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png" ContentType="image/png"/>
  <Override PartName="/ppt/slides/slide1.xml" ContentType="application/vnd.openxmlformats-officedocument.presentationml.slide+xml"/>
  <Default Extension="jpg" ContentType="image/jp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299" r:id="rId49"/>
    <p:sldId id="300" r:id="rId50"/>
    <p:sldId id="301" r:id="rId51"/>
  </p:sldIdLst>
  <p:sldSz cx="12192000" cy="6858000"/>
  <p:notesSz cx="12192000" cy="68580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Relationship Id="rId33" Type="http://schemas.openxmlformats.org/officeDocument/2006/relationships/slide" Target="slides/slide28.xml"/><Relationship Id="rId34" Type="http://schemas.openxmlformats.org/officeDocument/2006/relationships/slide" Target="slides/slide29.xml"/><Relationship Id="rId35" Type="http://schemas.openxmlformats.org/officeDocument/2006/relationships/slide" Target="slides/slide30.xml"/><Relationship Id="rId36" Type="http://schemas.openxmlformats.org/officeDocument/2006/relationships/slide" Target="slides/slide31.xml"/><Relationship Id="rId37" Type="http://schemas.openxmlformats.org/officeDocument/2006/relationships/slide" Target="slides/slide32.xml"/><Relationship Id="rId38" Type="http://schemas.openxmlformats.org/officeDocument/2006/relationships/slide" Target="slides/slide33.xml"/><Relationship Id="rId39" Type="http://schemas.openxmlformats.org/officeDocument/2006/relationships/slide" Target="slides/slide34.xml"/><Relationship Id="rId40" Type="http://schemas.openxmlformats.org/officeDocument/2006/relationships/slide" Target="slides/slide35.xml"/><Relationship Id="rId41" Type="http://schemas.openxmlformats.org/officeDocument/2006/relationships/slide" Target="slides/slide36.xml"/><Relationship Id="rId42" Type="http://schemas.openxmlformats.org/officeDocument/2006/relationships/slide" Target="slides/slide37.xml"/><Relationship Id="rId43" Type="http://schemas.openxmlformats.org/officeDocument/2006/relationships/slide" Target="slides/slide38.xml"/><Relationship Id="rId44" Type="http://schemas.openxmlformats.org/officeDocument/2006/relationships/slide" Target="slides/slide39.xml"/><Relationship Id="rId45" Type="http://schemas.openxmlformats.org/officeDocument/2006/relationships/slide" Target="slides/slide40.xml"/><Relationship Id="rId46" Type="http://schemas.openxmlformats.org/officeDocument/2006/relationships/slide" Target="slides/slide41.xml"/><Relationship Id="rId47" Type="http://schemas.openxmlformats.org/officeDocument/2006/relationships/slide" Target="slides/slide42.xml"/><Relationship Id="rId48" Type="http://schemas.openxmlformats.org/officeDocument/2006/relationships/slide" Target="slides/slide43.xml"/><Relationship Id="rId49" Type="http://schemas.openxmlformats.org/officeDocument/2006/relationships/slide" Target="slides/slide44.xml"/><Relationship Id="rId50" Type="http://schemas.openxmlformats.org/officeDocument/2006/relationships/slide" Target="slides/slide45.xml"/><Relationship Id="rId51" Type="http://schemas.openxmlformats.org/officeDocument/2006/relationships/slide" Target="slides/slide46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6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948334" y="1787474"/>
            <a:ext cx="5262880" cy="38830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3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6695947" y="1787474"/>
            <a:ext cx="5163184" cy="38830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3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image" Target="../media/image1.png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731121" y="1272246"/>
            <a:ext cx="10694831" cy="4953486"/>
          </a:xfrm>
          <a:prstGeom prst="rect">
            <a:avLst/>
          </a:prstGeom>
        </p:spPr>
      </p:pic>
      <p:sp>
        <p:nvSpPr>
          <p:cNvPr id="17" name="bg object 17"/>
          <p:cNvSpPr/>
          <p:nvPr/>
        </p:nvSpPr>
        <p:spPr>
          <a:xfrm>
            <a:off x="457962" y="1466850"/>
            <a:ext cx="11277600" cy="4601210"/>
          </a:xfrm>
          <a:custGeom>
            <a:avLst/>
            <a:gdLst/>
            <a:ahLst/>
            <a:cxnLst/>
            <a:rect l="l" t="t" r="r" b="b"/>
            <a:pathLst>
              <a:path w="11277600" h="4601210">
                <a:moveTo>
                  <a:pt x="10995152" y="0"/>
                </a:moveTo>
                <a:lnTo>
                  <a:pt x="282498" y="0"/>
                </a:lnTo>
                <a:lnTo>
                  <a:pt x="236676" y="3697"/>
                </a:lnTo>
                <a:lnTo>
                  <a:pt x="193207" y="14402"/>
                </a:lnTo>
                <a:lnTo>
                  <a:pt x="152674" y="31533"/>
                </a:lnTo>
                <a:lnTo>
                  <a:pt x="115658" y="54506"/>
                </a:lnTo>
                <a:lnTo>
                  <a:pt x="82742" y="82740"/>
                </a:lnTo>
                <a:lnTo>
                  <a:pt x="54505" y="115653"/>
                </a:lnTo>
                <a:lnTo>
                  <a:pt x="31532" y="152662"/>
                </a:lnTo>
                <a:lnTo>
                  <a:pt x="14402" y="193186"/>
                </a:lnTo>
                <a:lnTo>
                  <a:pt x="3697" y="236642"/>
                </a:lnTo>
                <a:lnTo>
                  <a:pt x="0" y="282448"/>
                </a:lnTo>
                <a:lnTo>
                  <a:pt x="0" y="4318457"/>
                </a:lnTo>
                <a:lnTo>
                  <a:pt x="3697" y="4364279"/>
                </a:lnTo>
                <a:lnTo>
                  <a:pt x="14402" y="4407748"/>
                </a:lnTo>
                <a:lnTo>
                  <a:pt x="31532" y="4448281"/>
                </a:lnTo>
                <a:lnTo>
                  <a:pt x="54505" y="4485297"/>
                </a:lnTo>
                <a:lnTo>
                  <a:pt x="82742" y="4518213"/>
                </a:lnTo>
                <a:lnTo>
                  <a:pt x="115658" y="4546450"/>
                </a:lnTo>
                <a:lnTo>
                  <a:pt x="152674" y="4569423"/>
                </a:lnTo>
                <a:lnTo>
                  <a:pt x="193207" y="4586553"/>
                </a:lnTo>
                <a:lnTo>
                  <a:pt x="236676" y="4597258"/>
                </a:lnTo>
                <a:lnTo>
                  <a:pt x="282498" y="4600956"/>
                </a:lnTo>
                <a:lnTo>
                  <a:pt x="10995152" y="4600956"/>
                </a:lnTo>
                <a:lnTo>
                  <a:pt x="11040957" y="4597258"/>
                </a:lnTo>
                <a:lnTo>
                  <a:pt x="11084413" y="4586553"/>
                </a:lnTo>
                <a:lnTo>
                  <a:pt x="11124937" y="4569423"/>
                </a:lnTo>
                <a:lnTo>
                  <a:pt x="11161946" y="4546450"/>
                </a:lnTo>
                <a:lnTo>
                  <a:pt x="11194859" y="4518213"/>
                </a:lnTo>
                <a:lnTo>
                  <a:pt x="11223093" y="4485297"/>
                </a:lnTo>
                <a:lnTo>
                  <a:pt x="11246066" y="4448281"/>
                </a:lnTo>
                <a:lnTo>
                  <a:pt x="11263197" y="4407748"/>
                </a:lnTo>
                <a:lnTo>
                  <a:pt x="11273902" y="4364279"/>
                </a:lnTo>
                <a:lnTo>
                  <a:pt x="11277600" y="4318457"/>
                </a:lnTo>
                <a:lnTo>
                  <a:pt x="11277600" y="282448"/>
                </a:lnTo>
                <a:lnTo>
                  <a:pt x="11273902" y="236642"/>
                </a:lnTo>
                <a:lnTo>
                  <a:pt x="11263197" y="193186"/>
                </a:lnTo>
                <a:lnTo>
                  <a:pt x="11246066" y="152662"/>
                </a:lnTo>
                <a:lnTo>
                  <a:pt x="11223093" y="115653"/>
                </a:lnTo>
                <a:lnTo>
                  <a:pt x="11194859" y="82740"/>
                </a:lnTo>
                <a:lnTo>
                  <a:pt x="11161946" y="54506"/>
                </a:lnTo>
                <a:lnTo>
                  <a:pt x="11124937" y="31533"/>
                </a:lnTo>
                <a:lnTo>
                  <a:pt x="11084413" y="14402"/>
                </a:lnTo>
                <a:lnTo>
                  <a:pt x="11040957" y="3697"/>
                </a:lnTo>
                <a:lnTo>
                  <a:pt x="1099515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bg object 18"/>
          <p:cNvSpPr/>
          <p:nvPr/>
        </p:nvSpPr>
        <p:spPr>
          <a:xfrm>
            <a:off x="457962" y="1466850"/>
            <a:ext cx="11277600" cy="4601210"/>
          </a:xfrm>
          <a:custGeom>
            <a:avLst/>
            <a:gdLst/>
            <a:ahLst/>
            <a:cxnLst/>
            <a:rect l="l" t="t" r="r" b="b"/>
            <a:pathLst>
              <a:path w="11277600" h="4601210">
                <a:moveTo>
                  <a:pt x="0" y="282448"/>
                </a:moveTo>
                <a:lnTo>
                  <a:pt x="3697" y="236642"/>
                </a:lnTo>
                <a:lnTo>
                  <a:pt x="14402" y="193186"/>
                </a:lnTo>
                <a:lnTo>
                  <a:pt x="31532" y="152662"/>
                </a:lnTo>
                <a:lnTo>
                  <a:pt x="54505" y="115653"/>
                </a:lnTo>
                <a:lnTo>
                  <a:pt x="82742" y="82740"/>
                </a:lnTo>
                <a:lnTo>
                  <a:pt x="115658" y="54506"/>
                </a:lnTo>
                <a:lnTo>
                  <a:pt x="152674" y="31533"/>
                </a:lnTo>
                <a:lnTo>
                  <a:pt x="193207" y="14402"/>
                </a:lnTo>
                <a:lnTo>
                  <a:pt x="236676" y="3697"/>
                </a:lnTo>
                <a:lnTo>
                  <a:pt x="282498" y="0"/>
                </a:lnTo>
                <a:lnTo>
                  <a:pt x="10995152" y="0"/>
                </a:lnTo>
                <a:lnTo>
                  <a:pt x="11040957" y="3697"/>
                </a:lnTo>
                <a:lnTo>
                  <a:pt x="11084413" y="14402"/>
                </a:lnTo>
                <a:lnTo>
                  <a:pt x="11124937" y="31533"/>
                </a:lnTo>
                <a:lnTo>
                  <a:pt x="11161946" y="54506"/>
                </a:lnTo>
                <a:lnTo>
                  <a:pt x="11194859" y="82740"/>
                </a:lnTo>
                <a:lnTo>
                  <a:pt x="11223093" y="115653"/>
                </a:lnTo>
                <a:lnTo>
                  <a:pt x="11246066" y="152662"/>
                </a:lnTo>
                <a:lnTo>
                  <a:pt x="11263197" y="193186"/>
                </a:lnTo>
                <a:lnTo>
                  <a:pt x="11273902" y="236642"/>
                </a:lnTo>
                <a:lnTo>
                  <a:pt x="11277600" y="282448"/>
                </a:lnTo>
                <a:lnTo>
                  <a:pt x="11277600" y="4318457"/>
                </a:lnTo>
                <a:lnTo>
                  <a:pt x="11273902" y="4364279"/>
                </a:lnTo>
                <a:lnTo>
                  <a:pt x="11263197" y="4407748"/>
                </a:lnTo>
                <a:lnTo>
                  <a:pt x="11246066" y="4448281"/>
                </a:lnTo>
                <a:lnTo>
                  <a:pt x="11223093" y="4485297"/>
                </a:lnTo>
                <a:lnTo>
                  <a:pt x="11194859" y="4518213"/>
                </a:lnTo>
                <a:lnTo>
                  <a:pt x="11161946" y="4546450"/>
                </a:lnTo>
                <a:lnTo>
                  <a:pt x="11124937" y="4569423"/>
                </a:lnTo>
                <a:lnTo>
                  <a:pt x="11084413" y="4586553"/>
                </a:lnTo>
                <a:lnTo>
                  <a:pt x="11040957" y="4597258"/>
                </a:lnTo>
                <a:lnTo>
                  <a:pt x="10995152" y="4600956"/>
                </a:lnTo>
                <a:lnTo>
                  <a:pt x="282498" y="4600956"/>
                </a:lnTo>
                <a:lnTo>
                  <a:pt x="236676" y="4597258"/>
                </a:lnTo>
                <a:lnTo>
                  <a:pt x="193207" y="4586553"/>
                </a:lnTo>
                <a:lnTo>
                  <a:pt x="152674" y="4569423"/>
                </a:lnTo>
                <a:lnTo>
                  <a:pt x="115658" y="4546450"/>
                </a:lnTo>
                <a:lnTo>
                  <a:pt x="82742" y="4518213"/>
                </a:lnTo>
                <a:lnTo>
                  <a:pt x="54505" y="4485297"/>
                </a:lnTo>
                <a:lnTo>
                  <a:pt x="31532" y="4448281"/>
                </a:lnTo>
                <a:lnTo>
                  <a:pt x="14402" y="4407748"/>
                </a:lnTo>
                <a:lnTo>
                  <a:pt x="3697" y="4364279"/>
                </a:lnTo>
                <a:lnTo>
                  <a:pt x="0" y="4318457"/>
                </a:lnTo>
                <a:lnTo>
                  <a:pt x="0" y="282448"/>
                </a:lnTo>
                <a:close/>
              </a:path>
            </a:pathLst>
          </a:custGeom>
          <a:ln w="38100">
            <a:solidFill>
              <a:srgbClr val="00AFE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" name="bg object 19"/>
          <p:cNvSpPr/>
          <p:nvPr/>
        </p:nvSpPr>
        <p:spPr>
          <a:xfrm>
            <a:off x="457962" y="300990"/>
            <a:ext cx="1889760" cy="1165860"/>
          </a:xfrm>
          <a:custGeom>
            <a:avLst/>
            <a:gdLst/>
            <a:ahLst/>
            <a:cxnLst/>
            <a:rect l="l" t="t" r="r" b="b"/>
            <a:pathLst>
              <a:path w="1889760" h="1165860">
                <a:moveTo>
                  <a:pt x="1889760" y="0"/>
                </a:moveTo>
                <a:lnTo>
                  <a:pt x="0" y="0"/>
                </a:lnTo>
                <a:lnTo>
                  <a:pt x="0" y="1165859"/>
                </a:lnTo>
                <a:lnTo>
                  <a:pt x="1889760" y="1165859"/>
                </a:lnTo>
                <a:lnTo>
                  <a:pt x="1889760" y="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bg object 20"/>
          <p:cNvSpPr/>
          <p:nvPr/>
        </p:nvSpPr>
        <p:spPr>
          <a:xfrm>
            <a:off x="457962" y="300990"/>
            <a:ext cx="1889760" cy="1165860"/>
          </a:xfrm>
          <a:custGeom>
            <a:avLst/>
            <a:gdLst/>
            <a:ahLst/>
            <a:cxnLst/>
            <a:rect l="l" t="t" r="r" b="b"/>
            <a:pathLst>
              <a:path w="1889760" h="1165860">
                <a:moveTo>
                  <a:pt x="0" y="1165859"/>
                </a:moveTo>
                <a:lnTo>
                  <a:pt x="1889760" y="1165859"/>
                </a:lnTo>
                <a:lnTo>
                  <a:pt x="1889760" y="0"/>
                </a:lnTo>
                <a:lnTo>
                  <a:pt x="0" y="0"/>
                </a:lnTo>
                <a:lnTo>
                  <a:pt x="0" y="1165859"/>
                </a:lnTo>
                <a:close/>
              </a:path>
            </a:pathLst>
          </a:custGeom>
          <a:ln w="38100">
            <a:solidFill>
              <a:srgbClr val="FFFFF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724404" y="303098"/>
            <a:ext cx="6743191" cy="8788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16939" y="1849577"/>
            <a:ext cx="10358120" cy="28009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6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Relationship Id="rId3" Type="http://schemas.openxmlformats.org/officeDocument/2006/relationships/image" Target="../media/image3.png"/><Relationship Id="rId4" Type="http://schemas.openxmlformats.org/officeDocument/2006/relationships/image" Target="../media/image4.pn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Relationship Id="rId3" Type="http://schemas.openxmlformats.org/officeDocument/2006/relationships/image" Target="../media/image6.pn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png"/><Relationship Id="rId3" Type="http://schemas.openxmlformats.org/officeDocument/2006/relationships/image" Target="../media/image6.pn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6.pn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6.pn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
</file>

<file path=ppt/slides/_rels/slide2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
</file>

<file path=ppt/slides/_rels/slide2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
</file>

<file path=ppt/slides/_rels/slide2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
</file>

<file path=ppt/slides/_rels/slide2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
</file>

<file path=ppt/slides/_rels/slide2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
</file>

<file path=ppt/slides/_rels/slide2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
</file>

<file path=ppt/slides/_rels/slide2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
</file>

<file path=ppt/slides/_rels/slide2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
</file>

<file path=ppt/slides/_rels/slide2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
</file>

<file path=ppt/slides/_rels/slide2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
</file>

<file path=ppt/slides/_rels/slide3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
</file>

<file path=ppt/slides/_rels/slide3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
</file>

<file path=ppt/slides/_rels/slide3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
</file>

<file path=ppt/slides/_rels/slide3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
</file>

<file path=ppt/slides/_rels/slide3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
</file>

<file path=ppt/slides/_rels/slide3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
</file>

<file path=ppt/slides/_rels/slide3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3" Type="http://schemas.openxmlformats.org/officeDocument/2006/relationships/image" Target="../media/image6.png"/></Relationships>

</file>

<file path=ppt/slides/_rels/slide3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
</file>

<file path=ppt/slides/_rels/slide3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
</file>

<file path=ppt/slides/_rels/slide3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
</file>

<file path=ppt/slides/_rels/slide4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
</file>

<file path=ppt/slides/_rels/slide4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
</file>

<file path=ppt/slides/_rels/slide4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
</file>

<file path=ppt/slides/_rels/slide4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
</file>

<file path=ppt/slides/_rels/slide4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
</file>

<file path=ppt/slides/_rels/slide4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6.png"/><Relationship Id="rId3" Type="http://schemas.openxmlformats.org/officeDocument/2006/relationships/image" Target="../media/image8.png"/></Relationships>

</file>

<file path=ppt/slides/_rels/slide4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9.jpg"/><Relationship Id="rId3" Type="http://schemas.openxmlformats.org/officeDocument/2006/relationships/image" Target="../media/image10.png"/><Relationship Id="rId4" Type="http://schemas.openxmlformats.org/officeDocument/2006/relationships/image" Target="../media/image11.png"/><Relationship Id="rId5" Type="http://schemas.openxmlformats.org/officeDocument/2006/relationships/image" Target="../media/image12.png"/><Relationship Id="rId6" Type="http://schemas.openxmlformats.org/officeDocument/2006/relationships/image" Target="../media/image13.png"/><Relationship Id="rId7" Type="http://schemas.openxmlformats.org/officeDocument/2006/relationships/image" Target="../media/image14.png"/><Relationship Id="rId8" Type="http://schemas.openxmlformats.org/officeDocument/2006/relationships/image" Target="../media/image15.png"/><Relationship Id="rId9" Type="http://schemas.openxmlformats.org/officeDocument/2006/relationships/image" Target="../media/image16.png"/><Relationship Id="rId10" Type="http://schemas.openxmlformats.org/officeDocument/2006/relationships/image" Target="../media/image17.png"/><Relationship Id="rId11" Type="http://schemas.openxmlformats.org/officeDocument/2006/relationships/image" Target="../media/image3.png"/><Relationship Id="rId12" Type="http://schemas.openxmlformats.org/officeDocument/2006/relationships/image" Target="../media/image18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1999" cy="6813801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054851" y="12696"/>
              <a:ext cx="6137275" cy="6845300"/>
            </a:xfrm>
            <a:custGeom>
              <a:avLst/>
              <a:gdLst/>
              <a:ahLst/>
              <a:cxnLst/>
              <a:rect l="l" t="t" r="r" b="b"/>
              <a:pathLst>
                <a:path w="6137275" h="6845300">
                  <a:moveTo>
                    <a:pt x="4231553" y="6832600"/>
                  </a:moveTo>
                  <a:lnTo>
                    <a:pt x="3549990" y="6832600"/>
                  </a:lnTo>
                  <a:lnTo>
                    <a:pt x="3598200" y="6845300"/>
                  </a:lnTo>
                  <a:lnTo>
                    <a:pt x="4183343" y="6845300"/>
                  </a:lnTo>
                  <a:lnTo>
                    <a:pt x="4231553" y="6832600"/>
                  </a:lnTo>
                  <a:close/>
                </a:path>
                <a:path w="6137275" h="6845300">
                  <a:moveTo>
                    <a:pt x="4375165" y="6819900"/>
                  </a:moveTo>
                  <a:lnTo>
                    <a:pt x="3406378" y="6819900"/>
                  </a:lnTo>
                  <a:lnTo>
                    <a:pt x="3454076" y="6832600"/>
                  </a:lnTo>
                  <a:lnTo>
                    <a:pt x="4327467" y="6832600"/>
                  </a:lnTo>
                  <a:lnTo>
                    <a:pt x="4375165" y="6819900"/>
                  </a:lnTo>
                  <a:close/>
                </a:path>
                <a:path w="6137275" h="6845300">
                  <a:moveTo>
                    <a:pt x="4470023" y="6807200"/>
                  </a:moveTo>
                  <a:lnTo>
                    <a:pt x="3311520" y="6807200"/>
                  </a:lnTo>
                  <a:lnTo>
                    <a:pt x="3358858" y="6819900"/>
                  </a:lnTo>
                  <a:lnTo>
                    <a:pt x="4422685" y="6819900"/>
                  </a:lnTo>
                  <a:lnTo>
                    <a:pt x="4470023" y="6807200"/>
                  </a:lnTo>
                  <a:close/>
                </a:path>
                <a:path w="6137275" h="6845300">
                  <a:moveTo>
                    <a:pt x="4610913" y="6781800"/>
                  </a:moveTo>
                  <a:lnTo>
                    <a:pt x="3170630" y="6781800"/>
                  </a:lnTo>
                  <a:lnTo>
                    <a:pt x="3264367" y="6807200"/>
                  </a:lnTo>
                  <a:lnTo>
                    <a:pt x="4517176" y="6807200"/>
                  </a:lnTo>
                  <a:lnTo>
                    <a:pt x="4610913" y="6781800"/>
                  </a:lnTo>
                  <a:close/>
                </a:path>
                <a:path w="6137275" h="6845300">
                  <a:moveTo>
                    <a:pt x="4796011" y="6743700"/>
                  </a:moveTo>
                  <a:lnTo>
                    <a:pt x="2985532" y="6743700"/>
                  </a:lnTo>
                  <a:lnTo>
                    <a:pt x="3124053" y="6781800"/>
                  </a:lnTo>
                  <a:lnTo>
                    <a:pt x="4657490" y="6781800"/>
                  </a:lnTo>
                  <a:lnTo>
                    <a:pt x="4796011" y="6743700"/>
                  </a:lnTo>
                  <a:close/>
                </a:path>
                <a:path w="6137275" h="6845300">
                  <a:moveTo>
                    <a:pt x="6137148" y="0"/>
                  </a:moveTo>
                  <a:lnTo>
                    <a:pt x="1607407" y="0"/>
                  </a:lnTo>
                  <a:lnTo>
                    <a:pt x="1462371" y="101600"/>
                  </a:lnTo>
                  <a:lnTo>
                    <a:pt x="1391747" y="152400"/>
                  </a:lnTo>
                  <a:lnTo>
                    <a:pt x="1356957" y="190500"/>
                  </a:lnTo>
                  <a:lnTo>
                    <a:pt x="1288437" y="241300"/>
                  </a:lnTo>
                  <a:lnTo>
                    <a:pt x="1254715" y="279400"/>
                  </a:lnTo>
                  <a:lnTo>
                    <a:pt x="1188364" y="330200"/>
                  </a:lnTo>
                  <a:lnTo>
                    <a:pt x="1155742" y="368299"/>
                  </a:lnTo>
                  <a:lnTo>
                    <a:pt x="1123493" y="393699"/>
                  </a:lnTo>
                  <a:lnTo>
                    <a:pt x="1091623" y="431799"/>
                  </a:lnTo>
                  <a:lnTo>
                    <a:pt x="1060133" y="457199"/>
                  </a:lnTo>
                  <a:lnTo>
                    <a:pt x="1029028" y="495299"/>
                  </a:lnTo>
                  <a:lnTo>
                    <a:pt x="998311" y="533399"/>
                  </a:lnTo>
                  <a:lnTo>
                    <a:pt x="967985" y="558799"/>
                  </a:lnTo>
                  <a:lnTo>
                    <a:pt x="938055" y="596899"/>
                  </a:lnTo>
                  <a:lnTo>
                    <a:pt x="908524" y="622299"/>
                  </a:lnTo>
                  <a:lnTo>
                    <a:pt x="879395" y="660399"/>
                  </a:lnTo>
                  <a:lnTo>
                    <a:pt x="850672" y="698499"/>
                  </a:lnTo>
                  <a:lnTo>
                    <a:pt x="822358" y="736599"/>
                  </a:lnTo>
                  <a:lnTo>
                    <a:pt x="794458" y="761999"/>
                  </a:lnTo>
                  <a:lnTo>
                    <a:pt x="766974" y="800099"/>
                  </a:lnTo>
                  <a:lnTo>
                    <a:pt x="739911" y="838199"/>
                  </a:lnTo>
                  <a:lnTo>
                    <a:pt x="713271" y="876299"/>
                  </a:lnTo>
                  <a:lnTo>
                    <a:pt x="687058" y="914399"/>
                  </a:lnTo>
                  <a:lnTo>
                    <a:pt x="661276" y="952499"/>
                  </a:lnTo>
                  <a:lnTo>
                    <a:pt x="635929" y="990599"/>
                  </a:lnTo>
                  <a:lnTo>
                    <a:pt x="611020" y="1028699"/>
                  </a:lnTo>
                  <a:lnTo>
                    <a:pt x="586552" y="1054099"/>
                  </a:lnTo>
                  <a:lnTo>
                    <a:pt x="562530" y="1092199"/>
                  </a:lnTo>
                  <a:lnTo>
                    <a:pt x="538956" y="1142999"/>
                  </a:lnTo>
                  <a:lnTo>
                    <a:pt x="515834" y="1181099"/>
                  </a:lnTo>
                  <a:lnTo>
                    <a:pt x="493168" y="1219199"/>
                  </a:lnTo>
                  <a:lnTo>
                    <a:pt x="470962" y="1257299"/>
                  </a:lnTo>
                  <a:lnTo>
                    <a:pt x="449219" y="1295399"/>
                  </a:lnTo>
                  <a:lnTo>
                    <a:pt x="427942" y="1333499"/>
                  </a:lnTo>
                  <a:lnTo>
                    <a:pt x="407135" y="1371599"/>
                  </a:lnTo>
                  <a:lnTo>
                    <a:pt x="386801" y="1409699"/>
                  </a:lnTo>
                  <a:lnTo>
                    <a:pt x="366945" y="1447799"/>
                  </a:lnTo>
                  <a:lnTo>
                    <a:pt x="347570" y="1498599"/>
                  </a:lnTo>
                  <a:lnTo>
                    <a:pt x="328679" y="1536699"/>
                  </a:lnTo>
                  <a:lnTo>
                    <a:pt x="310276" y="1574799"/>
                  </a:lnTo>
                  <a:lnTo>
                    <a:pt x="292364" y="1612899"/>
                  </a:lnTo>
                  <a:lnTo>
                    <a:pt x="274948" y="1663699"/>
                  </a:lnTo>
                  <a:lnTo>
                    <a:pt x="258030" y="1701799"/>
                  </a:lnTo>
                  <a:lnTo>
                    <a:pt x="241614" y="1739899"/>
                  </a:lnTo>
                  <a:lnTo>
                    <a:pt x="225704" y="1790699"/>
                  </a:lnTo>
                  <a:lnTo>
                    <a:pt x="210303" y="1828799"/>
                  </a:lnTo>
                  <a:lnTo>
                    <a:pt x="195415" y="1866899"/>
                  </a:lnTo>
                  <a:lnTo>
                    <a:pt x="181043" y="1917699"/>
                  </a:lnTo>
                  <a:lnTo>
                    <a:pt x="167191" y="1955799"/>
                  </a:lnTo>
                  <a:lnTo>
                    <a:pt x="153863" y="2006599"/>
                  </a:lnTo>
                  <a:lnTo>
                    <a:pt x="141062" y="2044699"/>
                  </a:lnTo>
                  <a:lnTo>
                    <a:pt x="128791" y="2095499"/>
                  </a:lnTo>
                  <a:lnTo>
                    <a:pt x="117055" y="2133599"/>
                  </a:lnTo>
                  <a:lnTo>
                    <a:pt x="105857" y="2184399"/>
                  </a:lnTo>
                  <a:lnTo>
                    <a:pt x="95199" y="2222499"/>
                  </a:lnTo>
                  <a:lnTo>
                    <a:pt x="85087" y="2273299"/>
                  </a:lnTo>
                  <a:lnTo>
                    <a:pt x="75523" y="2311399"/>
                  </a:lnTo>
                  <a:lnTo>
                    <a:pt x="66511" y="2362199"/>
                  </a:lnTo>
                  <a:lnTo>
                    <a:pt x="58055" y="2400299"/>
                  </a:lnTo>
                  <a:lnTo>
                    <a:pt x="50158" y="2451099"/>
                  </a:lnTo>
                  <a:lnTo>
                    <a:pt x="42824" y="2501899"/>
                  </a:lnTo>
                  <a:lnTo>
                    <a:pt x="36056" y="2539999"/>
                  </a:lnTo>
                  <a:lnTo>
                    <a:pt x="29857" y="2590799"/>
                  </a:lnTo>
                  <a:lnTo>
                    <a:pt x="24232" y="2641599"/>
                  </a:lnTo>
                  <a:lnTo>
                    <a:pt x="19184" y="2679699"/>
                  </a:lnTo>
                  <a:lnTo>
                    <a:pt x="14717" y="2730499"/>
                  </a:lnTo>
                  <a:lnTo>
                    <a:pt x="10834" y="2781299"/>
                  </a:lnTo>
                  <a:lnTo>
                    <a:pt x="7538" y="2819399"/>
                  </a:lnTo>
                  <a:lnTo>
                    <a:pt x="4834" y="2870199"/>
                  </a:lnTo>
                  <a:lnTo>
                    <a:pt x="2724" y="2920999"/>
                  </a:lnTo>
                  <a:lnTo>
                    <a:pt x="1213" y="2971799"/>
                  </a:lnTo>
                  <a:lnTo>
                    <a:pt x="303" y="3009899"/>
                  </a:lnTo>
                  <a:lnTo>
                    <a:pt x="0" y="3060699"/>
                  </a:lnTo>
                  <a:lnTo>
                    <a:pt x="303" y="3111499"/>
                  </a:lnTo>
                  <a:lnTo>
                    <a:pt x="1213" y="3162299"/>
                  </a:lnTo>
                  <a:lnTo>
                    <a:pt x="2724" y="3200399"/>
                  </a:lnTo>
                  <a:lnTo>
                    <a:pt x="4834" y="3251199"/>
                  </a:lnTo>
                  <a:lnTo>
                    <a:pt x="7538" y="3301999"/>
                  </a:lnTo>
                  <a:lnTo>
                    <a:pt x="10834" y="3352799"/>
                  </a:lnTo>
                  <a:lnTo>
                    <a:pt x="14717" y="3390899"/>
                  </a:lnTo>
                  <a:lnTo>
                    <a:pt x="19184" y="3441699"/>
                  </a:lnTo>
                  <a:lnTo>
                    <a:pt x="24232" y="3492499"/>
                  </a:lnTo>
                  <a:lnTo>
                    <a:pt x="29857" y="3530599"/>
                  </a:lnTo>
                  <a:lnTo>
                    <a:pt x="36056" y="3581399"/>
                  </a:lnTo>
                  <a:lnTo>
                    <a:pt x="42824" y="3632200"/>
                  </a:lnTo>
                  <a:lnTo>
                    <a:pt x="50158" y="3670300"/>
                  </a:lnTo>
                  <a:lnTo>
                    <a:pt x="58055" y="3721100"/>
                  </a:lnTo>
                  <a:lnTo>
                    <a:pt x="66511" y="3759200"/>
                  </a:lnTo>
                  <a:lnTo>
                    <a:pt x="75523" y="3810000"/>
                  </a:lnTo>
                  <a:lnTo>
                    <a:pt x="85087" y="3848100"/>
                  </a:lnTo>
                  <a:lnTo>
                    <a:pt x="95199" y="3898900"/>
                  </a:lnTo>
                  <a:lnTo>
                    <a:pt x="105857" y="3949700"/>
                  </a:lnTo>
                  <a:lnTo>
                    <a:pt x="117055" y="3987800"/>
                  </a:lnTo>
                  <a:lnTo>
                    <a:pt x="128791" y="4038600"/>
                  </a:lnTo>
                  <a:lnTo>
                    <a:pt x="141062" y="4076700"/>
                  </a:lnTo>
                  <a:lnTo>
                    <a:pt x="153863" y="4114800"/>
                  </a:lnTo>
                  <a:lnTo>
                    <a:pt x="167191" y="4165600"/>
                  </a:lnTo>
                  <a:lnTo>
                    <a:pt x="181043" y="4203700"/>
                  </a:lnTo>
                  <a:lnTo>
                    <a:pt x="195415" y="4254500"/>
                  </a:lnTo>
                  <a:lnTo>
                    <a:pt x="210303" y="4292600"/>
                  </a:lnTo>
                  <a:lnTo>
                    <a:pt x="225704" y="4343400"/>
                  </a:lnTo>
                  <a:lnTo>
                    <a:pt x="241614" y="4381500"/>
                  </a:lnTo>
                  <a:lnTo>
                    <a:pt x="258030" y="4419600"/>
                  </a:lnTo>
                  <a:lnTo>
                    <a:pt x="274948" y="4470400"/>
                  </a:lnTo>
                  <a:lnTo>
                    <a:pt x="292364" y="4508500"/>
                  </a:lnTo>
                  <a:lnTo>
                    <a:pt x="310276" y="4546600"/>
                  </a:lnTo>
                  <a:lnTo>
                    <a:pt x="328679" y="4584700"/>
                  </a:lnTo>
                  <a:lnTo>
                    <a:pt x="347570" y="4635500"/>
                  </a:lnTo>
                  <a:lnTo>
                    <a:pt x="366945" y="4673600"/>
                  </a:lnTo>
                  <a:lnTo>
                    <a:pt x="386801" y="4711700"/>
                  </a:lnTo>
                  <a:lnTo>
                    <a:pt x="407135" y="4749800"/>
                  </a:lnTo>
                  <a:lnTo>
                    <a:pt x="427942" y="4787900"/>
                  </a:lnTo>
                  <a:lnTo>
                    <a:pt x="449219" y="4826000"/>
                  </a:lnTo>
                  <a:lnTo>
                    <a:pt x="470962" y="4876800"/>
                  </a:lnTo>
                  <a:lnTo>
                    <a:pt x="493168" y="4914900"/>
                  </a:lnTo>
                  <a:lnTo>
                    <a:pt x="515834" y="4953000"/>
                  </a:lnTo>
                  <a:lnTo>
                    <a:pt x="538956" y="4991100"/>
                  </a:lnTo>
                  <a:lnTo>
                    <a:pt x="562530" y="5029200"/>
                  </a:lnTo>
                  <a:lnTo>
                    <a:pt x="586552" y="5067300"/>
                  </a:lnTo>
                  <a:lnTo>
                    <a:pt x="611020" y="5105400"/>
                  </a:lnTo>
                  <a:lnTo>
                    <a:pt x="635929" y="5143500"/>
                  </a:lnTo>
                  <a:lnTo>
                    <a:pt x="661276" y="5181600"/>
                  </a:lnTo>
                  <a:lnTo>
                    <a:pt x="687058" y="5207000"/>
                  </a:lnTo>
                  <a:lnTo>
                    <a:pt x="713271" y="5245099"/>
                  </a:lnTo>
                  <a:lnTo>
                    <a:pt x="739911" y="5283199"/>
                  </a:lnTo>
                  <a:lnTo>
                    <a:pt x="766974" y="5321299"/>
                  </a:lnTo>
                  <a:lnTo>
                    <a:pt x="794458" y="5359399"/>
                  </a:lnTo>
                  <a:lnTo>
                    <a:pt x="822358" y="5397499"/>
                  </a:lnTo>
                  <a:lnTo>
                    <a:pt x="850672" y="5422899"/>
                  </a:lnTo>
                  <a:lnTo>
                    <a:pt x="879395" y="5460999"/>
                  </a:lnTo>
                  <a:lnTo>
                    <a:pt x="908524" y="5499099"/>
                  </a:lnTo>
                  <a:lnTo>
                    <a:pt x="938055" y="5524499"/>
                  </a:lnTo>
                  <a:lnTo>
                    <a:pt x="967985" y="5562599"/>
                  </a:lnTo>
                  <a:lnTo>
                    <a:pt x="998311" y="5600699"/>
                  </a:lnTo>
                  <a:lnTo>
                    <a:pt x="1029028" y="5626099"/>
                  </a:lnTo>
                  <a:lnTo>
                    <a:pt x="1060133" y="5664199"/>
                  </a:lnTo>
                  <a:lnTo>
                    <a:pt x="1091623" y="5689599"/>
                  </a:lnTo>
                  <a:lnTo>
                    <a:pt x="1123493" y="5727699"/>
                  </a:lnTo>
                  <a:lnTo>
                    <a:pt x="1155742" y="5753099"/>
                  </a:lnTo>
                  <a:lnTo>
                    <a:pt x="1188364" y="5791199"/>
                  </a:lnTo>
                  <a:lnTo>
                    <a:pt x="1221356" y="5816599"/>
                  </a:lnTo>
                  <a:lnTo>
                    <a:pt x="1254715" y="5854699"/>
                  </a:lnTo>
                  <a:lnTo>
                    <a:pt x="1322519" y="5905499"/>
                  </a:lnTo>
                  <a:lnTo>
                    <a:pt x="1356957" y="5943599"/>
                  </a:lnTo>
                  <a:lnTo>
                    <a:pt x="1426887" y="5994399"/>
                  </a:lnTo>
                  <a:lnTo>
                    <a:pt x="1498198" y="6045199"/>
                  </a:lnTo>
                  <a:lnTo>
                    <a:pt x="1534363" y="6083299"/>
                  </a:lnTo>
                  <a:lnTo>
                    <a:pt x="1607693" y="6134099"/>
                  </a:lnTo>
                  <a:lnTo>
                    <a:pt x="1720135" y="6210299"/>
                  </a:lnTo>
                  <a:lnTo>
                    <a:pt x="1835429" y="6286499"/>
                  </a:lnTo>
                  <a:lnTo>
                    <a:pt x="1874478" y="6299199"/>
                  </a:lnTo>
                  <a:lnTo>
                    <a:pt x="1993425" y="6375399"/>
                  </a:lnTo>
                  <a:lnTo>
                    <a:pt x="2033663" y="6388099"/>
                  </a:lnTo>
                  <a:lnTo>
                    <a:pt x="2114999" y="6438899"/>
                  </a:lnTo>
                  <a:lnTo>
                    <a:pt x="2156091" y="6451599"/>
                  </a:lnTo>
                  <a:lnTo>
                    <a:pt x="2197461" y="6476999"/>
                  </a:lnTo>
                  <a:lnTo>
                    <a:pt x="2239104" y="6489699"/>
                  </a:lnTo>
                  <a:lnTo>
                    <a:pt x="2281019" y="6515100"/>
                  </a:lnTo>
                  <a:lnTo>
                    <a:pt x="2323200" y="6527800"/>
                  </a:lnTo>
                  <a:lnTo>
                    <a:pt x="2365645" y="6553200"/>
                  </a:lnTo>
                  <a:lnTo>
                    <a:pt x="2451310" y="6578600"/>
                  </a:lnTo>
                  <a:lnTo>
                    <a:pt x="2494523" y="6604000"/>
                  </a:lnTo>
                  <a:lnTo>
                    <a:pt x="2625645" y="6642100"/>
                  </a:lnTo>
                  <a:lnTo>
                    <a:pt x="2669833" y="6667500"/>
                  </a:lnTo>
                  <a:lnTo>
                    <a:pt x="2939774" y="6743700"/>
                  </a:lnTo>
                  <a:lnTo>
                    <a:pt x="4841769" y="6743700"/>
                  </a:lnTo>
                  <a:lnTo>
                    <a:pt x="5111710" y="6667500"/>
                  </a:lnTo>
                  <a:lnTo>
                    <a:pt x="5155898" y="6642100"/>
                  </a:lnTo>
                  <a:lnTo>
                    <a:pt x="5287020" y="6604000"/>
                  </a:lnTo>
                  <a:lnTo>
                    <a:pt x="5330233" y="6578600"/>
                  </a:lnTo>
                  <a:lnTo>
                    <a:pt x="5415898" y="6553200"/>
                  </a:lnTo>
                  <a:lnTo>
                    <a:pt x="5458343" y="6527800"/>
                  </a:lnTo>
                  <a:lnTo>
                    <a:pt x="5500524" y="6515100"/>
                  </a:lnTo>
                  <a:lnTo>
                    <a:pt x="5542439" y="6489699"/>
                  </a:lnTo>
                  <a:lnTo>
                    <a:pt x="5584082" y="6476999"/>
                  </a:lnTo>
                  <a:lnTo>
                    <a:pt x="5625452" y="6451599"/>
                  </a:lnTo>
                  <a:lnTo>
                    <a:pt x="5666544" y="6438899"/>
                  </a:lnTo>
                  <a:lnTo>
                    <a:pt x="5747880" y="6388099"/>
                  </a:lnTo>
                  <a:lnTo>
                    <a:pt x="5788118" y="6375399"/>
                  </a:lnTo>
                  <a:lnTo>
                    <a:pt x="5907065" y="6299199"/>
                  </a:lnTo>
                  <a:lnTo>
                    <a:pt x="5946114" y="6286499"/>
                  </a:lnTo>
                  <a:lnTo>
                    <a:pt x="6061408" y="6210299"/>
                  </a:lnTo>
                  <a:lnTo>
                    <a:pt x="6137148" y="6159499"/>
                  </a:lnTo>
                  <a:lnTo>
                    <a:pt x="6137148" y="0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" name="object 5"/>
          <p:cNvSpPr txBox="1"/>
          <p:nvPr/>
        </p:nvSpPr>
        <p:spPr>
          <a:xfrm>
            <a:off x="1184249" y="3817746"/>
            <a:ext cx="3944620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>
                <a:solidFill>
                  <a:srgbClr val="FFFFFF"/>
                </a:solidFill>
                <a:latin typeface="Times New Roman"/>
                <a:cs typeface="Times New Roman"/>
              </a:rPr>
              <a:t>Prepared</a:t>
            </a:r>
            <a:r>
              <a:rPr dirty="0" sz="24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 spc="-5">
                <a:solidFill>
                  <a:srgbClr val="FFFFFF"/>
                </a:solidFill>
                <a:latin typeface="Times New Roman"/>
                <a:cs typeface="Times New Roman"/>
              </a:rPr>
              <a:t>by</a:t>
            </a:r>
            <a:r>
              <a:rPr dirty="0" sz="24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 spc="-5">
                <a:solidFill>
                  <a:srgbClr val="FFFFFF"/>
                </a:solidFill>
                <a:latin typeface="Times New Roman"/>
                <a:cs typeface="Times New Roman"/>
              </a:rPr>
              <a:t>Dr.</a:t>
            </a:r>
            <a:r>
              <a:rPr dirty="0" sz="2400" spc="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FFFFFF"/>
                </a:solidFill>
                <a:latin typeface="Times New Roman"/>
                <a:cs typeface="Times New Roman"/>
              </a:rPr>
              <a:t>Ahmed</a:t>
            </a:r>
            <a:r>
              <a:rPr dirty="0" sz="2400" spc="3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 spc="-5">
                <a:solidFill>
                  <a:srgbClr val="FFFFFF"/>
                </a:solidFill>
                <a:latin typeface="Times New Roman"/>
                <a:cs typeface="Times New Roman"/>
              </a:rPr>
              <a:t>Alqarni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187602" y="2437587"/>
            <a:ext cx="4204335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400">
                <a:solidFill>
                  <a:srgbClr val="00AFEF"/>
                </a:solidFill>
                <a:latin typeface="Times New Roman"/>
                <a:cs typeface="Times New Roman"/>
              </a:rPr>
              <a:t>Critical</a:t>
            </a:r>
            <a:r>
              <a:rPr dirty="0" sz="4400" spc="-80">
                <a:solidFill>
                  <a:srgbClr val="00AFEF"/>
                </a:solidFill>
                <a:latin typeface="Times New Roman"/>
                <a:cs typeface="Times New Roman"/>
              </a:rPr>
              <a:t> </a:t>
            </a:r>
            <a:r>
              <a:rPr dirty="0" sz="4400">
                <a:solidFill>
                  <a:srgbClr val="00AFEF"/>
                </a:solidFill>
                <a:latin typeface="Times New Roman"/>
                <a:cs typeface="Times New Roman"/>
              </a:rPr>
              <a:t>Thinking</a:t>
            </a:r>
            <a:endParaRPr sz="4400">
              <a:latin typeface="Times New Roman"/>
              <a:cs typeface="Times New Roman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-12700" y="5800597"/>
            <a:ext cx="3486150" cy="554355"/>
            <a:chOff x="-12700" y="5800597"/>
            <a:chExt cx="3486150" cy="554355"/>
          </a:xfrm>
        </p:grpSpPr>
        <p:sp>
          <p:nvSpPr>
            <p:cNvPr id="8" name="object 8"/>
            <p:cNvSpPr/>
            <p:nvPr/>
          </p:nvSpPr>
          <p:spPr>
            <a:xfrm>
              <a:off x="0" y="5813297"/>
              <a:ext cx="3460750" cy="528955"/>
            </a:xfrm>
            <a:custGeom>
              <a:avLst/>
              <a:gdLst/>
              <a:ahLst/>
              <a:cxnLst/>
              <a:rect l="l" t="t" r="r" b="b"/>
              <a:pathLst>
                <a:path w="3460750" h="528954">
                  <a:moveTo>
                    <a:pt x="3372104" y="0"/>
                  </a:moveTo>
                  <a:lnTo>
                    <a:pt x="30989" y="0"/>
                  </a:lnTo>
                  <a:lnTo>
                    <a:pt x="0" y="6256"/>
                  </a:lnTo>
                  <a:lnTo>
                    <a:pt x="0" y="522571"/>
                  </a:lnTo>
                  <a:lnTo>
                    <a:pt x="30989" y="528827"/>
                  </a:lnTo>
                  <a:lnTo>
                    <a:pt x="3372104" y="528827"/>
                  </a:lnTo>
                  <a:lnTo>
                    <a:pt x="3406395" y="521901"/>
                  </a:lnTo>
                  <a:lnTo>
                    <a:pt x="3434413" y="503013"/>
                  </a:lnTo>
                  <a:lnTo>
                    <a:pt x="3453310" y="474998"/>
                  </a:lnTo>
                  <a:lnTo>
                    <a:pt x="3460241" y="440689"/>
                  </a:lnTo>
                  <a:lnTo>
                    <a:pt x="3460241" y="88137"/>
                  </a:lnTo>
                  <a:lnTo>
                    <a:pt x="3453310" y="53829"/>
                  </a:lnTo>
                  <a:lnTo>
                    <a:pt x="3434413" y="25814"/>
                  </a:lnTo>
                  <a:lnTo>
                    <a:pt x="3406395" y="6926"/>
                  </a:lnTo>
                  <a:lnTo>
                    <a:pt x="337210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/>
            <p:cNvSpPr/>
            <p:nvPr/>
          </p:nvSpPr>
          <p:spPr>
            <a:xfrm>
              <a:off x="0" y="5813297"/>
              <a:ext cx="3460750" cy="528955"/>
            </a:xfrm>
            <a:custGeom>
              <a:avLst/>
              <a:gdLst/>
              <a:ahLst/>
              <a:cxnLst/>
              <a:rect l="l" t="t" r="r" b="b"/>
              <a:pathLst>
                <a:path w="3460750" h="528954">
                  <a:moveTo>
                    <a:pt x="0" y="6256"/>
                  </a:moveTo>
                  <a:lnTo>
                    <a:pt x="30989" y="0"/>
                  </a:lnTo>
                  <a:lnTo>
                    <a:pt x="3372104" y="0"/>
                  </a:lnTo>
                  <a:lnTo>
                    <a:pt x="3406395" y="6926"/>
                  </a:lnTo>
                  <a:lnTo>
                    <a:pt x="3434413" y="25814"/>
                  </a:lnTo>
                  <a:lnTo>
                    <a:pt x="3453310" y="53829"/>
                  </a:lnTo>
                  <a:lnTo>
                    <a:pt x="3460241" y="88137"/>
                  </a:lnTo>
                  <a:lnTo>
                    <a:pt x="3460241" y="440689"/>
                  </a:lnTo>
                  <a:lnTo>
                    <a:pt x="3453310" y="474998"/>
                  </a:lnTo>
                  <a:lnTo>
                    <a:pt x="3434413" y="503013"/>
                  </a:lnTo>
                  <a:lnTo>
                    <a:pt x="3406395" y="521901"/>
                  </a:lnTo>
                  <a:lnTo>
                    <a:pt x="3372104" y="528827"/>
                  </a:lnTo>
                  <a:lnTo>
                    <a:pt x="30989" y="528827"/>
                  </a:lnTo>
                  <a:lnTo>
                    <a:pt x="0" y="522571"/>
                  </a:lnTo>
                </a:path>
              </a:pathLst>
            </a:custGeom>
            <a:ln w="254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0" name="object 10"/>
          <p:cNvSpPr txBox="1"/>
          <p:nvPr/>
        </p:nvSpPr>
        <p:spPr>
          <a:xfrm>
            <a:off x="963879" y="5840069"/>
            <a:ext cx="1474470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5" b="1">
                <a:latin typeface="Times New Roman"/>
                <a:cs typeface="Times New Roman"/>
              </a:rPr>
              <a:t>Lecture</a:t>
            </a:r>
            <a:r>
              <a:rPr dirty="0" sz="2800" spc="-80" b="1">
                <a:latin typeface="Times New Roman"/>
                <a:cs typeface="Times New Roman"/>
              </a:rPr>
              <a:t> </a:t>
            </a:r>
            <a:r>
              <a:rPr dirty="0" sz="2800" spc="-5" b="1">
                <a:latin typeface="Times New Roman"/>
                <a:cs typeface="Times New Roman"/>
              </a:rPr>
              <a:t>2</a:t>
            </a:r>
            <a:endParaRPr sz="2800">
              <a:latin typeface="Times New Roman"/>
              <a:cs typeface="Times New Roman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329184" y="0"/>
            <a:ext cx="11863070" cy="6858000"/>
            <a:chOff x="329184" y="0"/>
            <a:chExt cx="11863070" cy="6858000"/>
          </a:xfrm>
        </p:grpSpPr>
        <p:pic>
          <p:nvPicPr>
            <p:cNvPr id="12" name="object 12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29184" y="199644"/>
              <a:ext cx="2875788" cy="1356359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199631" y="0"/>
              <a:ext cx="5992368" cy="6857998"/>
            </a:xfrm>
            <a:prstGeom prst="rect">
              <a:avLst/>
            </a:prstGeom>
          </p:spPr>
        </p:pic>
      </p:grpSp>
      <p:sp>
        <p:nvSpPr>
          <p:cNvPr id="14" name="object 14"/>
          <p:cNvSpPr txBox="1"/>
          <p:nvPr/>
        </p:nvSpPr>
        <p:spPr>
          <a:xfrm>
            <a:off x="407923" y="5128971"/>
            <a:ext cx="1108075" cy="3314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spc="5">
                <a:solidFill>
                  <a:srgbClr val="FFFFFF"/>
                </a:solidFill>
                <a:latin typeface="Times New Roman"/>
                <a:cs typeface="Times New Roman"/>
              </a:rPr>
              <a:t>MGM</a:t>
            </a:r>
            <a:r>
              <a:rPr dirty="0" sz="2000" spc="-9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Times New Roman"/>
                <a:cs typeface="Times New Roman"/>
              </a:rPr>
              <a:t>115</a:t>
            </a:r>
            <a:endParaRPr sz="2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598931" y="1487384"/>
            <a:ext cx="10850880" cy="4753610"/>
            <a:chOff x="598931" y="1487384"/>
            <a:chExt cx="10850880" cy="475361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7883" y="1487384"/>
              <a:ext cx="10296274" cy="4753155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17981" y="1696974"/>
              <a:ext cx="10812780" cy="4371340"/>
            </a:xfrm>
            <a:custGeom>
              <a:avLst/>
              <a:gdLst/>
              <a:ahLst/>
              <a:cxnLst/>
              <a:rect l="l" t="t" r="r" b="b"/>
              <a:pathLst>
                <a:path w="10812780" h="4371340">
                  <a:moveTo>
                    <a:pt x="10544429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0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4429" y="4370832"/>
                  </a:lnTo>
                  <a:lnTo>
                    <a:pt x="10592666" y="4366508"/>
                  </a:lnTo>
                  <a:lnTo>
                    <a:pt x="10638066" y="4354042"/>
                  </a:lnTo>
                  <a:lnTo>
                    <a:pt x="10679872" y="4334191"/>
                  </a:lnTo>
                  <a:lnTo>
                    <a:pt x="10717325" y="4307714"/>
                  </a:lnTo>
                  <a:lnTo>
                    <a:pt x="10749668" y="4275369"/>
                  </a:lnTo>
                  <a:lnTo>
                    <a:pt x="10776142" y="4237914"/>
                  </a:lnTo>
                  <a:lnTo>
                    <a:pt x="10795991" y="4196107"/>
                  </a:lnTo>
                  <a:lnTo>
                    <a:pt x="10808456" y="4150705"/>
                  </a:lnTo>
                  <a:lnTo>
                    <a:pt x="10812780" y="4102468"/>
                  </a:lnTo>
                  <a:lnTo>
                    <a:pt x="10812780" y="268350"/>
                  </a:lnTo>
                  <a:lnTo>
                    <a:pt x="10808456" y="220113"/>
                  </a:lnTo>
                  <a:lnTo>
                    <a:pt x="10795991" y="174713"/>
                  </a:lnTo>
                  <a:lnTo>
                    <a:pt x="10776142" y="132907"/>
                  </a:lnTo>
                  <a:lnTo>
                    <a:pt x="10749668" y="95454"/>
                  </a:lnTo>
                  <a:lnTo>
                    <a:pt x="10717325" y="63111"/>
                  </a:lnTo>
                  <a:lnTo>
                    <a:pt x="10679872" y="36637"/>
                  </a:lnTo>
                  <a:lnTo>
                    <a:pt x="10638066" y="16788"/>
                  </a:lnTo>
                  <a:lnTo>
                    <a:pt x="10592666" y="4323"/>
                  </a:lnTo>
                  <a:lnTo>
                    <a:pt x="1054442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617981" y="1696974"/>
              <a:ext cx="10812780" cy="4371340"/>
            </a:xfrm>
            <a:custGeom>
              <a:avLst/>
              <a:gdLst/>
              <a:ahLst/>
              <a:cxnLst/>
              <a:rect l="l" t="t" r="r" b="b"/>
              <a:pathLst>
                <a:path w="10812780" h="4371340">
                  <a:moveTo>
                    <a:pt x="0" y="268350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4429" y="0"/>
                  </a:lnTo>
                  <a:lnTo>
                    <a:pt x="10592666" y="4323"/>
                  </a:lnTo>
                  <a:lnTo>
                    <a:pt x="10638066" y="16788"/>
                  </a:lnTo>
                  <a:lnTo>
                    <a:pt x="10679872" y="36637"/>
                  </a:lnTo>
                  <a:lnTo>
                    <a:pt x="10717325" y="63111"/>
                  </a:lnTo>
                  <a:lnTo>
                    <a:pt x="10749668" y="95454"/>
                  </a:lnTo>
                  <a:lnTo>
                    <a:pt x="10776142" y="132907"/>
                  </a:lnTo>
                  <a:lnTo>
                    <a:pt x="10795991" y="174713"/>
                  </a:lnTo>
                  <a:lnTo>
                    <a:pt x="10808456" y="220113"/>
                  </a:lnTo>
                  <a:lnTo>
                    <a:pt x="10812780" y="268350"/>
                  </a:lnTo>
                  <a:lnTo>
                    <a:pt x="10812780" y="4102468"/>
                  </a:lnTo>
                  <a:lnTo>
                    <a:pt x="10808456" y="4150705"/>
                  </a:lnTo>
                  <a:lnTo>
                    <a:pt x="10795991" y="4196107"/>
                  </a:lnTo>
                  <a:lnTo>
                    <a:pt x="10776142" y="4237914"/>
                  </a:lnTo>
                  <a:lnTo>
                    <a:pt x="10749668" y="4275369"/>
                  </a:lnTo>
                  <a:lnTo>
                    <a:pt x="10717325" y="4307714"/>
                  </a:lnTo>
                  <a:lnTo>
                    <a:pt x="10679872" y="4334191"/>
                  </a:lnTo>
                  <a:lnTo>
                    <a:pt x="10638066" y="4354042"/>
                  </a:lnTo>
                  <a:lnTo>
                    <a:pt x="10592666" y="4366508"/>
                  </a:lnTo>
                  <a:lnTo>
                    <a:pt x="10544429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/>
          <p:nvPr/>
        </p:nvSpPr>
        <p:spPr>
          <a:xfrm>
            <a:off x="774598" y="3782009"/>
            <a:ext cx="7922259" cy="51435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200">
                <a:latin typeface="Arial MT"/>
                <a:cs typeface="Arial MT"/>
              </a:rPr>
              <a:t>From</a:t>
            </a:r>
            <a:r>
              <a:rPr dirty="0" sz="3200" spc="-3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Critical</a:t>
            </a:r>
            <a:r>
              <a:rPr dirty="0" sz="3200" spc="-3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Thinking,</a:t>
            </a:r>
            <a:r>
              <a:rPr dirty="0" sz="3200" spc="-4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Bassham</a:t>
            </a:r>
            <a:r>
              <a:rPr dirty="0" sz="3200" spc="-35">
                <a:latin typeface="Arial MT"/>
                <a:cs typeface="Arial MT"/>
              </a:rPr>
              <a:t> </a:t>
            </a:r>
            <a:r>
              <a:rPr dirty="0" sz="3200" spc="-5">
                <a:latin typeface="Arial MT"/>
                <a:cs typeface="Arial MT"/>
              </a:rPr>
              <a:t>and</a:t>
            </a:r>
            <a:r>
              <a:rPr dirty="0" sz="3200" spc="-15">
                <a:latin typeface="Arial MT"/>
                <a:cs typeface="Arial MT"/>
              </a:rPr>
              <a:t> </a:t>
            </a:r>
            <a:r>
              <a:rPr dirty="0" sz="3200" spc="-5">
                <a:latin typeface="Arial MT"/>
                <a:cs typeface="Arial MT"/>
              </a:rPr>
              <a:t>others</a:t>
            </a:r>
            <a:endParaRPr sz="3200">
              <a:latin typeface="Arial MT"/>
              <a:cs typeface="Arial MT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592070" y="1043431"/>
            <a:ext cx="3859529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5" b="1">
                <a:latin typeface="Arial"/>
                <a:cs typeface="Arial"/>
              </a:rPr>
              <a:t>Basic</a:t>
            </a:r>
            <a:r>
              <a:rPr dirty="0" sz="2800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logical</a:t>
            </a:r>
            <a:r>
              <a:rPr dirty="0" sz="2800" spc="-10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concepts</a:t>
            </a:r>
            <a:endParaRPr sz="2800">
              <a:latin typeface="Arial"/>
              <a:cs typeface="Arial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438912" y="783336"/>
            <a:ext cx="1927860" cy="1203960"/>
            <a:chOff x="438912" y="783336"/>
            <a:chExt cx="1927860" cy="1203960"/>
          </a:xfrm>
        </p:grpSpPr>
        <p:sp>
          <p:nvSpPr>
            <p:cNvPr id="9" name="object 9"/>
            <p:cNvSpPr/>
            <p:nvPr/>
          </p:nvSpPr>
          <p:spPr>
            <a:xfrm>
              <a:off x="457962" y="802386"/>
              <a:ext cx="1889760" cy="1165860"/>
            </a:xfrm>
            <a:custGeom>
              <a:avLst/>
              <a:gdLst/>
              <a:ahLst/>
              <a:cxnLst/>
              <a:rect l="l" t="t" r="r" b="b"/>
              <a:pathLst>
                <a:path w="1889760" h="1165860">
                  <a:moveTo>
                    <a:pt x="1889760" y="0"/>
                  </a:moveTo>
                  <a:lnTo>
                    <a:pt x="0" y="0"/>
                  </a:lnTo>
                  <a:lnTo>
                    <a:pt x="0" y="1165860"/>
                  </a:lnTo>
                  <a:lnTo>
                    <a:pt x="1889760" y="1165860"/>
                  </a:lnTo>
                  <a:lnTo>
                    <a:pt x="1889760" y="0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/>
            <p:cNvSpPr/>
            <p:nvPr/>
          </p:nvSpPr>
          <p:spPr>
            <a:xfrm>
              <a:off x="457962" y="802386"/>
              <a:ext cx="1889760" cy="1165860"/>
            </a:xfrm>
            <a:custGeom>
              <a:avLst/>
              <a:gdLst/>
              <a:ahLst/>
              <a:cxnLst/>
              <a:rect l="l" t="t" r="r" b="b"/>
              <a:pathLst>
                <a:path w="1889760" h="1165860">
                  <a:moveTo>
                    <a:pt x="0" y="1165860"/>
                  </a:moveTo>
                  <a:lnTo>
                    <a:pt x="1889760" y="1165860"/>
                  </a:lnTo>
                  <a:lnTo>
                    <a:pt x="1889760" y="0"/>
                  </a:lnTo>
                  <a:lnTo>
                    <a:pt x="0" y="0"/>
                  </a:lnTo>
                  <a:lnTo>
                    <a:pt x="0" y="1165860"/>
                  </a:lnTo>
                  <a:close/>
                </a:path>
              </a:pathLst>
            </a:custGeom>
            <a:ln w="381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xfrm>
            <a:off x="457962" y="802386"/>
            <a:ext cx="1889760" cy="1165860"/>
          </a:xfrm>
          <a:prstGeom prst="rect"/>
        </p:spPr>
        <p:txBody>
          <a:bodyPr wrap="square" lIns="0" tIns="207010" rIns="0" bIns="0" rtlCol="0" vert="horz">
            <a:spAutoFit/>
          </a:bodyPr>
          <a:lstStyle/>
          <a:p>
            <a:pPr marL="419734">
              <a:lnSpc>
                <a:spcPct val="100000"/>
              </a:lnSpc>
              <a:spcBef>
                <a:spcPts val="1630"/>
              </a:spcBef>
            </a:pPr>
            <a:r>
              <a:rPr dirty="0" spc="-5" b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pc="-35" b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pc="-5" b="0">
                <a:solidFill>
                  <a:srgbClr val="FFFFFF"/>
                </a:solidFill>
                <a:latin typeface="Times New Roman"/>
                <a:cs typeface="Times New Roman"/>
              </a:rPr>
              <a:t>2</a:t>
            </a:r>
          </a:p>
        </p:txBody>
      </p:sp>
      <p:pic>
        <p:nvPicPr>
          <p:cNvPr id="12" name="object 1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814833" y="45719"/>
            <a:ext cx="2226017" cy="96926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38912" y="1272246"/>
            <a:ext cx="11315700" cy="4953635"/>
            <a:chOff x="438912" y="1272246"/>
            <a:chExt cx="11315700" cy="495363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31121" y="1272246"/>
              <a:ext cx="10694831" cy="495348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457962" y="1466850"/>
              <a:ext cx="11277600" cy="4601210"/>
            </a:xfrm>
            <a:custGeom>
              <a:avLst/>
              <a:gdLst/>
              <a:ahLst/>
              <a:cxnLst/>
              <a:rect l="l" t="t" r="r" b="b"/>
              <a:pathLst>
                <a:path w="11277600" h="4601210">
                  <a:moveTo>
                    <a:pt x="10995152" y="0"/>
                  </a:moveTo>
                  <a:lnTo>
                    <a:pt x="282498" y="0"/>
                  </a:lnTo>
                  <a:lnTo>
                    <a:pt x="236676" y="3697"/>
                  </a:lnTo>
                  <a:lnTo>
                    <a:pt x="193207" y="14402"/>
                  </a:lnTo>
                  <a:lnTo>
                    <a:pt x="152674" y="31533"/>
                  </a:lnTo>
                  <a:lnTo>
                    <a:pt x="115658" y="54506"/>
                  </a:lnTo>
                  <a:lnTo>
                    <a:pt x="82742" y="82740"/>
                  </a:lnTo>
                  <a:lnTo>
                    <a:pt x="54505" y="115653"/>
                  </a:lnTo>
                  <a:lnTo>
                    <a:pt x="31532" y="152662"/>
                  </a:lnTo>
                  <a:lnTo>
                    <a:pt x="14402" y="193186"/>
                  </a:lnTo>
                  <a:lnTo>
                    <a:pt x="3697" y="236642"/>
                  </a:lnTo>
                  <a:lnTo>
                    <a:pt x="0" y="282448"/>
                  </a:lnTo>
                  <a:lnTo>
                    <a:pt x="0" y="4318457"/>
                  </a:lnTo>
                  <a:lnTo>
                    <a:pt x="3697" y="4364279"/>
                  </a:lnTo>
                  <a:lnTo>
                    <a:pt x="14402" y="4407748"/>
                  </a:lnTo>
                  <a:lnTo>
                    <a:pt x="31532" y="4448281"/>
                  </a:lnTo>
                  <a:lnTo>
                    <a:pt x="54505" y="4485297"/>
                  </a:lnTo>
                  <a:lnTo>
                    <a:pt x="82742" y="4518213"/>
                  </a:lnTo>
                  <a:lnTo>
                    <a:pt x="115658" y="4546450"/>
                  </a:lnTo>
                  <a:lnTo>
                    <a:pt x="152674" y="4569423"/>
                  </a:lnTo>
                  <a:lnTo>
                    <a:pt x="193207" y="4586553"/>
                  </a:lnTo>
                  <a:lnTo>
                    <a:pt x="236676" y="4597258"/>
                  </a:lnTo>
                  <a:lnTo>
                    <a:pt x="282498" y="4600956"/>
                  </a:lnTo>
                  <a:lnTo>
                    <a:pt x="10995152" y="4600956"/>
                  </a:lnTo>
                  <a:lnTo>
                    <a:pt x="11040957" y="4597258"/>
                  </a:lnTo>
                  <a:lnTo>
                    <a:pt x="11084413" y="4586553"/>
                  </a:lnTo>
                  <a:lnTo>
                    <a:pt x="11124937" y="4569423"/>
                  </a:lnTo>
                  <a:lnTo>
                    <a:pt x="11161946" y="4546450"/>
                  </a:lnTo>
                  <a:lnTo>
                    <a:pt x="11194859" y="4518213"/>
                  </a:lnTo>
                  <a:lnTo>
                    <a:pt x="11223093" y="4485297"/>
                  </a:lnTo>
                  <a:lnTo>
                    <a:pt x="11246066" y="4448281"/>
                  </a:lnTo>
                  <a:lnTo>
                    <a:pt x="11263197" y="4407748"/>
                  </a:lnTo>
                  <a:lnTo>
                    <a:pt x="11273902" y="4364279"/>
                  </a:lnTo>
                  <a:lnTo>
                    <a:pt x="11277600" y="4318457"/>
                  </a:lnTo>
                  <a:lnTo>
                    <a:pt x="11277600" y="282448"/>
                  </a:lnTo>
                  <a:lnTo>
                    <a:pt x="11273902" y="236642"/>
                  </a:lnTo>
                  <a:lnTo>
                    <a:pt x="11263197" y="193186"/>
                  </a:lnTo>
                  <a:lnTo>
                    <a:pt x="11246066" y="152662"/>
                  </a:lnTo>
                  <a:lnTo>
                    <a:pt x="11223093" y="115653"/>
                  </a:lnTo>
                  <a:lnTo>
                    <a:pt x="11194859" y="82740"/>
                  </a:lnTo>
                  <a:lnTo>
                    <a:pt x="11161946" y="54506"/>
                  </a:lnTo>
                  <a:lnTo>
                    <a:pt x="11124937" y="31533"/>
                  </a:lnTo>
                  <a:lnTo>
                    <a:pt x="11084413" y="14402"/>
                  </a:lnTo>
                  <a:lnTo>
                    <a:pt x="11040957" y="3697"/>
                  </a:lnTo>
                  <a:lnTo>
                    <a:pt x="1099515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57962" y="1466850"/>
              <a:ext cx="11277600" cy="4601210"/>
            </a:xfrm>
            <a:custGeom>
              <a:avLst/>
              <a:gdLst/>
              <a:ahLst/>
              <a:cxnLst/>
              <a:rect l="l" t="t" r="r" b="b"/>
              <a:pathLst>
                <a:path w="11277600" h="4601210">
                  <a:moveTo>
                    <a:pt x="0" y="282448"/>
                  </a:moveTo>
                  <a:lnTo>
                    <a:pt x="3697" y="236642"/>
                  </a:lnTo>
                  <a:lnTo>
                    <a:pt x="14402" y="193186"/>
                  </a:lnTo>
                  <a:lnTo>
                    <a:pt x="31532" y="152662"/>
                  </a:lnTo>
                  <a:lnTo>
                    <a:pt x="54505" y="115653"/>
                  </a:lnTo>
                  <a:lnTo>
                    <a:pt x="82742" y="82740"/>
                  </a:lnTo>
                  <a:lnTo>
                    <a:pt x="115658" y="54506"/>
                  </a:lnTo>
                  <a:lnTo>
                    <a:pt x="152674" y="31533"/>
                  </a:lnTo>
                  <a:lnTo>
                    <a:pt x="193207" y="14402"/>
                  </a:lnTo>
                  <a:lnTo>
                    <a:pt x="236676" y="3697"/>
                  </a:lnTo>
                  <a:lnTo>
                    <a:pt x="282498" y="0"/>
                  </a:lnTo>
                  <a:lnTo>
                    <a:pt x="10995152" y="0"/>
                  </a:lnTo>
                  <a:lnTo>
                    <a:pt x="11040957" y="3697"/>
                  </a:lnTo>
                  <a:lnTo>
                    <a:pt x="11084413" y="14402"/>
                  </a:lnTo>
                  <a:lnTo>
                    <a:pt x="11124937" y="31533"/>
                  </a:lnTo>
                  <a:lnTo>
                    <a:pt x="11161946" y="54506"/>
                  </a:lnTo>
                  <a:lnTo>
                    <a:pt x="11194859" y="82740"/>
                  </a:lnTo>
                  <a:lnTo>
                    <a:pt x="11223093" y="115653"/>
                  </a:lnTo>
                  <a:lnTo>
                    <a:pt x="11246066" y="152662"/>
                  </a:lnTo>
                  <a:lnTo>
                    <a:pt x="11263197" y="193186"/>
                  </a:lnTo>
                  <a:lnTo>
                    <a:pt x="11273902" y="236642"/>
                  </a:lnTo>
                  <a:lnTo>
                    <a:pt x="11277600" y="282448"/>
                  </a:lnTo>
                  <a:lnTo>
                    <a:pt x="11277600" y="4318457"/>
                  </a:lnTo>
                  <a:lnTo>
                    <a:pt x="11273902" y="4364279"/>
                  </a:lnTo>
                  <a:lnTo>
                    <a:pt x="11263197" y="4407748"/>
                  </a:lnTo>
                  <a:lnTo>
                    <a:pt x="11246066" y="4448281"/>
                  </a:lnTo>
                  <a:lnTo>
                    <a:pt x="11223093" y="4485297"/>
                  </a:lnTo>
                  <a:lnTo>
                    <a:pt x="11194859" y="4518213"/>
                  </a:lnTo>
                  <a:lnTo>
                    <a:pt x="11161946" y="4546450"/>
                  </a:lnTo>
                  <a:lnTo>
                    <a:pt x="11124937" y="4569423"/>
                  </a:lnTo>
                  <a:lnTo>
                    <a:pt x="11084413" y="4586553"/>
                  </a:lnTo>
                  <a:lnTo>
                    <a:pt x="11040957" y="4597258"/>
                  </a:lnTo>
                  <a:lnTo>
                    <a:pt x="10995152" y="4600956"/>
                  </a:lnTo>
                  <a:lnTo>
                    <a:pt x="282498" y="4600956"/>
                  </a:lnTo>
                  <a:lnTo>
                    <a:pt x="236676" y="4597258"/>
                  </a:lnTo>
                  <a:lnTo>
                    <a:pt x="193207" y="4586553"/>
                  </a:lnTo>
                  <a:lnTo>
                    <a:pt x="152674" y="4569423"/>
                  </a:lnTo>
                  <a:lnTo>
                    <a:pt x="115658" y="4546450"/>
                  </a:lnTo>
                  <a:lnTo>
                    <a:pt x="82742" y="4518213"/>
                  </a:lnTo>
                  <a:lnTo>
                    <a:pt x="54505" y="4485297"/>
                  </a:lnTo>
                  <a:lnTo>
                    <a:pt x="31532" y="4448281"/>
                  </a:lnTo>
                  <a:lnTo>
                    <a:pt x="14402" y="4407748"/>
                  </a:lnTo>
                  <a:lnTo>
                    <a:pt x="3697" y="4364279"/>
                  </a:lnTo>
                  <a:lnTo>
                    <a:pt x="0" y="4318457"/>
                  </a:lnTo>
                  <a:lnTo>
                    <a:pt x="0" y="282448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/>
          <p:nvPr/>
        </p:nvSpPr>
        <p:spPr>
          <a:xfrm>
            <a:off x="618845" y="1413205"/>
            <a:ext cx="7108825" cy="461391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533400" indent="-521334">
              <a:lnSpc>
                <a:spcPct val="100000"/>
              </a:lnSpc>
              <a:spcBef>
                <a:spcPts val="95"/>
              </a:spcBef>
              <a:buClr>
                <a:srgbClr val="091F60"/>
              </a:buClr>
              <a:buFont typeface="Trebuchet MS"/>
              <a:buAutoNum type="arabicParenBoth"/>
              <a:tabLst>
                <a:tab pos="534035" algn="l"/>
              </a:tabLst>
            </a:pPr>
            <a:r>
              <a:rPr dirty="0" sz="2800" spc="-80" b="1">
                <a:solidFill>
                  <a:srgbClr val="091F60"/>
                </a:solidFill>
                <a:latin typeface="Trebuchet MS"/>
                <a:cs typeface="Trebuchet MS"/>
              </a:rPr>
              <a:t>Deduction</a:t>
            </a:r>
            <a:r>
              <a:rPr dirty="0" sz="2800" spc="-170" b="1">
                <a:solidFill>
                  <a:srgbClr val="091F60"/>
                </a:solidFill>
                <a:latin typeface="Trebuchet MS"/>
                <a:cs typeface="Trebuchet MS"/>
              </a:rPr>
              <a:t> </a:t>
            </a:r>
            <a:r>
              <a:rPr dirty="0" sz="2800" spc="-90" b="1">
                <a:solidFill>
                  <a:srgbClr val="091F60"/>
                </a:solidFill>
                <a:latin typeface="Trebuchet MS"/>
                <a:cs typeface="Trebuchet MS"/>
              </a:rPr>
              <a:t>and</a:t>
            </a:r>
            <a:r>
              <a:rPr dirty="0" sz="2800" spc="-155" b="1">
                <a:solidFill>
                  <a:srgbClr val="091F60"/>
                </a:solidFill>
                <a:latin typeface="Trebuchet MS"/>
                <a:cs typeface="Trebuchet MS"/>
              </a:rPr>
              <a:t> </a:t>
            </a:r>
            <a:r>
              <a:rPr dirty="0" sz="2800" spc="-50" b="1">
                <a:solidFill>
                  <a:srgbClr val="091F60"/>
                </a:solidFill>
                <a:latin typeface="Trebuchet MS"/>
                <a:cs typeface="Trebuchet MS"/>
              </a:rPr>
              <a:t>i</a:t>
            </a:r>
            <a:r>
              <a:rPr dirty="0" sz="2800" spc="-90" b="1">
                <a:solidFill>
                  <a:srgbClr val="091F60"/>
                </a:solidFill>
                <a:latin typeface="Trebuchet MS"/>
                <a:cs typeface="Trebuchet MS"/>
              </a:rPr>
              <a:t>n</a:t>
            </a:r>
            <a:r>
              <a:rPr dirty="0" sz="2800" spc="-80" b="1">
                <a:solidFill>
                  <a:srgbClr val="091F60"/>
                </a:solidFill>
                <a:latin typeface="Trebuchet MS"/>
                <a:cs typeface="Trebuchet MS"/>
              </a:rPr>
              <a:t>duction</a:t>
            </a:r>
            <a:endParaRPr sz="28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Clr>
                <a:srgbClr val="091F60"/>
              </a:buClr>
              <a:buFont typeface="Trebuchet MS"/>
              <a:buAutoNum type="arabicParenBoth"/>
            </a:pPr>
            <a:endParaRPr sz="2150">
              <a:latin typeface="Trebuchet MS"/>
              <a:cs typeface="Trebuchet MS"/>
            </a:endParaRPr>
          </a:p>
          <a:p>
            <a:pPr marL="561975" indent="-549910">
              <a:lnSpc>
                <a:spcPct val="100000"/>
              </a:lnSpc>
              <a:buAutoNum type="arabicParenBoth"/>
              <a:tabLst>
                <a:tab pos="562610" algn="l"/>
              </a:tabLst>
            </a:pPr>
            <a:r>
              <a:rPr dirty="0" sz="2800" spc="-50" b="1">
                <a:solidFill>
                  <a:srgbClr val="091F60"/>
                </a:solidFill>
                <a:latin typeface="Trebuchet MS"/>
                <a:cs typeface="Trebuchet MS"/>
              </a:rPr>
              <a:t>Indicator</a:t>
            </a:r>
            <a:r>
              <a:rPr dirty="0" sz="2800" spc="-155" b="1">
                <a:solidFill>
                  <a:srgbClr val="091F60"/>
                </a:solidFill>
                <a:latin typeface="Trebuchet MS"/>
                <a:cs typeface="Trebuchet MS"/>
              </a:rPr>
              <a:t> </a:t>
            </a:r>
            <a:r>
              <a:rPr dirty="0" sz="2800" spc="-90" b="1">
                <a:solidFill>
                  <a:srgbClr val="091F60"/>
                </a:solidFill>
                <a:latin typeface="Trebuchet MS"/>
                <a:cs typeface="Trebuchet MS"/>
              </a:rPr>
              <a:t>words</a:t>
            </a:r>
            <a:endParaRPr sz="28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55"/>
              </a:spcBef>
              <a:buClr>
                <a:srgbClr val="091F60"/>
              </a:buClr>
              <a:buFont typeface="Trebuchet MS"/>
              <a:buAutoNum type="arabicParenBoth"/>
            </a:pPr>
            <a:endParaRPr sz="2850">
              <a:latin typeface="Trebuchet MS"/>
              <a:cs typeface="Trebuchet MS"/>
            </a:endParaRPr>
          </a:p>
          <a:p>
            <a:pPr marL="569595" indent="-557530">
              <a:lnSpc>
                <a:spcPct val="100000"/>
              </a:lnSpc>
              <a:buAutoNum type="arabicParenBoth"/>
              <a:tabLst>
                <a:tab pos="570230" algn="l"/>
              </a:tabLst>
            </a:pPr>
            <a:r>
              <a:rPr dirty="0" sz="2800" spc="-50" b="1">
                <a:solidFill>
                  <a:srgbClr val="091F60"/>
                </a:solidFill>
                <a:latin typeface="Trebuchet MS"/>
                <a:cs typeface="Trebuchet MS"/>
              </a:rPr>
              <a:t>Common</a:t>
            </a:r>
            <a:r>
              <a:rPr dirty="0" sz="2800" spc="-145" b="1">
                <a:solidFill>
                  <a:srgbClr val="091F60"/>
                </a:solidFill>
                <a:latin typeface="Trebuchet MS"/>
                <a:cs typeface="Trebuchet MS"/>
              </a:rPr>
              <a:t> </a:t>
            </a:r>
            <a:r>
              <a:rPr dirty="0" sz="2800" spc="-50" b="1">
                <a:solidFill>
                  <a:srgbClr val="091F60"/>
                </a:solidFill>
                <a:latin typeface="Trebuchet MS"/>
                <a:cs typeface="Trebuchet MS"/>
              </a:rPr>
              <a:t>patterns</a:t>
            </a:r>
            <a:r>
              <a:rPr dirty="0" sz="2800" spc="-125" b="1">
                <a:solidFill>
                  <a:srgbClr val="091F60"/>
                </a:solidFill>
                <a:latin typeface="Trebuchet MS"/>
                <a:cs typeface="Trebuchet MS"/>
              </a:rPr>
              <a:t> </a:t>
            </a:r>
            <a:r>
              <a:rPr dirty="0" sz="2800" spc="-45" b="1">
                <a:solidFill>
                  <a:srgbClr val="091F60"/>
                </a:solidFill>
                <a:latin typeface="Trebuchet MS"/>
                <a:cs typeface="Trebuchet MS"/>
              </a:rPr>
              <a:t>of</a:t>
            </a:r>
            <a:r>
              <a:rPr dirty="0" sz="2800" spc="-155" b="1">
                <a:solidFill>
                  <a:srgbClr val="091F60"/>
                </a:solidFill>
                <a:latin typeface="Trebuchet MS"/>
                <a:cs typeface="Trebuchet MS"/>
              </a:rPr>
              <a:t> </a:t>
            </a:r>
            <a:r>
              <a:rPr dirty="0" sz="2800" spc="-90" b="1">
                <a:solidFill>
                  <a:srgbClr val="091F60"/>
                </a:solidFill>
                <a:latin typeface="Trebuchet MS"/>
                <a:cs typeface="Trebuchet MS"/>
              </a:rPr>
              <a:t>deductive</a:t>
            </a:r>
            <a:r>
              <a:rPr dirty="0" sz="2800" spc="-170" b="1">
                <a:solidFill>
                  <a:srgbClr val="091F60"/>
                </a:solidFill>
                <a:latin typeface="Trebuchet MS"/>
                <a:cs typeface="Trebuchet MS"/>
              </a:rPr>
              <a:t> </a:t>
            </a:r>
            <a:r>
              <a:rPr dirty="0" sz="2800" spc="-50" b="1">
                <a:solidFill>
                  <a:srgbClr val="091F60"/>
                </a:solidFill>
                <a:latin typeface="Trebuchet MS"/>
                <a:cs typeface="Trebuchet MS"/>
              </a:rPr>
              <a:t>reasoning</a:t>
            </a:r>
            <a:endParaRPr sz="28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50"/>
              </a:spcBef>
              <a:buClr>
                <a:srgbClr val="091F60"/>
              </a:buClr>
              <a:buFont typeface="Trebuchet MS"/>
              <a:buAutoNum type="arabicParenBoth"/>
            </a:pPr>
            <a:endParaRPr sz="2850">
              <a:latin typeface="Trebuchet MS"/>
              <a:cs typeface="Trebuchet MS"/>
            </a:endParaRPr>
          </a:p>
          <a:p>
            <a:pPr marL="584835" indent="-572770">
              <a:lnSpc>
                <a:spcPct val="100000"/>
              </a:lnSpc>
              <a:buAutoNum type="arabicParenBoth"/>
              <a:tabLst>
                <a:tab pos="585470" algn="l"/>
              </a:tabLst>
            </a:pPr>
            <a:r>
              <a:rPr dirty="0" sz="2800" spc="-125" b="1">
                <a:solidFill>
                  <a:srgbClr val="091F60"/>
                </a:solidFill>
                <a:latin typeface="Trebuchet MS"/>
                <a:cs typeface="Trebuchet MS"/>
              </a:rPr>
              <a:t>C</a:t>
            </a:r>
            <a:r>
              <a:rPr dirty="0" sz="2800" spc="-125" b="1">
                <a:solidFill>
                  <a:srgbClr val="091F60"/>
                </a:solidFill>
                <a:latin typeface="Trebuchet MS"/>
                <a:cs typeface="Trebuchet MS"/>
              </a:rPr>
              <a:t>o</a:t>
            </a:r>
            <a:r>
              <a:rPr dirty="0" sz="2800" spc="-15" b="1">
                <a:solidFill>
                  <a:srgbClr val="091F60"/>
                </a:solidFill>
                <a:latin typeface="Trebuchet MS"/>
                <a:cs typeface="Trebuchet MS"/>
              </a:rPr>
              <a:t>mmon</a:t>
            </a:r>
            <a:r>
              <a:rPr dirty="0" sz="2800" spc="-155" b="1">
                <a:solidFill>
                  <a:srgbClr val="091F60"/>
                </a:solidFill>
                <a:latin typeface="Trebuchet MS"/>
                <a:cs typeface="Trebuchet MS"/>
              </a:rPr>
              <a:t> </a:t>
            </a:r>
            <a:r>
              <a:rPr dirty="0" sz="2800" spc="-50" b="1">
                <a:solidFill>
                  <a:srgbClr val="091F60"/>
                </a:solidFill>
                <a:latin typeface="Trebuchet MS"/>
                <a:cs typeface="Trebuchet MS"/>
              </a:rPr>
              <a:t>patte</a:t>
            </a:r>
            <a:r>
              <a:rPr dirty="0" sz="2800" spc="-40" b="1">
                <a:solidFill>
                  <a:srgbClr val="091F60"/>
                </a:solidFill>
                <a:latin typeface="Trebuchet MS"/>
                <a:cs typeface="Trebuchet MS"/>
              </a:rPr>
              <a:t>r</a:t>
            </a:r>
            <a:r>
              <a:rPr dirty="0" sz="2800" spc="-65" b="1">
                <a:solidFill>
                  <a:srgbClr val="091F60"/>
                </a:solidFill>
                <a:latin typeface="Trebuchet MS"/>
                <a:cs typeface="Trebuchet MS"/>
              </a:rPr>
              <a:t>ns</a:t>
            </a:r>
            <a:r>
              <a:rPr dirty="0" sz="2800" spc="-130" b="1">
                <a:solidFill>
                  <a:srgbClr val="091F60"/>
                </a:solidFill>
                <a:latin typeface="Trebuchet MS"/>
                <a:cs typeface="Trebuchet MS"/>
              </a:rPr>
              <a:t> </a:t>
            </a:r>
            <a:r>
              <a:rPr dirty="0" sz="2800" spc="-45" b="1">
                <a:solidFill>
                  <a:srgbClr val="091F60"/>
                </a:solidFill>
                <a:latin typeface="Trebuchet MS"/>
                <a:cs typeface="Trebuchet MS"/>
              </a:rPr>
              <a:t>of</a:t>
            </a:r>
            <a:r>
              <a:rPr dirty="0" sz="2800" spc="-155" b="1">
                <a:solidFill>
                  <a:srgbClr val="091F60"/>
                </a:solidFill>
                <a:latin typeface="Trebuchet MS"/>
                <a:cs typeface="Trebuchet MS"/>
              </a:rPr>
              <a:t> </a:t>
            </a:r>
            <a:r>
              <a:rPr dirty="0" sz="2800" spc="-50" b="1">
                <a:solidFill>
                  <a:srgbClr val="091F60"/>
                </a:solidFill>
                <a:latin typeface="Trebuchet MS"/>
                <a:cs typeface="Trebuchet MS"/>
              </a:rPr>
              <a:t>i</a:t>
            </a:r>
            <a:r>
              <a:rPr dirty="0" sz="2800" spc="-90" b="1">
                <a:solidFill>
                  <a:srgbClr val="091F60"/>
                </a:solidFill>
                <a:latin typeface="Trebuchet MS"/>
                <a:cs typeface="Trebuchet MS"/>
              </a:rPr>
              <a:t>n</a:t>
            </a:r>
            <a:r>
              <a:rPr dirty="0" sz="2800" spc="-80" b="1">
                <a:solidFill>
                  <a:srgbClr val="091F60"/>
                </a:solidFill>
                <a:latin typeface="Trebuchet MS"/>
                <a:cs typeface="Trebuchet MS"/>
              </a:rPr>
              <a:t>ducti</a:t>
            </a:r>
            <a:r>
              <a:rPr dirty="0" sz="2800" spc="-75" b="1">
                <a:solidFill>
                  <a:srgbClr val="091F60"/>
                </a:solidFill>
                <a:latin typeface="Trebuchet MS"/>
                <a:cs typeface="Trebuchet MS"/>
              </a:rPr>
              <a:t>v</a:t>
            </a:r>
            <a:r>
              <a:rPr dirty="0" sz="2800" spc="-135" b="1">
                <a:solidFill>
                  <a:srgbClr val="091F60"/>
                </a:solidFill>
                <a:latin typeface="Trebuchet MS"/>
                <a:cs typeface="Trebuchet MS"/>
              </a:rPr>
              <a:t>e</a:t>
            </a:r>
            <a:r>
              <a:rPr dirty="0" sz="2800" spc="-185" b="1">
                <a:solidFill>
                  <a:srgbClr val="091F60"/>
                </a:solidFill>
                <a:latin typeface="Trebuchet MS"/>
                <a:cs typeface="Trebuchet MS"/>
              </a:rPr>
              <a:t> </a:t>
            </a:r>
            <a:r>
              <a:rPr dirty="0" sz="2800" spc="-50" b="1">
                <a:solidFill>
                  <a:srgbClr val="091F60"/>
                </a:solidFill>
                <a:latin typeface="Trebuchet MS"/>
                <a:cs typeface="Trebuchet MS"/>
              </a:rPr>
              <a:t>reasoning</a:t>
            </a:r>
            <a:endParaRPr sz="28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55"/>
              </a:spcBef>
              <a:buClr>
                <a:srgbClr val="091F60"/>
              </a:buClr>
              <a:buFont typeface="Trebuchet MS"/>
              <a:buAutoNum type="arabicParenBoth"/>
            </a:pPr>
            <a:endParaRPr sz="2850">
              <a:latin typeface="Trebuchet MS"/>
              <a:cs typeface="Trebuchet MS"/>
            </a:endParaRPr>
          </a:p>
          <a:p>
            <a:pPr marL="581660" indent="-569595">
              <a:lnSpc>
                <a:spcPct val="100000"/>
              </a:lnSpc>
              <a:buAutoNum type="arabicParenBoth"/>
              <a:tabLst>
                <a:tab pos="582295" algn="l"/>
              </a:tabLst>
            </a:pPr>
            <a:r>
              <a:rPr dirty="0" sz="2800" spc="-90" b="1">
                <a:solidFill>
                  <a:srgbClr val="091F60"/>
                </a:solidFill>
                <a:latin typeface="Trebuchet MS"/>
                <a:cs typeface="Trebuchet MS"/>
              </a:rPr>
              <a:t>Deductive</a:t>
            </a:r>
            <a:r>
              <a:rPr dirty="0" sz="2800" spc="-180" b="1">
                <a:solidFill>
                  <a:srgbClr val="091F60"/>
                </a:solidFill>
                <a:latin typeface="Trebuchet MS"/>
                <a:cs typeface="Trebuchet MS"/>
              </a:rPr>
              <a:t> </a:t>
            </a:r>
            <a:r>
              <a:rPr dirty="0" sz="2800" spc="-140" b="1">
                <a:solidFill>
                  <a:srgbClr val="091F60"/>
                </a:solidFill>
                <a:latin typeface="Trebuchet MS"/>
                <a:cs typeface="Trebuchet MS"/>
              </a:rPr>
              <a:t>va</a:t>
            </a:r>
            <a:r>
              <a:rPr dirty="0" sz="2800" spc="-75" b="1">
                <a:solidFill>
                  <a:srgbClr val="091F60"/>
                </a:solidFill>
                <a:latin typeface="Trebuchet MS"/>
                <a:cs typeface="Trebuchet MS"/>
              </a:rPr>
              <a:t>l</a:t>
            </a:r>
            <a:r>
              <a:rPr dirty="0" sz="2800" spc="-50" b="1">
                <a:solidFill>
                  <a:srgbClr val="091F60"/>
                </a:solidFill>
                <a:latin typeface="Trebuchet MS"/>
                <a:cs typeface="Trebuchet MS"/>
              </a:rPr>
              <a:t>idity</a:t>
            </a:r>
            <a:endParaRPr sz="28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50"/>
              </a:spcBef>
              <a:buClr>
                <a:srgbClr val="091F60"/>
              </a:buClr>
              <a:buFont typeface="Trebuchet MS"/>
              <a:buAutoNum type="arabicParenBoth"/>
            </a:pPr>
            <a:endParaRPr sz="2850">
              <a:latin typeface="Trebuchet MS"/>
              <a:cs typeface="Trebuchet MS"/>
            </a:endParaRPr>
          </a:p>
          <a:p>
            <a:pPr marL="580390" indent="-568325">
              <a:lnSpc>
                <a:spcPct val="100000"/>
              </a:lnSpc>
              <a:spcBef>
                <a:spcPts val="5"/>
              </a:spcBef>
              <a:buAutoNum type="arabicParenBoth"/>
              <a:tabLst>
                <a:tab pos="581025" algn="l"/>
              </a:tabLst>
            </a:pPr>
            <a:r>
              <a:rPr dirty="0" sz="2800" spc="-70" b="1">
                <a:solidFill>
                  <a:srgbClr val="091F60"/>
                </a:solidFill>
                <a:latin typeface="Trebuchet MS"/>
                <a:cs typeface="Trebuchet MS"/>
              </a:rPr>
              <a:t>Inducti</a:t>
            </a:r>
            <a:r>
              <a:rPr dirty="0" sz="2800" spc="-75" b="1">
                <a:solidFill>
                  <a:srgbClr val="091F60"/>
                </a:solidFill>
                <a:latin typeface="Trebuchet MS"/>
                <a:cs typeface="Trebuchet MS"/>
              </a:rPr>
              <a:t>v</a:t>
            </a:r>
            <a:r>
              <a:rPr dirty="0" sz="2800" spc="-135" b="1">
                <a:solidFill>
                  <a:srgbClr val="091F60"/>
                </a:solidFill>
                <a:latin typeface="Trebuchet MS"/>
                <a:cs typeface="Trebuchet MS"/>
              </a:rPr>
              <a:t>e</a:t>
            </a:r>
            <a:r>
              <a:rPr dirty="0" sz="2800" spc="-175" b="1">
                <a:solidFill>
                  <a:srgbClr val="091F60"/>
                </a:solidFill>
                <a:latin typeface="Trebuchet MS"/>
                <a:cs typeface="Trebuchet MS"/>
              </a:rPr>
              <a:t> </a:t>
            </a:r>
            <a:r>
              <a:rPr dirty="0" sz="2800" spc="-10" b="1">
                <a:solidFill>
                  <a:srgbClr val="091F60"/>
                </a:solidFill>
                <a:latin typeface="Trebuchet MS"/>
                <a:cs typeface="Trebuchet MS"/>
              </a:rPr>
              <a:t>stren</a:t>
            </a:r>
            <a:r>
              <a:rPr dirty="0" sz="2800" spc="-5" b="1">
                <a:solidFill>
                  <a:srgbClr val="091F60"/>
                </a:solidFill>
                <a:latin typeface="Trebuchet MS"/>
                <a:cs typeface="Trebuchet MS"/>
              </a:rPr>
              <a:t>g</a:t>
            </a:r>
            <a:r>
              <a:rPr dirty="0" sz="2800" spc="-50" b="1">
                <a:solidFill>
                  <a:srgbClr val="091F60"/>
                </a:solidFill>
                <a:latin typeface="Trebuchet MS"/>
                <a:cs typeface="Trebuchet MS"/>
              </a:rPr>
              <a:t>th</a:t>
            </a:r>
            <a:endParaRPr sz="2800">
              <a:latin typeface="Trebuchet MS"/>
              <a:cs typeface="Trebuchet MS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438912" y="281940"/>
            <a:ext cx="1927860" cy="1203960"/>
            <a:chOff x="438912" y="281940"/>
            <a:chExt cx="1927860" cy="1203960"/>
          </a:xfrm>
        </p:grpSpPr>
        <p:sp>
          <p:nvSpPr>
            <p:cNvPr id="8" name="object 8"/>
            <p:cNvSpPr/>
            <p:nvPr/>
          </p:nvSpPr>
          <p:spPr>
            <a:xfrm>
              <a:off x="457962" y="300990"/>
              <a:ext cx="1889760" cy="1165860"/>
            </a:xfrm>
            <a:custGeom>
              <a:avLst/>
              <a:gdLst/>
              <a:ahLst/>
              <a:cxnLst/>
              <a:rect l="l" t="t" r="r" b="b"/>
              <a:pathLst>
                <a:path w="1889760" h="1165860">
                  <a:moveTo>
                    <a:pt x="1889760" y="0"/>
                  </a:moveTo>
                  <a:lnTo>
                    <a:pt x="0" y="0"/>
                  </a:lnTo>
                  <a:lnTo>
                    <a:pt x="0" y="1165859"/>
                  </a:lnTo>
                  <a:lnTo>
                    <a:pt x="1889760" y="1165859"/>
                  </a:lnTo>
                  <a:lnTo>
                    <a:pt x="1889760" y="0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/>
            <p:cNvSpPr/>
            <p:nvPr/>
          </p:nvSpPr>
          <p:spPr>
            <a:xfrm>
              <a:off x="457962" y="300990"/>
              <a:ext cx="1889760" cy="1165860"/>
            </a:xfrm>
            <a:custGeom>
              <a:avLst/>
              <a:gdLst/>
              <a:ahLst/>
              <a:cxnLst/>
              <a:rect l="l" t="t" r="r" b="b"/>
              <a:pathLst>
                <a:path w="1889760" h="1165860">
                  <a:moveTo>
                    <a:pt x="0" y="1165859"/>
                  </a:moveTo>
                  <a:lnTo>
                    <a:pt x="1889760" y="1165859"/>
                  </a:lnTo>
                  <a:lnTo>
                    <a:pt x="1889760" y="0"/>
                  </a:lnTo>
                  <a:lnTo>
                    <a:pt x="0" y="0"/>
                  </a:lnTo>
                  <a:lnTo>
                    <a:pt x="0" y="1165859"/>
                  </a:lnTo>
                  <a:close/>
                </a:path>
              </a:pathLst>
            </a:custGeom>
            <a:ln w="381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0" name="object 10"/>
          <p:cNvSpPr txBox="1"/>
          <p:nvPr/>
        </p:nvSpPr>
        <p:spPr>
          <a:xfrm>
            <a:off x="457962" y="300990"/>
            <a:ext cx="1889760" cy="1165860"/>
          </a:xfrm>
          <a:prstGeom prst="rect">
            <a:avLst/>
          </a:prstGeom>
        </p:spPr>
        <p:txBody>
          <a:bodyPr wrap="square" lIns="0" tIns="226695" rIns="0" bIns="0" rtlCol="0" vert="horz">
            <a:spAutoFit/>
          </a:bodyPr>
          <a:lstStyle/>
          <a:p>
            <a:pPr marL="267335">
              <a:lnSpc>
                <a:spcPct val="100000"/>
              </a:lnSpc>
              <a:spcBef>
                <a:spcPts val="1785"/>
              </a:spcBef>
            </a:pPr>
            <a:r>
              <a:rPr dirty="0" sz="2800" spc="-5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z="2800" spc="-3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5">
                <a:solidFill>
                  <a:srgbClr val="FFFFFF"/>
                </a:solidFill>
                <a:latin typeface="Times New Roman"/>
                <a:cs typeface="Times New Roman"/>
              </a:rPr>
              <a:t>2</a:t>
            </a:r>
            <a:endParaRPr sz="2800">
              <a:latin typeface="Times New Roman"/>
              <a:cs typeface="Times New Roman"/>
            </a:endParaRPr>
          </a:p>
        </p:txBody>
      </p:sp>
      <p:pic>
        <p:nvPicPr>
          <p:cNvPr id="11" name="object 11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814833" y="45719"/>
            <a:ext cx="2226017" cy="969263"/>
          </a:xfrm>
          <a:prstGeom prst="rect">
            <a:avLst/>
          </a:prstGeom>
        </p:spPr>
      </p:pic>
      <p:sp>
        <p:nvSpPr>
          <p:cNvPr id="12" name="object 12"/>
          <p:cNvSpPr txBox="1"/>
          <p:nvPr/>
        </p:nvSpPr>
        <p:spPr>
          <a:xfrm>
            <a:off x="2425700" y="872439"/>
            <a:ext cx="3686810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5" b="1">
                <a:latin typeface="Arial"/>
                <a:cs typeface="Arial"/>
              </a:rPr>
              <a:t>This</a:t>
            </a:r>
            <a:r>
              <a:rPr dirty="0" sz="2800" spc="-2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lecture</a:t>
            </a:r>
            <a:r>
              <a:rPr dirty="0" sz="2800" spc="-2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includes: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38912" y="281940"/>
            <a:ext cx="11315700" cy="6006465"/>
            <a:chOff x="438912" y="281940"/>
            <a:chExt cx="11315700" cy="600646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31121" y="1334730"/>
              <a:ext cx="10694831" cy="495348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457962" y="1529334"/>
              <a:ext cx="11277600" cy="4601210"/>
            </a:xfrm>
            <a:custGeom>
              <a:avLst/>
              <a:gdLst/>
              <a:ahLst/>
              <a:cxnLst/>
              <a:rect l="l" t="t" r="r" b="b"/>
              <a:pathLst>
                <a:path w="11277600" h="4601210">
                  <a:moveTo>
                    <a:pt x="10995152" y="0"/>
                  </a:moveTo>
                  <a:lnTo>
                    <a:pt x="282498" y="0"/>
                  </a:lnTo>
                  <a:lnTo>
                    <a:pt x="236676" y="3697"/>
                  </a:lnTo>
                  <a:lnTo>
                    <a:pt x="193207" y="14402"/>
                  </a:lnTo>
                  <a:lnTo>
                    <a:pt x="152674" y="31533"/>
                  </a:lnTo>
                  <a:lnTo>
                    <a:pt x="115658" y="54506"/>
                  </a:lnTo>
                  <a:lnTo>
                    <a:pt x="82742" y="82740"/>
                  </a:lnTo>
                  <a:lnTo>
                    <a:pt x="54505" y="115653"/>
                  </a:lnTo>
                  <a:lnTo>
                    <a:pt x="31532" y="152662"/>
                  </a:lnTo>
                  <a:lnTo>
                    <a:pt x="14402" y="193186"/>
                  </a:lnTo>
                  <a:lnTo>
                    <a:pt x="3697" y="236642"/>
                  </a:lnTo>
                  <a:lnTo>
                    <a:pt x="0" y="282448"/>
                  </a:lnTo>
                  <a:lnTo>
                    <a:pt x="0" y="4318457"/>
                  </a:lnTo>
                  <a:lnTo>
                    <a:pt x="3697" y="4364279"/>
                  </a:lnTo>
                  <a:lnTo>
                    <a:pt x="14402" y="4407748"/>
                  </a:lnTo>
                  <a:lnTo>
                    <a:pt x="31532" y="4448281"/>
                  </a:lnTo>
                  <a:lnTo>
                    <a:pt x="54505" y="4485297"/>
                  </a:lnTo>
                  <a:lnTo>
                    <a:pt x="82742" y="4518213"/>
                  </a:lnTo>
                  <a:lnTo>
                    <a:pt x="115658" y="4546450"/>
                  </a:lnTo>
                  <a:lnTo>
                    <a:pt x="152674" y="4569423"/>
                  </a:lnTo>
                  <a:lnTo>
                    <a:pt x="193207" y="4586553"/>
                  </a:lnTo>
                  <a:lnTo>
                    <a:pt x="236676" y="4597258"/>
                  </a:lnTo>
                  <a:lnTo>
                    <a:pt x="282498" y="4600956"/>
                  </a:lnTo>
                  <a:lnTo>
                    <a:pt x="10995152" y="4600956"/>
                  </a:lnTo>
                  <a:lnTo>
                    <a:pt x="11040957" y="4597258"/>
                  </a:lnTo>
                  <a:lnTo>
                    <a:pt x="11084413" y="4586553"/>
                  </a:lnTo>
                  <a:lnTo>
                    <a:pt x="11124937" y="4569423"/>
                  </a:lnTo>
                  <a:lnTo>
                    <a:pt x="11161946" y="4546450"/>
                  </a:lnTo>
                  <a:lnTo>
                    <a:pt x="11194859" y="4518213"/>
                  </a:lnTo>
                  <a:lnTo>
                    <a:pt x="11223093" y="4485297"/>
                  </a:lnTo>
                  <a:lnTo>
                    <a:pt x="11246066" y="4448281"/>
                  </a:lnTo>
                  <a:lnTo>
                    <a:pt x="11263197" y="4407748"/>
                  </a:lnTo>
                  <a:lnTo>
                    <a:pt x="11273902" y="4364279"/>
                  </a:lnTo>
                  <a:lnTo>
                    <a:pt x="11277600" y="4318457"/>
                  </a:lnTo>
                  <a:lnTo>
                    <a:pt x="11277600" y="282448"/>
                  </a:lnTo>
                  <a:lnTo>
                    <a:pt x="11273902" y="236642"/>
                  </a:lnTo>
                  <a:lnTo>
                    <a:pt x="11263197" y="193186"/>
                  </a:lnTo>
                  <a:lnTo>
                    <a:pt x="11246066" y="152662"/>
                  </a:lnTo>
                  <a:lnTo>
                    <a:pt x="11223093" y="115653"/>
                  </a:lnTo>
                  <a:lnTo>
                    <a:pt x="11194859" y="82740"/>
                  </a:lnTo>
                  <a:lnTo>
                    <a:pt x="11161946" y="54506"/>
                  </a:lnTo>
                  <a:lnTo>
                    <a:pt x="11124937" y="31533"/>
                  </a:lnTo>
                  <a:lnTo>
                    <a:pt x="11084413" y="14402"/>
                  </a:lnTo>
                  <a:lnTo>
                    <a:pt x="11040957" y="3697"/>
                  </a:lnTo>
                  <a:lnTo>
                    <a:pt x="1099515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57962" y="1529334"/>
              <a:ext cx="11277600" cy="4601210"/>
            </a:xfrm>
            <a:custGeom>
              <a:avLst/>
              <a:gdLst/>
              <a:ahLst/>
              <a:cxnLst/>
              <a:rect l="l" t="t" r="r" b="b"/>
              <a:pathLst>
                <a:path w="11277600" h="4601210">
                  <a:moveTo>
                    <a:pt x="0" y="282448"/>
                  </a:moveTo>
                  <a:lnTo>
                    <a:pt x="3697" y="236642"/>
                  </a:lnTo>
                  <a:lnTo>
                    <a:pt x="14402" y="193186"/>
                  </a:lnTo>
                  <a:lnTo>
                    <a:pt x="31532" y="152662"/>
                  </a:lnTo>
                  <a:lnTo>
                    <a:pt x="54505" y="115653"/>
                  </a:lnTo>
                  <a:lnTo>
                    <a:pt x="82742" y="82740"/>
                  </a:lnTo>
                  <a:lnTo>
                    <a:pt x="115658" y="54506"/>
                  </a:lnTo>
                  <a:lnTo>
                    <a:pt x="152674" y="31533"/>
                  </a:lnTo>
                  <a:lnTo>
                    <a:pt x="193207" y="14402"/>
                  </a:lnTo>
                  <a:lnTo>
                    <a:pt x="236676" y="3697"/>
                  </a:lnTo>
                  <a:lnTo>
                    <a:pt x="282498" y="0"/>
                  </a:lnTo>
                  <a:lnTo>
                    <a:pt x="10995152" y="0"/>
                  </a:lnTo>
                  <a:lnTo>
                    <a:pt x="11040957" y="3697"/>
                  </a:lnTo>
                  <a:lnTo>
                    <a:pt x="11084413" y="14402"/>
                  </a:lnTo>
                  <a:lnTo>
                    <a:pt x="11124937" y="31533"/>
                  </a:lnTo>
                  <a:lnTo>
                    <a:pt x="11161946" y="54506"/>
                  </a:lnTo>
                  <a:lnTo>
                    <a:pt x="11194859" y="82740"/>
                  </a:lnTo>
                  <a:lnTo>
                    <a:pt x="11223093" y="115653"/>
                  </a:lnTo>
                  <a:lnTo>
                    <a:pt x="11246066" y="152662"/>
                  </a:lnTo>
                  <a:lnTo>
                    <a:pt x="11263197" y="193186"/>
                  </a:lnTo>
                  <a:lnTo>
                    <a:pt x="11273902" y="236642"/>
                  </a:lnTo>
                  <a:lnTo>
                    <a:pt x="11277600" y="282448"/>
                  </a:lnTo>
                  <a:lnTo>
                    <a:pt x="11277600" y="4318457"/>
                  </a:lnTo>
                  <a:lnTo>
                    <a:pt x="11273902" y="4364279"/>
                  </a:lnTo>
                  <a:lnTo>
                    <a:pt x="11263197" y="4407748"/>
                  </a:lnTo>
                  <a:lnTo>
                    <a:pt x="11246066" y="4448281"/>
                  </a:lnTo>
                  <a:lnTo>
                    <a:pt x="11223093" y="4485297"/>
                  </a:lnTo>
                  <a:lnTo>
                    <a:pt x="11194859" y="4518213"/>
                  </a:lnTo>
                  <a:lnTo>
                    <a:pt x="11161946" y="4546450"/>
                  </a:lnTo>
                  <a:lnTo>
                    <a:pt x="11124937" y="4569423"/>
                  </a:lnTo>
                  <a:lnTo>
                    <a:pt x="11084413" y="4586553"/>
                  </a:lnTo>
                  <a:lnTo>
                    <a:pt x="11040957" y="4597258"/>
                  </a:lnTo>
                  <a:lnTo>
                    <a:pt x="10995152" y="4600956"/>
                  </a:lnTo>
                  <a:lnTo>
                    <a:pt x="282498" y="4600956"/>
                  </a:lnTo>
                  <a:lnTo>
                    <a:pt x="236676" y="4597258"/>
                  </a:lnTo>
                  <a:lnTo>
                    <a:pt x="193207" y="4586553"/>
                  </a:lnTo>
                  <a:lnTo>
                    <a:pt x="152674" y="4569423"/>
                  </a:lnTo>
                  <a:lnTo>
                    <a:pt x="115658" y="4546450"/>
                  </a:lnTo>
                  <a:lnTo>
                    <a:pt x="82742" y="4518213"/>
                  </a:lnTo>
                  <a:lnTo>
                    <a:pt x="54505" y="4485297"/>
                  </a:lnTo>
                  <a:lnTo>
                    <a:pt x="31532" y="4448281"/>
                  </a:lnTo>
                  <a:lnTo>
                    <a:pt x="14402" y="4407748"/>
                  </a:lnTo>
                  <a:lnTo>
                    <a:pt x="3697" y="4364279"/>
                  </a:lnTo>
                  <a:lnTo>
                    <a:pt x="0" y="4318457"/>
                  </a:lnTo>
                  <a:lnTo>
                    <a:pt x="0" y="282448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457962" y="300990"/>
              <a:ext cx="1889760" cy="1165860"/>
            </a:xfrm>
            <a:custGeom>
              <a:avLst/>
              <a:gdLst/>
              <a:ahLst/>
              <a:cxnLst/>
              <a:rect l="l" t="t" r="r" b="b"/>
              <a:pathLst>
                <a:path w="1889760" h="1165860">
                  <a:moveTo>
                    <a:pt x="1889760" y="0"/>
                  </a:moveTo>
                  <a:lnTo>
                    <a:pt x="0" y="0"/>
                  </a:lnTo>
                  <a:lnTo>
                    <a:pt x="0" y="1165859"/>
                  </a:lnTo>
                  <a:lnTo>
                    <a:pt x="1889760" y="1165859"/>
                  </a:lnTo>
                  <a:lnTo>
                    <a:pt x="1889760" y="0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457962" y="300990"/>
              <a:ext cx="1889760" cy="1165860"/>
            </a:xfrm>
            <a:custGeom>
              <a:avLst/>
              <a:gdLst/>
              <a:ahLst/>
              <a:cxnLst/>
              <a:rect l="l" t="t" r="r" b="b"/>
              <a:pathLst>
                <a:path w="1889760" h="1165860">
                  <a:moveTo>
                    <a:pt x="0" y="1165859"/>
                  </a:moveTo>
                  <a:lnTo>
                    <a:pt x="1889760" y="1165859"/>
                  </a:lnTo>
                  <a:lnTo>
                    <a:pt x="1889760" y="0"/>
                  </a:lnTo>
                  <a:lnTo>
                    <a:pt x="0" y="0"/>
                  </a:lnTo>
                  <a:lnTo>
                    <a:pt x="0" y="1165859"/>
                  </a:lnTo>
                  <a:close/>
                </a:path>
              </a:pathLst>
            </a:custGeom>
            <a:ln w="381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457962" y="300990"/>
            <a:ext cx="1889760" cy="1165860"/>
          </a:xfrm>
          <a:prstGeom prst="rect"/>
        </p:spPr>
        <p:txBody>
          <a:bodyPr wrap="square" lIns="0" tIns="226695" rIns="0" bIns="0" rtlCol="0" vert="horz">
            <a:spAutoFit/>
          </a:bodyPr>
          <a:lstStyle/>
          <a:p>
            <a:pPr marL="267335">
              <a:lnSpc>
                <a:spcPct val="100000"/>
              </a:lnSpc>
              <a:spcBef>
                <a:spcPts val="1785"/>
              </a:spcBef>
            </a:pPr>
            <a:r>
              <a:rPr dirty="0" spc="-5" b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pc="-85" b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pc="-5" b="0">
                <a:solidFill>
                  <a:srgbClr val="FFFFFF"/>
                </a:solidFill>
                <a:latin typeface="Times New Roman"/>
                <a:cs typeface="Times New Roman"/>
              </a:rPr>
              <a:t>2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904443" y="1826132"/>
            <a:ext cx="10268585" cy="3909060"/>
          </a:xfrm>
          <a:prstGeom prst="rect">
            <a:avLst/>
          </a:prstGeom>
        </p:spPr>
        <p:txBody>
          <a:bodyPr wrap="square" lIns="0" tIns="60960" rIns="0" bIns="0" rtlCol="0" vert="horz">
            <a:spAutoFit/>
          </a:bodyPr>
          <a:lstStyle/>
          <a:p>
            <a:pPr marL="12700" marR="5080">
              <a:lnSpc>
                <a:spcPts val="3020"/>
              </a:lnSpc>
              <a:spcBef>
                <a:spcPts val="480"/>
              </a:spcBef>
            </a:pPr>
            <a:r>
              <a:rPr dirty="0" sz="2800" spc="-5" b="1">
                <a:latin typeface="Arial"/>
                <a:cs typeface="Arial"/>
              </a:rPr>
              <a:t>In the</a:t>
            </a:r>
            <a:r>
              <a:rPr dirty="0" sz="2800" spc="10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previous</a:t>
            </a:r>
            <a:r>
              <a:rPr dirty="0" sz="2800" spc="25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chapter,</a:t>
            </a:r>
            <a:r>
              <a:rPr dirty="0" sz="2800" spc="20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we</a:t>
            </a:r>
            <a:r>
              <a:rPr dirty="0" sz="2800" b="1">
                <a:latin typeface="Arial"/>
                <a:cs typeface="Arial"/>
              </a:rPr>
              <a:t> talked</a:t>
            </a:r>
            <a:r>
              <a:rPr dirty="0" sz="2800" spc="15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about</a:t>
            </a:r>
            <a:r>
              <a:rPr dirty="0" sz="2800" spc="25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what</a:t>
            </a:r>
            <a:r>
              <a:rPr dirty="0" sz="2800" spc="10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arguments</a:t>
            </a:r>
            <a:r>
              <a:rPr dirty="0" sz="2800" spc="35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are </a:t>
            </a:r>
            <a:r>
              <a:rPr dirty="0" sz="2800" spc="-760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and</a:t>
            </a:r>
            <a:r>
              <a:rPr dirty="0" sz="2800" spc="5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how</a:t>
            </a:r>
            <a:r>
              <a:rPr dirty="0" sz="2800" spc="5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we</a:t>
            </a:r>
            <a:r>
              <a:rPr dirty="0" sz="2800" spc="10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can distinguish</a:t>
            </a:r>
            <a:r>
              <a:rPr dirty="0" sz="2800" spc="40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them</a:t>
            </a:r>
            <a:r>
              <a:rPr dirty="0" sz="2800" spc="15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from nonarguments.</a:t>
            </a:r>
            <a:endParaRPr sz="2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2600">
              <a:latin typeface="Arial"/>
              <a:cs typeface="Arial"/>
            </a:endParaRPr>
          </a:p>
          <a:p>
            <a:pPr marL="12700" marR="601345">
              <a:lnSpc>
                <a:spcPts val="3030"/>
              </a:lnSpc>
              <a:spcBef>
                <a:spcPts val="5"/>
              </a:spcBef>
            </a:pPr>
            <a:r>
              <a:rPr dirty="0" sz="2800" spc="-5" b="1">
                <a:latin typeface="Arial"/>
                <a:cs typeface="Arial"/>
              </a:rPr>
              <a:t>In</a:t>
            </a:r>
            <a:r>
              <a:rPr dirty="0" sz="2800" spc="10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this</a:t>
            </a:r>
            <a:r>
              <a:rPr dirty="0" sz="2800" spc="10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chapter</a:t>
            </a:r>
            <a:r>
              <a:rPr dirty="0" sz="2800" spc="20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we</a:t>
            </a:r>
            <a:r>
              <a:rPr dirty="0" sz="2800" spc="20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introduce</a:t>
            </a:r>
            <a:r>
              <a:rPr dirty="0" sz="2800" spc="40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some</a:t>
            </a:r>
            <a:r>
              <a:rPr dirty="0" sz="2800" spc="20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basic</a:t>
            </a:r>
            <a:r>
              <a:rPr dirty="0" sz="2800" spc="15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logical</a:t>
            </a:r>
            <a:r>
              <a:rPr dirty="0" sz="2800" spc="10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concepts </a:t>
            </a:r>
            <a:r>
              <a:rPr dirty="0" sz="2800" spc="-765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needed</a:t>
            </a:r>
            <a:r>
              <a:rPr dirty="0" sz="2800" spc="25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to</a:t>
            </a:r>
            <a:r>
              <a:rPr dirty="0" sz="2800" spc="10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distinguish</a:t>
            </a:r>
            <a:r>
              <a:rPr dirty="0" sz="2800" spc="25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good</a:t>
            </a:r>
            <a:r>
              <a:rPr dirty="0" sz="2800" spc="25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arguments</a:t>
            </a:r>
            <a:r>
              <a:rPr dirty="0" sz="2800" spc="30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from bad</a:t>
            </a:r>
            <a:r>
              <a:rPr dirty="0" sz="2800" spc="15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ones.</a:t>
            </a:r>
            <a:endParaRPr sz="2800">
              <a:latin typeface="Arial"/>
              <a:cs typeface="Arial"/>
            </a:endParaRPr>
          </a:p>
          <a:p>
            <a:pPr marL="12700">
              <a:lnSpc>
                <a:spcPts val="2805"/>
              </a:lnSpc>
            </a:pPr>
            <a:r>
              <a:rPr dirty="0" sz="2800" spc="-5" b="1">
                <a:latin typeface="Arial"/>
                <a:cs typeface="Arial"/>
              </a:rPr>
              <a:t>In</a:t>
            </a:r>
            <a:r>
              <a:rPr dirty="0" sz="2800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evaluating</a:t>
            </a:r>
            <a:r>
              <a:rPr dirty="0" sz="2800" spc="25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any</a:t>
            </a:r>
            <a:r>
              <a:rPr dirty="0" sz="2800" spc="10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argument,</a:t>
            </a:r>
            <a:r>
              <a:rPr dirty="0" sz="2800" spc="35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one</a:t>
            </a:r>
            <a:r>
              <a:rPr dirty="0" sz="2800" spc="20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should</a:t>
            </a:r>
            <a:r>
              <a:rPr dirty="0" sz="2800" spc="30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always</a:t>
            </a:r>
            <a:r>
              <a:rPr dirty="0" sz="2800" spc="45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ask</a:t>
            </a:r>
            <a:r>
              <a:rPr dirty="0" sz="2800" b="1">
                <a:latin typeface="Arial"/>
                <a:cs typeface="Arial"/>
              </a:rPr>
              <a:t> two </a:t>
            </a:r>
            <a:r>
              <a:rPr dirty="0" sz="2800" spc="-5" b="1">
                <a:latin typeface="Arial"/>
                <a:cs typeface="Arial"/>
              </a:rPr>
              <a:t>key</a:t>
            </a:r>
            <a:endParaRPr sz="2800">
              <a:latin typeface="Arial"/>
              <a:cs typeface="Arial"/>
            </a:endParaRPr>
          </a:p>
          <a:p>
            <a:pPr marL="12700">
              <a:lnSpc>
                <a:spcPts val="3025"/>
              </a:lnSpc>
            </a:pPr>
            <a:r>
              <a:rPr dirty="0" sz="2800" spc="-5" b="1">
                <a:latin typeface="Arial"/>
                <a:cs typeface="Arial"/>
              </a:rPr>
              <a:t>questions:</a:t>
            </a:r>
            <a:endParaRPr sz="2800">
              <a:latin typeface="Arial"/>
              <a:cs typeface="Arial"/>
            </a:endParaRPr>
          </a:p>
          <a:p>
            <a:pPr marL="546100" indent="-534035">
              <a:lnSpc>
                <a:spcPts val="3025"/>
              </a:lnSpc>
              <a:buAutoNum type="arabicParenBoth"/>
              <a:tabLst>
                <a:tab pos="546735" algn="l"/>
              </a:tabLst>
            </a:pPr>
            <a:r>
              <a:rPr dirty="0" sz="2800" spc="-5" b="1">
                <a:latin typeface="Arial"/>
                <a:cs typeface="Arial"/>
              </a:rPr>
              <a:t>Are</a:t>
            </a:r>
            <a:r>
              <a:rPr dirty="0" sz="2800" spc="-1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the </a:t>
            </a:r>
            <a:r>
              <a:rPr dirty="0" sz="2800" spc="-5" b="1">
                <a:latin typeface="Arial"/>
                <a:cs typeface="Arial"/>
              </a:rPr>
              <a:t>premises true?</a:t>
            </a:r>
            <a:endParaRPr sz="2800">
              <a:latin typeface="Arial"/>
              <a:cs typeface="Arial"/>
            </a:endParaRPr>
          </a:p>
          <a:p>
            <a:pPr marL="12700" marR="835025">
              <a:lnSpc>
                <a:spcPts val="3020"/>
              </a:lnSpc>
              <a:spcBef>
                <a:spcPts val="215"/>
              </a:spcBef>
              <a:buAutoNum type="arabicParenBoth"/>
              <a:tabLst>
                <a:tab pos="546735" algn="l"/>
              </a:tabLst>
            </a:pPr>
            <a:r>
              <a:rPr dirty="0" sz="2800" spc="-5" b="1">
                <a:latin typeface="Arial"/>
                <a:cs typeface="Arial"/>
              </a:rPr>
              <a:t>Do</a:t>
            </a:r>
            <a:r>
              <a:rPr dirty="0" sz="2800" spc="10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the</a:t>
            </a:r>
            <a:r>
              <a:rPr dirty="0" sz="2800" spc="20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premises</a:t>
            </a:r>
            <a:r>
              <a:rPr dirty="0" sz="2800" spc="5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provide</a:t>
            </a:r>
            <a:r>
              <a:rPr dirty="0" sz="2800" spc="35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good</a:t>
            </a:r>
            <a:r>
              <a:rPr dirty="0" sz="2800" spc="15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reasons</a:t>
            </a:r>
            <a:r>
              <a:rPr dirty="0" sz="2800" spc="30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to accept</a:t>
            </a:r>
            <a:r>
              <a:rPr dirty="0" sz="2800" spc="20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the </a:t>
            </a:r>
            <a:r>
              <a:rPr dirty="0" sz="2800" spc="-765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conclusion?</a:t>
            </a:r>
            <a:endParaRPr sz="2800">
              <a:latin typeface="Arial"/>
              <a:cs typeface="Arial"/>
            </a:endParaRPr>
          </a:p>
        </p:txBody>
      </p:sp>
      <p:pic>
        <p:nvPicPr>
          <p:cNvPr id="10" name="object 10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814833" y="45719"/>
            <a:ext cx="2226017" cy="969263"/>
          </a:xfrm>
          <a:prstGeom prst="rect">
            <a:avLst/>
          </a:prstGeom>
        </p:spPr>
      </p:pic>
      <p:sp>
        <p:nvSpPr>
          <p:cNvPr id="11" name="object 11"/>
          <p:cNvSpPr txBox="1"/>
          <p:nvPr/>
        </p:nvSpPr>
        <p:spPr>
          <a:xfrm>
            <a:off x="2898394" y="810844"/>
            <a:ext cx="1885314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5">
                <a:latin typeface="Arial MT"/>
                <a:cs typeface="Arial MT"/>
              </a:rPr>
              <a:t>Int</a:t>
            </a:r>
            <a:r>
              <a:rPr dirty="0" sz="2800">
                <a:latin typeface="Arial MT"/>
                <a:cs typeface="Arial MT"/>
              </a:rPr>
              <a:t>r</a:t>
            </a:r>
            <a:r>
              <a:rPr dirty="0" sz="2800" spc="-5">
                <a:latin typeface="Arial MT"/>
                <a:cs typeface="Arial MT"/>
              </a:rPr>
              <a:t>od</a:t>
            </a:r>
            <a:r>
              <a:rPr dirty="0" sz="2800">
                <a:latin typeface="Arial MT"/>
                <a:cs typeface="Arial MT"/>
              </a:rPr>
              <a:t>u</a:t>
            </a:r>
            <a:r>
              <a:rPr dirty="0" sz="2800" spc="-5">
                <a:latin typeface="Arial MT"/>
                <a:cs typeface="Arial MT"/>
              </a:rPr>
              <a:t>ct</a:t>
            </a:r>
            <a:r>
              <a:rPr dirty="0" sz="2800">
                <a:latin typeface="Arial MT"/>
                <a:cs typeface="Arial MT"/>
              </a:rPr>
              <a:t>i</a:t>
            </a:r>
            <a:r>
              <a:rPr dirty="0" sz="2800" spc="-5">
                <a:latin typeface="Arial MT"/>
                <a:cs typeface="Arial MT"/>
              </a:rPr>
              <a:t>on</a:t>
            </a:r>
            <a:endParaRPr sz="2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962" y="300990"/>
            <a:ext cx="1889760" cy="1165860"/>
          </a:xfrm>
          <a:prstGeom prst="rect"/>
        </p:spPr>
        <p:txBody>
          <a:bodyPr wrap="square" lIns="0" tIns="226695" rIns="0" bIns="0" rtlCol="0" vert="horz">
            <a:spAutoFit/>
          </a:bodyPr>
          <a:lstStyle/>
          <a:p>
            <a:pPr marL="267335">
              <a:lnSpc>
                <a:spcPct val="100000"/>
              </a:lnSpc>
              <a:spcBef>
                <a:spcPts val="1785"/>
              </a:spcBef>
            </a:pPr>
            <a:r>
              <a:rPr dirty="0" spc="-5" b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pc="-85" b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pc="-5" b="0">
                <a:solidFill>
                  <a:srgbClr val="FFFFFF"/>
                </a:solidFill>
                <a:latin typeface="Times New Roman"/>
                <a:cs typeface="Times New Roman"/>
              </a:rPr>
              <a:t>2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000455" y="1983486"/>
            <a:ext cx="10118725" cy="343916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702310">
              <a:lnSpc>
                <a:spcPct val="100000"/>
              </a:lnSpc>
              <a:spcBef>
                <a:spcPts val="95"/>
              </a:spcBef>
            </a:pPr>
            <a:r>
              <a:rPr dirty="0" sz="2800" spc="-80" b="1">
                <a:solidFill>
                  <a:srgbClr val="091F60"/>
                </a:solidFill>
                <a:latin typeface="Trebuchet MS"/>
                <a:cs typeface="Trebuchet MS"/>
              </a:rPr>
              <a:t>Before</a:t>
            </a:r>
            <a:r>
              <a:rPr dirty="0" sz="2800" spc="-155" b="1">
                <a:solidFill>
                  <a:srgbClr val="091F60"/>
                </a:solidFill>
                <a:latin typeface="Trebuchet MS"/>
                <a:cs typeface="Trebuchet MS"/>
              </a:rPr>
              <a:t> </a:t>
            </a:r>
            <a:r>
              <a:rPr dirty="0" sz="2800" spc="-195" b="1">
                <a:solidFill>
                  <a:srgbClr val="091F60"/>
                </a:solidFill>
                <a:latin typeface="Trebuchet MS"/>
                <a:cs typeface="Trebuchet MS"/>
              </a:rPr>
              <a:t>we</a:t>
            </a:r>
            <a:r>
              <a:rPr dirty="0" sz="2800" spc="-165" b="1">
                <a:solidFill>
                  <a:srgbClr val="091F60"/>
                </a:solidFill>
                <a:latin typeface="Trebuchet MS"/>
                <a:cs typeface="Trebuchet MS"/>
              </a:rPr>
              <a:t> </a:t>
            </a:r>
            <a:r>
              <a:rPr dirty="0" sz="2800" spc="-105" b="1">
                <a:solidFill>
                  <a:srgbClr val="091F60"/>
                </a:solidFill>
                <a:latin typeface="Trebuchet MS"/>
                <a:cs typeface="Trebuchet MS"/>
              </a:rPr>
              <a:t>can</a:t>
            </a:r>
            <a:r>
              <a:rPr dirty="0" sz="2800" spc="-150" b="1">
                <a:solidFill>
                  <a:srgbClr val="091F60"/>
                </a:solidFill>
                <a:latin typeface="Trebuchet MS"/>
                <a:cs typeface="Trebuchet MS"/>
              </a:rPr>
              <a:t> </a:t>
            </a:r>
            <a:r>
              <a:rPr dirty="0" sz="2800" spc="-60" b="1">
                <a:solidFill>
                  <a:srgbClr val="091F60"/>
                </a:solidFill>
                <a:latin typeface="Trebuchet MS"/>
                <a:cs typeface="Trebuchet MS"/>
              </a:rPr>
              <a:t>effe</a:t>
            </a:r>
            <a:r>
              <a:rPr dirty="0" sz="2800" spc="-60" b="1">
                <a:solidFill>
                  <a:srgbClr val="091F60"/>
                </a:solidFill>
                <a:latin typeface="Trebuchet MS"/>
                <a:cs typeface="Trebuchet MS"/>
              </a:rPr>
              <a:t>c</a:t>
            </a:r>
            <a:r>
              <a:rPr dirty="0" sz="2800" spc="-50" b="1">
                <a:solidFill>
                  <a:srgbClr val="091F60"/>
                </a:solidFill>
                <a:latin typeface="Trebuchet MS"/>
                <a:cs typeface="Trebuchet MS"/>
              </a:rPr>
              <a:t>ti</a:t>
            </a:r>
            <a:r>
              <a:rPr dirty="0" sz="2800" spc="-70" b="1">
                <a:solidFill>
                  <a:srgbClr val="091F60"/>
                </a:solidFill>
                <a:latin typeface="Trebuchet MS"/>
                <a:cs typeface="Trebuchet MS"/>
              </a:rPr>
              <a:t>v</a:t>
            </a:r>
            <a:r>
              <a:rPr dirty="0" sz="2800" spc="-125" b="1">
                <a:solidFill>
                  <a:srgbClr val="091F60"/>
                </a:solidFill>
                <a:latin typeface="Trebuchet MS"/>
                <a:cs typeface="Trebuchet MS"/>
              </a:rPr>
              <a:t>ely</a:t>
            </a:r>
            <a:r>
              <a:rPr dirty="0" sz="2800" spc="-180" b="1">
                <a:solidFill>
                  <a:srgbClr val="091F60"/>
                </a:solidFill>
                <a:latin typeface="Trebuchet MS"/>
                <a:cs typeface="Trebuchet MS"/>
              </a:rPr>
              <a:t> </a:t>
            </a:r>
            <a:r>
              <a:rPr dirty="0" sz="2800" spc="-105" b="1">
                <a:solidFill>
                  <a:srgbClr val="091F60"/>
                </a:solidFill>
                <a:latin typeface="Trebuchet MS"/>
                <a:cs typeface="Trebuchet MS"/>
              </a:rPr>
              <a:t>evalua</a:t>
            </a:r>
            <a:r>
              <a:rPr dirty="0" sz="2800" spc="-80" b="1">
                <a:solidFill>
                  <a:srgbClr val="091F60"/>
                </a:solidFill>
                <a:latin typeface="Trebuchet MS"/>
                <a:cs typeface="Trebuchet MS"/>
              </a:rPr>
              <a:t>t</a:t>
            </a:r>
            <a:r>
              <a:rPr dirty="0" sz="2800" spc="-135" b="1">
                <a:solidFill>
                  <a:srgbClr val="091F60"/>
                </a:solidFill>
                <a:latin typeface="Trebuchet MS"/>
                <a:cs typeface="Trebuchet MS"/>
              </a:rPr>
              <a:t>e</a:t>
            </a:r>
            <a:r>
              <a:rPr dirty="0" sz="2800" spc="-155" b="1">
                <a:solidFill>
                  <a:srgbClr val="091F60"/>
                </a:solidFill>
                <a:latin typeface="Trebuchet MS"/>
                <a:cs typeface="Trebuchet MS"/>
              </a:rPr>
              <a:t> </a:t>
            </a:r>
            <a:r>
              <a:rPr dirty="0" sz="2800" spc="-105" b="1">
                <a:solidFill>
                  <a:srgbClr val="091F60"/>
                </a:solidFill>
                <a:latin typeface="Trebuchet MS"/>
                <a:cs typeface="Trebuchet MS"/>
              </a:rPr>
              <a:t>an</a:t>
            </a:r>
            <a:r>
              <a:rPr dirty="0" sz="2800" spc="-150" b="1">
                <a:solidFill>
                  <a:srgbClr val="091F60"/>
                </a:solidFill>
                <a:latin typeface="Trebuchet MS"/>
                <a:cs typeface="Trebuchet MS"/>
              </a:rPr>
              <a:t> </a:t>
            </a:r>
            <a:r>
              <a:rPr dirty="0" sz="2800" spc="25" b="1">
                <a:solidFill>
                  <a:srgbClr val="091F60"/>
                </a:solidFill>
                <a:latin typeface="Trebuchet MS"/>
                <a:cs typeface="Trebuchet MS"/>
              </a:rPr>
              <a:t>ar</a:t>
            </a:r>
            <a:r>
              <a:rPr dirty="0" sz="2800" spc="35" b="1">
                <a:solidFill>
                  <a:srgbClr val="091F60"/>
                </a:solidFill>
                <a:latin typeface="Trebuchet MS"/>
                <a:cs typeface="Trebuchet MS"/>
              </a:rPr>
              <a:t>g</a:t>
            </a:r>
            <a:r>
              <a:rPr dirty="0" sz="2800" spc="-85" b="1">
                <a:solidFill>
                  <a:srgbClr val="091F60"/>
                </a:solidFill>
                <a:latin typeface="Trebuchet MS"/>
                <a:cs typeface="Trebuchet MS"/>
              </a:rPr>
              <a:t>ument,</a:t>
            </a:r>
            <a:r>
              <a:rPr dirty="0" sz="2800" spc="-155" b="1">
                <a:solidFill>
                  <a:srgbClr val="091F60"/>
                </a:solidFill>
                <a:latin typeface="Trebuchet MS"/>
                <a:cs typeface="Trebuchet MS"/>
              </a:rPr>
              <a:t> </a:t>
            </a:r>
            <a:r>
              <a:rPr dirty="0" sz="2800" spc="-270" b="1">
                <a:solidFill>
                  <a:srgbClr val="091F60"/>
                </a:solidFill>
                <a:latin typeface="Trebuchet MS"/>
                <a:cs typeface="Trebuchet MS"/>
              </a:rPr>
              <a:t>w</a:t>
            </a:r>
            <a:r>
              <a:rPr dirty="0" sz="2800" spc="-135" b="1">
                <a:solidFill>
                  <a:srgbClr val="091F60"/>
                </a:solidFill>
                <a:latin typeface="Trebuchet MS"/>
                <a:cs typeface="Trebuchet MS"/>
              </a:rPr>
              <a:t>e</a:t>
            </a:r>
            <a:r>
              <a:rPr dirty="0" sz="2800" spc="-155" b="1">
                <a:solidFill>
                  <a:srgbClr val="091F60"/>
                </a:solidFill>
                <a:latin typeface="Trebuchet MS"/>
                <a:cs typeface="Trebuchet MS"/>
              </a:rPr>
              <a:t> </a:t>
            </a:r>
            <a:r>
              <a:rPr dirty="0" sz="2800" spc="-110" b="1">
                <a:solidFill>
                  <a:srgbClr val="091F60"/>
                </a:solidFill>
                <a:latin typeface="Trebuchet MS"/>
                <a:cs typeface="Trebuchet MS"/>
              </a:rPr>
              <a:t>need</a:t>
            </a:r>
            <a:r>
              <a:rPr dirty="0" sz="2800" spc="-155" b="1">
                <a:solidFill>
                  <a:srgbClr val="091F60"/>
                </a:solidFill>
                <a:latin typeface="Trebuchet MS"/>
                <a:cs typeface="Trebuchet MS"/>
              </a:rPr>
              <a:t> </a:t>
            </a:r>
            <a:r>
              <a:rPr dirty="0" sz="2800" spc="-40" b="1">
                <a:solidFill>
                  <a:srgbClr val="091F60"/>
                </a:solidFill>
                <a:latin typeface="Trebuchet MS"/>
                <a:cs typeface="Trebuchet MS"/>
              </a:rPr>
              <a:t>to  </a:t>
            </a:r>
            <a:r>
              <a:rPr dirty="0" sz="2800" spc="-70" b="1">
                <a:solidFill>
                  <a:srgbClr val="091F60"/>
                </a:solidFill>
                <a:latin typeface="Trebuchet MS"/>
                <a:cs typeface="Trebuchet MS"/>
              </a:rPr>
              <a:t>understand</a:t>
            </a:r>
            <a:r>
              <a:rPr dirty="0" sz="2800" spc="-120" b="1">
                <a:solidFill>
                  <a:srgbClr val="091F60"/>
                </a:solidFill>
                <a:latin typeface="Trebuchet MS"/>
                <a:cs typeface="Trebuchet MS"/>
              </a:rPr>
              <a:t> </a:t>
            </a:r>
            <a:r>
              <a:rPr dirty="0" sz="2800" spc="-215" b="1">
                <a:solidFill>
                  <a:srgbClr val="091F60"/>
                </a:solidFill>
                <a:latin typeface="Trebuchet MS"/>
                <a:cs typeface="Trebuchet MS"/>
              </a:rPr>
              <a:t>w</a:t>
            </a:r>
            <a:r>
              <a:rPr dirty="0" sz="2800" spc="-180" b="1">
                <a:solidFill>
                  <a:srgbClr val="091F60"/>
                </a:solidFill>
                <a:latin typeface="Trebuchet MS"/>
                <a:cs typeface="Trebuchet MS"/>
              </a:rPr>
              <a:t>h</a:t>
            </a:r>
            <a:r>
              <a:rPr dirty="0" sz="2800" spc="-40" b="1">
                <a:solidFill>
                  <a:srgbClr val="091F60"/>
                </a:solidFill>
                <a:latin typeface="Trebuchet MS"/>
                <a:cs typeface="Trebuchet MS"/>
              </a:rPr>
              <a:t>at</a:t>
            </a:r>
            <a:r>
              <a:rPr dirty="0" sz="2800" spc="-155" b="1">
                <a:solidFill>
                  <a:srgbClr val="091F60"/>
                </a:solidFill>
                <a:latin typeface="Trebuchet MS"/>
                <a:cs typeface="Trebuchet MS"/>
              </a:rPr>
              <a:t> </a:t>
            </a:r>
            <a:r>
              <a:rPr dirty="0" sz="2800" spc="-90" b="1">
                <a:solidFill>
                  <a:srgbClr val="091F60"/>
                </a:solidFill>
                <a:latin typeface="Trebuchet MS"/>
                <a:cs typeface="Trebuchet MS"/>
              </a:rPr>
              <a:t>k</a:t>
            </a:r>
            <a:r>
              <a:rPr dirty="0" sz="2800" spc="-70" b="1">
                <a:solidFill>
                  <a:srgbClr val="091F60"/>
                </a:solidFill>
                <a:latin typeface="Trebuchet MS"/>
                <a:cs typeface="Trebuchet MS"/>
              </a:rPr>
              <a:t>ind</a:t>
            </a:r>
            <a:r>
              <a:rPr dirty="0" sz="2800" spc="-155" b="1">
                <a:solidFill>
                  <a:srgbClr val="091F60"/>
                </a:solidFill>
                <a:latin typeface="Trebuchet MS"/>
                <a:cs typeface="Trebuchet MS"/>
              </a:rPr>
              <a:t> </a:t>
            </a:r>
            <a:r>
              <a:rPr dirty="0" sz="2800" spc="-45" b="1">
                <a:solidFill>
                  <a:srgbClr val="091F60"/>
                </a:solidFill>
                <a:latin typeface="Trebuchet MS"/>
                <a:cs typeface="Trebuchet MS"/>
              </a:rPr>
              <a:t>of</a:t>
            </a:r>
            <a:r>
              <a:rPr dirty="0" sz="2800" spc="-155" b="1">
                <a:solidFill>
                  <a:srgbClr val="091F60"/>
                </a:solidFill>
                <a:latin typeface="Trebuchet MS"/>
                <a:cs typeface="Trebuchet MS"/>
              </a:rPr>
              <a:t> </a:t>
            </a:r>
            <a:r>
              <a:rPr dirty="0" sz="2800" spc="25" b="1">
                <a:solidFill>
                  <a:srgbClr val="091F60"/>
                </a:solidFill>
                <a:latin typeface="Trebuchet MS"/>
                <a:cs typeface="Trebuchet MS"/>
              </a:rPr>
              <a:t>ar</a:t>
            </a:r>
            <a:r>
              <a:rPr dirty="0" sz="2800" spc="30" b="1">
                <a:solidFill>
                  <a:srgbClr val="091F60"/>
                </a:solidFill>
                <a:latin typeface="Trebuchet MS"/>
                <a:cs typeface="Trebuchet MS"/>
              </a:rPr>
              <a:t>g</a:t>
            </a:r>
            <a:r>
              <a:rPr dirty="0" sz="2800" spc="-60" b="1">
                <a:solidFill>
                  <a:srgbClr val="091F60"/>
                </a:solidFill>
                <a:latin typeface="Trebuchet MS"/>
                <a:cs typeface="Trebuchet MS"/>
              </a:rPr>
              <a:t>ument</a:t>
            </a:r>
            <a:r>
              <a:rPr dirty="0" sz="2800" spc="-155" b="1">
                <a:solidFill>
                  <a:srgbClr val="091F60"/>
                </a:solidFill>
                <a:latin typeface="Trebuchet MS"/>
                <a:cs typeface="Trebuchet MS"/>
              </a:rPr>
              <a:t> </a:t>
            </a:r>
            <a:r>
              <a:rPr dirty="0" sz="2800" spc="-25" b="1">
                <a:solidFill>
                  <a:srgbClr val="091F60"/>
                </a:solidFill>
                <a:latin typeface="Trebuchet MS"/>
                <a:cs typeface="Trebuchet MS"/>
              </a:rPr>
              <a:t>is</a:t>
            </a:r>
            <a:r>
              <a:rPr dirty="0" sz="2800" spc="-155" b="1">
                <a:solidFill>
                  <a:srgbClr val="091F60"/>
                </a:solidFill>
                <a:latin typeface="Trebuchet MS"/>
                <a:cs typeface="Trebuchet MS"/>
              </a:rPr>
              <a:t> </a:t>
            </a:r>
            <a:r>
              <a:rPr dirty="0" sz="2800" spc="-30" b="1">
                <a:solidFill>
                  <a:srgbClr val="091F60"/>
                </a:solidFill>
                <a:latin typeface="Trebuchet MS"/>
                <a:cs typeface="Trebuchet MS"/>
              </a:rPr>
              <a:t>being</a:t>
            </a:r>
            <a:r>
              <a:rPr dirty="0" sz="2800" spc="-155" b="1">
                <a:solidFill>
                  <a:srgbClr val="091F60"/>
                </a:solidFill>
                <a:latin typeface="Trebuchet MS"/>
                <a:cs typeface="Trebuchet MS"/>
              </a:rPr>
              <a:t> </a:t>
            </a:r>
            <a:r>
              <a:rPr dirty="0" sz="2800" spc="-55" b="1">
                <a:solidFill>
                  <a:srgbClr val="091F60"/>
                </a:solidFill>
                <a:latin typeface="Trebuchet MS"/>
                <a:cs typeface="Trebuchet MS"/>
              </a:rPr>
              <a:t>offered.</a:t>
            </a:r>
            <a:endParaRPr sz="280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</a:pPr>
            <a:r>
              <a:rPr dirty="0" sz="2800" spc="-70" b="1">
                <a:solidFill>
                  <a:srgbClr val="091F60"/>
                </a:solidFill>
                <a:latin typeface="Trebuchet MS"/>
                <a:cs typeface="Trebuchet MS"/>
              </a:rPr>
              <a:t>Traditio</a:t>
            </a:r>
            <a:r>
              <a:rPr dirty="0" sz="2800" spc="-85" b="1">
                <a:solidFill>
                  <a:srgbClr val="091F60"/>
                </a:solidFill>
                <a:latin typeface="Trebuchet MS"/>
                <a:cs typeface="Trebuchet MS"/>
              </a:rPr>
              <a:t>n</a:t>
            </a:r>
            <a:r>
              <a:rPr dirty="0" sz="2800" spc="-100" b="1">
                <a:solidFill>
                  <a:srgbClr val="091F60"/>
                </a:solidFill>
                <a:latin typeface="Trebuchet MS"/>
                <a:cs typeface="Trebuchet MS"/>
              </a:rPr>
              <a:t>all</a:t>
            </a:r>
            <a:r>
              <a:rPr dirty="0" sz="2800" spc="-135" b="1">
                <a:solidFill>
                  <a:srgbClr val="091F60"/>
                </a:solidFill>
                <a:latin typeface="Trebuchet MS"/>
                <a:cs typeface="Trebuchet MS"/>
              </a:rPr>
              <a:t>y</a:t>
            </a:r>
            <a:r>
              <a:rPr dirty="0" sz="2800" spc="-215" b="1">
                <a:solidFill>
                  <a:srgbClr val="091F60"/>
                </a:solidFill>
                <a:latin typeface="Trebuchet MS"/>
                <a:cs typeface="Trebuchet MS"/>
              </a:rPr>
              <a:t>,</a:t>
            </a:r>
            <a:r>
              <a:rPr dirty="0" sz="2800" spc="-175" b="1">
                <a:solidFill>
                  <a:srgbClr val="091F60"/>
                </a:solidFill>
                <a:latin typeface="Trebuchet MS"/>
                <a:cs typeface="Trebuchet MS"/>
              </a:rPr>
              <a:t> </a:t>
            </a:r>
            <a:r>
              <a:rPr dirty="0" sz="2800" spc="-35" b="1">
                <a:solidFill>
                  <a:srgbClr val="091F60"/>
                </a:solidFill>
                <a:latin typeface="Trebuchet MS"/>
                <a:cs typeface="Trebuchet MS"/>
              </a:rPr>
              <a:t>argume</a:t>
            </a:r>
            <a:r>
              <a:rPr dirty="0" sz="2800" spc="-30" b="1">
                <a:solidFill>
                  <a:srgbClr val="091F60"/>
                </a:solidFill>
                <a:latin typeface="Trebuchet MS"/>
                <a:cs typeface="Trebuchet MS"/>
              </a:rPr>
              <a:t>n</a:t>
            </a:r>
            <a:r>
              <a:rPr dirty="0" sz="2800" spc="5" b="1">
                <a:solidFill>
                  <a:srgbClr val="091F60"/>
                </a:solidFill>
                <a:latin typeface="Trebuchet MS"/>
                <a:cs typeface="Trebuchet MS"/>
              </a:rPr>
              <a:t>ts</a:t>
            </a:r>
            <a:r>
              <a:rPr dirty="0" sz="2800" spc="-145" b="1">
                <a:solidFill>
                  <a:srgbClr val="091F60"/>
                </a:solidFill>
                <a:latin typeface="Trebuchet MS"/>
                <a:cs typeface="Trebuchet MS"/>
              </a:rPr>
              <a:t> </a:t>
            </a:r>
            <a:r>
              <a:rPr dirty="0" sz="2800" spc="-130" b="1">
                <a:solidFill>
                  <a:srgbClr val="091F60"/>
                </a:solidFill>
                <a:latin typeface="Trebuchet MS"/>
                <a:cs typeface="Trebuchet MS"/>
              </a:rPr>
              <a:t>have</a:t>
            </a:r>
            <a:r>
              <a:rPr dirty="0" sz="2800" spc="-155" b="1">
                <a:solidFill>
                  <a:srgbClr val="091F60"/>
                </a:solidFill>
                <a:latin typeface="Trebuchet MS"/>
                <a:cs typeface="Trebuchet MS"/>
              </a:rPr>
              <a:t> </a:t>
            </a:r>
            <a:r>
              <a:rPr dirty="0" sz="2800" spc="-105" b="1">
                <a:solidFill>
                  <a:srgbClr val="091F60"/>
                </a:solidFill>
                <a:latin typeface="Trebuchet MS"/>
                <a:cs typeface="Trebuchet MS"/>
              </a:rPr>
              <a:t>been</a:t>
            </a:r>
            <a:r>
              <a:rPr dirty="0" sz="2800" spc="-155" b="1">
                <a:solidFill>
                  <a:srgbClr val="091F60"/>
                </a:solidFill>
                <a:latin typeface="Trebuchet MS"/>
                <a:cs typeface="Trebuchet MS"/>
              </a:rPr>
              <a:t> </a:t>
            </a:r>
            <a:r>
              <a:rPr dirty="0" sz="2800" spc="-80" b="1">
                <a:solidFill>
                  <a:srgbClr val="091F60"/>
                </a:solidFill>
                <a:latin typeface="Trebuchet MS"/>
                <a:cs typeface="Trebuchet MS"/>
              </a:rPr>
              <a:t>di</a:t>
            </a:r>
            <a:r>
              <a:rPr dirty="0" sz="2800" spc="-90" b="1">
                <a:solidFill>
                  <a:srgbClr val="091F60"/>
                </a:solidFill>
                <a:latin typeface="Trebuchet MS"/>
                <a:cs typeface="Trebuchet MS"/>
              </a:rPr>
              <a:t>v</a:t>
            </a:r>
            <a:r>
              <a:rPr dirty="0" sz="2800" spc="-70" b="1">
                <a:solidFill>
                  <a:srgbClr val="091F60"/>
                </a:solidFill>
                <a:latin typeface="Trebuchet MS"/>
                <a:cs typeface="Trebuchet MS"/>
              </a:rPr>
              <a:t>ided</a:t>
            </a:r>
            <a:r>
              <a:rPr dirty="0" sz="2800" spc="-170" b="1">
                <a:solidFill>
                  <a:srgbClr val="091F60"/>
                </a:solidFill>
                <a:latin typeface="Trebuchet MS"/>
                <a:cs typeface="Trebuchet MS"/>
              </a:rPr>
              <a:t> </a:t>
            </a:r>
            <a:r>
              <a:rPr dirty="0" sz="2800" spc="-60" b="1">
                <a:solidFill>
                  <a:srgbClr val="091F60"/>
                </a:solidFill>
                <a:latin typeface="Trebuchet MS"/>
                <a:cs typeface="Trebuchet MS"/>
              </a:rPr>
              <a:t>into</a:t>
            </a:r>
            <a:r>
              <a:rPr dirty="0" sz="2800" spc="-155" b="1">
                <a:solidFill>
                  <a:srgbClr val="091F60"/>
                </a:solidFill>
                <a:latin typeface="Trebuchet MS"/>
                <a:cs typeface="Trebuchet MS"/>
              </a:rPr>
              <a:t> </a:t>
            </a:r>
            <a:r>
              <a:rPr dirty="0" sz="2800" spc="-120" b="1">
                <a:solidFill>
                  <a:srgbClr val="091F60"/>
                </a:solidFill>
                <a:latin typeface="Trebuchet MS"/>
                <a:cs typeface="Trebuchet MS"/>
              </a:rPr>
              <a:t>two</a:t>
            </a:r>
            <a:r>
              <a:rPr dirty="0" sz="2800" spc="-165" b="1">
                <a:solidFill>
                  <a:srgbClr val="091F60"/>
                </a:solidFill>
                <a:latin typeface="Trebuchet MS"/>
                <a:cs typeface="Trebuchet MS"/>
              </a:rPr>
              <a:t> </a:t>
            </a:r>
            <a:r>
              <a:rPr dirty="0" sz="2800" spc="-90" b="1">
                <a:solidFill>
                  <a:srgbClr val="091F60"/>
                </a:solidFill>
                <a:latin typeface="Trebuchet MS"/>
                <a:cs typeface="Trebuchet MS"/>
              </a:rPr>
              <a:t>types:</a:t>
            </a:r>
            <a:endParaRPr sz="28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2850">
              <a:latin typeface="Trebuchet MS"/>
              <a:cs typeface="Trebuchet MS"/>
            </a:endParaRPr>
          </a:p>
          <a:p>
            <a:pPr marL="12700" marR="5080">
              <a:lnSpc>
                <a:spcPct val="100000"/>
              </a:lnSpc>
            </a:pPr>
            <a:r>
              <a:rPr dirty="0" sz="2800" spc="-90" b="1">
                <a:solidFill>
                  <a:srgbClr val="FF0000"/>
                </a:solidFill>
                <a:latin typeface="Trebuchet MS"/>
                <a:cs typeface="Trebuchet MS"/>
              </a:rPr>
              <a:t>Deductive </a:t>
            </a:r>
            <a:r>
              <a:rPr dirty="0" sz="2800" spc="-25" b="1">
                <a:solidFill>
                  <a:srgbClr val="FF0000"/>
                </a:solidFill>
                <a:latin typeface="Trebuchet MS"/>
                <a:cs typeface="Trebuchet MS"/>
              </a:rPr>
              <a:t>arguments </a:t>
            </a:r>
            <a:r>
              <a:rPr dirty="0" sz="2800" spc="-90" b="1">
                <a:solidFill>
                  <a:srgbClr val="091F60"/>
                </a:solidFill>
                <a:latin typeface="Trebuchet MS"/>
                <a:cs typeface="Trebuchet MS"/>
              </a:rPr>
              <a:t>and </a:t>
            </a:r>
            <a:r>
              <a:rPr dirty="0" sz="2800" spc="-85" b="1">
                <a:solidFill>
                  <a:srgbClr val="FF0000"/>
                </a:solidFill>
                <a:latin typeface="Trebuchet MS"/>
                <a:cs typeface="Trebuchet MS"/>
              </a:rPr>
              <a:t>inductive </a:t>
            </a:r>
            <a:r>
              <a:rPr dirty="0" sz="2800" spc="-25" b="1">
                <a:solidFill>
                  <a:srgbClr val="FF0000"/>
                </a:solidFill>
                <a:latin typeface="Trebuchet MS"/>
                <a:cs typeface="Trebuchet MS"/>
              </a:rPr>
              <a:t>arguments</a:t>
            </a:r>
            <a:r>
              <a:rPr dirty="0" sz="2800" spc="-25" b="1">
                <a:solidFill>
                  <a:srgbClr val="091F60"/>
                </a:solidFill>
                <a:latin typeface="Trebuchet MS"/>
                <a:cs typeface="Trebuchet MS"/>
              </a:rPr>
              <a:t>. </a:t>
            </a:r>
            <a:r>
              <a:rPr dirty="0" sz="2800" spc="-110" b="1">
                <a:solidFill>
                  <a:srgbClr val="091F60"/>
                </a:solidFill>
                <a:latin typeface="Trebuchet MS"/>
                <a:cs typeface="Trebuchet MS"/>
              </a:rPr>
              <a:t>Because </a:t>
            </a:r>
            <a:r>
              <a:rPr dirty="0" sz="2800" spc="-75" b="1">
                <a:solidFill>
                  <a:srgbClr val="091F60"/>
                </a:solidFill>
                <a:latin typeface="Trebuchet MS"/>
                <a:cs typeface="Trebuchet MS"/>
              </a:rPr>
              <a:t>the </a:t>
            </a:r>
            <a:r>
              <a:rPr dirty="0" sz="2800" spc="-70" b="1">
                <a:solidFill>
                  <a:srgbClr val="091F60"/>
                </a:solidFill>
                <a:latin typeface="Trebuchet MS"/>
                <a:cs typeface="Trebuchet MS"/>
              </a:rPr>
              <a:t> </a:t>
            </a:r>
            <a:r>
              <a:rPr dirty="0" sz="2800" spc="-50" b="1">
                <a:solidFill>
                  <a:srgbClr val="091F60"/>
                </a:solidFill>
                <a:latin typeface="Trebuchet MS"/>
                <a:cs typeface="Trebuchet MS"/>
              </a:rPr>
              <a:t>standards</a:t>
            </a:r>
            <a:r>
              <a:rPr dirty="0" sz="2800" spc="-114" b="1">
                <a:solidFill>
                  <a:srgbClr val="091F60"/>
                </a:solidFill>
                <a:latin typeface="Trebuchet MS"/>
                <a:cs typeface="Trebuchet MS"/>
              </a:rPr>
              <a:t> </a:t>
            </a:r>
            <a:r>
              <a:rPr dirty="0" sz="2800" spc="-30" b="1">
                <a:solidFill>
                  <a:srgbClr val="091F60"/>
                </a:solidFill>
                <a:latin typeface="Trebuchet MS"/>
                <a:cs typeface="Trebuchet MS"/>
              </a:rPr>
              <a:t>for</a:t>
            </a:r>
            <a:r>
              <a:rPr dirty="0" sz="2800" spc="-145" b="1">
                <a:solidFill>
                  <a:srgbClr val="091F60"/>
                </a:solidFill>
                <a:latin typeface="Trebuchet MS"/>
                <a:cs typeface="Trebuchet MS"/>
              </a:rPr>
              <a:t> </a:t>
            </a:r>
            <a:r>
              <a:rPr dirty="0" sz="2800" spc="-65" b="1">
                <a:solidFill>
                  <a:srgbClr val="091F60"/>
                </a:solidFill>
                <a:latin typeface="Trebuchet MS"/>
                <a:cs typeface="Trebuchet MS"/>
              </a:rPr>
              <a:t>evaluating</a:t>
            </a:r>
            <a:r>
              <a:rPr dirty="0" sz="2800" spc="-165" b="1">
                <a:solidFill>
                  <a:srgbClr val="091F60"/>
                </a:solidFill>
                <a:latin typeface="Trebuchet MS"/>
                <a:cs typeface="Trebuchet MS"/>
              </a:rPr>
              <a:t> </a:t>
            </a:r>
            <a:r>
              <a:rPr dirty="0" sz="2800" spc="-90" b="1">
                <a:solidFill>
                  <a:srgbClr val="091F60"/>
                </a:solidFill>
                <a:latin typeface="Trebuchet MS"/>
                <a:cs typeface="Trebuchet MS"/>
              </a:rPr>
              <a:t>deductive</a:t>
            </a:r>
            <a:r>
              <a:rPr dirty="0" sz="2800" spc="-165" b="1">
                <a:solidFill>
                  <a:srgbClr val="091F60"/>
                </a:solidFill>
                <a:latin typeface="Trebuchet MS"/>
                <a:cs typeface="Trebuchet MS"/>
              </a:rPr>
              <a:t> </a:t>
            </a:r>
            <a:r>
              <a:rPr dirty="0" sz="2800" spc="-90" b="1">
                <a:solidFill>
                  <a:srgbClr val="091F60"/>
                </a:solidFill>
                <a:latin typeface="Trebuchet MS"/>
                <a:cs typeface="Trebuchet MS"/>
              </a:rPr>
              <a:t>and</a:t>
            </a:r>
            <a:r>
              <a:rPr dirty="0" sz="2800" spc="-140" b="1">
                <a:solidFill>
                  <a:srgbClr val="091F60"/>
                </a:solidFill>
                <a:latin typeface="Trebuchet MS"/>
                <a:cs typeface="Trebuchet MS"/>
              </a:rPr>
              <a:t> </a:t>
            </a:r>
            <a:r>
              <a:rPr dirty="0" sz="2800" spc="-85" b="1">
                <a:solidFill>
                  <a:srgbClr val="091F60"/>
                </a:solidFill>
                <a:latin typeface="Trebuchet MS"/>
                <a:cs typeface="Trebuchet MS"/>
              </a:rPr>
              <a:t>inductive</a:t>
            </a:r>
            <a:r>
              <a:rPr dirty="0" sz="2800" spc="-165" b="1">
                <a:solidFill>
                  <a:srgbClr val="091F60"/>
                </a:solidFill>
                <a:latin typeface="Trebuchet MS"/>
                <a:cs typeface="Trebuchet MS"/>
              </a:rPr>
              <a:t> </a:t>
            </a:r>
            <a:r>
              <a:rPr dirty="0" sz="2800" spc="-25" b="1">
                <a:solidFill>
                  <a:srgbClr val="091F60"/>
                </a:solidFill>
                <a:latin typeface="Trebuchet MS"/>
                <a:cs typeface="Trebuchet MS"/>
              </a:rPr>
              <a:t>arguments</a:t>
            </a:r>
            <a:r>
              <a:rPr dirty="0" sz="2800" spc="-150" b="1">
                <a:solidFill>
                  <a:srgbClr val="091F60"/>
                </a:solidFill>
                <a:latin typeface="Trebuchet MS"/>
                <a:cs typeface="Trebuchet MS"/>
              </a:rPr>
              <a:t> </a:t>
            </a:r>
            <a:r>
              <a:rPr dirty="0" sz="2800" spc="-80" b="1">
                <a:solidFill>
                  <a:srgbClr val="091F60"/>
                </a:solidFill>
                <a:latin typeface="Trebuchet MS"/>
                <a:cs typeface="Trebuchet MS"/>
              </a:rPr>
              <a:t>are </a:t>
            </a:r>
            <a:r>
              <a:rPr dirty="0" sz="2800" spc="-830" b="1">
                <a:solidFill>
                  <a:srgbClr val="091F60"/>
                </a:solidFill>
                <a:latin typeface="Trebuchet MS"/>
                <a:cs typeface="Trebuchet MS"/>
              </a:rPr>
              <a:t> </a:t>
            </a:r>
            <a:r>
              <a:rPr dirty="0" sz="2800" spc="-80" b="1">
                <a:solidFill>
                  <a:srgbClr val="091F60"/>
                </a:solidFill>
                <a:latin typeface="Trebuchet MS"/>
                <a:cs typeface="Trebuchet MS"/>
              </a:rPr>
              <a:t>quite </a:t>
            </a:r>
            <a:r>
              <a:rPr dirty="0" sz="2800" spc="-60" b="1">
                <a:solidFill>
                  <a:srgbClr val="091F60"/>
                </a:solidFill>
                <a:latin typeface="Trebuchet MS"/>
                <a:cs typeface="Trebuchet MS"/>
              </a:rPr>
              <a:t>different, </a:t>
            </a:r>
            <a:r>
              <a:rPr dirty="0" sz="2800" spc="-5" b="1">
                <a:solidFill>
                  <a:srgbClr val="091F60"/>
                </a:solidFill>
                <a:latin typeface="Trebuchet MS"/>
                <a:cs typeface="Trebuchet MS"/>
              </a:rPr>
              <a:t>it </a:t>
            </a:r>
            <a:r>
              <a:rPr dirty="0" sz="2800" spc="-25" b="1">
                <a:solidFill>
                  <a:srgbClr val="091F60"/>
                </a:solidFill>
                <a:latin typeface="Trebuchet MS"/>
                <a:cs typeface="Trebuchet MS"/>
              </a:rPr>
              <a:t>is </a:t>
            </a:r>
            <a:r>
              <a:rPr dirty="0" sz="2800" spc="-40" b="1">
                <a:solidFill>
                  <a:srgbClr val="091F60"/>
                </a:solidFill>
                <a:latin typeface="Trebuchet MS"/>
                <a:cs typeface="Trebuchet MS"/>
              </a:rPr>
              <a:t>important </a:t>
            </a:r>
            <a:r>
              <a:rPr dirty="0" sz="2800" spc="-50" b="1">
                <a:solidFill>
                  <a:srgbClr val="091F60"/>
                </a:solidFill>
                <a:latin typeface="Trebuchet MS"/>
                <a:cs typeface="Trebuchet MS"/>
              </a:rPr>
              <a:t>to </a:t>
            </a:r>
            <a:r>
              <a:rPr dirty="0" sz="2800" spc="-70" b="1">
                <a:solidFill>
                  <a:srgbClr val="091F60"/>
                </a:solidFill>
                <a:latin typeface="Trebuchet MS"/>
                <a:cs typeface="Trebuchet MS"/>
              </a:rPr>
              <a:t>understand </a:t>
            </a:r>
            <a:r>
              <a:rPr dirty="0" sz="2800" spc="-75" b="1">
                <a:solidFill>
                  <a:srgbClr val="091F60"/>
                </a:solidFill>
                <a:latin typeface="Trebuchet MS"/>
                <a:cs typeface="Trebuchet MS"/>
              </a:rPr>
              <a:t>the </a:t>
            </a:r>
            <a:r>
              <a:rPr dirty="0" sz="2800" spc="-65" b="1">
                <a:solidFill>
                  <a:srgbClr val="091F60"/>
                </a:solidFill>
                <a:latin typeface="Trebuchet MS"/>
                <a:cs typeface="Trebuchet MS"/>
              </a:rPr>
              <a:t>difference </a:t>
            </a:r>
            <a:r>
              <a:rPr dirty="0" sz="2800" spc="-60" b="1">
                <a:solidFill>
                  <a:srgbClr val="091F60"/>
                </a:solidFill>
                <a:latin typeface="Trebuchet MS"/>
                <a:cs typeface="Trebuchet MS"/>
              </a:rPr>
              <a:t> </a:t>
            </a:r>
            <a:r>
              <a:rPr dirty="0" sz="2800" spc="-114" b="1">
                <a:solidFill>
                  <a:srgbClr val="091F60"/>
                </a:solidFill>
                <a:latin typeface="Trebuchet MS"/>
                <a:cs typeface="Trebuchet MS"/>
              </a:rPr>
              <a:t>between</a:t>
            </a:r>
            <a:r>
              <a:rPr dirty="0" sz="2800" spc="-155" b="1">
                <a:solidFill>
                  <a:srgbClr val="091F60"/>
                </a:solidFill>
                <a:latin typeface="Trebuchet MS"/>
                <a:cs typeface="Trebuchet MS"/>
              </a:rPr>
              <a:t> </a:t>
            </a:r>
            <a:r>
              <a:rPr dirty="0" sz="2800" spc="-75" b="1">
                <a:solidFill>
                  <a:srgbClr val="091F60"/>
                </a:solidFill>
                <a:latin typeface="Trebuchet MS"/>
                <a:cs typeface="Trebuchet MS"/>
              </a:rPr>
              <a:t>these</a:t>
            </a:r>
            <a:r>
              <a:rPr dirty="0" sz="2800" spc="-155" b="1">
                <a:solidFill>
                  <a:srgbClr val="091F60"/>
                </a:solidFill>
                <a:latin typeface="Trebuchet MS"/>
                <a:cs typeface="Trebuchet MS"/>
              </a:rPr>
              <a:t> </a:t>
            </a:r>
            <a:r>
              <a:rPr dirty="0" sz="2800" spc="-120" b="1">
                <a:solidFill>
                  <a:srgbClr val="091F60"/>
                </a:solidFill>
                <a:latin typeface="Trebuchet MS"/>
                <a:cs typeface="Trebuchet MS"/>
              </a:rPr>
              <a:t>two</a:t>
            </a:r>
            <a:r>
              <a:rPr dirty="0" sz="2800" spc="-165" b="1">
                <a:solidFill>
                  <a:srgbClr val="091F60"/>
                </a:solidFill>
                <a:latin typeface="Trebuchet MS"/>
                <a:cs typeface="Trebuchet MS"/>
              </a:rPr>
              <a:t> </a:t>
            </a:r>
            <a:r>
              <a:rPr dirty="0" sz="2800" spc="-75" b="1">
                <a:solidFill>
                  <a:srgbClr val="091F60"/>
                </a:solidFill>
                <a:latin typeface="Trebuchet MS"/>
                <a:cs typeface="Trebuchet MS"/>
              </a:rPr>
              <a:t>types</a:t>
            </a:r>
            <a:r>
              <a:rPr dirty="0" sz="2800" spc="-145" b="1">
                <a:solidFill>
                  <a:srgbClr val="091F60"/>
                </a:solidFill>
                <a:latin typeface="Trebuchet MS"/>
                <a:cs typeface="Trebuchet MS"/>
              </a:rPr>
              <a:t> </a:t>
            </a:r>
            <a:r>
              <a:rPr dirty="0" sz="2800" spc="-45" b="1">
                <a:solidFill>
                  <a:srgbClr val="091F60"/>
                </a:solidFill>
                <a:latin typeface="Trebuchet MS"/>
                <a:cs typeface="Trebuchet MS"/>
              </a:rPr>
              <a:t>of</a:t>
            </a:r>
            <a:r>
              <a:rPr dirty="0" sz="2800" spc="-155" b="1">
                <a:solidFill>
                  <a:srgbClr val="091F60"/>
                </a:solidFill>
                <a:latin typeface="Trebuchet MS"/>
                <a:cs typeface="Trebuchet MS"/>
              </a:rPr>
              <a:t> </a:t>
            </a:r>
            <a:r>
              <a:rPr dirty="0" sz="2800" spc="25" b="1">
                <a:solidFill>
                  <a:srgbClr val="091F60"/>
                </a:solidFill>
                <a:latin typeface="Trebuchet MS"/>
                <a:cs typeface="Trebuchet MS"/>
              </a:rPr>
              <a:t>ar</a:t>
            </a:r>
            <a:r>
              <a:rPr dirty="0" sz="2800" spc="30" b="1">
                <a:solidFill>
                  <a:srgbClr val="091F60"/>
                </a:solidFill>
                <a:latin typeface="Trebuchet MS"/>
                <a:cs typeface="Trebuchet MS"/>
              </a:rPr>
              <a:t>g</a:t>
            </a:r>
            <a:r>
              <a:rPr dirty="0" sz="2800" spc="-50" b="1">
                <a:solidFill>
                  <a:srgbClr val="091F60"/>
                </a:solidFill>
                <a:latin typeface="Trebuchet MS"/>
                <a:cs typeface="Trebuchet MS"/>
              </a:rPr>
              <a:t>uments.</a:t>
            </a:r>
            <a:endParaRPr sz="2800">
              <a:latin typeface="Trebuchet MS"/>
              <a:cs typeface="Trebuchet MS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814833" y="45719"/>
            <a:ext cx="2226017" cy="969263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2658872" y="706881"/>
            <a:ext cx="4194810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5" b="1">
                <a:latin typeface="Arial"/>
                <a:cs typeface="Arial"/>
              </a:rPr>
              <a:t>Deduction</a:t>
            </a:r>
            <a:r>
              <a:rPr dirty="0" sz="2800" spc="5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and Induction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962" y="300990"/>
            <a:ext cx="1889760" cy="1165860"/>
          </a:xfrm>
          <a:prstGeom prst="rect"/>
        </p:spPr>
        <p:txBody>
          <a:bodyPr wrap="square" lIns="0" tIns="226695" rIns="0" bIns="0" rtlCol="0" vert="horz">
            <a:spAutoFit/>
          </a:bodyPr>
          <a:lstStyle/>
          <a:p>
            <a:pPr marL="267335">
              <a:lnSpc>
                <a:spcPct val="100000"/>
              </a:lnSpc>
              <a:spcBef>
                <a:spcPts val="1785"/>
              </a:spcBef>
            </a:pPr>
            <a:r>
              <a:rPr dirty="0" spc="-5" b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pc="-85" b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pc="-5" b="0">
                <a:solidFill>
                  <a:srgbClr val="FFFFFF"/>
                </a:solidFill>
                <a:latin typeface="Times New Roman"/>
                <a:cs typeface="Times New Roman"/>
              </a:rPr>
              <a:t>2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04443" y="1578355"/>
            <a:ext cx="10073640" cy="405002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490855">
              <a:lnSpc>
                <a:spcPct val="100000"/>
              </a:lnSpc>
              <a:spcBef>
                <a:spcPts val="100"/>
              </a:spcBef>
            </a:pPr>
            <a:r>
              <a:rPr dirty="0" sz="2400" spc="-5" b="1">
                <a:latin typeface="Arial"/>
                <a:cs typeface="Arial"/>
              </a:rPr>
              <a:t>Deductive</a:t>
            </a:r>
            <a:r>
              <a:rPr dirty="0" sz="2400" b="1">
                <a:latin typeface="Arial"/>
                <a:cs typeface="Arial"/>
              </a:rPr>
              <a:t> arguments</a:t>
            </a:r>
            <a:r>
              <a:rPr dirty="0" sz="2400" spc="10" b="1">
                <a:latin typeface="Arial"/>
                <a:cs typeface="Arial"/>
              </a:rPr>
              <a:t> </a:t>
            </a:r>
            <a:r>
              <a:rPr dirty="0" sz="2400" spc="-5" b="1">
                <a:latin typeface="Arial"/>
                <a:cs typeface="Arial"/>
              </a:rPr>
              <a:t>try</a:t>
            </a:r>
            <a:r>
              <a:rPr dirty="0" sz="2400" spc="-1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to </a:t>
            </a:r>
            <a:r>
              <a:rPr dirty="0" sz="2400" spc="-5" b="1">
                <a:latin typeface="Arial"/>
                <a:cs typeface="Arial"/>
              </a:rPr>
              <a:t>prove</a:t>
            </a:r>
            <a:r>
              <a:rPr dirty="0" sz="2400" b="1">
                <a:latin typeface="Arial"/>
                <a:cs typeface="Arial"/>
              </a:rPr>
              <a:t> their</a:t>
            </a:r>
            <a:r>
              <a:rPr dirty="0" sz="2400" spc="-10" b="1">
                <a:latin typeface="Arial"/>
                <a:cs typeface="Arial"/>
              </a:rPr>
              <a:t> </a:t>
            </a:r>
            <a:r>
              <a:rPr dirty="0" sz="2400" spc="-5" b="1">
                <a:latin typeface="Arial"/>
                <a:cs typeface="Arial"/>
              </a:rPr>
              <a:t>conclusions</a:t>
            </a:r>
            <a:r>
              <a:rPr dirty="0" sz="2400" spc="-15" b="1">
                <a:latin typeface="Arial"/>
                <a:cs typeface="Arial"/>
              </a:rPr>
              <a:t> </a:t>
            </a:r>
            <a:r>
              <a:rPr dirty="0" sz="2400" spc="5" b="1">
                <a:latin typeface="Arial"/>
                <a:cs typeface="Arial"/>
              </a:rPr>
              <a:t>with</a:t>
            </a:r>
            <a:r>
              <a:rPr dirty="0" sz="2400" spc="-4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rigorous, </a:t>
            </a:r>
            <a:r>
              <a:rPr dirty="0" sz="2400" spc="-655" b="1">
                <a:latin typeface="Arial"/>
                <a:cs typeface="Arial"/>
              </a:rPr>
              <a:t> </a:t>
            </a:r>
            <a:r>
              <a:rPr dirty="0" sz="2400" spc="-5" b="1">
                <a:latin typeface="Arial"/>
                <a:cs typeface="Arial"/>
              </a:rPr>
              <a:t>inescapable </a:t>
            </a:r>
            <a:r>
              <a:rPr dirty="0" sz="2400" b="1">
                <a:latin typeface="Arial"/>
                <a:cs typeface="Arial"/>
              </a:rPr>
              <a:t>logic. Inductive </a:t>
            </a:r>
            <a:r>
              <a:rPr dirty="0" sz="2400" spc="-5" b="1">
                <a:latin typeface="Arial"/>
                <a:cs typeface="Arial"/>
              </a:rPr>
              <a:t>arguments </a:t>
            </a:r>
            <a:r>
              <a:rPr dirty="0" sz="2400" b="1">
                <a:latin typeface="Arial"/>
                <a:cs typeface="Arial"/>
              </a:rPr>
              <a:t>try to </a:t>
            </a:r>
            <a:r>
              <a:rPr dirty="0" sz="2400" spc="-5" b="1">
                <a:latin typeface="Arial"/>
                <a:cs typeface="Arial"/>
              </a:rPr>
              <a:t>show </a:t>
            </a:r>
            <a:r>
              <a:rPr dirty="0" sz="2400" b="1">
                <a:latin typeface="Arial"/>
                <a:cs typeface="Arial"/>
              </a:rPr>
              <a:t>that their </a:t>
            </a:r>
            <a:r>
              <a:rPr dirty="0" sz="2400" spc="5" b="1">
                <a:latin typeface="Arial"/>
                <a:cs typeface="Arial"/>
              </a:rPr>
              <a:t> </a:t>
            </a:r>
            <a:r>
              <a:rPr dirty="0" sz="2400" spc="-5" b="1">
                <a:latin typeface="Arial"/>
                <a:cs typeface="Arial"/>
              </a:rPr>
              <a:t>conclusions</a:t>
            </a:r>
            <a:r>
              <a:rPr dirty="0" sz="2400" spc="-2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are plausible</a:t>
            </a:r>
            <a:r>
              <a:rPr dirty="0" sz="2400" spc="-2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or</a:t>
            </a:r>
            <a:r>
              <a:rPr dirty="0" sz="2400" spc="-10" b="1">
                <a:latin typeface="Arial"/>
                <a:cs typeface="Arial"/>
              </a:rPr>
              <a:t> </a:t>
            </a:r>
            <a:r>
              <a:rPr dirty="0" sz="2400" spc="-5" b="1">
                <a:latin typeface="Arial"/>
                <a:cs typeface="Arial"/>
              </a:rPr>
              <a:t>likely</a:t>
            </a:r>
            <a:r>
              <a:rPr dirty="0" sz="2400" spc="-2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given</a:t>
            </a:r>
            <a:r>
              <a:rPr dirty="0" sz="2400" spc="-1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the premise(s).</a:t>
            </a:r>
            <a:endParaRPr sz="2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2400" spc="-5" b="1">
                <a:latin typeface="Arial"/>
                <a:cs typeface="Arial"/>
              </a:rPr>
              <a:t>Here</a:t>
            </a:r>
            <a:r>
              <a:rPr dirty="0" sz="2400" spc="15" b="1">
                <a:latin typeface="Arial"/>
                <a:cs typeface="Arial"/>
              </a:rPr>
              <a:t> </a:t>
            </a:r>
            <a:r>
              <a:rPr dirty="0" sz="2400" spc="-5" b="1">
                <a:latin typeface="Arial"/>
                <a:cs typeface="Arial"/>
              </a:rPr>
              <a:t>are</a:t>
            </a:r>
            <a:r>
              <a:rPr dirty="0" sz="2400" spc="5" b="1">
                <a:latin typeface="Arial"/>
                <a:cs typeface="Arial"/>
              </a:rPr>
              <a:t> two</a:t>
            </a:r>
            <a:r>
              <a:rPr dirty="0" sz="2400" spc="-45" b="1">
                <a:latin typeface="Arial"/>
                <a:cs typeface="Arial"/>
              </a:rPr>
              <a:t> </a:t>
            </a:r>
            <a:r>
              <a:rPr dirty="0" sz="2400" spc="-5" b="1">
                <a:latin typeface="Arial"/>
                <a:cs typeface="Arial"/>
              </a:rPr>
              <a:t>examples</a:t>
            </a:r>
            <a:r>
              <a:rPr dirty="0" sz="2400" spc="1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of</a:t>
            </a:r>
            <a:r>
              <a:rPr dirty="0" sz="2400" spc="5" b="1">
                <a:latin typeface="Arial"/>
                <a:cs typeface="Arial"/>
              </a:rPr>
              <a:t> </a:t>
            </a:r>
            <a:r>
              <a:rPr dirty="0" sz="2400" spc="-5" b="1">
                <a:latin typeface="Arial"/>
                <a:cs typeface="Arial"/>
              </a:rPr>
              <a:t>deductive arguments:</a:t>
            </a:r>
            <a:endParaRPr sz="2400">
              <a:latin typeface="Arial"/>
              <a:cs typeface="Arial"/>
            </a:endParaRPr>
          </a:p>
          <a:p>
            <a:pPr marL="12700" marR="6766559">
              <a:lnSpc>
                <a:spcPct val="100000"/>
              </a:lnSpc>
            </a:pPr>
            <a:r>
              <a:rPr dirty="0" sz="2400" b="1">
                <a:latin typeface="Arial"/>
                <a:cs typeface="Arial"/>
              </a:rPr>
              <a:t>All</a:t>
            </a:r>
            <a:r>
              <a:rPr dirty="0" sz="2400" spc="-40" b="1">
                <a:latin typeface="Arial"/>
                <a:cs typeface="Arial"/>
              </a:rPr>
              <a:t> </a:t>
            </a:r>
            <a:r>
              <a:rPr dirty="0" sz="2400" spc="-5" b="1">
                <a:latin typeface="Arial"/>
                <a:cs typeface="Arial"/>
              </a:rPr>
              <a:t>humans</a:t>
            </a:r>
            <a:r>
              <a:rPr dirty="0" sz="2400" spc="-20" b="1">
                <a:latin typeface="Arial"/>
                <a:cs typeface="Arial"/>
              </a:rPr>
              <a:t> </a:t>
            </a:r>
            <a:r>
              <a:rPr dirty="0" sz="2400" spc="-5" b="1">
                <a:latin typeface="Arial"/>
                <a:cs typeface="Arial"/>
              </a:rPr>
              <a:t>are</a:t>
            </a:r>
            <a:r>
              <a:rPr dirty="0" sz="2400" spc="-1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mortal. </a:t>
            </a:r>
            <a:r>
              <a:rPr dirty="0" sz="2400" spc="-655" b="1">
                <a:latin typeface="Arial"/>
                <a:cs typeface="Arial"/>
              </a:rPr>
              <a:t> </a:t>
            </a:r>
            <a:r>
              <a:rPr dirty="0" sz="2400" spc="-5" b="1">
                <a:latin typeface="Arial"/>
                <a:cs typeface="Arial"/>
              </a:rPr>
              <a:t>Socrates </a:t>
            </a:r>
            <a:r>
              <a:rPr dirty="0" sz="2400" b="1">
                <a:latin typeface="Arial"/>
                <a:cs typeface="Arial"/>
              </a:rPr>
              <a:t>is</a:t>
            </a:r>
            <a:r>
              <a:rPr dirty="0" sz="2400" spc="-15" b="1">
                <a:latin typeface="Arial"/>
                <a:cs typeface="Arial"/>
              </a:rPr>
              <a:t> </a:t>
            </a:r>
            <a:r>
              <a:rPr dirty="0" sz="2400" spc="-5" b="1">
                <a:latin typeface="Arial"/>
                <a:cs typeface="Arial"/>
              </a:rPr>
              <a:t>human.</a:t>
            </a:r>
            <a:endParaRPr sz="2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" b="1">
                <a:latin typeface="Arial"/>
                <a:cs typeface="Arial"/>
              </a:rPr>
              <a:t>Therefore, Socrates</a:t>
            </a:r>
            <a:r>
              <a:rPr dirty="0" sz="2400" b="1">
                <a:latin typeface="Arial"/>
                <a:cs typeface="Arial"/>
              </a:rPr>
              <a:t> is</a:t>
            </a:r>
            <a:r>
              <a:rPr dirty="0" sz="2400" spc="-1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mortal.</a:t>
            </a:r>
            <a:endParaRPr sz="240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</a:pPr>
            <a:r>
              <a:rPr dirty="0" sz="2400" b="1">
                <a:latin typeface="Arial"/>
                <a:cs typeface="Arial"/>
              </a:rPr>
              <a:t>If</a:t>
            </a:r>
            <a:r>
              <a:rPr dirty="0" sz="2400" spc="-2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the</a:t>
            </a:r>
            <a:r>
              <a:rPr dirty="0" sz="2400" spc="-1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president</a:t>
            </a:r>
            <a:r>
              <a:rPr dirty="0" sz="2400" spc="-5" b="1">
                <a:latin typeface="Arial"/>
                <a:cs typeface="Arial"/>
              </a:rPr>
              <a:t> lives</a:t>
            </a:r>
            <a:r>
              <a:rPr dirty="0" sz="2400" spc="-1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in</a:t>
            </a:r>
            <a:r>
              <a:rPr dirty="0" sz="2400" spc="-2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the</a:t>
            </a:r>
            <a:r>
              <a:rPr dirty="0" sz="2400" spc="-1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White</a:t>
            </a:r>
            <a:r>
              <a:rPr dirty="0" sz="2400" spc="-30" b="1">
                <a:latin typeface="Arial"/>
                <a:cs typeface="Arial"/>
              </a:rPr>
              <a:t> </a:t>
            </a:r>
            <a:r>
              <a:rPr dirty="0" sz="2400" spc="-5" b="1">
                <a:latin typeface="Arial"/>
                <a:cs typeface="Arial"/>
              </a:rPr>
              <a:t>House,</a:t>
            </a:r>
            <a:r>
              <a:rPr dirty="0" sz="2400" b="1">
                <a:latin typeface="Arial"/>
                <a:cs typeface="Arial"/>
              </a:rPr>
              <a:t> then</a:t>
            </a:r>
            <a:r>
              <a:rPr dirty="0" sz="2400" spc="-1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he</a:t>
            </a:r>
            <a:r>
              <a:rPr dirty="0" sz="2400" spc="-2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lives</a:t>
            </a:r>
            <a:r>
              <a:rPr dirty="0" sz="2400" spc="-1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in</a:t>
            </a:r>
            <a:r>
              <a:rPr dirty="0" sz="2400" spc="-1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Washington, </a:t>
            </a:r>
            <a:r>
              <a:rPr dirty="0" sz="2400" spc="-65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D.C.</a:t>
            </a:r>
            <a:endParaRPr sz="2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2400" spc="-5" b="1">
                <a:latin typeface="Arial"/>
                <a:cs typeface="Arial"/>
              </a:rPr>
              <a:t>The</a:t>
            </a:r>
            <a:r>
              <a:rPr dirty="0" sz="2400" spc="-20" b="1">
                <a:latin typeface="Arial"/>
                <a:cs typeface="Arial"/>
              </a:rPr>
              <a:t> </a:t>
            </a:r>
            <a:r>
              <a:rPr dirty="0" sz="2400" spc="-5" b="1">
                <a:latin typeface="Arial"/>
                <a:cs typeface="Arial"/>
              </a:rPr>
              <a:t>president</a:t>
            </a:r>
            <a:r>
              <a:rPr dirty="0" sz="2400" spc="5" b="1">
                <a:latin typeface="Arial"/>
                <a:cs typeface="Arial"/>
              </a:rPr>
              <a:t> </a:t>
            </a:r>
            <a:r>
              <a:rPr dirty="0" sz="2400" spc="-5" b="1">
                <a:latin typeface="Arial"/>
                <a:cs typeface="Arial"/>
              </a:rPr>
              <a:t>does</a:t>
            </a:r>
            <a:r>
              <a:rPr dirty="0" sz="2400" spc="-1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live</a:t>
            </a:r>
            <a:r>
              <a:rPr dirty="0" sz="2400" spc="-2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in</a:t>
            </a:r>
            <a:r>
              <a:rPr dirty="0" sz="2400" spc="-2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the White</a:t>
            </a:r>
            <a:r>
              <a:rPr dirty="0" sz="2400" spc="-20" b="1">
                <a:latin typeface="Arial"/>
                <a:cs typeface="Arial"/>
              </a:rPr>
              <a:t> </a:t>
            </a:r>
            <a:r>
              <a:rPr dirty="0" sz="2400" spc="-5" b="1">
                <a:latin typeface="Arial"/>
                <a:cs typeface="Arial"/>
              </a:rPr>
              <a:t>House.</a:t>
            </a:r>
            <a:endParaRPr sz="2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2400" b="1">
                <a:latin typeface="Arial"/>
                <a:cs typeface="Arial"/>
              </a:rPr>
              <a:t>So,</a:t>
            </a:r>
            <a:r>
              <a:rPr dirty="0" sz="2400" spc="-2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the</a:t>
            </a:r>
            <a:r>
              <a:rPr dirty="0" sz="2400" spc="-2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president</a:t>
            </a:r>
            <a:r>
              <a:rPr dirty="0" sz="2400" spc="-2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lives</a:t>
            </a:r>
            <a:r>
              <a:rPr dirty="0" sz="2400" spc="-2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in</a:t>
            </a:r>
            <a:r>
              <a:rPr dirty="0" sz="2400" spc="-3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Washington,</a:t>
            </a:r>
            <a:r>
              <a:rPr dirty="0" sz="2400" spc="-5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D.C.</a:t>
            </a:r>
            <a:endParaRPr sz="2400">
              <a:latin typeface="Arial"/>
              <a:cs typeface="Arial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814833" y="45719"/>
            <a:ext cx="2226017" cy="969263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2425700" y="743204"/>
            <a:ext cx="3646170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5" b="1">
                <a:latin typeface="Arial"/>
                <a:cs typeface="Arial"/>
              </a:rPr>
              <a:t>Deductive</a:t>
            </a:r>
            <a:r>
              <a:rPr dirty="0" sz="2800" spc="10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arguments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962" y="300990"/>
            <a:ext cx="1889760" cy="1165860"/>
          </a:xfrm>
          <a:prstGeom prst="rect"/>
        </p:spPr>
        <p:txBody>
          <a:bodyPr wrap="square" lIns="0" tIns="226695" rIns="0" bIns="0" rtlCol="0" vert="horz">
            <a:spAutoFit/>
          </a:bodyPr>
          <a:lstStyle/>
          <a:p>
            <a:pPr marL="267335">
              <a:lnSpc>
                <a:spcPct val="100000"/>
              </a:lnSpc>
              <a:spcBef>
                <a:spcPts val="1785"/>
              </a:spcBef>
            </a:pPr>
            <a:r>
              <a:rPr dirty="0" spc="-5" b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pc="-85" b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pc="-5" b="0">
                <a:solidFill>
                  <a:srgbClr val="FFFFFF"/>
                </a:solidFill>
                <a:latin typeface="Times New Roman"/>
                <a:cs typeface="Times New Roman"/>
              </a:rPr>
              <a:t>2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04443" y="1752041"/>
            <a:ext cx="10270490" cy="429387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469900" marR="5080" indent="-457834">
              <a:lnSpc>
                <a:spcPct val="100000"/>
              </a:lnSpc>
              <a:spcBef>
                <a:spcPts val="95"/>
              </a:spcBef>
              <a:buFont typeface="Arial MT"/>
              <a:buChar char="•"/>
              <a:tabLst>
                <a:tab pos="469265" algn="l"/>
                <a:tab pos="470534" algn="l"/>
              </a:tabLst>
            </a:pPr>
            <a:r>
              <a:rPr dirty="0" sz="2800" spc="-5" b="1">
                <a:latin typeface="Arial"/>
                <a:cs typeface="Arial"/>
              </a:rPr>
              <a:t>Notice</a:t>
            </a:r>
            <a:r>
              <a:rPr dirty="0" sz="2800" spc="15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how</a:t>
            </a:r>
            <a:r>
              <a:rPr dirty="0" sz="2800" spc="15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the</a:t>
            </a:r>
            <a:r>
              <a:rPr dirty="0" sz="2800" spc="15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conclusions</a:t>
            </a:r>
            <a:r>
              <a:rPr dirty="0" sz="2800" spc="45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of</a:t>
            </a:r>
            <a:r>
              <a:rPr dirty="0" sz="2800" spc="10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these</a:t>
            </a:r>
            <a:r>
              <a:rPr dirty="0" sz="2800" spc="25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arguments</a:t>
            </a:r>
            <a:r>
              <a:rPr dirty="0" sz="2800" spc="35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flow</a:t>
            </a:r>
            <a:r>
              <a:rPr dirty="0" sz="2800" spc="10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from </a:t>
            </a:r>
            <a:r>
              <a:rPr dirty="0" sz="2800" spc="-765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the</a:t>
            </a:r>
            <a:r>
              <a:rPr dirty="0" sz="2800" spc="15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premises</a:t>
            </a:r>
            <a:r>
              <a:rPr dirty="0" sz="2800" spc="5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with</a:t>
            </a:r>
            <a:r>
              <a:rPr dirty="0" sz="2800" spc="15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a kind</a:t>
            </a:r>
            <a:r>
              <a:rPr dirty="0" sz="2800" spc="5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of</a:t>
            </a:r>
            <a:r>
              <a:rPr dirty="0" sz="2800" spc="15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inescapable</a:t>
            </a:r>
            <a:r>
              <a:rPr dirty="0" sz="2800" spc="25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logic. </a:t>
            </a:r>
            <a:r>
              <a:rPr dirty="0" sz="2800" b="1">
                <a:latin typeface="Arial"/>
                <a:cs typeface="Arial"/>
              </a:rPr>
              <a:t>Each </a:t>
            </a:r>
            <a:r>
              <a:rPr dirty="0" sz="2800" spc="5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argument’s</a:t>
            </a:r>
            <a:r>
              <a:rPr dirty="0" sz="2800" spc="25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conclusion</a:t>
            </a:r>
            <a:r>
              <a:rPr dirty="0" sz="2800" spc="30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follows</a:t>
            </a:r>
            <a:r>
              <a:rPr dirty="0" sz="2800" spc="20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necessarily</a:t>
            </a:r>
            <a:r>
              <a:rPr dirty="0" sz="2800" spc="15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from</a:t>
            </a:r>
            <a:r>
              <a:rPr dirty="0" sz="2800" spc="10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the </a:t>
            </a:r>
            <a:r>
              <a:rPr dirty="0" sz="2800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premises.</a:t>
            </a:r>
            <a:r>
              <a:rPr dirty="0" sz="2800" spc="5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Arguments</a:t>
            </a:r>
            <a:r>
              <a:rPr dirty="0" sz="2800" spc="40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are</a:t>
            </a:r>
            <a:r>
              <a:rPr dirty="0" sz="2800" spc="15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deductive</a:t>
            </a:r>
            <a:r>
              <a:rPr dirty="0" sz="2800" spc="35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when</a:t>
            </a:r>
            <a:r>
              <a:rPr dirty="0" sz="2800" spc="15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their</a:t>
            </a:r>
            <a:r>
              <a:rPr dirty="0" sz="2800" spc="10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premises </a:t>
            </a:r>
            <a:r>
              <a:rPr dirty="0" sz="2800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are intended</a:t>
            </a:r>
            <a:r>
              <a:rPr dirty="0" sz="2800" spc="25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to</a:t>
            </a:r>
            <a:r>
              <a:rPr dirty="0" sz="2800" spc="15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provide</a:t>
            </a:r>
            <a:r>
              <a:rPr dirty="0" sz="2800" spc="20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this</a:t>
            </a:r>
            <a:r>
              <a:rPr dirty="0" sz="2800" spc="5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kind</a:t>
            </a:r>
            <a:r>
              <a:rPr dirty="0" sz="2800" spc="5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of</a:t>
            </a:r>
            <a:r>
              <a:rPr dirty="0" sz="2800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rigorous,</a:t>
            </a:r>
            <a:r>
              <a:rPr dirty="0" sz="2800" spc="15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airtight </a:t>
            </a:r>
            <a:r>
              <a:rPr dirty="0" sz="2800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logical</a:t>
            </a:r>
            <a:r>
              <a:rPr dirty="0" sz="2800" spc="5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support</a:t>
            </a:r>
            <a:r>
              <a:rPr dirty="0" sz="2800" spc="40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for their conclusions.</a:t>
            </a:r>
            <a:endParaRPr sz="2800">
              <a:latin typeface="Arial"/>
              <a:cs typeface="Arial"/>
            </a:endParaRPr>
          </a:p>
          <a:p>
            <a:pPr marL="469900" marR="5080" indent="-457834">
              <a:lnSpc>
                <a:spcPct val="100000"/>
              </a:lnSpc>
              <a:spcBef>
                <a:spcPts val="5"/>
              </a:spcBef>
              <a:buFont typeface="Arial MT"/>
              <a:buChar char="•"/>
              <a:tabLst>
                <a:tab pos="469265" algn="l"/>
                <a:tab pos="470534" algn="l"/>
              </a:tabLst>
            </a:pPr>
            <a:r>
              <a:rPr dirty="0" sz="2800" spc="-5" b="1">
                <a:latin typeface="Arial"/>
                <a:cs typeface="Arial"/>
              </a:rPr>
              <a:t>Deductive</a:t>
            </a:r>
            <a:r>
              <a:rPr dirty="0" sz="2800" spc="35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arguments</a:t>
            </a:r>
            <a:r>
              <a:rPr dirty="0" sz="2800" spc="4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claim</a:t>
            </a:r>
            <a:r>
              <a:rPr dirty="0" sz="2800" spc="-5" b="1">
                <a:latin typeface="Arial"/>
                <a:cs typeface="Arial"/>
              </a:rPr>
              <a:t> to</a:t>
            </a:r>
            <a:r>
              <a:rPr dirty="0" sz="2800" spc="10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provide</a:t>
            </a:r>
            <a:r>
              <a:rPr dirty="0" sz="2800" spc="15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logically </a:t>
            </a:r>
            <a:r>
              <a:rPr dirty="0" sz="2800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conclusive</a:t>
            </a:r>
            <a:r>
              <a:rPr dirty="0" sz="2800" spc="30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grounds</a:t>
            </a:r>
            <a:r>
              <a:rPr dirty="0" sz="2800" spc="40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for</a:t>
            </a:r>
            <a:r>
              <a:rPr dirty="0" sz="2800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their</a:t>
            </a:r>
            <a:r>
              <a:rPr dirty="0" sz="2800" spc="5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conclusions.</a:t>
            </a:r>
            <a:r>
              <a:rPr dirty="0" sz="2800" spc="30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That</a:t>
            </a:r>
            <a:r>
              <a:rPr dirty="0" sz="2800" spc="35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is, they </a:t>
            </a:r>
            <a:r>
              <a:rPr dirty="0" sz="2800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attempt</a:t>
            </a:r>
            <a:r>
              <a:rPr dirty="0" sz="2800" spc="15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to</a:t>
            </a:r>
            <a:r>
              <a:rPr dirty="0" sz="2800" spc="15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show</a:t>
            </a:r>
            <a:r>
              <a:rPr dirty="0" sz="2800" b="1">
                <a:latin typeface="Arial"/>
                <a:cs typeface="Arial"/>
              </a:rPr>
              <a:t> that</a:t>
            </a:r>
            <a:r>
              <a:rPr dirty="0" sz="2800" spc="25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their</a:t>
            </a:r>
            <a:r>
              <a:rPr dirty="0" sz="2800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conclusions</a:t>
            </a:r>
            <a:r>
              <a:rPr dirty="0" sz="2800" spc="40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must</a:t>
            </a:r>
            <a:r>
              <a:rPr dirty="0" sz="2800" spc="20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be</a:t>
            </a:r>
            <a:r>
              <a:rPr dirty="0" sz="2800" spc="5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true</a:t>
            </a:r>
            <a:r>
              <a:rPr dirty="0" sz="2800" spc="20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given </a:t>
            </a:r>
            <a:r>
              <a:rPr dirty="0" sz="2800" spc="-765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the</a:t>
            </a:r>
            <a:r>
              <a:rPr dirty="0" sz="2800" spc="5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premises</a:t>
            </a:r>
            <a:r>
              <a:rPr dirty="0" sz="2800" spc="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asserted</a:t>
            </a:r>
            <a:endParaRPr sz="2800">
              <a:latin typeface="Arial"/>
              <a:cs typeface="Arial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814833" y="45719"/>
            <a:ext cx="2226017" cy="969263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962" y="300990"/>
            <a:ext cx="1889760" cy="1165860"/>
          </a:xfrm>
          <a:prstGeom prst="rect"/>
        </p:spPr>
        <p:txBody>
          <a:bodyPr wrap="square" lIns="0" tIns="226695" rIns="0" bIns="0" rtlCol="0" vert="horz">
            <a:spAutoFit/>
          </a:bodyPr>
          <a:lstStyle/>
          <a:p>
            <a:pPr marL="267335">
              <a:lnSpc>
                <a:spcPct val="100000"/>
              </a:lnSpc>
              <a:spcBef>
                <a:spcPts val="1785"/>
              </a:spcBef>
            </a:pPr>
            <a:r>
              <a:rPr dirty="0" spc="-5" b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pc="-85" b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pc="-5" b="0">
                <a:solidFill>
                  <a:srgbClr val="FFFFFF"/>
                </a:solidFill>
                <a:latin typeface="Times New Roman"/>
                <a:cs typeface="Times New Roman"/>
              </a:rPr>
              <a:t>2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04443" y="1672843"/>
            <a:ext cx="10267315" cy="386651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dirty="0" sz="2800" spc="-5" b="1">
                <a:latin typeface="Arial"/>
                <a:cs typeface="Arial"/>
              </a:rPr>
              <a:t>Inductive</a:t>
            </a:r>
            <a:r>
              <a:rPr dirty="0" sz="2800" spc="40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arguments,</a:t>
            </a:r>
            <a:r>
              <a:rPr dirty="0" sz="2800" spc="35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simply</a:t>
            </a:r>
            <a:r>
              <a:rPr dirty="0" sz="2800" spc="20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claim</a:t>
            </a:r>
            <a:r>
              <a:rPr dirty="0" sz="2800" spc="5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that</a:t>
            </a:r>
            <a:r>
              <a:rPr dirty="0" sz="2800" spc="20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their</a:t>
            </a:r>
            <a:r>
              <a:rPr dirty="0" sz="2800" spc="5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conclusions</a:t>
            </a:r>
            <a:r>
              <a:rPr dirty="0" sz="2800" spc="45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are </a:t>
            </a:r>
            <a:r>
              <a:rPr dirty="0" sz="2800" spc="-765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likely</a:t>
            </a:r>
            <a:r>
              <a:rPr dirty="0" sz="2800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or probable</a:t>
            </a:r>
            <a:r>
              <a:rPr dirty="0" sz="2800" spc="25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given</a:t>
            </a:r>
            <a:r>
              <a:rPr dirty="0" sz="2800" spc="5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the</a:t>
            </a:r>
            <a:r>
              <a:rPr dirty="0" sz="2800" spc="15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premises</a:t>
            </a:r>
            <a:r>
              <a:rPr dirty="0" sz="2800" spc="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offered.</a:t>
            </a:r>
            <a:endParaRPr sz="2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900">
              <a:latin typeface="Arial"/>
              <a:cs typeface="Arial"/>
            </a:endParaRPr>
          </a:p>
          <a:p>
            <a:pPr marL="12700" marR="596900">
              <a:lnSpc>
                <a:spcPct val="100000"/>
              </a:lnSpc>
            </a:pPr>
            <a:r>
              <a:rPr dirty="0" sz="2800" spc="-5" b="1">
                <a:latin typeface="Arial"/>
                <a:cs typeface="Arial"/>
              </a:rPr>
              <a:t>Polls</a:t>
            </a:r>
            <a:r>
              <a:rPr dirty="0" sz="2800" spc="5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show</a:t>
            </a:r>
            <a:r>
              <a:rPr dirty="0" sz="2800" spc="10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that</a:t>
            </a:r>
            <a:r>
              <a:rPr dirty="0" sz="2800" spc="35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75</a:t>
            </a:r>
            <a:r>
              <a:rPr dirty="0" sz="2800" spc="5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percent</a:t>
            </a:r>
            <a:r>
              <a:rPr dirty="0" sz="2800" spc="20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of</a:t>
            </a:r>
            <a:r>
              <a:rPr dirty="0" sz="2800" spc="15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Republicans</a:t>
            </a:r>
            <a:r>
              <a:rPr dirty="0" sz="2800" spc="40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favor</a:t>
            </a:r>
            <a:r>
              <a:rPr dirty="0" sz="2800" spc="20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a</a:t>
            </a:r>
            <a:r>
              <a:rPr dirty="0" sz="2800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school </a:t>
            </a:r>
            <a:r>
              <a:rPr dirty="0" sz="2800" spc="-765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prayer</a:t>
            </a:r>
            <a:r>
              <a:rPr dirty="0" sz="2800" spc="35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amendment.</a:t>
            </a:r>
            <a:endParaRPr sz="2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29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2800" spc="-5" b="1">
                <a:latin typeface="Arial"/>
                <a:cs typeface="Arial"/>
              </a:rPr>
              <a:t>Joe</a:t>
            </a:r>
            <a:r>
              <a:rPr dirty="0" sz="2800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is</a:t>
            </a:r>
            <a:r>
              <a:rPr dirty="0" sz="2800" spc="-15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a</a:t>
            </a:r>
            <a:r>
              <a:rPr dirty="0" sz="2800" spc="-20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Republican.</a:t>
            </a:r>
            <a:endParaRPr sz="2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9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2800" spc="-5" b="1">
                <a:latin typeface="Arial"/>
                <a:cs typeface="Arial"/>
              </a:rPr>
              <a:t>Therefore,</a:t>
            </a:r>
            <a:r>
              <a:rPr dirty="0" sz="2800" spc="15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Joe</a:t>
            </a:r>
            <a:r>
              <a:rPr dirty="0" sz="2800" spc="1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likely</a:t>
            </a:r>
            <a:r>
              <a:rPr dirty="0" sz="2800" spc="-5" b="1">
                <a:latin typeface="Arial"/>
                <a:cs typeface="Arial"/>
              </a:rPr>
              <a:t> favors</a:t>
            </a:r>
            <a:r>
              <a:rPr dirty="0" sz="2800" spc="15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a</a:t>
            </a:r>
            <a:r>
              <a:rPr dirty="0" sz="2800" spc="5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school</a:t>
            </a:r>
            <a:r>
              <a:rPr dirty="0" sz="2800" spc="20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prayer</a:t>
            </a:r>
            <a:r>
              <a:rPr dirty="0" sz="2800" spc="45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amendment.</a:t>
            </a:r>
            <a:endParaRPr sz="2800">
              <a:latin typeface="Arial"/>
              <a:cs typeface="Arial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814833" y="45719"/>
            <a:ext cx="2226017" cy="969263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2713482" y="815467"/>
            <a:ext cx="3502660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5" b="1">
                <a:latin typeface="Arial"/>
                <a:cs typeface="Arial"/>
              </a:rPr>
              <a:t>Inductive</a:t>
            </a:r>
            <a:r>
              <a:rPr dirty="0" sz="2800" spc="-25" b="1">
                <a:latin typeface="Arial"/>
                <a:cs typeface="Arial"/>
              </a:rPr>
              <a:t> </a:t>
            </a:r>
            <a:r>
              <a:rPr dirty="0" sz="2800" spc="-5" b="1">
                <a:latin typeface="Arial"/>
                <a:cs typeface="Arial"/>
              </a:rPr>
              <a:t>arguments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13028" y="515569"/>
            <a:ext cx="1376680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5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z="2800" spc="-8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5">
                <a:solidFill>
                  <a:srgbClr val="FFFFFF"/>
                </a:solidFill>
                <a:latin typeface="Times New Roman"/>
                <a:cs typeface="Times New Roman"/>
              </a:rPr>
              <a:t>2</a:t>
            </a:r>
            <a:endParaRPr sz="2800">
              <a:latin typeface="Times New Roman"/>
              <a:cs typeface="Times New Roman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863917" y="45719"/>
            <a:ext cx="11177270" cy="6165215"/>
            <a:chOff x="863917" y="45719"/>
            <a:chExt cx="11177270" cy="616521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814833" y="45719"/>
              <a:ext cx="2226017" cy="969263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868680" y="1412747"/>
              <a:ext cx="5457825" cy="4792980"/>
            </a:xfrm>
            <a:custGeom>
              <a:avLst/>
              <a:gdLst/>
              <a:ahLst/>
              <a:cxnLst/>
              <a:rect l="l" t="t" r="r" b="b"/>
              <a:pathLst>
                <a:path w="5457825" h="4792980">
                  <a:moveTo>
                    <a:pt x="0" y="4792980"/>
                  </a:moveTo>
                  <a:lnTo>
                    <a:pt x="5457444" y="4792980"/>
                  </a:lnTo>
                  <a:lnTo>
                    <a:pt x="5457444" y="0"/>
                  </a:lnTo>
                  <a:lnTo>
                    <a:pt x="0" y="0"/>
                  </a:lnTo>
                  <a:lnTo>
                    <a:pt x="0" y="4792980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dirty="0"/>
              <a:t>Differences</a:t>
            </a:r>
            <a:r>
              <a:rPr dirty="0" spc="10"/>
              <a:t> </a:t>
            </a:r>
            <a:r>
              <a:rPr dirty="0" spc="-5"/>
              <a:t>between</a:t>
            </a:r>
            <a:r>
              <a:rPr dirty="0" spc="5"/>
              <a:t> </a:t>
            </a:r>
            <a:r>
              <a:rPr dirty="0" spc="-5"/>
              <a:t>Deductive</a:t>
            </a:r>
            <a:r>
              <a:rPr dirty="0" spc="15"/>
              <a:t> </a:t>
            </a:r>
            <a:r>
              <a:rPr dirty="0" spc="-5"/>
              <a:t>&amp; </a:t>
            </a:r>
            <a:r>
              <a:rPr dirty="0" spc="-760"/>
              <a:t> </a:t>
            </a:r>
            <a:r>
              <a:rPr dirty="0" spc="-5"/>
              <a:t>Inductive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2713482" y="1437258"/>
            <a:ext cx="128270" cy="37655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300">
                <a:latin typeface="Arial MT"/>
                <a:cs typeface="Arial MT"/>
              </a:rPr>
              <a:t>•</a:t>
            </a:r>
            <a:endParaRPr sz="2300">
              <a:latin typeface="Arial MT"/>
              <a:cs typeface="Arial MT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068573" y="1481582"/>
            <a:ext cx="1397635" cy="32766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515"/>
              </a:lnSpc>
            </a:pPr>
            <a:r>
              <a:rPr dirty="0" sz="2300" b="1">
                <a:latin typeface="Arial"/>
                <a:cs typeface="Arial"/>
              </a:rPr>
              <a:t>De</a:t>
            </a:r>
            <a:r>
              <a:rPr dirty="0" sz="2300" b="1">
                <a:latin typeface="Arial"/>
                <a:cs typeface="Arial"/>
              </a:rPr>
              <a:t>d</a:t>
            </a:r>
            <a:r>
              <a:rPr dirty="0" sz="2300" spc="-10" b="1">
                <a:latin typeface="Arial"/>
                <a:cs typeface="Arial"/>
              </a:rPr>
              <a:t>u</a:t>
            </a:r>
            <a:r>
              <a:rPr dirty="0" sz="2300" b="1">
                <a:latin typeface="Arial"/>
                <a:cs typeface="Arial"/>
              </a:rPr>
              <a:t>cti</a:t>
            </a:r>
            <a:r>
              <a:rPr dirty="0" sz="2300" spc="-10" b="1">
                <a:latin typeface="Arial"/>
                <a:cs typeface="Arial"/>
              </a:rPr>
              <a:t>v</a:t>
            </a:r>
            <a:r>
              <a:rPr dirty="0" sz="2300" b="1">
                <a:latin typeface="Arial"/>
                <a:cs typeface="Arial"/>
              </a:rPr>
              <a:t>e</a:t>
            </a:r>
            <a:endParaRPr sz="2300">
              <a:latin typeface="Arial"/>
              <a:cs typeface="Arial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idx="2" sz="half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354965" indent="-342900">
              <a:lnSpc>
                <a:spcPct val="100000"/>
              </a:lnSpc>
              <a:spcBef>
                <a:spcPts val="10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dirty="0"/>
              <a:t>If</a:t>
            </a:r>
            <a:r>
              <a:rPr dirty="0" spc="-15"/>
              <a:t> </a:t>
            </a:r>
            <a:r>
              <a:rPr dirty="0"/>
              <a:t>the</a:t>
            </a:r>
            <a:r>
              <a:rPr dirty="0" spc="-40"/>
              <a:t> </a:t>
            </a:r>
            <a:r>
              <a:rPr dirty="0"/>
              <a:t>premises</a:t>
            </a:r>
            <a:r>
              <a:rPr dirty="0" spc="-40"/>
              <a:t> </a:t>
            </a:r>
            <a:r>
              <a:rPr dirty="0"/>
              <a:t>are</a:t>
            </a:r>
            <a:r>
              <a:rPr dirty="0" spc="-10"/>
              <a:t> </a:t>
            </a:r>
            <a:r>
              <a:rPr dirty="0">
                <a:solidFill>
                  <a:srgbClr val="FF0000"/>
                </a:solidFill>
              </a:rPr>
              <a:t>true</a:t>
            </a:r>
            <a:r>
              <a:rPr dirty="0"/>
              <a:t>,</a:t>
            </a:r>
            <a:r>
              <a:rPr dirty="0" spc="-35"/>
              <a:t> </a:t>
            </a:r>
            <a:r>
              <a:rPr dirty="0"/>
              <a:t>then</a:t>
            </a:r>
            <a:r>
              <a:rPr dirty="0" spc="-30"/>
              <a:t> </a:t>
            </a:r>
            <a:r>
              <a:rPr dirty="0"/>
              <a:t>the</a:t>
            </a:r>
          </a:p>
          <a:p>
            <a:pPr marL="354965">
              <a:lnSpc>
                <a:spcPct val="100000"/>
              </a:lnSpc>
            </a:pPr>
            <a:r>
              <a:rPr dirty="0"/>
              <a:t>conclusion</a:t>
            </a:r>
            <a:r>
              <a:rPr dirty="0" spc="-75"/>
              <a:t> </a:t>
            </a:r>
            <a:r>
              <a:rPr dirty="0">
                <a:solidFill>
                  <a:srgbClr val="FF0000"/>
                </a:solidFill>
              </a:rPr>
              <a:t>must</a:t>
            </a:r>
            <a:r>
              <a:rPr dirty="0" spc="-30">
                <a:solidFill>
                  <a:srgbClr val="FF0000"/>
                </a:solidFill>
              </a:rPr>
              <a:t> </a:t>
            </a:r>
            <a:r>
              <a:rPr dirty="0">
                <a:solidFill>
                  <a:srgbClr val="FF0000"/>
                </a:solidFill>
              </a:rPr>
              <a:t>be</a:t>
            </a:r>
            <a:r>
              <a:rPr dirty="0" spc="-35">
                <a:solidFill>
                  <a:srgbClr val="FF0000"/>
                </a:solidFill>
              </a:rPr>
              <a:t> </a:t>
            </a:r>
            <a:r>
              <a:rPr dirty="0">
                <a:solidFill>
                  <a:srgbClr val="FF0000"/>
                </a:solidFill>
              </a:rPr>
              <a:t>true</a:t>
            </a:r>
            <a:r>
              <a:rPr dirty="0"/>
              <a:t>.</a:t>
            </a:r>
          </a:p>
          <a:p>
            <a:pPr marL="354965" marR="5080" indent="-342900">
              <a:lnSpc>
                <a:spcPct val="100000"/>
              </a:lnSpc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dirty="0" spc="-5"/>
              <a:t>The</a:t>
            </a:r>
            <a:r>
              <a:rPr dirty="0" spc="-25"/>
              <a:t> </a:t>
            </a:r>
            <a:r>
              <a:rPr dirty="0" spc="-5"/>
              <a:t>conclusion</a:t>
            </a:r>
            <a:r>
              <a:rPr dirty="0" spc="-55"/>
              <a:t> </a:t>
            </a:r>
            <a:r>
              <a:rPr dirty="0"/>
              <a:t>follows</a:t>
            </a:r>
            <a:r>
              <a:rPr dirty="0" spc="-40"/>
              <a:t> </a:t>
            </a:r>
            <a:r>
              <a:rPr dirty="0">
                <a:solidFill>
                  <a:srgbClr val="FF0000"/>
                </a:solidFill>
              </a:rPr>
              <a:t>necessarily </a:t>
            </a:r>
            <a:r>
              <a:rPr dirty="0" spc="-625">
                <a:solidFill>
                  <a:srgbClr val="FF0000"/>
                </a:solidFill>
              </a:rPr>
              <a:t> </a:t>
            </a:r>
            <a:r>
              <a:rPr dirty="0"/>
              <a:t>from</a:t>
            </a:r>
            <a:r>
              <a:rPr dirty="0" spc="-15"/>
              <a:t> </a:t>
            </a:r>
            <a:r>
              <a:rPr dirty="0"/>
              <a:t>the</a:t>
            </a:r>
            <a:r>
              <a:rPr dirty="0" spc="-15"/>
              <a:t> </a:t>
            </a:r>
            <a:r>
              <a:rPr dirty="0"/>
              <a:t>premises.</a:t>
            </a:r>
          </a:p>
          <a:p>
            <a:pPr marL="354965" indent="-342900">
              <a:lnSpc>
                <a:spcPct val="100000"/>
              </a:lnSpc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dirty="0"/>
              <a:t>It</a:t>
            </a:r>
            <a:r>
              <a:rPr dirty="0" spc="-20"/>
              <a:t> </a:t>
            </a:r>
            <a:r>
              <a:rPr dirty="0"/>
              <a:t>is</a:t>
            </a:r>
            <a:r>
              <a:rPr dirty="0" spc="-25"/>
              <a:t> </a:t>
            </a:r>
            <a:r>
              <a:rPr dirty="0">
                <a:solidFill>
                  <a:srgbClr val="FF0000"/>
                </a:solidFill>
              </a:rPr>
              <a:t>impossible</a:t>
            </a:r>
            <a:r>
              <a:rPr dirty="0" spc="-40">
                <a:solidFill>
                  <a:srgbClr val="FF0000"/>
                </a:solidFill>
              </a:rPr>
              <a:t> </a:t>
            </a:r>
            <a:r>
              <a:rPr dirty="0"/>
              <a:t>for</a:t>
            </a:r>
            <a:r>
              <a:rPr dirty="0" spc="-10"/>
              <a:t> </a:t>
            </a:r>
            <a:r>
              <a:rPr dirty="0"/>
              <a:t>all</a:t>
            </a:r>
            <a:r>
              <a:rPr dirty="0" spc="-30"/>
              <a:t> </a:t>
            </a:r>
            <a:r>
              <a:rPr dirty="0"/>
              <a:t>the</a:t>
            </a:r>
            <a:r>
              <a:rPr dirty="0" spc="-25"/>
              <a:t> </a:t>
            </a:r>
            <a:r>
              <a:rPr dirty="0"/>
              <a:t>premises</a:t>
            </a:r>
          </a:p>
          <a:p>
            <a:pPr marL="354965">
              <a:lnSpc>
                <a:spcPct val="100000"/>
              </a:lnSpc>
              <a:spcBef>
                <a:spcPts val="5"/>
              </a:spcBef>
            </a:pPr>
            <a:r>
              <a:rPr dirty="0"/>
              <a:t>to</a:t>
            </a:r>
            <a:r>
              <a:rPr dirty="0" spc="-30"/>
              <a:t> </a:t>
            </a:r>
            <a:r>
              <a:rPr dirty="0"/>
              <a:t>be</a:t>
            </a:r>
            <a:r>
              <a:rPr dirty="0" spc="-30"/>
              <a:t> </a:t>
            </a:r>
            <a:r>
              <a:rPr dirty="0"/>
              <a:t>true</a:t>
            </a:r>
            <a:r>
              <a:rPr dirty="0" spc="-20"/>
              <a:t> </a:t>
            </a:r>
            <a:r>
              <a:rPr dirty="0"/>
              <a:t>and</a:t>
            </a:r>
            <a:r>
              <a:rPr dirty="0" spc="-30"/>
              <a:t> </a:t>
            </a:r>
            <a:r>
              <a:rPr dirty="0"/>
              <a:t>the</a:t>
            </a:r>
            <a:r>
              <a:rPr dirty="0" spc="-35"/>
              <a:t> </a:t>
            </a:r>
            <a:r>
              <a:rPr dirty="0"/>
              <a:t>conclusion</a:t>
            </a:r>
            <a:r>
              <a:rPr dirty="0" spc="-60"/>
              <a:t> </a:t>
            </a:r>
            <a:r>
              <a:rPr dirty="0"/>
              <a:t>false.</a:t>
            </a:r>
          </a:p>
          <a:p>
            <a:pPr marL="354965" marR="57785" indent="-342900">
              <a:lnSpc>
                <a:spcPct val="100000"/>
              </a:lnSpc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dirty="0"/>
              <a:t>It</a:t>
            </a:r>
            <a:r>
              <a:rPr dirty="0" spc="-10"/>
              <a:t> </a:t>
            </a:r>
            <a:r>
              <a:rPr dirty="0"/>
              <a:t>is</a:t>
            </a:r>
            <a:r>
              <a:rPr dirty="0" spc="-20"/>
              <a:t> </a:t>
            </a:r>
            <a:r>
              <a:rPr dirty="0" spc="-5"/>
              <a:t>logically</a:t>
            </a:r>
            <a:r>
              <a:rPr dirty="0" spc="-35"/>
              <a:t> </a:t>
            </a:r>
            <a:r>
              <a:rPr dirty="0" spc="-5"/>
              <a:t>inconsistent</a:t>
            </a:r>
            <a:r>
              <a:rPr dirty="0" spc="-35"/>
              <a:t> </a:t>
            </a:r>
            <a:r>
              <a:rPr dirty="0"/>
              <a:t>to</a:t>
            </a:r>
            <a:r>
              <a:rPr dirty="0" spc="-20"/>
              <a:t> </a:t>
            </a:r>
            <a:r>
              <a:rPr dirty="0"/>
              <a:t>assert </a:t>
            </a:r>
            <a:r>
              <a:rPr dirty="0" spc="-625"/>
              <a:t> </a:t>
            </a:r>
            <a:r>
              <a:rPr dirty="0"/>
              <a:t>the premises and deny the </a:t>
            </a:r>
            <a:r>
              <a:rPr dirty="0" spc="5"/>
              <a:t> </a:t>
            </a:r>
            <a:r>
              <a:rPr dirty="0" spc="-5"/>
              <a:t>conclusion; </a:t>
            </a:r>
            <a:r>
              <a:rPr dirty="0"/>
              <a:t>if </a:t>
            </a:r>
            <a:r>
              <a:rPr dirty="0" spc="-10"/>
              <a:t>you </a:t>
            </a:r>
            <a:r>
              <a:rPr dirty="0"/>
              <a:t>accept the </a:t>
            </a:r>
            <a:r>
              <a:rPr dirty="0" spc="5"/>
              <a:t> </a:t>
            </a:r>
            <a:r>
              <a:rPr dirty="0"/>
              <a:t>premises, </a:t>
            </a:r>
            <a:r>
              <a:rPr dirty="0" spc="-10"/>
              <a:t>you </a:t>
            </a:r>
            <a:r>
              <a:rPr dirty="0">
                <a:solidFill>
                  <a:srgbClr val="FF0000"/>
                </a:solidFill>
              </a:rPr>
              <a:t>must accept </a:t>
            </a:r>
            <a:r>
              <a:rPr dirty="0"/>
              <a:t>the </a:t>
            </a:r>
            <a:r>
              <a:rPr dirty="0" spc="5"/>
              <a:t> </a:t>
            </a:r>
            <a:r>
              <a:rPr dirty="0" spc="-5"/>
              <a:t>conclusion.</a:t>
            </a:r>
          </a:p>
        </p:txBody>
      </p:sp>
      <p:sp>
        <p:nvSpPr>
          <p:cNvPr id="10" name="object 10"/>
          <p:cNvSpPr/>
          <p:nvPr/>
        </p:nvSpPr>
        <p:spPr>
          <a:xfrm>
            <a:off x="6615683" y="1412747"/>
            <a:ext cx="5457825" cy="4792980"/>
          </a:xfrm>
          <a:custGeom>
            <a:avLst/>
            <a:gdLst/>
            <a:ahLst/>
            <a:cxnLst/>
            <a:rect l="l" t="t" r="r" b="b"/>
            <a:pathLst>
              <a:path w="5457825" h="4792980">
                <a:moveTo>
                  <a:pt x="0" y="4792980"/>
                </a:moveTo>
                <a:lnTo>
                  <a:pt x="5457444" y="4792980"/>
                </a:lnTo>
                <a:lnTo>
                  <a:pt x="5457444" y="0"/>
                </a:lnTo>
                <a:lnTo>
                  <a:pt x="0" y="0"/>
                </a:lnTo>
                <a:lnTo>
                  <a:pt x="0" y="4792980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 txBox="1"/>
          <p:nvPr/>
        </p:nvSpPr>
        <p:spPr>
          <a:xfrm>
            <a:off x="8518906" y="1437258"/>
            <a:ext cx="128270" cy="37655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300">
                <a:latin typeface="Arial MT"/>
                <a:cs typeface="Arial MT"/>
              </a:rPr>
              <a:t>•</a:t>
            </a:r>
            <a:endParaRPr sz="2300">
              <a:latin typeface="Arial MT"/>
              <a:cs typeface="Arial MT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8873490" y="1481582"/>
            <a:ext cx="1296035" cy="32766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 marL="635">
              <a:lnSpc>
                <a:spcPts val="2515"/>
              </a:lnSpc>
            </a:pPr>
            <a:r>
              <a:rPr dirty="0" sz="2300" b="1">
                <a:latin typeface="Arial"/>
                <a:cs typeface="Arial"/>
              </a:rPr>
              <a:t>I</a:t>
            </a:r>
            <a:r>
              <a:rPr dirty="0" sz="2300" spc="-10" b="1">
                <a:latin typeface="Arial"/>
                <a:cs typeface="Arial"/>
              </a:rPr>
              <a:t>n</a:t>
            </a:r>
            <a:r>
              <a:rPr dirty="0" sz="2300" b="1">
                <a:latin typeface="Arial"/>
                <a:cs typeface="Arial"/>
              </a:rPr>
              <a:t>d</a:t>
            </a:r>
            <a:r>
              <a:rPr dirty="0" sz="2300" spc="-10" b="1">
                <a:latin typeface="Arial"/>
                <a:cs typeface="Arial"/>
              </a:rPr>
              <a:t>u</a:t>
            </a:r>
            <a:r>
              <a:rPr dirty="0" sz="2300" b="1">
                <a:latin typeface="Arial"/>
                <a:cs typeface="Arial"/>
              </a:rPr>
              <a:t>ctive</a:t>
            </a:r>
            <a:endParaRPr sz="2300">
              <a:latin typeface="Arial"/>
              <a:cs typeface="Arial"/>
            </a:endParaRPr>
          </a:p>
        </p:txBody>
      </p:sp>
      <p:sp>
        <p:nvSpPr>
          <p:cNvPr id="13" name="object 13"/>
          <p:cNvSpPr txBox="1">
            <a:spLocks noGrp="1"/>
          </p:cNvSpPr>
          <p:nvPr>
            <p:ph idx="3" sz="half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dirty="0"/>
              <a:t>If</a:t>
            </a:r>
            <a:r>
              <a:rPr dirty="0" spc="-15"/>
              <a:t> </a:t>
            </a:r>
            <a:r>
              <a:rPr dirty="0"/>
              <a:t>the</a:t>
            </a:r>
            <a:r>
              <a:rPr dirty="0" spc="-35"/>
              <a:t> </a:t>
            </a:r>
            <a:r>
              <a:rPr dirty="0"/>
              <a:t>premises</a:t>
            </a:r>
            <a:r>
              <a:rPr dirty="0" spc="-45"/>
              <a:t> </a:t>
            </a:r>
            <a:r>
              <a:rPr dirty="0"/>
              <a:t>are</a:t>
            </a:r>
            <a:r>
              <a:rPr dirty="0" spc="-10"/>
              <a:t> </a:t>
            </a:r>
            <a:r>
              <a:rPr dirty="0">
                <a:solidFill>
                  <a:srgbClr val="FF0000"/>
                </a:solidFill>
              </a:rPr>
              <a:t>true</a:t>
            </a:r>
            <a:r>
              <a:rPr dirty="0"/>
              <a:t>,</a:t>
            </a:r>
            <a:r>
              <a:rPr dirty="0" spc="-35"/>
              <a:t> </a:t>
            </a:r>
            <a:r>
              <a:rPr dirty="0"/>
              <a:t>then</a:t>
            </a:r>
            <a:r>
              <a:rPr dirty="0" spc="-30"/>
              <a:t> </a:t>
            </a:r>
            <a:r>
              <a:rPr dirty="0"/>
              <a:t>the</a:t>
            </a:r>
          </a:p>
          <a:p>
            <a:pPr marL="355600">
              <a:lnSpc>
                <a:spcPct val="100000"/>
              </a:lnSpc>
            </a:pPr>
            <a:r>
              <a:rPr dirty="0"/>
              <a:t>conclusion</a:t>
            </a:r>
            <a:r>
              <a:rPr dirty="0" spc="-70"/>
              <a:t> </a:t>
            </a:r>
            <a:r>
              <a:rPr dirty="0">
                <a:solidFill>
                  <a:srgbClr val="FF0000"/>
                </a:solidFill>
              </a:rPr>
              <a:t>is</a:t>
            </a:r>
            <a:r>
              <a:rPr dirty="0" spc="-10">
                <a:solidFill>
                  <a:srgbClr val="FF0000"/>
                </a:solidFill>
              </a:rPr>
              <a:t> </a:t>
            </a:r>
            <a:r>
              <a:rPr dirty="0" spc="-5">
                <a:solidFill>
                  <a:srgbClr val="FF0000"/>
                </a:solidFill>
              </a:rPr>
              <a:t>probably</a:t>
            </a:r>
            <a:r>
              <a:rPr dirty="0" spc="-45">
                <a:solidFill>
                  <a:srgbClr val="FF0000"/>
                </a:solidFill>
              </a:rPr>
              <a:t> </a:t>
            </a:r>
            <a:r>
              <a:rPr dirty="0">
                <a:solidFill>
                  <a:srgbClr val="FF0000"/>
                </a:solidFill>
              </a:rPr>
              <a:t>true</a:t>
            </a:r>
            <a:r>
              <a:rPr dirty="0"/>
              <a:t>.</a:t>
            </a:r>
          </a:p>
          <a:p>
            <a:pPr marL="355600" marR="264160" indent="-342900">
              <a:lnSpc>
                <a:spcPct val="100000"/>
              </a:lnSpc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dirty="0" spc="-5"/>
              <a:t>The</a:t>
            </a:r>
            <a:r>
              <a:rPr dirty="0" spc="-25"/>
              <a:t> </a:t>
            </a:r>
            <a:r>
              <a:rPr dirty="0" spc="-5"/>
              <a:t>conclusion</a:t>
            </a:r>
            <a:r>
              <a:rPr dirty="0" spc="-55"/>
              <a:t> </a:t>
            </a:r>
            <a:r>
              <a:rPr dirty="0"/>
              <a:t>follows</a:t>
            </a:r>
            <a:r>
              <a:rPr dirty="0" spc="-45"/>
              <a:t> </a:t>
            </a:r>
            <a:r>
              <a:rPr dirty="0">
                <a:solidFill>
                  <a:srgbClr val="FF0000"/>
                </a:solidFill>
              </a:rPr>
              <a:t>probably </a:t>
            </a:r>
            <a:r>
              <a:rPr dirty="0" spc="-625">
                <a:solidFill>
                  <a:srgbClr val="FF0000"/>
                </a:solidFill>
              </a:rPr>
              <a:t> </a:t>
            </a:r>
            <a:r>
              <a:rPr dirty="0"/>
              <a:t>from</a:t>
            </a:r>
            <a:r>
              <a:rPr dirty="0" spc="-15"/>
              <a:t> </a:t>
            </a:r>
            <a:r>
              <a:rPr dirty="0"/>
              <a:t>the</a:t>
            </a:r>
            <a:r>
              <a:rPr dirty="0" spc="-20"/>
              <a:t> </a:t>
            </a:r>
            <a:r>
              <a:rPr dirty="0"/>
              <a:t>premises.</a:t>
            </a:r>
          </a:p>
          <a:p>
            <a:pPr marL="355600" indent="-342900">
              <a:lnSpc>
                <a:spcPct val="100000"/>
              </a:lnSpc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dirty="0"/>
              <a:t>It</a:t>
            </a:r>
            <a:r>
              <a:rPr dirty="0" spc="-15"/>
              <a:t> </a:t>
            </a:r>
            <a:r>
              <a:rPr dirty="0"/>
              <a:t>is</a:t>
            </a:r>
            <a:r>
              <a:rPr dirty="0" spc="-25"/>
              <a:t> </a:t>
            </a:r>
            <a:r>
              <a:rPr dirty="0">
                <a:solidFill>
                  <a:srgbClr val="FF0000"/>
                </a:solidFill>
              </a:rPr>
              <a:t>unlikely</a:t>
            </a:r>
            <a:r>
              <a:rPr dirty="0" spc="-35">
                <a:solidFill>
                  <a:srgbClr val="FF0000"/>
                </a:solidFill>
              </a:rPr>
              <a:t> </a:t>
            </a:r>
            <a:r>
              <a:rPr dirty="0"/>
              <a:t>for</a:t>
            </a:r>
            <a:r>
              <a:rPr dirty="0" spc="-25"/>
              <a:t> </a:t>
            </a:r>
            <a:r>
              <a:rPr dirty="0"/>
              <a:t>the</a:t>
            </a:r>
            <a:r>
              <a:rPr dirty="0" spc="-25"/>
              <a:t> </a:t>
            </a:r>
            <a:r>
              <a:rPr dirty="0"/>
              <a:t>premises</a:t>
            </a:r>
            <a:r>
              <a:rPr dirty="0" spc="-15"/>
              <a:t> </a:t>
            </a:r>
            <a:r>
              <a:rPr dirty="0"/>
              <a:t>to</a:t>
            </a:r>
            <a:r>
              <a:rPr dirty="0" spc="-60"/>
              <a:t> </a:t>
            </a:r>
            <a:r>
              <a:rPr dirty="0"/>
              <a:t>be</a:t>
            </a:r>
          </a:p>
          <a:p>
            <a:pPr marL="355600">
              <a:lnSpc>
                <a:spcPct val="100000"/>
              </a:lnSpc>
              <a:spcBef>
                <a:spcPts val="5"/>
              </a:spcBef>
            </a:pPr>
            <a:r>
              <a:rPr dirty="0"/>
              <a:t>true</a:t>
            </a:r>
            <a:r>
              <a:rPr dirty="0" spc="-30"/>
              <a:t> </a:t>
            </a:r>
            <a:r>
              <a:rPr dirty="0"/>
              <a:t>and</a:t>
            </a:r>
            <a:r>
              <a:rPr dirty="0" spc="-45"/>
              <a:t> </a:t>
            </a:r>
            <a:r>
              <a:rPr dirty="0"/>
              <a:t>the</a:t>
            </a:r>
            <a:r>
              <a:rPr dirty="0" spc="-25"/>
              <a:t> </a:t>
            </a:r>
            <a:r>
              <a:rPr dirty="0"/>
              <a:t>conclusion</a:t>
            </a:r>
            <a:r>
              <a:rPr dirty="0" spc="-75"/>
              <a:t> </a:t>
            </a:r>
            <a:r>
              <a:rPr dirty="0"/>
              <a:t>false.</a:t>
            </a:r>
          </a:p>
          <a:p>
            <a:pPr marL="355600" marR="151765" indent="-342900">
              <a:lnSpc>
                <a:spcPct val="100000"/>
              </a:lnSpc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dirty="0"/>
              <a:t>Although</a:t>
            </a:r>
            <a:r>
              <a:rPr dirty="0" spc="-45"/>
              <a:t> </a:t>
            </a:r>
            <a:r>
              <a:rPr dirty="0"/>
              <a:t>it</a:t>
            </a:r>
            <a:r>
              <a:rPr dirty="0" spc="-25"/>
              <a:t> </a:t>
            </a:r>
            <a:r>
              <a:rPr dirty="0"/>
              <a:t>is</a:t>
            </a:r>
            <a:r>
              <a:rPr dirty="0" spc="-5"/>
              <a:t> logically</a:t>
            </a:r>
            <a:r>
              <a:rPr dirty="0" spc="-35"/>
              <a:t> </a:t>
            </a:r>
            <a:r>
              <a:rPr dirty="0" spc="-5"/>
              <a:t>consistent </a:t>
            </a:r>
            <a:r>
              <a:rPr dirty="0" spc="-625"/>
              <a:t> </a:t>
            </a:r>
            <a:r>
              <a:rPr dirty="0"/>
              <a:t>to assert the premises and deny </a:t>
            </a:r>
            <a:r>
              <a:rPr dirty="0" spc="5"/>
              <a:t> </a:t>
            </a:r>
            <a:r>
              <a:rPr dirty="0"/>
              <a:t>the </a:t>
            </a:r>
            <a:r>
              <a:rPr dirty="0" spc="-5"/>
              <a:t>conclusion, </a:t>
            </a:r>
            <a:r>
              <a:rPr dirty="0"/>
              <a:t>the </a:t>
            </a:r>
            <a:r>
              <a:rPr dirty="0" spc="-5"/>
              <a:t>conclusion </a:t>
            </a:r>
            <a:r>
              <a:rPr dirty="0"/>
              <a:t>is </a:t>
            </a:r>
            <a:r>
              <a:rPr dirty="0" spc="-625"/>
              <a:t> </a:t>
            </a:r>
            <a:r>
              <a:rPr dirty="0">
                <a:solidFill>
                  <a:srgbClr val="FF0000"/>
                </a:solidFill>
              </a:rPr>
              <a:t>probably </a:t>
            </a:r>
            <a:r>
              <a:rPr dirty="0"/>
              <a:t>true if the premises are </a:t>
            </a:r>
            <a:r>
              <a:rPr dirty="0" spc="5"/>
              <a:t> </a:t>
            </a:r>
            <a:r>
              <a:rPr dirty="0"/>
              <a:t>true.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57962" y="300990"/>
            <a:ext cx="1889760" cy="1165860"/>
          </a:xfrm>
          <a:prstGeom prst="rect">
            <a:avLst/>
          </a:prstGeom>
        </p:spPr>
        <p:txBody>
          <a:bodyPr wrap="square" lIns="0" tIns="226695" rIns="0" bIns="0" rtlCol="0" vert="horz">
            <a:spAutoFit/>
          </a:bodyPr>
          <a:lstStyle/>
          <a:p>
            <a:pPr marL="267335">
              <a:lnSpc>
                <a:spcPct val="100000"/>
              </a:lnSpc>
              <a:spcBef>
                <a:spcPts val="1785"/>
              </a:spcBef>
            </a:pPr>
            <a:r>
              <a:rPr dirty="0" sz="2800" spc="-5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z="2800" spc="-8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5">
                <a:solidFill>
                  <a:srgbClr val="FFFFFF"/>
                </a:solidFill>
                <a:latin typeface="Times New Roman"/>
                <a:cs typeface="Times New Roman"/>
              </a:rPr>
              <a:t>2</a:t>
            </a:r>
            <a:endParaRPr sz="2800">
              <a:latin typeface="Times New Roman"/>
              <a:cs typeface="Times New Roman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814833" y="45719"/>
            <a:ext cx="2226017" cy="969263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519933" y="401828"/>
            <a:ext cx="6274435" cy="112331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3600"/>
              <a:t>Is</a:t>
            </a:r>
            <a:r>
              <a:rPr dirty="0" sz="3600" spc="-20"/>
              <a:t> </a:t>
            </a:r>
            <a:r>
              <a:rPr dirty="0" sz="3600"/>
              <a:t>the</a:t>
            </a:r>
            <a:r>
              <a:rPr dirty="0" sz="3600" spc="-15"/>
              <a:t> </a:t>
            </a:r>
            <a:r>
              <a:rPr dirty="0" sz="3600"/>
              <a:t>argument</a:t>
            </a:r>
            <a:r>
              <a:rPr dirty="0" sz="3600" spc="-20"/>
              <a:t> </a:t>
            </a:r>
            <a:r>
              <a:rPr dirty="0" sz="3600" spc="-5"/>
              <a:t>deductive</a:t>
            </a:r>
            <a:r>
              <a:rPr dirty="0" sz="3600" spc="-15"/>
              <a:t> </a:t>
            </a:r>
            <a:r>
              <a:rPr dirty="0" sz="3600"/>
              <a:t>or </a:t>
            </a:r>
            <a:r>
              <a:rPr dirty="0" sz="3600" spc="-985"/>
              <a:t> </a:t>
            </a:r>
            <a:r>
              <a:rPr dirty="0" sz="3600" spc="-5"/>
              <a:t>inductive</a:t>
            </a:r>
            <a:endParaRPr sz="3600"/>
          </a:p>
        </p:txBody>
      </p:sp>
      <p:sp>
        <p:nvSpPr>
          <p:cNvPr id="5" name="object 5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dirty="0"/>
              <a:t>We have seen that an argument is deductive if its premises are </a:t>
            </a:r>
            <a:r>
              <a:rPr dirty="0" spc="5"/>
              <a:t> </a:t>
            </a:r>
            <a:r>
              <a:rPr dirty="0"/>
              <a:t>intended to provide conclusive grounds for </a:t>
            </a:r>
            <a:r>
              <a:rPr dirty="0" spc="-5"/>
              <a:t>the truth </a:t>
            </a:r>
            <a:r>
              <a:rPr dirty="0"/>
              <a:t>of its </a:t>
            </a:r>
            <a:r>
              <a:rPr dirty="0" spc="5"/>
              <a:t> </a:t>
            </a:r>
            <a:r>
              <a:rPr dirty="0"/>
              <a:t>conclusion,</a:t>
            </a:r>
            <a:r>
              <a:rPr dirty="0" spc="-30"/>
              <a:t> </a:t>
            </a:r>
            <a:r>
              <a:rPr dirty="0"/>
              <a:t>and</a:t>
            </a:r>
            <a:r>
              <a:rPr dirty="0" spc="-20"/>
              <a:t> </a:t>
            </a:r>
            <a:r>
              <a:rPr dirty="0"/>
              <a:t>inductive if</a:t>
            </a:r>
            <a:r>
              <a:rPr dirty="0" spc="5"/>
              <a:t> </a:t>
            </a:r>
            <a:r>
              <a:rPr dirty="0"/>
              <a:t>its</a:t>
            </a:r>
            <a:r>
              <a:rPr dirty="0" spc="5"/>
              <a:t> </a:t>
            </a:r>
            <a:r>
              <a:rPr dirty="0"/>
              <a:t>premises</a:t>
            </a:r>
            <a:r>
              <a:rPr dirty="0" spc="10"/>
              <a:t> </a:t>
            </a:r>
            <a:r>
              <a:rPr dirty="0"/>
              <a:t>are</a:t>
            </a:r>
            <a:r>
              <a:rPr dirty="0" spc="5"/>
              <a:t> </a:t>
            </a:r>
            <a:r>
              <a:rPr dirty="0"/>
              <a:t>intended</a:t>
            </a:r>
            <a:r>
              <a:rPr dirty="0" spc="-20"/>
              <a:t> </a:t>
            </a:r>
            <a:r>
              <a:rPr dirty="0"/>
              <a:t>to</a:t>
            </a:r>
            <a:r>
              <a:rPr dirty="0" spc="-10"/>
              <a:t> </a:t>
            </a:r>
            <a:r>
              <a:rPr dirty="0"/>
              <a:t>provide </a:t>
            </a:r>
            <a:r>
              <a:rPr dirty="0" spc="-710"/>
              <a:t> </a:t>
            </a:r>
            <a:r>
              <a:rPr dirty="0"/>
              <a:t>merely probable grounds for the truth of </a:t>
            </a:r>
            <a:r>
              <a:rPr dirty="0" spc="-5"/>
              <a:t>its </a:t>
            </a:r>
            <a:r>
              <a:rPr dirty="0"/>
              <a:t>conclusion. </a:t>
            </a:r>
            <a:r>
              <a:rPr dirty="0" spc="5"/>
              <a:t>But </a:t>
            </a:r>
            <a:r>
              <a:rPr dirty="0"/>
              <a:t>it </a:t>
            </a:r>
            <a:r>
              <a:rPr dirty="0" spc="-5"/>
              <a:t>is </a:t>
            </a:r>
            <a:r>
              <a:rPr dirty="0" spc="-710"/>
              <a:t> </a:t>
            </a:r>
            <a:r>
              <a:rPr dirty="0"/>
              <a:t>not always easy to know </a:t>
            </a:r>
            <a:r>
              <a:rPr dirty="0" spc="5"/>
              <a:t>what </a:t>
            </a:r>
            <a:r>
              <a:rPr dirty="0"/>
              <a:t>a given speaker or writer intends. </a:t>
            </a:r>
            <a:r>
              <a:rPr dirty="0" spc="-710"/>
              <a:t> </a:t>
            </a:r>
            <a:r>
              <a:rPr dirty="0"/>
              <a:t>For that reason, it is sometimes difficult to tell whether a </a:t>
            </a:r>
            <a:r>
              <a:rPr dirty="0" spc="5"/>
              <a:t> </a:t>
            </a:r>
            <a:r>
              <a:rPr dirty="0"/>
              <a:t>particular argument</a:t>
            </a:r>
            <a:r>
              <a:rPr dirty="0" spc="-30"/>
              <a:t> </a:t>
            </a:r>
            <a:r>
              <a:rPr dirty="0"/>
              <a:t>is</a:t>
            </a:r>
            <a:r>
              <a:rPr dirty="0" spc="5"/>
              <a:t> </a:t>
            </a:r>
            <a:r>
              <a:rPr dirty="0"/>
              <a:t>deductive</a:t>
            </a:r>
            <a:r>
              <a:rPr dirty="0" spc="-35"/>
              <a:t> </a:t>
            </a:r>
            <a:r>
              <a:rPr dirty="0"/>
              <a:t>or</a:t>
            </a:r>
            <a:r>
              <a:rPr dirty="0" spc="5"/>
              <a:t> </a:t>
            </a:r>
            <a:r>
              <a:rPr dirty="0"/>
              <a:t>inductive.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962" y="300990"/>
            <a:ext cx="1889760" cy="1165860"/>
          </a:xfrm>
          <a:prstGeom prst="rect"/>
        </p:spPr>
        <p:txBody>
          <a:bodyPr wrap="square" lIns="0" tIns="226695" rIns="0" bIns="0" rtlCol="0" vert="horz">
            <a:spAutoFit/>
          </a:bodyPr>
          <a:lstStyle/>
          <a:p>
            <a:pPr marL="267335">
              <a:lnSpc>
                <a:spcPct val="100000"/>
              </a:lnSpc>
              <a:spcBef>
                <a:spcPts val="1785"/>
              </a:spcBef>
            </a:pPr>
            <a:r>
              <a:rPr dirty="0" spc="-5" b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pc="-85" b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pc="-5" b="0">
                <a:solidFill>
                  <a:srgbClr val="FFFFFF"/>
                </a:solidFill>
                <a:latin typeface="Times New Roman"/>
                <a:cs typeface="Times New Roman"/>
              </a:rPr>
              <a:t>2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814833" y="45719"/>
            <a:ext cx="2226017" cy="969263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2519933" y="560908"/>
            <a:ext cx="6196965" cy="97091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dirty="0" sz="3100" spc="-5" b="1">
                <a:latin typeface="Arial"/>
                <a:cs typeface="Arial"/>
              </a:rPr>
              <a:t>4</a:t>
            </a:r>
            <a:r>
              <a:rPr dirty="0" sz="3100" b="1">
                <a:latin typeface="Arial"/>
                <a:cs typeface="Arial"/>
              </a:rPr>
              <a:t> </a:t>
            </a:r>
            <a:r>
              <a:rPr dirty="0" sz="3100" spc="-5" b="1">
                <a:latin typeface="Arial"/>
                <a:cs typeface="Arial"/>
              </a:rPr>
              <a:t>tests</a:t>
            </a:r>
            <a:r>
              <a:rPr dirty="0" sz="3100" spc="15" b="1">
                <a:latin typeface="Arial"/>
                <a:cs typeface="Arial"/>
              </a:rPr>
              <a:t> </a:t>
            </a:r>
            <a:r>
              <a:rPr dirty="0" sz="3100" spc="-5" b="1">
                <a:latin typeface="Arial"/>
                <a:cs typeface="Arial"/>
              </a:rPr>
              <a:t>to</a:t>
            </a:r>
            <a:r>
              <a:rPr dirty="0" sz="3100" b="1">
                <a:latin typeface="Arial"/>
                <a:cs typeface="Arial"/>
              </a:rPr>
              <a:t> </a:t>
            </a:r>
            <a:r>
              <a:rPr dirty="0" sz="3100" spc="-5" b="1">
                <a:latin typeface="Arial"/>
                <a:cs typeface="Arial"/>
              </a:rPr>
              <a:t>determine</a:t>
            </a:r>
            <a:r>
              <a:rPr dirty="0" sz="3100" spc="30" b="1">
                <a:latin typeface="Arial"/>
                <a:cs typeface="Arial"/>
              </a:rPr>
              <a:t> </a:t>
            </a:r>
            <a:r>
              <a:rPr dirty="0" sz="3100" spc="-5" b="1">
                <a:latin typeface="Arial"/>
                <a:cs typeface="Arial"/>
              </a:rPr>
              <a:t>deductive</a:t>
            </a:r>
            <a:r>
              <a:rPr dirty="0" sz="3100" spc="-10" b="1">
                <a:latin typeface="Arial"/>
                <a:cs typeface="Arial"/>
              </a:rPr>
              <a:t> </a:t>
            </a:r>
            <a:r>
              <a:rPr dirty="0" sz="3100" spc="-5" b="1">
                <a:latin typeface="Arial"/>
                <a:cs typeface="Arial"/>
              </a:rPr>
              <a:t>or </a:t>
            </a:r>
            <a:r>
              <a:rPr dirty="0" sz="3100" spc="-844" b="1">
                <a:latin typeface="Arial"/>
                <a:cs typeface="Arial"/>
              </a:rPr>
              <a:t> </a:t>
            </a:r>
            <a:r>
              <a:rPr dirty="0" sz="3100" spc="-5" b="1">
                <a:latin typeface="Arial"/>
                <a:cs typeface="Arial"/>
              </a:rPr>
              <a:t>inductive</a:t>
            </a:r>
            <a:endParaRPr sz="31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16939" y="1849577"/>
            <a:ext cx="4549775" cy="161226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219710" indent="-207645">
              <a:lnSpc>
                <a:spcPct val="100000"/>
              </a:lnSpc>
              <a:spcBef>
                <a:spcPts val="105"/>
              </a:spcBef>
              <a:buChar char="•"/>
              <a:tabLst>
                <a:tab pos="220345" algn="l"/>
              </a:tabLst>
            </a:pP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indicator</a:t>
            </a:r>
            <a:r>
              <a:rPr dirty="0" sz="2600" spc="-30" b="1">
                <a:latin typeface="Arial"/>
                <a:cs typeface="Arial"/>
              </a:rPr>
              <a:t> </a:t>
            </a:r>
            <a:r>
              <a:rPr dirty="0" sz="2600" spc="5" b="1">
                <a:latin typeface="Arial"/>
                <a:cs typeface="Arial"/>
              </a:rPr>
              <a:t>word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test</a:t>
            </a:r>
            <a:endParaRPr sz="2600">
              <a:latin typeface="Arial"/>
              <a:cs typeface="Arial"/>
            </a:endParaRPr>
          </a:p>
          <a:p>
            <a:pPr marL="219710" indent="-207645">
              <a:lnSpc>
                <a:spcPct val="100000"/>
              </a:lnSpc>
              <a:spcBef>
                <a:spcPts val="5"/>
              </a:spcBef>
              <a:buChar char="•"/>
              <a:tabLst>
                <a:tab pos="220345" algn="l"/>
              </a:tabLst>
            </a:pP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spc="-5" b="1">
                <a:latin typeface="Arial"/>
                <a:cs typeface="Arial"/>
              </a:rPr>
              <a:t>strict</a:t>
            </a:r>
            <a:r>
              <a:rPr dirty="0" sz="2600" b="1">
                <a:latin typeface="Arial"/>
                <a:cs typeface="Arial"/>
              </a:rPr>
              <a:t> necessity</a:t>
            </a:r>
            <a:r>
              <a:rPr dirty="0" sz="2600" spc="-2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test</a:t>
            </a:r>
            <a:endParaRPr sz="2600">
              <a:latin typeface="Arial"/>
              <a:cs typeface="Arial"/>
            </a:endParaRPr>
          </a:p>
          <a:p>
            <a:pPr marL="219710" indent="-207645">
              <a:lnSpc>
                <a:spcPct val="100000"/>
              </a:lnSpc>
              <a:buChar char="•"/>
              <a:tabLst>
                <a:tab pos="220345" algn="l"/>
              </a:tabLst>
            </a:pP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-2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common</a:t>
            </a:r>
            <a:r>
              <a:rPr dirty="0" sz="2600" spc="-3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pattern</a:t>
            </a:r>
            <a:r>
              <a:rPr dirty="0" sz="2600" spc="-3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test</a:t>
            </a:r>
            <a:endParaRPr sz="2600">
              <a:latin typeface="Arial"/>
              <a:cs typeface="Arial"/>
            </a:endParaRPr>
          </a:p>
          <a:p>
            <a:pPr marL="219710" indent="-207645">
              <a:lnSpc>
                <a:spcPct val="100000"/>
              </a:lnSpc>
              <a:buChar char="•"/>
              <a:tabLst>
                <a:tab pos="220345" algn="l"/>
              </a:tabLst>
            </a:pP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principle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of</a:t>
            </a:r>
            <a:r>
              <a:rPr dirty="0" sz="2600" spc="-2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charity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test</a:t>
            </a:r>
            <a:endParaRPr sz="2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57962" y="300990"/>
            <a:ext cx="1889760" cy="1165860"/>
          </a:xfrm>
          <a:prstGeom prst="rect">
            <a:avLst/>
          </a:prstGeom>
        </p:spPr>
        <p:txBody>
          <a:bodyPr wrap="square" lIns="0" tIns="226695" rIns="0" bIns="0" rtlCol="0" vert="horz">
            <a:spAutoFit/>
          </a:bodyPr>
          <a:lstStyle/>
          <a:p>
            <a:pPr marL="267335">
              <a:lnSpc>
                <a:spcPct val="100000"/>
              </a:lnSpc>
              <a:spcBef>
                <a:spcPts val="1785"/>
              </a:spcBef>
            </a:pPr>
            <a:r>
              <a:rPr dirty="0" sz="2800" spc="-5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z="2800" spc="-8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5">
                <a:solidFill>
                  <a:srgbClr val="FFFFFF"/>
                </a:solidFill>
                <a:latin typeface="Times New Roman"/>
                <a:cs typeface="Times New Roman"/>
              </a:rPr>
              <a:t>2</a:t>
            </a:r>
            <a:endParaRPr sz="2800">
              <a:latin typeface="Times New Roman"/>
              <a:cs typeface="Times New Roman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814833" y="45719"/>
            <a:ext cx="2226017" cy="969263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780792" y="375869"/>
            <a:ext cx="4369435" cy="57467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 spc="-5"/>
              <a:t>Indicator</a:t>
            </a:r>
            <a:r>
              <a:rPr dirty="0" sz="3600" spc="-20"/>
              <a:t> </a:t>
            </a:r>
            <a:r>
              <a:rPr dirty="0" sz="3600" spc="-5"/>
              <a:t>words</a:t>
            </a:r>
            <a:r>
              <a:rPr dirty="0" sz="3600" spc="-20"/>
              <a:t> </a:t>
            </a:r>
            <a:r>
              <a:rPr dirty="0" sz="3600"/>
              <a:t>test</a:t>
            </a:r>
            <a:endParaRPr sz="3600"/>
          </a:p>
        </p:txBody>
      </p:sp>
      <p:sp>
        <p:nvSpPr>
          <p:cNvPr id="5" name="object 5"/>
          <p:cNvSpPr txBox="1"/>
          <p:nvPr/>
        </p:nvSpPr>
        <p:spPr>
          <a:xfrm>
            <a:off x="916939" y="1827022"/>
            <a:ext cx="6781800" cy="42227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600" b="1">
                <a:latin typeface="Arial"/>
                <a:cs typeface="Arial"/>
              </a:rPr>
              <a:t>some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spc="5" b="1">
                <a:latin typeface="Arial"/>
                <a:cs typeface="Arial"/>
              </a:rPr>
              <a:t>common</a:t>
            </a:r>
            <a:r>
              <a:rPr dirty="0" sz="2600" spc="-3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deduction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indicator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spc="5" b="1">
                <a:latin typeface="Arial"/>
                <a:cs typeface="Arial"/>
              </a:rPr>
              <a:t>words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:</a:t>
            </a:r>
            <a:endParaRPr sz="26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916939" y="2223643"/>
            <a:ext cx="2068830" cy="161163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2600" b="1">
                <a:latin typeface="Arial"/>
                <a:cs typeface="Arial"/>
              </a:rPr>
              <a:t>Certainly 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Definitely 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Absolutely 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</a:t>
            </a:r>
            <a:r>
              <a:rPr dirty="0" sz="2600" spc="5" b="1">
                <a:latin typeface="Arial"/>
                <a:cs typeface="Arial"/>
              </a:rPr>
              <a:t>o</a:t>
            </a:r>
            <a:r>
              <a:rPr dirty="0" sz="2600" b="1">
                <a:latin typeface="Arial"/>
                <a:cs typeface="Arial"/>
              </a:rPr>
              <a:t>nclu</a:t>
            </a:r>
            <a:r>
              <a:rPr dirty="0" sz="2600" spc="5" b="1">
                <a:latin typeface="Arial"/>
                <a:cs typeface="Arial"/>
              </a:rPr>
              <a:t>s</a:t>
            </a:r>
            <a:r>
              <a:rPr dirty="0" sz="2600" b="1">
                <a:latin typeface="Arial"/>
                <a:cs typeface="Arial"/>
              </a:rPr>
              <a:t>ively</a:t>
            </a:r>
            <a:endParaRPr sz="26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029583" y="2223643"/>
            <a:ext cx="4378325" cy="161163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600" b="1">
                <a:latin typeface="Arial"/>
                <a:cs typeface="Arial"/>
              </a:rPr>
              <a:t>It</a:t>
            </a:r>
            <a:r>
              <a:rPr dirty="0" sz="2600" spc="-3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logically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spc="5" b="1">
                <a:latin typeface="Arial"/>
                <a:cs typeface="Arial"/>
              </a:rPr>
              <a:t>follows</a:t>
            </a:r>
            <a:r>
              <a:rPr dirty="0" sz="2600" spc="-2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that</a:t>
            </a:r>
            <a:endParaRPr sz="260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</a:pPr>
            <a:r>
              <a:rPr dirty="0" sz="2600" b="1">
                <a:latin typeface="Arial"/>
                <a:cs typeface="Arial"/>
              </a:rPr>
              <a:t>It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 logical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to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conclude</a:t>
            </a:r>
            <a:r>
              <a:rPr dirty="0" sz="2600" spc="-4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that </a:t>
            </a:r>
            <a:r>
              <a:rPr dirty="0" sz="2600" spc="-7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This logically implies that 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This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entails </a:t>
            </a:r>
            <a:r>
              <a:rPr dirty="0" sz="2600" spc="-5" b="1">
                <a:latin typeface="Arial"/>
                <a:cs typeface="Arial"/>
              </a:rPr>
              <a:t>that</a:t>
            </a:r>
            <a:endParaRPr sz="2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962" y="300990"/>
            <a:ext cx="1889760" cy="1165860"/>
          </a:xfrm>
          <a:prstGeom prst="rect"/>
        </p:spPr>
        <p:txBody>
          <a:bodyPr wrap="square" lIns="0" tIns="226695" rIns="0" bIns="0" rtlCol="0" vert="horz">
            <a:spAutoFit/>
          </a:bodyPr>
          <a:lstStyle/>
          <a:p>
            <a:pPr marL="267335">
              <a:lnSpc>
                <a:spcPct val="100000"/>
              </a:lnSpc>
              <a:spcBef>
                <a:spcPts val="1785"/>
              </a:spcBef>
            </a:pPr>
            <a:r>
              <a:rPr dirty="0" spc="-5" b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pc="-85" b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pc="-5" b="0">
                <a:solidFill>
                  <a:srgbClr val="FFFFFF"/>
                </a:solidFill>
                <a:latin typeface="Times New Roman"/>
                <a:cs typeface="Times New Roman"/>
              </a:rPr>
              <a:t>2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814833" y="45719"/>
            <a:ext cx="2226017" cy="969263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2519933" y="570687"/>
            <a:ext cx="3989704" cy="5746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>
                <a:latin typeface="Arial MT"/>
                <a:cs typeface="Arial MT"/>
              </a:rPr>
              <a:t>Indicator</a:t>
            </a:r>
            <a:r>
              <a:rPr dirty="0" sz="3600" spc="-65">
                <a:latin typeface="Arial MT"/>
                <a:cs typeface="Arial MT"/>
              </a:rPr>
              <a:t> </a:t>
            </a:r>
            <a:r>
              <a:rPr dirty="0" sz="3600">
                <a:latin typeface="Arial MT"/>
                <a:cs typeface="Arial MT"/>
              </a:rPr>
              <a:t>words</a:t>
            </a:r>
            <a:r>
              <a:rPr dirty="0" sz="3600" spc="-40">
                <a:latin typeface="Arial MT"/>
                <a:cs typeface="Arial MT"/>
              </a:rPr>
              <a:t> </a:t>
            </a:r>
            <a:r>
              <a:rPr dirty="0" sz="3600">
                <a:latin typeface="Arial MT"/>
                <a:cs typeface="Arial MT"/>
              </a:rPr>
              <a:t>test</a:t>
            </a:r>
            <a:endParaRPr sz="3600">
              <a:latin typeface="Arial MT"/>
              <a:cs typeface="Arial MT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16939" y="1849577"/>
            <a:ext cx="6603365" cy="422909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600" b="1">
                <a:latin typeface="Arial"/>
                <a:cs typeface="Arial"/>
              </a:rPr>
              <a:t>some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spc="5" b="1">
                <a:latin typeface="Arial"/>
                <a:cs typeface="Arial"/>
              </a:rPr>
              <a:t>common</a:t>
            </a:r>
            <a:r>
              <a:rPr dirty="0" sz="2600" spc="-2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induction</a:t>
            </a:r>
            <a:r>
              <a:rPr dirty="0" sz="2600" spc="-4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indicator</a:t>
            </a:r>
            <a:r>
              <a:rPr dirty="0" sz="2600" spc="-25" b="1">
                <a:latin typeface="Arial"/>
                <a:cs typeface="Arial"/>
              </a:rPr>
              <a:t> </a:t>
            </a:r>
            <a:r>
              <a:rPr dirty="0" sz="2600" spc="5" b="1">
                <a:latin typeface="Arial"/>
                <a:cs typeface="Arial"/>
              </a:rPr>
              <a:t>words:</a:t>
            </a:r>
            <a:endParaRPr sz="26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916939" y="2642743"/>
            <a:ext cx="4859020" cy="161163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3421379">
              <a:lnSpc>
                <a:spcPct val="100000"/>
              </a:lnSpc>
              <a:spcBef>
                <a:spcPts val="105"/>
              </a:spcBef>
            </a:pPr>
            <a:r>
              <a:rPr dirty="0" sz="2600" b="1">
                <a:latin typeface="Arial"/>
                <a:cs typeface="Arial"/>
              </a:rPr>
              <a:t>Pro</a:t>
            </a:r>
            <a:r>
              <a:rPr dirty="0" sz="2600" spc="5" b="1">
                <a:latin typeface="Arial"/>
                <a:cs typeface="Arial"/>
              </a:rPr>
              <a:t>b</a:t>
            </a:r>
            <a:r>
              <a:rPr dirty="0" sz="2600" b="1">
                <a:latin typeface="Arial"/>
                <a:cs typeface="Arial"/>
              </a:rPr>
              <a:t>a</a:t>
            </a:r>
            <a:r>
              <a:rPr dirty="0" sz="2600" spc="5" b="1">
                <a:latin typeface="Arial"/>
                <a:cs typeface="Arial"/>
              </a:rPr>
              <a:t>b</a:t>
            </a:r>
            <a:r>
              <a:rPr dirty="0" sz="2600" b="1">
                <a:latin typeface="Arial"/>
                <a:cs typeface="Arial"/>
              </a:rPr>
              <a:t>ly  </a:t>
            </a:r>
            <a:r>
              <a:rPr dirty="0" sz="2600" b="1">
                <a:latin typeface="Arial"/>
                <a:cs typeface="Arial"/>
              </a:rPr>
              <a:t>Likely</a:t>
            </a:r>
            <a:endParaRPr sz="260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</a:pPr>
            <a:r>
              <a:rPr dirty="0" sz="2600" b="1">
                <a:latin typeface="Arial"/>
                <a:cs typeface="Arial"/>
              </a:rPr>
              <a:t>It is plausible to suppose that 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It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reasonable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to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assume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that</a:t>
            </a:r>
            <a:endParaRPr sz="26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318629" y="2642743"/>
            <a:ext cx="3552190" cy="161163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2600" b="1">
                <a:latin typeface="Arial"/>
                <a:cs typeface="Arial"/>
              </a:rPr>
              <a:t>One</a:t>
            </a:r>
            <a:r>
              <a:rPr dirty="0" sz="2600" spc="-30" b="1">
                <a:latin typeface="Arial"/>
                <a:cs typeface="Arial"/>
              </a:rPr>
              <a:t> </a:t>
            </a:r>
            <a:r>
              <a:rPr dirty="0" sz="2600" spc="5" b="1">
                <a:latin typeface="Arial"/>
                <a:cs typeface="Arial"/>
              </a:rPr>
              <a:t>would</a:t>
            </a:r>
            <a:r>
              <a:rPr dirty="0" sz="2600" spc="-3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expect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that </a:t>
            </a:r>
            <a:r>
              <a:rPr dirty="0" sz="2600" spc="-7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It is a </a:t>
            </a:r>
            <a:r>
              <a:rPr dirty="0" sz="2600" spc="5" b="1">
                <a:latin typeface="Arial"/>
                <a:cs typeface="Arial"/>
              </a:rPr>
              <a:t>good </a:t>
            </a:r>
            <a:r>
              <a:rPr dirty="0" sz="2600" b="1">
                <a:latin typeface="Arial"/>
                <a:cs typeface="Arial"/>
              </a:rPr>
              <a:t>bet That 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Chances</a:t>
            </a:r>
            <a:r>
              <a:rPr dirty="0" sz="2600" spc="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are</a:t>
            </a:r>
            <a:r>
              <a:rPr dirty="0" sz="2600" spc="10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that </a:t>
            </a:r>
            <a:r>
              <a:rPr dirty="0" sz="2600" spc="5" b="1">
                <a:latin typeface="Arial"/>
                <a:cs typeface="Arial"/>
              </a:rPr>
              <a:t> Odds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are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that</a:t>
            </a:r>
            <a:endParaRPr sz="2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962" y="300990"/>
            <a:ext cx="1889760" cy="1165860"/>
          </a:xfrm>
          <a:prstGeom prst="rect"/>
        </p:spPr>
        <p:txBody>
          <a:bodyPr wrap="square" lIns="0" tIns="226695" rIns="0" bIns="0" rtlCol="0" vert="horz">
            <a:spAutoFit/>
          </a:bodyPr>
          <a:lstStyle/>
          <a:p>
            <a:pPr marL="267335">
              <a:lnSpc>
                <a:spcPct val="100000"/>
              </a:lnSpc>
              <a:spcBef>
                <a:spcPts val="1785"/>
              </a:spcBef>
            </a:pPr>
            <a:r>
              <a:rPr dirty="0" spc="-5" b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pc="-85" b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pc="-5" b="0">
                <a:solidFill>
                  <a:srgbClr val="FFFFFF"/>
                </a:solidFill>
                <a:latin typeface="Times New Roman"/>
                <a:cs typeface="Times New Roman"/>
              </a:rPr>
              <a:t>2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814833" y="45719"/>
            <a:ext cx="2226017" cy="969263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2846070" y="626821"/>
            <a:ext cx="5462270" cy="5746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 b="1">
                <a:latin typeface="Arial"/>
                <a:cs typeface="Arial"/>
              </a:rPr>
              <a:t>The</a:t>
            </a:r>
            <a:r>
              <a:rPr dirty="0" sz="3600" spc="-30" b="1">
                <a:latin typeface="Arial"/>
                <a:cs typeface="Arial"/>
              </a:rPr>
              <a:t> </a:t>
            </a:r>
            <a:r>
              <a:rPr dirty="0" sz="3600" b="1">
                <a:latin typeface="Arial"/>
                <a:cs typeface="Arial"/>
              </a:rPr>
              <a:t>Strict</a:t>
            </a:r>
            <a:r>
              <a:rPr dirty="0" sz="3600" spc="-35" b="1">
                <a:latin typeface="Arial"/>
                <a:cs typeface="Arial"/>
              </a:rPr>
              <a:t> </a:t>
            </a:r>
            <a:r>
              <a:rPr dirty="0" sz="3600" b="1">
                <a:latin typeface="Arial"/>
                <a:cs typeface="Arial"/>
              </a:rPr>
              <a:t>Necessity</a:t>
            </a:r>
            <a:r>
              <a:rPr dirty="0" sz="3600" spc="-45" b="1">
                <a:latin typeface="Arial"/>
                <a:cs typeface="Arial"/>
              </a:rPr>
              <a:t> </a:t>
            </a:r>
            <a:r>
              <a:rPr dirty="0" sz="3600" b="1">
                <a:latin typeface="Arial"/>
                <a:cs typeface="Arial"/>
              </a:rPr>
              <a:t>Test</a:t>
            </a:r>
            <a:endParaRPr sz="36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22731" y="1557020"/>
            <a:ext cx="10287635" cy="359346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spc="-5" b="1">
                <a:latin typeface="Arial"/>
                <a:cs typeface="Arial"/>
              </a:rPr>
              <a:t>strict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necessity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test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can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be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stated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as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follows:</a:t>
            </a:r>
            <a:endParaRPr sz="2600">
              <a:latin typeface="Arial"/>
              <a:cs typeface="Arial"/>
            </a:endParaRPr>
          </a:p>
          <a:p>
            <a:pPr marL="469900" marR="645160" indent="-457834">
              <a:lnSpc>
                <a:spcPct val="100000"/>
              </a:lnSpc>
              <a:buFont typeface="Arial MT"/>
              <a:buChar char="•"/>
              <a:tabLst>
                <a:tab pos="469265" algn="l"/>
                <a:tab pos="470534" algn="l"/>
              </a:tabLst>
            </a:pPr>
            <a:r>
              <a:rPr dirty="0" sz="2600" b="1">
                <a:latin typeface="Arial"/>
                <a:cs typeface="Arial"/>
              </a:rPr>
              <a:t>An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argument’s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conclusion</a:t>
            </a:r>
            <a:r>
              <a:rPr dirty="0" sz="2600" spc="-2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either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follows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spc="5" b="1">
                <a:latin typeface="Arial"/>
                <a:cs typeface="Arial"/>
              </a:rPr>
              <a:t>with</a:t>
            </a:r>
            <a:r>
              <a:rPr dirty="0" sz="2600" spc="-3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strict</a:t>
            </a:r>
            <a:r>
              <a:rPr dirty="0" sz="2600" spc="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logical </a:t>
            </a:r>
            <a:r>
              <a:rPr dirty="0" sz="2600" spc="-70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necessity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spc="-5" b="1">
                <a:latin typeface="Arial"/>
                <a:cs typeface="Arial"/>
              </a:rPr>
              <a:t>from</a:t>
            </a:r>
            <a:r>
              <a:rPr dirty="0" sz="2600" b="1">
                <a:latin typeface="Arial"/>
                <a:cs typeface="Arial"/>
              </a:rPr>
              <a:t> its premises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or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it does</a:t>
            </a:r>
            <a:r>
              <a:rPr dirty="0" sz="2600" spc="-2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not.</a:t>
            </a:r>
            <a:endParaRPr sz="2600">
              <a:latin typeface="Arial"/>
              <a:cs typeface="Arial"/>
            </a:endParaRPr>
          </a:p>
          <a:p>
            <a:pPr marL="469900" marR="349885" indent="-457834">
              <a:lnSpc>
                <a:spcPct val="100000"/>
              </a:lnSpc>
              <a:buFont typeface="Arial MT"/>
              <a:buChar char="•"/>
              <a:tabLst>
                <a:tab pos="469265" algn="l"/>
                <a:tab pos="470534" algn="l"/>
              </a:tabLst>
            </a:pPr>
            <a:r>
              <a:rPr dirty="0" sz="2600" b="1">
                <a:latin typeface="Arial"/>
                <a:cs typeface="Arial"/>
              </a:rPr>
              <a:t>If the argument’s conclusion does follow </a:t>
            </a:r>
            <a:r>
              <a:rPr dirty="0" sz="2600" spc="5" b="1">
                <a:latin typeface="Arial"/>
                <a:cs typeface="Arial"/>
              </a:rPr>
              <a:t>with </a:t>
            </a:r>
            <a:r>
              <a:rPr dirty="0" sz="2600" spc="-5" b="1">
                <a:latin typeface="Arial"/>
                <a:cs typeface="Arial"/>
              </a:rPr>
              <a:t>strict </a:t>
            </a:r>
            <a:r>
              <a:rPr dirty="0" sz="2600" b="1">
                <a:latin typeface="Arial"/>
                <a:cs typeface="Arial"/>
              </a:rPr>
              <a:t>logical 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necessity </a:t>
            </a:r>
            <a:r>
              <a:rPr dirty="0" sz="2600" spc="-5" b="1">
                <a:latin typeface="Arial"/>
                <a:cs typeface="Arial"/>
              </a:rPr>
              <a:t>from </a:t>
            </a:r>
            <a:r>
              <a:rPr dirty="0" sz="2600" b="1">
                <a:latin typeface="Arial"/>
                <a:cs typeface="Arial"/>
              </a:rPr>
              <a:t>its premises, the argument should always be </a:t>
            </a:r>
            <a:r>
              <a:rPr dirty="0" sz="2600" spc="-7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treated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as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deductive.</a:t>
            </a:r>
            <a:endParaRPr sz="2600">
              <a:latin typeface="Arial"/>
              <a:cs typeface="Arial"/>
            </a:endParaRPr>
          </a:p>
          <a:p>
            <a:pPr algn="just" marL="469900" marR="5080" indent="-457834">
              <a:lnSpc>
                <a:spcPct val="100000"/>
              </a:lnSpc>
              <a:buFont typeface="Arial MT"/>
              <a:buChar char="•"/>
              <a:tabLst>
                <a:tab pos="470534" algn="l"/>
              </a:tabLst>
            </a:pPr>
            <a:r>
              <a:rPr dirty="0" sz="2600" b="1">
                <a:latin typeface="Arial"/>
                <a:cs typeface="Arial"/>
              </a:rPr>
              <a:t>If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argument’s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conclusion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does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not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follow</a:t>
            </a:r>
            <a:r>
              <a:rPr dirty="0" sz="2600" spc="5" b="1">
                <a:latin typeface="Arial"/>
                <a:cs typeface="Arial"/>
              </a:rPr>
              <a:t> with</a:t>
            </a:r>
            <a:r>
              <a:rPr dirty="0" sz="2600" spc="-40" b="1">
                <a:latin typeface="Arial"/>
                <a:cs typeface="Arial"/>
              </a:rPr>
              <a:t> </a:t>
            </a:r>
            <a:r>
              <a:rPr dirty="0" sz="2600" spc="-5" b="1">
                <a:latin typeface="Arial"/>
                <a:cs typeface="Arial"/>
              </a:rPr>
              <a:t>strict</a:t>
            </a:r>
            <a:r>
              <a:rPr dirty="0" sz="2600" spc="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logical </a:t>
            </a:r>
            <a:r>
              <a:rPr dirty="0" sz="2600" spc="-7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necessity </a:t>
            </a:r>
            <a:r>
              <a:rPr dirty="0" sz="2600" spc="-5" b="1">
                <a:latin typeface="Arial"/>
                <a:cs typeface="Arial"/>
              </a:rPr>
              <a:t>from </a:t>
            </a:r>
            <a:r>
              <a:rPr dirty="0" sz="2600" b="1">
                <a:latin typeface="Arial"/>
                <a:cs typeface="Arial"/>
              </a:rPr>
              <a:t>its premises, the argument should normally be </a:t>
            </a:r>
            <a:r>
              <a:rPr dirty="0" sz="2600" spc="-7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treated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as inductive.</a:t>
            </a:r>
            <a:endParaRPr sz="2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962" y="300990"/>
            <a:ext cx="1889760" cy="1165860"/>
          </a:xfrm>
          <a:prstGeom prst="rect"/>
        </p:spPr>
        <p:txBody>
          <a:bodyPr wrap="square" lIns="0" tIns="226695" rIns="0" bIns="0" rtlCol="0" vert="horz">
            <a:spAutoFit/>
          </a:bodyPr>
          <a:lstStyle/>
          <a:p>
            <a:pPr marL="267335">
              <a:lnSpc>
                <a:spcPct val="100000"/>
              </a:lnSpc>
              <a:spcBef>
                <a:spcPts val="1785"/>
              </a:spcBef>
            </a:pPr>
            <a:r>
              <a:rPr dirty="0" spc="-5" b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pc="-85" b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pc="-5" b="0">
                <a:solidFill>
                  <a:srgbClr val="FFFFFF"/>
                </a:solidFill>
                <a:latin typeface="Times New Roman"/>
                <a:cs typeface="Times New Roman"/>
              </a:rPr>
              <a:t>2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814833" y="45719"/>
            <a:ext cx="2226017" cy="969263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3038348" y="570687"/>
            <a:ext cx="5462270" cy="5746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 b="1">
                <a:latin typeface="Arial"/>
                <a:cs typeface="Arial"/>
              </a:rPr>
              <a:t>The</a:t>
            </a:r>
            <a:r>
              <a:rPr dirty="0" sz="3600" spc="-30" b="1">
                <a:latin typeface="Arial"/>
                <a:cs typeface="Arial"/>
              </a:rPr>
              <a:t> </a:t>
            </a:r>
            <a:r>
              <a:rPr dirty="0" sz="3600" b="1">
                <a:latin typeface="Arial"/>
                <a:cs typeface="Arial"/>
              </a:rPr>
              <a:t>Strict</a:t>
            </a:r>
            <a:r>
              <a:rPr dirty="0" sz="3600" spc="-35" b="1">
                <a:latin typeface="Arial"/>
                <a:cs typeface="Arial"/>
              </a:rPr>
              <a:t> </a:t>
            </a:r>
            <a:r>
              <a:rPr dirty="0" sz="3600" b="1">
                <a:latin typeface="Arial"/>
                <a:cs typeface="Arial"/>
              </a:rPr>
              <a:t>Necessity</a:t>
            </a:r>
            <a:r>
              <a:rPr dirty="0" sz="3600" spc="-45" b="1">
                <a:latin typeface="Arial"/>
                <a:cs typeface="Arial"/>
              </a:rPr>
              <a:t> </a:t>
            </a:r>
            <a:r>
              <a:rPr dirty="0" sz="3600" b="1">
                <a:latin typeface="Arial"/>
                <a:cs typeface="Arial"/>
              </a:rPr>
              <a:t>Test</a:t>
            </a:r>
            <a:endParaRPr sz="36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16939" y="1715262"/>
            <a:ext cx="10290810" cy="280035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469900" indent="-457834">
              <a:lnSpc>
                <a:spcPct val="100000"/>
              </a:lnSpc>
              <a:spcBef>
                <a:spcPts val="105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dirty="0" sz="2600" b="1">
                <a:latin typeface="Arial"/>
                <a:cs typeface="Arial"/>
              </a:rPr>
              <a:t>Alan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 a father.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Therefore,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Alan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male.</a:t>
            </a:r>
            <a:endParaRPr sz="2600">
              <a:latin typeface="Arial"/>
              <a:cs typeface="Arial"/>
            </a:endParaRPr>
          </a:p>
          <a:p>
            <a:pPr marL="469900" marR="5080" indent="-457834">
              <a:lnSpc>
                <a:spcPct val="100000"/>
              </a:lnSpc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dirty="0" sz="2600" b="1">
                <a:latin typeface="Arial"/>
                <a:cs typeface="Arial"/>
              </a:rPr>
              <a:t>Does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conclusion</a:t>
            </a:r>
            <a:r>
              <a:rPr dirty="0" sz="2600" spc="-2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of this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argument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spc="5" b="1">
                <a:latin typeface="Arial"/>
                <a:cs typeface="Arial"/>
              </a:rPr>
              <a:t>(“Alan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</a:t>
            </a:r>
            <a:r>
              <a:rPr dirty="0" sz="2600" spc="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male”)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follow </a:t>
            </a:r>
            <a:r>
              <a:rPr dirty="0" sz="2600" spc="-705" b="1">
                <a:latin typeface="Arial"/>
                <a:cs typeface="Arial"/>
              </a:rPr>
              <a:t> </a:t>
            </a:r>
            <a:r>
              <a:rPr dirty="0" sz="2600" spc="5" b="1">
                <a:latin typeface="Arial"/>
                <a:cs typeface="Arial"/>
              </a:rPr>
              <a:t>with </a:t>
            </a:r>
            <a:r>
              <a:rPr dirty="0" sz="2600" spc="-5" b="1">
                <a:latin typeface="Arial"/>
                <a:cs typeface="Arial"/>
              </a:rPr>
              <a:t>strict </a:t>
            </a:r>
            <a:r>
              <a:rPr dirty="0" sz="2600" b="1">
                <a:latin typeface="Arial"/>
                <a:cs typeface="Arial"/>
              </a:rPr>
              <a:t>necessity </a:t>
            </a:r>
            <a:r>
              <a:rPr dirty="0" sz="2600" spc="-5" b="1">
                <a:latin typeface="Arial"/>
                <a:cs typeface="Arial"/>
              </a:rPr>
              <a:t>from </a:t>
            </a:r>
            <a:r>
              <a:rPr dirty="0" sz="2600" b="1">
                <a:latin typeface="Arial"/>
                <a:cs typeface="Arial"/>
              </a:rPr>
              <a:t>the premise </a:t>
            </a:r>
            <a:r>
              <a:rPr dirty="0" sz="2600" spc="5" b="1">
                <a:latin typeface="Arial"/>
                <a:cs typeface="Arial"/>
              </a:rPr>
              <a:t>(“Alan </a:t>
            </a:r>
            <a:r>
              <a:rPr dirty="0" sz="2600" b="1">
                <a:latin typeface="Arial"/>
                <a:cs typeface="Arial"/>
              </a:rPr>
              <a:t>is a father”)? 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Could it possibly be </a:t>
            </a:r>
            <a:r>
              <a:rPr dirty="0" sz="2600" spc="-5" b="1">
                <a:latin typeface="Arial"/>
                <a:cs typeface="Arial"/>
              </a:rPr>
              <a:t>true </a:t>
            </a:r>
            <a:r>
              <a:rPr dirty="0" sz="2600" b="1">
                <a:latin typeface="Arial"/>
                <a:cs typeface="Arial"/>
              </a:rPr>
              <a:t>that Alan is a father </a:t>
            </a:r>
            <a:r>
              <a:rPr dirty="0" sz="2600" spc="-10" b="1">
                <a:latin typeface="Arial"/>
                <a:cs typeface="Arial"/>
              </a:rPr>
              <a:t>yet </a:t>
            </a:r>
            <a:r>
              <a:rPr dirty="0" sz="2600" b="1">
                <a:latin typeface="Arial"/>
                <a:cs typeface="Arial"/>
              </a:rPr>
              <a:t>false that he 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 a male? Clearly not, for by definition all fathers are male. 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According to the </a:t>
            </a:r>
            <a:r>
              <a:rPr dirty="0" sz="2600" spc="-5" b="1">
                <a:latin typeface="Arial"/>
                <a:cs typeface="Arial"/>
              </a:rPr>
              <a:t>strict </a:t>
            </a:r>
            <a:r>
              <a:rPr dirty="0" sz="2600" b="1">
                <a:latin typeface="Arial"/>
                <a:cs typeface="Arial"/>
              </a:rPr>
              <a:t>necessity test, therefore, </a:t>
            </a:r>
            <a:r>
              <a:rPr dirty="0" sz="2600" spc="-5" b="1">
                <a:latin typeface="Arial"/>
                <a:cs typeface="Arial"/>
              </a:rPr>
              <a:t>this </a:t>
            </a:r>
            <a:r>
              <a:rPr dirty="0" sz="2600" b="1">
                <a:latin typeface="Arial"/>
                <a:cs typeface="Arial"/>
              </a:rPr>
              <a:t>argument </a:t>
            </a:r>
            <a:r>
              <a:rPr dirty="0" sz="2600" spc="-7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clearly</a:t>
            </a:r>
            <a:r>
              <a:rPr dirty="0" sz="2600" spc="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deductive.</a:t>
            </a:r>
            <a:endParaRPr sz="2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57962" y="300990"/>
            <a:ext cx="1889760" cy="1165860"/>
          </a:xfrm>
          <a:prstGeom prst="rect">
            <a:avLst/>
          </a:prstGeom>
        </p:spPr>
        <p:txBody>
          <a:bodyPr wrap="square" lIns="0" tIns="226695" rIns="0" bIns="0" rtlCol="0" vert="horz">
            <a:spAutoFit/>
          </a:bodyPr>
          <a:lstStyle/>
          <a:p>
            <a:pPr marL="267335">
              <a:lnSpc>
                <a:spcPct val="100000"/>
              </a:lnSpc>
              <a:spcBef>
                <a:spcPts val="1785"/>
              </a:spcBef>
            </a:pPr>
            <a:r>
              <a:rPr dirty="0" sz="2800" spc="-5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z="2800" spc="-8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5">
                <a:solidFill>
                  <a:srgbClr val="FFFFFF"/>
                </a:solidFill>
                <a:latin typeface="Times New Roman"/>
                <a:cs typeface="Times New Roman"/>
              </a:rPr>
              <a:t>2</a:t>
            </a:r>
            <a:endParaRPr sz="2800">
              <a:latin typeface="Times New Roman"/>
              <a:cs typeface="Times New Roman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814833" y="45719"/>
            <a:ext cx="2226017" cy="969263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871342" y="503046"/>
            <a:ext cx="5466080" cy="57404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/>
              <a:t>The</a:t>
            </a:r>
            <a:r>
              <a:rPr dirty="0" sz="3600" spc="-15"/>
              <a:t> </a:t>
            </a:r>
            <a:r>
              <a:rPr dirty="0" sz="3600"/>
              <a:t>Strict</a:t>
            </a:r>
            <a:r>
              <a:rPr dirty="0" sz="3600" spc="-20"/>
              <a:t> </a:t>
            </a:r>
            <a:r>
              <a:rPr dirty="0" sz="3600"/>
              <a:t>Necessity</a:t>
            </a:r>
            <a:r>
              <a:rPr dirty="0" sz="3600" spc="-35"/>
              <a:t> </a:t>
            </a:r>
            <a:r>
              <a:rPr dirty="0" sz="3600" spc="-5"/>
              <a:t>Test</a:t>
            </a:r>
            <a:endParaRPr sz="3600"/>
          </a:p>
        </p:txBody>
      </p:sp>
      <p:sp>
        <p:nvSpPr>
          <p:cNvPr id="5" name="object 5"/>
          <p:cNvSpPr txBox="1"/>
          <p:nvPr/>
        </p:nvSpPr>
        <p:spPr>
          <a:xfrm>
            <a:off x="294538" y="1629282"/>
            <a:ext cx="10885805" cy="450659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469900" marR="5080" indent="-457200">
              <a:lnSpc>
                <a:spcPct val="100000"/>
              </a:lnSpc>
              <a:spcBef>
                <a:spcPts val="95"/>
              </a:spcBef>
              <a:buFont typeface="Arial MT"/>
              <a:buChar char="•"/>
              <a:tabLst>
                <a:tab pos="469265" algn="l"/>
                <a:tab pos="469900" algn="l"/>
              </a:tabLst>
            </a:pPr>
            <a:r>
              <a:rPr dirty="0" sz="2450" spc="-5" b="1">
                <a:latin typeface="Arial"/>
                <a:cs typeface="Arial"/>
              </a:rPr>
              <a:t>Jill is a six-year-old girl. Therefore, </a:t>
            </a:r>
            <a:r>
              <a:rPr dirty="0" sz="2450" b="1">
                <a:latin typeface="Arial"/>
                <a:cs typeface="Arial"/>
              </a:rPr>
              <a:t>Jill </a:t>
            </a:r>
            <a:r>
              <a:rPr dirty="0" sz="2450" spc="-5" b="1">
                <a:latin typeface="Arial"/>
                <a:cs typeface="Arial"/>
              </a:rPr>
              <a:t>cannot run a mile in one minute </a:t>
            </a:r>
            <a:r>
              <a:rPr dirty="0" sz="2450" spc="-670" b="1">
                <a:latin typeface="Arial"/>
                <a:cs typeface="Arial"/>
              </a:rPr>
              <a:t> </a:t>
            </a:r>
            <a:r>
              <a:rPr dirty="0" sz="2450" spc="-5" b="1">
                <a:latin typeface="Arial"/>
                <a:cs typeface="Arial"/>
              </a:rPr>
              <a:t>flat.</a:t>
            </a:r>
            <a:endParaRPr sz="2450">
              <a:latin typeface="Arial"/>
              <a:cs typeface="Arial"/>
            </a:endParaRPr>
          </a:p>
          <a:p>
            <a:pPr marL="469900" marR="45085" indent="-457200">
              <a:lnSpc>
                <a:spcPct val="100000"/>
              </a:lnSpc>
              <a:buFont typeface="Arial MT"/>
              <a:buChar char="•"/>
              <a:tabLst>
                <a:tab pos="469265" algn="l"/>
                <a:tab pos="469900" algn="l"/>
                <a:tab pos="3298190" algn="l"/>
              </a:tabLst>
            </a:pPr>
            <a:r>
              <a:rPr dirty="0" sz="2450" b="1">
                <a:latin typeface="Arial"/>
                <a:cs typeface="Arial"/>
              </a:rPr>
              <a:t>What</a:t>
            </a:r>
            <a:r>
              <a:rPr dirty="0" sz="2450" spc="-15" b="1">
                <a:latin typeface="Arial"/>
                <a:cs typeface="Arial"/>
              </a:rPr>
              <a:t> </a:t>
            </a:r>
            <a:r>
              <a:rPr dirty="0" sz="2450" spc="-5" b="1">
                <a:latin typeface="Arial"/>
                <a:cs typeface="Arial"/>
              </a:rPr>
              <a:t>about</a:t>
            </a:r>
            <a:r>
              <a:rPr dirty="0" sz="2450" b="1">
                <a:latin typeface="Arial"/>
                <a:cs typeface="Arial"/>
              </a:rPr>
              <a:t> this</a:t>
            </a:r>
            <a:r>
              <a:rPr dirty="0" sz="2450" spc="-20" b="1">
                <a:latin typeface="Arial"/>
                <a:cs typeface="Arial"/>
              </a:rPr>
              <a:t> </a:t>
            </a:r>
            <a:r>
              <a:rPr dirty="0" sz="2450" spc="-5" b="1">
                <a:latin typeface="Arial"/>
                <a:cs typeface="Arial"/>
              </a:rPr>
              <a:t>argument?</a:t>
            </a:r>
            <a:r>
              <a:rPr dirty="0" sz="2450" spc="20" b="1">
                <a:latin typeface="Arial"/>
                <a:cs typeface="Arial"/>
              </a:rPr>
              <a:t> </a:t>
            </a:r>
            <a:r>
              <a:rPr dirty="0" sz="2450" spc="-5" b="1">
                <a:latin typeface="Arial"/>
                <a:cs typeface="Arial"/>
              </a:rPr>
              <a:t>Could</a:t>
            </a:r>
            <a:r>
              <a:rPr dirty="0" sz="2450" b="1">
                <a:latin typeface="Arial"/>
                <a:cs typeface="Arial"/>
              </a:rPr>
              <a:t> </a:t>
            </a:r>
            <a:r>
              <a:rPr dirty="0" sz="2450" spc="-5" b="1">
                <a:latin typeface="Arial"/>
                <a:cs typeface="Arial"/>
              </a:rPr>
              <a:t>it be true</a:t>
            </a:r>
            <a:r>
              <a:rPr dirty="0" sz="2450" b="1">
                <a:latin typeface="Arial"/>
                <a:cs typeface="Arial"/>
              </a:rPr>
              <a:t> </a:t>
            </a:r>
            <a:r>
              <a:rPr dirty="0" sz="2450" spc="-5" b="1">
                <a:latin typeface="Arial"/>
                <a:cs typeface="Arial"/>
              </a:rPr>
              <a:t>that Jill</a:t>
            </a:r>
            <a:r>
              <a:rPr dirty="0" sz="2450" spc="-10" b="1">
                <a:latin typeface="Arial"/>
                <a:cs typeface="Arial"/>
              </a:rPr>
              <a:t> </a:t>
            </a:r>
            <a:r>
              <a:rPr dirty="0" sz="2450" spc="-5" b="1">
                <a:latin typeface="Arial"/>
                <a:cs typeface="Arial"/>
              </a:rPr>
              <a:t>is a</a:t>
            </a:r>
            <a:r>
              <a:rPr dirty="0" sz="2450" b="1">
                <a:latin typeface="Arial"/>
                <a:cs typeface="Arial"/>
              </a:rPr>
              <a:t> </a:t>
            </a:r>
            <a:r>
              <a:rPr dirty="0" sz="2450" spc="-5" b="1">
                <a:latin typeface="Arial"/>
                <a:cs typeface="Arial"/>
              </a:rPr>
              <a:t>six-year</a:t>
            </a:r>
            <a:r>
              <a:rPr dirty="0" sz="2450" spc="5" b="1">
                <a:latin typeface="Arial"/>
                <a:cs typeface="Arial"/>
              </a:rPr>
              <a:t> </a:t>
            </a:r>
            <a:r>
              <a:rPr dirty="0" sz="2450" spc="-5" b="1">
                <a:latin typeface="Arial"/>
                <a:cs typeface="Arial"/>
              </a:rPr>
              <a:t>old </a:t>
            </a:r>
            <a:r>
              <a:rPr dirty="0" sz="2450" b="1">
                <a:latin typeface="Arial"/>
                <a:cs typeface="Arial"/>
              </a:rPr>
              <a:t> girl </a:t>
            </a:r>
            <a:r>
              <a:rPr dirty="0" sz="2450" spc="-10" b="1">
                <a:latin typeface="Arial"/>
                <a:cs typeface="Arial"/>
              </a:rPr>
              <a:t>yet </a:t>
            </a:r>
            <a:r>
              <a:rPr dirty="0" sz="2450" spc="-5" b="1">
                <a:latin typeface="Arial"/>
                <a:cs typeface="Arial"/>
              </a:rPr>
              <a:t>false </a:t>
            </a:r>
            <a:r>
              <a:rPr dirty="0" sz="2450" b="1">
                <a:latin typeface="Arial"/>
                <a:cs typeface="Arial"/>
              </a:rPr>
              <a:t>that she </a:t>
            </a:r>
            <a:r>
              <a:rPr dirty="0" sz="2450" spc="-5" b="1">
                <a:latin typeface="Arial"/>
                <a:cs typeface="Arial"/>
              </a:rPr>
              <a:t>cannot </a:t>
            </a:r>
            <a:r>
              <a:rPr dirty="0" sz="2450" b="1">
                <a:latin typeface="Arial"/>
                <a:cs typeface="Arial"/>
              </a:rPr>
              <a:t>run </a:t>
            </a:r>
            <a:r>
              <a:rPr dirty="0" sz="2450" spc="-5" b="1">
                <a:latin typeface="Arial"/>
                <a:cs typeface="Arial"/>
              </a:rPr>
              <a:t>a </a:t>
            </a:r>
            <a:r>
              <a:rPr dirty="0" sz="2450" b="1">
                <a:latin typeface="Arial"/>
                <a:cs typeface="Arial"/>
              </a:rPr>
              <a:t>mile in one minute flat? </a:t>
            </a:r>
            <a:r>
              <a:rPr dirty="0" sz="2450" spc="-5" b="1">
                <a:latin typeface="Arial"/>
                <a:cs typeface="Arial"/>
              </a:rPr>
              <a:t>Yes. </a:t>
            </a:r>
            <a:r>
              <a:rPr dirty="0" sz="2450" b="1">
                <a:latin typeface="Arial"/>
                <a:cs typeface="Arial"/>
              </a:rPr>
              <a:t>Of </a:t>
            </a:r>
            <a:r>
              <a:rPr dirty="0" sz="2450" spc="5" b="1">
                <a:latin typeface="Arial"/>
                <a:cs typeface="Arial"/>
              </a:rPr>
              <a:t> </a:t>
            </a:r>
            <a:r>
              <a:rPr dirty="0" sz="2450" spc="-5" b="1">
                <a:latin typeface="Arial"/>
                <a:cs typeface="Arial"/>
              </a:rPr>
              <a:t>course,</a:t>
            </a:r>
            <a:r>
              <a:rPr dirty="0" sz="2450" b="1">
                <a:latin typeface="Arial"/>
                <a:cs typeface="Arial"/>
              </a:rPr>
              <a:t> it’s</a:t>
            </a:r>
            <a:r>
              <a:rPr dirty="0" sz="2450" spc="-20" b="1">
                <a:latin typeface="Arial"/>
                <a:cs typeface="Arial"/>
              </a:rPr>
              <a:t> </a:t>
            </a:r>
            <a:r>
              <a:rPr dirty="0" sz="2450" spc="-5" b="1">
                <a:latin typeface="Arial"/>
                <a:cs typeface="Arial"/>
              </a:rPr>
              <a:t>not physically</a:t>
            </a:r>
            <a:r>
              <a:rPr dirty="0" sz="2450" b="1">
                <a:latin typeface="Arial"/>
                <a:cs typeface="Arial"/>
              </a:rPr>
              <a:t> </a:t>
            </a:r>
            <a:r>
              <a:rPr dirty="0" sz="2450" spc="-5" b="1">
                <a:latin typeface="Arial"/>
                <a:cs typeface="Arial"/>
              </a:rPr>
              <a:t>possible</a:t>
            </a:r>
            <a:r>
              <a:rPr dirty="0" sz="2450" spc="-10" b="1">
                <a:latin typeface="Arial"/>
                <a:cs typeface="Arial"/>
              </a:rPr>
              <a:t> </a:t>
            </a:r>
            <a:r>
              <a:rPr dirty="0" sz="2450" spc="-5" b="1">
                <a:latin typeface="Arial"/>
                <a:cs typeface="Arial"/>
              </a:rPr>
              <a:t>for a</a:t>
            </a:r>
            <a:r>
              <a:rPr dirty="0" sz="2450" b="1">
                <a:latin typeface="Arial"/>
                <a:cs typeface="Arial"/>
              </a:rPr>
              <a:t> </a:t>
            </a:r>
            <a:r>
              <a:rPr dirty="0" sz="2450" spc="-5" b="1">
                <a:latin typeface="Arial"/>
                <a:cs typeface="Arial"/>
              </a:rPr>
              <a:t>six-year-old</a:t>
            </a:r>
            <a:r>
              <a:rPr dirty="0" sz="2450" spc="10" b="1">
                <a:latin typeface="Arial"/>
                <a:cs typeface="Arial"/>
              </a:rPr>
              <a:t> </a:t>
            </a:r>
            <a:r>
              <a:rPr dirty="0" sz="2450" spc="-5" b="1">
                <a:latin typeface="Arial"/>
                <a:cs typeface="Arial"/>
              </a:rPr>
              <a:t>girl</a:t>
            </a:r>
            <a:r>
              <a:rPr dirty="0" sz="2450" spc="-20" b="1">
                <a:latin typeface="Arial"/>
                <a:cs typeface="Arial"/>
              </a:rPr>
              <a:t> </a:t>
            </a:r>
            <a:r>
              <a:rPr dirty="0" sz="2450" spc="-5" b="1">
                <a:latin typeface="Arial"/>
                <a:cs typeface="Arial"/>
              </a:rPr>
              <a:t>to</a:t>
            </a:r>
            <a:r>
              <a:rPr dirty="0" sz="2450" b="1">
                <a:latin typeface="Arial"/>
                <a:cs typeface="Arial"/>
              </a:rPr>
              <a:t> </a:t>
            </a:r>
            <a:r>
              <a:rPr dirty="0" sz="2450" spc="-5" b="1">
                <a:latin typeface="Arial"/>
                <a:cs typeface="Arial"/>
              </a:rPr>
              <a:t>run</a:t>
            </a:r>
            <a:r>
              <a:rPr dirty="0" sz="2450" spc="5" b="1">
                <a:latin typeface="Arial"/>
                <a:cs typeface="Arial"/>
              </a:rPr>
              <a:t> </a:t>
            </a:r>
            <a:r>
              <a:rPr dirty="0" sz="2450" spc="-5" b="1">
                <a:latin typeface="Arial"/>
                <a:cs typeface="Arial"/>
              </a:rPr>
              <a:t>a mile </a:t>
            </a:r>
            <a:r>
              <a:rPr dirty="0" sz="2450" b="1">
                <a:latin typeface="Arial"/>
                <a:cs typeface="Arial"/>
              </a:rPr>
              <a:t> </a:t>
            </a:r>
            <a:r>
              <a:rPr dirty="0" sz="2450" spc="-5" b="1">
                <a:latin typeface="Arial"/>
                <a:cs typeface="Arial"/>
              </a:rPr>
              <a:t>in one</a:t>
            </a:r>
            <a:r>
              <a:rPr dirty="0" sz="2450" spc="5" b="1">
                <a:latin typeface="Arial"/>
                <a:cs typeface="Arial"/>
              </a:rPr>
              <a:t> </a:t>
            </a:r>
            <a:r>
              <a:rPr dirty="0" sz="2450" spc="-5" b="1">
                <a:latin typeface="Arial"/>
                <a:cs typeface="Arial"/>
              </a:rPr>
              <a:t>minute</a:t>
            </a:r>
            <a:r>
              <a:rPr dirty="0" sz="2450" spc="5" b="1">
                <a:latin typeface="Arial"/>
                <a:cs typeface="Arial"/>
              </a:rPr>
              <a:t> </a:t>
            </a:r>
            <a:r>
              <a:rPr dirty="0" sz="2450" spc="-5" b="1">
                <a:latin typeface="Arial"/>
                <a:cs typeface="Arial"/>
              </a:rPr>
              <a:t>flat.	Six-year-old</a:t>
            </a:r>
            <a:r>
              <a:rPr dirty="0" sz="2450" b="1">
                <a:latin typeface="Arial"/>
                <a:cs typeface="Arial"/>
              </a:rPr>
              <a:t> </a:t>
            </a:r>
            <a:r>
              <a:rPr dirty="0" sz="2450" spc="-5" b="1">
                <a:latin typeface="Arial"/>
                <a:cs typeface="Arial"/>
              </a:rPr>
              <a:t>girls (and human</a:t>
            </a:r>
            <a:r>
              <a:rPr dirty="0" sz="2450" b="1">
                <a:latin typeface="Arial"/>
                <a:cs typeface="Arial"/>
              </a:rPr>
              <a:t> </a:t>
            </a:r>
            <a:r>
              <a:rPr dirty="0" sz="2450" spc="-5" b="1">
                <a:latin typeface="Arial"/>
                <a:cs typeface="Arial"/>
              </a:rPr>
              <a:t>beings</a:t>
            </a:r>
            <a:r>
              <a:rPr dirty="0" sz="2450" b="1">
                <a:latin typeface="Arial"/>
                <a:cs typeface="Arial"/>
              </a:rPr>
              <a:t> </a:t>
            </a:r>
            <a:r>
              <a:rPr dirty="0" sz="2450" spc="-5" b="1">
                <a:latin typeface="Arial"/>
                <a:cs typeface="Arial"/>
              </a:rPr>
              <a:t>in</a:t>
            </a:r>
            <a:r>
              <a:rPr dirty="0" sz="2450" spc="-10" b="1">
                <a:latin typeface="Arial"/>
                <a:cs typeface="Arial"/>
              </a:rPr>
              <a:t> </a:t>
            </a:r>
            <a:r>
              <a:rPr dirty="0" sz="2450" spc="-5" b="1">
                <a:latin typeface="Arial"/>
                <a:cs typeface="Arial"/>
              </a:rPr>
              <a:t>general) </a:t>
            </a:r>
            <a:r>
              <a:rPr dirty="0" sz="2450" b="1">
                <a:latin typeface="Arial"/>
                <a:cs typeface="Arial"/>
              </a:rPr>
              <a:t> just </a:t>
            </a:r>
            <a:r>
              <a:rPr dirty="0" sz="2450" spc="-5" b="1">
                <a:latin typeface="Arial"/>
                <a:cs typeface="Arial"/>
              </a:rPr>
              <a:t>lack </a:t>
            </a:r>
            <a:r>
              <a:rPr dirty="0" sz="2450" b="1">
                <a:latin typeface="Arial"/>
                <a:cs typeface="Arial"/>
              </a:rPr>
              <a:t>the </a:t>
            </a:r>
            <a:r>
              <a:rPr dirty="0" sz="2450" spc="-5" b="1">
                <a:latin typeface="Arial"/>
                <a:cs typeface="Arial"/>
              </a:rPr>
              <a:t>physical equipment </a:t>
            </a:r>
            <a:r>
              <a:rPr dirty="0" sz="2450" b="1">
                <a:latin typeface="Arial"/>
                <a:cs typeface="Arial"/>
              </a:rPr>
              <a:t>to be able to do that. But </a:t>
            </a:r>
            <a:r>
              <a:rPr dirty="0" sz="2450" spc="-5" b="1">
                <a:latin typeface="Arial"/>
                <a:cs typeface="Arial"/>
              </a:rPr>
              <a:t>there </a:t>
            </a:r>
            <a:r>
              <a:rPr dirty="0" sz="2450" b="1">
                <a:latin typeface="Arial"/>
                <a:cs typeface="Arial"/>
              </a:rPr>
              <a:t>is no </a:t>
            </a:r>
            <a:r>
              <a:rPr dirty="0" sz="2450" spc="5" b="1">
                <a:latin typeface="Arial"/>
                <a:cs typeface="Arial"/>
              </a:rPr>
              <a:t> </a:t>
            </a:r>
            <a:r>
              <a:rPr dirty="0" sz="2450" spc="-5" b="1">
                <a:latin typeface="Arial"/>
                <a:cs typeface="Arial"/>
              </a:rPr>
              <a:t>logical</a:t>
            </a:r>
            <a:r>
              <a:rPr dirty="0" sz="2450" spc="-15" b="1">
                <a:latin typeface="Arial"/>
                <a:cs typeface="Arial"/>
              </a:rPr>
              <a:t> </a:t>
            </a:r>
            <a:r>
              <a:rPr dirty="0" sz="2450" spc="-5" b="1">
                <a:latin typeface="Arial"/>
                <a:cs typeface="Arial"/>
              </a:rPr>
              <a:t>contradiction</a:t>
            </a:r>
            <a:r>
              <a:rPr dirty="0" sz="2450" spc="5" b="1">
                <a:latin typeface="Arial"/>
                <a:cs typeface="Arial"/>
              </a:rPr>
              <a:t> </a:t>
            </a:r>
            <a:r>
              <a:rPr dirty="0" sz="2450" spc="-5" b="1">
                <a:latin typeface="Arial"/>
                <a:cs typeface="Arial"/>
              </a:rPr>
              <a:t>in</a:t>
            </a:r>
            <a:r>
              <a:rPr dirty="0" sz="2450" spc="5" b="1">
                <a:latin typeface="Arial"/>
                <a:cs typeface="Arial"/>
              </a:rPr>
              <a:t> </a:t>
            </a:r>
            <a:r>
              <a:rPr dirty="0" sz="2450" spc="-5" b="1">
                <a:latin typeface="Arial"/>
                <a:cs typeface="Arial"/>
              </a:rPr>
              <a:t>thinking</a:t>
            </a:r>
            <a:r>
              <a:rPr dirty="0" sz="2450" b="1">
                <a:latin typeface="Arial"/>
                <a:cs typeface="Arial"/>
              </a:rPr>
              <a:t> </a:t>
            </a:r>
            <a:r>
              <a:rPr dirty="0" sz="2450" spc="-5" b="1">
                <a:latin typeface="Arial"/>
                <a:cs typeface="Arial"/>
              </a:rPr>
              <a:t>that there</a:t>
            </a:r>
            <a:r>
              <a:rPr dirty="0" sz="2450" b="1">
                <a:latin typeface="Arial"/>
                <a:cs typeface="Arial"/>
              </a:rPr>
              <a:t> could</a:t>
            </a:r>
            <a:r>
              <a:rPr dirty="0" sz="2450" spc="5" b="1">
                <a:latin typeface="Arial"/>
                <a:cs typeface="Arial"/>
              </a:rPr>
              <a:t> </a:t>
            </a:r>
            <a:r>
              <a:rPr dirty="0" sz="2450" spc="-5" b="1">
                <a:latin typeface="Arial"/>
                <a:cs typeface="Arial"/>
              </a:rPr>
              <a:t>be</a:t>
            </a:r>
            <a:r>
              <a:rPr dirty="0" sz="2450" spc="5" b="1">
                <a:latin typeface="Arial"/>
                <a:cs typeface="Arial"/>
              </a:rPr>
              <a:t> </a:t>
            </a:r>
            <a:r>
              <a:rPr dirty="0" sz="2450" spc="-5" b="1">
                <a:latin typeface="Arial"/>
                <a:cs typeface="Arial"/>
              </a:rPr>
              <a:t>a</a:t>
            </a:r>
            <a:r>
              <a:rPr dirty="0" sz="2450" spc="5" b="1">
                <a:latin typeface="Arial"/>
                <a:cs typeface="Arial"/>
              </a:rPr>
              <a:t> </a:t>
            </a:r>
            <a:r>
              <a:rPr dirty="0" sz="2450" spc="-5" b="1">
                <a:latin typeface="Arial"/>
                <a:cs typeface="Arial"/>
              </a:rPr>
              <a:t>six-year-old</a:t>
            </a:r>
            <a:r>
              <a:rPr dirty="0" sz="2450" spc="5" b="1">
                <a:latin typeface="Arial"/>
                <a:cs typeface="Arial"/>
              </a:rPr>
              <a:t> </a:t>
            </a:r>
            <a:r>
              <a:rPr dirty="0" sz="2450" spc="-5" b="1">
                <a:latin typeface="Arial"/>
                <a:cs typeface="Arial"/>
              </a:rPr>
              <a:t>girl </a:t>
            </a:r>
            <a:r>
              <a:rPr dirty="0" sz="2450" b="1">
                <a:latin typeface="Arial"/>
                <a:cs typeface="Arial"/>
              </a:rPr>
              <a:t> </a:t>
            </a:r>
            <a:r>
              <a:rPr dirty="0" sz="2450" spc="5" b="1">
                <a:latin typeface="Arial"/>
                <a:cs typeface="Arial"/>
              </a:rPr>
              <a:t>who </a:t>
            </a:r>
            <a:r>
              <a:rPr dirty="0" sz="2450" spc="-5" b="1">
                <a:latin typeface="Arial"/>
                <a:cs typeface="Arial"/>
              </a:rPr>
              <a:t>could run that fast. It is logically possible, therefore, that the </a:t>
            </a:r>
            <a:r>
              <a:rPr dirty="0" sz="2450" b="1">
                <a:latin typeface="Arial"/>
                <a:cs typeface="Arial"/>
              </a:rPr>
              <a:t> </a:t>
            </a:r>
            <a:r>
              <a:rPr dirty="0" sz="2450" spc="-5" b="1">
                <a:latin typeface="Arial"/>
                <a:cs typeface="Arial"/>
              </a:rPr>
              <a:t>premise</a:t>
            </a:r>
            <a:r>
              <a:rPr dirty="0" sz="2450" spc="15" b="1">
                <a:latin typeface="Arial"/>
                <a:cs typeface="Arial"/>
              </a:rPr>
              <a:t> </a:t>
            </a:r>
            <a:r>
              <a:rPr dirty="0" sz="2450" spc="-5" b="1">
                <a:latin typeface="Arial"/>
                <a:cs typeface="Arial"/>
              </a:rPr>
              <a:t>is</a:t>
            </a:r>
            <a:r>
              <a:rPr dirty="0" sz="2450" b="1">
                <a:latin typeface="Arial"/>
                <a:cs typeface="Arial"/>
              </a:rPr>
              <a:t> </a:t>
            </a:r>
            <a:r>
              <a:rPr dirty="0" sz="2450" spc="-5" b="1">
                <a:latin typeface="Arial"/>
                <a:cs typeface="Arial"/>
              </a:rPr>
              <a:t>true and</a:t>
            </a:r>
            <a:r>
              <a:rPr dirty="0" sz="2450" spc="10" b="1">
                <a:latin typeface="Arial"/>
                <a:cs typeface="Arial"/>
              </a:rPr>
              <a:t> </a:t>
            </a:r>
            <a:r>
              <a:rPr dirty="0" sz="2450" spc="-5" b="1">
                <a:latin typeface="Arial"/>
                <a:cs typeface="Arial"/>
              </a:rPr>
              <a:t>the</a:t>
            </a:r>
            <a:r>
              <a:rPr dirty="0" sz="2450" spc="5" b="1">
                <a:latin typeface="Arial"/>
                <a:cs typeface="Arial"/>
              </a:rPr>
              <a:t> </a:t>
            </a:r>
            <a:r>
              <a:rPr dirty="0" sz="2450" spc="-5" b="1">
                <a:latin typeface="Arial"/>
                <a:cs typeface="Arial"/>
              </a:rPr>
              <a:t>conclusion</a:t>
            </a:r>
            <a:r>
              <a:rPr dirty="0" sz="2450" spc="5" b="1">
                <a:latin typeface="Arial"/>
                <a:cs typeface="Arial"/>
              </a:rPr>
              <a:t> </a:t>
            </a:r>
            <a:r>
              <a:rPr dirty="0" sz="2450" spc="-5" b="1">
                <a:latin typeface="Arial"/>
                <a:cs typeface="Arial"/>
              </a:rPr>
              <a:t>is</a:t>
            </a:r>
            <a:r>
              <a:rPr dirty="0" sz="2450" b="1">
                <a:latin typeface="Arial"/>
                <a:cs typeface="Arial"/>
              </a:rPr>
              <a:t> </a:t>
            </a:r>
            <a:r>
              <a:rPr dirty="0" sz="2450" spc="-5" b="1">
                <a:latin typeface="Arial"/>
                <a:cs typeface="Arial"/>
              </a:rPr>
              <a:t>false.</a:t>
            </a:r>
            <a:r>
              <a:rPr dirty="0" sz="2450" spc="5" b="1">
                <a:latin typeface="Arial"/>
                <a:cs typeface="Arial"/>
              </a:rPr>
              <a:t> </a:t>
            </a:r>
            <a:r>
              <a:rPr dirty="0" sz="2450" spc="-5" b="1">
                <a:latin typeface="Arial"/>
                <a:cs typeface="Arial"/>
              </a:rPr>
              <a:t>Thus,</a:t>
            </a:r>
            <a:r>
              <a:rPr dirty="0" sz="2450" b="1">
                <a:latin typeface="Arial"/>
                <a:cs typeface="Arial"/>
              </a:rPr>
              <a:t> </a:t>
            </a:r>
            <a:r>
              <a:rPr dirty="0" sz="2450" spc="-5" b="1">
                <a:latin typeface="Arial"/>
                <a:cs typeface="Arial"/>
              </a:rPr>
              <a:t>the</a:t>
            </a:r>
            <a:r>
              <a:rPr dirty="0" sz="2450" spc="5" b="1">
                <a:latin typeface="Arial"/>
                <a:cs typeface="Arial"/>
              </a:rPr>
              <a:t> </a:t>
            </a:r>
            <a:r>
              <a:rPr dirty="0" sz="2450" spc="-5" b="1">
                <a:latin typeface="Arial"/>
                <a:cs typeface="Arial"/>
              </a:rPr>
              <a:t>conclusion</a:t>
            </a:r>
            <a:r>
              <a:rPr dirty="0" sz="2450" spc="10" b="1">
                <a:latin typeface="Arial"/>
                <a:cs typeface="Arial"/>
              </a:rPr>
              <a:t> </a:t>
            </a:r>
            <a:r>
              <a:rPr dirty="0" sz="2450" spc="-5" b="1">
                <a:latin typeface="Arial"/>
                <a:cs typeface="Arial"/>
              </a:rPr>
              <a:t>does </a:t>
            </a:r>
            <a:r>
              <a:rPr dirty="0" sz="2450" spc="-665" b="1">
                <a:latin typeface="Arial"/>
                <a:cs typeface="Arial"/>
              </a:rPr>
              <a:t> </a:t>
            </a:r>
            <a:r>
              <a:rPr dirty="0" sz="2450" b="1">
                <a:latin typeface="Arial"/>
                <a:cs typeface="Arial"/>
              </a:rPr>
              <a:t>not follow with </a:t>
            </a:r>
            <a:r>
              <a:rPr dirty="0" sz="2450" spc="-5" b="1">
                <a:latin typeface="Arial"/>
                <a:cs typeface="Arial"/>
              </a:rPr>
              <a:t>strict logical necessity </a:t>
            </a:r>
            <a:r>
              <a:rPr dirty="0" sz="2450" b="1">
                <a:latin typeface="Arial"/>
                <a:cs typeface="Arial"/>
              </a:rPr>
              <a:t>from the </a:t>
            </a:r>
            <a:r>
              <a:rPr dirty="0" sz="2450" spc="-5" b="1">
                <a:latin typeface="Arial"/>
                <a:cs typeface="Arial"/>
              </a:rPr>
              <a:t>premises. </a:t>
            </a:r>
            <a:r>
              <a:rPr dirty="0" sz="2450" b="1">
                <a:latin typeface="Arial"/>
                <a:cs typeface="Arial"/>
              </a:rPr>
              <a:t>So, the </a:t>
            </a:r>
            <a:r>
              <a:rPr dirty="0" sz="2450" spc="5" b="1">
                <a:latin typeface="Arial"/>
                <a:cs typeface="Arial"/>
              </a:rPr>
              <a:t> </a:t>
            </a:r>
            <a:r>
              <a:rPr dirty="0" sz="2450" spc="-5" b="1">
                <a:latin typeface="Arial"/>
                <a:cs typeface="Arial"/>
              </a:rPr>
              <a:t>argument should</a:t>
            </a:r>
            <a:r>
              <a:rPr dirty="0" sz="2450" b="1">
                <a:latin typeface="Arial"/>
                <a:cs typeface="Arial"/>
              </a:rPr>
              <a:t> </a:t>
            </a:r>
            <a:r>
              <a:rPr dirty="0" sz="2450" spc="-5" b="1">
                <a:latin typeface="Arial"/>
                <a:cs typeface="Arial"/>
              </a:rPr>
              <a:t>be</a:t>
            </a:r>
            <a:r>
              <a:rPr dirty="0" sz="2450" spc="-15" b="1">
                <a:latin typeface="Arial"/>
                <a:cs typeface="Arial"/>
              </a:rPr>
              <a:t> </a:t>
            </a:r>
            <a:r>
              <a:rPr dirty="0" sz="2450" spc="-5" b="1">
                <a:latin typeface="Arial"/>
                <a:cs typeface="Arial"/>
              </a:rPr>
              <a:t>treated</a:t>
            </a:r>
            <a:r>
              <a:rPr dirty="0" sz="2450" spc="15" b="1">
                <a:latin typeface="Arial"/>
                <a:cs typeface="Arial"/>
              </a:rPr>
              <a:t> </a:t>
            </a:r>
            <a:r>
              <a:rPr dirty="0" sz="2450" spc="-5" b="1">
                <a:latin typeface="Arial"/>
                <a:cs typeface="Arial"/>
              </a:rPr>
              <a:t>as</a:t>
            </a:r>
            <a:r>
              <a:rPr dirty="0" sz="2450" spc="-10" b="1">
                <a:latin typeface="Arial"/>
                <a:cs typeface="Arial"/>
              </a:rPr>
              <a:t> </a:t>
            </a:r>
            <a:r>
              <a:rPr dirty="0" sz="2450" spc="-5" b="1">
                <a:latin typeface="Arial"/>
                <a:cs typeface="Arial"/>
              </a:rPr>
              <a:t>inductive.</a:t>
            </a:r>
            <a:endParaRPr sz="24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57962" y="300990"/>
            <a:ext cx="1889760" cy="1165860"/>
          </a:xfrm>
          <a:prstGeom prst="rect">
            <a:avLst/>
          </a:prstGeom>
        </p:spPr>
        <p:txBody>
          <a:bodyPr wrap="square" lIns="0" tIns="226695" rIns="0" bIns="0" rtlCol="0" vert="horz">
            <a:spAutoFit/>
          </a:bodyPr>
          <a:lstStyle/>
          <a:p>
            <a:pPr marL="267335">
              <a:lnSpc>
                <a:spcPct val="100000"/>
              </a:lnSpc>
              <a:spcBef>
                <a:spcPts val="1785"/>
              </a:spcBef>
            </a:pPr>
            <a:r>
              <a:rPr dirty="0" sz="2800" spc="-5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z="2800" spc="-8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5">
                <a:solidFill>
                  <a:srgbClr val="FFFFFF"/>
                </a:solidFill>
                <a:latin typeface="Times New Roman"/>
                <a:cs typeface="Times New Roman"/>
              </a:rPr>
              <a:t>2</a:t>
            </a:r>
            <a:endParaRPr sz="2800">
              <a:latin typeface="Times New Roman"/>
              <a:cs typeface="Times New Roman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814833" y="45719"/>
            <a:ext cx="2226017" cy="969263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739389" y="467055"/>
            <a:ext cx="5716905" cy="57467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/>
              <a:t>The</a:t>
            </a:r>
            <a:r>
              <a:rPr dirty="0" sz="3600" spc="-25"/>
              <a:t> </a:t>
            </a:r>
            <a:r>
              <a:rPr dirty="0" sz="3600"/>
              <a:t>Common</a:t>
            </a:r>
            <a:r>
              <a:rPr dirty="0" sz="3600" spc="-35"/>
              <a:t> </a:t>
            </a:r>
            <a:r>
              <a:rPr dirty="0" sz="3600"/>
              <a:t>Pattern</a:t>
            </a:r>
            <a:r>
              <a:rPr dirty="0" sz="3600" spc="-40"/>
              <a:t> </a:t>
            </a:r>
            <a:r>
              <a:rPr dirty="0" sz="3600"/>
              <a:t>Test</a:t>
            </a:r>
            <a:endParaRPr sz="3600"/>
          </a:p>
        </p:txBody>
      </p:sp>
      <p:sp>
        <p:nvSpPr>
          <p:cNvPr id="5" name="object 5"/>
          <p:cNvSpPr txBox="1"/>
          <p:nvPr/>
        </p:nvSpPr>
        <p:spPr>
          <a:xfrm>
            <a:off x="916939" y="1849577"/>
            <a:ext cx="9777730" cy="161226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2600" b="1">
                <a:latin typeface="Arial"/>
                <a:cs typeface="Arial"/>
              </a:rPr>
              <a:t>Because deductive and inductive arguments often occur in 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characteristic, </a:t>
            </a:r>
            <a:r>
              <a:rPr dirty="0" sz="2600" spc="-5" b="1">
                <a:latin typeface="Arial"/>
                <a:cs typeface="Arial"/>
              </a:rPr>
              <a:t>telltale </a:t>
            </a:r>
            <a:r>
              <a:rPr dirty="0" sz="2600" b="1">
                <a:latin typeface="Arial"/>
                <a:cs typeface="Arial"/>
              </a:rPr>
              <a:t>patterns of reasoning, </a:t>
            </a:r>
            <a:r>
              <a:rPr dirty="0" sz="2600" spc="15" b="1">
                <a:latin typeface="Arial"/>
                <a:cs typeface="Arial"/>
              </a:rPr>
              <a:t>we </a:t>
            </a:r>
            <a:r>
              <a:rPr dirty="0" sz="2600" b="1">
                <a:latin typeface="Arial"/>
                <a:cs typeface="Arial"/>
              </a:rPr>
              <a:t>can apply the </a:t>
            </a:r>
            <a:r>
              <a:rPr dirty="0" sz="2600" spc="-710" b="1">
                <a:latin typeface="Arial"/>
                <a:cs typeface="Arial"/>
              </a:rPr>
              <a:t> </a:t>
            </a:r>
            <a:r>
              <a:rPr dirty="0" sz="2600" spc="5" b="1">
                <a:latin typeface="Arial"/>
                <a:cs typeface="Arial"/>
              </a:rPr>
              <a:t>common</a:t>
            </a:r>
            <a:r>
              <a:rPr dirty="0" sz="2600" spc="-2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pattern</a:t>
            </a:r>
            <a:r>
              <a:rPr dirty="0" sz="2600" spc="-3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test to determine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spc="5" b="1">
                <a:latin typeface="Arial"/>
                <a:cs typeface="Arial"/>
              </a:rPr>
              <a:t>which</a:t>
            </a:r>
            <a:r>
              <a:rPr dirty="0" sz="2600" b="1">
                <a:latin typeface="Arial"/>
                <a:cs typeface="Arial"/>
              </a:rPr>
              <a:t> kind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of</a:t>
            </a:r>
            <a:r>
              <a:rPr dirty="0" sz="2600" spc="-3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reasoning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spc="15" b="1">
                <a:latin typeface="Arial"/>
                <a:cs typeface="Arial"/>
              </a:rPr>
              <a:t>we </a:t>
            </a:r>
            <a:r>
              <a:rPr dirty="0" sz="2600" spc="-7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are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dealing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spc="5" b="1">
                <a:latin typeface="Arial"/>
                <a:cs typeface="Arial"/>
              </a:rPr>
              <a:t>with.</a:t>
            </a:r>
            <a:endParaRPr sz="2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962" y="300990"/>
            <a:ext cx="1889760" cy="1165860"/>
          </a:xfrm>
          <a:prstGeom prst="rect"/>
        </p:spPr>
        <p:txBody>
          <a:bodyPr wrap="square" lIns="0" tIns="226695" rIns="0" bIns="0" rtlCol="0" vert="horz">
            <a:spAutoFit/>
          </a:bodyPr>
          <a:lstStyle/>
          <a:p>
            <a:pPr marL="267335">
              <a:lnSpc>
                <a:spcPct val="100000"/>
              </a:lnSpc>
              <a:spcBef>
                <a:spcPts val="1785"/>
              </a:spcBef>
            </a:pPr>
            <a:r>
              <a:rPr dirty="0" spc="-5" b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pc="-85" b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pc="-5" b="0">
                <a:solidFill>
                  <a:srgbClr val="FFFFFF"/>
                </a:solidFill>
                <a:latin typeface="Times New Roman"/>
                <a:cs typeface="Times New Roman"/>
              </a:rPr>
              <a:t>2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814833" y="45719"/>
            <a:ext cx="2226017" cy="969263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2854832" y="559384"/>
            <a:ext cx="5716905" cy="5746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 b="1">
                <a:latin typeface="Arial"/>
                <a:cs typeface="Arial"/>
              </a:rPr>
              <a:t>The</a:t>
            </a:r>
            <a:r>
              <a:rPr dirty="0" sz="3600" spc="-25" b="1">
                <a:latin typeface="Arial"/>
                <a:cs typeface="Arial"/>
              </a:rPr>
              <a:t> </a:t>
            </a:r>
            <a:r>
              <a:rPr dirty="0" sz="3600" b="1">
                <a:latin typeface="Arial"/>
                <a:cs typeface="Arial"/>
              </a:rPr>
              <a:t>Common</a:t>
            </a:r>
            <a:r>
              <a:rPr dirty="0" sz="3600" spc="-30" b="1">
                <a:latin typeface="Arial"/>
                <a:cs typeface="Arial"/>
              </a:rPr>
              <a:t> </a:t>
            </a:r>
            <a:r>
              <a:rPr dirty="0" sz="3600" b="1">
                <a:latin typeface="Arial"/>
                <a:cs typeface="Arial"/>
              </a:rPr>
              <a:t>Pattern</a:t>
            </a:r>
            <a:r>
              <a:rPr dirty="0" sz="3600" spc="-25" b="1">
                <a:latin typeface="Arial"/>
                <a:cs typeface="Arial"/>
              </a:rPr>
              <a:t> </a:t>
            </a:r>
            <a:r>
              <a:rPr dirty="0" sz="3600" spc="-5" b="1">
                <a:latin typeface="Arial"/>
                <a:cs typeface="Arial"/>
              </a:rPr>
              <a:t>Test</a:t>
            </a:r>
            <a:endParaRPr sz="36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341882" y="1537843"/>
            <a:ext cx="9808845" cy="438594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600" b="1">
                <a:latin typeface="Arial"/>
                <a:cs typeface="Arial"/>
              </a:rPr>
              <a:t>Consider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this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argument:</a:t>
            </a:r>
            <a:endParaRPr sz="2600">
              <a:latin typeface="Arial"/>
              <a:cs typeface="Arial"/>
            </a:endParaRPr>
          </a:p>
          <a:p>
            <a:pPr marL="12700" marR="3702685">
              <a:lnSpc>
                <a:spcPct val="100000"/>
              </a:lnSpc>
            </a:pPr>
            <a:r>
              <a:rPr dirty="0" sz="2600" b="1">
                <a:latin typeface="Arial"/>
                <a:cs typeface="Arial"/>
              </a:rPr>
              <a:t>If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spc="5" b="1">
                <a:latin typeface="Arial"/>
                <a:cs typeface="Arial"/>
              </a:rPr>
              <a:t>we’re</a:t>
            </a:r>
            <a:r>
              <a:rPr dirty="0" sz="2600" spc="-3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in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Paris,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then</a:t>
            </a:r>
            <a:r>
              <a:rPr dirty="0" sz="2600" spc="-25" b="1">
                <a:latin typeface="Arial"/>
                <a:cs typeface="Arial"/>
              </a:rPr>
              <a:t> </a:t>
            </a:r>
            <a:r>
              <a:rPr dirty="0" sz="2600" spc="10" b="1">
                <a:latin typeface="Arial"/>
                <a:cs typeface="Arial"/>
              </a:rPr>
              <a:t>we</a:t>
            </a:r>
            <a:r>
              <a:rPr dirty="0" sz="2600" spc="-3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are in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France. </a:t>
            </a:r>
            <a:r>
              <a:rPr dirty="0" sz="2600" spc="-70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We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are in Paris.</a:t>
            </a:r>
            <a:endParaRPr sz="2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2600" b="1">
                <a:latin typeface="Arial"/>
                <a:cs typeface="Arial"/>
              </a:rPr>
              <a:t>Therefore,</a:t>
            </a:r>
            <a:r>
              <a:rPr dirty="0" sz="2600" spc="-25" b="1">
                <a:latin typeface="Arial"/>
                <a:cs typeface="Arial"/>
              </a:rPr>
              <a:t> </a:t>
            </a:r>
            <a:r>
              <a:rPr dirty="0" sz="2600" spc="10" b="1">
                <a:latin typeface="Arial"/>
                <a:cs typeface="Arial"/>
              </a:rPr>
              <a:t>we</a:t>
            </a:r>
            <a:r>
              <a:rPr dirty="0" sz="2600" spc="-3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are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in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France.</a:t>
            </a:r>
            <a:endParaRPr sz="2600">
              <a:latin typeface="Arial"/>
              <a:cs typeface="Arial"/>
            </a:endParaRPr>
          </a:p>
          <a:p>
            <a:pPr marL="12700" marR="257175">
              <a:lnSpc>
                <a:spcPct val="100000"/>
              </a:lnSpc>
            </a:pPr>
            <a:r>
              <a:rPr dirty="0" sz="2600" b="1">
                <a:latin typeface="Arial"/>
                <a:cs typeface="Arial"/>
              </a:rPr>
              <a:t>This argument has a particular pattern or form that occurs 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frequently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spc="-5" b="1">
                <a:latin typeface="Arial"/>
                <a:cs typeface="Arial"/>
              </a:rPr>
              <a:t>in</a:t>
            </a:r>
            <a:r>
              <a:rPr dirty="0" sz="2600" spc="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deductive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reasoning.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 general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pattern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of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 </a:t>
            </a:r>
            <a:r>
              <a:rPr dirty="0" sz="2600" spc="-7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argument</a:t>
            </a:r>
            <a:r>
              <a:rPr dirty="0" sz="2600" spc="-3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this:</a:t>
            </a:r>
            <a:endParaRPr sz="260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</a:pPr>
            <a:r>
              <a:rPr dirty="0" sz="2600" b="1">
                <a:latin typeface="Arial"/>
                <a:cs typeface="Arial"/>
              </a:rPr>
              <a:t>If [ </a:t>
            </a:r>
            <a:r>
              <a:rPr dirty="0" sz="2600" spc="-5" b="1">
                <a:latin typeface="Arial"/>
                <a:cs typeface="Arial"/>
              </a:rPr>
              <a:t>the first </a:t>
            </a:r>
            <a:r>
              <a:rPr dirty="0" sz="2600" b="1">
                <a:latin typeface="Arial"/>
                <a:cs typeface="Arial"/>
              </a:rPr>
              <a:t>statement ] </a:t>
            </a:r>
            <a:r>
              <a:rPr dirty="0" sz="2600" spc="-10" b="1">
                <a:latin typeface="Arial"/>
                <a:cs typeface="Arial"/>
              </a:rPr>
              <a:t>is </a:t>
            </a:r>
            <a:r>
              <a:rPr dirty="0" sz="2600" b="1">
                <a:latin typeface="Arial"/>
                <a:cs typeface="Arial"/>
              </a:rPr>
              <a:t>true, then [ the second statement ] is </a:t>
            </a:r>
            <a:r>
              <a:rPr dirty="0" sz="2600" spc="-710" b="1">
                <a:latin typeface="Arial"/>
                <a:cs typeface="Arial"/>
              </a:rPr>
              <a:t> </a:t>
            </a:r>
            <a:r>
              <a:rPr dirty="0" sz="2600" spc="-5" b="1">
                <a:latin typeface="Arial"/>
                <a:cs typeface="Arial"/>
              </a:rPr>
              <a:t>true.</a:t>
            </a:r>
            <a:endParaRPr sz="2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600" b="1">
                <a:latin typeface="Arial"/>
                <a:cs typeface="Arial"/>
              </a:rPr>
              <a:t>[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spc="-5" b="1">
                <a:latin typeface="Arial"/>
                <a:cs typeface="Arial"/>
              </a:rPr>
              <a:t>first</a:t>
            </a:r>
            <a:r>
              <a:rPr dirty="0" sz="2600" b="1">
                <a:latin typeface="Arial"/>
                <a:cs typeface="Arial"/>
              </a:rPr>
              <a:t> statement</a:t>
            </a:r>
            <a:r>
              <a:rPr dirty="0" sz="2600" spc="-3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]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true.</a:t>
            </a:r>
            <a:endParaRPr sz="2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2600" b="1">
                <a:latin typeface="Arial"/>
                <a:cs typeface="Arial"/>
              </a:rPr>
              <a:t>Therefore,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[ </a:t>
            </a:r>
            <a:r>
              <a:rPr dirty="0" sz="2600" spc="-5" b="1">
                <a:latin typeface="Arial"/>
                <a:cs typeface="Arial"/>
              </a:rPr>
              <a:t>the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second</a:t>
            </a:r>
            <a:r>
              <a:rPr dirty="0" sz="2600" spc="-3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statement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] </a:t>
            </a:r>
            <a:r>
              <a:rPr dirty="0" sz="2600" spc="-10" b="1">
                <a:latin typeface="Arial"/>
                <a:cs typeface="Arial"/>
              </a:rPr>
              <a:t>is</a:t>
            </a:r>
            <a:r>
              <a:rPr dirty="0" sz="2600" spc="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true.</a:t>
            </a:r>
            <a:endParaRPr sz="2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962" y="300990"/>
            <a:ext cx="1889760" cy="1165860"/>
          </a:xfrm>
          <a:prstGeom prst="rect"/>
        </p:spPr>
        <p:txBody>
          <a:bodyPr wrap="square" lIns="0" tIns="226695" rIns="0" bIns="0" rtlCol="0" vert="horz">
            <a:spAutoFit/>
          </a:bodyPr>
          <a:lstStyle/>
          <a:p>
            <a:pPr marL="267335">
              <a:lnSpc>
                <a:spcPct val="100000"/>
              </a:lnSpc>
              <a:spcBef>
                <a:spcPts val="1785"/>
              </a:spcBef>
            </a:pPr>
            <a:r>
              <a:rPr dirty="0" spc="-5" b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pc="-85" b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pc="-5" b="0">
                <a:solidFill>
                  <a:srgbClr val="FFFFFF"/>
                </a:solidFill>
                <a:latin typeface="Times New Roman"/>
                <a:cs typeface="Times New Roman"/>
              </a:rPr>
              <a:t>2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814833" y="45719"/>
            <a:ext cx="2226017" cy="969263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2871342" y="646633"/>
            <a:ext cx="6230620" cy="5746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 b="1">
                <a:latin typeface="Arial"/>
                <a:cs typeface="Arial"/>
              </a:rPr>
              <a:t>The</a:t>
            </a:r>
            <a:r>
              <a:rPr dirty="0" sz="3600" spc="-20" b="1">
                <a:latin typeface="Arial"/>
                <a:cs typeface="Arial"/>
              </a:rPr>
              <a:t> </a:t>
            </a:r>
            <a:r>
              <a:rPr dirty="0" sz="3600" b="1">
                <a:latin typeface="Arial"/>
                <a:cs typeface="Arial"/>
              </a:rPr>
              <a:t>Principle</a:t>
            </a:r>
            <a:r>
              <a:rPr dirty="0" sz="3600" spc="-15" b="1">
                <a:latin typeface="Arial"/>
                <a:cs typeface="Arial"/>
              </a:rPr>
              <a:t> </a:t>
            </a:r>
            <a:r>
              <a:rPr dirty="0" sz="3600" b="1">
                <a:latin typeface="Arial"/>
                <a:cs typeface="Arial"/>
              </a:rPr>
              <a:t>of</a:t>
            </a:r>
            <a:r>
              <a:rPr dirty="0" sz="3600" spc="-20" b="1">
                <a:latin typeface="Arial"/>
                <a:cs typeface="Arial"/>
              </a:rPr>
              <a:t> </a:t>
            </a:r>
            <a:r>
              <a:rPr dirty="0" sz="3600" b="1">
                <a:latin typeface="Arial"/>
                <a:cs typeface="Arial"/>
              </a:rPr>
              <a:t>Charity</a:t>
            </a:r>
            <a:r>
              <a:rPr dirty="0" sz="3600" spc="-15" b="1">
                <a:latin typeface="Arial"/>
                <a:cs typeface="Arial"/>
              </a:rPr>
              <a:t> </a:t>
            </a:r>
            <a:r>
              <a:rPr dirty="0" sz="3600" b="1">
                <a:latin typeface="Arial"/>
                <a:cs typeface="Arial"/>
              </a:rPr>
              <a:t>Test</a:t>
            </a:r>
            <a:endParaRPr sz="36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16939" y="1849577"/>
            <a:ext cx="10274935" cy="359410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2600" b="1">
                <a:latin typeface="Arial"/>
                <a:cs typeface="Arial"/>
              </a:rPr>
              <a:t>The principle of charity should never be </a:t>
            </a:r>
            <a:r>
              <a:rPr dirty="0" sz="2600" spc="5" b="1">
                <a:latin typeface="Arial"/>
                <a:cs typeface="Arial"/>
              </a:rPr>
              <a:t>used </a:t>
            </a:r>
            <a:r>
              <a:rPr dirty="0" sz="2600" b="1">
                <a:latin typeface="Arial"/>
                <a:cs typeface="Arial"/>
              </a:rPr>
              <a:t>to reinterpret bad 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arguments</a:t>
            </a:r>
            <a:r>
              <a:rPr dirty="0" sz="2600" spc="-2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as</a:t>
            </a:r>
            <a:r>
              <a:rPr dirty="0" sz="2600" spc="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good</a:t>
            </a:r>
            <a:r>
              <a:rPr dirty="0" sz="2600" spc="-3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ones.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principle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of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charity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</a:t>
            </a:r>
            <a:r>
              <a:rPr dirty="0" sz="2600" spc="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principle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of </a:t>
            </a:r>
            <a:r>
              <a:rPr dirty="0" sz="2600" spc="-7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interpretation, not a principle of argument repair. Its basic 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purpose, </a:t>
            </a:r>
            <a:r>
              <a:rPr dirty="0" sz="2600" spc="-5" b="1">
                <a:latin typeface="Arial"/>
                <a:cs typeface="Arial"/>
              </a:rPr>
              <a:t>like </a:t>
            </a:r>
            <a:r>
              <a:rPr dirty="0" sz="2600" b="1">
                <a:latin typeface="Arial"/>
                <a:cs typeface="Arial"/>
              </a:rPr>
              <a:t>that of </a:t>
            </a:r>
            <a:r>
              <a:rPr dirty="0" sz="2600" spc="-5" b="1">
                <a:latin typeface="Arial"/>
                <a:cs typeface="Arial"/>
              </a:rPr>
              <a:t>the </a:t>
            </a:r>
            <a:r>
              <a:rPr dirty="0" sz="2600" b="1">
                <a:latin typeface="Arial"/>
                <a:cs typeface="Arial"/>
              </a:rPr>
              <a:t>other three tests, </a:t>
            </a:r>
            <a:r>
              <a:rPr dirty="0" sz="2600" spc="-5" b="1">
                <a:latin typeface="Arial"/>
                <a:cs typeface="Arial"/>
              </a:rPr>
              <a:t>is </a:t>
            </a:r>
            <a:r>
              <a:rPr dirty="0" sz="2600" b="1">
                <a:latin typeface="Arial"/>
                <a:cs typeface="Arial"/>
              </a:rPr>
              <a:t>to help us decide </a:t>
            </a:r>
            <a:r>
              <a:rPr dirty="0" sz="2600" spc="5" b="1">
                <a:latin typeface="Arial"/>
                <a:cs typeface="Arial"/>
              </a:rPr>
              <a:t> what </a:t>
            </a:r>
            <a:r>
              <a:rPr dirty="0" sz="2600" b="1">
                <a:latin typeface="Arial"/>
                <a:cs typeface="Arial"/>
              </a:rPr>
              <a:t>arguments are actually being offered, not to replace bad 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arguments </a:t>
            </a:r>
            <a:r>
              <a:rPr dirty="0" sz="2600" spc="5" b="1">
                <a:latin typeface="Arial"/>
                <a:cs typeface="Arial"/>
              </a:rPr>
              <a:t>with </a:t>
            </a:r>
            <a:r>
              <a:rPr dirty="0" sz="2600" b="1">
                <a:latin typeface="Arial"/>
                <a:cs typeface="Arial"/>
              </a:rPr>
              <a:t>ones </a:t>
            </a:r>
            <a:r>
              <a:rPr dirty="0" sz="2600" spc="15" b="1">
                <a:latin typeface="Arial"/>
                <a:cs typeface="Arial"/>
              </a:rPr>
              <a:t>we </a:t>
            </a:r>
            <a:r>
              <a:rPr dirty="0" sz="2600" b="1">
                <a:latin typeface="Arial"/>
                <a:cs typeface="Arial"/>
              </a:rPr>
              <a:t>think are better. Thus, the principle 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should be used only </a:t>
            </a:r>
            <a:r>
              <a:rPr dirty="0" sz="2600" spc="10" b="1">
                <a:latin typeface="Arial"/>
                <a:cs typeface="Arial"/>
              </a:rPr>
              <a:t>when </a:t>
            </a:r>
            <a:r>
              <a:rPr dirty="0" sz="2600" b="1">
                <a:latin typeface="Arial"/>
                <a:cs typeface="Arial"/>
              </a:rPr>
              <a:t>there is genuine uncertainty about 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how an argument should be interpreted. It should not be used 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spc="10" b="1">
                <a:latin typeface="Arial"/>
                <a:cs typeface="Arial"/>
              </a:rPr>
              <a:t>when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it</a:t>
            </a:r>
            <a:r>
              <a:rPr dirty="0" sz="2600" spc="-3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clear</a:t>
            </a:r>
            <a:r>
              <a:rPr dirty="0" sz="2600" spc="5" b="1">
                <a:latin typeface="Arial"/>
                <a:cs typeface="Arial"/>
              </a:rPr>
              <a:t> what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argument</a:t>
            </a:r>
            <a:r>
              <a:rPr dirty="0" sz="2600" spc="-4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has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actually been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put</a:t>
            </a:r>
            <a:r>
              <a:rPr dirty="0" sz="2600" spc="-2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forward.</a:t>
            </a:r>
            <a:endParaRPr sz="2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57962" y="300990"/>
            <a:ext cx="1889760" cy="1165860"/>
          </a:xfrm>
          <a:prstGeom prst="rect">
            <a:avLst/>
          </a:prstGeom>
        </p:spPr>
        <p:txBody>
          <a:bodyPr wrap="square" lIns="0" tIns="226695" rIns="0" bIns="0" rtlCol="0" vert="horz">
            <a:spAutoFit/>
          </a:bodyPr>
          <a:lstStyle/>
          <a:p>
            <a:pPr marL="267335">
              <a:lnSpc>
                <a:spcPct val="100000"/>
              </a:lnSpc>
              <a:spcBef>
                <a:spcPts val="1785"/>
              </a:spcBef>
            </a:pPr>
            <a:r>
              <a:rPr dirty="0" sz="2800" spc="-5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z="2800" spc="-8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5">
                <a:solidFill>
                  <a:srgbClr val="FFFFFF"/>
                </a:solidFill>
                <a:latin typeface="Times New Roman"/>
                <a:cs typeface="Times New Roman"/>
              </a:rPr>
              <a:t>2</a:t>
            </a:r>
            <a:endParaRPr sz="2800">
              <a:latin typeface="Times New Roman"/>
              <a:cs typeface="Times New Roman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814833" y="45719"/>
            <a:ext cx="2226017" cy="969263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578354" y="461898"/>
            <a:ext cx="5934710" cy="87884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dirty="0" spc="-5"/>
              <a:t>How</a:t>
            </a:r>
            <a:r>
              <a:rPr dirty="0" spc="-10"/>
              <a:t> </a:t>
            </a:r>
            <a:r>
              <a:rPr dirty="0" spc="-5"/>
              <a:t>to</a:t>
            </a:r>
            <a:r>
              <a:rPr dirty="0" spc="5"/>
              <a:t> </a:t>
            </a:r>
            <a:r>
              <a:rPr dirty="0" spc="-5"/>
              <a:t>Distinguish</a:t>
            </a:r>
            <a:r>
              <a:rPr dirty="0" spc="20"/>
              <a:t> </a:t>
            </a:r>
            <a:r>
              <a:rPr dirty="0" spc="-5"/>
              <a:t>Deductive</a:t>
            </a:r>
            <a:r>
              <a:rPr dirty="0" spc="20"/>
              <a:t> </a:t>
            </a:r>
            <a:r>
              <a:rPr dirty="0" spc="-5"/>
              <a:t>from </a:t>
            </a:r>
            <a:r>
              <a:rPr dirty="0" spc="-760"/>
              <a:t> </a:t>
            </a:r>
            <a:r>
              <a:rPr dirty="0" spc="-5"/>
              <a:t>Inductive</a:t>
            </a:r>
            <a:r>
              <a:rPr dirty="0" spc="20"/>
              <a:t> </a:t>
            </a:r>
            <a:r>
              <a:rPr dirty="0" spc="-5"/>
              <a:t>Arguments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887069" y="1656333"/>
            <a:ext cx="10477500" cy="3989704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527685" marR="554990" indent="-515620">
              <a:lnSpc>
                <a:spcPct val="100000"/>
              </a:lnSpc>
              <a:spcBef>
                <a:spcPts val="105"/>
              </a:spcBef>
              <a:buAutoNum type="arabicPeriod"/>
              <a:tabLst>
                <a:tab pos="527685" algn="l"/>
                <a:tab pos="528320" algn="l"/>
              </a:tabLst>
            </a:pPr>
            <a:r>
              <a:rPr dirty="0" sz="2600" b="1">
                <a:latin typeface="Arial"/>
                <a:cs typeface="Arial"/>
              </a:rPr>
              <a:t>If the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conclusion</a:t>
            </a:r>
            <a:r>
              <a:rPr dirty="0" sz="2600" spc="-30" b="1">
                <a:latin typeface="Arial"/>
                <a:cs typeface="Arial"/>
              </a:rPr>
              <a:t> </a:t>
            </a:r>
            <a:r>
              <a:rPr dirty="0" sz="2600" spc="5" b="1">
                <a:latin typeface="Arial"/>
                <a:cs typeface="Arial"/>
              </a:rPr>
              <a:t>follows</a:t>
            </a:r>
            <a:r>
              <a:rPr dirty="0" sz="2600" spc="-2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necessarily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spc="-5" b="1">
                <a:latin typeface="Arial"/>
                <a:cs typeface="Arial"/>
              </a:rPr>
              <a:t>from</a:t>
            </a:r>
            <a:r>
              <a:rPr dirty="0" sz="2600" b="1">
                <a:latin typeface="Arial"/>
                <a:cs typeface="Arial"/>
              </a:rPr>
              <a:t> the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premises, the </a:t>
            </a:r>
            <a:r>
              <a:rPr dirty="0" sz="2600" spc="-70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argument</a:t>
            </a:r>
            <a:r>
              <a:rPr dirty="0" sz="2600" spc="-3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should</a:t>
            </a:r>
            <a:r>
              <a:rPr dirty="0" sz="2600" spc="-2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always be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treated as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deductive.</a:t>
            </a:r>
            <a:endParaRPr sz="2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  <a:buFont typeface="Arial"/>
              <a:buAutoNum type="arabicPeriod"/>
            </a:pPr>
            <a:endParaRPr sz="270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  <a:buAutoNum type="arabicPeriod"/>
              <a:tabLst>
                <a:tab pos="381000" algn="l"/>
              </a:tabLst>
            </a:pPr>
            <a:r>
              <a:rPr dirty="0" sz="2600" b="1">
                <a:latin typeface="Arial"/>
                <a:cs typeface="Arial"/>
              </a:rPr>
              <a:t>If </a:t>
            </a:r>
            <a:r>
              <a:rPr dirty="0" sz="2600" spc="-5" b="1">
                <a:latin typeface="Arial"/>
                <a:cs typeface="Arial"/>
              </a:rPr>
              <a:t>the </a:t>
            </a:r>
            <a:r>
              <a:rPr dirty="0" sz="2600" b="1">
                <a:latin typeface="Arial"/>
                <a:cs typeface="Arial"/>
              </a:rPr>
              <a:t>conclusion does not follow necessarily </a:t>
            </a:r>
            <a:r>
              <a:rPr dirty="0" sz="2600" spc="-5" b="1">
                <a:latin typeface="Arial"/>
                <a:cs typeface="Arial"/>
              </a:rPr>
              <a:t>from </a:t>
            </a:r>
            <a:r>
              <a:rPr dirty="0" sz="2600" b="1">
                <a:latin typeface="Arial"/>
                <a:cs typeface="Arial"/>
              </a:rPr>
              <a:t>the premises, </a:t>
            </a:r>
            <a:r>
              <a:rPr dirty="0" sz="2600" spc="-7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argument</a:t>
            </a:r>
            <a:r>
              <a:rPr dirty="0" sz="2600" spc="-3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should</a:t>
            </a:r>
            <a:r>
              <a:rPr dirty="0" sz="2600" spc="-2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be</a:t>
            </a:r>
            <a:r>
              <a:rPr dirty="0" sz="2600" spc="15" b="1">
                <a:latin typeface="Arial"/>
                <a:cs typeface="Arial"/>
              </a:rPr>
              <a:t> </a:t>
            </a:r>
            <a:r>
              <a:rPr dirty="0" sz="2600" b="1">
                <a:solidFill>
                  <a:srgbClr val="FF0000"/>
                </a:solidFill>
                <a:latin typeface="Arial"/>
                <a:cs typeface="Arial"/>
              </a:rPr>
              <a:t>treated</a:t>
            </a:r>
            <a:r>
              <a:rPr dirty="0" sz="2600" spc="-1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600" b="1">
                <a:solidFill>
                  <a:srgbClr val="FF0000"/>
                </a:solidFill>
                <a:latin typeface="Arial"/>
                <a:cs typeface="Arial"/>
              </a:rPr>
              <a:t>as</a:t>
            </a:r>
            <a:r>
              <a:rPr dirty="0" sz="2600" spc="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600" b="1">
                <a:solidFill>
                  <a:srgbClr val="FF0000"/>
                </a:solidFill>
                <a:latin typeface="Arial"/>
                <a:cs typeface="Arial"/>
              </a:rPr>
              <a:t>inductive</a:t>
            </a:r>
            <a:r>
              <a:rPr dirty="0" sz="2600" spc="-1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600" spc="5" b="1">
                <a:solidFill>
                  <a:srgbClr val="FF0000"/>
                </a:solidFill>
                <a:latin typeface="Arial"/>
                <a:cs typeface="Arial"/>
              </a:rPr>
              <a:t>unless</a:t>
            </a:r>
            <a:r>
              <a:rPr dirty="0" sz="2600" spc="5" b="1">
                <a:latin typeface="Arial"/>
                <a:cs typeface="Arial"/>
              </a:rPr>
              <a:t>:</a:t>
            </a:r>
            <a:endParaRPr sz="2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2700">
              <a:latin typeface="Arial"/>
              <a:cs typeface="Arial"/>
            </a:endParaRPr>
          </a:p>
          <a:p>
            <a:pPr marL="527685" marR="264160" indent="-515620">
              <a:lnSpc>
                <a:spcPct val="100000"/>
              </a:lnSpc>
              <a:spcBef>
                <a:spcPts val="5"/>
              </a:spcBef>
              <a:buAutoNum type="alphaLcParenBoth"/>
              <a:tabLst>
                <a:tab pos="528320" algn="l"/>
              </a:tabLst>
            </a:pP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language</a:t>
            </a:r>
            <a:r>
              <a:rPr dirty="0" sz="2600" spc="-2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or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context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of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argument</a:t>
            </a:r>
            <a:r>
              <a:rPr dirty="0" sz="2600" spc="-2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makes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clear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that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 </a:t>
            </a:r>
            <a:r>
              <a:rPr dirty="0" sz="2600" spc="-70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argument</a:t>
            </a:r>
            <a:r>
              <a:rPr dirty="0" sz="2600" spc="-3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deductive</a:t>
            </a:r>
            <a:r>
              <a:rPr dirty="0" sz="2600" spc="-2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or</a:t>
            </a:r>
            <a:endParaRPr sz="2600">
              <a:latin typeface="Arial"/>
              <a:cs typeface="Arial"/>
            </a:endParaRPr>
          </a:p>
          <a:p>
            <a:pPr marL="527685" marR="2467610" indent="-515620">
              <a:lnSpc>
                <a:spcPct val="100000"/>
              </a:lnSpc>
              <a:buAutoNum type="alphaLcParenBoth"/>
              <a:tabLst>
                <a:tab pos="528320" algn="l"/>
              </a:tabLst>
            </a:pP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argument</a:t>
            </a:r>
            <a:r>
              <a:rPr dirty="0" sz="2600" spc="-2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has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pattern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of reasoning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that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 </a:t>
            </a:r>
            <a:r>
              <a:rPr dirty="0" sz="2600" spc="-7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characteristically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deductive.</a:t>
            </a:r>
            <a:endParaRPr sz="2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57962" y="300990"/>
            <a:ext cx="1889760" cy="1165860"/>
          </a:xfrm>
          <a:prstGeom prst="rect">
            <a:avLst/>
          </a:prstGeom>
        </p:spPr>
        <p:txBody>
          <a:bodyPr wrap="square" lIns="0" tIns="226695" rIns="0" bIns="0" rtlCol="0" vert="horz">
            <a:spAutoFit/>
          </a:bodyPr>
          <a:lstStyle/>
          <a:p>
            <a:pPr marL="267335">
              <a:lnSpc>
                <a:spcPct val="100000"/>
              </a:lnSpc>
              <a:spcBef>
                <a:spcPts val="1785"/>
              </a:spcBef>
            </a:pPr>
            <a:r>
              <a:rPr dirty="0" sz="2800" spc="-5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z="2800" spc="-8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5">
                <a:solidFill>
                  <a:srgbClr val="FFFFFF"/>
                </a:solidFill>
                <a:latin typeface="Times New Roman"/>
                <a:cs typeface="Times New Roman"/>
              </a:rPr>
              <a:t>2</a:t>
            </a:r>
            <a:endParaRPr sz="2800">
              <a:latin typeface="Times New Roman"/>
              <a:cs typeface="Times New Roman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814833" y="45719"/>
            <a:ext cx="2226017" cy="969263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235585" marR="5080">
              <a:lnSpc>
                <a:spcPct val="100000"/>
              </a:lnSpc>
              <a:spcBef>
                <a:spcPts val="95"/>
              </a:spcBef>
            </a:pPr>
            <a:r>
              <a:rPr dirty="0" spc="-5"/>
              <a:t>How</a:t>
            </a:r>
            <a:r>
              <a:rPr dirty="0" spc="-10"/>
              <a:t> </a:t>
            </a:r>
            <a:r>
              <a:rPr dirty="0" spc="-5"/>
              <a:t>to</a:t>
            </a:r>
            <a:r>
              <a:rPr dirty="0" spc="5"/>
              <a:t> </a:t>
            </a:r>
            <a:r>
              <a:rPr dirty="0" spc="-5"/>
              <a:t>Distinguish</a:t>
            </a:r>
            <a:r>
              <a:rPr dirty="0" spc="20"/>
              <a:t> </a:t>
            </a:r>
            <a:r>
              <a:rPr dirty="0" spc="-5"/>
              <a:t>Deductive</a:t>
            </a:r>
            <a:r>
              <a:rPr dirty="0" spc="20"/>
              <a:t> </a:t>
            </a:r>
            <a:r>
              <a:rPr dirty="0" spc="-5"/>
              <a:t>from </a:t>
            </a:r>
            <a:r>
              <a:rPr dirty="0" spc="-760"/>
              <a:t> </a:t>
            </a:r>
            <a:r>
              <a:rPr dirty="0" spc="-5"/>
              <a:t>Inductive</a:t>
            </a:r>
            <a:r>
              <a:rPr dirty="0" spc="20"/>
              <a:t> </a:t>
            </a:r>
            <a:r>
              <a:rPr dirty="0" spc="-5"/>
              <a:t>Arguments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916939" y="1849577"/>
            <a:ext cx="9944735" cy="359410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  <a:buAutoNum type="arabicPeriod" startAt="3"/>
              <a:tabLst>
                <a:tab pos="381635" algn="l"/>
              </a:tabLst>
            </a:pPr>
            <a:r>
              <a:rPr dirty="0" sz="2600" b="1">
                <a:latin typeface="Arial"/>
                <a:cs typeface="Arial"/>
              </a:rPr>
              <a:t>If the </a:t>
            </a:r>
            <a:r>
              <a:rPr dirty="0" sz="2600" spc="5" b="1">
                <a:latin typeface="Arial"/>
                <a:cs typeface="Arial"/>
              </a:rPr>
              <a:t>argument has </a:t>
            </a:r>
            <a:r>
              <a:rPr dirty="0" sz="2600" b="1">
                <a:latin typeface="Arial"/>
                <a:cs typeface="Arial"/>
              </a:rPr>
              <a:t>a pattern of </a:t>
            </a:r>
            <a:r>
              <a:rPr dirty="0" sz="2600" spc="5" b="1">
                <a:latin typeface="Arial"/>
                <a:cs typeface="Arial"/>
              </a:rPr>
              <a:t>reasoning </a:t>
            </a:r>
            <a:r>
              <a:rPr dirty="0" sz="2600" b="1">
                <a:latin typeface="Arial"/>
                <a:cs typeface="Arial"/>
              </a:rPr>
              <a:t>that is 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characteristically deductive,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argument</a:t>
            </a:r>
            <a:r>
              <a:rPr dirty="0" sz="2600" spc="-2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should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be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treated</a:t>
            </a:r>
            <a:r>
              <a:rPr dirty="0" sz="2600" spc="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as </a:t>
            </a:r>
            <a:r>
              <a:rPr dirty="0" sz="2600" spc="-7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deductive unless there is clear evidence that the argument is 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intended</a:t>
            </a:r>
            <a:r>
              <a:rPr dirty="0" sz="2600" spc="-2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to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be inductive.</a:t>
            </a:r>
            <a:endParaRPr sz="2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  <a:buFont typeface="Arial"/>
              <a:buAutoNum type="arabicPeriod" startAt="3"/>
            </a:pPr>
            <a:endParaRPr sz="2700">
              <a:latin typeface="Arial"/>
              <a:cs typeface="Arial"/>
            </a:endParaRPr>
          </a:p>
          <a:p>
            <a:pPr marL="12700" marR="97790">
              <a:lnSpc>
                <a:spcPct val="100000"/>
              </a:lnSpc>
              <a:buAutoNum type="arabicPeriod" startAt="3"/>
              <a:tabLst>
                <a:tab pos="381635" algn="l"/>
              </a:tabLst>
            </a:pPr>
            <a:r>
              <a:rPr dirty="0" sz="2600" b="1">
                <a:latin typeface="Arial"/>
                <a:cs typeface="Arial"/>
              </a:rPr>
              <a:t>If the argument </a:t>
            </a:r>
            <a:r>
              <a:rPr dirty="0" sz="2600" spc="5" b="1">
                <a:latin typeface="Arial"/>
                <a:cs typeface="Arial"/>
              </a:rPr>
              <a:t>has </a:t>
            </a:r>
            <a:r>
              <a:rPr dirty="0" sz="2600" b="1">
                <a:latin typeface="Arial"/>
                <a:cs typeface="Arial"/>
              </a:rPr>
              <a:t>a pattern of reasoning that is 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characteristically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inductive,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argument</a:t>
            </a:r>
            <a:r>
              <a:rPr dirty="0" sz="2600" spc="-2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should</a:t>
            </a:r>
            <a:r>
              <a:rPr dirty="0" sz="2600" spc="-3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be</a:t>
            </a:r>
            <a:r>
              <a:rPr dirty="0" sz="2600" spc="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treated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as </a:t>
            </a:r>
            <a:r>
              <a:rPr dirty="0" sz="2600" spc="-7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inductive unless there is clear evidence that the argument is 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intended</a:t>
            </a:r>
            <a:r>
              <a:rPr dirty="0" sz="2600" spc="-2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to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be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deductive.</a:t>
            </a:r>
            <a:endParaRPr sz="2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57962" y="300990"/>
            <a:ext cx="1889760" cy="1165860"/>
          </a:xfrm>
          <a:prstGeom prst="rect">
            <a:avLst/>
          </a:prstGeom>
        </p:spPr>
        <p:txBody>
          <a:bodyPr wrap="square" lIns="0" tIns="226695" rIns="0" bIns="0" rtlCol="0" vert="horz">
            <a:spAutoFit/>
          </a:bodyPr>
          <a:lstStyle/>
          <a:p>
            <a:pPr marL="267335">
              <a:lnSpc>
                <a:spcPct val="100000"/>
              </a:lnSpc>
              <a:spcBef>
                <a:spcPts val="1785"/>
              </a:spcBef>
            </a:pPr>
            <a:r>
              <a:rPr dirty="0" sz="2800" spc="-5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z="2800" spc="-8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5">
                <a:solidFill>
                  <a:srgbClr val="FFFFFF"/>
                </a:solidFill>
                <a:latin typeface="Times New Roman"/>
                <a:cs typeface="Times New Roman"/>
              </a:rPr>
              <a:t>2</a:t>
            </a:r>
            <a:endParaRPr sz="2800">
              <a:latin typeface="Times New Roman"/>
              <a:cs typeface="Times New Roman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814833" y="45719"/>
            <a:ext cx="2226017" cy="969263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235585" marR="5080">
              <a:lnSpc>
                <a:spcPct val="100000"/>
              </a:lnSpc>
              <a:spcBef>
                <a:spcPts val="95"/>
              </a:spcBef>
            </a:pPr>
            <a:r>
              <a:rPr dirty="0" spc="-5"/>
              <a:t>How</a:t>
            </a:r>
            <a:r>
              <a:rPr dirty="0" spc="-10"/>
              <a:t> </a:t>
            </a:r>
            <a:r>
              <a:rPr dirty="0" spc="-5"/>
              <a:t>to</a:t>
            </a:r>
            <a:r>
              <a:rPr dirty="0" spc="5"/>
              <a:t> </a:t>
            </a:r>
            <a:r>
              <a:rPr dirty="0" spc="-5"/>
              <a:t>Distinguish</a:t>
            </a:r>
            <a:r>
              <a:rPr dirty="0" spc="20"/>
              <a:t> </a:t>
            </a:r>
            <a:r>
              <a:rPr dirty="0" spc="-5"/>
              <a:t>Deductive</a:t>
            </a:r>
            <a:r>
              <a:rPr dirty="0" spc="20"/>
              <a:t> </a:t>
            </a:r>
            <a:r>
              <a:rPr dirty="0" spc="-5"/>
              <a:t>from </a:t>
            </a:r>
            <a:r>
              <a:rPr dirty="0" spc="-760"/>
              <a:t> </a:t>
            </a:r>
            <a:r>
              <a:rPr dirty="0" spc="-5"/>
              <a:t>Inductive</a:t>
            </a:r>
            <a:r>
              <a:rPr dirty="0" spc="20"/>
              <a:t> </a:t>
            </a:r>
            <a:r>
              <a:rPr dirty="0" spc="-5"/>
              <a:t>Arguments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916939" y="1849577"/>
            <a:ext cx="10311130" cy="359410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  <a:buAutoNum type="arabicPeriod" startAt="5"/>
              <a:tabLst>
                <a:tab pos="381635" algn="l"/>
              </a:tabLst>
            </a:pPr>
            <a:r>
              <a:rPr dirty="0" sz="2600" spc="5" b="1">
                <a:latin typeface="Arial"/>
                <a:cs typeface="Arial"/>
              </a:rPr>
              <a:t>Arguments</a:t>
            </a:r>
            <a:r>
              <a:rPr dirty="0" sz="2600" spc="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often</a:t>
            </a:r>
            <a:r>
              <a:rPr dirty="0" sz="2600" spc="3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contain</a:t>
            </a:r>
            <a:r>
              <a:rPr dirty="0" sz="2600" spc="6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indicator</a:t>
            </a:r>
            <a:r>
              <a:rPr dirty="0" sz="2600" spc="60" b="1">
                <a:latin typeface="Arial"/>
                <a:cs typeface="Arial"/>
              </a:rPr>
              <a:t> </a:t>
            </a:r>
            <a:r>
              <a:rPr dirty="0" sz="2600" spc="-5" b="1">
                <a:latin typeface="Arial"/>
                <a:cs typeface="Arial"/>
              </a:rPr>
              <a:t>words—words</a:t>
            </a:r>
            <a:r>
              <a:rPr dirty="0" sz="2600" spc="65" b="1">
                <a:latin typeface="Arial"/>
                <a:cs typeface="Arial"/>
              </a:rPr>
              <a:t> </a:t>
            </a:r>
            <a:r>
              <a:rPr dirty="0" sz="2600" spc="-5" b="1">
                <a:latin typeface="Arial"/>
                <a:cs typeface="Arial"/>
              </a:rPr>
              <a:t>like </a:t>
            </a:r>
            <a:r>
              <a:rPr dirty="0" sz="2600" b="1">
                <a:latin typeface="Arial"/>
                <a:cs typeface="Arial"/>
              </a:rPr>
              <a:t> probably, necessarily, and certainly —that provide clues in 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determining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whether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an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argument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</a:t>
            </a:r>
            <a:r>
              <a:rPr dirty="0" sz="2600" spc="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deductive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or</a:t>
            </a:r>
            <a:r>
              <a:rPr dirty="0" sz="2600" spc="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inductive.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Keep </a:t>
            </a:r>
            <a:r>
              <a:rPr dirty="0" sz="2600" spc="-7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in mind, </a:t>
            </a:r>
            <a:r>
              <a:rPr dirty="0" sz="2600" spc="5" b="1">
                <a:latin typeface="Arial"/>
                <a:cs typeface="Arial"/>
              </a:rPr>
              <a:t>however, </a:t>
            </a:r>
            <a:r>
              <a:rPr dirty="0" sz="2600" b="1">
                <a:latin typeface="Arial"/>
                <a:cs typeface="Arial"/>
              </a:rPr>
              <a:t>that indicator </a:t>
            </a:r>
            <a:r>
              <a:rPr dirty="0" sz="2600" spc="5" b="1">
                <a:latin typeface="Arial"/>
                <a:cs typeface="Arial"/>
              </a:rPr>
              <a:t>words </a:t>
            </a:r>
            <a:r>
              <a:rPr dirty="0" sz="2600" b="1">
                <a:latin typeface="Arial"/>
                <a:cs typeface="Arial"/>
              </a:rPr>
              <a:t>are often </a:t>
            </a:r>
            <a:r>
              <a:rPr dirty="0" sz="2600" spc="5" b="1">
                <a:latin typeface="Arial"/>
                <a:cs typeface="Arial"/>
              </a:rPr>
              <a:t>used </a:t>
            </a:r>
            <a:r>
              <a:rPr dirty="0" sz="2600" b="1">
                <a:latin typeface="Arial"/>
                <a:cs typeface="Arial"/>
              </a:rPr>
              <a:t>loosely </a:t>
            </a:r>
            <a:r>
              <a:rPr dirty="0" sz="2600" spc="5" b="1">
                <a:latin typeface="Arial"/>
                <a:cs typeface="Arial"/>
              </a:rPr>
              <a:t>or </a:t>
            </a:r>
            <a:r>
              <a:rPr dirty="0" sz="2600" spc="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improperly.</a:t>
            </a:r>
            <a:endParaRPr sz="2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  <a:buFont typeface="Arial"/>
              <a:buAutoNum type="arabicPeriod" startAt="5"/>
            </a:pPr>
            <a:endParaRPr sz="2700">
              <a:latin typeface="Arial"/>
              <a:cs typeface="Arial"/>
            </a:endParaRPr>
          </a:p>
          <a:p>
            <a:pPr marL="12700" marR="204470">
              <a:lnSpc>
                <a:spcPct val="100000"/>
              </a:lnSpc>
              <a:buAutoNum type="arabicPeriod" startAt="5"/>
              <a:tabLst>
                <a:tab pos="381635" algn="l"/>
              </a:tabLst>
            </a:pPr>
            <a:r>
              <a:rPr dirty="0" sz="2600" b="1">
                <a:latin typeface="Arial"/>
                <a:cs typeface="Arial"/>
              </a:rPr>
              <a:t>If there is significant </a:t>
            </a:r>
            <a:r>
              <a:rPr dirty="0" sz="2600" spc="5" b="1">
                <a:latin typeface="Arial"/>
                <a:cs typeface="Arial"/>
              </a:rPr>
              <a:t>doubt about whether </a:t>
            </a:r>
            <a:r>
              <a:rPr dirty="0" sz="2600" b="1">
                <a:latin typeface="Arial"/>
                <a:cs typeface="Arial"/>
              </a:rPr>
              <a:t>an argument is 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deductive</a:t>
            </a:r>
            <a:r>
              <a:rPr dirty="0" sz="2600" spc="-2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or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inductive,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always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interpret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argument</a:t>
            </a:r>
            <a:r>
              <a:rPr dirty="0" sz="2600" spc="-3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in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spc="10" b="1">
                <a:latin typeface="Arial"/>
                <a:cs typeface="Arial"/>
              </a:rPr>
              <a:t>way </a:t>
            </a:r>
            <a:r>
              <a:rPr dirty="0" sz="2600" spc="-70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most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favorable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to the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arguer.</a:t>
            </a:r>
            <a:endParaRPr sz="2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57962" y="300990"/>
            <a:ext cx="1889760" cy="1165860"/>
          </a:xfrm>
          <a:prstGeom prst="rect">
            <a:avLst/>
          </a:prstGeom>
        </p:spPr>
        <p:txBody>
          <a:bodyPr wrap="square" lIns="0" tIns="226695" rIns="0" bIns="0" rtlCol="0" vert="horz">
            <a:spAutoFit/>
          </a:bodyPr>
          <a:lstStyle/>
          <a:p>
            <a:pPr marL="267335">
              <a:lnSpc>
                <a:spcPct val="100000"/>
              </a:lnSpc>
              <a:spcBef>
                <a:spcPts val="1785"/>
              </a:spcBef>
            </a:pPr>
            <a:r>
              <a:rPr dirty="0" sz="2800" spc="-5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z="2800" spc="-8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5">
                <a:solidFill>
                  <a:srgbClr val="FFFFFF"/>
                </a:solidFill>
                <a:latin typeface="Times New Roman"/>
                <a:cs typeface="Times New Roman"/>
              </a:rPr>
              <a:t>2</a:t>
            </a:r>
            <a:endParaRPr sz="2800">
              <a:latin typeface="Times New Roman"/>
              <a:cs typeface="Times New Roman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814833" y="45719"/>
            <a:ext cx="2226017" cy="969263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626232" y="321690"/>
            <a:ext cx="4155440" cy="1001394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3200"/>
              <a:t>Common Patterns of </a:t>
            </a:r>
            <a:r>
              <a:rPr dirty="0" sz="3200" spc="5"/>
              <a:t> </a:t>
            </a:r>
            <a:r>
              <a:rPr dirty="0" sz="3200"/>
              <a:t>Deductive</a:t>
            </a:r>
            <a:r>
              <a:rPr dirty="0" sz="3200" spc="-130"/>
              <a:t> </a:t>
            </a:r>
            <a:r>
              <a:rPr dirty="0" sz="3200"/>
              <a:t>Reasoning</a:t>
            </a:r>
            <a:endParaRPr sz="3200"/>
          </a:p>
        </p:txBody>
      </p:sp>
      <p:sp>
        <p:nvSpPr>
          <p:cNvPr id="5" name="object 5"/>
          <p:cNvSpPr txBox="1"/>
          <p:nvPr/>
        </p:nvSpPr>
        <p:spPr>
          <a:xfrm>
            <a:off x="967841" y="1579321"/>
            <a:ext cx="10388600" cy="359346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2600" b="1">
                <a:latin typeface="Arial"/>
                <a:cs typeface="Arial"/>
              </a:rPr>
              <a:t>Often, the quickest </a:t>
            </a:r>
            <a:r>
              <a:rPr dirty="0" sz="2600" spc="10" b="1">
                <a:latin typeface="Arial"/>
                <a:cs typeface="Arial"/>
              </a:rPr>
              <a:t>way </a:t>
            </a:r>
            <a:r>
              <a:rPr dirty="0" sz="2600" b="1">
                <a:latin typeface="Arial"/>
                <a:cs typeface="Arial"/>
              </a:rPr>
              <a:t>to determine </a:t>
            </a:r>
            <a:r>
              <a:rPr dirty="0" sz="2600" spc="5" b="1">
                <a:latin typeface="Arial"/>
                <a:cs typeface="Arial"/>
              </a:rPr>
              <a:t>whether </a:t>
            </a:r>
            <a:r>
              <a:rPr dirty="0" sz="2600" b="1">
                <a:latin typeface="Arial"/>
                <a:cs typeface="Arial"/>
              </a:rPr>
              <a:t>an argument is 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deductive or inductive is to note </a:t>
            </a:r>
            <a:r>
              <a:rPr dirty="0" sz="2600" spc="5" b="1">
                <a:latin typeface="Arial"/>
                <a:cs typeface="Arial"/>
              </a:rPr>
              <a:t>whether </a:t>
            </a:r>
            <a:r>
              <a:rPr dirty="0" sz="2600" b="1">
                <a:latin typeface="Arial"/>
                <a:cs typeface="Arial"/>
              </a:rPr>
              <a:t>it has a pattern of 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reasoning that is characteristically deductive or inductive. In this 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section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spc="10" b="1">
                <a:latin typeface="Arial"/>
                <a:cs typeface="Arial"/>
              </a:rPr>
              <a:t>we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discuss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five</a:t>
            </a:r>
            <a:r>
              <a:rPr dirty="0" sz="2600" spc="10" b="1">
                <a:latin typeface="Arial"/>
                <a:cs typeface="Arial"/>
              </a:rPr>
              <a:t> </a:t>
            </a:r>
            <a:r>
              <a:rPr dirty="0" sz="2600" spc="5" b="1">
                <a:latin typeface="Arial"/>
                <a:cs typeface="Arial"/>
              </a:rPr>
              <a:t>common</a:t>
            </a:r>
            <a:r>
              <a:rPr dirty="0" sz="2600" spc="-3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patterns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of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deductive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reasoning:</a:t>
            </a:r>
            <a:endParaRPr sz="2600">
              <a:latin typeface="Arial"/>
              <a:cs typeface="Arial"/>
            </a:endParaRPr>
          </a:p>
          <a:p>
            <a:pPr marL="219710" indent="-207645">
              <a:lnSpc>
                <a:spcPct val="100000"/>
              </a:lnSpc>
              <a:spcBef>
                <a:spcPts val="5"/>
              </a:spcBef>
              <a:buChar char="•"/>
              <a:tabLst>
                <a:tab pos="220345" algn="l"/>
              </a:tabLst>
            </a:pPr>
            <a:r>
              <a:rPr dirty="0" sz="2600" b="1">
                <a:latin typeface="Arial"/>
                <a:cs typeface="Arial"/>
              </a:rPr>
              <a:t>Hypothetical</a:t>
            </a:r>
            <a:r>
              <a:rPr dirty="0" sz="2600" spc="-25" b="1">
                <a:latin typeface="Arial"/>
                <a:cs typeface="Arial"/>
              </a:rPr>
              <a:t> </a:t>
            </a:r>
            <a:r>
              <a:rPr dirty="0" sz="2600" spc="-5" b="1">
                <a:latin typeface="Arial"/>
                <a:cs typeface="Arial"/>
              </a:rPr>
              <a:t>syllogism</a:t>
            </a:r>
            <a:endParaRPr sz="2600">
              <a:latin typeface="Arial"/>
              <a:cs typeface="Arial"/>
            </a:endParaRPr>
          </a:p>
          <a:p>
            <a:pPr marL="219710" indent="-207645">
              <a:lnSpc>
                <a:spcPct val="100000"/>
              </a:lnSpc>
              <a:buChar char="•"/>
              <a:tabLst>
                <a:tab pos="220345" algn="l"/>
              </a:tabLst>
            </a:pPr>
            <a:r>
              <a:rPr dirty="0" sz="2600" b="1">
                <a:latin typeface="Arial"/>
                <a:cs typeface="Arial"/>
              </a:rPr>
              <a:t>Categorical</a:t>
            </a:r>
            <a:r>
              <a:rPr dirty="0" sz="2600" spc="-40" b="1">
                <a:latin typeface="Arial"/>
                <a:cs typeface="Arial"/>
              </a:rPr>
              <a:t> </a:t>
            </a:r>
            <a:r>
              <a:rPr dirty="0" sz="2600" spc="-5" b="1">
                <a:latin typeface="Arial"/>
                <a:cs typeface="Arial"/>
              </a:rPr>
              <a:t>syllogism</a:t>
            </a:r>
            <a:endParaRPr sz="2600">
              <a:latin typeface="Arial"/>
              <a:cs typeface="Arial"/>
            </a:endParaRPr>
          </a:p>
          <a:p>
            <a:pPr marL="219710" indent="-207645">
              <a:lnSpc>
                <a:spcPct val="100000"/>
              </a:lnSpc>
              <a:buChar char="•"/>
              <a:tabLst>
                <a:tab pos="220345" algn="l"/>
              </a:tabLst>
            </a:pPr>
            <a:r>
              <a:rPr dirty="0" sz="2600" b="1">
                <a:latin typeface="Arial"/>
                <a:cs typeface="Arial"/>
              </a:rPr>
              <a:t>Argument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by</a:t>
            </a:r>
            <a:r>
              <a:rPr dirty="0" sz="2600" spc="-2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elimination</a:t>
            </a:r>
            <a:endParaRPr sz="2600">
              <a:latin typeface="Arial"/>
              <a:cs typeface="Arial"/>
            </a:endParaRPr>
          </a:p>
          <a:p>
            <a:pPr marL="219710" indent="-207645">
              <a:lnSpc>
                <a:spcPct val="100000"/>
              </a:lnSpc>
              <a:buChar char="•"/>
              <a:tabLst>
                <a:tab pos="220345" algn="l"/>
              </a:tabLst>
            </a:pPr>
            <a:r>
              <a:rPr dirty="0" sz="2600" b="1">
                <a:latin typeface="Arial"/>
                <a:cs typeface="Arial"/>
              </a:rPr>
              <a:t>Argument</a:t>
            </a:r>
            <a:r>
              <a:rPr dirty="0" sz="2600" spc="-3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based</a:t>
            </a:r>
            <a:r>
              <a:rPr dirty="0" sz="2600" spc="-3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on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mathematics</a:t>
            </a:r>
            <a:endParaRPr sz="2600">
              <a:latin typeface="Arial"/>
              <a:cs typeface="Arial"/>
            </a:endParaRPr>
          </a:p>
          <a:p>
            <a:pPr marL="219710" indent="-207645">
              <a:lnSpc>
                <a:spcPct val="100000"/>
              </a:lnSpc>
              <a:buChar char="•"/>
              <a:tabLst>
                <a:tab pos="220345" algn="l"/>
              </a:tabLst>
            </a:pPr>
            <a:r>
              <a:rPr dirty="0" sz="2600" b="1">
                <a:latin typeface="Arial"/>
                <a:cs typeface="Arial"/>
              </a:rPr>
              <a:t>Argument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spc="-5" b="1">
                <a:latin typeface="Arial"/>
                <a:cs typeface="Arial"/>
              </a:rPr>
              <a:t>from</a:t>
            </a:r>
            <a:r>
              <a:rPr dirty="0" sz="2600" spc="-2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definition</a:t>
            </a:r>
            <a:endParaRPr sz="2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57962" y="300990"/>
            <a:ext cx="1889760" cy="1165860"/>
          </a:xfrm>
          <a:prstGeom prst="rect">
            <a:avLst/>
          </a:prstGeom>
        </p:spPr>
        <p:txBody>
          <a:bodyPr wrap="square" lIns="0" tIns="226695" rIns="0" bIns="0" rtlCol="0" vert="horz">
            <a:spAutoFit/>
          </a:bodyPr>
          <a:lstStyle/>
          <a:p>
            <a:pPr marL="267335">
              <a:lnSpc>
                <a:spcPct val="100000"/>
              </a:lnSpc>
              <a:spcBef>
                <a:spcPts val="1785"/>
              </a:spcBef>
            </a:pPr>
            <a:r>
              <a:rPr dirty="0" sz="2800" spc="-5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z="2800" spc="-8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5">
                <a:solidFill>
                  <a:srgbClr val="FFFFFF"/>
                </a:solidFill>
                <a:latin typeface="Times New Roman"/>
                <a:cs typeface="Times New Roman"/>
              </a:rPr>
              <a:t>2</a:t>
            </a:r>
            <a:endParaRPr sz="2800">
              <a:latin typeface="Times New Roman"/>
              <a:cs typeface="Times New Roman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814833" y="45719"/>
            <a:ext cx="2226017" cy="969263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906395" y="296417"/>
            <a:ext cx="5055870" cy="57404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/>
              <a:t>Hypothetical</a:t>
            </a:r>
            <a:r>
              <a:rPr dirty="0" sz="3600" spc="-60"/>
              <a:t> </a:t>
            </a:r>
            <a:r>
              <a:rPr dirty="0" sz="3600" spc="-5"/>
              <a:t>Syllogism</a:t>
            </a:r>
            <a:endParaRPr sz="3600"/>
          </a:p>
        </p:txBody>
      </p:sp>
      <p:sp>
        <p:nvSpPr>
          <p:cNvPr id="5" name="object 5"/>
          <p:cNvSpPr txBox="1"/>
          <p:nvPr/>
        </p:nvSpPr>
        <p:spPr>
          <a:xfrm>
            <a:off x="916939" y="1849577"/>
            <a:ext cx="9910445" cy="319786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2600" b="1">
                <a:latin typeface="Arial"/>
                <a:cs typeface="Arial"/>
              </a:rPr>
              <a:t>A </a:t>
            </a:r>
            <a:r>
              <a:rPr dirty="0" sz="2600" spc="-5" b="1">
                <a:latin typeface="Arial"/>
                <a:cs typeface="Arial"/>
              </a:rPr>
              <a:t>syllogism </a:t>
            </a:r>
            <a:r>
              <a:rPr dirty="0" sz="2600" b="1">
                <a:latin typeface="Arial"/>
                <a:cs typeface="Arial"/>
              </a:rPr>
              <a:t>is a three-line argument, that is, an argument that 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consists of exactly </a:t>
            </a:r>
            <a:r>
              <a:rPr dirty="0" sz="2600" spc="5" b="1">
                <a:latin typeface="Arial"/>
                <a:cs typeface="Arial"/>
              </a:rPr>
              <a:t>two </a:t>
            </a:r>
            <a:r>
              <a:rPr dirty="0" sz="2600" b="1">
                <a:latin typeface="Arial"/>
                <a:cs typeface="Arial"/>
              </a:rPr>
              <a:t>premises and a conclusion. A 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hypothetical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spc="-5" b="1">
                <a:latin typeface="Arial"/>
                <a:cs typeface="Arial"/>
              </a:rPr>
              <a:t>syllogism</a:t>
            </a:r>
            <a:r>
              <a:rPr dirty="0" sz="2600" spc="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</a:t>
            </a:r>
            <a:r>
              <a:rPr dirty="0" sz="2600" spc="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spc="-5" b="1">
                <a:latin typeface="Arial"/>
                <a:cs typeface="Arial"/>
              </a:rPr>
              <a:t>syllogism</a:t>
            </a:r>
            <a:r>
              <a:rPr dirty="0" sz="2600" spc="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that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contains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at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least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one </a:t>
            </a:r>
            <a:r>
              <a:rPr dirty="0" sz="2600" spc="-7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hypothetical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or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conditional</a:t>
            </a:r>
            <a:r>
              <a:rPr dirty="0" sz="2600" spc="-3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(i.e.,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if-then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)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premise.</a:t>
            </a:r>
            <a:endParaRPr sz="2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2700">
              <a:latin typeface="Arial"/>
              <a:cs typeface="Arial"/>
            </a:endParaRPr>
          </a:p>
          <a:p>
            <a:pPr marL="12700" marR="1383030">
              <a:lnSpc>
                <a:spcPct val="100000"/>
              </a:lnSpc>
            </a:pPr>
            <a:r>
              <a:rPr dirty="0" sz="2600" b="1">
                <a:latin typeface="Arial"/>
                <a:cs typeface="Arial"/>
              </a:rPr>
              <a:t>If I</a:t>
            </a:r>
            <a:r>
              <a:rPr dirty="0" sz="2600" spc="5" b="1">
                <a:latin typeface="Arial"/>
                <a:cs typeface="Arial"/>
              </a:rPr>
              <a:t> want</a:t>
            </a:r>
            <a:r>
              <a:rPr dirty="0" sz="2600" spc="-3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to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keep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my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financial aid,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I’d</a:t>
            </a:r>
            <a:r>
              <a:rPr dirty="0" sz="2600" spc="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better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study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hard. </a:t>
            </a:r>
            <a:r>
              <a:rPr dirty="0" sz="2600" spc="-70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 I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spc="5" b="1">
                <a:latin typeface="Arial"/>
                <a:cs typeface="Arial"/>
              </a:rPr>
              <a:t>do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spc="5" b="1">
                <a:latin typeface="Arial"/>
                <a:cs typeface="Arial"/>
              </a:rPr>
              <a:t>want</a:t>
            </a:r>
            <a:r>
              <a:rPr dirty="0" sz="2600" spc="-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to keep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my financial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aid.</a:t>
            </a:r>
            <a:endParaRPr sz="2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600" b="1">
                <a:latin typeface="Arial"/>
                <a:cs typeface="Arial"/>
              </a:rPr>
              <a:t>Therefore,</a:t>
            </a:r>
            <a:r>
              <a:rPr dirty="0" sz="2600" spc="-2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I’d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better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study</a:t>
            </a:r>
            <a:r>
              <a:rPr dirty="0" sz="2600" spc="-3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hard.</a:t>
            </a:r>
            <a:endParaRPr sz="2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57962" y="300990"/>
            <a:ext cx="1889760" cy="1165860"/>
          </a:xfrm>
          <a:prstGeom prst="rect">
            <a:avLst/>
          </a:prstGeom>
        </p:spPr>
        <p:txBody>
          <a:bodyPr wrap="square" lIns="0" tIns="226695" rIns="0" bIns="0" rtlCol="0" vert="horz">
            <a:spAutoFit/>
          </a:bodyPr>
          <a:lstStyle/>
          <a:p>
            <a:pPr marL="267335">
              <a:lnSpc>
                <a:spcPct val="100000"/>
              </a:lnSpc>
              <a:spcBef>
                <a:spcPts val="1785"/>
              </a:spcBef>
            </a:pPr>
            <a:r>
              <a:rPr dirty="0" sz="2800" spc="-5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z="2800" spc="-8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5">
                <a:solidFill>
                  <a:srgbClr val="FFFFFF"/>
                </a:solidFill>
                <a:latin typeface="Times New Roman"/>
                <a:cs typeface="Times New Roman"/>
              </a:rPr>
              <a:t>2</a:t>
            </a:r>
            <a:endParaRPr sz="2800">
              <a:latin typeface="Times New Roman"/>
              <a:cs typeface="Times New Roman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814833" y="45719"/>
            <a:ext cx="2226017" cy="969263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791460" y="450545"/>
            <a:ext cx="4799965" cy="57467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/>
              <a:t>Categorical</a:t>
            </a:r>
            <a:r>
              <a:rPr dirty="0" sz="3600" spc="-70"/>
              <a:t> </a:t>
            </a:r>
            <a:r>
              <a:rPr dirty="0" sz="3600" spc="-5"/>
              <a:t>Syllogism</a:t>
            </a:r>
            <a:endParaRPr sz="3600"/>
          </a:p>
        </p:txBody>
      </p:sp>
      <p:sp>
        <p:nvSpPr>
          <p:cNvPr id="5" name="object 5"/>
          <p:cNvSpPr txBox="1"/>
          <p:nvPr/>
        </p:nvSpPr>
        <p:spPr>
          <a:xfrm>
            <a:off x="916939" y="1849577"/>
            <a:ext cx="10137140" cy="280098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2600" b="1">
                <a:latin typeface="Arial"/>
                <a:cs typeface="Arial"/>
              </a:rPr>
              <a:t>A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categorical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spc="-5" b="1">
                <a:latin typeface="Arial"/>
                <a:cs typeface="Arial"/>
              </a:rPr>
              <a:t>syllogism</a:t>
            </a:r>
            <a:r>
              <a:rPr dirty="0" sz="2600" spc="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may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be</a:t>
            </a:r>
            <a:r>
              <a:rPr dirty="0" sz="2600" spc="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defined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as</a:t>
            </a:r>
            <a:r>
              <a:rPr dirty="0" sz="2600" spc="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</a:t>
            </a:r>
            <a:r>
              <a:rPr dirty="0" sz="2600" spc="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three-line</a:t>
            </a:r>
            <a:r>
              <a:rPr dirty="0" sz="2600" spc="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argument </a:t>
            </a:r>
            <a:r>
              <a:rPr dirty="0" sz="2600" spc="-7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in </a:t>
            </a:r>
            <a:r>
              <a:rPr dirty="0" sz="2600" spc="5" b="1">
                <a:latin typeface="Arial"/>
                <a:cs typeface="Arial"/>
              </a:rPr>
              <a:t>which</a:t>
            </a:r>
            <a:r>
              <a:rPr dirty="0" sz="2600" spc="-2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each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statement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begins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spc="5" b="1">
                <a:latin typeface="Arial"/>
                <a:cs typeface="Arial"/>
              </a:rPr>
              <a:t>with</a:t>
            </a:r>
            <a:r>
              <a:rPr dirty="0" sz="2600" spc="-2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spc="5" b="1">
                <a:latin typeface="Arial"/>
                <a:cs typeface="Arial"/>
              </a:rPr>
              <a:t>word</a:t>
            </a:r>
            <a:r>
              <a:rPr dirty="0" sz="2600" spc="-3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all,</a:t>
            </a:r>
            <a:r>
              <a:rPr dirty="0" sz="2600" spc="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some,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or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no.</a:t>
            </a:r>
            <a:endParaRPr sz="2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27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600" b="1">
                <a:latin typeface="Arial"/>
                <a:cs typeface="Arial"/>
              </a:rPr>
              <a:t>example:</a:t>
            </a:r>
            <a:endParaRPr sz="2600">
              <a:latin typeface="Arial"/>
              <a:cs typeface="Arial"/>
            </a:endParaRPr>
          </a:p>
          <a:p>
            <a:pPr marL="12700" marR="7063740">
              <a:lnSpc>
                <a:spcPct val="100000"/>
              </a:lnSpc>
            </a:pPr>
            <a:r>
              <a:rPr dirty="0" sz="2600" b="1">
                <a:latin typeface="Arial"/>
                <a:cs typeface="Arial"/>
              </a:rPr>
              <a:t>All oaks are trees. 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All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spc="-5" b="1">
                <a:latin typeface="Arial"/>
                <a:cs typeface="Arial"/>
              </a:rPr>
              <a:t>trees </a:t>
            </a:r>
            <a:r>
              <a:rPr dirty="0" sz="2600" b="1">
                <a:latin typeface="Arial"/>
                <a:cs typeface="Arial"/>
              </a:rPr>
              <a:t>are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plants.</a:t>
            </a:r>
            <a:endParaRPr sz="2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2600" b="1">
                <a:latin typeface="Arial"/>
                <a:cs typeface="Arial"/>
              </a:rPr>
              <a:t>So,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all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oaks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are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plants</a:t>
            </a:r>
            <a:endParaRPr sz="2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57962" y="300990"/>
            <a:ext cx="1889760" cy="1165860"/>
          </a:xfrm>
          <a:prstGeom prst="rect">
            <a:avLst/>
          </a:prstGeom>
        </p:spPr>
        <p:txBody>
          <a:bodyPr wrap="square" lIns="0" tIns="226695" rIns="0" bIns="0" rtlCol="0" vert="horz">
            <a:spAutoFit/>
          </a:bodyPr>
          <a:lstStyle/>
          <a:p>
            <a:pPr marL="267335">
              <a:lnSpc>
                <a:spcPct val="100000"/>
              </a:lnSpc>
              <a:spcBef>
                <a:spcPts val="1785"/>
              </a:spcBef>
            </a:pPr>
            <a:r>
              <a:rPr dirty="0" sz="2800" spc="-5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z="2800" spc="-8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5">
                <a:solidFill>
                  <a:srgbClr val="FFFFFF"/>
                </a:solidFill>
                <a:latin typeface="Times New Roman"/>
                <a:cs typeface="Times New Roman"/>
              </a:rPr>
              <a:t>2</a:t>
            </a:r>
            <a:endParaRPr sz="2800">
              <a:latin typeface="Times New Roman"/>
              <a:cs typeface="Times New Roman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814833" y="45719"/>
            <a:ext cx="2226017" cy="969263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727198" y="321690"/>
            <a:ext cx="5433695" cy="57404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 spc="-5"/>
              <a:t>Argument</a:t>
            </a:r>
            <a:r>
              <a:rPr dirty="0" sz="3600" spc="-15"/>
              <a:t> </a:t>
            </a:r>
            <a:r>
              <a:rPr dirty="0" sz="3600" spc="-5"/>
              <a:t>by</a:t>
            </a:r>
            <a:r>
              <a:rPr dirty="0" sz="3600" spc="-10"/>
              <a:t> </a:t>
            </a:r>
            <a:r>
              <a:rPr dirty="0" sz="3600" spc="-5"/>
              <a:t>Elimination</a:t>
            </a:r>
            <a:endParaRPr sz="3600"/>
          </a:p>
        </p:txBody>
      </p:sp>
      <p:sp>
        <p:nvSpPr>
          <p:cNvPr id="5" name="object 5"/>
          <p:cNvSpPr txBox="1"/>
          <p:nvPr/>
        </p:nvSpPr>
        <p:spPr>
          <a:xfrm>
            <a:off x="916939" y="1849577"/>
            <a:ext cx="9780270" cy="240474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2600" b="1">
                <a:latin typeface="Arial"/>
                <a:cs typeface="Arial"/>
              </a:rPr>
              <a:t>An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argument</a:t>
            </a:r>
            <a:r>
              <a:rPr dirty="0" sz="2600" spc="-2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by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elimination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seeks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to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logically rule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out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various </a:t>
            </a:r>
            <a:r>
              <a:rPr dirty="0" sz="2600" spc="-70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possibilities until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only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 single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possibility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remains.</a:t>
            </a:r>
            <a:endParaRPr sz="2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600" b="1">
                <a:latin typeface="Arial"/>
                <a:cs typeface="Arial"/>
              </a:rPr>
              <a:t>Example:</a:t>
            </a:r>
            <a:endParaRPr sz="2600">
              <a:latin typeface="Arial"/>
              <a:cs typeface="Arial"/>
            </a:endParaRPr>
          </a:p>
          <a:p>
            <a:pPr marL="12700" marR="2886710">
              <a:lnSpc>
                <a:spcPct val="100000"/>
              </a:lnSpc>
            </a:pPr>
            <a:r>
              <a:rPr dirty="0" sz="2600" b="1">
                <a:latin typeface="Arial"/>
                <a:cs typeface="Arial"/>
              </a:rPr>
              <a:t>Either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Joe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spc="5" b="1">
                <a:latin typeface="Arial"/>
                <a:cs typeface="Arial"/>
              </a:rPr>
              <a:t>walked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to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 library or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he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drove. </a:t>
            </a:r>
            <a:r>
              <a:rPr dirty="0" sz="2600" spc="-70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But</a:t>
            </a:r>
            <a:r>
              <a:rPr dirty="0" sz="2600" spc="-2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Joe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didn’t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drive to the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spc="-5" b="1">
                <a:latin typeface="Arial"/>
                <a:cs typeface="Arial"/>
              </a:rPr>
              <a:t>library.</a:t>
            </a:r>
            <a:endParaRPr sz="2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2600" b="1">
                <a:latin typeface="Arial"/>
                <a:cs typeface="Arial"/>
              </a:rPr>
              <a:t>Therefore,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Joe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spc="5" b="1">
                <a:latin typeface="Arial"/>
                <a:cs typeface="Arial"/>
              </a:rPr>
              <a:t>walked</a:t>
            </a:r>
            <a:r>
              <a:rPr dirty="0" sz="2600" spc="-2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to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 </a:t>
            </a:r>
            <a:r>
              <a:rPr dirty="0" sz="2600" spc="-5" b="1">
                <a:latin typeface="Arial"/>
                <a:cs typeface="Arial"/>
              </a:rPr>
              <a:t>library.</a:t>
            </a:r>
            <a:endParaRPr sz="2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962" y="300990"/>
            <a:ext cx="1889760" cy="1165860"/>
          </a:xfrm>
          <a:prstGeom prst="rect"/>
        </p:spPr>
        <p:txBody>
          <a:bodyPr wrap="square" lIns="0" tIns="226695" rIns="0" bIns="0" rtlCol="0" vert="horz">
            <a:spAutoFit/>
          </a:bodyPr>
          <a:lstStyle/>
          <a:p>
            <a:pPr marL="267335">
              <a:lnSpc>
                <a:spcPct val="100000"/>
              </a:lnSpc>
              <a:spcBef>
                <a:spcPts val="1785"/>
              </a:spcBef>
            </a:pPr>
            <a:r>
              <a:rPr dirty="0" spc="-5" b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pc="-85" b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pc="-5" b="0">
                <a:solidFill>
                  <a:srgbClr val="FFFFFF"/>
                </a:solidFill>
                <a:latin typeface="Times New Roman"/>
                <a:cs typeface="Times New Roman"/>
              </a:rPr>
              <a:t>2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814833" y="45719"/>
            <a:ext cx="2226017" cy="969263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2425700" y="777621"/>
            <a:ext cx="7270750" cy="5740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 b="1">
                <a:latin typeface="Arial"/>
                <a:cs typeface="Arial"/>
              </a:rPr>
              <a:t>Argument</a:t>
            </a:r>
            <a:r>
              <a:rPr dirty="0" sz="3600" spc="-20" b="1">
                <a:latin typeface="Arial"/>
                <a:cs typeface="Arial"/>
              </a:rPr>
              <a:t> </a:t>
            </a:r>
            <a:r>
              <a:rPr dirty="0" sz="3600" b="1">
                <a:latin typeface="Arial"/>
                <a:cs typeface="Arial"/>
              </a:rPr>
              <a:t>Based</a:t>
            </a:r>
            <a:r>
              <a:rPr dirty="0" sz="3600" spc="-35" b="1">
                <a:latin typeface="Arial"/>
                <a:cs typeface="Arial"/>
              </a:rPr>
              <a:t> </a:t>
            </a:r>
            <a:r>
              <a:rPr dirty="0" sz="3600" b="1">
                <a:latin typeface="Arial"/>
                <a:cs typeface="Arial"/>
              </a:rPr>
              <a:t>on</a:t>
            </a:r>
            <a:r>
              <a:rPr dirty="0" sz="3600" spc="-25" b="1">
                <a:latin typeface="Arial"/>
                <a:cs typeface="Arial"/>
              </a:rPr>
              <a:t> </a:t>
            </a:r>
            <a:r>
              <a:rPr dirty="0" sz="3600" b="1">
                <a:latin typeface="Arial"/>
                <a:cs typeface="Arial"/>
              </a:rPr>
              <a:t>Mathematics</a:t>
            </a:r>
            <a:endParaRPr sz="36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81836" y="1518030"/>
            <a:ext cx="10345420" cy="405002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latin typeface="Arial"/>
                <a:cs typeface="Arial"/>
              </a:rPr>
              <a:t>Mathematics is</a:t>
            </a:r>
            <a:r>
              <a:rPr dirty="0" sz="2400" spc="5" b="1">
                <a:latin typeface="Arial"/>
                <a:cs typeface="Arial"/>
              </a:rPr>
              <a:t> </a:t>
            </a:r>
            <a:r>
              <a:rPr dirty="0" sz="2400" spc="-5" b="1">
                <a:latin typeface="Arial"/>
                <a:cs typeface="Arial"/>
              </a:rPr>
              <a:t>a</a:t>
            </a:r>
            <a:r>
              <a:rPr dirty="0" sz="2400" spc="-1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model</a:t>
            </a:r>
            <a:r>
              <a:rPr dirty="0" sz="2400" spc="1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of logical,</a:t>
            </a:r>
            <a:r>
              <a:rPr dirty="0" sz="2400" spc="-35" b="1">
                <a:latin typeface="Arial"/>
                <a:cs typeface="Arial"/>
              </a:rPr>
              <a:t> </a:t>
            </a:r>
            <a:r>
              <a:rPr dirty="0" sz="2400" spc="-10" b="1">
                <a:latin typeface="Arial"/>
                <a:cs typeface="Arial"/>
              </a:rPr>
              <a:t>step-by-step</a:t>
            </a:r>
            <a:r>
              <a:rPr dirty="0" sz="2400" spc="15" b="1">
                <a:latin typeface="Arial"/>
                <a:cs typeface="Arial"/>
              </a:rPr>
              <a:t> </a:t>
            </a:r>
            <a:r>
              <a:rPr dirty="0" sz="2400" spc="-5" b="1">
                <a:latin typeface="Arial"/>
                <a:cs typeface="Arial"/>
              </a:rPr>
              <a:t>reasoning. </a:t>
            </a:r>
            <a:r>
              <a:rPr dirty="0" sz="2400" b="1">
                <a:latin typeface="Arial"/>
                <a:cs typeface="Arial"/>
              </a:rPr>
              <a:t> Mathematicians </a:t>
            </a:r>
            <a:r>
              <a:rPr dirty="0" sz="2400" spc="-10" b="1">
                <a:latin typeface="Arial"/>
                <a:cs typeface="Arial"/>
              </a:rPr>
              <a:t>don’t </a:t>
            </a:r>
            <a:r>
              <a:rPr dirty="0" sz="2400" b="1">
                <a:latin typeface="Arial"/>
                <a:cs typeface="Arial"/>
              </a:rPr>
              <a:t>claim that their </a:t>
            </a:r>
            <a:r>
              <a:rPr dirty="0" sz="2400" spc="-5" b="1">
                <a:latin typeface="Arial"/>
                <a:cs typeface="Arial"/>
              </a:rPr>
              <a:t>conclusions are merely </a:t>
            </a:r>
            <a:r>
              <a:rPr dirty="0" sz="2400" b="1">
                <a:latin typeface="Arial"/>
                <a:cs typeface="Arial"/>
              </a:rPr>
              <a:t>likely or </a:t>
            </a:r>
            <a:r>
              <a:rPr dirty="0" sz="2400" spc="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probable.</a:t>
            </a:r>
            <a:r>
              <a:rPr dirty="0" sz="2400" spc="-2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They </a:t>
            </a:r>
            <a:r>
              <a:rPr dirty="0" sz="2400" spc="-5" b="1">
                <a:latin typeface="Arial"/>
                <a:cs typeface="Arial"/>
              </a:rPr>
              <a:t>claim </a:t>
            </a:r>
            <a:r>
              <a:rPr dirty="0" sz="2400" b="1">
                <a:latin typeface="Arial"/>
                <a:cs typeface="Arial"/>
              </a:rPr>
              <a:t>to</a:t>
            </a:r>
            <a:r>
              <a:rPr dirty="0" sz="2400" spc="-1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prove</a:t>
            </a:r>
            <a:r>
              <a:rPr dirty="0" sz="2400" spc="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their</a:t>
            </a:r>
            <a:r>
              <a:rPr dirty="0" sz="2400" spc="-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conclusions</a:t>
            </a:r>
            <a:r>
              <a:rPr dirty="0" sz="2400" spc="-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on</a:t>
            </a:r>
            <a:r>
              <a:rPr dirty="0" sz="2400" spc="-1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the</a:t>
            </a:r>
            <a:r>
              <a:rPr dirty="0" sz="2400" spc="-1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basis of</a:t>
            </a:r>
            <a:r>
              <a:rPr dirty="0" sz="2400" spc="-2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precise </a:t>
            </a:r>
            <a:r>
              <a:rPr dirty="0" sz="2400" spc="-65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mathematical</a:t>
            </a:r>
            <a:r>
              <a:rPr dirty="0" sz="2400" spc="-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concepts</a:t>
            </a:r>
            <a:r>
              <a:rPr dirty="0" sz="2400" spc="2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and</a:t>
            </a:r>
            <a:r>
              <a:rPr dirty="0" sz="2400" spc="-1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reasoning. In</a:t>
            </a:r>
            <a:r>
              <a:rPr dirty="0" sz="2400" spc="-2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an argument</a:t>
            </a:r>
            <a:r>
              <a:rPr dirty="0" sz="2400" spc="5" b="1">
                <a:latin typeface="Arial"/>
                <a:cs typeface="Arial"/>
              </a:rPr>
              <a:t> </a:t>
            </a:r>
            <a:r>
              <a:rPr dirty="0" sz="2400" spc="-5" b="1">
                <a:latin typeface="Arial"/>
                <a:cs typeface="Arial"/>
              </a:rPr>
              <a:t>based</a:t>
            </a:r>
            <a:r>
              <a:rPr dirty="0" sz="2400" spc="1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on </a:t>
            </a:r>
            <a:r>
              <a:rPr dirty="0" sz="2400" spc="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mathematics,</a:t>
            </a:r>
            <a:r>
              <a:rPr dirty="0" sz="2400" spc="4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the</a:t>
            </a:r>
            <a:r>
              <a:rPr dirty="0" sz="2400" spc="4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conclusion</a:t>
            </a:r>
            <a:r>
              <a:rPr dirty="0" sz="2400" spc="1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is</a:t>
            </a:r>
            <a:r>
              <a:rPr dirty="0" sz="2400" spc="4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claimed</a:t>
            </a:r>
            <a:r>
              <a:rPr dirty="0" sz="2400" spc="3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to</a:t>
            </a:r>
            <a:r>
              <a:rPr dirty="0" sz="2400" spc="4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depend</a:t>
            </a:r>
            <a:r>
              <a:rPr dirty="0" sz="2400" spc="2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largely</a:t>
            </a:r>
            <a:r>
              <a:rPr dirty="0" sz="2400" spc="3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or</a:t>
            </a:r>
            <a:r>
              <a:rPr dirty="0" sz="2400" spc="3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entirely </a:t>
            </a:r>
            <a:r>
              <a:rPr dirty="0" sz="2400" spc="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on</a:t>
            </a:r>
            <a:r>
              <a:rPr dirty="0" sz="2400" spc="-5" b="1">
                <a:latin typeface="Arial"/>
                <a:cs typeface="Arial"/>
              </a:rPr>
              <a:t> some</a:t>
            </a:r>
            <a:r>
              <a:rPr dirty="0" sz="2400" b="1">
                <a:latin typeface="Arial"/>
                <a:cs typeface="Arial"/>
              </a:rPr>
              <a:t> mathematical</a:t>
            </a:r>
            <a:r>
              <a:rPr dirty="0" sz="2400" spc="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calculation</a:t>
            </a:r>
            <a:r>
              <a:rPr dirty="0" sz="2400" spc="-2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or</a:t>
            </a:r>
            <a:r>
              <a:rPr dirty="0" sz="2400" spc="1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measurement</a:t>
            </a:r>
            <a:r>
              <a:rPr dirty="0" sz="2400" spc="2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(perhaps</a:t>
            </a:r>
            <a:r>
              <a:rPr dirty="0" sz="2400" spc="1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in </a:t>
            </a:r>
            <a:r>
              <a:rPr dirty="0" sz="2400" spc="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conjunction</a:t>
            </a:r>
            <a:r>
              <a:rPr dirty="0" sz="2400" spc="-40" b="1">
                <a:latin typeface="Arial"/>
                <a:cs typeface="Arial"/>
              </a:rPr>
              <a:t> </a:t>
            </a:r>
            <a:r>
              <a:rPr dirty="0" sz="2400" spc="5" b="1">
                <a:latin typeface="Arial"/>
                <a:cs typeface="Arial"/>
              </a:rPr>
              <a:t>with</a:t>
            </a:r>
            <a:r>
              <a:rPr dirty="0" sz="2400" spc="-4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one</a:t>
            </a:r>
            <a:r>
              <a:rPr dirty="0" sz="2400" spc="-1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or more nonmathematical premises).</a:t>
            </a:r>
            <a:endParaRPr sz="2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b="1">
                <a:latin typeface="Arial"/>
                <a:cs typeface="Arial"/>
              </a:rPr>
              <a:t>example:</a:t>
            </a:r>
            <a:endParaRPr sz="2400">
              <a:latin typeface="Arial"/>
              <a:cs typeface="Arial"/>
            </a:endParaRPr>
          </a:p>
          <a:p>
            <a:pPr marL="12700" marR="6611620">
              <a:lnSpc>
                <a:spcPct val="100000"/>
              </a:lnSpc>
            </a:pPr>
            <a:r>
              <a:rPr dirty="0" sz="2400" b="1">
                <a:latin typeface="Arial"/>
                <a:cs typeface="Arial"/>
              </a:rPr>
              <a:t>Eight</a:t>
            </a:r>
            <a:r>
              <a:rPr dirty="0" sz="2400" spc="-3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is</a:t>
            </a:r>
            <a:r>
              <a:rPr dirty="0" sz="2400" spc="-10" b="1">
                <a:latin typeface="Arial"/>
                <a:cs typeface="Arial"/>
              </a:rPr>
              <a:t> </a:t>
            </a:r>
            <a:r>
              <a:rPr dirty="0" sz="2400" spc="-5" b="1">
                <a:latin typeface="Arial"/>
                <a:cs typeface="Arial"/>
              </a:rPr>
              <a:t>greater </a:t>
            </a:r>
            <a:r>
              <a:rPr dirty="0" sz="2400" b="1">
                <a:latin typeface="Arial"/>
                <a:cs typeface="Arial"/>
              </a:rPr>
              <a:t>than</a:t>
            </a:r>
            <a:r>
              <a:rPr dirty="0" sz="2400" spc="-1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four. </a:t>
            </a:r>
            <a:r>
              <a:rPr dirty="0" sz="2400" spc="-65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Four</a:t>
            </a:r>
            <a:r>
              <a:rPr dirty="0" sz="2400" spc="-1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is</a:t>
            </a:r>
            <a:r>
              <a:rPr dirty="0" sz="2400" spc="-10" b="1">
                <a:latin typeface="Arial"/>
                <a:cs typeface="Arial"/>
              </a:rPr>
              <a:t> </a:t>
            </a:r>
            <a:r>
              <a:rPr dirty="0" sz="2400" spc="-5" b="1">
                <a:latin typeface="Arial"/>
                <a:cs typeface="Arial"/>
              </a:rPr>
              <a:t>greater</a:t>
            </a:r>
            <a:r>
              <a:rPr dirty="0" sz="2400" b="1">
                <a:latin typeface="Arial"/>
                <a:cs typeface="Arial"/>
              </a:rPr>
              <a:t> than</a:t>
            </a:r>
            <a:r>
              <a:rPr dirty="0" sz="2400" spc="-10" b="1">
                <a:latin typeface="Arial"/>
                <a:cs typeface="Arial"/>
              </a:rPr>
              <a:t> </a:t>
            </a:r>
            <a:r>
              <a:rPr dirty="0" sz="2400" spc="5" b="1">
                <a:latin typeface="Arial"/>
                <a:cs typeface="Arial"/>
              </a:rPr>
              <a:t>two.</a:t>
            </a:r>
            <a:endParaRPr sz="2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2400" b="1">
                <a:latin typeface="Arial"/>
                <a:cs typeface="Arial"/>
              </a:rPr>
              <a:t>Therefore, eight</a:t>
            </a:r>
            <a:r>
              <a:rPr dirty="0" sz="2400" spc="-1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is</a:t>
            </a:r>
            <a:r>
              <a:rPr dirty="0" sz="2400" spc="-1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greater than</a:t>
            </a:r>
            <a:r>
              <a:rPr dirty="0" sz="2400" spc="-10" b="1">
                <a:latin typeface="Arial"/>
                <a:cs typeface="Arial"/>
              </a:rPr>
              <a:t> </a:t>
            </a:r>
            <a:r>
              <a:rPr dirty="0" sz="2400" spc="5" b="1">
                <a:latin typeface="Arial"/>
                <a:cs typeface="Arial"/>
              </a:rPr>
              <a:t>two.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57962" y="300990"/>
            <a:ext cx="1889760" cy="1165860"/>
          </a:xfrm>
          <a:prstGeom prst="rect">
            <a:avLst/>
          </a:prstGeom>
        </p:spPr>
        <p:txBody>
          <a:bodyPr wrap="square" lIns="0" tIns="226695" rIns="0" bIns="0" rtlCol="0" vert="horz">
            <a:spAutoFit/>
          </a:bodyPr>
          <a:lstStyle/>
          <a:p>
            <a:pPr marL="267335">
              <a:lnSpc>
                <a:spcPct val="100000"/>
              </a:lnSpc>
              <a:spcBef>
                <a:spcPts val="1785"/>
              </a:spcBef>
            </a:pPr>
            <a:r>
              <a:rPr dirty="0" sz="2800" spc="-5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z="2800" spc="-8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5">
                <a:solidFill>
                  <a:srgbClr val="FFFFFF"/>
                </a:solidFill>
                <a:latin typeface="Times New Roman"/>
                <a:cs typeface="Times New Roman"/>
              </a:rPr>
              <a:t>2</a:t>
            </a:r>
            <a:endParaRPr sz="2800">
              <a:latin typeface="Times New Roman"/>
              <a:cs typeface="Times New Roman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814833" y="45719"/>
            <a:ext cx="2226017" cy="969263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747517" y="381127"/>
            <a:ext cx="5561330" cy="57404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 spc="-5"/>
              <a:t>Argument from</a:t>
            </a:r>
            <a:r>
              <a:rPr dirty="0" sz="3600"/>
              <a:t> </a:t>
            </a:r>
            <a:r>
              <a:rPr dirty="0" sz="3600" spc="-5"/>
              <a:t>Definition</a:t>
            </a:r>
            <a:endParaRPr sz="3600"/>
          </a:p>
        </p:txBody>
      </p:sp>
      <p:sp>
        <p:nvSpPr>
          <p:cNvPr id="5" name="object 5"/>
          <p:cNvSpPr txBox="1"/>
          <p:nvPr/>
        </p:nvSpPr>
        <p:spPr>
          <a:xfrm>
            <a:off x="916939" y="1849577"/>
            <a:ext cx="9944100" cy="240474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2600" b="1">
                <a:latin typeface="Arial"/>
                <a:cs typeface="Arial"/>
              </a:rPr>
              <a:t>In an argument </a:t>
            </a:r>
            <a:r>
              <a:rPr dirty="0" sz="2600" spc="-5" b="1">
                <a:latin typeface="Arial"/>
                <a:cs typeface="Arial"/>
              </a:rPr>
              <a:t>from </a:t>
            </a:r>
            <a:r>
              <a:rPr dirty="0" sz="2600" b="1">
                <a:latin typeface="Arial"/>
                <a:cs typeface="Arial"/>
              </a:rPr>
              <a:t>definition , the conclusion is presented as </a:t>
            </a:r>
            <a:r>
              <a:rPr dirty="0" sz="2600" spc="-7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being “true by definition,” that is, as following simply by 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definition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spc="-5" b="1">
                <a:latin typeface="Arial"/>
                <a:cs typeface="Arial"/>
              </a:rPr>
              <a:t>from</a:t>
            </a:r>
            <a:r>
              <a:rPr dirty="0" sz="2600" spc="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some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key </a:t>
            </a:r>
            <a:r>
              <a:rPr dirty="0" sz="2600" spc="5" b="1">
                <a:latin typeface="Arial"/>
                <a:cs typeface="Arial"/>
              </a:rPr>
              <a:t>word</a:t>
            </a:r>
            <a:r>
              <a:rPr dirty="0" sz="2600" spc="-3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or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phrase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used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in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argument. </a:t>
            </a:r>
            <a:r>
              <a:rPr dirty="0" sz="2600" spc="-70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Example:</a:t>
            </a:r>
            <a:endParaRPr sz="2600">
              <a:latin typeface="Arial"/>
              <a:cs typeface="Arial"/>
            </a:endParaRPr>
          </a:p>
          <a:p>
            <a:pPr marL="12700" marR="1320800">
              <a:lnSpc>
                <a:spcPct val="100000"/>
              </a:lnSpc>
              <a:spcBef>
                <a:spcPts val="5"/>
              </a:spcBef>
            </a:pPr>
            <a:r>
              <a:rPr dirty="0" sz="2600" b="1">
                <a:latin typeface="Arial"/>
                <a:cs typeface="Arial"/>
              </a:rPr>
              <a:t>Janelle is a cardiologist. Therefore, Janelle is a doctor. </a:t>
            </a:r>
            <a:r>
              <a:rPr dirty="0" sz="2600" spc="-7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Bertha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an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aunt.</a:t>
            </a:r>
            <a:r>
              <a:rPr dirty="0" sz="2600" spc="-2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It </a:t>
            </a:r>
            <a:r>
              <a:rPr dirty="0" sz="2600" spc="5" b="1">
                <a:latin typeface="Arial"/>
                <a:cs typeface="Arial"/>
              </a:rPr>
              <a:t>follows</a:t>
            </a:r>
            <a:r>
              <a:rPr dirty="0" sz="2600" spc="-3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that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she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spc="5" b="1">
                <a:latin typeface="Arial"/>
                <a:cs typeface="Arial"/>
              </a:rPr>
              <a:t>woman.</a:t>
            </a:r>
            <a:endParaRPr sz="2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57962" y="300990"/>
            <a:ext cx="1889760" cy="1165860"/>
          </a:xfrm>
          <a:prstGeom prst="rect">
            <a:avLst/>
          </a:prstGeom>
        </p:spPr>
        <p:txBody>
          <a:bodyPr wrap="square" lIns="0" tIns="226695" rIns="0" bIns="0" rtlCol="0" vert="horz">
            <a:spAutoFit/>
          </a:bodyPr>
          <a:lstStyle/>
          <a:p>
            <a:pPr marL="267335">
              <a:lnSpc>
                <a:spcPct val="100000"/>
              </a:lnSpc>
              <a:spcBef>
                <a:spcPts val="1785"/>
              </a:spcBef>
            </a:pPr>
            <a:r>
              <a:rPr dirty="0" sz="2800" spc="-5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z="2800" spc="-8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5">
                <a:solidFill>
                  <a:srgbClr val="FFFFFF"/>
                </a:solidFill>
                <a:latin typeface="Times New Roman"/>
                <a:cs typeface="Times New Roman"/>
              </a:rPr>
              <a:t>2</a:t>
            </a:r>
            <a:endParaRPr sz="2800">
              <a:latin typeface="Times New Roman"/>
              <a:cs typeface="Times New Roman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814833" y="45719"/>
            <a:ext cx="2226017" cy="969263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741422" y="216788"/>
            <a:ext cx="4398645" cy="109283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3500"/>
              <a:t>Common</a:t>
            </a:r>
            <a:r>
              <a:rPr dirty="0" sz="3500" spc="-40"/>
              <a:t> </a:t>
            </a:r>
            <a:r>
              <a:rPr dirty="0" sz="3500" spc="-5"/>
              <a:t>Patterns</a:t>
            </a:r>
            <a:r>
              <a:rPr dirty="0" sz="3500" spc="-20"/>
              <a:t> </a:t>
            </a:r>
            <a:r>
              <a:rPr dirty="0" sz="3500"/>
              <a:t>of </a:t>
            </a:r>
            <a:r>
              <a:rPr dirty="0" sz="3500" spc="-960"/>
              <a:t> </a:t>
            </a:r>
            <a:r>
              <a:rPr dirty="0" sz="3500" spc="-5"/>
              <a:t>Inductive Reasoning</a:t>
            </a:r>
            <a:endParaRPr sz="3500"/>
          </a:p>
        </p:txBody>
      </p:sp>
      <p:sp>
        <p:nvSpPr>
          <p:cNvPr id="5" name="object 5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Six</a:t>
            </a:r>
            <a:r>
              <a:rPr dirty="0" spc="5"/>
              <a:t> </a:t>
            </a:r>
            <a:r>
              <a:rPr dirty="0"/>
              <a:t>common</a:t>
            </a:r>
            <a:r>
              <a:rPr dirty="0" spc="-15"/>
              <a:t> </a:t>
            </a:r>
            <a:r>
              <a:rPr dirty="0"/>
              <a:t>patterns</a:t>
            </a:r>
            <a:r>
              <a:rPr dirty="0" spc="-10"/>
              <a:t> </a:t>
            </a:r>
            <a:r>
              <a:rPr dirty="0"/>
              <a:t>of</a:t>
            </a:r>
            <a:r>
              <a:rPr dirty="0" spc="-15"/>
              <a:t> </a:t>
            </a:r>
            <a:r>
              <a:rPr dirty="0"/>
              <a:t>inductive</a:t>
            </a:r>
            <a:r>
              <a:rPr dirty="0" spc="-5"/>
              <a:t> </a:t>
            </a:r>
            <a:r>
              <a:rPr dirty="0"/>
              <a:t>reasoning:</a:t>
            </a:r>
          </a:p>
          <a:p>
            <a:pPr marL="219710" indent="-207645">
              <a:lnSpc>
                <a:spcPct val="100000"/>
              </a:lnSpc>
              <a:spcBef>
                <a:spcPts val="5"/>
              </a:spcBef>
              <a:buChar char="•"/>
              <a:tabLst>
                <a:tab pos="220345" algn="l"/>
              </a:tabLst>
            </a:pPr>
            <a:r>
              <a:rPr dirty="0"/>
              <a:t>Inductive</a:t>
            </a:r>
            <a:r>
              <a:rPr dirty="0" spc="-30"/>
              <a:t> </a:t>
            </a:r>
            <a:r>
              <a:rPr dirty="0"/>
              <a:t>generalization</a:t>
            </a:r>
          </a:p>
          <a:p>
            <a:pPr marL="219710" indent="-207645">
              <a:lnSpc>
                <a:spcPct val="100000"/>
              </a:lnSpc>
              <a:buChar char="•"/>
              <a:tabLst>
                <a:tab pos="220345" algn="l"/>
              </a:tabLst>
            </a:pPr>
            <a:r>
              <a:rPr dirty="0"/>
              <a:t>Predictive</a:t>
            </a:r>
            <a:r>
              <a:rPr dirty="0" spc="-25"/>
              <a:t> </a:t>
            </a:r>
            <a:r>
              <a:rPr dirty="0"/>
              <a:t>argument</a:t>
            </a:r>
          </a:p>
          <a:p>
            <a:pPr marL="219710" indent="-207645">
              <a:lnSpc>
                <a:spcPct val="100000"/>
              </a:lnSpc>
              <a:buChar char="•"/>
              <a:tabLst>
                <a:tab pos="220345" algn="l"/>
              </a:tabLst>
            </a:pPr>
            <a:r>
              <a:rPr dirty="0"/>
              <a:t>Argument</a:t>
            </a:r>
            <a:r>
              <a:rPr dirty="0" spc="-40"/>
              <a:t> </a:t>
            </a:r>
            <a:r>
              <a:rPr dirty="0" spc="-5"/>
              <a:t>from</a:t>
            </a:r>
            <a:r>
              <a:rPr dirty="0" spc="-25"/>
              <a:t> </a:t>
            </a:r>
            <a:r>
              <a:rPr dirty="0"/>
              <a:t>authority</a:t>
            </a:r>
          </a:p>
          <a:p>
            <a:pPr marL="219710" indent="-207645">
              <a:lnSpc>
                <a:spcPct val="100000"/>
              </a:lnSpc>
              <a:buChar char="•"/>
              <a:tabLst>
                <a:tab pos="220345" algn="l"/>
              </a:tabLst>
            </a:pPr>
            <a:r>
              <a:rPr dirty="0"/>
              <a:t>Causal</a:t>
            </a:r>
            <a:r>
              <a:rPr dirty="0" spc="-40"/>
              <a:t> </a:t>
            </a:r>
            <a:r>
              <a:rPr dirty="0"/>
              <a:t>argument</a:t>
            </a:r>
          </a:p>
          <a:p>
            <a:pPr marL="219710" indent="-207645">
              <a:lnSpc>
                <a:spcPct val="100000"/>
              </a:lnSpc>
              <a:buChar char="•"/>
              <a:tabLst>
                <a:tab pos="220345" algn="l"/>
              </a:tabLst>
            </a:pPr>
            <a:r>
              <a:rPr dirty="0"/>
              <a:t>Statistical</a:t>
            </a:r>
            <a:r>
              <a:rPr dirty="0" spc="-25"/>
              <a:t> </a:t>
            </a:r>
            <a:r>
              <a:rPr dirty="0"/>
              <a:t>argument</a:t>
            </a:r>
          </a:p>
          <a:p>
            <a:pPr marL="219710" indent="-207645">
              <a:lnSpc>
                <a:spcPct val="100000"/>
              </a:lnSpc>
              <a:buChar char="•"/>
              <a:tabLst>
                <a:tab pos="220345" algn="l"/>
              </a:tabLst>
            </a:pPr>
            <a:r>
              <a:rPr dirty="0"/>
              <a:t>Argument</a:t>
            </a:r>
            <a:r>
              <a:rPr dirty="0" spc="-40"/>
              <a:t> </a:t>
            </a:r>
            <a:r>
              <a:rPr dirty="0" spc="-5"/>
              <a:t>from</a:t>
            </a:r>
            <a:r>
              <a:rPr dirty="0" spc="-20"/>
              <a:t> </a:t>
            </a:r>
            <a:r>
              <a:rPr dirty="0"/>
              <a:t>analogy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57962" y="300990"/>
            <a:ext cx="1889760" cy="1165860"/>
          </a:xfrm>
          <a:prstGeom prst="rect">
            <a:avLst/>
          </a:prstGeom>
        </p:spPr>
        <p:txBody>
          <a:bodyPr wrap="square" lIns="0" tIns="226695" rIns="0" bIns="0" rtlCol="0" vert="horz">
            <a:spAutoFit/>
          </a:bodyPr>
          <a:lstStyle/>
          <a:p>
            <a:pPr marL="267335">
              <a:lnSpc>
                <a:spcPct val="100000"/>
              </a:lnSpc>
              <a:spcBef>
                <a:spcPts val="1785"/>
              </a:spcBef>
            </a:pPr>
            <a:r>
              <a:rPr dirty="0" sz="2800" spc="-5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z="2800" spc="-8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5">
                <a:solidFill>
                  <a:srgbClr val="FFFFFF"/>
                </a:solidFill>
                <a:latin typeface="Times New Roman"/>
                <a:cs typeface="Times New Roman"/>
              </a:rPr>
              <a:t>2</a:t>
            </a:r>
            <a:endParaRPr sz="2800">
              <a:latin typeface="Times New Roman"/>
              <a:cs typeface="Times New Roman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814833" y="45719"/>
            <a:ext cx="2226017" cy="969263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722626" y="450545"/>
            <a:ext cx="5309235" cy="57467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 spc="-5"/>
              <a:t>Inductive Generalization</a:t>
            </a:r>
            <a:endParaRPr sz="3600"/>
          </a:p>
        </p:txBody>
      </p:sp>
      <p:sp>
        <p:nvSpPr>
          <p:cNvPr id="5" name="object 5"/>
          <p:cNvSpPr txBox="1"/>
          <p:nvPr/>
        </p:nvSpPr>
        <p:spPr>
          <a:xfrm>
            <a:off x="906272" y="1849577"/>
            <a:ext cx="10754360" cy="359410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281305">
              <a:lnSpc>
                <a:spcPct val="100000"/>
              </a:lnSpc>
              <a:spcBef>
                <a:spcPts val="105"/>
              </a:spcBef>
            </a:pPr>
            <a:r>
              <a:rPr dirty="0" sz="2600" b="1">
                <a:latin typeface="Arial"/>
                <a:cs typeface="Arial"/>
              </a:rPr>
              <a:t>An inductive generalization is </a:t>
            </a:r>
            <a:r>
              <a:rPr dirty="0" sz="2600" spc="5" b="1">
                <a:latin typeface="Arial"/>
                <a:cs typeface="Arial"/>
              </a:rPr>
              <a:t>an </a:t>
            </a:r>
            <a:r>
              <a:rPr dirty="0" sz="2600" b="1">
                <a:latin typeface="Arial"/>
                <a:cs typeface="Arial"/>
              </a:rPr>
              <a:t>argument in </a:t>
            </a:r>
            <a:r>
              <a:rPr dirty="0" sz="2600" spc="5" b="1">
                <a:latin typeface="Arial"/>
                <a:cs typeface="Arial"/>
              </a:rPr>
              <a:t>which </a:t>
            </a:r>
            <a:r>
              <a:rPr dirty="0" sz="2600" b="1">
                <a:latin typeface="Arial"/>
                <a:cs typeface="Arial"/>
              </a:rPr>
              <a:t>a 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generalization is claimed to be probably </a:t>
            </a:r>
            <a:r>
              <a:rPr dirty="0" sz="2600" spc="-5" b="1">
                <a:latin typeface="Arial"/>
                <a:cs typeface="Arial"/>
              </a:rPr>
              <a:t>true </a:t>
            </a:r>
            <a:r>
              <a:rPr dirty="0" sz="2600" b="1">
                <a:latin typeface="Arial"/>
                <a:cs typeface="Arial"/>
              </a:rPr>
              <a:t>based on information </a:t>
            </a:r>
            <a:r>
              <a:rPr dirty="0" sz="2600" spc="-7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about</a:t>
            </a:r>
            <a:r>
              <a:rPr dirty="0" sz="2600" spc="-3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some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members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of a particular class.</a:t>
            </a:r>
            <a:endParaRPr sz="2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27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2600" b="1">
                <a:latin typeface="Arial"/>
                <a:cs typeface="Arial"/>
              </a:rPr>
              <a:t>Example:</a:t>
            </a:r>
            <a:endParaRPr sz="260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</a:pPr>
            <a:r>
              <a:rPr dirty="0" sz="2600" b="1">
                <a:latin typeface="Arial"/>
                <a:cs typeface="Arial"/>
              </a:rPr>
              <a:t>All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dinosaur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bones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so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far</a:t>
            </a:r>
            <a:r>
              <a:rPr dirty="0" sz="2600" spc="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discovered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have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been more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than sixty-five </a:t>
            </a:r>
            <a:r>
              <a:rPr dirty="0" sz="2600" spc="-7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million</a:t>
            </a:r>
            <a:r>
              <a:rPr dirty="0" sz="2600" spc="-5" b="1">
                <a:latin typeface="Arial"/>
                <a:cs typeface="Arial"/>
              </a:rPr>
              <a:t> years</a:t>
            </a:r>
            <a:r>
              <a:rPr dirty="0" sz="2600" spc="3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old.</a:t>
            </a:r>
            <a:endParaRPr sz="2600">
              <a:latin typeface="Arial"/>
              <a:cs typeface="Arial"/>
            </a:endParaRPr>
          </a:p>
          <a:p>
            <a:pPr marL="12700" marR="814069">
              <a:lnSpc>
                <a:spcPct val="100000"/>
              </a:lnSpc>
              <a:spcBef>
                <a:spcPts val="5"/>
              </a:spcBef>
            </a:pPr>
            <a:r>
              <a:rPr dirty="0" sz="2600" b="1">
                <a:latin typeface="Arial"/>
                <a:cs typeface="Arial"/>
              </a:rPr>
              <a:t>Therefore,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probably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all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dinosaur</a:t>
            </a:r>
            <a:r>
              <a:rPr dirty="0" sz="2600" spc="-2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bones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are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more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than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sixty-five </a:t>
            </a:r>
            <a:r>
              <a:rPr dirty="0" sz="2600" spc="-7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million</a:t>
            </a:r>
            <a:r>
              <a:rPr dirty="0" sz="2600" spc="-5" b="1">
                <a:latin typeface="Arial"/>
                <a:cs typeface="Arial"/>
              </a:rPr>
              <a:t> years</a:t>
            </a:r>
            <a:r>
              <a:rPr dirty="0" sz="2600" spc="3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old.</a:t>
            </a:r>
            <a:endParaRPr sz="2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57962" y="300990"/>
            <a:ext cx="1889760" cy="1165860"/>
          </a:xfrm>
          <a:prstGeom prst="rect">
            <a:avLst/>
          </a:prstGeom>
        </p:spPr>
        <p:txBody>
          <a:bodyPr wrap="square" lIns="0" tIns="226695" rIns="0" bIns="0" rtlCol="0" vert="horz">
            <a:spAutoFit/>
          </a:bodyPr>
          <a:lstStyle/>
          <a:p>
            <a:pPr marL="267335">
              <a:lnSpc>
                <a:spcPct val="100000"/>
              </a:lnSpc>
              <a:spcBef>
                <a:spcPts val="1785"/>
              </a:spcBef>
            </a:pPr>
            <a:r>
              <a:rPr dirty="0" sz="2800" spc="-5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z="2800" spc="-8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5">
                <a:solidFill>
                  <a:srgbClr val="FFFFFF"/>
                </a:solidFill>
                <a:latin typeface="Times New Roman"/>
                <a:cs typeface="Times New Roman"/>
              </a:rPr>
              <a:t>2</a:t>
            </a:r>
            <a:endParaRPr sz="2800">
              <a:latin typeface="Times New Roman"/>
              <a:cs typeface="Times New Roman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814833" y="45719"/>
            <a:ext cx="2226017" cy="969263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045967" y="450545"/>
            <a:ext cx="4498340" cy="57467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 spc="-5"/>
              <a:t>Predictive</a:t>
            </a:r>
            <a:r>
              <a:rPr dirty="0" sz="3600" spc="-40"/>
              <a:t> </a:t>
            </a:r>
            <a:r>
              <a:rPr dirty="0" sz="3600"/>
              <a:t>Argument</a:t>
            </a:r>
            <a:endParaRPr sz="3600"/>
          </a:p>
        </p:txBody>
      </p:sp>
      <p:sp>
        <p:nvSpPr>
          <p:cNvPr id="5" name="object 5"/>
          <p:cNvSpPr txBox="1"/>
          <p:nvPr/>
        </p:nvSpPr>
        <p:spPr>
          <a:xfrm>
            <a:off x="982472" y="1849577"/>
            <a:ext cx="10125075" cy="280098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2600" b="1">
                <a:latin typeface="Arial"/>
                <a:cs typeface="Arial"/>
              </a:rPr>
              <a:t>A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prediction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</a:t>
            </a:r>
            <a:r>
              <a:rPr dirty="0" sz="2600" spc="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statement</a:t>
            </a:r>
            <a:r>
              <a:rPr dirty="0" sz="2600" spc="-2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about</a:t>
            </a:r>
            <a:r>
              <a:rPr dirty="0" sz="2600" spc="-25" b="1">
                <a:latin typeface="Arial"/>
                <a:cs typeface="Arial"/>
              </a:rPr>
              <a:t> </a:t>
            </a:r>
            <a:r>
              <a:rPr dirty="0" sz="2600" spc="5" b="1">
                <a:latin typeface="Arial"/>
                <a:cs typeface="Arial"/>
              </a:rPr>
              <a:t>what</a:t>
            </a:r>
            <a:r>
              <a:rPr dirty="0" sz="2600" spc="-3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may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or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will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happen</a:t>
            </a:r>
            <a:r>
              <a:rPr dirty="0" sz="2600" spc="-3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in</a:t>
            </a:r>
            <a:r>
              <a:rPr dirty="0" sz="2600" spc="10" b="1">
                <a:latin typeface="Arial"/>
                <a:cs typeface="Arial"/>
              </a:rPr>
              <a:t> </a:t>
            </a:r>
            <a:r>
              <a:rPr dirty="0" sz="2600" spc="-5" b="1">
                <a:latin typeface="Arial"/>
                <a:cs typeface="Arial"/>
              </a:rPr>
              <a:t>the </a:t>
            </a:r>
            <a:r>
              <a:rPr dirty="0" sz="2600" spc="-7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future. In a predictive argument, a prediction is defended with 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reasons. Predictive arguments are among the most common 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patterns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of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inductive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reasoning.</a:t>
            </a:r>
            <a:endParaRPr sz="2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600" b="1">
                <a:latin typeface="Arial"/>
                <a:cs typeface="Arial"/>
              </a:rPr>
              <a:t>example:</a:t>
            </a:r>
            <a:endParaRPr sz="2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2600" b="1">
                <a:latin typeface="Arial"/>
                <a:cs typeface="Arial"/>
              </a:rPr>
              <a:t>Most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U.S.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presidents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have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been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tall.</a:t>
            </a:r>
            <a:endParaRPr sz="2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2600" b="1">
                <a:latin typeface="Arial"/>
                <a:cs typeface="Arial"/>
              </a:rPr>
              <a:t>Therefore,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probably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next U.S.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president</a:t>
            </a:r>
            <a:r>
              <a:rPr dirty="0" sz="2600" spc="-2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will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be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tall.</a:t>
            </a:r>
            <a:endParaRPr sz="2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962" y="300990"/>
            <a:ext cx="1889760" cy="1165860"/>
          </a:xfrm>
          <a:prstGeom prst="rect"/>
        </p:spPr>
        <p:txBody>
          <a:bodyPr wrap="square" lIns="0" tIns="226695" rIns="0" bIns="0" rtlCol="0" vert="horz">
            <a:spAutoFit/>
          </a:bodyPr>
          <a:lstStyle/>
          <a:p>
            <a:pPr marL="267335">
              <a:lnSpc>
                <a:spcPct val="100000"/>
              </a:lnSpc>
              <a:spcBef>
                <a:spcPts val="1785"/>
              </a:spcBef>
            </a:pPr>
            <a:r>
              <a:rPr dirty="0" spc="-5" b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pc="-85" b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pc="-5" b="0">
                <a:solidFill>
                  <a:srgbClr val="FFFFFF"/>
                </a:solidFill>
                <a:latin typeface="Times New Roman"/>
                <a:cs typeface="Times New Roman"/>
              </a:rPr>
              <a:t>2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814833" y="45719"/>
            <a:ext cx="2226017" cy="969263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2697226" y="528320"/>
            <a:ext cx="5486400" cy="5740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 spc="-5" b="1">
                <a:latin typeface="Arial"/>
                <a:cs typeface="Arial"/>
              </a:rPr>
              <a:t>Argument</a:t>
            </a:r>
            <a:r>
              <a:rPr dirty="0" sz="3600" b="1">
                <a:latin typeface="Arial"/>
                <a:cs typeface="Arial"/>
              </a:rPr>
              <a:t> </a:t>
            </a:r>
            <a:r>
              <a:rPr dirty="0" sz="3600" spc="-5" b="1">
                <a:latin typeface="Arial"/>
                <a:cs typeface="Arial"/>
              </a:rPr>
              <a:t>from</a:t>
            </a:r>
            <a:r>
              <a:rPr dirty="0" sz="3600" b="1">
                <a:latin typeface="Arial"/>
                <a:cs typeface="Arial"/>
              </a:rPr>
              <a:t> </a:t>
            </a:r>
            <a:r>
              <a:rPr dirty="0" sz="3600" spc="-5" b="1">
                <a:latin typeface="Arial"/>
                <a:cs typeface="Arial"/>
              </a:rPr>
              <a:t>Authority</a:t>
            </a:r>
            <a:endParaRPr sz="36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16939" y="1857248"/>
            <a:ext cx="10296525" cy="240411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2600" b="1">
                <a:latin typeface="Arial"/>
                <a:cs typeface="Arial"/>
              </a:rPr>
              <a:t>An argument </a:t>
            </a:r>
            <a:r>
              <a:rPr dirty="0" sz="2600" spc="-5" b="1">
                <a:latin typeface="Arial"/>
                <a:cs typeface="Arial"/>
              </a:rPr>
              <a:t>from </a:t>
            </a:r>
            <a:r>
              <a:rPr dirty="0" sz="2600" b="1">
                <a:latin typeface="Arial"/>
                <a:cs typeface="Arial"/>
              </a:rPr>
              <a:t>authority asserts a claim and then supports 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that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claim</a:t>
            </a:r>
            <a:r>
              <a:rPr dirty="0" sz="2600" spc="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by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citing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some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presumed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authority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or</a:t>
            </a:r>
            <a:r>
              <a:rPr dirty="0" sz="2600" spc="5" b="1">
                <a:latin typeface="Arial"/>
                <a:cs typeface="Arial"/>
              </a:rPr>
              <a:t> witness</a:t>
            </a:r>
            <a:r>
              <a:rPr dirty="0" sz="2600" b="1">
                <a:latin typeface="Arial"/>
                <a:cs typeface="Arial"/>
              </a:rPr>
              <a:t> who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has </a:t>
            </a:r>
            <a:r>
              <a:rPr dirty="0" sz="2600" spc="-70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said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that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 claim is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true.</a:t>
            </a:r>
            <a:endParaRPr sz="2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2600" b="1">
                <a:latin typeface="Arial"/>
                <a:cs typeface="Arial"/>
              </a:rPr>
              <a:t>Examples:</a:t>
            </a:r>
            <a:endParaRPr sz="2600">
              <a:latin typeface="Arial"/>
              <a:cs typeface="Arial"/>
            </a:endParaRPr>
          </a:p>
          <a:p>
            <a:pPr marL="12700" marR="868044">
              <a:lnSpc>
                <a:spcPct val="100000"/>
              </a:lnSpc>
            </a:pPr>
            <a:r>
              <a:rPr dirty="0" sz="2600" b="1">
                <a:latin typeface="Arial"/>
                <a:cs typeface="Arial"/>
              </a:rPr>
              <a:t>More Americans die of skin cancer each </a:t>
            </a:r>
            <a:r>
              <a:rPr dirty="0" sz="2600" spc="-5" b="1">
                <a:latin typeface="Arial"/>
                <a:cs typeface="Arial"/>
              </a:rPr>
              <a:t>year </a:t>
            </a:r>
            <a:r>
              <a:rPr dirty="0" sz="2600" b="1">
                <a:latin typeface="Arial"/>
                <a:cs typeface="Arial"/>
              </a:rPr>
              <a:t>than die in car </a:t>
            </a:r>
            <a:r>
              <a:rPr dirty="0" sz="2600" spc="-7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accidents.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How</a:t>
            </a:r>
            <a:r>
              <a:rPr dirty="0" sz="2600" spc="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do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</a:t>
            </a:r>
            <a:r>
              <a:rPr dirty="0" sz="2600" spc="-30" b="1">
                <a:latin typeface="Arial"/>
                <a:cs typeface="Arial"/>
              </a:rPr>
              <a:t> </a:t>
            </a:r>
            <a:r>
              <a:rPr dirty="0" sz="2600" spc="5" b="1">
                <a:latin typeface="Arial"/>
                <a:cs typeface="Arial"/>
              </a:rPr>
              <a:t>know?</a:t>
            </a:r>
            <a:r>
              <a:rPr dirty="0" sz="2600" spc="-5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My doctor</a:t>
            </a:r>
            <a:r>
              <a:rPr dirty="0" sz="2600" spc="-2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told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me.</a:t>
            </a:r>
            <a:endParaRPr sz="2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962" y="300990"/>
            <a:ext cx="1889760" cy="1165860"/>
          </a:xfrm>
          <a:prstGeom prst="rect"/>
        </p:spPr>
        <p:txBody>
          <a:bodyPr wrap="square" lIns="0" tIns="226695" rIns="0" bIns="0" rtlCol="0" vert="horz">
            <a:spAutoFit/>
          </a:bodyPr>
          <a:lstStyle/>
          <a:p>
            <a:pPr marL="267335">
              <a:lnSpc>
                <a:spcPct val="100000"/>
              </a:lnSpc>
              <a:spcBef>
                <a:spcPts val="1785"/>
              </a:spcBef>
            </a:pPr>
            <a:r>
              <a:rPr dirty="0" spc="-5" b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pc="-85" b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pc="-5" b="0">
                <a:solidFill>
                  <a:srgbClr val="FFFFFF"/>
                </a:solidFill>
                <a:latin typeface="Times New Roman"/>
                <a:cs typeface="Times New Roman"/>
              </a:rPr>
              <a:t>2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814833" y="45719"/>
            <a:ext cx="2226017" cy="969263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2697226" y="528320"/>
            <a:ext cx="5486400" cy="5740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 spc="-5" b="1">
                <a:latin typeface="Arial"/>
                <a:cs typeface="Arial"/>
              </a:rPr>
              <a:t>Argument</a:t>
            </a:r>
            <a:r>
              <a:rPr dirty="0" sz="3600" b="1">
                <a:latin typeface="Arial"/>
                <a:cs typeface="Arial"/>
              </a:rPr>
              <a:t> </a:t>
            </a:r>
            <a:r>
              <a:rPr dirty="0" sz="3600" spc="-5" b="1">
                <a:latin typeface="Arial"/>
                <a:cs typeface="Arial"/>
              </a:rPr>
              <a:t>from</a:t>
            </a:r>
            <a:r>
              <a:rPr dirty="0" sz="3600" b="1">
                <a:latin typeface="Arial"/>
                <a:cs typeface="Arial"/>
              </a:rPr>
              <a:t> </a:t>
            </a:r>
            <a:r>
              <a:rPr dirty="0" sz="3600" spc="-5" b="1">
                <a:latin typeface="Arial"/>
                <a:cs typeface="Arial"/>
              </a:rPr>
              <a:t>Authority</a:t>
            </a:r>
            <a:endParaRPr sz="36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16939" y="1849577"/>
            <a:ext cx="10168890" cy="359410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  <a:tabLst>
                <a:tab pos="8095615" algn="l"/>
              </a:tabLst>
            </a:pPr>
            <a:r>
              <a:rPr dirty="0" sz="2600" b="1">
                <a:latin typeface="Arial"/>
                <a:cs typeface="Arial"/>
              </a:rPr>
              <a:t>Because </a:t>
            </a:r>
            <a:r>
              <a:rPr dirty="0" sz="2600" spc="10" b="1">
                <a:latin typeface="Arial"/>
                <a:cs typeface="Arial"/>
              </a:rPr>
              <a:t>we </a:t>
            </a:r>
            <a:r>
              <a:rPr dirty="0" sz="2600" b="1">
                <a:latin typeface="Arial"/>
                <a:cs typeface="Arial"/>
              </a:rPr>
              <a:t>can never be absolutely certain that a presumed 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authority or </a:t>
            </a:r>
            <a:r>
              <a:rPr dirty="0" sz="2600" spc="5" b="1">
                <a:latin typeface="Arial"/>
                <a:cs typeface="Arial"/>
              </a:rPr>
              <a:t>witness </a:t>
            </a:r>
            <a:r>
              <a:rPr dirty="0" sz="2600" spc="-10" b="1">
                <a:latin typeface="Arial"/>
                <a:cs typeface="Arial"/>
              </a:rPr>
              <a:t>is </a:t>
            </a:r>
            <a:r>
              <a:rPr dirty="0" sz="2600" b="1">
                <a:latin typeface="Arial"/>
                <a:cs typeface="Arial"/>
              </a:rPr>
              <a:t>accurate or reliable, arguments </a:t>
            </a:r>
            <a:r>
              <a:rPr dirty="0" sz="2600" spc="-5" b="1">
                <a:latin typeface="Arial"/>
                <a:cs typeface="Arial"/>
              </a:rPr>
              <a:t>from </a:t>
            </a:r>
            <a:r>
              <a:rPr dirty="0" sz="2600" b="1">
                <a:latin typeface="Arial"/>
                <a:cs typeface="Arial"/>
              </a:rPr>
              <a:t> authority should normally be treated as inductive. Arguments 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spc="-5" b="1">
                <a:latin typeface="Arial"/>
                <a:cs typeface="Arial"/>
              </a:rPr>
              <a:t>from</a:t>
            </a:r>
            <a:r>
              <a:rPr dirty="0" sz="2600" spc="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authority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are</a:t>
            </a:r>
            <a:r>
              <a:rPr dirty="0" sz="2600" spc="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sometimes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deductive, </a:t>
            </a:r>
            <a:r>
              <a:rPr dirty="0" sz="2600" spc="5" b="1">
                <a:latin typeface="Arial"/>
                <a:cs typeface="Arial"/>
              </a:rPr>
              <a:t>however.	</a:t>
            </a:r>
            <a:r>
              <a:rPr dirty="0" sz="2600" b="1">
                <a:latin typeface="Arial"/>
                <a:cs typeface="Arial"/>
              </a:rPr>
              <a:t>For</a:t>
            </a:r>
            <a:r>
              <a:rPr dirty="0" sz="2600" spc="-7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example: </a:t>
            </a:r>
            <a:r>
              <a:rPr dirty="0" sz="2600" spc="-70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Whatever</a:t>
            </a:r>
            <a:r>
              <a:rPr dirty="0" sz="2600" spc="-3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 Quran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teaches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 </a:t>
            </a:r>
            <a:r>
              <a:rPr dirty="0" sz="2600" spc="-5" b="1">
                <a:latin typeface="Arial"/>
                <a:cs typeface="Arial"/>
              </a:rPr>
              <a:t>true.</a:t>
            </a:r>
            <a:endParaRPr sz="2600">
              <a:latin typeface="Arial"/>
              <a:cs typeface="Arial"/>
            </a:endParaRPr>
          </a:p>
          <a:p>
            <a:pPr marL="12700" marR="1604645">
              <a:lnSpc>
                <a:spcPct val="100000"/>
              </a:lnSpc>
              <a:spcBef>
                <a:spcPts val="5"/>
              </a:spcBef>
            </a:pP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Quran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teaches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that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spc="15" b="1">
                <a:latin typeface="Arial"/>
                <a:cs typeface="Arial"/>
              </a:rPr>
              <a:t>we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should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love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our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neighbors. </a:t>
            </a:r>
            <a:r>
              <a:rPr dirty="0" sz="2600" spc="-70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Therefore,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spc="15" b="1">
                <a:latin typeface="Arial"/>
                <a:cs typeface="Arial"/>
              </a:rPr>
              <a:t>we</a:t>
            </a:r>
            <a:r>
              <a:rPr dirty="0" sz="2600" spc="-2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should</a:t>
            </a:r>
            <a:r>
              <a:rPr dirty="0" sz="2600" spc="-2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love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our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neighbors.</a:t>
            </a:r>
            <a:endParaRPr sz="2600">
              <a:latin typeface="Arial"/>
              <a:cs typeface="Arial"/>
            </a:endParaRPr>
          </a:p>
          <a:p>
            <a:pPr marL="12700" marR="560070">
              <a:lnSpc>
                <a:spcPct val="100000"/>
              </a:lnSpc>
              <a:spcBef>
                <a:spcPts val="5"/>
              </a:spcBef>
            </a:pPr>
            <a:r>
              <a:rPr dirty="0" sz="2600" b="1">
                <a:latin typeface="Arial"/>
                <a:cs typeface="Arial"/>
              </a:rPr>
              <a:t>Because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conclusion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of</a:t>
            </a:r>
            <a:r>
              <a:rPr dirty="0" sz="2600" spc="-4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this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argument</a:t>
            </a:r>
            <a:r>
              <a:rPr dirty="0" sz="2600" spc="-25" b="1">
                <a:latin typeface="Arial"/>
                <a:cs typeface="Arial"/>
              </a:rPr>
              <a:t> </a:t>
            </a:r>
            <a:r>
              <a:rPr dirty="0" sz="2600" spc="5" b="1">
                <a:latin typeface="Arial"/>
                <a:cs typeface="Arial"/>
              </a:rPr>
              <a:t>follows</a:t>
            </a:r>
            <a:r>
              <a:rPr dirty="0" sz="2600" spc="-3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necessarily </a:t>
            </a:r>
            <a:r>
              <a:rPr dirty="0" sz="2600" spc="-705" b="1">
                <a:latin typeface="Arial"/>
                <a:cs typeface="Arial"/>
              </a:rPr>
              <a:t> </a:t>
            </a:r>
            <a:r>
              <a:rPr dirty="0" sz="2600" spc="-5" b="1">
                <a:latin typeface="Arial"/>
                <a:cs typeface="Arial"/>
              </a:rPr>
              <a:t>from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premises,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argument</a:t>
            </a:r>
            <a:r>
              <a:rPr dirty="0" sz="2600" spc="-3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deductive.</a:t>
            </a:r>
            <a:endParaRPr sz="2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57962" y="300990"/>
            <a:ext cx="1889760" cy="1165860"/>
          </a:xfrm>
          <a:prstGeom prst="rect">
            <a:avLst/>
          </a:prstGeom>
        </p:spPr>
        <p:txBody>
          <a:bodyPr wrap="square" lIns="0" tIns="226695" rIns="0" bIns="0" rtlCol="0" vert="horz">
            <a:spAutoFit/>
          </a:bodyPr>
          <a:lstStyle/>
          <a:p>
            <a:pPr marL="267335">
              <a:lnSpc>
                <a:spcPct val="100000"/>
              </a:lnSpc>
              <a:spcBef>
                <a:spcPts val="1785"/>
              </a:spcBef>
            </a:pPr>
            <a:r>
              <a:rPr dirty="0" sz="2800" spc="-5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z="2800" spc="-8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5">
                <a:solidFill>
                  <a:srgbClr val="FFFFFF"/>
                </a:solidFill>
                <a:latin typeface="Times New Roman"/>
                <a:cs typeface="Times New Roman"/>
              </a:rPr>
              <a:t>2</a:t>
            </a:r>
            <a:endParaRPr sz="2800">
              <a:latin typeface="Times New Roman"/>
              <a:cs typeface="Times New Roman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814833" y="45719"/>
            <a:ext cx="2226017" cy="969263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519933" y="505714"/>
            <a:ext cx="3810635" cy="57404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 spc="-5"/>
              <a:t>Causal</a:t>
            </a:r>
            <a:r>
              <a:rPr dirty="0" sz="3600" spc="-30"/>
              <a:t> </a:t>
            </a:r>
            <a:r>
              <a:rPr dirty="0" sz="3600" spc="-5"/>
              <a:t>Argument</a:t>
            </a:r>
            <a:endParaRPr sz="3600"/>
          </a:p>
        </p:txBody>
      </p:sp>
      <p:sp>
        <p:nvSpPr>
          <p:cNvPr id="5" name="object 5"/>
          <p:cNvSpPr txBox="1"/>
          <p:nvPr/>
        </p:nvSpPr>
        <p:spPr>
          <a:xfrm>
            <a:off x="1312544" y="1516126"/>
            <a:ext cx="10260330" cy="438594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24765">
              <a:lnSpc>
                <a:spcPct val="100000"/>
              </a:lnSpc>
              <a:spcBef>
                <a:spcPts val="105"/>
              </a:spcBef>
            </a:pPr>
            <a:r>
              <a:rPr dirty="0" sz="2600" b="1">
                <a:latin typeface="Arial"/>
                <a:cs typeface="Arial"/>
              </a:rPr>
              <a:t>A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causal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argument</a:t>
            </a:r>
            <a:r>
              <a:rPr dirty="0" sz="2600" spc="-2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asserts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or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denies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that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something</a:t>
            </a:r>
            <a:r>
              <a:rPr dirty="0" sz="2600" spc="-3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</a:t>
            </a:r>
            <a:r>
              <a:rPr dirty="0" sz="2600" spc="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cause </a:t>
            </a:r>
            <a:r>
              <a:rPr dirty="0" sz="2600" spc="-70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of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something else.</a:t>
            </a:r>
            <a:endParaRPr sz="2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2600" b="1">
                <a:latin typeface="Arial"/>
                <a:cs typeface="Arial"/>
              </a:rPr>
              <a:t>Example:</a:t>
            </a:r>
            <a:endParaRPr sz="2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2600" b="1">
                <a:latin typeface="Arial"/>
                <a:cs typeface="Arial"/>
              </a:rPr>
              <a:t>I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can’t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log </a:t>
            </a:r>
            <a:r>
              <a:rPr dirty="0" sz="2600" spc="5" b="1">
                <a:latin typeface="Arial"/>
                <a:cs typeface="Arial"/>
              </a:rPr>
              <a:t>on.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network</a:t>
            </a:r>
            <a:r>
              <a:rPr dirty="0" sz="2600" spc="-2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must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be</a:t>
            </a:r>
            <a:r>
              <a:rPr dirty="0" sz="2600" spc="5" b="1">
                <a:latin typeface="Arial"/>
                <a:cs typeface="Arial"/>
              </a:rPr>
              <a:t> down.</a:t>
            </a:r>
            <a:endParaRPr sz="2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2700">
              <a:latin typeface="Arial"/>
              <a:cs typeface="Arial"/>
            </a:endParaRPr>
          </a:p>
          <a:p>
            <a:pPr marL="12700" marR="1056640">
              <a:lnSpc>
                <a:spcPct val="100000"/>
              </a:lnSpc>
            </a:pPr>
            <a:r>
              <a:rPr dirty="0" sz="2600" b="1">
                <a:latin typeface="Arial"/>
                <a:cs typeface="Arial"/>
              </a:rPr>
              <a:t>It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cannot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be assumed,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however,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that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causal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arguments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are </a:t>
            </a:r>
            <a:r>
              <a:rPr dirty="0" sz="2600" spc="-7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always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inductive.</a:t>
            </a:r>
            <a:endParaRPr sz="260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  <a:spcBef>
                <a:spcPts val="5"/>
              </a:spcBef>
            </a:pPr>
            <a:r>
              <a:rPr dirty="0" sz="2600" b="1">
                <a:latin typeface="Arial"/>
                <a:cs typeface="Arial"/>
              </a:rPr>
              <a:t>The following causal argument, for example, </a:t>
            </a:r>
            <a:r>
              <a:rPr dirty="0" sz="2600" spc="-10" b="1">
                <a:latin typeface="Arial"/>
                <a:cs typeface="Arial"/>
              </a:rPr>
              <a:t>is </a:t>
            </a:r>
            <a:r>
              <a:rPr dirty="0" sz="2600" b="1">
                <a:latin typeface="Arial"/>
                <a:cs typeface="Arial"/>
              </a:rPr>
              <a:t>clearly deductive: </a:t>
            </a:r>
            <a:r>
              <a:rPr dirty="0" sz="2600" spc="-7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Whenever</a:t>
            </a:r>
            <a:r>
              <a:rPr dirty="0" sz="2600" spc="-35" b="1">
                <a:latin typeface="Arial"/>
                <a:cs typeface="Arial"/>
              </a:rPr>
              <a:t> </a:t>
            </a:r>
            <a:r>
              <a:rPr dirty="0" sz="2600" spc="-5" b="1">
                <a:latin typeface="Arial"/>
                <a:cs typeface="Arial"/>
              </a:rPr>
              <a:t>iron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spc="-5" b="1">
                <a:latin typeface="Arial"/>
                <a:cs typeface="Arial"/>
              </a:rPr>
              <a:t>is</a:t>
            </a:r>
            <a:r>
              <a:rPr dirty="0" sz="2600" b="1">
                <a:latin typeface="Arial"/>
                <a:cs typeface="Arial"/>
              </a:rPr>
              <a:t> exposed</a:t>
            </a:r>
            <a:r>
              <a:rPr dirty="0" sz="2600" spc="-2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to oxygen, it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rusts.</a:t>
            </a:r>
            <a:endParaRPr sz="2600">
              <a:latin typeface="Arial"/>
              <a:cs typeface="Arial"/>
            </a:endParaRPr>
          </a:p>
          <a:p>
            <a:pPr marL="12700" marR="3368040">
              <a:lnSpc>
                <a:spcPct val="100000"/>
              </a:lnSpc>
            </a:pPr>
            <a:r>
              <a:rPr dirty="0" sz="2600" b="1">
                <a:latin typeface="Arial"/>
                <a:cs typeface="Arial"/>
              </a:rPr>
              <a:t>This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spc="-5" b="1">
                <a:latin typeface="Arial"/>
                <a:cs typeface="Arial"/>
              </a:rPr>
              <a:t>iron</a:t>
            </a:r>
            <a:r>
              <a:rPr dirty="0" sz="2600" b="1">
                <a:latin typeface="Arial"/>
                <a:cs typeface="Arial"/>
              </a:rPr>
              <a:t> pipe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has</a:t>
            </a:r>
            <a:r>
              <a:rPr dirty="0" sz="2600" spc="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been</a:t>
            </a:r>
            <a:r>
              <a:rPr dirty="0" sz="2600" spc="-30" b="1">
                <a:latin typeface="Arial"/>
                <a:cs typeface="Arial"/>
              </a:rPr>
              <a:t> </a:t>
            </a:r>
            <a:r>
              <a:rPr dirty="0" sz="2600" spc="5" b="1">
                <a:latin typeface="Arial"/>
                <a:cs typeface="Arial"/>
              </a:rPr>
              <a:t>exposed</a:t>
            </a:r>
            <a:r>
              <a:rPr dirty="0" sz="2600" spc="-2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to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oxygen. </a:t>
            </a:r>
            <a:r>
              <a:rPr dirty="0" sz="2600" spc="-70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Therefore,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it will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rust.</a:t>
            </a:r>
            <a:endParaRPr sz="2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962" y="300990"/>
            <a:ext cx="1889760" cy="1165860"/>
          </a:xfrm>
          <a:prstGeom prst="rect"/>
        </p:spPr>
        <p:txBody>
          <a:bodyPr wrap="square" lIns="0" tIns="226695" rIns="0" bIns="0" rtlCol="0" vert="horz">
            <a:spAutoFit/>
          </a:bodyPr>
          <a:lstStyle/>
          <a:p>
            <a:pPr marL="267335">
              <a:lnSpc>
                <a:spcPct val="100000"/>
              </a:lnSpc>
              <a:spcBef>
                <a:spcPts val="1785"/>
              </a:spcBef>
            </a:pPr>
            <a:r>
              <a:rPr dirty="0" spc="-5" b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pc="-85" b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pc="-5" b="0">
                <a:solidFill>
                  <a:srgbClr val="FFFFFF"/>
                </a:solidFill>
                <a:latin typeface="Times New Roman"/>
                <a:cs typeface="Times New Roman"/>
              </a:rPr>
              <a:t>2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814833" y="45719"/>
            <a:ext cx="2226017" cy="969263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2697226" y="519429"/>
            <a:ext cx="4471670" cy="5740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 b="1">
                <a:latin typeface="Arial"/>
                <a:cs typeface="Arial"/>
              </a:rPr>
              <a:t>Statistical</a:t>
            </a:r>
            <a:r>
              <a:rPr dirty="0" sz="3600" spc="-60" b="1">
                <a:latin typeface="Arial"/>
                <a:cs typeface="Arial"/>
              </a:rPr>
              <a:t> </a:t>
            </a:r>
            <a:r>
              <a:rPr dirty="0" sz="3600" spc="-5" b="1">
                <a:latin typeface="Arial"/>
                <a:cs typeface="Arial"/>
              </a:rPr>
              <a:t>Argument</a:t>
            </a:r>
            <a:endParaRPr sz="36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42568" y="1521713"/>
            <a:ext cx="10294620" cy="3989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2600" b="1">
                <a:latin typeface="Arial"/>
                <a:cs typeface="Arial"/>
              </a:rPr>
              <a:t>A statistical argument rests on statistical </a:t>
            </a:r>
            <a:r>
              <a:rPr dirty="0" sz="2600" spc="5" b="1">
                <a:latin typeface="Arial"/>
                <a:cs typeface="Arial"/>
              </a:rPr>
              <a:t>evidence—that </a:t>
            </a:r>
            <a:r>
              <a:rPr dirty="0" sz="2600" spc="-5" b="1">
                <a:latin typeface="Arial"/>
                <a:cs typeface="Arial"/>
              </a:rPr>
              <a:t>is, </a:t>
            </a:r>
            <a:r>
              <a:rPr dirty="0" sz="2600" b="1">
                <a:latin typeface="Arial"/>
                <a:cs typeface="Arial"/>
              </a:rPr>
              <a:t> evidence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that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some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percentage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of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some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group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or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class</a:t>
            </a:r>
            <a:r>
              <a:rPr dirty="0" sz="2600" spc="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has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some </a:t>
            </a:r>
            <a:r>
              <a:rPr dirty="0" sz="2600" spc="-70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particular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characteristic.</a:t>
            </a:r>
            <a:endParaRPr sz="2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2700">
              <a:latin typeface="Arial"/>
              <a:cs typeface="Arial"/>
            </a:endParaRPr>
          </a:p>
          <a:p>
            <a:pPr marL="12700" marR="133350">
              <a:lnSpc>
                <a:spcPct val="100000"/>
              </a:lnSpc>
            </a:pPr>
            <a:r>
              <a:rPr dirty="0" sz="2600" b="1">
                <a:latin typeface="Arial"/>
                <a:cs typeface="Arial"/>
              </a:rPr>
              <a:t>Because statistical evidence is generally used to support claims </a:t>
            </a:r>
            <a:r>
              <a:rPr dirty="0" sz="2600" spc="-7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that are presented as probable rather than certain, statistical 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arguments are usually inductive. It </a:t>
            </a:r>
            <a:r>
              <a:rPr dirty="0" sz="2600" spc="5" b="1">
                <a:latin typeface="Arial"/>
                <a:cs typeface="Arial"/>
              </a:rPr>
              <a:t>should </a:t>
            </a:r>
            <a:r>
              <a:rPr dirty="0" sz="2600" b="1">
                <a:latin typeface="Arial"/>
                <a:cs typeface="Arial"/>
              </a:rPr>
              <a:t>be noted, </a:t>
            </a:r>
            <a:r>
              <a:rPr dirty="0" sz="2600" spc="5" b="1">
                <a:latin typeface="Arial"/>
                <a:cs typeface="Arial"/>
              </a:rPr>
              <a:t>however, </a:t>
            </a:r>
            <a:r>
              <a:rPr dirty="0" sz="2600" spc="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that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statistical</a:t>
            </a:r>
            <a:r>
              <a:rPr dirty="0" sz="2600" spc="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evidence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can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be used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in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deductive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reasoning.</a:t>
            </a:r>
            <a:r>
              <a:rPr dirty="0" sz="2600" spc="-2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For </a:t>
            </a:r>
            <a:r>
              <a:rPr dirty="0" sz="2600" spc="-70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example: If 65 percent of likely voters polled support Senator 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Beltway,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then</a:t>
            </a:r>
            <a:r>
              <a:rPr dirty="0" sz="2600" spc="-2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Senator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spc="5" b="1">
                <a:latin typeface="Arial"/>
                <a:cs typeface="Arial"/>
              </a:rPr>
              <a:t>Beltway</a:t>
            </a:r>
            <a:r>
              <a:rPr dirty="0" sz="2600" spc="-3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will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spc="10" b="1">
                <a:latin typeface="Arial"/>
                <a:cs typeface="Arial"/>
              </a:rPr>
              <a:t>win</a:t>
            </a:r>
            <a:r>
              <a:rPr dirty="0" sz="2600" spc="-3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in a landslide.</a:t>
            </a:r>
            <a:endParaRPr sz="2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38912" y="281940"/>
            <a:ext cx="11436350" cy="5944235"/>
            <a:chOff x="438912" y="281940"/>
            <a:chExt cx="11436350" cy="594423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38957" y="1272246"/>
              <a:ext cx="10799429" cy="495348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457962" y="1466850"/>
              <a:ext cx="11398250" cy="4601210"/>
            </a:xfrm>
            <a:custGeom>
              <a:avLst/>
              <a:gdLst/>
              <a:ahLst/>
              <a:cxnLst/>
              <a:rect l="l" t="t" r="r" b="b"/>
              <a:pathLst>
                <a:path w="11398250" h="4601210">
                  <a:moveTo>
                    <a:pt x="11115548" y="0"/>
                  </a:moveTo>
                  <a:lnTo>
                    <a:pt x="282498" y="0"/>
                  </a:lnTo>
                  <a:lnTo>
                    <a:pt x="236676" y="3697"/>
                  </a:lnTo>
                  <a:lnTo>
                    <a:pt x="193207" y="14402"/>
                  </a:lnTo>
                  <a:lnTo>
                    <a:pt x="152674" y="31533"/>
                  </a:lnTo>
                  <a:lnTo>
                    <a:pt x="115658" y="54506"/>
                  </a:lnTo>
                  <a:lnTo>
                    <a:pt x="82742" y="82740"/>
                  </a:lnTo>
                  <a:lnTo>
                    <a:pt x="54505" y="115653"/>
                  </a:lnTo>
                  <a:lnTo>
                    <a:pt x="31532" y="152662"/>
                  </a:lnTo>
                  <a:lnTo>
                    <a:pt x="14402" y="193186"/>
                  </a:lnTo>
                  <a:lnTo>
                    <a:pt x="3697" y="236642"/>
                  </a:lnTo>
                  <a:lnTo>
                    <a:pt x="0" y="282448"/>
                  </a:lnTo>
                  <a:lnTo>
                    <a:pt x="0" y="4318457"/>
                  </a:lnTo>
                  <a:lnTo>
                    <a:pt x="3697" y="4364279"/>
                  </a:lnTo>
                  <a:lnTo>
                    <a:pt x="14402" y="4407748"/>
                  </a:lnTo>
                  <a:lnTo>
                    <a:pt x="31532" y="4448281"/>
                  </a:lnTo>
                  <a:lnTo>
                    <a:pt x="54505" y="4485297"/>
                  </a:lnTo>
                  <a:lnTo>
                    <a:pt x="82742" y="4518213"/>
                  </a:lnTo>
                  <a:lnTo>
                    <a:pt x="115658" y="4546450"/>
                  </a:lnTo>
                  <a:lnTo>
                    <a:pt x="152674" y="4569423"/>
                  </a:lnTo>
                  <a:lnTo>
                    <a:pt x="193207" y="4586553"/>
                  </a:lnTo>
                  <a:lnTo>
                    <a:pt x="236676" y="4597258"/>
                  </a:lnTo>
                  <a:lnTo>
                    <a:pt x="282498" y="4600956"/>
                  </a:lnTo>
                  <a:lnTo>
                    <a:pt x="11115548" y="4600956"/>
                  </a:lnTo>
                  <a:lnTo>
                    <a:pt x="11161353" y="4597258"/>
                  </a:lnTo>
                  <a:lnTo>
                    <a:pt x="11204809" y="4586553"/>
                  </a:lnTo>
                  <a:lnTo>
                    <a:pt x="11245333" y="4569423"/>
                  </a:lnTo>
                  <a:lnTo>
                    <a:pt x="11282342" y="4546450"/>
                  </a:lnTo>
                  <a:lnTo>
                    <a:pt x="11315255" y="4518213"/>
                  </a:lnTo>
                  <a:lnTo>
                    <a:pt x="11343489" y="4485297"/>
                  </a:lnTo>
                  <a:lnTo>
                    <a:pt x="11366462" y="4448281"/>
                  </a:lnTo>
                  <a:lnTo>
                    <a:pt x="11383593" y="4407748"/>
                  </a:lnTo>
                  <a:lnTo>
                    <a:pt x="11394298" y="4364279"/>
                  </a:lnTo>
                  <a:lnTo>
                    <a:pt x="11397996" y="4318457"/>
                  </a:lnTo>
                  <a:lnTo>
                    <a:pt x="11397996" y="282448"/>
                  </a:lnTo>
                  <a:lnTo>
                    <a:pt x="11394298" y="236642"/>
                  </a:lnTo>
                  <a:lnTo>
                    <a:pt x="11383593" y="193186"/>
                  </a:lnTo>
                  <a:lnTo>
                    <a:pt x="11366462" y="152662"/>
                  </a:lnTo>
                  <a:lnTo>
                    <a:pt x="11343489" y="115653"/>
                  </a:lnTo>
                  <a:lnTo>
                    <a:pt x="11315255" y="82740"/>
                  </a:lnTo>
                  <a:lnTo>
                    <a:pt x="11282342" y="54506"/>
                  </a:lnTo>
                  <a:lnTo>
                    <a:pt x="11245333" y="31533"/>
                  </a:lnTo>
                  <a:lnTo>
                    <a:pt x="11204809" y="14402"/>
                  </a:lnTo>
                  <a:lnTo>
                    <a:pt x="11161353" y="3697"/>
                  </a:lnTo>
                  <a:lnTo>
                    <a:pt x="1111554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57962" y="1466850"/>
              <a:ext cx="11398250" cy="4601210"/>
            </a:xfrm>
            <a:custGeom>
              <a:avLst/>
              <a:gdLst/>
              <a:ahLst/>
              <a:cxnLst/>
              <a:rect l="l" t="t" r="r" b="b"/>
              <a:pathLst>
                <a:path w="11398250" h="4601210">
                  <a:moveTo>
                    <a:pt x="0" y="282448"/>
                  </a:moveTo>
                  <a:lnTo>
                    <a:pt x="3697" y="236642"/>
                  </a:lnTo>
                  <a:lnTo>
                    <a:pt x="14402" y="193186"/>
                  </a:lnTo>
                  <a:lnTo>
                    <a:pt x="31532" y="152662"/>
                  </a:lnTo>
                  <a:lnTo>
                    <a:pt x="54505" y="115653"/>
                  </a:lnTo>
                  <a:lnTo>
                    <a:pt x="82742" y="82740"/>
                  </a:lnTo>
                  <a:lnTo>
                    <a:pt x="115658" y="54506"/>
                  </a:lnTo>
                  <a:lnTo>
                    <a:pt x="152674" y="31533"/>
                  </a:lnTo>
                  <a:lnTo>
                    <a:pt x="193207" y="14402"/>
                  </a:lnTo>
                  <a:lnTo>
                    <a:pt x="236676" y="3697"/>
                  </a:lnTo>
                  <a:lnTo>
                    <a:pt x="282498" y="0"/>
                  </a:lnTo>
                  <a:lnTo>
                    <a:pt x="11115548" y="0"/>
                  </a:lnTo>
                  <a:lnTo>
                    <a:pt x="11161353" y="3697"/>
                  </a:lnTo>
                  <a:lnTo>
                    <a:pt x="11204809" y="14402"/>
                  </a:lnTo>
                  <a:lnTo>
                    <a:pt x="11245333" y="31533"/>
                  </a:lnTo>
                  <a:lnTo>
                    <a:pt x="11282342" y="54506"/>
                  </a:lnTo>
                  <a:lnTo>
                    <a:pt x="11315255" y="82740"/>
                  </a:lnTo>
                  <a:lnTo>
                    <a:pt x="11343489" y="115653"/>
                  </a:lnTo>
                  <a:lnTo>
                    <a:pt x="11366462" y="152662"/>
                  </a:lnTo>
                  <a:lnTo>
                    <a:pt x="11383593" y="193186"/>
                  </a:lnTo>
                  <a:lnTo>
                    <a:pt x="11394298" y="236642"/>
                  </a:lnTo>
                  <a:lnTo>
                    <a:pt x="11397996" y="282448"/>
                  </a:lnTo>
                  <a:lnTo>
                    <a:pt x="11397996" y="4318457"/>
                  </a:lnTo>
                  <a:lnTo>
                    <a:pt x="11394298" y="4364279"/>
                  </a:lnTo>
                  <a:lnTo>
                    <a:pt x="11383593" y="4407748"/>
                  </a:lnTo>
                  <a:lnTo>
                    <a:pt x="11366462" y="4448281"/>
                  </a:lnTo>
                  <a:lnTo>
                    <a:pt x="11343489" y="4485297"/>
                  </a:lnTo>
                  <a:lnTo>
                    <a:pt x="11315255" y="4518213"/>
                  </a:lnTo>
                  <a:lnTo>
                    <a:pt x="11282342" y="4546450"/>
                  </a:lnTo>
                  <a:lnTo>
                    <a:pt x="11245333" y="4569423"/>
                  </a:lnTo>
                  <a:lnTo>
                    <a:pt x="11204809" y="4586553"/>
                  </a:lnTo>
                  <a:lnTo>
                    <a:pt x="11161353" y="4597258"/>
                  </a:lnTo>
                  <a:lnTo>
                    <a:pt x="11115548" y="4600956"/>
                  </a:lnTo>
                  <a:lnTo>
                    <a:pt x="282498" y="4600956"/>
                  </a:lnTo>
                  <a:lnTo>
                    <a:pt x="236676" y="4597258"/>
                  </a:lnTo>
                  <a:lnTo>
                    <a:pt x="193207" y="4586553"/>
                  </a:lnTo>
                  <a:lnTo>
                    <a:pt x="152674" y="4569423"/>
                  </a:lnTo>
                  <a:lnTo>
                    <a:pt x="115658" y="4546450"/>
                  </a:lnTo>
                  <a:lnTo>
                    <a:pt x="82742" y="4518213"/>
                  </a:lnTo>
                  <a:lnTo>
                    <a:pt x="54505" y="4485297"/>
                  </a:lnTo>
                  <a:lnTo>
                    <a:pt x="31532" y="4448281"/>
                  </a:lnTo>
                  <a:lnTo>
                    <a:pt x="14402" y="4407748"/>
                  </a:lnTo>
                  <a:lnTo>
                    <a:pt x="3697" y="4364279"/>
                  </a:lnTo>
                  <a:lnTo>
                    <a:pt x="0" y="4318457"/>
                  </a:lnTo>
                  <a:lnTo>
                    <a:pt x="0" y="282448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457962" y="300990"/>
              <a:ext cx="1889760" cy="1165860"/>
            </a:xfrm>
            <a:custGeom>
              <a:avLst/>
              <a:gdLst/>
              <a:ahLst/>
              <a:cxnLst/>
              <a:rect l="l" t="t" r="r" b="b"/>
              <a:pathLst>
                <a:path w="1889760" h="1165860">
                  <a:moveTo>
                    <a:pt x="1889760" y="0"/>
                  </a:moveTo>
                  <a:lnTo>
                    <a:pt x="0" y="0"/>
                  </a:lnTo>
                  <a:lnTo>
                    <a:pt x="0" y="1165859"/>
                  </a:lnTo>
                  <a:lnTo>
                    <a:pt x="1889760" y="1165859"/>
                  </a:lnTo>
                  <a:lnTo>
                    <a:pt x="1889760" y="0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457962" y="300990"/>
              <a:ext cx="1889760" cy="1165860"/>
            </a:xfrm>
            <a:custGeom>
              <a:avLst/>
              <a:gdLst/>
              <a:ahLst/>
              <a:cxnLst/>
              <a:rect l="l" t="t" r="r" b="b"/>
              <a:pathLst>
                <a:path w="1889760" h="1165860">
                  <a:moveTo>
                    <a:pt x="0" y="1165859"/>
                  </a:moveTo>
                  <a:lnTo>
                    <a:pt x="1889760" y="1165859"/>
                  </a:lnTo>
                  <a:lnTo>
                    <a:pt x="1889760" y="0"/>
                  </a:lnTo>
                  <a:lnTo>
                    <a:pt x="0" y="0"/>
                  </a:lnTo>
                  <a:lnTo>
                    <a:pt x="0" y="1165859"/>
                  </a:lnTo>
                  <a:close/>
                </a:path>
              </a:pathLst>
            </a:custGeom>
            <a:ln w="381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8" name="object 8"/>
          <p:cNvSpPr txBox="1"/>
          <p:nvPr/>
        </p:nvSpPr>
        <p:spPr>
          <a:xfrm>
            <a:off x="457962" y="300990"/>
            <a:ext cx="1889760" cy="1165860"/>
          </a:xfrm>
          <a:prstGeom prst="rect">
            <a:avLst/>
          </a:prstGeom>
        </p:spPr>
        <p:txBody>
          <a:bodyPr wrap="square" lIns="0" tIns="226695" rIns="0" bIns="0" rtlCol="0" vert="horz">
            <a:spAutoFit/>
          </a:bodyPr>
          <a:lstStyle/>
          <a:p>
            <a:pPr marL="267335">
              <a:lnSpc>
                <a:spcPct val="100000"/>
              </a:lnSpc>
              <a:spcBef>
                <a:spcPts val="1785"/>
              </a:spcBef>
            </a:pPr>
            <a:r>
              <a:rPr dirty="0" sz="2800" spc="-5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z="2800" spc="-8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5">
                <a:solidFill>
                  <a:srgbClr val="FFFFFF"/>
                </a:solidFill>
                <a:latin typeface="Times New Roman"/>
                <a:cs typeface="Times New Roman"/>
              </a:rPr>
              <a:t>2</a:t>
            </a:r>
            <a:endParaRPr sz="2800">
              <a:latin typeface="Times New Roman"/>
              <a:cs typeface="Times New Roman"/>
            </a:endParaRPr>
          </a:p>
        </p:txBody>
      </p:sp>
      <p:pic>
        <p:nvPicPr>
          <p:cNvPr id="9" name="object 9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814833" y="45719"/>
            <a:ext cx="2226017" cy="969263"/>
          </a:xfrm>
          <a:prstGeom prst="rect">
            <a:avLst/>
          </a:prstGeom>
        </p:spPr>
      </p:pic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3016123" y="430733"/>
            <a:ext cx="5259070" cy="57467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/>
              <a:t>Argument</a:t>
            </a:r>
            <a:r>
              <a:rPr dirty="0" sz="3600" spc="-40"/>
              <a:t> </a:t>
            </a:r>
            <a:r>
              <a:rPr dirty="0" sz="3600"/>
              <a:t>from</a:t>
            </a:r>
            <a:r>
              <a:rPr dirty="0" sz="3600" spc="-25"/>
              <a:t> </a:t>
            </a:r>
            <a:r>
              <a:rPr dirty="0" sz="3600" spc="-5"/>
              <a:t>Analogy</a:t>
            </a:r>
            <a:endParaRPr sz="3600"/>
          </a:p>
        </p:txBody>
      </p:sp>
      <p:sp>
        <p:nvSpPr>
          <p:cNvPr id="11" name="object 11"/>
          <p:cNvSpPr txBox="1"/>
          <p:nvPr/>
        </p:nvSpPr>
        <p:spPr>
          <a:xfrm>
            <a:off x="861466" y="2229357"/>
            <a:ext cx="10896600" cy="161163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2600" b="1">
                <a:latin typeface="Arial"/>
                <a:cs typeface="Arial"/>
              </a:rPr>
              <a:t>An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analogy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spc="-5" b="1">
                <a:latin typeface="Arial"/>
                <a:cs typeface="Arial"/>
              </a:rPr>
              <a:t>is</a:t>
            </a:r>
            <a:r>
              <a:rPr dirty="0" sz="2600" spc="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 comparison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of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spc="5" b="1">
                <a:latin typeface="Arial"/>
                <a:cs typeface="Arial"/>
              </a:rPr>
              <a:t>two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or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more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things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that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are claimed</a:t>
            </a:r>
            <a:r>
              <a:rPr dirty="0" sz="2600" spc="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to </a:t>
            </a:r>
            <a:r>
              <a:rPr dirty="0" sz="2600" spc="-70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be alike in some relevant respect. In an argument </a:t>
            </a:r>
            <a:r>
              <a:rPr dirty="0" sz="2600" spc="-5" b="1">
                <a:latin typeface="Arial"/>
                <a:cs typeface="Arial"/>
              </a:rPr>
              <a:t>from </a:t>
            </a:r>
            <a:r>
              <a:rPr dirty="0" sz="2600" b="1">
                <a:latin typeface="Arial"/>
                <a:cs typeface="Arial"/>
              </a:rPr>
              <a:t>analogy, the 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conclusion is claimed </a:t>
            </a:r>
            <a:r>
              <a:rPr dirty="0" sz="2600" spc="-5" b="1">
                <a:latin typeface="Arial"/>
                <a:cs typeface="Arial"/>
              </a:rPr>
              <a:t>to </a:t>
            </a:r>
            <a:r>
              <a:rPr dirty="0" sz="2600" b="1">
                <a:latin typeface="Arial"/>
                <a:cs typeface="Arial"/>
              </a:rPr>
              <a:t>depend on an analogy </a:t>
            </a:r>
            <a:r>
              <a:rPr dirty="0" sz="2600" spc="-5" b="1">
                <a:latin typeface="Arial"/>
                <a:cs typeface="Arial"/>
              </a:rPr>
              <a:t>(i.e., </a:t>
            </a:r>
            <a:r>
              <a:rPr dirty="0" sz="2600" b="1">
                <a:latin typeface="Arial"/>
                <a:cs typeface="Arial"/>
              </a:rPr>
              <a:t>a comparison or </a:t>
            </a:r>
            <a:r>
              <a:rPr dirty="0" sz="2600" spc="-710" b="1">
                <a:latin typeface="Arial"/>
                <a:cs typeface="Arial"/>
              </a:rPr>
              <a:t> </a:t>
            </a:r>
            <a:r>
              <a:rPr dirty="0" sz="2600" spc="-5" b="1">
                <a:latin typeface="Arial"/>
                <a:cs typeface="Arial"/>
              </a:rPr>
              <a:t>similarity)</a:t>
            </a:r>
            <a:r>
              <a:rPr dirty="0" sz="2600" spc="20" b="1">
                <a:latin typeface="Arial"/>
                <a:cs typeface="Arial"/>
              </a:rPr>
              <a:t> </a:t>
            </a:r>
            <a:r>
              <a:rPr dirty="0" sz="2600" spc="5" b="1">
                <a:latin typeface="Arial"/>
                <a:cs typeface="Arial"/>
              </a:rPr>
              <a:t>between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spc="-5" b="1">
                <a:latin typeface="Arial"/>
                <a:cs typeface="Arial"/>
              </a:rPr>
              <a:t>two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or</a:t>
            </a:r>
            <a:r>
              <a:rPr dirty="0" sz="2600" spc="-3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more things.</a:t>
            </a:r>
            <a:endParaRPr sz="2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57962" y="300990"/>
            <a:ext cx="1889760" cy="1165860"/>
          </a:xfrm>
          <a:prstGeom prst="rect">
            <a:avLst/>
          </a:prstGeom>
        </p:spPr>
        <p:txBody>
          <a:bodyPr wrap="square" lIns="0" tIns="226695" rIns="0" bIns="0" rtlCol="0" vert="horz">
            <a:spAutoFit/>
          </a:bodyPr>
          <a:lstStyle/>
          <a:p>
            <a:pPr marL="267335">
              <a:lnSpc>
                <a:spcPct val="100000"/>
              </a:lnSpc>
              <a:spcBef>
                <a:spcPts val="1785"/>
              </a:spcBef>
            </a:pPr>
            <a:r>
              <a:rPr dirty="0" sz="2800" spc="-5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z="2800" spc="-8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800" spc="-5">
                <a:solidFill>
                  <a:srgbClr val="FFFFFF"/>
                </a:solidFill>
                <a:latin typeface="Times New Roman"/>
                <a:cs typeface="Times New Roman"/>
              </a:rPr>
              <a:t>2</a:t>
            </a:r>
            <a:endParaRPr sz="2800">
              <a:latin typeface="Times New Roman"/>
              <a:cs typeface="Times New Roman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814833" y="45719"/>
            <a:ext cx="2226017" cy="969263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016123" y="430733"/>
            <a:ext cx="5259070" cy="57467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/>
              <a:t>Argument</a:t>
            </a:r>
            <a:r>
              <a:rPr dirty="0" sz="3600" spc="-40"/>
              <a:t> </a:t>
            </a:r>
            <a:r>
              <a:rPr dirty="0" sz="3600"/>
              <a:t>from</a:t>
            </a:r>
            <a:r>
              <a:rPr dirty="0" sz="3600" spc="-25"/>
              <a:t> </a:t>
            </a:r>
            <a:r>
              <a:rPr dirty="0" sz="3600" spc="-5"/>
              <a:t>Analogy</a:t>
            </a:r>
            <a:endParaRPr sz="3600"/>
          </a:p>
        </p:txBody>
      </p:sp>
      <p:sp>
        <p:nvSpPr>
          <p:cNvPr id="5" name="object 5"/>
          <p:cNvSpPr txBox="1"/>
          <p:nvPr/>
        </p:nvSpPr>
        <p:spPr>
          <a:xfrm>
            <a:off x="764235" y="1973707"/>
            <a:ext cx="11065510" cy="31965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600" b="1">
                <a:latin typeface="Arial"/>
                <a:cs typeface="Arial"/>
              </a:rPr>
              <a:t>Example:</a:t>
            </a:r>
            <a:endParaRPr sz="2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70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  <a:spcBef>
                <a:spcPts val="5"/>
              </a:spcBef>
            </a:pPr>
            <a:r>
              <a:rPr dirty="0" sz="2600" b="1">
                <a:latin typeface="Arial"/>
                <a:cs typeface="Arial"/>
              </a:rPr>
              <a:t>Bill is a graduate of Central </a:t>
            </a:r>
            <a:r>
              <a:rPr dirty="0" sz="2600" spc="-5" b="1">
                <a:latin typeface="Arial"/>
                <a:cs typeface="Arial"/>
              </a:rPr>
              <a:t>University, </a:t>
            </a:r>
            <a:r>
              <a:rPr dirty="0" sz="2600" b="1">
                <a:latin typeface="Arial"/>
                <a:cs typeface="Arial"/>
              </a:rPr>
              <a:t>and he is bright, energetic, and </a:t>
            </a:r>
            <a:r>
              <a:rPr dirty="0" sz="2600" spc="-7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dependable.</a:t>
            </a:r>
            <a:endParaRPr sz="2600">
              <a:latin typeface="Arial"/>
              <a:cs typeface="Arial"/>
            </a:endParaRPr>
          </a:p>
          <a:p>
            <a:pPr marL="12700" marR="240665">
              <a:lnSpc>
                <a:spcPct val="100000"/>
              </a:lnSpc>
            </a:pPr>
            <a:r>
              <a:rPr dirty="0" sz="2600" b="1">
                <a:latin typeface="Arial"/>
                <a:cs typeface="Arial"/>
              </a:rPr>
              <a:t>Mary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</a:t>
            </a:r>
            <a:r>
              <a:rPr dirty="0" sz="2600" spc="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graduate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of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Central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spc="-5" b="1">
                <a:latin typeface="Arial"/>
                <a:cs typeface="Arial"/>
              </a:rPr>
              <a:t>University,</a:t>
            </a:r>
            <a:r>
              <a:rPr dirty="0" sz="2600" spc="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and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she</a:t>
            </a:r>
            <a:r>
              <a:rPr dirty="0" sz="2600" spc="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bright, energetic, </a:t>
            </a:r>
            <a:r>
              <a:rPr dirty="0" sz="2600" spc="-7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and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dependable.</a:t>
            </a:r>
            <a:endParaRPr sz="2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600" b="1">
                <a:latin typeface="Arial"/>
                <a:cs typeface="Arial"/>
              </a:rPr>
              <a:t>Paula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graduate</a:t>
            </a:r>
            <a:r>
              <a:rPr dirty="0" sz="2600" spc="-2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of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Central</a:t>
            </a:r>
            <a:r>
              <a:rPr dirty="0" sz="2600" spc="-2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University.</a:t>
            </a:r>
            <a:endParaRPr sz="2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2600" b="1">
                <a:latin typeface="Arial"/>
                <a:cs typeface="Arial"/>
              </a:rPr>
              <a:t>Therefore,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most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spc="-5" b="1">
                <a:latin typeface="Arial"/>
                <a:cs typeface="Arial"/>
              </a:rPr>
              <a:t>likely,</a:t>
            </a:r>
            <a:r>
              <a:rPr dirty="0" sz="2600" spc="4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Paula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</a:t>
            </a:r>
            <a:r>
              <a:rPr dirty="0" sz="2600" spc="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bright,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energetic, and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dependable,</a:t>
            </a:r>
            <a:r>
              <a:rPr dirty="0" sz="2600" spc="-3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too.</a:t>
            </a:r>
            <a:endParaRPr sz="2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962" y="300990"/>
            <a:ext cx="1889760" cy="1165860"/>
          </a:xfrm>
          <a:prstGeom prst="rect"/>
        </p:spPr>
        <p:txBody>
          <a:bodyPr wrap="square" lIns="0" tIns="226695" rIns="0" bIns="0" rtlCol="0" vert="horz">
            <a:spAutoFit/>
          </a:bodyPr>
          <a:lstStyle/>
          <a:p>
            <a:pPr marL="267335">
              <a:lnSpc>
                <a:spcPct val="100000"/>
              </a:lnSpc>
              <a:spcBef>
                <a:spcPts val="1785"/>
              </a:spcBef>
            </a:pPr>
            <a:r>
              <a:rPr dirty="0" spc="-5" b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pc="-85" b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pc="-5" b="0">
                <a:solidFill>
                  <a:srgbClr val="FFFFFF"/>
                </a:solidFill>
                <a:latin typeface="Times New Roman"/>
                <a:cs typeface="Times New Roman"/>
              </a:rPr>
              <a:t>2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814833" y="45719"/>
            <a:ext cx="2226017" cy="969263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2846070" y="560019"/>
            <a:ext cx="4877435" cy="5746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 b="1">
                <a:latin typeface="Arial"/>
                <a:cs typeface="Arial"/>
              </a:rPr>
              <a:t>DEDUCTIVE</a:t>
            </a:r>
            <a:r>
              <a:rPr dirty="0" sz="3600" spc="-60" b="1">
                <a:latin typeface="Arial"/>
                <a:cs typeface="Arial"/>
              </a:rPr>
              <a:t> </a:t>
            </a:r>
            <a:r>
              <a:rPr dirty="0" sz="3600" spc="-5" b="1">
                <a:latin typeface="Arial"/>
                <a:cs typeface="Arial"/>
              </a:rPr>
              <a:t>VALIDITY</a:t>
            </a:r>
            <a:endParaRPr sz="36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16939" y="1849577"/>
            <a:ext cx="10680700" cy="3989704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2600" b="1">
                <a:latin typeface="Arial"/>
                <a:cs typeface="Arial"/>
              </a:rPr>
              <a:t>A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valid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deductive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argument</a:t>
            </a:r>
            <a:r>
              <a:rPr dirty="0" sz="2600" spc="-2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an</a:t>
            </a:r>
            <a:r>
              <a:rPr dirty="0" sz="2600" spc="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argument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in</a:t>
            </a:r>
            <a:r>
              <a:rPr dirty="0" sz="2600" spc="5" b="1">
                <a:latin typeface="Arial"/>
                <a:cs typeface="Arial"/>
              </a:rPr>
              <a:t> which</a:t>
            </a:r>
            <a:r>
              <a:rPr dirty="0" sz="2600" spc="-2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it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impossible </a:t>
            </a:r>
            <a:r>
              <a:rPr dirty="0" sz="2600" spc="-70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for all the premises to be </a:t>
            </a:r>
            <a:r>
              <a:rPr dirty="0" sz="2600" spc="-5" b="1">
                <a:latin typeface="Arial"/>
                <a:cs typeface="Arial"/>
              </a:rPr>
              <a:t>true </a:t>
            </a:r>
            <a:r>
              <a:rPr dirty="0" sz="2600" b="1">
                <a:latin typeface="Arial"/>
                <a:cs typeface="Arial"/>
              </a:rPr>
              <a:t>and the conclusion false. Put another </a:t>
            </a:r>
            <a:r>
              <a:rPr dirty="0" sz="2600" spc="-7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way, a valid deductive argument (or valid argument for short) is an 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argument</a:t>
            </a:r>
            <a:r>
              <a:rPr dirty="0" sz="2600" spc="-3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in </a:t>
            </a:r>
            <a:r>
              <a:rPr dirty="0" sz="2600" spc="5" b="1">
                <a:latin typeface="Arial"/>
                <a:cs typeface="Arial"/>
              </a:rPr>
              <a:t>which</a:t>
            </a:r>
            <a:r>
              <a:rPr dirty="0" sz="2600" spc="-3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these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conditions</a:t>
            </a:r>
            <a:r>
              <a:rPr dirty="0" sz="2600" spc="-35" b="1">
                <a:latin typeface="Arial"/>
                <a:cs typeface="Arial"/>
              </a:rPr>
              <a:t> </a:t>
            </a:r>
            <a:r>
              <a:rPr dirty="0" sz="2600" spc="-5" b="1">
                <a:latin typeface="Arial"/>
                <a:cs typeface="Arial"/>
              </a:rPr>
              <a:t>apply:</a:t>
            </a:r>
            <a:endParaRPr sz="2600">
              <a:latin typeface="Arial"/>
              <a:cs typeface="Arial"/>
            </a:endParaRPr>
          </a:p>
          <a:p>
            <a:pPr marL="469900" indent="-457834">
              <a:lnSpc>
                <a:spcPct val="100000"/>
              </a:lnSpc>
              <a:spcBef>
                <a:spcPts val="5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dirty="0" sz="2600" b="1">
                <a:latin typeface="Arial"/>
                <a:cs typeface="Arial"/>
              </a:rPr>
              <a:t>If the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premises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are true,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conclusion</a:t>
            </a:r>
            <a:r>
              <a:rPr dirty="0" sz="2600" spc="-3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must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be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spc="-5" b="1">
                <a:latin typeface="Arial"/>
                <a:cs typeface="Arial"/>
              </a:rPr>
              <a:t>true.</a:t>
            </a:r>
            <a:endParaRPr sz="2600">
              <a:latin typeface="Arial"/>
              <a:cs typeface="Arial"/>
            </a:endParaRPr>
          </a:p>
          <a:p>
            <a:pPr marL="469900" indent="-457834">
              <a:lnSpc>
                <a:spcPct val="100000"/>
              </a:lnSpc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conclusion</a:t>
            </a:r>
            <a:r>
              <a:rPr dirty="0" sz="2600" spc="-30" b="1">
                <a:latin typeface="Arial"/>
                <a:cs typeface="Arial"/>
              </a:rPr>
              <a:t> </a:t>
            </a:r>
            <a:r>
              <a:rPr dirty="0" sz="2600" spc="5" b="1">
                <a:latin typeface="Arial"/>
                <a:cs typeface="Arial"/>
              </a:rPr>
              <a:t>follows</a:t>
            </a:r>
            <a:r>
              <a:rPr dirty="0" sz="2600" spc="-3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necessarily</a:t>
            </a:r>
            <a:r>
              <a:rPr dirty="0" sz="2600" spc="-5" b="1">
                <a:latin typeface="Arial"/>
                <a:cs typeface="Arial"/>
              </a:rPr>
              <a:t> from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premises.</a:t>
            </a:r>
            <a:endParaRPr sz="2600">
              <a:latin typeface="Arial"/>
              <a:cs typeface="Arial"/>
            </a:endParaRPr>
          </a:p>
          <a:p>
            <a:pPr marL="469900" marR="193675" indent="-457834">
              <a:lnSpc>
                <a:spcPct val="100000"/>
              </a:lnSpc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dirty="0" sz="2600" b="1">
                <a:latin typeface="Arial"/>
                <a:cs typeface="Arial"/>
              </a:rPr>
              <a:t>The premises provide logically conclusive grounds for </a:t>
            </a:r>
            <a:r>
              <a:rPr dirty="0" sz="2600" spc="-5" b="1">
                <a:latin typeface="Arial"/>
                <a:cs typeface="Arial"/>
              </a:rPr>
              <a:t>the truth </a:t>
            </a:r>
            <a:r>
              <a:rPr dirty="0" sz="2600" spc="-7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of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conclusion.</a:t>
            </a:r>
            <a:endParaRPr sz="2600">
              <a:latin typeface="Arial"/>
              <a:cs typeface="Arial"/>
            </a:endParaRPr>
          </a:p>
          <a:p>
            <a:pPr marL="469900" marR="260985" indent="-457834">
              <a:lnSpc>
                <a:spcPct val="100000"/>
              </a:lnSpc>
              <a:spcBef>
                <a:spcPts val="5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dirty="0" sz="2600" b="1">
                <a:latin typeface="Arial"/>
                <a:cs typeface="Arial"/>
              </a:rPr>
              <a:t>It is logically inconsistent to assert all the premises as </a:t>
            </a:r>
            <a:r>
              <a:rPr dirty="0" sz="2600" spc="-5" b="1">
                <a:latin typeface="Arial"/>
                <a:cs typeface="Arial"/>
              </a:rPr>
              <a:t>true </a:t>
            </a:r>
            <a:r>
              <a:rPr dirty="0" sz="2600" b="1">
                <a:latin typeface="Arial"/>
                <a:cs typeface="Arial"/>
              </a:rPr>
              <a:t>and </a:t>
            </a:r>
            <a:r>
              <a:rPr dirty="0" sz="2600" spc="-7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deny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conclusion.</a:t>
            </a:r>
            <a:endParaRPr sz="2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962" y="300990"/>
            <a:ext cx="1889760" cy="1165860"/>
          </a:xfrm>
          <a:prstGeom prst="rect"/>
        </p:spPr>
        <p:txBody>
          <a:bodyPr wrap="square" lIns="0" tIns="226695" rIns="0" bIns="0" rtlCol="0" vert="horz">
            <a:spAutoFit/>
          </a:bodyPr>
          <a:lstStyle/>
          <a:p>
            <a:pPr marL="267335">
              <a:lnSpc>
                <a:spcPct val="100000"/>
              </a:lnSpc>
              <a:spcBef>
                <a:spcPts val="1785"/>
              </a:spcBef>
            </a:pPr>
            <a:r>
              <a:rPr dirty="0" spc="-5" b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pc="-85" b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pc="-5" b="0">
                <a:solidFill>
                  <a:srgbClr val="FFFFFF"/>
                </a:solidFill>
                <a:latin typeface="Times New Roman"/>
                <a:cs typeface="Times New Roman"/>
              </a:rPr>
              <a:t>2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814833" y="45719"/>
            <a:ext cx="2226017" cy="969263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2846070" y="560019"/>
            <a:ext cx="4877435" cy="5746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 b="1">
                <a:latin typeface="Arial"/>
                <a:cs typeface="Arial"/>
              </a:rPr>
              <a:t>DEDUCTIVE</a:t>
            </a:r>
            <a:r>
              <a:rPr dirty="0" sz="3600" spc="-60" b="1">
                <a:latin typeface="Arial"/>
                <a:cs typeface="Arial"/>
              </a:rPr>
              <a:t> </a:t>
            </a:r>
            <a:r>
              <a:rPr dirty="0" sz="3600" spc="-5" b="1">
                <a:latin typeface="Arial"/>
                <a:cs typeface="Arial"/>
              </a:rPr>
              <a:t>VALIDITY</a:t>
            </a:r>
            <a:endParaRPr sz="36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16939" y="1849577"/>
            <a:ext cx="9951720" cy="121602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2600" b="1">
                <a:latin typeface="Arial"/>
                <a:cs typeface="Arial"/>
              </a:rPr>
              <a:t>Deductive arguments that combine both of these desirable 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features—that is, deductive arguments that are both valid and 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have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all</a:t>
            </a:r>
            <a:r>
              <a:rPr dirty="0" sz="2600" spc="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true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premises—are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called</a:t>
            </a:r>
            <a:r>
              <a:rPr dirty="0" sz="2600" spc="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sound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deductive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arguments.</a:t>
            </a:r>
            <a:endParaRPr sz="26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916939" y="4227957"/>
            <a:ext cx="10168255" cy="81915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2600" b="1">
                <a:latin typeface="Arial"/>
                <a:cs typeface="Arial"/>
              </a:rPr>
              <a:t>Deductive arguments that either are invalid or have at least one 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false premise,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or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both,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are called</a:t>
            </a:r>
            <a:r>
              <a:rPr dirty="0" sz="2600" spc="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unsound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deductive</a:t>
            </a:r>
            <a:r>
              <a:rPr dirty="0" sz="2600" spc="-3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arguments.</a:t>
            </a:r>
            <a:endParaRPr sz="2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962" y="300990"/>
            <a:ext cx="1889760" cy="1165860"/>
          </a:xfrm>
          <a:prstGeom prst="rect"/>
        </p:spPr>
        <p:txBody>
          <a:bodyPr wrap="square" lIns="0" tIns="226695" rIns="0" bIns="0" rtlCol="0" vert="horz">
            <a:spAutoFit/>
          </a:bodyPr>
          <a:lstStyle/>
          <a:p>
            <a:pPr marL="267335">
              <a:lnSpc>
                <a:spcPct val="100000"/>
              </a:lnSpc>
              <a:spcBef>
                <a:spcPts val="1785"/>
              </a:spcBef>
            </a:pPr>
            <a:r>
              <a:rPr dirty="0" spc="-5" b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pc="-85" b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pc="-5" b="0">
                <a:solidFill>
                  <a:srgbClr val="FFFFFF"/>
                </a:solidFill>
                <a:latin typeface="Times New Roman"/>
                <a:cs typeface="Times New Roman"/>
              </a:rPr>
              <a:t>2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814833" y="45719"/>
            <a:ext cx="2226017" cy="969263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2722626" y="519429"/>
            <a:ext cx="5131435" cy="5740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 b="1">
                <a:latin typeface="Arial"/>
                <a:cs typeface="Arial"/>
              </a:rPr>
              <a:t>INDUCTIVE</a:t>
            </a:r>
            <a:r>
              <a:rPr dirty="0" sz="3600" spc="-100" b="1">
                <a:latin typeface="Arial"/>
                <a:cs typeface="Arial"/>
              </a:rPr>
              <a:t> </a:t>
            </a:r>
            <a:r>
              <a:rPr dirty="0" sz="3600" b="1">
                <a:latin typeface="Arial"/>
                <a:cs typeface="Arial"/>
              </a:rPr>
              <a:t>STRENGTH</a:t>
            </a:r>
            <a:endParaRPr sz="36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43839" y="1875866"/>
            <a:ext cx="10560685" cy="383603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73660">
              <a:lnSpc>
                <a:spcPct val="100000"/>
              </a:lnSpc>
              <a:spcBef>
                <a:spcPts val="95"/>
              </a:spcBef>
            </a:pPr>
            <a:r>
              <a:rPr dirty="0" sz="2500" spc="-5" b="1">
                <a:latin typeface="Arial"/>
                <a:cs typeface="Arial"/>
              </a:rPr>
              <a:t>Inductive</a:t>
            </a:r>
            <a:r>
              <a:rPr dirty="0" sz="2500" spc="25" b="1">
                <a:latin typeface="Arial"/>
                <a:cs typeface="Arial"/>
              </a:rPr>
              <a:t> </a:t>
            </a:r>
            <a:r>
              <a:rPr dirty="0" sz="2500" spc="-5" b="1">
                <a:latin typeface="Arial"/>
                <a:cs typeface="Arial"/>
              </a:rPr>
              <a:t>arguments,</a:t>
            </a:r>
            <a:r>
              <a:rPr dirty="0" sz="2500" spc="20" b="1">
                <a:latin typeface="Arial"/>
                <a:cs typeface="Arial"/>
              </a:rPr>
              <a:t> </a:t>
            </a:r>
            <a:r>
              <a:rPr dirty="0" sz="2500" spc="-5" b="1">
                <a:latin typeface="Arial"/>
                <a:cs typeface="Arial"/>
              </a:rPr>
              <a:t>like</a:t>
            </a:r>
            <a:r>
              <a:rPr dirty="0" sz="2500" spc="20" b="1">
                <a:latin typeface="Arial"/>
                <a:cs typeface="Arial"/>
              </a:rPr>
              <a:t> </a:t>
            </a:r>
            <a:r>
              <a:rPr dirty="0" sz="2500" spc="-5" b="1">
                <a:latin typeface="Arial"/>
                <a:cs typeface="Arial"/>
              </a:rPr>
              <a:t>deductive</a:t>
            </a:r>
            <a:r>
              <a:rPr dirty="0" sz="2500" spc="35" b="1">
                <a:latin typeface="Arial"/>
                <a:cs typeface="Arial"/>
              </a:rPr>
              <a:t> </a:t>
            </a:r>
            <a:r>
              <a:rPr dirty="0" sz="2500" spc="-5" b="1">
                <a:latin typeface="Arial"/>
                <a:cs typeface="Arial"/>
              </a:rPr>
              <a:t>arguments,</a:t>
            </a:r>
            <a:r>
              <a:rPr dirty="0" sz="2500" spc="20" b="1">
                <a:latin typeface="Arial"/>
                <a:cs typeface="Arial"/>
              </a:rPr>
              <a:t> </a:t>
            </a:r>
            <a:r>
              <a:rPr dirty="0" sz="2500" spc="-5" b="1">
                <a:latin typeface="Arial"/>
                <a:cs typeface="Arial"/>
              </a:rPr>
              <a:t>can</a:t>
            </a:r>
            <a:r>
              <a:rPr dirty="0" sz="2500" spc="15" b="1">
                <a:latin typeface="Arial"/>
                <a:cs typeface="Arial"/>
              </a:rPr>
              <a:t> </a:t>
            </a:r>
            <a:r>
              <a:rPr dirty="0" sz="2500" spc="-5" b="1">
                <a:latin typeface="Arial"/>
                <a:cs typeface="Arial"/>
              </a:rPr>
              <a:t>be</a:t>
            </a:r>
            <a:r>
              <a:rPr dirty="0" sz="2500" spc="15" b="1">
                <a:latin typeface="Arial"/>
                <a:cs typeface="Arial"/>
              </a:rPr>
              <a:t> </a:t>
            </a:r>
            <a:r>
              <a:rPr dirty="0" sz="2500" spc="5" b="1">
                <a:latin typeface="Arial"/>
                <a:cs typeface="Arial"/>
              </a:rPr>
              <a:t>well</a:t>
            </a:r>
            <a:r>
              <a:rPr dirty="0" sz="2500" spc="20" b="1">
                <a:latin typeface="Arial"/>
                <a:cs typeface="Arial"/>
              </a:rPr>
              <a:t> </a:t>
            </a:r>
            <a:r>
              <a:rPr dirty="0" sz="2500" spc="-5" b="1">
                <a:latin typeface="Arial"/>
                <a:cs typeface="Arial"/>
              </a:rPr>
              <a:t>reasoned </a:t>
            </a:r>
            <a:r>
              <a:rPr dirty="0" sz="2500" spc="-680" b="1">
                <a:latin typeface="Arial"/>
                <a:cs typeface="Arial"/>
              </a:rPr>
              <a:t> </a:t>
            </a:r>
            <a:r>
              <a:rPr dirty="0" sz="2500" spc="-5" b="1">
                <a:latin typeface="Arial"/>
                <a:cs typeface="Arial"/>
              </a:rPr>
              <a:t>or</a:t>
            </a:r>
            <a:r>
              <a:rPr dirty="0" sz="2500" spc="10" b="1">
                <a:latin typeface="Arial"/>
                <a:cs typeface="Arial"/>
              </a:rPr>
              <a:t> </a:t>
            </a:r>
            <a:r>
              <a:rPr dirty="0" sz="2500" spc="-5" b="1">
                <a:latin typeface="Arial"/>
                <a:cs typeface="Arial"/>
              </a:rPr>
              <a:t>poorly</a:t>
            </a:r>
            <a:r>
              <a:rPr dirty="0" sz="2500" spc="5" b="1">
                <a:latin typeface="Arial"/>
                <a:cs typeface="Arial"/>
              </a:rPr>
              <a:t> </a:t>
            </a:r>
            <a:r>
              <a:rPr dirty="0" sz="2500" spc="-5" b="1">
                <a:latin typeface="Arial"/>
                <a:cs typeface="Arial"/>
              </a:rPr>
              <a:t>reasoned.</a:t>
            </a:r>
            <a:r>
              <a:rPr dirty="0" sz="2500" spc="10" b="1">
                <a:latin typeface="Arial"/>
                <a:cs typeface="Arial"/>
              </a:rPr>
              <a:t> </a:t>
            </a:r>
            <a:r>
              <a:rPr dirty="0" sz="2500" spc="-5" b="1">
                <a:latin typeface="Arial"/>
                <a:cs typeface="Arial"/>
              </a:rPr>
              <a:t>A</a:t>
            </a:r>
            <a:r>
              <a:rPr dirty="0" sz="2500" b="1">
                <a:latin typeface="Arial"/>
                <a:cs typeface="Arial"/>
              </a:rPr>
              <a:t> well-reasoned </a:t>
            </a:r>
            <a:r>
              <a:rPr dirty="0" sz="2500" spc="-5" b="1">
                <a:latin typeface="Arial"/>
                <a:cs typeface="Arial"/>
              </a:rPr>
              <a:t>inductive</a:t>
            </a:r>
            <a:r>
              <a:rPr dirty="0" sz="2500" spc="20" b="1">
                <a:latin typeface="Arial"/>
                <a:cs typeface="Arial"/>
              </a:rPr>
              <a:t> </a:t>
            </a:r>
            <a:r>
              <a:rPr dirty="0" sz="2500" spc="-5" b="1">
                <a:latin typeface="Arial"/>
                <a:cs typeface="Arial"/>
              </a:rPr>
              <a:t>argument</a:t>
            </a:r>
            <a:r>
              <a:rPr dirty="0" sz="2500" spc="20" b="1">
                <a:latin typeface="Arial"/>
                <a:cs typeface="Arial"/>
              </a:rPr>
              <a:t> </a:t>
            </a:r>
            <a:r>
              <a:rPr dirty="0" sz="2500" spc="-5" b="1">
                <a:latin typeface="Arial"/>
                <a:cs typeface="Arial"/>
              </a:rPr>
              <a:t>is</a:t>
            </a:r>
            <a:r>
              <a:rPr dirty="0" sz="2500" spc="5" b="1">
                <a:latin typeface="Arial"/>
                <a:cs typeface="Arial"/>
              </a:rPr>
              <a:t> </a:t>
            </a:r>
            <a:r>
              <a:rPr dirty="0" sz="2500" spc="-5" b="1">
                <a:latin typeface="Arial"/>
                <a:cs typeface="Arial"/>
              </a:rPr>
              <a:t>called</a:t>
            </a:r>
            <a:r>
              <a:rPr dirty="0" sz="2500" b="1">
                <a:latin typeface="Arial"/>
                <a:cs typeface="Arial"/>
              </a:rPr>
              <a:t> </a:t>
            </a:r>
            <a:r>
              <a:rPr dirty="0" sz="2500" spc="-5" b="1">
                <a:latin typeface="Arial"/>
                <a:cs typeface="Arial"/>
              </a:rPr>
              <a:t>a </a:t>
            </a:r>
            <a:r>
              <a:rPr dirty="0" sz="2500" b="1">
                <a:latin typeface="Arial"/>
                <a:cs typeface="Arial"/>
              </a:rPr>
              <a:t> </a:t>
            </a:r>
            <a:r>
              <a:rPr dirty="0" sz="2500" spc="-5" b="1">
                <a:latin typeface="Arial"/>
                <a:cs typeface="Arial"/>
              </a:rPr>
              <a:t>strong</a:t>
            </a:r>
            <a:r>
              <a:rPr dirty="0" sz="2500" b="1">
                <a:latin typeface="Arial"/>
                <a:cs typeface="Arial"/>
              </a:rPr>
              <a:t> </a:t>
            </a:r>
            <a:r>
              <a:rPr dirty="0" sz="2500" spc="-5" b="1">
                <a:latin typeface="Arial"/>
                <a:cs typeface="Arial"/>
              </a:rPr>
              <a:t>inductive</a:t>
            </a:r>
            <a:r>
              <a:rPr dirty="0" sz="2500" spc="15" b="1">
                <a:latin typeface="Arial"/>
                <a:cs typeface="Arial"/>
              </a:rPr>
              <a:t> </a:t>
            </a:r>
            <a:r>
              <a:rPr dirty="0" sz="2500" spc="-5" b="1">
                <a:latin typeface="Arial"/>
                <a:cs typeface="Arial"/>
              </a:rPr>
              <a:t>argument.</a:t>
            </a:r>
            <a:endParaRPr sz="250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  <a:spcBef>
                <a:spcPts val="5"/>
              </a:spcBef>
            </a:pPr>
            <a:r>
              <a:rPr dirty="0" sz="2500" spc="-5" b="1">
                <a:latin typeface="Arial"/>
                <a:cs typeface="Arial"/>
              </a:rPr>
              <a:t>More</a:t>
            </a:r>
            <a:r>
              <a:rPr dirty="0" sz="2500" spc="25" b="1">
                <a:latin typeface="Arial"/>
                <a:cs typeface="Arial"/>
              </a:rPr>
              <a:t> </a:t>
            </a:r>
            <a:r>
              <a:rPr dirty="0" sz="2500" spc="-5" b="1">
                <a:latin typeface="Arial"/>
                <a:cs typeface="Arial"/>
              </a:rPr>
              <a:t>precisely,</a:t>
            </a:r>
            <a:r>
              <a:rPr dirty="0" sz="2500" spc="45" b="1">
                <a:latin typeface="Arial"/>
                <a:cs typeface="Arial"/>
              </a:rPr>
              <a:t> </a:t>
            </a:r>
            <a:r>
              <a:rPr dirty="0" sz="2500" spc="-5" b="1">
                <a:latin typeface="Arial"/>
                <a:cs typeface="Arial"/>
              </a:rPr>
              <a:t>in</a:t>
            </a:r>
            <a:r>
              <a:rPr dirty="0" sz="2500" spc="20" b="1">
                <a:latin typeface="Arial"/>
                <a:cs typeface="Arial"/>
              </a:rPr>
              <a:t> </a:t>
            </a:r>
            <a:r>
              <a:rPr dirty="0" sz="2500" spc="-5" b="1">
                <a:latin typeface="Arial"/>
                <a:cs typeface="Arial"/>
              </a:rPr>
              <a:t>a</a:t>
            </a:r>
            <a:r>
              <a:rPr dirty="0" sz="2500" spc="10" b="1">
                <a:latin typeface="Arial"/>
                <a:cs typeface="Arial"/>
              </a:rPr>
              <a:t> </a:t>
            </a:r>
            <a:r>
              <a:rPr dirty="0" sz="2500" spc="-5" b="1">
                <a:latin typeface="Arial"/>
                <a:cs typeface="Arial"/>
              </a:rPr>
              <a:t>strong</a:t>
            </a:r>
            <a:r>
              <a:rPr dirty="0" sz="2500" spc="15" b="1">
                <a:latin typeface="Arial"/>
                <a:cs typeface="Arial"/>
              </a:rPr>
              <a:t> </a:t>
            </a:r>
            <a:r>
              <a:rPr dirty="0" sz="2500" spc="-5" b="1">
                <a:latin typeface="Arial"/>
                <a:cs typeface="Arial"/>
              </a:rPr>
              <a:t>inductive</a:t>
            </a:r>
            <a:r>
              <a:rPr dirty="0" sz="2500" spc="25" b="1">
                <a:latin typeface="Arial"/>
                <a:cs typeface="Arial"/>
              </a:rPr>
              <a:t> </a:t>
            </a:r>
            <a:r>
              <a:rPr dirty="0" sz="2500" spc="-5" b="1">
                <a:latin typeface="Arial"/>
                <a:cs typeface="Arial"/>
              </a:rPr>
              <a:t>argument,</a:t>
            </a:r>
            <a:r>
              <a:rPr dirty="0" sz="2500" spc="25" b="1">
                <a:latin typeface="Arial"/>
                <a:cs typeface="Arial"/>
              </a:rPr>
              <a:t> </a:t>
            </a:r>
            <a:r>
              <a:rPr dirty="0" sz="2500" spc="-5" b="1">
                <a:latin typeface="Arial"/>
                <a:cs typeface="Arial"/>
              </a:rPr>
              <a:t>the</a:t>
            </a:r>
            <a:r>
              <a:rPr dirty="0" sz="2500" spc="10" b="1">
                <a:latin typeface="Arial"/>
                <a:cs typeface="Arial"/>
              </a:rPr>
              <a:t> </a:t>
            </a:r>
            <a:r>
              <a:rPr dirty="0" sz="2500" spc="-5" b="1">
                <a:latin typeface="Arial"/>
                <a:cs typeface="Arial"/>
              </a:rPr>
              <a:t>conclusion </a:t>
            </a:r>
            <a:r>
              <a:rPr dirty="0" sz="2500" b="1">
                <a:latin typeface="Arial"/>
                <a:cs typeface="Arial"/>
              </a:rPr>
              <a:t> follows </a:t>
            </a:r>
            <a:r>
              <a:rPr dirty="0" sz="2500" spc="-5" b="1">
                <a:latin typeface="Arial"/>
                <a:cs typeface="Arial"/>
              </a:rPr>
              <a:t>probably</a:t>
            </a:r>
            <a:r>
              <a:rPr dirty="0" sz="2500" spc="20" b="1">
                <a:latin typeface="Arial"/>
                <a:cs typeface="Arial"/>
              </a:rPr>
              <a:t> </a:t>
            </a:r>
            <a:r>
              <a:rPr dirty="0" sz="2500" spc="-5" b="1">
                <a:latin typeface="Arial"/>
                <a:cs typeface="Arial"/>
              </a:rPr>
              <a:t>from</a:t>
            </a:r>
            <a:r>
              <a:rPr dirty="0" sz="2500" spc="15" b="1">
                <a:latin typeface="Arial"/>
                <a:cs typeface="Arial"/>
              </a:rPr>
              <a:t> </a:t>
            </a:r>
            <a:r>
              <a:rPr dirty="0" sz="2500" spc="-5" b="1">
                <a:latin typeface="Arial"/>
                <a:cs typeface="Arial"/>
              </a:rPr>
              <a:t>the</a:t>
            </a:r>
            <a:r>
              <a:rPr dirty="0" sz="2500" spc="15" b="1">
                <a:latin typeface="Arial"/>
                <a:cs typeface="Arial"/>
              </a:rPr>
              <a:t> </a:t>
            </a:r>
            <a:r>
              <a:rPr dirty="0" sz="2500" spc="-5" b="1">
                <a:latin typeface="Arial"/>
                <a:cs typeface="Arial"/>
              </a:rPr>
              <a:t>premises.</a:t>
            </a:r>
            <a:r>
              <a:rPr dirty="0" sz="2500" spc="20" b="1">
                <a:latin typeface="Arial"/>
                <a:cs typeface="Arial"/>
              </a:rPr>
              <a:t> </a:t>
            </a:r>
            <a:r>
              <a:rPr dirty="0" sz="2500" spc="-5" b="1">
                <a:latin typeface="Arial"/>
                <a:cs typeface="Arial"/>
              </a:rPr>
              <a:t>Put</a:t>
            </a:r>
            <a:r>
              <a:rPr dirty="0" sz="2500" b="1">
                <a:latin typeface="Arial"/>
                <a:cs typeface="Arial"/>
              </a:rPr>
              <a:t> otherwise,</a:t>
            </a:r>
            <a:r>
              <a:rPr dirty="0" sz="2500" spc="5" b="1">
                <a:latin typeface="Arial"/>
                <a:cs typeface="Arial"/>
              </a:rPr>
              <a:t> </a:t>
            </a:r>
            <a:r>
              <a:rPr dirty="0" sz="2500" spc="-5" b="1">
                <a:latin typeface="Arial"/>
                <a:cs typeface="Arial"/>
              </a:rPr>
              <a:t>a</a:t>
            </a:r>
            <a:r>
              <a:rPr dirty="0" sz="2500" spc="5" b="1">
                <a:latin typeface="Arial"/>
                <a:cs typeface="Arial"/>
              </a:rPr>
              <a:t> </a:t>
            </a:r>
            <a:r>
              <a:rPr dirty="0" sz="2500" spc="-5" b="1">
                <a:latin typeface="Arial"/>
                <a:cs typeface="Arial"/>
              </a:rPr>
              <a:t>strong</a:t>
            </a:r>
            <a:r>
              <a:rPr dirty="0" sz="2500" spc="15" b="1">
                <a:latin typeface="Arial"/>
                <a:cs typeface="Arial"/>
              </a:rPr>
              <a:t> </a:t>
            </a:r>
            <a:r>
              <a:rPr dirty="0" sz="2500" spc="-5" b="1">
                <a:latin typeface="Arial"/>
                <a:cs typeface="Arial"/>
              </a:rPr>
              <a:t>inductive </a:t>
            </a:r>
            <a:r>
              <a:rPr dirty="0" sz="2500" spc="-680" b="1">
                <a:latin typeface="Arial"/>
                <a:cs typeface="Arial"/>
              </a:rPr>
              <a:t> </a:t>
            </a:r>
            <a:r>
              <a:rPr dirty="0" sz="2500" spc="-5" b="1">
                <a:latin typeface="Arial"/>
                <a:cs typeface="Arial"/>
              </a:rPr>
              <a:t>argument</a:t>
            </a:r>
            <a:r>
              <a:rPr dirty="0" sz="2500" spc="5" b="1">
                <a:latin typeface="Arial"/>
                <a:cs typeface="Arial"/>
              </a:rPr>
              <a:t> </a:t>
            </a:r>
            <a:r>
              <a:rPr dirty="0" sz="2500" spc="-5" b="1">
                <a:latin typeface="Arial"/>
                <a:cs typeface="Arial"/>
              </a:rPr>
              <a:t>is</a:t>
            </a:r>
            <a:r>
              <a:rPr dirty="0" sz="2500" spc="20" b="1">
                <a:latin typeface="Arial"/>
                <a:cs typeface="Arial"/>
              </a:rPr>
              <a:t> </a:t>
            </a:r>
            <a:r>
              <a:rPr dirty="0" sz="2500" spc="-5" b="1">
                <a:latin typeface="Arial"/>
                <a:cs typeface="Arial"/>
              </a:rPr>
              <a:t>an</a:t>
            </a:r>
            <a:r>
              <a:rPr dirty="0" sz="2500" b="1">
                <a:latin typeface="Arial"/>
                <a:cs typeface="Arial"/>
              </a:rPr>
              <a:t> </a:t>
            </a:r>
            <a:r>
              <a:rPr dirty="0" sz="2500" spc="-5" b="1">
                <a:latin typeface="Arial"/>
                <a:cs typeface="Arial"/>
              </a:rPr>
              <a:t>argument</a:t>
            </a:r>
            <a:r>
              <a:rPr dirty="0" sz="2500" spc="10" b="1">
                <a:latin typeface="Arial"/>
                <a:cs typeface="Arial"/>
              </a:rPr>
              <a:t> </a:t>
            </a:r>
            <a:r>
              <a:rPr dirty="0" sz="2500" spc="-5" b="1">
                <a:latin typeface="Arial"/>
                <a:cs typeface="Arial"/>
              </a:rPr>
              <a:t>in</a:t>
            </a:r>
            <a:r>
              <a:rPr dirty="0" sz="2500" spc="15" b="1">
                <a:latin typeface="Arial"/>
                <a:cs typeface="Arial"/>
              </a:rPr>
              <a:t> </a:t>
            </a:r>
            <a:r>
              <a:rPr dirty="0" sz="2500" b="1">
                <a:latin typeface="Arial"/>
                <a:cs typeface="Arial"/>
              </a:rPr>
              <a:t>which </a:t>
            </a:r>
            <a:r>
              <a:rPr dirty="0" sz="2500" spc="-10" b="1">
                <a:latin typeface="Arial"/>
                <a:cs typeface="Arial"/>
              </a:rPr>
              <a:t>the</a:t>
            </a:r>
            <a:r>
              <a:rPr dirty="0" sz="2500" spc="-5" b="1">
                <a:latin typeface="Arial"/>
                <a:cs typeface="Arial"/>
              </a:rPr>
              <a:t> </a:t>
            </a:r>
            <a:r>
              <a:rPr dirty="0" sz="2500" b="1">
                <a:latin typeface="Arial"/>
                <a:cs typeface="Arial"/>
              </a:rPr>
              <a:t>following</a:t>
            </a:r>
            <a:r>
              <a:rPr dirty="0" sz="2500" spc="15" b="1">
                <a:latin typeface="Arial"/>
                <a:cs typeface="Arial"/>
              </a:rPr>
              <a:t> </a:t>
            </a:r>
            <a:r>
              <a:rPr dirty="0" sz="2500" spc="-5" b="1">
                <a:latin typeface="Arial"/>
                <a:cs typeface="Arial"/>
              </a:rPr>
              <a:t>conditions</a:t>
            </a:r>
            <a:r>
              <a:rPr dirty="0" sz="2500" spc="30" b="1">
                <a:latin typeface="Arial"/>
                <a:cs typeface="Arial"/>
              </a:rPr>
              <a:t> </a:t>
            </a:r>
            <a:r>
              <a:rPr dirty="0" sz="2500" spc="-10" b="1">
                <a:latin typeface="Arial"/>
                <a:cs typeface="Arial"/>
              </a:rPr>
              <a:t>apply:</a:t>
            </a:r>
            <a:endParaRPr sz="25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dirty="0" sz="2500" spc="-5" b="1">
                <a:latin typeface="Arial"/>
                <a:cs typeface="Arial"/>
              </a:rPr>
              <a:t>If</a:t>
            </a:r>
            <a:r>
              <a:rPr dirty="0" sz="2500" spc="10" b="1">
                <a:latin typeface="Arial"/>
                <a:cs typeface="Arial"/>
              </a:rPr>
              <a:t> </a:t>
            </a:r>
            <a:r>
              <a:rPr dirty="0" sz="2500" spc="-5" b="1">
                <a:latin typeface="Arial"/>
                <a:cs typeface="Arial"/>
              </a:rPr>
              <a:t>the</a:t>
            </a:r>
            <a:r>
              <a:rPr dirty="0" sz="2500" spc="15" b="1">
                <a:latin typeface="Arial"/>
                <a:cs typeface="Arial"/>
              </a:rPr>
              <a:t> </a:t>
            </a:r>
            <a:r>
              <a:rPr dirty="0" sz="2500" spc="-5" b="1">
                <a:latin typeface="Arial"/>
                <a:cs typeface="Arial"/>
              </a:rPr>
              <a:t>premises</a:t>
            </a:r>
            <a:r>
              <a:rPr dirty="0" sz="2500" spc="5" b="1">
                <a:latin typeface="Arial"/>
                <a:cs typeface="Arial"/>
              </a:rPr>
              <a:t> </a:t>
            </a:r>
            <a:r>
              <a:rPr dirty="0" sz="2500" spc="-5" b="1">
                <a:latin typeface="Arial"/>
                <a:cs typeface="Arial"/>
              </a:rPr>
              <a:t>are</a:t>
            </a:r>
            <a:r>
              <a:rPr dirty="0" sz="2500" spc="10" b="1">
                <a:latin typeface="Arial"/>
                <a:cs typeface="Arial"/>
              </a:rPr>
              <a:t> </a:t>
            </a:r>
            <a:r>
              <a:rPr dirty="0" sz="2500" spc="-5" b="1">
                <a:latin typeface="Arial"/>
                <a:cs typeface="Arial"/>
              </a:rPr>
              <a:t>true,</a:t>
            </a:r>
            <a:r>
              <a:rPr dirty="0" sz="2500" spc="25" b="1">
                <a:latin typeface="Arial"/>
                <a:cs typeface="Arial"/>
              </a:rPr>
              <a:t> </a:t>
            </a:r>
            <a:r>
              <a:rPr dirty="0" sz="2500" spc="-5" b="1">
                <a:latin typeface="Arial"/>
                <a:cs typeface="Arial"/>
              </a:rPr>
              <a:t>the</a:t>
            </a:r>
            <a:r>
              <a:rPr dirty="0" sz="2500" spc="15" b="1">
                <a:latin typeface="Arial"/>
                <a:cs typeface="Arial"/>
              </a:rPr>
              <a:t> </a:t>
            </a:r>
            <a:r>
              <a:rPr dirty="0" sz="2500" spc="-5" b="1">
                <a:latin typeface="Arial"/>
                <a:cs typeface="Arial"/>
              </a:rPr>
              <a:t>conclusion</a:t>
            </a:r>
            <a:r>
              <a:rPr dirty="0" sz="2500" spc="15" b="1">
                <a:latin typeface="Arial"/>
                <a:cs typeface="Arial"/>
              </a:rPr>
              <a:t> </a:t>
            </a:r>
            <a:r>
              <a:rPr dirty="0" sz="2500" spc="-5" b="1">
                <a:latin typeface="Arial"/>
                <a:cs typeface="Arial"/>
              </a:rPr>
              <a:t>is</a:t>
            </a:r>
            <a:r>
              <a:rPr dirty="0" sz="2500" spc="10" b="1">
                <a:latin typeface="Arial"/>
                <a:cs typeface="Arial"/>
              </a:rPr>
              <a:t> </a:t>
            </a:r>
            <a:r>
              <a:rPr dirty="0" sz="2500" spc="-5" b="1">
                <a:latin typeface="Arial"/>
                <a:cs typeface="Arial"/>
              </a:rPr>
              <a:t>probably</a:t>
            </a:r>
            <a:r>
              <a:rPr dirty="0" sz="2500" spc="10" b="1">
                <a:latin typeface="Arial"/>
                <a:cs typeface="Arial"/>
              </a:rPr>
              <a:t> </a:t>
            </a:r>
            <a:r>
              <a:rPr dirty="0" sz="2500" spc="-5" b="1">
                <a:latin typeface="Arial"/>
                <a:cs typeface="Arial"/>
              </a:rPr>
              <a:t>true.</a:t>
            </a:r>
            <a:endParaRPr sz="2500">
              <a:latin typeface="Arial"/>
              <a:cs typeface="Arial"/>
            </a:endParaRPr>
          </a:p>
          <a:p>
            <a:pPr marL="355600" marR="1056640" indent="-342900">
              <a:lnSpc>
                <a:spcPct val="100000"/>
              </a:lnSpc>
              <a:spcBef>
                <a:spcPts val="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dirty="0" sz="2500" spc="-5" b="1">
                <a:latin typeface="Arial"/>
                <a:cs typeface="Arial"/>
              </a:rPr>
              <a:t>The</a:t>
            </a:r>
            <a:r>
              <a:rPr dirty="0" sz="2500" spc="5" b="1">
                <a:latin typeface="Arial"/>
                <a:cs typeface="Arial"/>
              </a:rPr>
              <a:t> </a:t>
            </a:r>
            <a:r>
              <a:rPr dirty="0" sz="2500" spc="-5" b="1">
                <a:latin typeface="Arial"/>
                <a:cs typeface="Arial"/>
              </a:rPr>
              <a:t>premises</a:t>
            </a:r>
            <a:r>
              <a:rPr dirty="0" sz="2500" spc="10" b="1">
                <a:latin typeface="Arial"/>
                <a:cs typeface="Arial"/>
              </a:rPr>
              <a:t> </a:t>
            </a:r>
            <a:r>
              <a:rPr dirty="0" sz="2500" spc="-5" b="1">
                <a:latin typeface="Arial"/>
                <a:cs typeface="Arial"/>
              </a:rPr>
              <a:t>provide</a:t>
            </a:r>
            <a:r>
              <a:rPr dirty="0" sz="2500" spc="10" b="1">
                <a:latin typeface="Arial"/>
                <a:cs typeface="Arial"/>
              </a:rPr>
              <a:t> </a:t>
            </a:r>
            <a:r>
              <a:rPr dirty="0" sz="2500" spc="-5" b="1">
                <a:latin typeface="Arial"/>
                <a:cs typeface="Arial"/>
              </a:rPr>
              <a:t>probable,</a:t>
            </a:r>
            <a:r>
              <a:rPr dirty="0" sz="2500" spc="30" b="1">
                <a:latin typeface="Arial"/>
                <a:cs typeface="Arial"/>
              </a:rPr>
              <a:t> </a:t>
            </a:r>
            <a:r>
              <a:rPr dirty="0" sz="2500" spc="-5" b="1">
                <a:latin typeface="Arial"/>
                <a:cs typeface="Arial"/>
              </a:rPr>
              <a:t>but</a:t>
            </a:r>
            <a:r>
              <a:rPr dirty="0" sz="2500" spc="30" b="1">
                <a:latin typeface="Arial"/>
                <a:cs typeface="Arial"/>
              </a:rPr>
              <a:t> </a:t>
            </a:r>
            <a:r>
              <a:rPr dirty="0" sz="2500" spc="-5" b="1">
                <a:latin typeface="Arial"/>
                <a:cs typeface="Arial"/>
              </a:rPr>
              <a:t>not</a:t>
            </a:r>
            <a:r>
              <a:rPr dirty="0" sz="2500" spc="20" b="1">
                <a:latin typeface="Arial"/>
                <a:cs typeface="Arial"/>
              </a:rPr>
              <a:t> </a:t>
            </a:r>
            <a:r>
              <a:rPr dirty="0" sz="2500" spc="-5" b="1">
                <a:latin typeface="Arial"/>
                <a:cs typeface="Arial"/>
              </a:rPr>
              <a:t>logically</a:t>
            </a:r>
            <a:r>
              <a:rPr dirty="0" sz="2500" spc="30" b="1">
                <a:latin typeface="Arial"/>
                <a:cs typeface="Arial"/>
              </a:rPr>
              <a:t> </a:t>
            </a:r>
            <a:r>
              <a:rPr dirty="0" sz="2500" spc="-5" b="1">
                <a:latin typeface="Arial"/>
                <a:cs typeface="Arial"/>
              </a:rPr>
              <a:t>conclusive, </a:t>
            </a:r>
            <a:r>
              <a:rPr dirty="0" sz="2500" spc="-680" b="1">
                <a:latin typeface="Arial"/>
                <a:cs typeface="Arial"/>
              </a:rPr>
              <a:t> </a:t>
            </a:r>
            <a:r>
              <a:rPr dirty="0" sz="2500" spc="-5" b="1">
                <a:latin typeface="Arial"/>
                <a:cs typeface="Arial"/>
              </a:rPr>
              <a:t>grounds</a:t>
            </a:r>
            <a:r>
              <a:rPr dirty="0" sz="2500" spc="10" b="1">
                <a:latin typeface="Arial"/>
                <a:cs typeface="Arial"/>
              </a:rPr>
              <a:t> </a:t>
            </a:r>
            <a:r>
              <a:rPr dirty="0" sz="2500" spc="-5" b="1">
                <a:latin typeface="Arial"/>
                <a:cs typeface="Arial"/>
              </a:rPr>
              <a:t>for</a:t>
            </a:r>
            <a:r>
              <a:rPr dirty="0" sz="2500" spc="5" b="1">
                <a:latin typeface="Arial"/>
                <a:cs typeface="Arial"/>
              </a:rPr>
              <a:t> </a:t>
            </a:r>
            <a:r>
              <a:rPr dirty="0" sz="2500" spc="-5" b="1">
                <a:latin typeface="Arial"/>
                <a:cs typeface="Arial"/>
              </a:rPr>
              <a:t>the</a:t>
            </a:r>
            <a:r>
              <a:rPr dirty="0" sz="2500" spc="10" b="1">
                <a:latin typeface="Arial"/>
                <a:cs typeface="Arial"/>
              </a:rPr>
              <a:t> </a:t>
            </a:r>
            <a:r>
              <a:rPr dirty="0" sz="2500" spc="-5" b="1">
                <a:latin typeface="Arial"/>
                <a:cs typeface="Arial"/>
              </a:rPr>
              <a:t>truth</a:t>
            </a:r>
            <a:r>
              <a:rPr dirty="0" sz="2500" spc="15" b="1">
                <a:latin typeface="Arial"/>
                <a:cs typeface="Arial"/>
              </a:rPr>
              <a:t> </a:t>
            </a:r>
            <a:r>
              <a:rPr dirty="0" sz="2500" spc="-5" b="1">
                <a:latin typeface="Arial"/>
                <a:cs typeface="Arial"/>
              </a:rPr>
              <a:t>of</a:t>
            </a:r>
            <a:r>
              <a:rPr dirty="0" sz="2500" spc="5" b="1">
                <a:latin typeface="Arial"/>
                <a:cs typeface="Arial"/>
              </a:rPr>
              <a:t> </a:t>
            </a:r>
            <a:r>
              <a:rPr dirty="0" sz="2500" spc="-5" b="1">
                <a:latin typeface="Arial"/>
                <a:cs typeface="Arial"/>
              </a:rPr>
              <a:t>the</a:t>
            </a:r>
            <a:r>
              <a:rPr dirty="0" sz="2500" spc="10" b="1">
                <a:latin typeface="Arial"/>
                <a:cs typeface="Arial"/>
              </a:rPr>
              <a:t> </a:t>
            </a:r>
            <a:r>
              <a:rPr dirty="0" sz="2500" spc="-5" b="1">
                <a:latin typeface="Arial"/>
                <a:cs typeface="Arial"/>
              </a:rPr>
              <a:t>conclusion.</a:t>
            </a:r>
            <a:endParaRPr sz="25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dirty="0" sz="2500" spc="-5" b="1">
                <a:latin typeface="Arial"/>
                <a:cs typeface="Arial"/>
              </a:rPr>
              <a:t>The premises,</a:t>
            </a:r>
            <a:r>
              <a:rPr dirty="0" sz="2500" spc="5" b="1">
                <a:latin typeface="Arial"/>
                <a:cs typeface="Arial"/>
              </a:rPr>
              <a:t> </a:t>
            </a:r>
            <a:r>
              <a:rPr dirty="0" sz="2500" spc="-5" b="1">
                <a:latin typeface="Arial"/>
                <a:cs typeface="Arial"/>
              </a:rPr>
              <a:t>if</a:t>
            </a:r>
            <a:r>
              <a:rPr dirty="0" sz="2500" spc="25" b="1">
                <a:latin typeface="Arial"/>
                <a:cs typeface="Arial"/>
              </a:rPr>
              <a:t> </a:t>
            </a:r>
            <a:r>
              <a:rPr dirty="0" sz="2500" spc="-5" b="1">
                <a:latin typeface="Arial"/>
                <a:cs typeface="Arial"/>
              </a:rPr>
              <a:t>true,</a:t>
            </a:r>
            <a:r>
              <a:rPr dirty="0" sz="2500" spc="15" b="1">
                <a:latin typeface="Arial"/>
                <a:cs typeface="Arial"/>
              </a:rPr>
              <a:t> </a:t>
            </a:r>
            <a:r>
              <a:rPr dirty="0" sz="2500" spc="-5" b="1">
                <a:latin typeface="Arial"/>
                <a:cs typeface="Arial"/>
              </a:rPr>
              <a:t>make</a:t>
            </a:r>
            <a:r>
              <a:rPr dirty="0" sz="2500" b="1">
                <a:latin typeface="Arial"/>
                <a:cs typeface="Arial"/>
              </a:rPr>
              <a:t> </a:t>
            </a:r>
            <a:r>
              <a:rPr dirty="0" sz="2500" spc="-5" b="1">
                <a:latin typeface="Arial"/>
                <a:cs typeface="Arial"/>
              </a:rPr>
              <a:t>the</a:t>
            </a:r>
            <a:r>
              <a:rPr dirty="0" sz="2500" spc="20" b="1">
                <a:latin typeface="Arial"/>
                <a:cs typeface="Arial"/>
              </a:rPr>
              <a:t> </a:t>
            </a:r>
            <a:r>
              <a:rPr dirty="0" sz="2500" spc="-5" b="1">
                <a:latin typeface="Arial"/>
                <a:cs typeface="Arial"/>
              </a:rPr>
              <a:t>conclusion</a:t>
            </a:r>
            <a:r>
              <a:rPr dirty="0" sz="2500" b="1">
                <a:latin typeface="Arial"/>
                <a:cs typeface="Arial"/>
              </a:rPr>
              <a:t> </a:t>
            </a:r>
            <a:r>
              <a:rPr dirty="0" sz="2500" spc="-5" b="1">
                <a:latin typeface="Arial"/>
                <a:cs typeface="Arial"/>
              </a:rPr>
              <a:t>likely.</a:t>
            </a:r>
            <a:endParaRPr sz="25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962" y="300990"/>
            <a:ext cx="1889760" cy="1165860"/>
          </a:xfrm>
          <a:prstGeom prst="rect"/>
        </p:spPr>
        <p:txBody>
          <a:bodyPr wrap="square" lIns="0" tIns="226695" rIns="0" bIns="0" rtlCol="0" vert="horz">
            <a:spAutoFit/>
          </a:bodyPr>
          <a:lstStyle/>
          <a:p>
            <a:pPr marL="267335">
              <a:lnSpc>
                <a:spcPct val="100000"/>
              </a:lnSpc>
              <a:spcBef>
                <a:spcPts val="1785"/>
              </a:spcBef>
            </a:pPr>
            <a:r>
              <a:rPr dirty="0" spc="-5" b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pc="-85" b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pc="-5" b="0">
                <a:solidFill>
                  <a:srgbClr val="FFFFFF"/>
                </a:solidFill>
                <a:latin typeface="Times New Roman"/>
                <a:cs typeface="Times New Roman"/>
              </a:rPr>
              <a:t>2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814833" y="45719"/>
            <a:ext cx="2226017" cy="969263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2722626" y="519429"/>
            <a:ext cx="5131435" cy="5740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 b="1">
                <a:latin typeface="Arial"/>
                <a:cs typeface="Arial"/>
              </a:rPr>
              <a:t>INDUCTIVE</a:t>
            </a:r>
            <a:r>
              <a:rPr dirty="0" sz="3600" spc="-100" b="1">
                <a:latin typeface="Arial"/>
                <a:cs typeface="Arial"/>
              </a:rPr>
              <a:t> </a:t>
            </a:r>
            <a:r>
              <a:rPr dirty="0" sz="3600" b="1">
                <a:latin typeface="Arial"/>
                <a:cs typeface="Arial"/>
              </a:rPr>
              <a:t>STRENGTH</a:t>
            </a:r>
            <a:endParaRPr sz="3600">
              <a:latin typeface="Arial"/>
              <a:cs typeface="Arial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296849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dirty="0"/>
              <a:t>An inductive argument that is not strong is said to be </a:t>
            </a:r>
            <a:r>
              <a:rPr dirty="0" spc="5"/>
              <a:t>weak. </a:t>
            </a:r>
            <a:r>
              <a:rPr dirty="0"/>
              <a:t>In a </a:t>
            </a:r>
            <a:r>
              <a:rPr dirty="0" spc="-710"/>
              <a:t> </a:t>
            </a:r>
            <a:r>
              <a:rPr dirty="0" spc="5"/>
              <a:t>weak </a:t>
            </a:r>
            <a:r>
              <a:rPr dirty="0"/>
              <a:t>inductive argument , the conclusion does not follow </a:t>
            </a:r>
            <a:r>
              <a:rPr dirty="0" spc="5"/>
              <a:t> </a:t>
            </a:r>
            <a:r>
              <a:rPr dirty="0"/>
              <a:t>probably</a:t>
            </a:r>
            <a:r>
              <a:rPr dirty="0" spc="-20"/>
              <a:t> </a:t>
            </a:r>
            <a:r>
              <a:rPr dirty="0"/>
              <a:t>from</a:t>
            </a:r>
            <a:r>
              <a:rPr dirty="0" spc="5"/>
              <a:t> </a:t>
            </a:r>
            <a:r>
              <a:rPr dirty="0" spc="-5"/>
              <a:t>the </a:t>
            </a:r>
            <a:r>
              <a:rPr dirty="0"/>
              <a:t>premises.</a:t>
            </a:r>
            <a:r>
              <a:rPr dirty="0" spc="10"/>
              <a:t> </a:t>
            </a:r>
            <a:r>
              <a:rPr dirty="0" spc="-5"/>
              <a:t>In</a:t>
            </a:r>
            <a:r>
              <a:rPr dirty="0" spc="5"/>
              <a:t> </a:t>
            </a:r>
            <a:r>
              <a:rPr dirty="0"/>
              <a:t>other</a:t>
            </a:r>
            <a:r>
              <a:rPr dirty="0" spc="-10"/>
              <a:t> </a:t>
            </a:r>
            <a:r>
              <a:rPr dirty="0" spc="5"/>
              <a:t>words,</a:t>
            </a:r>
            <a:r>
              <a:rPr dirty="0" spc="-25"/>
              <a:t> </a:t>
            </a:r>
            <a:r>
              <a:rPr dirty="0"/>
              <a:t>a</a:t>
            </a:r>
            <a:r>
              <a:rPr dirty="0" spc="5"/>
              <a:t> weak</a:t>
            </a:r>
            <a:r>
              <a:rPr dirty="0" spc="-20"/>
              <a:t> </a:t>
            </a:r>
            <a:r>
              <a:rPr dirty="0"/>
              <a:t>argument</a:t>
            </a:r>
            <a:r>
              <a:rPr dirty="0" spc="-20"/>
              <a:t> </a:t>
            </a:r>
            <a:r>
              <a:rPr dirty="0"/>
              <a:t>is </a:t>
            </a:r>
            <a:r>
              <a:rPr dirty="0" spc="-710"/>
              <a:t> </a:t>
            </a:r>
            <a:r>
              <a:rPr dirty="0"/>
              <a:t>an inductive argument in </a:t>
            </a:r>
            <a:r>
              <a:rPr dirty="0" spc="5"/>
              <a:t>which </a:t>
            </a:r>
            <a:r>
              <a:rPr dirty="0"/>
              <a:t>the premises, even </a:t>
            </a:r>
            <a:r>
              <a:rPr dirty="0" spc="-5"/>
              <a:t>if they </a:t>
            </a:r>
            <a:r>
              <a:rPr dirty="0"/>
              <a:t>are </a:t>
            </a:r>
            <a:r>
              <a:rPr dirty="0" spc="5"/>
              <a:t> </a:t>
            </a:r>
            <a:r>
              <a:rPr dirty="0"/>
              <a:t>assumed</a:t>
            </a:r>
            <a:r>
              <a:rPr dirty="0" spc="-30"/>
              <a:t> </a:t>
            </a:r>
            <a:r>
              <a:rPr dirty="0"/>
              <a:t>to</a:t>
            </a:r>
            <a:r>
              <a:rPr dirty="0" spc="-10"/>
              <a:t> </a:t>
            </a:r>
            <a:r>
              <a:rPr dirty="0"/>
              <a:t>be</a:t>
            </a:r>
            <a:r>
              <a:rPr dirty="0" spc="-10"/>
              <a:t> </a:t>
            </a:r>
            <a:r>
              <a:rPr dirty="0" spc="-5"/>
              <a:t>true,</a:t>
            </a:r>
            <a:r>
              <a:rPr dirty="0" spc="-10"/>
              <a:t> </a:t>
            </a:r>
            <a:r>
              <a:rPr dirty="0"/>
              <a:t>do</a:t>
            </a:r>
            <a:r>
              <a:rPr dirty="0" spc="-10"/>
              <a:t> </a:t>
            </a:r>
            <a:r>
              <a:rPr dirty="0"/>
              <a:t>not</a:t>
            </a:r>
            <a:r>
              <a:rPr dirty="0" spc="-20"/>
              <a:t> </a:t>
            </a:r>
            <a:r>
              <a:rPr dirty="0"/>
              <a:t>make the</a:t>
            </a:r>
            <a:r>
              <a:rPr dirty="0" spc="-20"/>
              <a:t> </a:t>
            </a:r>
            <a:r>
              <a:rPr dirty="0"/>
              <a:t>conclusion</a:t>
            </a:r>
            <a:r>
              <a:rPr dirty="0" spc="-25"/>
              <a:t> </a:t>
            </a:r>
            <a:r>
              <a:rPr dirty="0"/>
              <a:t>probable.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962" y="300990"/>
            <a:ext cx="1889760" cy="1165860"/>
          </a:xfrm>
          <a:prstGeom prst="rect"/>
        </p:spPr>
        <p:txBody>
          <a:bodyPr wrap="square" lIns="0" tIns="226695" rIns="0" bIns="0" rtlCol="0" vert="horz">
            <a:spAutoFit/>
          </a:bodyPr>
          <a:lstStyle/>
          <a:p>
            <a:pPr marL="267335">
              <a:lnSpc>
                <a:spcPct val="100000"/>
              </a:lnSpc>
              <a:spcBef>
                <a:spcPts val="1785"/>
              </a:spcBef>
            </a:pPr>
            <a:r>
              <a:rPr dirty="0" spc="-5" b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pc="-85" b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pc="-5" b="0">
                <a:solidFill>
                  <a:srgbClr val="FFFFFF"/>
                </a:solidFill>
                <a:latin typeface="Times New Roman"/>
                <a:cs typeface="Times New Roman"/>
              </a:rPr>
              <a:t>2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814833" y="45719"/>
            <a:ext cx="2226017" cy="969263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2722626" y="519429"/>
            <a:ext cx="5131435" cy="5740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 b="1">
                <a:latin typeface="Arial"/>
                <a:cs typeface="Arial"/>
              </a:rPr>
              <a:t>INDUCTIVE</a:t>
            </a:r>
            <a:r>
              <a:rPr dirty="0" sz="3600" spc="-100" b="1">
                <a:latin typeface="Arial"/>
                <a:cs typeface="Arial"/>
              </a:rPr>
              <a:t> </a:t>
            </a:r>
            <a:r>
              <a:rPr dirty="0" sz="3600" b="1">
                <a:latin typeface="Arial"/>
                <a:cs typeface="Arial"/>
              </a:rPr>
              <a:t>STRENGTH</a:t>
            </a:r>
            <a:endParaRPr sz="36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01446" y="1827022"/>
            <a:ext cx="10238105" cy="319722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600" b="1">
                <a:latin typeface="Arial"/>
                <a:cs typeface="Arial"/>
              </a:rPr>
              <a:t>Examples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of inductively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spc="5" b="1">
                <a:latin typeface="Arial"/>
                <a:cs typeface="Arial"/>
              </a:rPr>
              <a:t>weak</a:t>
            </a:r>
            <a:r>
              <a:rPr dirty="0" sz="2600" spc="-2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arguments:</a:t>
            </a:r>
            <a:endParaRPr sz="2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2600" b="1">
                <a:latin typeface="Arial"/>
                <a:cs typeface="Arial"/>
              </a:rPr>
              <a:t>All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previous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popes</a:t>
            </a:r>
            <a:r>
              <a:rPr dirty="0" sz="2600" spc="-2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have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been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men.</a:t>
            </a:r>
            <a:endParaRPr sz="2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2600" b="1">
                <a:latin typeface="Arial"/>
                <a:cs typeface="Arial"/>
              </a:rPr>
              <a:t>Therefore,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probably</a:t>
            </a:r>
            <a:r>
              <a:rPr dirty="0" sz="2600" spc="-2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next </a:t>
            </a:r>
            <a:r>
              <a:rPr dirty="0" sz="2600" spc="5" b="1">
                <a:latin typeface="Arial"/>
                <a:cs typeface="Arial"/>
              </a:rPr>
              <a:t>pope</a:t>
            </a:r>
            <a:r>
              <a:rPr dirty="0" sz="2600" spc="-2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will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be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 </a:t>
            </a:r>
            <a:r>
              <a:rPr dirty="0" sz="2600" spc="5" b="1">
                <a:latin typeface="Arial"/>
                <a:cs typeface="Arial"/>
              </a:rPr>
              <a:t>woman.</a:t>
            </a:r>
            <a:endParaRPr sz="2600">
              <a:latin typeface="Arial"/>
              <a:cs typeface="Arial"/>
            </a:endParaRPr>
          </a:p>
          <a:p>
            <a:pPr marL="12700" marR="136525">
              <a:lnSpc>
                <a:spcPct val="100000"/>
              </a:lnSpc>
            </a:pPr>
            <a:r>
              <a:rPr dirty="0" sz="2600" spc="-5" b="1">
                <a:latin typeface="Arial"/>
                <a:cs typeface="Arial"/>
              </a:rPr>
              <a:t>Fifty-five </a:t>
            </a:r>
            <a:r>
              <a:rPr dirty="0" sz="2600" b="1">
                <a:latin typeface="Arial"/>
                <a:cs typeface="Arial"/>
              </a:rPr>
              <a:t>percent of students at East Laredo State University are </a:t>
            </a:r>
            <a:r>
              <a:rPr dirty="0" sz="2600" spc="-7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Hispanic.</a:t>
            </a:r>
            <a:endParaRPr sz="260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  <a:spcBef>
                <a:spcPts val="5"/>
              </a:spcBef>
            </a:pPr>
            <a:r>
              <a:rPr dirty="0" sz="2600" b="1">
                <a:latin typeface="Arial"/>
                <a:cs typeface="Arial"/>
              </a:rPr>
              <a:t>Li Fang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Wang,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spc="5" b="1">
                <a:latin typeface="Arial"/>
                <a:cs typeface="Arial"/>
              </a:rPr>
              <a:t>owner</a:t>
            </a:r>
            <a:r>
              <a:rPr dirty="0" sz="2600" spc="-3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of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spc="5" b="1">
                <a:latin typeface="Arial"/>
                <a:cs typeface="Arial"/>
              </a:rPr>
              <a:t>Wang’s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Chinese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Restaurant,</a:t>
            </a:r>
            <a:r>
              <a:rPr dirty="0" sz="2600" spc="-2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 a</a:t>
            </a:r>
            <a:r>
              <a:rPr dirty="0" sz="2600" spc="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student </a:t>
            </a:r>
            <a:r>
              <a:rPr dirty="0" sz="2600" spc="-70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at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East Laredo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State University.</a:t>
            </a:r>
            <a:endParaRPr sz="2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2600" b="1">
                <a:latin typeface="Arial"/>
                <a:cs typeface="Arial"/>
              </a:rPr>
              <a:t>Therefore,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Li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Fang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Wang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probably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Hispanic.</a:t>
            </a:r>
            <a:endParaRPr sz="2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962" y="300990"/>
            <a:ext cx="1889760" cy="1165860"/>
          </a:xfrm>
          <a:prstGeom prst="rect"/>
        </p:spPr>
        <p:txBody>
          <a:bodyPr wrap="square" lIns="0" tIns="226695" rIns="0" bIns="0" rtlCol="0" vert="horz">
            <a:spAutoFit/>
          </a:bodyPr>
          <a:lstStyle/>
          <a:p>
            <a:pPr marL="267335">
              <a:lnSpc>
                <a:spcPct val="100000"/>
              </a:lnSpc>
              <a:spcBef>
                <a:spcPts val="1785"/>
              </a:spcBef>
            </a:pPr>
            <a:r>
              <a:rPr dirty="0" spc="-5" b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pc="-85" b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pc="-5" b="0">
                <a:solidFill>
                  <a:srgbClr val="FFFFFF"/>
                </a:solidFill>
                <a:latin typeface="Times New Roman"/>
                <a:cs typeface="Times New Roman"/>
              </a:rPr>
              <a:t>2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814833" y="45719"/>
            <a:ext cx="2226017" cy="969263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2722626" y="519429"/>
            <a:ext cx="5131435" cy="5740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 b="1">
                <a:latin typeface="Arial"/>
                <a:cs typeface="Arial"/>
              </a:rPr>
              <a:t>INDUCTIVE</a:t>
            </a:r>
            <a:r>
              <a:rPr dirty="0" sz="3600" spc="-100" b="1">
                <a:latin typeface="Arial"/>
                <a:cs typeface="Arial"/>
              </a:rPr>
              <a:t> </a:t>
            </a:r>
            <a:r>
              <a:rPr dirty="0" sz="3600" b="1">
                <a:latin typeface="Arial"/>
                <a:cs typeface="Arial"/>
              </a:rPr>
              <a:t>STRENGTH</a:t>
            </a:r>
            <a:endParaRPr sz="36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16939" y="2133092"/>
            <a:ext cx="9520555" cy="20078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368300">
              <a:lnSpc>
                <a:spcPct val="100000"/>
              </a:lnSpc>
              <a:spcBef>
                <a:spcPts val="105"/>
              </a:spcBef>
            </a:pPr>
            <a:r>
              <a:rPr dirty="0" sz="2600" b="1">
                <a:latin typeface="Arial"/>
                <a:cs typeface="Arial"/>
              </a:rPr>
              <a:t>If an argument both is inductively strong and has all true 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premises,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it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said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to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be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</a:t>
            </a:r>
            <a:r>
              <a:rPr dirty="0" sz="2600" spc="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cogent</a:t>
            </a:r>
            <a:r>
              <a:rPr dirty="0" sz="2600" spc="-3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argument.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For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example: </a:t>
            </a:r>
            <a:r>
              <a:rPr dirty="0" sz="2600" spc="-70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No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U.S.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president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has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spc="5" b="1">
                <a:latin typeface="Arial"/>
                <a:cs typeface="Arial"/>
              </a:rPr>
              <a:t>been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U.S.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skateboarding</a:t>
            </a:r>
            <a:r>
              <a:rPr dirty="0" sz="2600" spc="-3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champ.</a:t>
            </a:r>
            <a:endParaRPr sz="260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</a:pPr>
            <a:r>
              <a:rPr dirty="0" sz="2600" b="1">
                <a:latin typeface="Arial"/>
                <a:cs typeface="Arial"/>
              </a:rPr>
              <a:t>Therefore,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probably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next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U.S.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president</a:t>
            </a:r>
            <a:r>
              <a:rPr dirty="0" sz="2600" spc="-25" b="1">
                <a:latin typeface="Arial"/>
                <a:cs typeface="Arial"/>
              </a:rPr>
              <a:t> </a:t>
            </a:r>
            <a:r>
              <a:rPr dirty="0" sz="2600" spc="5" b="1">
                <a:latin typeface="Arial"/>
                <a:cs typeface="Arial"/>
              </a:rPr>
              <a:t>will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not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be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U.S. </a:t>
            </a:r>
            <a:r>
              <a:rPr dirty="0" sz="2600" spc="-7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skateboarding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champ.</a:t>
            </a:r>
            <a:endParaRPr sz="2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962" y="300990"/>
            <a:ext cx="1889760" cy="1165860"/>
          </a:xfrm>
          <a:prstGeom prst="rect"/>
        </p:spPr>
        <p:txBody>
          <a:bodyPr wrap="square" lIns="0" tIns="226695" rIns="0" bIns="0" rtlCol="0" vert="horz">
            <a:spAutoFit/>
          </a:bodyPr>
          <a:lstStyle/>
          <a:p>
            <a:pPr marL="267335">
              <a:lnSpc>
                <a:spcPct val="100000"/>
              </a:lnSpc>
              <a:spcBef>
                <a:spcPts val="1785"/>
              </a:spcBef>
            </a:pPr>
            <a:r>
              <a:rPr dirty="0" spc="-5" b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pc="-85" b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pc="-5" b="0">
                <a:solidFill>
                  <a:srgbClr val="FFFFFF"/>
                </a:solidFill>
                <a:latin typeface="Times New Roman"/>
                <a:cs typeface="Times New Roman"/>
              </a:rPr>
              <a:t>2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814833" y="45719"/>
            <a:ext cx="2226017" cy="969263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2722626" y="519429"/>
            <a:ext cx="5131435" cy="5740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 b="1">
                <a:latin typeface="Arial"/>
                <a:cs typeface="Arial"/>
              </a:rPr>
              <a:t>INDUCTIVE</a:t>
            </a:r>
            <a:r>
              <a:rPr dirty="0" sz="3600" spc="-100" b="1">
                <a:latin typeface="Arial"/>
                <a:cs typeface="Arial"/>
              </a:rPr>
              <a:t> </a:t>
            </a:r>
            <a:r>
              <a:rPr dirty="0" sz="3600" b="1">
                <a:latin typeface="Arial"/>
                <a:cs typeface="Arial"/>
              </a:rPr>
              <a:t>STRENGTH</a:t>
            </a:r>
            <a:endParaRPr sz="36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01446" y="2032762"/>
            <a:ext cx="10074910" cy="240411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132715">
              <a:lnSpc>
                <a:spcPct val="100000"/>
              </a:lnSpc>
              <a:spcBef>
                <a:spcPts val="105"/>
              </a:spcBef>
            </a:pPr>
            <a:r>
              <a:rPr dirty="0" sz="2600" b="1">
                <a:latin typeface="Arial"/>
                <a:cs typeface="Arial"/>
              </a:rPr>
              <a:t>If an inductive argument either is </a:t>
            </a:r>
            <a:r>
              <a:rPr dirty="0" sz="2600" spc="5" b="1">
                <a:latin typeface="Arial"/>
                <a:cs typeface="Arial"/>
              </a:rPr>
              <a:t>weak </a:t>
            </a:r>
            <a:r>
              <a:rPr dirty="0" sz="2600" b="1">
                <a:latin typeface="Arial"/>
                <a:cs typeface="Arial"/>
              </a:rPr>
              <a:t>or has at </a:t>
            </a:r>
            <a:r>
              <a:rPr dirty="0" sz="2600" spc="-5" b="1">
                <a:latin typeface="Arial"/>
                <a:cs typeface="Arial"/>
              </a:rPr>
              <a:t>least </a:t>
            </a:r>
            <a:r>
              <a:rPr dirty="0" sz="2600" b="1">
                <a:latin typeface="Arial"/>
                <a:cs typeface="Arial"/>
              </a:rPr>
              <a:t>one false </a:t>
            </a:r>
            <a:r>
              <a:rPr dirty="0" sz="2600" spc="-71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premise,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it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is</a:t>
            </a:r>
            <a:r>
              <a:rPr dirty="0" sz="2600" spc="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an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uncogent</a:t>
            </a:r>
            <a:r>
              <a:rPr dirty="0" sz="2600" spc="-4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argument.</a:t>
            </a:r>
            <a:endParaRPr sz="2600">
              <a:latin typeface="Arial"/>
              <a:cs typeface="Arial"/>
            </a:endParaRPr>
          </a:p>
          <a:p>
            <a:pPr marL="104139">
              <a:lnSpc>
                <a:spcPct val="100000"/>
              </a:lnSpc>
            </a:pPr>
            <a:r>
              <a:rPr dirty="0" sz="2600" b="1">
                <a:latin typeface="Arial"/>
                <a:cs typeface="Arial"/>
              </a:rPr>
              <a:t>For</a:t>
            </a:r>
            <a:r>
              <a:rPr dirty="0" sz="2600" spc="-4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example:</a:t>
            </a:r>
            <a:endParaRPr sz="2600">
              <a:latin typeface="Arial"/>
              <a:cs typeface="Arial"/>
            </a:endParaRPr>
          </a:p>
          <a:p>
            <a:pPr marL="12700" marR="610870">
              <a:lnSpc>
                <a:spcPct val="100000"/>
              </a:lnSpc>
            </a:pPr>
            <a:r>
              <a:rPr dirty="0" sz="2600" b="1">
                <a:latin typeface="Arial"/>
                <a:cs typeface="Arial"/>
              </a:rPr>
              <a:t>All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previous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U.S.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presidents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have been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professional</a:t>
            </a:r>
            <a:r>
              <a:rPr dirty="0" sz="2600" spc="-2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football </a:t>
            </a:r>
            <a:r>
              <a:rPr dirty="0" sz="2600" spc="-705" b="1">
                <a:latin typeface="Arial"/>
                <a:cs typeface="Arial"/>
              </a:rPr>
              <a:t> </a:t>
            </a:r>
            <a:r>
              <a:rPr dirty="0" sz="2600" spc="-5" b="1">
                <a:latin typeface="Arial"/>
                <a:cs typeface="Arial"/>
              </a:rPr>
              <a:t>players.</a:t>
            </a:r>
            <a:endParaRPr sz="2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2600" b="1">
                <a:latin typeface="Arial"/>
                <a:cs typeface="Arial"/>
              </a:rPr>
              <a:t>Therefore,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probably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the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next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U.S.</a:t>
            </a:r>
            <a:r>
              <a:rPr dirty="0" sz="2600" spc="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president</a:t>
            </a:r>
            <a:r>
              <a:rPr dirty="0" sz="2600" spc="-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will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be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an</a:t>
            </a:r>
            <a:r>
              <a:rPr dirty="0" sz="2600" spc="1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astronaut.</a:t>
            </a:r>
            <a:endParaRPr sz="2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13028" y="515569"/>
            <a:ext cx="1376680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-5" b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r>
              <a:rPr dirty="0" spc="-85" b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pc="-5" b="0">
                <a:solidFill>
                  <a:srgbClr val="FFFFFF"/>
                </a:solidFill>
                <a:latin typeface="Times New Roman"/>
                <a:cs typeface="Times New Roman"/>
              </a:rPr>
              <a:t>2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620268" y="45719"/>
            <a:ext cx="11421110" cy="5722620"/>
            <a:chOff x="620268" y="45719"/>
            <a:chExt cx="11421110" cy="572262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814833" y="45719"/>
              <a:ext cx="2226017" cy="969263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20268" y="1589531"/>
              <a:ext cx="10951464" cy="4178808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1999" cy="6857996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606684" y="6276686"/>
              <a:ext cx="232755" cy="176245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10530630" y="6179474"/>
              <a:ext cx="377825" cy="370840"/>
            </a:xfrm>
            <a:custGeom>
              <a:avLst/>
              <a:gdLst/>
              <a:ahLst/>
              <a:cxnLst/>
              <a:rect l="l" t="t" r="r" b="b"/>
              <a:pathLst>
                <a:path w="377825" h="370840">
                  <a:moveTo>
                    <a:pt x="300409" y="0"/>
                  </a:moveTo>
                  <a:lnTo>
                    <a:pt x="76972" y="0"/>
                  </a:lnTo>
                  <a:lnTo>
                    <a:pt x="47028" y="5952"/>
                  </a:lnTo>
                  <a:lnTo>
                    <a:pt x="22560" y="22172"/>
                  </a:lnTo>
                  <a:lnTo>
                    <a:pt x="6054" y="46208"/>
                  </a:lnTo>
                  <a:lnTo>
                    <a:pt x="0" y="75603"/>
                  </a:lnTo>
                  <a:lnTo>
                    <a:pt x="0" y="295072"/>
                  </a:lnTo>
                  <a:lnTo>
                    <a:pt x="6055" y="324467"/>
                  </a:lnTo>
                  <a:lnTo>
                    <a:pt x="22560" y="348502"/>
                  </a:lnTo>
                  <a:lnTo>
                    <a:pt x="47029" y="364723"/>
                  </a:lnTo>
                  <a:lnTo>
                    <a:pt x="76973" y="370675"/>
                  </a:lnTo>
                  <a:lnTo>
                    <a:pt x="300410" y="370675"/>
                  </a:lnTo>
                  <a:lnTo>
                    <a:pt x="330314" y="364723"/>
                  </a:lnTo>
                  <a:lnTo>
                    <a:pt x="352565" y="349960"/>
                  </a:lnTo>
                  <a:lnTo>
                    <a:pt x="76973" y="349960"/>
                  </a:lnTo>
                  <a:lnTo>
                    <a:pt x="55190" y="345638"/>
                  </a:lnTo>
                  <a:lnTo>
                    <a:pt x="37395" y="333862"/>
                  </a:lnTo>
                  <a:lnTo>
                    <a:pt x="25394" y="316413"/>
                  </a:lnTo>
                  <a:lnTo>
                    <a:pt x="20993" y="295072"/>
                  </a:lnTo>
                  <a:lnTo>
                    <a:pt x="20992" y="75603"/>
                  </a:lnTo>
                  <a:lnTo>
                    <a:pt x="25394" y="54262"/>
                  </a:lnTo>
                  <a:lnTo>
                    <a:pt x="37395" y="36813"/>
                  </a:lnTo>
                  <a:lnTo>
                    <a:pt x="55190" y="25037"/>
                  </a:lnTo>
                  <a:lnTo>
                    <a:pt x="76972" y="20716"/>
                  </a:lnTo>
                  <a:lnTo>
                    <a:pt x="352566" y="20716"/>
                  </a:lnTo>
                  <a:lnTo>
                    <a:pt x="330313" y="5952"/>
                  </a:lnTo>
                  <a:lnTo>
                    <a:pt x="300409" y="0"/>
                  </a:lnTo>
                  <a:close/>
                </a:path>
                <a:path w="377825" h="370840">
                  <a:moveTo>
                    <a:pt x="352566" y="20716"/>
                  </a:moveTo>
                  <a:lnTo>
                    <a:pt x="300409" y="20716"/>
                  </a:lnTo>
                  <a:lnTo>
                    <a:pt x="322112" y="25037"/>
                  </a:lnTo>
                  <a:lnTo>
                    <a:pt x="339866" y="36813"/>
                  </a:lnTo>
                  <a:lnTo>
                    <a:pt x="351851" y="54262"/>
                  </a:lnTo>
                  <a:lnTo>
                    <a:pt x="356251" y="75603"/>
                  </a:lnTo>
                  <a:lnTo>
                    <a:pt x="356251" y="295072"/>
                  </a:lnTo>
                  <a:lnTo>
                    <a:pt x="351852" y="316413"/>
                  </a:lnTo>
                  <a:lnTo>
                    <a:pt x="339866" y="333862"/>
                  </a:lnTo>
                  <a:lnTo>
                    <a:pt x="322112" y="345638"/>
                  </a:lnTo>
                  <a:lnTo>
                    <a:pt x="300410" y="349960"/>
                  </a:lnTo>
                  <a:lnTo>
                    <a:pt x="352565" y="349960"/>
                  </a:lnTo>
                  <a:lnTo>
                    <a:pt x="354762" y="348502"/>
                  </a:lnTo>
                  <a:lnTo>
                    <a:pt x="371260" y="324467"/>
                  </a:lnTo>
                  <a:lnTo>
                    <a:pt x="377313" y="295072"/>
                  </a:lnTo>
                  <a:lnTo>
                    <a:pt x="377313" y="75603"/>
                  </a:lnTo>
                  <a:lnTo>
                    <a:pt x="371259" y="46208"/>
                  </a:lnTo>
                  <a:lnTo>
                    <a:pt x="354761" y="22172"/>
                  </a:lnTo>
                  <a:lnTo>
                    <a:pt x="352566" y="2071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129518" y="6255505"/>
              <a:ext cx="224356" cy="218551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9582696" y="6179477"/>
              <a:ext cx="847725" cy="370840"/>
            </a:xfrm>
            <a:custGeom>
              <a:avLst/>
              <a:gdLst/>
              <a:ahLst/>
              <a:cxnLst/>
              <a:rect l="l" t="t" r="r" b="b"/>
              <a:pathLst>
                <a:path w="847725" h="370840">
                  <a:moveTo>
                    <a:pt x="377278" y="75603"/>
                  </a:moveTo>
                  <a:lnTo>
                    <a:pt x="371208" y="46215"/>
                  </a:lnTo>
                  <a:lnTo>
                    <a:pt x="356273" y="24472"/>
                  </a:lnTo>
                  <a:lnTo>
                    <a:pt x="356273" y="75603"/>
                  </a:lnTo>
                  <a:lnTo>
                    <a:pt x="356273" y="295071"/>
                  </a:lnTo>
                  <a:lnTo>
                    <a:pt x="351866" y="316420"/>
                  </a:lnTo>
                  <a:lnTo>
                    <a:pt x="339864" y="333870"/>
                  </a:lnTo>
                  <a:lnTo>
                    <a:pt x="322084" y="345643"/>
                  </a:lnTo>
                  <a:lnTo>
                    <a:pt x="300304" y="349961"/>
                  </a:lnTo>
                  <a:lnTo>
                    <a:pt x="76974" y="349961"/>
                  </a:lnTo>
                  <a:lnTo>
                    <a:pt x="55194" y="345643"/>
                  </a:lnTo>
                  <a:lnTo>
                    <a:pt x="37401" y="333870"/>
                  </a:lnTo>
                  <a:lnTo>
                    <a:pt x="25400" y="316420"/>
                  </a:lnTo>
                  <a:lnTo>
                    <a:pt x="21005" y="295071"/>
                  </a:lnTo>
                  <a:lnTo>
                    <a:pt x="21005" y="75603"/>
                  </a:lnTo>
                  <a:lnTo>
                    <a:pt x="25400" y="54267"/>
                  </a:lnTo>
                  <a:lnTo>
                    <a:pt x="37401" y="36817"/>
                  </a:lnTo>
                  <a:lnTo>
                    <a:pt x="55194" y="25044"/>
                  </a:lnTo>
                  <a:lnTo>
                    <a:pt x="76962" y="20726"/>
                  </a:lnTo>
                  <a:lnTo>
                    <a:pt x="300304" y="20726"/>
                  </a:lnTo>
                  <a:lnTo>
                    <a:pt x="322084" y="25044"/>
                  </a:lnTo>
                  <a:lnTo>
                    <a:pt x="339864" y="36817"/>
                  </a:lnTo>
                  <a:lnTo>
                    <a:pt x="351866" y="54267"/>
                  </a:lnTo>
                  <a:lnTo>
                    <a:pt x="356273" y="75603"/>
                  </a:lnTo>
                  <a:lnTo>
                    <a:pt x="356273" y="24472"/>
                  </a:lnTo>
                  <a:lnTo>
                    <a:pt x="354698" y="22174"/>
                  </a:lnTo>
                  <a:lnTo>
                    <a:pt x="352501" y="20726"/>
                  </a:lnTo>
                  <a:lnTo>
                    <a:pt x="330238" y="5956"/>
                  </a:lnTo>
                  <a:lnTo>
                    <a:pt x="300304" y="0"/>
                  </a:lnTo>
                  <a:lnTo>
                    <a:pt x="76962" y="0"/>
                  </a:lnTo>
                  <a:lnTo>
                    <a:pt x="47002" y="5956"/>
                  </a:lnTo>
                  <a:lnTo>
                    <a:pt x="22542" y="22174"/>
                  </a:lnTo>
                  <a:lnTo>
                    <a:pt x="6045" y="46215"/>
                  </a:lnTo>
                  <a:lnTo>
                    <a:pt x="0" y="75603"/>
                  </a:lnTo>
                  <a:lnTo>
                    <a:pt x="0" y="295071"/>
                  </a:lnTo>
                  <a:lnTo>
                    <a:pt x="6045" y="324472"/>
                  </a:lnTo>
                  <a:lnTo>
                    <a:pt x="22542" y="348500"/>
                  </a:lnTo>
                  <a:lnTo>
                    <a:pt x="47002" y="364731"/>
                  </a:lnTo>
                  <a:lnTo>
                    <a:pt x="76974" y="370674"/>
                  </a:lnTo>
                  <a:lnTo>
                    <a:pt x="300304" y="370674"/>
                  </a:lnTo>
                  <a:lnTo>
                    <a:pt x="352501" y="349961"/>
                  </a:lnTo>
                  <a:lnTo>
                    <a:pt x="377278" y="295071"/>
                  </a:lnTo>
                  <a:lnTo>
                    <a:pt x="377278" y="75603"/>
                  </a:lnTo>
                  <a:close/>
                </a:path>
                <a:path w="847725" h="370840">
                  <a:moveTo>
                    <a:pt x="847674" y="75603"/>
                  </a:moveTo>
                  <a:lnTo>
                    <a:pt x="841616" y="46215"/>
                  </a:lnTo>
                  <a:lnTo>
                    <a:pt x="826617" y="24358"/>
                  </a:lnTo>
                  <a:lnTo>
                    <a:pt x="826617" y="75603"/>
                  </a:lnTo>
                  <a:lnTo>
                    <a:pt x="826617" y="295071"/>
                  </a:lnTo>
                  <a:lnTo>
                    <a:pt x="822210" y="316420"/>
                  </a:lnTo>
                  <a:lnTo>
                    <a:pt x="810221" y="333870"/>
                  </a:lnTo>
                  <a:lnTo>
                    <a:pt x="792441" y="345643"/>
                  </a:lnTo>
                  <a:lnTo>
                    <a:pt x="770699" y="349961"/>
                  </a:lnTo>
                  <a:lnTo>
                    <a:pt x="547319" y="349961"/>
                  </a:lnTo>
                  <a:lnTo>
                    <a:pt x="525589" y="345643"/>
                  </a:lnTo>
                  <a:lnTo>
                    <a:pt x="507822" y="333870"/>
                  </a:lnTo>
                  <a:lnTo>
                    <a:pt x="495833" y="316420"/>
                  </a:lnTo>
                  <a:lnTo>
                    <a:pt x="491426" y="295071"/>
                  </a:lnTo>
                  <a:lnTo>
                    <a:pt x="491426" y="75603"/>
                  </a:lnTo>
                  <a:lnTo>
                    <a:pt x="495833" y="54267"/>
                  </a:lnTo>
                  <a:lnTo>
                    <a:pt x="507822" y="36817"/>
                  </a:lnTo>
                  <a:lnTo>
                    <a:pt x="525589" y="25044"/>
                  </a:lnTo>
                  <a:lnTo>
                    <a:pt x="547319" y="20726"/>
                  </a:lnTo>
                  <a:lnTo>
                    <a:pt x="770699" y="20726"/>
                  </a:lnTo>
                  <a:lnTo>
                    <a:pt x="792441" y="25044"/>
                  </a:lnTo>
                  <a:lnTo>
                    <a:pt x="810221" y="36817"/>
                  </a:lnTo>
                  <a:lnTo>
                    <a:pt x="822210" y="54267"/>
                  </a:lnTo>
                  <a:lnTo>
                    <a:pt x="826617" y="75603"/>
                  </a:lnTo>
                  <a:lnTo>
                    <a:pt x="826617" y="24358"/>
                  </a:lnTo>
                  <a:lnTo>
                    <a:pt x="825119" y="22174"/>
                  </a:lnTo>
                  <a:lnTo>
                    <a:pt x="822921" y="20726"/>
                  </a:lnTo>
                  <a:lnTo>
                    <a:pt x="800646" y="5956"/>
                  </a:lnTo>
                  <a:lnTo>
                    <a:pt x="770699" y="0"/>
                  </a:lnTo>
                  <a:lnTo>
                    <a:pt x="547319" y="0"/>
                  </a:lnTo>
                  <a:lnTo>
                    <a:pt x="517385" y="5956"/>
                  </a:lnTo>
                  <a:lnTo>
                    <a:pt x="492925" y="22174"/>
                  </a:lnTo>
                  <a:lnTo>
                    <a:pt x="476402" y="46215"/>
                  </a:lnTo>
                  <a:lnTo>
                    <a:pt x="470344" y="75603"/>
                  </a:lnTo>
                  <a:lnTo>
                    <a:pt x="470344" y="295071"/>
                  </a:lnTo>
                  <a:lnTo>
                    <a:pt x="476402" y="324472"/>
                  </a:lnTo>
                  <a:lnTo>
                    <a:pt x="492925" y="348500"/>
                  </a:lnTo>
                  <a:lnTo>
                    <a:pt x="517385" y="364731"/>
                  </a:lnTo>
                  <a:lnTo>
                    <a:pt x="547319" y="370674"/>
                  </a:lnTo>
                  <a:lnTo>
                    <a:pt x="770699" y="370674"/>
                  </a:lnTo>
                  <a:lnTo>
                    <a:pt x="822921" y="349961"/>
                  </a:lnTo>
                  <a:lnTo>
                    <a:pt x="847674" y="295071"/>
                  </a:lnTo>
                  <a:lnTo>
                    <a:pt x="847674" y="75603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705417" y="6246673"/>
              <a:ext cx="125450" cy="236190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10989348" y="6175400"/>
              <a:ext cx="377825" cy="370840"/>
            </a:xfrm>
            <a:custGeom>
              <a:avLst/>
              <a:gdLst/>
              <a:ahLst/>
              <a:cxnLst/>
              <a:rect l="l" t="t" r="r" b="b"/>
              <a:pathLst>
                <a:path w="377825" h="370840">
                  <a:moveTo>
                    <a:pt x="149860" y="144526"/>
                  </a:moveTo>
                  <a:lnTo>
                    <a:pt x="114173" y="144526"/>
                  </a:lnTo>
                  <a:lnTo>
                    <a:pt x="114173" y="257225"/>
                  </a:lnTo>
                  <a:lnTo>
                    <a:pt x="149860" y="257225"/>
                  </a:lnTo>
                  <a:lnTo>
                    <a:pt x="149860" y="144526"/>
                  </a:lnTo>
                  <a:close/>
                </a:path>
                <a:path w="377825" h="370840">
                  <a:moveTo>
                    <a:pt x="152692" y="108800"/>
                  </a:moveTo>
                  <a:lnTo>
                    <a:pt x="151053" y="100876"/>
                  </a:lnTo>
                  <a:lnTo>
                    <a:pt x="146596" y="94424"/>
                  </a:lnTo>
                  <a:lnTo>
                    <a:pt x="140004" y="90081"/>
                  </a:lnTo>
                  <a:lnTo>
                    <a:pt x="131978" y="88493"/>
                  </a:lnTo>
                  <a:lnTo>
                    <a:pt x="123913" y="90081"/>
                  </a:lnTo>
                  <a:lnTo>
                    <a:pt x="117335" y="94424"/>
                  </a:lnTo>
                  <a:lnTo>
                    <a:pt x="112890" y="100876"/>
                  </a:lnTo>
                  <a:lnTo>
                    <a:pt x="111264" y="108800"/>
                  </a:lnTo>
                  <a:lnTo>
                    <a:pt x="112890" y="116687"/>
                  </a:lnTo>
                  <a:lnTo>
                    <a:pt x="117335" y="123139"/>
                  </a:lnTo>
                  <a:lnTo>
                    <a:pt x="123913" y="127508"/>
                  </a:lnTo>
                  <a:lnTo>
                    <a:pt x="131978" y="129108"/>
                  </a:lnTo>
                  <a:lnTo>
                    <a:pt x="140004" y="127508"/>
                  </a:lnTo>
                  <a:lnTo>
                    <a:pt x="146596" y="123139"/>
                  </a:lnTo>
                  <a:lnTo>
                    <a:pt x="151053" y="116687"/>
                  </a:lnTo>
                  <a:lnTo>
                    <a:pt x="152692" y="108800"/>
                  </a:lnTo>
                  <a:close/>
                </a:path>
                <a:path w="377825" h="370840">
                  <a:moveTo>
                    <a:pt x="377304" y="75603"/>
                  </a:moveTo>
                  <a:lnTo>
                    <a:pt x="371259" y="46215"/>
                  </a:lnTo>
                  <a:lnTo>
                    <a:pt x="356247" y="24345"/>
                  </a:lnTo>
                  <a:lnTo>
                    <a:pt x="356247" y="75603"/>
                  </a:lnTo>
                  <a:lnTo>
                    <a:pt x="356247" y="295071"/>
                  </a:lnTo>
                  <a:lnTo>
                    <a:pt x="351853" y="316420"/>
                  </a:lnTo>
                  <a:lnTo>
                    <a:pt x="339864" y="333870"/>
                  </a:lnTo>
                  <a:lnTo>
                    <a:pt x="322110" y="345643"/>
                  </a:lnTo>
                  <a:lnTo>
                    <a:pt x="300405" y="349961"/>
                  </a:lnTo>
                  <a:lnTo>
                    <a:pt x="76974" y="349961"/>
                  </a:lnTo>
                  <a:lnTo>
                    <a:pt x="55181" y="345643"/>
                  </a:lnTo>
                  <a:lnTo>
                    <a:pt x="37388" y="333870"/>
                  </a:lnTo>
                  <a:lnTo>
                    <a:pt x="25387" y="316420"/>
                  </a:lnTo>
                  <a:lnTo>
                    <a:pt x="20993" y="295071"/>
                  </a:lnTo>
                  <a:lnTo>
                    <a:pt x="20993" y="75603"/>
                  </a:lnTo>
                  <a:lnTo>
                    <a:pt x="25387" y="54254"/>
                  </a:lnTo>
                  <a:lnTo>
                    <a:pt x="37388" y="36804"/>
                  </a:lnTo>
                  <a:lnTo>
                    <a:pt x="55181" y="25031"/>
                  </a:lnTo>
                  <a:lnTo>
                    <a:pt x="76974" y="20713"/>
                  </a:lnTo>
                  <a:lnTo>
                    <a:pt x="300405" y="20713"/>
                  </a:lnTo>
                  <a:lnTo>
                    <a:pt x="322110" y="25031"/>
                  </a:lnTo>
                  <a:lnTo>
                    <a:pt x="339864" y="36804"/>
                  </a:lnTo>
                  <a:lnTo>
                    <a:pt x="351853" y="54254"/>
                  </a:lnTo>
                  <a:lnTo>
                    <a:pt x="356247" y="75603"/>
                  </a:lnTo>
                  <a:lnTo>
                    <a:pt x="356247" y="24345"/>
                  </a:lnTo>
                  <a:lnTo>
                    <a:pt x="354761" y="22174"/>
                  </a:lnTo>
                  <a:lnTo>
                    <a:pt x="352552" y="20713"/>
                  </a:lnTo>
                  <a:lnTo>
                    <a:pt x="330314" y="5956"/>
                  </a:lnTo>
                  <a:lnTo>
                    <a:pt x="300405" y="0"/>
                  </a:lnTo>
                  <a:lnTo>
                    <a:pt x="76974" y="0"/>
                  </a:lnTo>
                  <a:lnTo>
                    <a:pt x="47028" y="5956"/>
                  </a:lnTo>
                  <a:lnTo>
                    <a:pt x="22555" y="22174"/>
                  </a:lnTo>
                  <a:lnTo>
                    <a:pt x="6045" y="46215"/>
                  </a:lnTo>
                  <a:lnTo>
                    <a:pt x="0" y="75603"/>
                  </a:lnTo>
                  <a:lnTo>
                    <a:pt x="0" y="295071"/>
                  </a:lnTo>
                  <a:lnTo>
                    <a:pt x="6045" y="324472"/>
                  </a:lnTo>
                  <a:lnTo>
                    <a:pt x="22555" y="348500"/>
                  </a:lnTo>
                  <a:lnTo>
                    <a:pt x="47028" y="364731"/>
                  </a:lnTo>
                  <a:lnTo>
                    <a:pt x="76974" y="370674"/>
                  </a:lnTo>
                  <a:lnTo>
                    <a:pt x="300405" y="370674"/>
                  </a:lnTo>
                  <a:lnTo>
                    <a:pt x="352564" y="349961"/>
                  </a:lnTo>
                  <a:lnTo>
                    <a:pt x="377304" y="295071"/>
                  </a:lnTo>
                  <a:lnTo>
                    <a:pt x="377304" y="75603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0" name="object 1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167822" y="6317139"/>
              <a:ext cx="111198" cy="115485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11475022" y="6175397"/>
              <a:ext cx="377825" cy="370840"/>
            </a:xfrm>
            <a:custGeom>
              <a:avLst/>
              <a:gdLst/>
              <a:ahLst/>
              <a:cxnLst/>
              <a:rect l="l" t="t" r="r" b="b"/>
              <a:pathLst>
                <a:path w="377825" h="370840">
                  <a:moveTo>
                    <a:pt x="300409" y="0"/>
                  </a:moveTo>
                  <a:lnTo>
                    <a:pt x="76972" y="0"/>
                  </a:lnTo>
                  <a:lnTo>
                    <a:pt x="47057" y="5952"/>
                  </a:lnTo>
                  <a:lnTo>
                    <a:pt x="22586" y="22171"/>
                  </a:lnTo>
                  <a:lnTo>
                    <a:pt x="6064" y="46205"/>
                  </a:lnTo>
                  <a:lnTo>
                    <a:pt x="0" y="75597"/>
                  </a:lnTo>
                  <a:lnTo>
                    <a:pt x="0" y="295072"/>
                  </a:lnTo>
                  <a:lnTo>
                    <a:pt x="6064" y="324466"/>
                  </a:lnTo>
                  <a:lnTo>
                    <a:pt x="22586" y="348501"/>
                  </a:lnTo>
                  <a:lnTo>
                    <a:pt x="47058" y="364722"/>
                  </a:lnTo>
                  <a:lnTo>
                    <a:pt x="76973" y="370674"/>
                  </a:lnTo>
                  <a:lnTo>
                    <a:pt x="300410" y="370674"/>
                  </a:lnTo>
                  <a:lnTo>
                    <a:pt x="330325" y="364722"/>
                  </a:lnTo>
                  <a:lnTo>
                    <a:pt x="352597" y="349958"/>
                  </a:lnTo>
                  <a:lnTo>
                    <a:pt x="76973" y="349958"/>
                  </a:lnTo>
                  <a:lnTo>
                    <a:pt x="55201" y="345637"/>
                  </a:lnTo>
                  <a:lnTo>
                    <a:pt x="37430" y="333861"/>
                  </a:lnTo>
                  <a:lnTo>
                    <a:pt x="25453" y="316412"/>
                  </a:lnTo>
                  <a:lnTo>
                    <a:pt x="21062" y="295072"/>
                  </a:lnTo>
                  <a:lnTo>
                    <a:pt x="21061" y="75597"/>
                  </a:lnTo>
                  <a:lnTo>
                    <a:pt x="25452" y="54255"/>
                  </a:lnTo>
                  <a:lnTo>
                    <a:pt x="37429" y="36806"/>
                  </a:lnTo>
                  <a:lnTo>
                    <a:pt x="55200" y="25030"/>
                  </a:lnTo>
                  <a:lnTo>
                    <a:pt x="76972" y="20709"/>
                  </a:lnTo>
                  <a:lnTo>
                    <a:pt x="352590" y="20709"/>
                  </a:lnTo>
                  <a:lnTo>
                    <a:pt x="330324" y="5952"/>
                  </a:lnTo>
                  <a:lnTo>
                    <a:pt x="300409" y="0"/>
                  </a:lnTo>
                  <a:close/>
                </a:path>
                <a:path w="377825" h="370840">
                  <a:moveTo>
                    <a:pt x="352590" y="20709"/>
                  </a:moveTo>
                  <a:lnTo>
                    <a:pt x="300409" y="20709"/>
                  </a:lnTo>
                  <a:lnTo>
                    <a:pt x="322152" y="25030"/>
                  </a:lnTo>
                  <a:lnTo>
                    <a:pt x="339926" y="36806"/>
                  </a:lnTo>
                  <a:lnTo>
                    <a:pt x="351920" y="54255"/>
                  </a:lnTo>
                  <a:lnTo>
                    <a:pt x="356320" y="75597"/>
                  </a:lnTo>
                  <a:lnTo>
                    <a:pt x="356321" y="295072"/>
                  </a:lnTo>
                  <a:lnTo>
                    <a:pt x="351920" y="316412"/>
                  </a:lnTo>
                  <a:lnTo>
                    <a:pt x="339927" y="333861"/>
                  </a:lnTo>
                  <a:lnTo>
                    <a:pt x="322152" y="345637"/>
                  </a:lnTo>
                  <a:lnTo>
                    <a:pt x="300410" y="349958"/>
                  </a:lnTo>
                  <a:lnTo>
                    <a:pt x="352597" y="349958"/>
                  </a:lnTo>
                  <a:lnTo>
                    <a:pt x="354797" y="348501"/>
                  </a:lnTo>
                  <a:lnTo>
                    <a:pt x="371318" y="324466"/>
                  </a:lnTo>
                  <a:lnTo>
                    <a:pt x="377383" y="295072"/>
                  </a:lnTo>
                  <a:lnTo>
                    <a:pt x="377382" y="75597"/>
                  </a:lnTo>
                  <a:lnTo>
                    <a:pt x="371318" y="46205"/>
                  </a:lnTo>
                  <a:lnTo>
                    <a:pt x="354796" y="22171"/>
                  </a:lnTo>
                  <a:lnTo>
                    <a:pt x="352590" y="2070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2" name="object 1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582341" y="6290801"/>
              <a:ext cx="174938" cy="141583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372541" y="491908"/>
              <a:ext cx="1407160" cy="744855"/>
            </a:xfrm>
            <a:custGeom>
              <a:avLst/>
              <a:gdLst/>
              <a:ahLst/>
              <a:cxnLst/>
              <a:rect l="l" t="t" r="r" b="b"/>
              <a:pathLst>
                <a:path w="1407160" h="744855">
                  <a:moveTo>
                    <a:pt x="1406652" y="131597"/>
                  </a:moveTo>
                  <a:lnTo>
                    <a:pt x="1396796" y="80619"/>
                  </a:lnTo>
                  <a:lnTo>
                    <a:pt x="1369936" y="38989"/>
                  </a:lnTo>
                  <a:lnTo>
                    <a:pt x="1330071" y="10909"/>
                  </a:lnTo>
                  <a:lnTo>
                    <a:pt x="1281264" y="609"/>
                  </a:lnTo>
                  <a:lnTo>
                    <a:pt x="838441" y="609"/>
                  </a:lnTo>
                  <a:lnTo>
                    <a:pt x="838441" y="104787"/>
                  </a:lnTo>
                  <a:lnTo>
                    <a:pt x="832853" y="132308"/>
                  </a:lnTo>
                  <a:lnTo>
                    <a:pt x="817613" y="154762"/>
                  </a:lnTo>
                  <a:lnTo>
                    <a:pt x="795007" y="169900"/>
                  </a:lnTo>
                  <a:lnTo>
                    <a:pt x="767321" y="175450"/>
                  </a:lnTo>
                  <a:lnTo>
                    <a:pt x="739635" y="169900"/>
                  </a:lnTo>
                  <a:lnTo>
                    <a:pt x="717029" y="154762"/>
                  </a:lnTo>
                  <a:lnTo>
                    <a:pt x="701789" y="132308"/>
                  </a:lnTo>
                  <a:lnTo>
                    <a:pt x="696201" y="104787"/>
                  </a:lnTo>
                  <a:lnTo>
                    <a:pt x="701789" y="77304"/>
                  </a:lnTo>
                  <a:lnTo>
                    <a:pt x="717029" y="54864"/>
                  </a:lnTo>
                  <a:lnTo>
                    <a:pt x="739635" y="39738"/>
                  </a:lnTo>
                  <a:lnTo>
                    <a:pt x="767321" y="34188"/>
                  </a:lnTo>
                  <a:lnTo>
                    <a:pt x="795007" y="39738"/>
                  </a:lnTo>
                  <a:lnTo>
                    <a:pt x="817613" y="54864"/>
                  </a:lnTo>
                  <a:lnTo>
                    <a:pt x="832853" y="77304"/>
                  </a:lnTo>
                  <a:lnTo>
                    <a:pt x="838441" y="104787"/>
                  </a:lnTo>
                  <a:lnTo>
                    <a:pt x="838441" y="609"/>
                  </a:lnTo>
                  <a:lnTo>
                    <a:pt x="793127" y="609"/>
                  </a:lnTo>
                  <a:lnTo>
                    <a:pt x="788504" y="0"/>
                  </a:lnTo>
                  <a:lnTo>
                    <a:pt x="740473" y="6337"/>
                  </a:lnTo>
                  <a:lnTo>
                    <a:pt x="697217" y="24257"/>
                  </a:lnTo>
                  <a:lnTo>
                    <a:pt x="660450" y="52070"/>
                  </a:lnTo>
                  <a:lnTo>
                    <a:pt x="631850" y="88099"/>
                  </a:lnTo>
                  <a:lnTo>
                    <a:pt x="613117" y="130695"/>
                  </a:lnTo>
                  <a:lnTo>
                    <a:pt x="605917" y="178181"/>
                  </a:lnTo>
                  <a:lnTo>
                    <a:pt x="605917" y="414972"/>
                  </a:lnTo>
                  <a:lnTo>
                    <a:pt x="267474" y="414972"/>
                  </a:lnTo>
                  <a:lnTo>
                    <a:pt x="239903" y="420509"/>
                  </a:lnTo>
                  <a:lnTo>
                    <a:pt x="217373" y="435584"/>
                  </a:lnTo>
                  <a:lnTo>
                    <a:pt x="202171" y="457962"/>
                  </a:lnTo>
                  <a:lnTo>
                    <a:pt x="196596" y="485330"/>
                  </a:lnTo>
                  <a:lnTo>
                    <a:pt x="202171" y="512711"/>
                  </a:lnTo>
                  <a:lnTo>
                    <a:pt x="217373" y="535089"/>
                  </a:lnTo>
                  <a:lnTo>
                    <a:pt x="239903" y="550176"/>
                  </a:lnTo>
                  <a:lnTo>
                    <a:pt x="267474" y="555701"/>
                  </a:lnTo>
                  <a:lnTo>
                    <a:pt x="267474" y="555853"/>
                  </a:lnTo>
                  <a:lnTo>
                    <a:pt x="604215" y="555853"/>
                  </a:lnTo>
                  <a:lnTo>
                    <a:pt x="604215" y="557403"/>
                  </a:lnTo>
                  <a:lnTo>
                    <a:pt x="595604" y="588467"/>
                  </a:lnTo>
                  <a:lnTo>
                    <a:pt x="571741" y="615784"/>
                  </a:lnTo>
                  <a:lnTo>
                    <a:pt x="534720" y="635215"/>
                  </a:lnTo>
                  <a:lnTo>
                    <a:pt x="486613" y="642607"/>
                  </a:lnTo>
                  <a:lnTo>
                    <a:pt x="484301" y="642607"/>
                  </a:lnTo>
                  <a:lnTo>
                    <a:pt x="479996" y="642467"/>
                  </a:lnTo>
                  <a:lnTo>
                    <a:pt x="284670" y="642467"/>
                  </a:lnTo>
                  <a:lnTo>
                    <a:pt x="280200" y="642607"/>
                  </a:lnTo>
                  <a:lnTo>
                    <a:pt x="275742" y="642607"/>
                  </a:lnTo>
                  <a:lnTo>
                    <a:pt x="271195" y="642467"/>
                  </a:lnTo>
                  <a:lnTo>
                    <a:pt x="253276" y="642467"/>
                  </a:lnTo>
                  <a:lnTo>
                    <a:pt x="253276" y="642315"/>
                  </a:lnTo>
                  <a:lnTo>
                    <a:pt x="251942" y="642239"/>
                  </a:lnTo>
                  <a:lnTo>
                    <a:pt x="249110" y="641794"/>
                  </a:lnTo>
                  <a:lnTo>
                    <a:pt x="204927" y="628345"/>
                  </a:lnTo>
                  <a:lnTo>
                    <a:pt x="167805" y="603402"/>
                  </a:lnTo>
                  <a:lnTo>
                    <a:pt x="139319" y="569061"/>
                  </a:lnTo>
                  <a:lnTo>
                    <a:pt x="121056" y="527405"/>
                  </a:lnTo>
                  <a:lnTo>
                    <a:pt x="114617" y="480542"/>
                  </a:lnTo>
                  <a:lnTo>
                    <a:pt x="114617" y="476846"/>
                  </a:lnTo>
                  <a:lnTo>
                    <a:pt x="114769" y="473151"/>
                  </a:lnTo>
                  <a:lnTo>
                    <a:pt x="114998" y="469468"/>
                  </a:lnTo>
                  <a:lnTo>
                    <a:pt x="114249" y="451446"/>
                  </a:lnTo>
                  <a:lnTo>
                    <a:pt x="114998" y="445465"/>
                  </a:lnTo>
                  <a:lnTo>
                    <a:pt x="126263" y="413131"/>
                  </a:lnTo>
                  <a:lnTo>
                    <a:pt x="132295" y="395795"/>
                  </a:lnTo>
                  <a:lnTo>
                    <a:pt x="165735" y="357593"/>
                  </a:lnTo>
                  <a:lnTo>
                    <a:pt x="208724" y="332054"/>
                  </a:lnTo>
                  <a:lnTo>
                    <a:pt x="254685" y="320382"/>
                  </a:lnTo>
                  <a:lnTo>
                    <a:pt x="263017" y="319722"/>
                  </a:lnTo>
                  <a:lnTo>
                    <a:pt x="266890" y="319125"/>
                  </a:lnTo>
                  <a:lnTo>
                    <a:pt x="273634" y="318643"/>
                  </a:lnTo>
                  <a:lnTo>
                    <a:pt x="282397" y="318516"/>
                  </a:lnTo>
                  <a:lnTo>
                    <a:pt x="289979" y="318554"/>
                  </a:lnTo>
                  <a:lnTo>
                    <a:pt x="293217" y="318617"/>
                  </a:lnTo>
                  <a:lnTo>
                    <a:pt x="379501" y="319062"/>
                  </a:lnTo>
                  <a:lnTo>
                    <a:pt x="383387" y="318516"/>
                  </a:lnTo>
                  <a:lnTo>
                    <a:pt x="416090" y="313944"/>
                  </a:lnTo>
                  <a:lnTo>
                    <a:pt x="449554" y="301129"/>
                  </a:lnTo>
                  <a:lnTo>
                    <a:pt x="478917" y="281559"/>
                  </a:lnTo>
                  <a:lnTo>
                    <a:pt x="503199" y="256222"/>
                  </a:lnTo>
                  <a:lnTo>
                    <a:pt x="479806" y="246367"/>
                  </a:lnTo>
                  <a:lnTo>
                    <a:pt x="461187" y="229768"/>
                  </a:lnTo>
                  <a:lnTo>
                    <a:pt x="448881" y="207937"/>
                  </a:lnTo>
                  <a:lnTo>
                    <a:pt x="444436" y="182384"/>
                  </a:lnTo>
                  <a:lnTo>
                    <a:pt x="450456" y="152781"/>
                  </a:lnTo>
                  <a:lnTo>
                    <a:pt x="466864" y="128600"/>
                  </a:lnTo>
                  <a:lnTo>
                    <a:pt x="491223" y="112306"/>
                  </a:lnTo>
                  <a:lnTo>
                    <a:pt x="521055" y="106324"/>
                  </a:lnTo>
                  <a:lnTo>
                    <a:pt x="523062" y="106324"/>
                  </a:lnTo>
                  <a:lnTo>
                    <a:pt x="524992" y="106514"/>
                  </a:lnTo>
                  <a:lnTo>
                    <a:pt x="526923" y="106629"/>
                  </a:lnTo>
                  <a:lnTo>
                    <a:pt x="526757" y="106324"/>
                  </a:lnTo>
                  <a:lnTo>
                    <a:pt x="503885" y="63741"/>
                  </a:lnTo>
                  <a:lnTo>
                    <a:pt x="469252" y="29997"/>
                  </a:lnTo>
                  <a:lnTo>
                    <a:pt x="425602" y="7924"/>
                  </a:lnTo>
                  <a:lnTo>
                    <a:pt x="377431" y="304"/>
                  </a:lnTo>
                  <a:lnTo>
                    <a:pt x="375488" y="0"/>
                  </a:lnTo>
                  <a:lnTo>
                    <a:pt x="372135" y="0"/>
                  </a:lnTo>
                  <a:lnTo>
                    <a:pt x="368858" y="63"/>
                  </a:lnTo>
                  <a:lnTo>
                    <a:pt x="365518" y="304"/>
                  </a:lnTo>
                  <a:lnTo>
                    <a:pt x="134188" y="304"/>
                  </a:lnTo>
                  <a:lnTo>
                    <a:pt x="131216" y="63"/>
                  </a:lnTo>
                  <a:lnTo>
                    <a:pt x="128308" y="0"/>
                  </a:lnTo>
                  <a:lnTo>
                    <a:pt x="125336" y="0"/>
                  </a:lnTo>
                  <a:lnTo>
                    <a:pt x="78524" y="8978"/>
                  </a:lnTo>
                  <a:lnTo>
                    <a:pt x="39725" y="33566"/>
                  </a:lnTo>
                  <a:lnTo>
                    <a:pt x="12496" y="70256"/>
                  </a:lnTo>
                  <a:lnTo>
                    <a:pt x="368" y="115544"/>
                  </a:lnTo>
                  <a:lnTo>
                    <a:pt x="347662" y="115544"/>
                  </a:lnTo>
                  <a:lnTo>
                    <a:pt x="347662" y="115798"/>
                  </a:lnTo>
                  <a:lnTo>
                    <a:pt x="375272" y="121323"/>
                  </a:lnTo>
                  <a:lnTo>
                    <a:pt x="397802" y="136385"/>
                  </a:lnTo>
                  <a:lnTo>
                    <a:pt x="412991" y="158737"/>
                  </a:lnTo>
                  <a:lnTo>
                    <a:pt x="418553" y="186156"/>
                  </a:lnTo>
                  <a:lnTo>
                    <a:pt x="412991" y="213525"/>
                  </a:lnTo>
                  <a:lnTo>
                    <a:pt x="397802" y="235902"/>
                  </a:lnTo>
                  <a:lnTo>
                    <a:pt x="375272" y="250977"/>
                  </a:lnTo>
                  <a:lnTo>
                    <a:pt x="347662" y="256514"/>
                  </a:lnTo>
                  <a:lnTo>
                    <a:pt x="368" y="256514"/>
                  </a:lnTo>
                  <a:lnTo>
                    <a:pt x="368" y="416966"/>
                  </a:lnTo>
                  <a:lnTo>
                    <a:pt x="7810" y="414528"/>
                  </a:lnTo>
                  <a:lnTo>
                    <a:pt x="15697" y="413131"/>
                  </a:lnTo>
                  <a:lnTo>
                    <a:pt x="23952" y="413131"/>
                  </a:lnTo>
                  <a:lnTo>
                    <a:pt x="52946" y="418947"/>
                  </a:lnTo>
                  <a:lnTo>
                    <a:pt x="76644" y="434809"/>
                  </a:lnTo>
                  <a:lnTo>
                    <a:pt x="92621" y="458317"/>
                  </a:lnTo>
                  <a:lnTo>
                    <a:pt x="98488" y="487108"/>
                  </a:lnTo>
                  <a:lnTo>
                    <a:pt x="92621" y="515937"/>
                  </a:lnTo>
                  <a:lnTo>
                    <a:pt x="76644" y="539470"/>
                  </a:lnTo>
                  <a:lnTo>
                    <a:pt x="52946" y="555345"/>
                  </a:lnTo>
                  <a:lnTo>
                    <a:pt x="23952" y="561162"/>
                  </a:lnTo>
                  <a:lnTo>
                    <a:pt x="15697" y="561162"/>
                  </a:lnTo>
                  <a:lnTo>
                    <a:pt x="7734" y="559765"/>
                  </a:lnTo>
                  <a:lnTo>
                    <a:pt x="368" y="557326"/>
                  </a:lnTo>
                  <a:lnTo>
                    <a:pt x="317" y="609384"/>
                  </a:lnTo>
                  <a:lnTo>
                    <a:pt x="127" y="611898"/>
                  </a:lnTo>
                  <a:lnTo>
                    <a:pt x="0" y="617423"/>
                  </a:lnTo>
                  <a:lnTo>
                    <a:pt x="9639" y="665861"/>
                  </a:lnTo>
                  <a:lnTo>
                    <a:pt x="35979" y="705700"/>
                  </a:lnTo>
                  <a:lnTo>
                    <a:pt x="75184" y="733145"/>
                  </a:lnTo>
                  <a:lnTo>
                    <a:pt x="123405" y="744359"/>
                  </a:lnTo>
                  <a:lnTo>
                    <a:pt x="570738" y="744359"/>
                  </a:lnTo>
                  <a:lnTo>
                    <a:pt x="570738" y="744131"/>
                  </a:lnTo>
                  <a:lnTo>
                    <a:pt x="580085" y="743432"/>
                  </a:lnTo>
                  <a:lnTo>
                    <a:pt x="640156" y="720509"/>
                  </a:lnTo>
                  <a:lnTo>
                    <a:pt x="685152" y="662508"/>
                  </a:lnTo>
                  <a:lnTo>
                    <a:pt x="689444" y="642607"/>
                  </a:lnTo>
                  <a:lnTo>
                    <a:pt x="693229" y="625106"/>
                  </a:lnTo>
                  <a:lnTo>
                    <a:pt x="693420" y="622528"/>
                  </a:lnTo>
                  <a:lnTo>
                    <a:pt x="693534" y="614400"/>
                  </a:lnTo>
                  <a:lnTo>
                    <a:pt x="693851" y="611898"/>
                  </a:lnTo>
                  <a:lnTo>
                    <a:pt x="693724" y="569061"/>
                  </a:lnTo>
                  <a:lnTo>
                    <a:pt x="693229" y="262496"/>
                  </a:lnTo>
                  <a:lnTo>
                    <a:pt x="699185" y="234823"/>
                  </a:lnTo>
                  <a:lnTo>
                    <a:pt x="714768" y="212217"/>
                  </a:lnTo>
                  <a:lnTo>
                    <a:pt x="737704" y="196977"/>
                  </a:lnTo>
                  <a:lnTo>
                    <a:pt x="765708" y="191389"/>
                  </a:lnTo>
                  <a:lnTo>
                    <a:pt x="793915" y="197040"/>
                  </a:lnTo>
                  <a:lnTo>
                    <a:pt x="816927" y="212458"/>
                  </a:lnTo>
                  <a:lnTo>
                    <a:pt x="832446" y="235343"/>
                  </a:lnTo>
                  <a:lnTo>
                    <a:pt x="837946" y="262496"/>
                  </a:lnTo>
                  <a:lnTo>
                    <a:pt x="838009" y="267817"/>
                  </a:lnTo>
                  <a:lnTo>
                    <a:pt x="837819" y="270027"/>
                  </a:lnTo>
                  <a:lnTo>
                    <a:pt x="837819" y="738378"/>
                  </a:lnTo>
                  <a:lnTo>
                    <a:pt x="838936" y="738454"/>
                  </a:lnTo>
                  <a:lnTo>
                    <a:pt x="841349" y="738454"/>
                  </a:lnTo>
                  <a:lnTo>
                    <a:pt x="843622" y="738378"/>
                  </a:lnTo>
                  <a:lnTo>
                    <a:pt x="1281264" y="738378"/>
                  </a:lnTo>
                  <a:lnTo>
                    <a:pt x="1330071" y="728078"/>
                  </a:lnTo>
                  <a:lnTo>
                    <a:pt x="1369936" y="700011"/>
                  </a:lnTo>
                  <a:lnTo>
                    <a:pt x="1396796" y="658380"/>
                  </a:lnTo>
                  <a:lnTo>
                    <a:pt x="1406652" y="607390"/>
                  </a:lnTo>
                  <a:lnTo>
                    <a:pt x="1406652" y="131597"/>
                  </a:lnTo>
                  <a:close/>
                </a:path>
              </a:pathLst>
            </a:custGeom>
            <a:solidFill>
              <a:srgbClr val="35A8D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" name="object 14"/>
            <p:cNvSpPr/>
            <p:nvPr/>
          </p:nvSpPr>
          <p:spPr>
            <a:xfrm>
              <a:off x="1297473" y="500587"/>
              <a:ext cx="288290" cy="650240"/>
            </a:xfrm>
            <a:custGeom>
              <a:avLst/>
              <a:gdLst/>
              <a:ahLst/>
              <a:cxnLst/>
              <a:rect l="l" t="t" r="r" b="b"/>
              <a:pathLst>
                <a:path w="288290" h="650240">
                  <a:moveTo>
                    <a:pt x="136879" y="641350"/>
                  </a:moveTo>
                  <a:lnTo>
                    <a:pt x="134928" y="641350"/>
                  </a:lnTo>
                  <a:lnTo>
                    <a:pt x="135114" y="642620"/>
                  </a:lnTo>
                  <a:lnTo>
                    <a:pt x="134866" y="642620"/>
                  </a:lnTo>
                  <a:lnTo>
                    <a:pt x="133565" y="645160"/>
                  </a:lnTo>
                  <a:lnTo>
                    <a:pt x="130839" y="648970"/>
                  </a:lnTo>
                  <a:lnTo>
                    <a:pt x="130653" y="650240"/>
                  </a:lnTo>
                  <a:lnTo>
                    <a:pt x="131707" y="650240"/>
                  </a:lnTo>
                  <a:lnTo>
                    <a:pt x="132946" y="648970"/>
                  </a:lnTo>
                  <a:lnTo>
                    <a:pt x="134061" y="648970"/>
                  </a:lnTo>
                  <a:lnTo>
                    <a:pt x="134556" y="647700"/>
                  </a:lnTo>
                  <a:lnTo>
                    <a:pt x="134866" y="647700"/>
                  </a:lnTo>
                  <a:lnTo>
                    <a:pt x="134742" y="643890"/>
                  </a:lnTo>
                  <a:lnTo>
                    <a:pt x="136229" y="642620"/>
                  </a:lnTo>
                  <a:lnTo>
                    <a:pt x="136879" y="641350"/>
                  </a:lnTo>
                  <a:close/>
                </a:path>
                <a:path w="288290" h="650240">
                  <a:moveTo>
                    <a:pt x="3097" y="624840"/>
                  </a:moveTo>
                  <a:lnTo>
                    <a:pt x="0" y="624840"/>
                  </a:lnTo>
                  <a:lnTo>
                    <a:pt x="0" y="641350"/>
                  </a:lnTo>
                  <a:lnTo>
                    <a:pt x="929" y="642620"/>
                  </a:lnTo>
                  <a:lnTo>
                    <a:pt x="1239" y="645160"/>
                  </a:lnTo>
                  <a:lnTo>
                    <a:pt x="3717" y="645160"/>
                  </a:lnTo>
                  <a:lnTo>
                    <a:pt x="3717" y="643890"/>
                  </a:lnTo>
                  <a:lnTo>
                    <a:pt x="3159" y="643890"/>
                  </a:lnTo>
                  <a:lnTo>
                    <a:pt x="2044" y="642620"/>
                  </a:lnTo>
                  <a:lnTo>
                    <a:pt x="3345" y="641350"/>
                  </a:lnTo>
                  <a:lnTo>
                    <a:pt x="10097" y="641350"/>
                  </a:lnTo>
                  <a:lnTo>
                    <a:pt x="9788" y="640080"/>
                  </a:lnTo>
                  <a:lnTo>
                    <a:pt x="13876" y="640080"/>
                  </a:lnTo>
                  <a:lnTo>
                    <a:pt x="14062" y="638810"/>
                  </a:lnTo>
                  <a:lnTo>
                    <a:pt x="21311" y="638810"/>
                  </a:lnTo>
                  <a:lnTo>
                    <a:pt x="22116" y="637540"/>
                  </a:lnTo>
                  <a:lnTo>
                    <a:pt x="32400" y="637540"/>
                  </a:lnTo>
                  <a:lnTo>
                    <a:pt x="34010" y="636270"/>
                  </a:lnTo>
                  <a:lnTo>
                    <a:pt x="37542" y="636270"/>
                  </a:lnTo>
                  <a:lnTo>
                    <a:pt x="36674" y="635000"/>
                  </a:lnTo>
                  <a:lnTo>
                    <a:pt x="35311" y="632460"/>
                  </a:lnTo>
                  <a:lnTo>
                    <a:pt x="44418" y="632460"/>
                  </a:lnTo>
                  <a:lnTo>
                    <a:pt x="44480" y="631190"/>
                  </a:lnTo>
                  <a:lnTo>
                    <a:pt x="49219" y="631190"/>
                  </a:lnTo>
                  <a:lnTo>
                    <a:pt x="49994" y="629920"/>
                  </a:lnTo>
                  <a:lnTo>
                    <a:pt x="50613" y="629920"/>
                  </a:lnTo>
                  <a:lnTo>
                    <a:pt x="52534" y="628650"/>
                  </a:lnTo>
                  <a:lnTo>
                    <a:pt x="56870" y="628650"/>
                  </a:lnTo>
                  <a:lnTo>
                    <a:pt x="56932" y="627380"/>
                  </a:lnTo>
                  <a:lnTo>
                    <a:pt x="8611" y="627380"/>
                  </a:lnTo>
                  <a:lnTo>
                    <a:pt x="8796" y="626110"/>
                  </a:lnTo>
                  <a:lnTo>
                    <a:pt x="3655" y="626110"/>
                  </a:lnTo>
                  <a:lnTo>
                    <a:pt x="3097" y="624840"/>
                  </a:lnTo>
                  <a:close/>
                </a:path>
                <a:path w="288290" h="650240">
                  <a:moveTo>
                    <a:pt x="48011" y="635000"/>
                  </a:moveTo>
                  <a:lnTo>
                    <a:pt x="47702" y="635000"/>
                  </a:lnTo>
                  <a:lnTo>
                    <a:pt x="47578" y="637540"/>
                  </a:lnTo>
                  <a:lnTo>
                    <a:pt x="48445" y="638810"/>
                  </a:lnTo>
                  <a:lnTo>
                    <a:pt x="48755" y="638810"/>
                  </a:lnTo>
                  <a:lnTo>
                    <a:pt x="48569" y="640080"/>
                  </a:lnTo>
                  <a:lnTo>
                    <a:pt x="46524" y="640080"/>
                  </a:lnTo>
                  <a:lnTo>
                    <a:pt x="44480" y="641350"/>
                  </a:lnTo>
                  <a:lnTo>
                    <a:pt x="42622" y="641350"/>
                  </a:lnTo>
                  <a:lnTo>
                    <a:pt x="39958" y="642620"/>
                  </a:lnTo>
                  <a:lnTo>
                    <a:pt x="37418" y="643890"/>
                  </a:lnTo>
                  <a:lnTo>
                    <a:pt x="34754" y="645160"/>
                  </a:lnTo>
                  <a:lnTo>
                    <a:pt x="39586" y="645160"/>
                  </a:lnTo>
                  <a:lnTo>
                    <a:pt x="43861" y="643890"/>
                  </a:lnTo>
                  <a:lnTo>
                    <a:pt x="48073" y="643890"/>
                  </a:lnTo>
                  <a:lnTo>
                    <a:pt x="60339" y="640080"/>
                  </a:lnTo>
                  <a:lnTo>
                    <a:pt x="67526" y="637540"/>
                  </a:lnTo>
                  <a:lnTo>
                    <a:pt x="52534" y="637540"/>
                  </a:lnTo>
                  <a:lnTo>
                    <a:pt x="50303" y="636270"/>
                  </a:lnTo>
                  <a:lnTo>
                    <a:pt x="48445" y="636270"/>
                  </a:lnTo>
                  <a:lnTo>
                    <a:pt x="48011" y="635000"/>
                  </a:lnTo>
                  <a:close/>
                </a:path>
                <a:path w="288290" h="650240">
                  <a:moveTo>
                    <a:pt x="10593" y="641350"/>
                  </a:moveTo>
                  <a:lnTo>
                    <a:pt x="5327" y="641350"/>
                  </a:lnTo>
                  <a:lnTo>
                    <a:pt x="5761" y="642620"/>
                  </a:lnTo>
                  <a:lnTo>
                    <a:pt x="6133" y="643890"/>
                  </a:lnTo>
                  <a:lnTo>
                    <a:pt x="6690" y="643890"/>
                  </a:lnTo>
                  <a:lnTo>
                    <a:pt x="7557" y="642620"/>
                  </a:lnTo>
                  <a:lnTo>
                    <a:pt x="9540" y="642620"/>
                  </a:lnTo>
                  <a:lnTo>
                    <a:pt x="10593" y="641350"/>
                  </a:lnTo>
                  <a:close/>
                </a:path>
                <a:path w="288290" h="650240">
                  <a:moveTo>
                    <a:pt x="13443" y="640080"/>
                  </a:moveTo>
                  <a:lnTo>
                    <a:pt x="9788" y="640080"/>
                  </a:lnTo>
                  <a:lnTo>
                    <a:pt x="10469" y="641350"/>
                  </a:lnTo>
                  <a:lnTo>
                    <a:pt x="11708" y="641350"/>
                  </a:lnTo>
                  <a:lnTo>
                    <a:pt x="12575" y="642620"/>
                  </a:lnTo>
                  <a:lnTo>
                    <a:pt x="13319" y="642620"/>
                  </a:lnTo>
                  <a:lnTo>
                    <a:pt x="13443" y="640080"/>
                  </a:lnTo>
                  <a:close/>
                </a:path>
                <a:path w="288290" h="650240">
                  <a:moveTo>
                    <a:pt x="19948" y="640080"/>
                  </a:moveTo>
                  <a:lnTo>
                    <a:pt x="16045" y="640080"/>
                  </a:lnTo>
                  <a:lnTo>
                    <a:pt x="17408" y="642620"/>
                  </a:lnTo>
                  <a:lnTo>
                    <a:pt x="18399" y="642620"/>
                  </a:lnTo>
                  <a:lnTo>
                    <a:pt x="19948" y="640080"/>
                  </a:lnTo>
                  <a:close/>
                </a:path>
                <a:path w="288290" h="650240">
                  <a:moveTo>
                    <a:pt x="32400" y="637540"/>
                  </a:moveTo>
                  <a:lnTo>
                    <a:pt x="22116" y="637540"/>
                  </a:lnTo>
                  <a:lnTo>
                    <a:pt x="26514" y="642620"/>
                  </a:lnTo>
                  <a:lnTo>
                    <a:pt x="26452" y="641350"/>
                  </a:lnTo>
                  <a:lnTo>
                    <a:pt x="26267" y="640080"/>
                  </a:lnTo>
                  <a:lnTo>
                    <a:pt x="26143" y="638810"/>
                  </a:lnTo>
                  <a:lnTo>
                    <a:pt x="32307" y="638810"/>
                  </a:lnTo>
                  <a:lnTo>
                    <a:pt x="32400" y="637540"/>
                  </a:lnTo>
                  <a:close/>
                </a:path>
                <a:path w="288290" h="650240">
                  <a:moveTo>
                    <a:pt x="143576" y="613410"/>
                  </a:moveTo>
                  <a:lnTo>
                    <a:pt x="78305" y="613410"/>
                  </a:lnTo>
                  <a:lnTo>
                    <a:pt x="79916" y="614680"/>
                  </a:lnTo>
                  <a:lnTo>
                    <a:pt x="81465" y="614680"/>
                  </a:lnTo>
                  <a:lnTo>
                    <a:pt x="79482" y="615950"/>
                  </a:lnTo>
                  <a:lnTo>
                    <a:pt x="75331" y="617220"/>
                  </a:lnTo>
                  <a:lnTo>
                    <a:pt x="124025" y="617220"/>
                  </a:lnTo>
                  <a:lnTo>
                    <a:pt x="125635" y="619760"/>
                  </a:lnTo>
                  <a:lnTo>
                    <a:pt x="126874" y="621030"/>
                  </a:lnTo>
                  <a:lnTo>
                    <a:pt x="129105" y="623570"/>
                  </a:lnTo>
                  <a:lnTo>
                    <a:pt x="128857" y="623570"/>
                  </a:lnTo>
                  <a:lnTo>
                    <a:pt x="129724" y="626110"/>
                  </a:lnTo>
                  <a:lnTo>
                    <a:pt x="130715" y="629920"/>
                  </a:lnTo>
                  <a:lnTo>
                    <a:pt x="131459" y="632460"/>
                  </a:lnTo>
                  <a:lnTo>
                    <a:pt x="131707" y="633730"/>
                  </a:lnTo>
                  <a:lnTo>
                    <a:pt x="131397" y="635000"/>
                  </a:lnTo>
                  <a:lnTo>
                    <a:pt x="131211" y="635000"/>
                  </a:lnTo>
                  <a:lnTo>
                    <a:pt x="130839" y="637540"/>
                  </a:lnTo>
                  <a:lnTo>
                    <a:pt x="130344" y="640080"/>
                  </a:lnTo>
                  <a:lnTo>
                    <a:pt x="129910" y="641350"/>
                  </a:lnTo>
                  <a:lnTo>
                    <a:pt x="130963" y="642620"/>
                  </a:lnTo>
                  <a:lnTo>
                    <a:pt x="131707" y="642620"/>
                  </a:lnTo>
                  <a:lnTo>
                    <a:pt x="132450" y="641350"/>
                  </a:lnTo>
                  <a:lnTo>
                    <a:pt x="136879" y="641350"/>
                  </a:lnTo>
                  <a:lnTo>
                    <a:pt x="137530" y="640080"/>
                  </a:lnTo>
                  <a:lnTo>
                    <a:pt x="138707" y="638810"/>
                  </a:lnTo>
                  <a:lnTo>
                    <a:pt x="134866" y="638810"/>
                  </a:lnTo>
                  <a:lnTo>
                    <a:pt x="134928" y="637540"/>
                  </a:lnTo>
                  <a:lnTo>
                    <a:pt x="137158" y="632460"/>
                  </a:lnTo>
                  <a:lnTo>
                    <a:pt x="138397" y="629920"/>
                  </a:lnTo>
                  <a:lnTo>
                    <a:pt x="139141" y="628650"/>
                  </a:lnTo>
                  <a:lnTo>
                    <a:pt x="138769" y="627380"/>
                  </a:lnTo>
                  <a:lnTo>
                    <a:pt x="137282" y="627380"/>
                  </a:lnTo>
                  <a:lnTo>
                    <a:pt x="136353" y="626110"/>
                  </a:lnTo>
                  <a:lnTo>
                    <a:pt x="136910" y="624840"/>
                  </a:lnTo>
                  <a:lnTo>
                    <a:pt x="139450" y="621030"/>
                  </a:lnTo>
                  <a:lnTo>
                    <a:pt x="141743" y="615950"/>
                  </a:lnTo>
                  <a:lnTo>
                    <a:pt x="143576" y="613410"/>
                  </a:lnTo>
                  <a:close/>
                </a:path>
                <a:path w="288290" h="650240">
                  <a:moveTo>
                    <a:pt x="32307" y="638810"/>
                  </a:moveTo>
                  <a:lnTo>
                    <a:pt x="26143" y="638810"/>
                  </a:lnTo>
                  <a:lnTo>
                    <a:pt x="29798" y="641350"/>
                  </a:lnTo>
                  <a:lnTo>
                    <a:pt x="32214" y="640080"/>
                  </a:lnTo>
                  <a:lnTo>
                    <a:pt x="32307" y="638810"/>
                  </a:lnTo>
                  <a:close/>
                </a:path>
                <a:path w="288290" h="650240">
                  <a:moveTo>
                    <a:pt x="21311" y="638810"/>
                  </a:moveTo>
                  <a:lnTo>
                    <a:pt x="14062" y="638810"/>
                  </a:lnTo>
                  <a:lnTo>
                    <a:pt x="14744" y="640080"/>
                  </a:lnTo>
                  <a:lnTo>
                    <a:pt x="20691" y="640080"/>
                  </a:lnTo>
                  <a:lnTo>
                    <a:pt x="21311" y="638810"/>
                  </a:lnTo>
                  <a:close/>
                </a:path>
                <a:path w="288290" h="650240">
                  <a:moveTo>
                    <a:pt x="140566" y="635000"/>
                  </a:moveTo>
                  <a:lnTo>
                    <a:pt x="137096" y="637540"/>
                  </a:lnTo>
                  <a:lnTo>
                    <a:pt x="135300" y="638810"/>
                  </a:lnTo>
                  <a:lnTo>
                    <a:pt x="138707" y="638810"/>
                  </a:lnTo>
                  <a:lnTo>
                    <a:pt x="139698" y="637540"/>
                  </a:lnTo>
                  <a:lnTo>
                    <a:pt x="140566" y="635000"/>
                  </a:lnTo>
                  <a:close/>
                </a:path>
                <a:path w="288290" h="650240">
                  <a:moveTo>
                    <a:pt x="58357" y="631190"/>
                  </a:moveTo>
                  <a:lnTo>
                    <a:pt x="55507" y="633730"/>
                  </a:lnTo>
                  <a:lnTo>
                    <a:pt x="52596" y="635000"/>
                  </a:lnTo>
                  <a:lnTo>
                    <a:pt x="52534" y="637540"/>
                  </a:lnTo>
                  <a:lnTo>
                    <a:pt x="67526" y="637540"/>
                  </a:lnTo>
                  <a:lnTo>
                    <a:pt x="71119" y="636270"/>
                  </a:lnTo>
                  <a:lnTo>
                    <a:pt x="77933" y="635000"/>
                  </a:lnTo>
                  <a:lnTo>
                    <a:pt x="84624" y="632460"/>
                  </a:lnTo>
                  <a:lnTo>
                    <a:pt x="61764" y="632460"/>
                  </a:lnTo>
                  <a:lnTo>
                    <a:pt x="58357" y="631190"/>
                  </a:lnTo>
                  <a:close/>
                </a:path>
                <a:path w="288290" h="650240">
                  <a:moveTo>
                    <a:pt x="45781" y="632460"/>
                  </a:moveTo>
                  <a:lnTo>
                    <a:pt x="36612" y="632460"/>
                  </a:lnTo>
                  <a:lnTo>
                    <a:pt x="37975" y="635000"/>
                  </a:lnTo>
                  <a:lnTo>
                    <a:pt x="40329" y="633730"/>
                  </a:lnTo>
                  <a:lnTo>
                    <a:pt x="46834" y="633730"/>
                  </a:lnTo>
                  <a:lnTo>
                    <a:pt x="45781" y="632460"/>
                  </a:lnTo>
                  <a:close/>
                </a:path>
                <a:path w="288290" h="650240">
                  <a:moveTo>
                    <a:pt x="43489" y="633730"/>
                  </a:moveTo>
                  <a:lnTo>
                    <a:pt x="40329" y="633730"/>
                  </a:lnTo>
                  <a:lnTo>
                    <a:pt x="42064" y="635000"/>
                  </a:lnTo>
                  <a:lnTo>
                    <a:pt x="42993" y="635000"/>
                  </a:lnTo>
                  <a:lnTo>
                    <a:pt x="43489" y="633730"/>
                  </a:lnTo>
                  <a:close/>
                </a:path>
                <a:path w="288290" h="650240">
                  <a:moveTo>
                    <a:pt x="47330" y="633730"/>
                  </a:moveTo>
                  <a:lnTo>
                    <a:pt x="44356" y="633730"/>
                  </a:lnTo>
                  <a:lnTo>
                    <a:pt x="45471" y="635000"/>
                  </a:lnTo>
                  <a:lnTo>
                    <a:pt x="47578" y="635000"/>
                  </a:lnTo>
                  <a:lnTo>
                    <a:pt x="47330" y="633730"/>
                  </a:lnTo>
                  <a:close/>
                </a:path>
                <a:path w="288290" h="650240">
                  <a:moveTo>
                    <a:pt x="49219" y="631190"/>
                  </a:moveTo>
                  <a:lnTo>
                    <a:pt x="44666" y="631190"/>
                  </a:lnTo>
                  <a:lnTo>
                    <a:pt x="46648" y="632460"/>
                  </a:lnTo>
                  <a:lnTo>
                    <a:pt x="48445" y="632460"/>
                  </a:lnTo>
                  <a:lnTo>
                    <a:pt x="49219" y="631190"/>
                  </a:lnTo>
                  <a:close/>
                </a:path>
                <a:path w="288290" h="650240">
                  <a:moveTo>
                    <a:pt x="61393" y="626110"/>
                  </a:moveTo>
                  <a:lnTo>
                    <a:pt x="58543" y="627380"/>
                  </a:lnTo>
                  <a:lnTo>
                    <a:pt x="62756" y="629920"/>
                  </a:lnTo>
                  <a:lnTo>
                    <a:pt x="61764" y="632460"/>
                  </a:lnTo>
                  <a:lnTo>
                    <a:pt x="84624" y="632460"/>
                  </a:lnTo>
                  <a:lnTo>
                    <a:pt x="88403" y="631190"/>
                  </a:lnTo>
                  <a:lnTo>
                    <a:pt x="91934" y="629920"/>
                  </a:lnTo>
                  <a:lnTo>
                    <a:pt x="63499" y="629920"/>
                  </a:lnTo>
                  <a:lnTo>
                    <a:pt x="61393" y="626110"/>
                  </a:lnTo>
                  <a:close/>
                </a:path>
                <a:path w="288290" h="650240">
                  <a:moveTo>
                    <a:pt x="64738" y="624840"/>
                  </a:moveTo>
                  <a:lnTo>
                    <a:pt x="63313" y="624840"/>
                  </a:lnTo>
                  <a:lnTo>
                    <a:pt x="64614" y="626110"/>
                  </a:lnTo>
                  <a:lnTo>
                    <a:pt x="65977" y="627380"/>
                  </a:lnTo>
                  <a:lnTo>
                    <a:pt x="63499" y="629920"/>
                  </a:lnTo>
                  <a:lnTo>
                    <a:pt x="91934" y="629920"/>
                  </a:lnTo>
                  <a:lnTo>
                    <a:pt x="95713" y="628650"/>
                  </a:lnTo>
                  <a:lnTo>
                    <a:pt x="102156" y="626110"/>
                  </a:lnTo>
                  <a:lnTo>
                    <a:pt x="66473" y="626110"/>
                  </a:lnTo>
                  <a:lnTo>
                    <a:pt x="64738" y="624840"/>
                  </a:lnTo>
                  <a:close/>
                </a:path>
                <a:path w="288290" h="650240">
                  <a:moveTo>
                    <a:pt x="55198" y="626110"/>
                  </a:moveTo>
                  <a:lnTo>
                    <a:pt x="10159" y="626110"/>
                  </a:lnTo>
                  <a:lnTo>
                    <a:pt x="9602" y="627380"/>
                  </a:lnTo>
                  <a:lnTo>
                    <a:pt x="56932" y="627380"/>
                  </a:lnTo>
                  <a:lnTo>
                    <a:pt x="55198" y="626110"/>
                  </a:lnTo>
                  <a:close/>
                </a:path>
                <a:path w="288290" h="650240">
                  <a:moveTo>
                    <a:pt x="9044" y="621030"/>
                  </a:moveTo>
                  <a:lnTo>
                    <a:pt x="6690" y="621030"/>
                  </a:lnTo>
                  <a:lnTo>
                    <a:pt x="5885" y="622300"/>
                  </a:lnTo>
                  <a:lnTo>
                    <a:pt x="4708" y="622300"/>
                  </a:lnTo>
                  <a:lnTo>
                    <a:pt x="4646" y="624840"/>
                  </a:lnTo>
                  <a:lnTo>
                    <a:pt x="4398" y="624840"/>
                  </a:lnTo>
                  <a:lnTo>
                    <a:pt x="4274" y="626110"/>
                  </a:lnTo>
                  <a:lnTo>
                    <a:pt x="10283" y="626110"/>
                  </a:lnTo>
                  <a:lnTo>
                    <a:pt x="10159" y="624840"/>
                  </a:lnTo>
                  <a:lnTo>
                    <a:pt x="9602" y="622300"/>
                  </a:lnTo>
                  <a:lnTo>
                    <a:pt x="9044" y="621030"/>
                  </a:lnTo>
                  <a:close/>
                </a:path>
                <a:path w="288290" h="650240">
                  <a:moveTo>
                    <a:pt x="11832" y="624840"/>
                  </a:moveTo>
                  <a:lnTo>
                    <a:pt x="11275" y="624840"/>
                  </a:lnTo>
                  <a:lnTo>
                    <a:pt x="10655" y="626110"/>
                  </a:lnTo>
                  <a:lnTo>
                    <a:pt x="12452" y="626110"/>
                  </a:lnTo>
                  <a:lnTo>
                    <a:pt x="11832" y="624840"/>
                  </a:lnTo>
                  <a:close/>
                </a:path>
                <a:path w="288290" h="650240">
                  <a:moveTo>
                    <a:pt x="14186" y="624840"/>
                  </a:moveTo>
                  <a:lnTo>
                    <a:pt x="13814" y="626110"/>
                  </a:lnTo>
                  <a:lnTo>
                    <a:pt x="15301" y="626110"/>
                  </a:lnTo>
                  <a:lnTo>
                    <a:pt x="14186" y="624840"/>
                  </a:lnTo>
                  <a:close/>
                </a:path>
                <a:path w="288290" h="650240">
                  <a:moveTo>
                    <a:pt x="16850" y="614680"/>
                  </a:moveTo>
                  <a:lnTo>
                    <a:pt x="14000" y="614680"/>
                  </a:lnTo>
                  <a:lnTo>
                    <a:pt x="15115" y="617220"/>
                  </a:lnTo>
                  <a:lnTo>
                    <a:pt x="17036" y="621030"/>
                  </a:lnTo>
                  <a:lnTo>
                    <a:pt x="15425" y="622300"/>
                  </a:lnTo>
                  <a:lnTo>
                    <a:pt x="15549" y="624840"/>
                  </a:lnTo>
                  <a:lnTo>
                    <a:pt x="15735" y="626110"/>
                  </a:lnTo>
                  <a:lnTo>
                    <a:pt x="58729" y="626110"/>
                  </a:lnTo>
                  <a:lnTo>
                    <a:pt x="59968" y="624840"/>
                  </a:lnTo>
                  <a:lnTo>
                    <a:pt x="63995" y="624840"/>
                  </a:lnTo>
                  <a:lnTo>
                    <a:pt x="63375" y="623570"/>
                  </a:lnTo>
                  <a:lnTo>
                    <a:pt x="62508" y="623570"/>
                  </a:lnTo>
                  <a:lnTo>
                    <a:pt x="62074" y="622300"/>
                  </a:lnTo>
                  <a:lnTo>
                    <a:pt x="40391" y="622300"/>
                  </a:lnTo>
                  <a:lnTo>
                    <a:pt x="38533" y="621030"/>
                  </a:lnTo>
                  <a:lnTo>
                    <a:pt x="38161" y="621030"/>
                  </a:lnTo>
                  <a:lnTo>
                    <a:pt x="38533" y="618490"/>
                  </a:lnTo>
                  <a:lnTo>
                    <a:pt x="19886" y="618490"/>
                  </a:lnTo>
                  <a:lnTo>
                    <a:pt x="19266" y="617220"/>
                  </a:lnTo>
                  <a:lnTo>
                    <a:pt x="18089" y="617220"/>
                  </a:lnTo>
                  <a:lnTo>
                    <a:pt x="17593" y="615950"/>
                  </a:lnTo>
                  <a:lnTo>
                    <a:pt x="17284" y="615950"/>
                  </a:lnTo>
                  <a:lnTo>
                    <a:pt x="16850" y="614680"/>
                  </a:lnTo>
                  <a:close/>
                </a:path>
                <a:path w="288290" h="650240">
                  <a:moveTo>
                    <a:pt x="117334" y="618490"/>
                  </a:moveTo>
                  <a:lnTo>
                    <a:pt x="77066" y="618490"/>
                  </a:lnTo>
                  <a:lnTo>
                    <a:pt x="76818" y="619760"/>
                  </a:lnTo>
                  <a:lnTo>
                    <a:pt x="73473" y="619760"/>
                  </a:lnTo>
                  <a:lnTo>
                    <a:pt x="75455" y="621030"/>
                  </a:lnTo>
                  <a:lnTo>
                    <a:pt x="76447" y="622300"/>
                  </a:lnTo>
                  <a:lnTo>
                    <a:pt x="64676" y="622300"/>
                  </a:lnTo>
                  <a:lnTo>
                    <a:pt x="65853" y="623570"/>
                  </a:lnTo>
                  <a:lnTo>
                    <a:pt x="66844" y="623570"/>
                  </a:lnTo>
                  <a:lnTo>
                    <a:pt x="68021" y="624840"/>
                  </a:lnTo>
                  <a:lnTo>
                    <a:pt x="66844" y="626110"/>
                  </a:lnTo>
                  <a:lnTo>
                    <a:pt x="102156" y="626110"/>
                  </a:lnTo>
                  <a:lnTo>
                    <a:pt x="105378" y="624840"/>
                  </a:lnTo>
                  <a:lnTo>
                    <a:pt x="110210" y="622300"/>
                  </a:lnTo>
                  <a:lnTo>
                    <a:pt x="112564" y="621030"/>
                  </a:lnTo>
                  <a:lnTo>
                    <a:pt x="114856" y="619760"/>
                  </a:lnTo>
                  <a:lnTo>
                    <a:pt x="117334" y="618490"/>
                  </a:lnTo>
                  <a:close/>
                </a:path>
                <a:path w="288290" h="650240">
                  <a:moveTo>
                    <a:pt x="72730" y="615950"/>
                  </a:moveTo>
                  <a:lnTo>
                    <a:pt x="22735" y="615950"/>
                  </a:lnTo>
                  <a:lnTo>
                    <a:pt x="25523" y="618490"/>
                  </a:lnTo>
                  <a:lnTo>
                    <a:pt x="38533" y="618490"/>
                  </a:lnTo>
                  <a:lnTo>
                    <a:pt x="40639" y="619760"/>
                  </a:lnTo>
                  <a:lnTo>
                    <a:pt x="40391" y="622300"/>
                  </a:lnTo>
                  <a:lnTo>
                    <a:pt x="72915" y="622300"/>
                  </a:lnTo>
                  <a:lnTo>
                    <a:pt x="73473" y="619760"/>
                  </a:lnTo>
                  <a:lnTo>
                    <a:pt x="76818" y="619760"/>
                  </a:lnTo>
                  <a:lnTo>
                    <a:pt x="74774" y="617220"/>
                  </a:lnTo>
                  <a:lnTo>
                    <a:pt x="72730" y="615950"/>
                  </a:lnTo>
                  <a:close/>
                </a:path>
                <a:path w="288290" h="650240">
                  <a:moveTo>
                    <a:pt x="8115" y="619760"/>
                  </a:moveTo>
                  <a:lnTo>
                    <a:pt x="7743" y="619760"/>
                  </a:lnTo>
                  <a:lnTo>
                    <a:pt x="7186" y="621030"/>
                  </a:lnTo>
                  <a:lnTo>
                    <a:pt x="8611" y="621030"/>
                  </a:lnTo>
                  <a:lnTo>
                    <a:pt x="8115" y="619760"/>
                  </a:lnTo>
                  <a:close/>
                </a:path>
                <a:path w="288290" h="650240">
                  <a:moveTo>
                    <a:pt x="156735" y="605790"/>
                  </a:moveTo>
                  <a:lnTo>
                    <a:pt x="155558" y="607060"/>
                  </a:lnTo>
                  <a:lnTo>
                    <a:pt x="153823" y="607060"/>
                  </a:lnTo>
                  <a:lnTo>
                    <a:pt x="153451" y="608330"/>
                  </a:lnTo>
                  <a:lnTo>
                    <a:pt x="152584" y="608330"/>
                  </a:lnTo>
                  <a:lnTo>
                    <a:pt x="152832" y="609600"/>
                  </a:lnTo>
                  <a:lnTo>
                    <a:pt x="153265" y="609600"/>
                  </a:lnTo>
                  <a:lnTo>
                    <a:pt x="152832" y="610870"/>
                  </a:lnTo>
                  <a:lnTo>
                    <a:pt x="151841" y="612140"/>
                  </a:lnTo>
                  <a:lnTo>
                    <a:pt x="149858" y="615950"/>
                  </a:lnTo>
                  <a:lnTo>
                    <a:pt x="149115" y="617220"/>
                  </a:lnTo>
                  <a:lnTo>
                    <a:pt x="148619" y="619760"/>
                  </a:lnTo>
                  <a:lnTo>
                    <a:pt x="150602" y="621030"/>
                  </a:lnTo>
                  <a:lnTo>
                    <a:pt x="151345" y="621030"/>
                  </a:lnTo>
                  <a:lnTo>
                    <a:pt x="151717" y="619760"/>
                  </a:lnTo>
                  <a:lnTo>
                    <a:pt x="153265" y="619760"/>
                  </a:lnTo>
                  <a:lnTo>
                    <a:pt x="154566" y="618490"/>
                  </a:lnTo>
                  <a:lnTo>
                    <a:pt x="154876" y="615950"/>
                  </a:lnTo>
                  <a:lnTo>
                    <a:pt x="155124" y="614680"/>
                  </a:lnTo>
                  <a:lnTo>
                    <a:pt x="156363" y="613410"/>
                  </a:lnTo>
                  <a:lnTo>
                    <a:pt x="157354" y="610870"/>
                  </a:lnTo>
                  <a:lnTo>
                    <a:pt x="158098" y="610870"/>
                  </a:lnTo>
                  <a:lnTo>
                    <a:pt x="158965" y="609600"/>
                  </a:lnTo>
                  <a:lnTo>
                    <a:pt x="157912" y="608330"/>
                  </a:lnTo>
                  <a:lnTo>
                    <a:pt x="156735" y="605790"/>
                  </a:lnTo>
                  <a:close/>
                </a:path>
                <a:path w="288290" h="650240">
                  <a:moveTo>
                    <a:pt x="13211" y="617169"/>
                  </a:moveTo>
                  <a:lnTo>
                    <a:pt x="12761" y="618490"/>
                  </a:lnTo>
                  <a:lnTo>
                    <a:pt x="13319" y="617220"/>
                  </a:lnTo>
                  <a:close/>
                </a:path>
                <a:path w="288290" h="650240">
                  <a:moveTo>
                    <a:pt x="19080" y="605790"/>
                  </a:moveTo>
                  <a:lnTo>
                    <a:pt x="17779" y="605790"/>
                  </a:lnTo>
                  <a:lnTo>
                    <a:pt x="17532" y="609600"/>
                  </a:lnTo>
                  <a:lnTo>
                    <a:pt x="17717" y="609600"/>
                  </a:lnTo>
                  <a:lnTo>
                    <a:pt x="20505" y="610870"/>
                  </a:lnTo>
                  <a:lnTo>
                    <a:pt x="20143" y="614579"/>
                  </a:lnTo>
                  <a:lnTo>
                    <a:pt x="19886" y="618490"/>
                  </a:lnTo>
                  <a:lnTo>
                    <a:pt x="23974" y="618490"/>
                  </a:lnTo>
                  <a:lnTo>
                    <a:pt x="22735" y="615950"/>
                  </a:lnTo>
                  <a:lnTo>
                    <a:pt x="72730" y="615950"/>
                  </a:lnTo>
                  <a:lnTo>
                    <a:pt x="70685" y="614680"/>
                  </a:lnTo>
                  <a:lnTo>
                    <a:pt x="72853" y="614680"/>
                  </a:lnTo>
                  <a:lnTo>
                    <a:pt x="74712" y="613410"/>
                  </a:lnTo>
                  <a:lnTo>
                    <a:pt x="143576" y="613410"/>
                  </a:lnTo>
                  <a:lnTo>
                    <a:pt x="144493" y="612140"/>
                  </a:lnTo>
                  <a:lnTo>
                    <a:pt x="31842" y="612140"/>
                  </a:lnTo>
                  <a:lnTo>
                    <a:pt x="31347" y="610870"/>
                  </a:lnTo>
                  <a:lnTo>
                    <a:pt x="29302" y="609600"/>
                  </a:lnTo>
                  <a:lnTo>
                    <a:pt x="30138" y="608330"/>
                  </a:lnTo>
                  <a:lnTo>
                    <a:pt x="19886" y="608330"/>
                  </a:lnTo>
                  <a:lnTo>
                    <a:pt x="19080" y="605790"/>
                  </a:lnTo>
                  <a:close/>
                </a:path>
                <a:path w="288290" h="650240">
                  <a:moveTo>
                    <a:pt x="123653" y="617220"/>
                  </a:moveTo>
                  <a:lnTo>
                    <a:pt x="76137" y="617220"/>
                  </a:lnTo>
                  <a:lnTo>
                    <a:pt x="76694" y="618490"/>
                  </a:lnTo>
                  <a:lnTo>
                    <a:pt x="121547" y="618490"/>
                  </a:lnTo>
                  <a:lnTo>
                    <a:pt x="123653" y="617220"/>
                  </a:lnTo>
                  <a:close/>
                </a:path>
                <a:path w="288290" h="650240">
                  <a:moveTo>
                    <a:pt x="13629" y="607060"/>
                  </a:moveTo>
                  <a:lnTo>
                    <a:pt x="13257" y="608330"/>
                  </a:lnTo>
                  <a:lnTo>
                    <a:pt x="12823" y="608330"/>
                  </a:lnTo>
                  <a:lnTo>
                    <a:pt x="12514" y="610870"/>
                  </a:lnTo>
                  <a:lnTo>
                    <a:pt x="12823" y="612140"/>
                  </a:lnTo>
                  <a:lnTo>
                    <a:pt x="10593" y="615950"/>
                  </a:lnTo>
                  <a:lnTo>
                    <a:pt x="13211" y="617169"/>
                  </a:lnTo>
                  <a:lnTo>
                    <a:pt x="14000" y="614680"/>
                  </a:lnTo>
                  <a:lnTo>
                    <a:pt x="16850" y="614680"/>
                  </a:lnTo>
                  <a:lnTo>
                    <a:pt x="16416" y="613410"/>
                  </a:lnTo>
                  <a:lnTo>
                    <a:pt x="15797" y="613410"/>
                  </a:lnTo>
                  <a:lnTo>
                    <a:pt x="14744" y="610870"/>
                  </a:lnTo>
                  <a:lnTo>
                    <a:pt x="14248" y="609600"/>
                  </a:lnTo>
                  <a:lnTo>
                    <a:pt x="13629" y="607060"/>
                  </a:lnTo>
                  <a:close/>
                </a:path>
                <a:path w="288290" h="650240">
                  <a:moveTo>
                    <a:pt x="146131" y="614579"/>
                  </a:moveTo>
                  <a:lnTo>
                    <a:pt x="145955" y="614680"/>
                  </a:lnTo>
                  <a:lnTo>
                    <a:pt x="146141" y="614680"/>
                  </a:lnTo>
                  <a:close/>
                </a:path>
                <a:path w="288290" h="650240">
                  <a:moveTo>
                    <a:pt x="160328" y="594360"/>
                  </a:moveTo>
                  <a:lnTo>
                    <a:pt x="158469" y="595630"/>
                  </a:lnTo>
                  <a:lnTo>
                    <a:pt x="156920" y="598170"/>
                  </a:lnTo>
                  <a:lnTo>
                    <a:pt x="155248" y="599440"/>
                  </a:lnTo>
                  <a:lnTo>
                    <a:pt x="30541" y="599440"/>
                  </a:lnTo>
                  <a:lnTo>
                    <a:pt x="30541" y="600710"/>
                  </a:lnTo>
                  <a:lnTo>
                    <a:pt x="29612" y="600710"/>
                  </a:lnTo>
                  <a:lnTo>
                    <a:pt x="28659" y="601859"/>
                  </a:lnTo>
                  <a:lnTo>
                    <a:pt x="29116" y="603250"/>
                  </a:lnTo>
                  <a:lnTo>
                    <a:pt x="152956" y="603250"/>
                  </a:lnTo>
                  <a:lnTo>
                    <a:pt x="152336" y="604520"/>
                  </a:lnTo>
                  <a:lnTo>
                    <a:pt x="151902" y="605790"/>
                  </a:lnTo>
                  <a:lnTo>
                    <a:pt x="149610" y="608330"/>
                  </a:lnTo>
                  <a:lnTo>
                    <a:pt x="147876" y="610870"/>
                  </a:lnTo>
                  <a:lnTo>
                    <a:pt x="146327" y="613410"/>
                  </a:lnTo>
                  <a:lnTo>
                    <a:pt x="146017" y="613410"/>
                  </a:lnTo>
                  <a:lnTo>
                    <a:pt x="146131" y="614579"/>
                  </a:lnTo>
                  <a:lnTo>
                    <a:pt x="148185" y="613410"/>
                  </a:lnTo>
                  <a:lnTo>
                    <a:pt x="150416" y="610870"/>
                  </a:lnTo>
                  <a:lnTo>
                    <a:pt x="152584" y="608330"/>
                  </a:lnTo>
                  <a:lnTo>
                    <a:pt x="153080" y="608330"/>
                  </a:lnTo>
                  <a:lnTo>
                    <a:pt x="152584" y="607060"/>
                  </a:lnTo>
                  <a:lnTo>
                    <a:pt x="153080" y="607060"/>
                  </a:lnTo>
                  <a:lnTo>
                    <a:pt x="153575" y="605790"/>
                  </a:lnTo>
                  <a:lnTo>
                    <a:pt x="154133" y="604520"/>
                  </a:lnTo>
                  <a:lnTo>
                    <a:pt x="156177" y="600710"/>
                  </a:lnTo>
                  <a:lnTo>
                    <a:pt x="160328" y="594360"/>
                  </a:lnTo>
                  <a:close/>
                </a:path>
                <a:path w="288290" h="650240">
                  <a:moveTo>
                    <a:pt x="32400" y="607060"/>
                  </a:moveTo>
                  <a:lnTo>
                    <a:pt x="30975" y="607060"/>
                  </a:lnTo>
                  <a:lnTo>
                    <a:pt x="32895" y="609600"/>
                  </a:lnTo>
                  <a:lnTo>
                    <a:pt x="33143" y="610870"/>
                  </a:lnTo>
                  <a:lnTo>
                    <a:pt x="31842" y="612140"/>
                  </a:lnTo>
                  <a:lnTo>
                    <a:pt x="87102" y="612140"/>
                  </a:lnTo>
                  <a:lnTo>
                    <a:pt x="85553" y="610870"/>
                  </a:lnTo>
                  <a:lnTo>
                    <a:pt x="83137" y="610870"/>
                  </a:lnTo>
                  <a:lnTo>
                    <a:pt x="83509" y="609600"/>
                  </a:lnTo>
                  <a:lnTo>
                    <a:pt x="146327" y="609600"/>
                  </a:lnTo>
                  <a:lnTo>
                    <a:pt x="147132" y="608330"/>
                  </a:lnTo>
                  <a:lnTo>
                    <a:pt x="33143" y="608330"/>
                  </a:lnTo>
                  <a:lnTo>
                    <a:pt x="32400" y="607060"/>
                  </a:lnTo>
                  <a:close/>
                </a:path>
                <a:path w="288290" h="650240">
                  <a:moveTo>
                    <a:pt x="146327" y="609600"/>
                  </a:moveTo>
                  <a:lnTo>
                    <a:pt x="86854" y="609600"/>
                  </a:lnTo>
                  <a:lnTo>
                    <a:pt x="87102" y="612140"/>
                  </a:lnTo>
                  <a:lnTo>
                    <a:pt x="144493" y="612140"/>
                  </a:lnTo>
                  <a:lnTo>
                    <a:pt x="146327" y="609600"/>
                  </a:lnTo>
                  <a:close/>
                </a:path>
                <a:path w="288290" h="650240">
                  <a:moveTo>
                    <a:pt x="23603" y="600710"/>
                  </a:moveTo>
                  <a:lnTo>
                    <a:pt x="22611" y="601980"/>
                  </a:lnTo>
                  <a:lnTo>
                    <a:pt x="21311" y="603250"/>
                  </a:lnTo>
                  <a:lnTo>
                    <a:pt x="21806" y="603250"/>
                  </a:lnTo>
                  <a:lnTo>
                    <a:pt x="21682" y="604520"/>
                  </a:lnTo>
                  <a:lnTo>
                    <a:pt x="21868" y="605790"/>
                  </a:lnTo>
                  <a:lnTo>
                    <a:pt x="21249" y="607060"/>
                  </a:lnTo>
                  <a:lnTo>
                    <a:pt x="19886" y="608330"/>
                  </a:lnTo>
                  <a:lnTo>
                    <a:pt x="25151" y="608330"/>
                  </a:lnTo>
                  <a:lnTo>
                    <a:pt x="24656" y="605790"/>
                  </a:lnTo>
                  <a:lnTo>
                    <a:pt x="24222" y="603250"/>
                  </a:lnTo>
                  <a:lnTo>
                    <a:pt x="23603" y="600710"/>
                  </a:lnTo>
                  <a:close/>
                </a:path>
                <a:path w="288290" h="650240">
                  <a:moveTo>
                    <a:pt x="151035" y="603250"/>
                  </a:moveTo>
                  <a:lnTo>
                    <a:pt x="29488" y="603250"/>
                  </a:lnTo>
                  <a:lnTo>
                    <a:pt x="29612" y="604520"/>
                  </a:lnTo>
                  <a:lnTo>
                    <a:pt x="27939" y="605790"/>
                  </a:lnTo>
                  <a:lnTo>
                    <a:pt x="25151" y="608330"/>
                  </a:lnTo>
                  <a:lnTo>
                    <a:pt x="30138" y="608330"/>
                  </a:lnTo>
                  <a:lnTo>
                    <a:pt x="30975" y="607060"/>
                  </a:lnTo>
                  <a:lnTo>
                    <a:pt x="32400" y="607060"/>
                  </a:lnTo>
                  <a:lnTo>
                    <a:pt x="32090" y="605790"/>
                  </a:lnTo>
                  <a:lnTo>
                    <a:pt x="148743" y="605790"/>
                  </a:lnTo>
                  <a:lnTo>
                    <a:pt x="151035" y="603250"/>
                  </a:lnTo>
                  <a:close/>
                </a:path>
                <a:path w="288290" h="650240">
                  <a:moveTo>
                    <a:pt x="148743" y="605790"/>
                  </a:moveTo>
                  <a:lnTo>
                    <a:pt x="32524" y="605790"/>
                  </a:lnTo>
                  <a:lnTo>
                    <a:pt x="33887" y="607060"/>
                  </a:lnTo>
                  <a:lnTo>
                    <a:pt x="34196" y="607060"/>
                  </a:lnTo>
                  <a:lnTo>
                    <a:pt x="33701" y="608330"/>
                  </a:lnTo>
                  <a:lnTo>
                    <a:pt x="147132" y="608330"/>
                  </a:lnTo>
                  <a:lnTo>
                    <a:pt x="148743" y="605790"/>
                  </a:lnTo>
                  <a:close/>
                </a:path>
                <a:path w="288290" h="650240">
                  <a:moveTo>
                    <a:pt x="98439" y="589280"/>
                  </a:moveTo>
                  <a:lnTo>
                    <a:pt x="27196" y="589280"/>
                  </a:lnTo>
                  <a:lnTo>
                    <a:pt x="28435" y="591820"/>
                  </a:lnTo>
                  <a:lnTo>
                    <a:pt x="28001" y="594360"/>
                  </a:lnTo>
                  <a:lnTo>
                    <a:pt x="28001" y="595630"/>
                  </a:lnTo>
                  <a:lnTo>
                    <a:pt x="24966" y="595630"/>
                  </a:lnTo>
                  <a:lnTo>
                    <a:pt x="26576" y="596900"/>
                  </a:lnTo>
                  <a:lnTo>
                    <a:pt x="28373" y="598170"/>
                  </a:lnTo>
                  <a:lnTo>
                    <a:pt x="28001" y="600710"/>
                  </a:lnTo>
                  <a:lnTo>
                    <a:pt x="28435" y="600710"/>
                  </a:lnTo>
                  <a:lnTo>
                    <a:pt x="28621" y="601662"/>
                  </a:lnTo>
                  <a:lnTo>
                    <a:pt x="28807" y="600710"/>
                  </a:lnTo>
                  <a:lnTo>
                    <a:pt x="29054" y="598170"/>
                  </a:lnTo>
                  <a:lnTo>
                    <a:pt x="37046" y="598170"/>
                  </a:lnTo>
                  <a:lnTo>
                    <a:pt x="36550" y="596900"/>
                  </a:lnTo>
                  <a:lnTo>
                    <a:pt x="37418" y="594360"/>
                  </a:lnTo>
                  <a:lnTo>
                    <a:pt x="157540" y="594360"/>
                  </a:lnTo>
                  <a:lnTo>
                    <a:pt x="158779" y="591820"/>
                  </a:lnTo>
                  <a:lnTo>
                    <a:pt x="158469" y="590550"/>
                  </a:lnTo>
                  <a:lnTo>
                    <a:pt x="98315" y="590550"/>
                  </a:lnTo>
                  <a:lnTo>
                    <a:pt x="98439" y="589280"/>
                  </a:lnTo>
                  <a:close/>
                </a:path>
                <a:path w="288290" h="650240">
                  <a:moveTo>
                    <a:pt x="154814" y="598170"/>
                  </a:moveTo>
                  <a:lnTo>
                    <a:pt x="29860" y="598170"/>
                  </a:lnTo>
                  <a:lnTo>
                    <a:pt x="30169" y="599440"/>
                  </a:lnTo>
                  <a:lnTo>
                    <a:pt x="154504" y="599440"/>
                  </a:lnTo>
                  <a:lnTo>
                    <a:pt x="154814" y="598170"/>
                  </a:lnTo>
                  <a:close/>
                </a:path>
                <a:path w="288290" h="650240">
                  <a:moveTo>
                    <a:pt x="157540" y="594360"/>
                  </a:moveTo>
                  <a:lnTo>
                    <a:pt x="37418" y="594360"/>
                  </a:lnTo>
                  <a:lnTo>
                    <a:pt x="38037" y="595630"/>
                  </a:lnTo>
                  <a:lnTo>
                    <a:pt x="38533" y="596900"/>
                  </a:lnTo>
                  <a:lnTo>
                    <a:pt x="39214" y="598170"/>
                  </a:lnTo>
                  <a:lnTo>
                    <a:pt x="154938" y="598170"/>
                  </a:lnTo>
                  <a:lnTo>
                    <a:pt x="155310" y="596900"/>
                  </a:lnTo>
                  <a:lnTo>
                    <a:pt x="156363" y="595630"/>
                  </a:lnTo>
                  <a:lnTo>
                    <a:pt x="157540" y="594360"/>
                  </a:lnTo>
                  <a:close/>
                </a:path>
                <a:path w="288290" h="650240">
                  <a:moveTo>
                    <a:pt x="26143" y="593090"/>
                  </a:moveTo>
                  <a:lnTo>
                    <a:pt x="25028" y="593090"/>
                  </a:lnTo>
                  <a:lnTo>
                    <a:pt x="22921" y="594360"/>
                  </a:lnTo>
                  <a:lnTo>
                    <a:pt x="23727" y="594360"/>
                  </a:lnTo>
                  <a:lnTo>
                    <a:pt x="24284" y="595630"/>
                  </a:lnTo>
                  <a:lnTo>
                    <a:pt x="26205" y="595630"/>
                  </a:lnTo>
                  <a:lnTo>
                    <a:pt x="26143" y="593090"/>
                  </a:lnTo>
                  <a:close/>
                </a:path>
                <a:path w="288290" h="650240">
                  <a:moveTo>
                    <a:pt x="23107" y="582930"/>
                  </a:moveTo>
                  <a:lnTo>
                    <a:pt x="20877" y="582930"/>
                  </a:lnTo>
                  <a:lnTo>
                    <a:pt x="21290" y="585470"/>
                  </a:lnTo>
                  <a:lnTo>
                    <a:pt x="21403" y="589280"/>
                  </a:lnTo>
                  <a:lnTo>
                    <a:pt x="21311" y="591820"/>
                  </a:lnTo>
                  <a:lnTo>
                    <a:pt x="26081" y="593090"/>
                  </a:lnTo>
                  <a:lnTo>
                    <a:pt x="26205" y="591820"/>
                  </a:lnTo>
                  <a:lnTo>
                    <a:pt x="25957" y="590550"/>
                  </a:lnTo>
                  <a:lnTo>
                    <a:pt x="24780" y="590550"/>
                  </a:lnTo>
                  <a:lnTo>
                    <a:pt x="23974" y="589280"/>
                  </a:lnTo>
                  <a:lnTo>
                    <a:pt x="23231" y="589280"/>
                  </a:lnTo>
                  <a:lnTo>
                    <a:pt x="22364" y="586740"/>
                  </a:lnTo>
                  <a:lnTo>
                    <a:pt x="22240" y="585470"/>
                  </a:lnTo>
                  <a:lnTo>
                    <a:pt x="160266" y="585470"/>
                  </a:lnTo>
                  <a:lnTo>
                    <a:pt x="161071" y="584200"/>
                  </a:lnTo>
                  <a:lnTo>
                    <a:pt x="23665" y="584200"/>
                  </a:lnTo>
                  <a:lnTo>
                    <a:pt x="23107" y="582930"/>
                  </a:lnTo>
                  <a:close/>
                </a:path>
                <a:path w="288290" h="650240">
                  <a:moveTo>
                    <a:pt x="160266" y="585470"/>
                  </a:moveTo>
                  <a:lnTo>
                    <a:pt x="23727" y="585470"/>
                  </a:lnTo>
                  <a:lnTo>
                    <a:pt x="23974" y="588010"/>
                  </a:lnTo>
                  <a:lnTo>
                    <a:pt x="25399" y="589280"/>
                  </a:lnTo>
                  <a:lnTo>
                    <a:pt x="101413" y="589280"/>
                  </a:lnTo>
                  <a:lnTo>
                    <a:pt x="100979" y="590550"/>
                  </a:lnTo>
                  <a:lnTo>
                    <a:pt x="158469" y="590550"/>
                  </a:lnTo>
                  <a:lnTo>
                    <a:pt x="158407" y="588010"/>
                  </a:lnTo>
                  <a:lnTo>
                    <a:pt x="158779" y="588010"/>
                  </a:lnTo>
                  <a:lnTo>
                    <a:pt x="160266" y="585470"/>
                  </a:lnTo>
                  <a:close/>
                </a:path>
                <a:path w="288290" h="650240">
                  <a:moveTo>
                    <a:pt x="20629" y="580390"/>
                  </a:moveTo>
                  <a:lnTo>
                    <a:pt x="16912" y="580390"/>
                  </a:lnTo>
                  <a:lnTo>
                    <a:pt x="18089" y="581660"/>
                  </a:lnTo>
                  <a:lnTo>
                    <a:pt x="16974" y="584200"/>
                  </a:lnTo>
                  <a:lnTo>
                    <a:pt x="19824" y="585470"/>
                  </a:lnTo>
                  <a:lnTo>
                    <a:pt x="20133" y="584200"/>
                  </a:lnTo>
                  <a:lnTo>
                    <a:pt x="20257" y="582930"/>
                  </a:lnTo>
                  <a:lnTo>
                    <a:pt x="23107" y="582930"/>
                  </a:lnTo>
                  <a:lnTo>
                    <a:pt x="21744" y="581660"/>
                  </a:lnTo>
                  <a:lnTo>
                    <a:pt x="20629" y="580390"/>
                  </a:lnTo>
                  <a:close/>
                </a:path>
                <a:path w="288290" h="650240">
                  <a:moveTo>
                    <a:pt x="20133" y="570230"/>
                  </a:moveTo>
                  <a:lnTo>
                    <a:pt x="15797" y="570230"/>
                  </a:lnTo>
                  <a:lnTo>
                    <a:pt x="16540" y="571500"/>
                  </a:lnTo>
                  <a:lnTo>
                    <a:pt x="18027" y="572770"/>
                  </a:lnTo>
                  <a:lnTo>
                    <a:pt x="17655" y="574040"/>
                  </a:lnTo>
                  <a:lnTo>
                    <a:pt x="16293" y="575310"/>
                  </a:lnTo>
                  <a:lnTo>
                    <a:pt x="17717" y="575310"/>
                  </a:lnTo>
                  <a:lnTo>
                    <a:pt x="21063" y="577850"/>
                  </a:lnTo>
                  <a:lnTo>
                    <a:pt x="23479" y="580390"/>
                  </a:lnTo>
                  <a:lnTo>
                    <a:pt x="23665" y="581660"/>
                  </a:lnTo>
                  <a:lnTo>
                    <a:pt x="25523" y="581660"/>
                  </a:lnTo>
                  <a:lnTo>
                    <a:pt x="25585" y="582930"/>
                  </a:lnTo>
                  <a:lnTo>
                    <a:pt x="25771" y="584200"/>
                  </a:lnTo>
                  <a:lnTo>
                    <a:pt x="161071" y="584200"/>
                  </a:lnTo>
                  <a:lnTo>
                    <a:pt x="161877" y="582930"/>
                  </a:lnTo>
                  <a:lnTo>
                    <a:pt x="163301" y="580390"/>
                  </a:lnTo>
                  <a:lnTo>
                    <a:pt x="164417" y="577850"/>
                  </a:lnTo>
                  <a:lnTo>
                    <a:pt x="24780" y="577850"/>
                  </a:lnTo>
                  <a:lnTo>
                    <a:pt x="23850" y="576580"/>
                  </a:lnTo>
                  <a:lnTo>
                    <a:pt x="22364" y="576580"/>
                  </a:lnTo>
                  <a:lnTo>
                    <a:pt x="22426" y="575310"/>
                  </a:lnTo>
                  <a:lnTo>
                    <a:pt x="23107" y="574040"/>
                  </a:lnTo>
                  <a:lnTo>
                    <a:pt x="21744" y="572770"/>
                  </a:lnTo>
                  <a:lnTo>
                    <a:pt x="19886" y="572770"/>
                  </a:lnTo>
                  <a:lnTo>
                    <a:pt x="20133" y="570230"/>
                  </a:lnTo>
                  <a:close/>
                </a:path>
                <a:path w="288290" h="650240">
                  <a:moveTo>
                    <a:pt x="174700" y="576580"/>
                  </a:moveTo>
                  <a:lnTo>
                    <a:pt x="170735" y="576580"/>
                  </a:lnTo>
                  <a:lnTo>
                    <a:pt x="170054" y="577850"/>
                  </a:lnTo>
                  <a:lnTo>
                    <a:pt x="169311" y="579120"/>
                  </a:lnTo>
                  <a:lnTo>
                    <a:pt x="168567" y="581660"/>
                  </a:lnTo>
                  <a:lnTo>
                    <a:pt x="168877" y="582930"/>
                  </a:lnTo>
                  <a:lnTo>
                    <a:pt x="170735" y="582930"/>
                  </a:lnTo>
                  <a:lnTo>
                    <a:pt x="171479" y="581660"/>
                  </a:lnTo>
                  <a:lnTo>
                    <a:pt x="172966" y="581660"/>
                  </a:lnTo>
                  <a:lnTo>
                    <a:pt x="174143" y="580390"/>
                  </a:lnTo>
                  <a:lnTo>
                    <a:pt x="173957" y="577850"/>
                  </a:lnTo>
                  <a:lnTo>
                    <a:pt x="174205" y="577850"/>
                  </a:lnTo>
                  <a:lnTo>
                    <a:pt x="174700" y="576580"/>
                  </a:lnTo>
                  <a:close/>
                </a:path>
                <a:path w="288290" h="650240">
                  <a:moveTo>
                    <a:pt x="19266" y="579120"/>
                  </a:moveTo>
                  <a:lnTo>
                    <a:pt x="13876" y="579120"/>
                  </a:lnTo>
                  <a:lnTo>
                    <a:pt x="14434" y="581660"/>
                  </a:lnTo>
                  <a:lnTo>
                    <a:pt x="16912" y="580390"/>
                  </a:lnTo>
                  <a:lnTo>
                    <a:pt x="20629" y="580390"/>
                  </a:lnTo>
                  <a:lnTo>
                    <a:pt x="19266" y="579120"/>
                  </a:lnTo>
                  <a:close/>
                </a:path>
                <a:path w="288290" h="650240">
                  <a:moveTo>
                    <a:pt x="176662" y="567690"/>
                  </a:moveTo>
                  <a:lnTo>
                    <a:pt x="172656" y="567690"/>
                  </a:lnTo>
                  <a:lnTo>
                    <a:pt x="171913" y="568960"/>
                  </a:lnTo>
                  <a:lnTo>
                    <a:pt x="171417" y="570230"/>
                  </a:lnTo>
                  <a:lnTo>
                    <a:pt x="169558" y="574040"/>
                  </a:lnTo>
                  <a:lnTo>
                    <a:pt x="168196" y="575310"/>
                  </a:lnTo>
                  <a:lnTo>
                    <a:pt x="166957" y="577850"/>
                  </a:lnTo>
                  <a:lnTo>
                    <a:pt x="166647" y="577850"/>
                  </a:lnTo>
                  <a:lnTo>
                    <a:pt x="166647" y="579120"/>
                  </a:lnTo>
                  <a:lnTo>
                    <a:pt x="166895" y="580390"/>
                  </a:lnTo>
                  <a:lnTo>
                    <a:pt x="169311" y="577850"/>
                  </a:lnTo>
                  <a:lnTo>
                    <a:pt x="170488" y="576580"/>
                  </a:lnTo>
                  <a:lnTo>
                    <a:pt x="174700" y="576580"/>
                  </a:lnTo>
                  <a:lnTo>
                    <a:pt x="175568" y="575310"/>
                  </a:lnTo>
                  <a:lnTo>
                    <a:pt x="176683" y="574040"/>
                  </a:lnTo>
                  <a:lnTo>
                    <a:pt x="178232" y="570230"/>
                  </a:lnTo>
                  <a:lnTo>
                    <a:pt x="175320" y="570230"/>
                  </a:lnTo>
                  <a:lnTo>
                    <a:pt x="176662" y="567690"/>
                  </a:lnTo>
                  <a:close/>
                </a:path>
                <a:path w="288290" h="650240">
                  <a:moveTo>
                    <a:pt x="200100" y="566420"/>
                  </a:moveTo>
                  <a:lnTo>
                    <a:pt x="192604" y="566420"/>
                  </a:lnTo>
                  <a:lnTo>
                    <a:pt x="193409" y="567690"/>
                  </a:lnTo>
                  <a:lnTo>
                    <a:pt x="193286" y="568960"/>
                  </a:lnTo>
                  <a:lnTo>
                    <a:pt x="192976" y="568960"/>
                  </a:lnTo>
                  <a:lnTo>
                    <a:pt x="192108" y="571500"/>
                  </a:lnTo>
                  <a:lnTo>
                    <a:pt x="190869" y="574040"/>
                  </a:lnTo>
                  <a:lnTo>
                    <a:pt x="190002" y="575310"/>
                  </a:lnTo>
                  <a:lnTo>
                    <a:pt x="188949" y="577850"/>
                  </a:lnTo>
                  <a:lnTo>
                    <a:pt x="189568" y="577850"/>
                  </a:lnTo>
                  <a:lnTo>
                    <a:pt x="194153" y="579120"/>
                  </a:lnTo>
                  <a:lnTo>
                    <a:pt x="195082" y="576580"/>
                  </a:lnTo>
                  <a:lnTo>
                    <a:pt x="196445" y="576580"/>
                  </a:lnTo>
                  <a:lnTo>
                    <a:pt x="197065" y="575310"/>
                  </a:lnTo>
                  <a:lnTo>
                    <a:pt x="197436" y="574040"/>
                  </a:lnTo>
                  <a:lnTo>
                    <a:pt x="198056" y="572770"/>
                  </a:lnTo>
                  <a:lnTo>
                    <a:pt x="199047" y="570230"/>
                  </a:lnTo>
                  <a:lnTo>
                    <a:pt x="201587" y="567690"/>
                  </a:lnTo>
                  <a:lnTo>
                    <a:pt x="200100" y="566420"/>
                  </a:lnTo>
                  <a:close/>
                </a:path>
                <a:path w="288290" h="650240">
                  <a:moveTo>
                    <a:pt x="42250" y="570230"/>
                  </a:moveTo>
                  <a:lnTo>
                    <a:pt x="21806" y="570230"/>
                  </a:lnTo>
                  <a:lnTo>
                    <a:pt x="24284" y="572770"/>
                  </a:lnTo>
                  <a:lnTo>
                    <a:pt x="25151" y="574040"/>
                  </a:lnTo>
                  <a:lnTo>
                    <a:pt x="24780" y="577850"/>
                  </a:lnTo>
                  <a:lnTo>
                    <a:pt x="164417" y="577850"/>
                  </a:lnTo>
                  <a:lnTo>
                    <a:pt x="164912" y="576580"/>
                  </a:lnTo>
                  <a:lnTo>
                    <a:pt x="166213" y="574040"/>
                  </a:lnTo>
                  <a:lnTo>
                    <a:pt x="116219" y="574040"/>
                  </a:lnTo>
                  <a:lnTo>
                    <a:pt x="116281" y="572770"/>
                  </a:lnTo>
                  <a:lnTo>
                    <a:pt x="44046" y="572770"/>
                  </a:lnTo>
                  <a:lnTo>
                    <a:pt x="43241" y="571500"/>
                  </a:lnTo>
                  <a:lnTo>
                    <a:pt x="42002" y="571500"/>
                  </a:lnTo>
                  <a:lnTo>
                    <a:pt x="42250" y="570230"/>
                  </a:lnTo>
                  <a:close/>
                </a:path>
                <a:path w="288290" h="650240">
                  <a:moveTo>
                    <a:pt x="17655" y="575310"/>
                  </a:moveTo>
                  <a:lnTo>
                    <a:pt x="16416" y="575310"/>
                  </a:lnTo>
                  <a:lnTo>
                    <a:pt x="16416" y="576580"/>
                  </a:lnTo>
                  <a:lnTo>
                    <a:pt x="17346" y="576580"/>
                  </a:lnTo>
                  <a:lnTo>
                    <a:pt x="17655" y="575310"/>
                  </a:lnTo>
                  <a:close/>
                </a:path>
                <a:path w="288290" h="650240">
                  <a:moveTo>
                    <a:pt x="13567" y="568960"/>
                  </a:moveTo>
                  <a:lnTo>
                    <a:pt x="12142" y="568960"/>
                  </a:lnTo>
                  <a:lnTo>
                    <a:pt x="12018" y="570230"/>
                  </a:lnTo>
                  <a:lnTo>
                    <a:pt x="12761" y="571500"/>
                  </a:lnTo>
                  <a:lnTo>
                    <a:pt x="13505" y="572770"/>
                  </a:lnTo>
                  <a:lnTo>
                    <a:pt x="15115" y="575310"/>
                  </a:lnTo>
                  <a:lnTo>
                    <a:pt x="15921" y="575310"/>
                  </a:lnTo>
                  <a:lnTo>
                    <a:pt x="16416" y="574040"/>
                  </a:lnTo>
                  <a:lnTo>
                    <a:pt x="15363" y="572770"/>
                  </a:lnTo>
                  <a:lnTo>
                    <a:pt x="14372" y="571500"/>
                  </a:lnTo>
                  <a:lnTo>
                    <a:pt x="13443" y="570230"/>
                  </a:lnTo>
                  <a:lnTo>
                    <a:pt x="13567" y="568960"/>
                  </a:lnTo>
                  <a:close/>
                </a:path>
                <a:path w="288290" h="650240">
                  <a:moveTo>
                    <a:pt x="171541" y="567690"/>
                  </a:moveTo>
                  <a:lnTo>
                    <a:pt x="167018" y="567690"/>
                  </a:lnTo>
                  <a:lnTo>
                    <a:pt x="164355" y="572770"/>
                  </a:lnTo>
                  <a:lnTo>
                    <a:pt x="118387" y="572770"/>
                  </a:lnTo>
                  <a:lnTo>
                    <a:pt x="117644" y="574040"/>
                  </a:lnTo>
                  <a:lnTo>
                    <a:pt x="166213" y="574040"/>
                  </a:lnTo>
                  <a:lnTo>
                    <a:pt x="167638" y="571500"/>
                  </a:lnTo>
                  <a:lnTo>
                    <a:pt x="168257" y="568960"/>
                  </a:lnTo>
                  <a:lnTo>
                    <a:pt x="171541" y="567690"/>
                  </a:lnTo>
                  <a:close/>
                </a:path>
                <a:path w="288290" h="650240">
                  <a:moveTo>
                    <a:pt x="194710" y="553720"/>
                  </a:moveTo>
                  <a:lnTo>
                    <a:pt x="191737" y="553720"/>
                  </a:lnTo>
                  <a:lnTo>
                    <a:pt x="190869" y="554990"/>
                  </a:lnTo>
                  <a:lnTo>
                    <a:pt x="190126" y="556260"/>
                  </a:lnTo>
                  <a:lnTo>
                    <a:pt x="189568" y="557530"/>
                  </a:lnTo>
                  <a:lnTo>
                    <a:pt x="188887" y="558800"/>
                  </a:lnTo>
                  <a:lnTo>
                    <a:pt x="193719" y="558800"/>
                  </a:lnTo>
                  <a:lnTo>
                    <a:pt x="194958" y="560070"/>
                  </a:lnTo>
                  <a:lnTo>
                    <a:pt x="194710" y="560070"/>
                  </a:lnTo>
                  <a:lnTo>
                    <a:pt x="191365" y="565150"/>
                  </a:lnTo>
                  <a:lnTo>
                    <a:pt x="189197" y="568960"/>
                  </a:lnTo>
                  <a:lnTo>
                    <a:pt x="186905" y="572770"/>
                  </a:lnTo>
                  <a:lnTo>
                    <a:pt x="186719" y="572770"/>
                  </a:lnTo>
                  <a:lnTo>
                    <a:pt x="186595" y="574040"/>
                  </a:lnTo>
                  <a:lnTo>
                    <a:pt x="188763" y="571500"/>
                  </a:lnTo>
                  <a:lnTo>
                    <a:pt x="192604" y="566420"/>
                  </a:lnTo>
                  <a:lnTo>
                    <a:pt x="200100" y="566420"/>
                  </a:lnTo>
                  <a:lnTo>
                    <a:pt x="198613" y="565150"/>
                  </a:lnTo>
                  <a:lnTo>
                    <a:pt x="193347" y="565150"/>
                  </a:lnTo>
                  <a:lnTo>
                    <a:pt x="194463" y="561340"/>
                  </a:lnTo>
                  <a:lnTo>
                    <a:pt x="197932" y="558800"/>
                  </a:lnTo>
                  <a:lnTo>
                    <a:pt x="198582" y="556260"/>
                  </a:lnTo>
                  <a:lnTo>
                    <a:pt x="194401" y="556260"/>
                  </a:lnTo>
                  <a:lnTo>
                    <a:pt x="194091" y="554990"/>
                  </a:lnTo>
                  <a:lnTo>
                    <a:pt x="194710" y="553720"/>
                  </a:lnTo>
                  <a:close/>
                </a:path>
                <a:path w="288290" h="650240">
                  <a:moveTo>
                    <a:pt x="181391" y="556260"/>
                  </a:moveTo>
                  <a:lnTo>
                    <a:pt x="179780" y="557530"/>
                  </a:lnTo>
                  <a:lnTo>
                    <a:pt x="178293" y="560070"/>
                  </a:lnTo>
                  <a:lnTo>
                    <a:pt x="176745" y="561340"/>
                  </a:lnTo>
                  <a:lnTo>
                    <a:pt x="176311" y="561340"/>
                  </a:lnTo>
                  <a:lnTo>
                    <a:pt x="175692" y="562610"/>
                  </a:lnTo>
                  <a:lnTo>
                    <a:pt x="114484" y="562610"/>
                  </a:lnTo>
                  <a:lnTo>
                    <a:pt x="115537" y="565150"/>
                  </a:lnTo>
                  <a:lnTo>
                    <a:pt x="118697" y="565150"/>
                  </a:lnTo>
                  <a:lnTo>
                    <a:pt x="120184" y="567690"/>
                  </a:lnTo>
                  <a:lnTo>
                    <a:pt x="118883" y="568960"/>
                  </a:lnTo>
                  <a:lnTo>
                    <a:pt x="13938" y="568960"/>
                  </a:lnTo>
                  <a:lnTo>
                    <a:pt x="14806" y="570230"/>
                  </a:lnTo>
                  <a:lnTo>
                    <a:pt x="43179" y="570230"/>
                  </a:lnTo>
                  <a:lnTo>
                    <a:pt x="43923" y="571500"/>
                  </a:lnTo>
                  <a:lnTo>
                    <a:pt x="44728" y="571500"/>
                  </a:lnTo>
                  <a:lnTo>
                    <a:pt x="44666" y="572770"/>
                  </a:lnTo>
                  <a:lnTo>
                    <a:pt x="164355" y="572770"/>
                  </a:lnTo>
                  <a:lnTo>
                    <a:pt x="163363" y="571500"/>
                  </a:lnTo>
                  <a:lnTo>
                    <a:pt x="164169" y="570230"/>
                  </a:lnTo>
                  <a:lnTo>
                    <a:pt x="167018" y="567690"/>
                  </a:lnTo>
                  <a:lnTo>
                    <a:pt x="176662" y="567690"/>
                  </a:lnTo>
                  <a:lnTo>
                    <a:pt x="179347" y="562610"/>
                  </a:lnTo>
                  <a:lnTo>
                    <a:pt x="181577" y="557530"/>
                  </a:lnTo>
                  <a:lnTo>
                    <a:pt x="181391" y="556260"/>
                  </a:lnTo>
                  <a:close/>
                </a:path>
                <a:path w="288290" h="650240">
                  <a:moveTo>
                    <a:pt x="11027" y="568960"/>
                  </a:moveTo>
                  <a:lnTo>
                    <a:pt x="1796" y="568960"/>
                  </a:lnTo>
                  <a:lnTo>
                    <a:pt x="2849" y="571500"/>
                  </a:lnTo>
                  <a:lnTo>
                    <a:pt x="3345" y="571500"/>
                  </a:lnTo>
                  <a:lnTo>
                    <a:pt x="4398" y="570230"/>
                  </a:lnTo>
                  <a:lnTo>
                    <a:pt x="10097" y="570230"/>
                  </a:lnTo>
                  <a:lnTo>
                    <a:pt x="11027" y="568960"/>
                  </a:lnTo>
                  <a:close/>
                </a:path>
                <a:path w="288290" h="650240">
                  <a:moveTo>
                    <a:pt x="8115" y="570230"/>
                  </a:moveTo>
                  <a:lnTo>
                    <a:pt x="6133" y="570230"/>
                  </a:lnTo>
                  <a:lnTo>
                    <a:pt x="7248" y="571500"/>
                  </a:lnTo>
                  <a:lnTo>
                    <a:pt x="8115" y="570230"/>
                  </a:lnTo>
                  <a:close/>
                </a:path>
                <a:path w="288290" h="650240">
                  <a:moveTo>
                    <a:pt x="867" y="548640"/>
                  </a:moveTo>
                  <a:lnTo>
                    <a:pt x="557" y="549910"/>
                  </a:lnTo>
                  <a:lnTo>
                    <a:pt x="309" y="551180"/>
                  </a:lnTo>
                  <a:lnTo>
                    <a:pt x="172" y="552115"/>
                  </a:lnTo>
                  <a:lnTo>
                    <a:pt x="123" y="566420"/>
                  </a:lnTo>
                  <a:lnTo>
                    <a:pt x="929" y="568960"/>
                  </a:lnTo>
                  <a:lnTo>
                    <a:pt x="7000" y="568960"/>
                  </a:lnTo>
                  <a:lnTo>
                    <a:pt x="7310" y="567690"/>
                  </a:lnTo>
                  <a:lnTo>
                    <a:pt x="7557" y="566420"/>
                  </a:lnTo>
                  <a:lnTo>
                    <a:pt x="7743" y="565150"/>
                  </a:lnTo>
                  <a:lnTo>
                    <a:pt x="14620" y="565150"/>
                  </a:lnTo>
                  <a:lnTo>
                    <a:pt x="15425" y="563880"/>
                  </a:lnTo>
                  <a:lnTo>
                    <a:pt x="8611" y="563880"/>
                  </a:lnTo>
                  <a:lnTo>
                    <a:pt x="8115" y="562610"/>
                  </a:lnTo>
                  <a:lnTo>
                    <a:pt x="7062" y="561340"/>
                  </a:lnTo>
                  <a:lnTo>
                    <a:pt x="16014" y="561340"/>
                  </a:lnTo>
                  <a:lnTo>
                    <a:pt x="15797" y="560070"/>
                  </a:lnTo>
                  <a:lnTo>
                    <a:pt x="21311" y="560070"/>
                  </a:lnTo>
                  <a:lnTo>
                    <a:pt x="21744" y="558800"/>
                  </a:lnTo>
                  <a:lnTo>
                    <a:pt x="1734" y="558800"/>
                  </a:lnTo>
                  <a:lnTo>
                    <a:pt x="557" y="557530"/>
                  </a:lnTo>
                  <a:lnTo>
                    <a:pt x="743" y="556260"/>
                  </a:lnTo>
                  <a:lnTo>
                    <a:pt x="15921" y="556260"/>
                  </a:lnTo>
                  <a:lnTo>
                    <a:pt x="14744" y="554990"/>
                  </a:lnTo>
                  <a:lnTo>
                    <a:pt x="13629" y="554990"/>
                  </a:lnTo>
                  <a:lnTo>
                    <a:pt x="13691" y="553720"/>
                  </a:lnTo>
                  <a:lnTo>
                    <a:pt x="13876" y="553720"/>
                  </a:lnTo>
                  <a:lnTo>
                    <a:pt x="13938" y="552450"/>
                  </a:lnTo>
                  <a:lnTo>
                    <a:pt x="4956" y="552450"/>
                  </a:lnTo>
                  <a:lnTo>
                    <a:pt x="2601" y="551180"/>
                  </a:lnTo>
                  <a:lnTo>
                    <a:pt x="867" y="548640"/>
                  </a:lnTo>
                  <a:close/>
                </a:path>
                <a:path w="288290" h="650240">
                  <a:moveTo>
                    <a:pt x="14620" y="565150"/>
                  </a:moveTo>
                  <a:lnTo>
                    <a:pt x="9974" y="565150"/>
                  </a:lnTo>
                  <a:lnTo>
                    <a:pt x="9044" y="566420"/>
                  </a:lnTo>
                  <a:lnTo>
                    <a:pt x="8363" y="567690"/>
                  </a:lnTo>
                  <a:lnTo>
                    <a:pt x="7619" y="568960"/>
                  </a:lnTo>
                  <a:lnTo>
                    <a:pt x="11708" y="568960"/>
                  </a:lnTo>
                  <a:lnTo>
                    <a:pt x="12575" y="566420"/>
                  </a:lnTo>
                  <a:lnTo>
                    <a:pt x="17160" y="566420"/>
                  </a:lnTo>
                  <a:lnTo>
                    <a:pt x="14620" y="565150"/>
                  </a:lnTo>
                  <a:close/>
                </a:path>
                <a:path w="288290" h="650240">
                  <a:moveTo>
                    <a:pt x="16231" y="567690"/>
                  </a:moveTo>
                  <a:lnTo>
                    <a:pt x="12885" y="567690"/>
                  </a:lnTo>
                  <a:lnTo>
                    <a:pt x="12452" y="568960"/>
                  </a:lnTo>
                  <a:lnTo>
                    <a:pt x="16602" y="568960"/>
                  </a:lnTo>
                  <a:lnTo>
                    <a:pt x="16231" y="567690"/>
                  </a:lnTo>
                  <a:close/>
                </a:path>
                <a:path w="288290" h="650240">
                  <a:moveTo>
                    <a:pt x="17717" y="566420"/>
                  </a:moveTo>
                  <a:lnTo>
                    <a:pt x="17346" y="567690"/>
                  </a:lnTo>
                  <a:lnTo>
                    <a:pt x="16602" y="568960"/>
                  </a:lnTo>
                  <a:lnTo>
                    <a:pt x="117954" y="568960"/>
                  </a:lnTo>
                  <a:lnTo>
                    <a:pt x="116715" y="567690"/>
                  </a:lnTo>
                  <a:lnTo>
                    <a:pt x="19204" y="567690"/>
                  </a:lnTo>
                  <a:lnTo>
                    <a:pt x="17717" y="566420"/>
                  </a:lnTo>
                  <a:close/>
                </a:path>
                <a:path w="288290" h="650240">
                  <a:moveTo>
                    <a:pt x="16540" y="566420"/>
                  </a:moveTo>
                  <a:lnTo>
                    <a:pt x="12575" y="566420"/>
                  </a:lnTo>
                  <a:lnTo>
                    <a:pt x="12823" y="567690"/>
                  </a:lnTo>
                  <a:lnTo>
                    <a:pt x="15735" y="567690"/>
                  </a:lnTo>
                  <a:lnTo>
                    <a:pt x="16540" y="566420"/>
                  </a:lnTo>
                  <a:close/>
                </a:path>
                <a:path w="288290" h="650240">
                  <a:moveTo>
                    <a:pt x="21620" y="560070"/>
                  </a:moveTo>
                  <a:lnTo>
                    <a:pt x="16974" y="560070"/>
                  </a:lnTo>
                  <a:lnTo>
                    <a:pt x="18399" y="561340"/>
                  </a:lnTo>
                  <a:lnTo>
                    <a:pt x="19762" y="565150"/>
                  </a:lnTo>
                  <a:lnTo>
                    <a:pt x="19204" y="567690"/>
                  </a:lnTo>
                  <a:lnTo>
                    <a:pt x="117830" y="567690"/>
                  </a:lnTo>
                  <a:lnTo>
                    <a:pt x="115290" y="566420"/>
                  </a:lnTo>
                  <a:lnTo>
                    <a:pt x="111015" y="566420"/>
                  </a:lnTo>
                  <a:lnTo>
                    <a:pt x="110210" y="565150"/>
                  </a:lnTo>
                  <a:lnTo>
                    <a:pt x="110458" y="563880"/>
                  </a:lnTo>
                  <a:lnTo>
                    <a:pt x="24036" y="563880"/>
                  </a:lnTo>
                  <a:lnTo>
                    <a:pt x="22611" y="561340"/>
                  </a:lnTo>
                  <a:lnTo>
                    <a:pt x="21620" y="560070"/>
                  </a:lnTo>
                  <a:close/>
                </a:path>
                <a:path w="288290" h="650240">
                  <a:moveTo>
                    <a:pt x="16014" y="561340"/>
                  </a:moveTo>
                  <a:lnTo>
                    <a:pt x="9478" y="561340"/>
                  </a:lnTo>
                  <a:lnTo>
                    <a:pt x="8611" y="563880"/>
                  </a:lnTo>
                  <a:lnTo>
                    <a:pt x="15425" y="563880"/>
                  </a:lnTo>
                  <a:lnTo>
                    <a:pt x="16231" y="562610"/>
                  </a:lnTo>
                  <a:lnTo>
                    <a:pt x="16014" y="561340"/>
                  </a:lnTo>
                  <a:close/>
                </a:path>
                <a:path w="288290" h="650240">
                  <a:moveTo>
                    <a:pt x="53835" y="557530"/>
                  </a:moveTo>
                  <a:lnTo>
                    <a:pt x="21992" y="557530"/>
                  </a:lnTo>
                  <a:lnTo>
                    <a:pt x="23665" y="560070"/>
                  </a:lnTo>
                  <a:lnTo>
                    <a:pt x="25028" y="562610"/>
                  </a:lnTo>
                  <a:lnTo>
                    <a:pt x="26452" y="563880"/>
                  </a:lnTo>
                  <a:lnTo>
                    <a:pt x="111511" y="563880"/>
                  </a:lnTo>
                  <a:lnTo>
                    <a:pt x="112440" y="562610"/>
                  </a:lnTo>
                  <a:lnTo>
                    <a:pt x="108909" y="562610"/>
                  </a:lnTo>
                  <a:lnTo>
                    <a:pt x="108041" y="561340"/>
                  </a:lnTo>
                  <a:lnTo>
                    <a:pt x="56313" y="561340"/>
                  </a:lnTo>
                  <a:lnTo>
                    <a:pt x="55321" y="560070"/>
                  </a:lnTo>
                  <a:lnTo>
                    <a:pt x="54640" y="558800"/>
                  </a:lnTo>
                  <a:lnTo>
                    <a:pt x="53835" y="557530"/>
                  </a:lnTo>
                  <a:close/>
                </a:path>
                <a:path w="288290" h="650240">
                  <a:moveTo>
                    <a:pt x="177736" y="554990"/>
                  </a:moveTo>
                  <a:lnTo>
                    <a:pt x="127308" y="554990"/>
                  </a:lnTo>
                  <a:lnTo>
                    <a:pt x="126317" y="556260"/>
                  </a:lnTo>
                  <a:lnTo>
                    <a:pt x="124644" y="556260"/>
                  </a:lnTo>
                  <a:lnTo>
                    <a:pt x="125264" y="558800"/>
                  </a:lnTo>
                  <a:lnTo>
                    <a:pt x="109900" y="558800"/>
                  </a:lnTo>
                  <a:lnTo>
                    <a:pt x="111015" y="560070"/>
                  </a:lnTo>
                  <a:lnTo>
                    <a:pt x="111573" y="561340"/>
                  </a:lnTo>
                  <a:lnTo>
                    <a:pt x="109838" y="562610"/>
                  </a:lnTo>
                  <a:lnTo>
                    <a:pt x="175196" y="562610"/>
                  </a:lnTo>
                  <a:lnTo>
                    <a:pt x="175134" y="561340"/>
                  </a:lnTo>
                  <a:lnTo>
                    <a:pt x="175320" y="560070"/>
                  </a:lnTo>
                  <a:lnTo>
                    <a:pt x="176063" y="558800"/>
                  </a:lnTo>
                  <a:lnTo>
                    <a:pt x="177116" y="557530"/>
                  </a:lnTo>
                  <a:lnTo>
                    <a:pt x="177736" y="554990"/>
                  </a:lnTo>
                  <a:close/>
                </a:path>
                <a:path w="288290" h="650240">
                  <a:moveTo>
                    <a:pt x="193719" y="558800"/>
                  </a:moveTo>
                  <a:lnTo>
                    <a:pt x="188268" y="558800"/>
                  </a:lnTo>
                  <a:lnTo>
                    <a:pt x="187710" y="560070"/>
                  </a:lnTo>
                  <a:lnTo>
                    <a:pt x="189940" y="562610"/>
                  </a:lnTo>
                  <a:lnTo>
                    <a:pt x="191055" y="561340"/>
                  </a:lnTo>
                  <a:lnTo>
                    <a:pt x="193719" y="558800"/>
                  </a:lnTo>
                  <a:close/>
                </a:path>
                <a:path w="288290" h="650240">
                  <a:moveTo>
                    <a:pt x="118077" y="557530"/>
                  </a:moveTo>
                  <a:lnTo>
                    <a:pt x="54392" y="557530"/>
                  </a:lnTo>
                  <a:lnTo>
                    <a:pt x="58667" y="561340"/>
                  </a:lnTo>
                  <a:lnTo>
                    <a:pt x="106864" y="561340"/>
                  </a:lnTo>
                  <a:lnTo>
                    <a:pt x="108971" y="560070"/>
                  </a:lnTo>
                  <a:lnTo>
                    <a:pt x="109900" y="558800"/>
                  </a:lnTo>
                  <a:lnTo>
                    <a:pt x="120184" y="558800"/>
                  </a:lnTo>
                  <a:lnTo>
                    <a:pt x="118077" y="557530"/>
                  </a:lnTo>
                  <a:close/>
                </a:path>
                <a:path w="288290" h="650240">
                  <a:moveTo>
                    <a:pt x="16664" y="556260"/>
                  </a:moveTo>
                  <a:lnTo>
                    <a:pt x="1858" y="556260"/>
                  </a:lnTo>
                  <a:lnTo>
                    <a:pt x="2539" y="557530"/>
                  </a:lnTo>
                  <a:lnTo>
                    <a:pt x="3097" y="558800"/>
                  </a:lnTo>
                  <a:lnTo>
                    <a:pt x="18461" y="558800"/>
                  </a:lnTo>
                  <a:lnTo>
                    <a:pt x="17965" y="557530"/>
                  </a:lnTo>
                  <a:lnTo>
                    <a:pt x="17346" y="557530"/>
                  </a:lnTo>
                  <a:lnTo>
                    <a:pt x="16664" y="556260"/>
                  </a:lnTo>
                  <a:close/>
                </a:path>
                <a:path w="288290" h="650240">
                  <a:moveTo>
                    <a:pt x="20195" y="553720"/>
                  </a:moveTo>
                  <a:lnTo>
                    <a:pt x="18461" y="553720"/>
                  </a:lnTo>
                  <a:lnTo>
                    <a:pt x="18461" y="556260"/>
                  </a:lnTo>
                  <a:lnTo>
                    <a:pt x="19390" y="558800"/>
                  </a:lnTo>
                  <a:lnTo>
                    <a:pt x="21744" y="558800"/>
                  </a:lnTo>
                  <a:lnTo>
                    <a:pt x="21992" y="557530"/>
                  </a:lnTo>
                  <a:lnTo>
                    <a:pt x="117706" y="557530"/>
                  </a:lnTo>
                  <a:lnTo>
                    <a:pt x="117396" y="556260"/>
                  </a:lnTo>
                  <a:lnTo>
                    <a:pt x="21806" y="556260"/>
                  </a:lnTo>
                  <a:lnTo>
                    <a:pt x="21311" y="554990"/>
                  </a:lnTo>
                  <a:lnTo>
                    <a:pt x="20691" y="554990"/>
                  </a:lnTo>
                  <a:lnTo>
                    <a:pt x="20195" y="553720"/>
                  </a:lnTo>
                  <a:close/>
                </a:path>
                <a:path w="288290" h="650240">
                  <a:moveTo>
                    <a:pt x="123343" y="552450"/>
                  </a:moveTo>
                  <a:lnTo>
                    <a:pt x="119688" y="552450"/>
                  </a:lnTo>
                  <a:lnTo>
                    <a:pt x="120060" y="553720"/>
                  </a:lnTo>
                  <a:lnTo>
                    <a:pt x="121918" y="553720"/>
                  </a:lnTo>
                  <a:lnTo>
                    <a:pt x="121856" y="554990"/>
                  </a:lnTo>
                  <a:lnTo>
                    <a:pt x="121113" y="554990"/>
                  </a:lnTo>
                  <a:lnTo>
                    <a:pt x="118945" y="556260"/>
                  </a:lnTo>
                  <a:lnTo>
                    <a:pt x="119812" y="557530"/>
                  </a:lnTo>
                  <a:lnTo>
                    <a:pt x="120555" y="558800"/>
                  </a:lnTo>
                  <a:lnTo>
                    <a:pt x="123033" y="558800"/>
                  </a:lnTo>
                  <a:lnTo>
                    <a:pt x="122786" y="557530"/>
                  </a:lnTo>
                  <a:lnTo>
                    <a:pt x="122228" y="556260"/>
                  </a:lnTo>
                  <a:lnTo>
                    <a:pt x="125264" y="556260"/>
                  </a:lnTo>
                  <a:lnTo>
                    <a:pt x="123963" y="553720"/>
                  </a:lnTo>
                  <a:lnTo>
                    <a:pt x="123343" y="552450"/>
                  </a:lnTo>
                  <a:close/>
                </a:path>
                <a:path w="288290" h="650240">
                  <a:moveTo>
                    <a:pt x="195330" y="544830"/>
                  </a:moveTo>
                  <a:lnTo>
                    <a:pt x="192294" y="544830"/>
                  </a:lnTo>
                  <a:lnTo>
                    <a:pt x="192542" y="547370"/>
                  </a:lnTo>
                  <a:lnTo>
                    <a:pt x="191179" y="548640"/>
                  </a:lnTo>
                  <a:lnTo>
                    <a:pt x="189878" y="549910"/>
                  </a:lnTo>
                  <a:lnTo>
                    <a:pt x="187772" y="552450"/>
                  </a:lnTo>
                  <a:lnTo>
                    <a:pt x="185851" y="554990"/>
                  </a:lnTo>
                  <a:lnTo>
                    <a:pt x="185170" y="558800"/>
                  </a:lnTo>
                  <a:lnTo>
                    <a:pt x="186533" y="558800"/>
                  </a:lnTo>
                  <a:lnTo>
                    <a:pt x="188268" y="556260"/>
                  </a:lnTo>
                  <a:lnTo>
                    <a:pt x="189011" y="554990"/>
                  </a:lnTo>
                  <a:lnTo>
                    <a:pt x="189135" y="553720"/>
                  </a:lnTo>
                  <a:lnTo>
                    <a:pt x="194710" y="553720"/>
                  </a:lnTo>
                  <a:lnTo>
                    <a:pt x="196569" y="549910"/>
                  </a:lnTo>
                  <a:lnTo>
                    <a:pt x="197126" y="548640"/>
                  </a:lnTo>
                  <a:lnTo>
                    <a:pt x="193967" y="548640"/>
                  </a:lnTo>
                  <a:lnTo>
                    <a:pt x="193843" y="547370"/>
                  </a:lnTo>
                  <a:lnTo>
                    <a:pt x="195330" y="544830"/>
                  </a:lnTo>
                  <a:close/>
                </a:path>
                <a:path w="288290" h="650240">
                  <a:moveTo>
                    <a:pt x="23479" y="551180"/>
                  </a:moveTo>
                  <a:lnTo>
                    <a:pt x="21972" y="552115"/>
                  </a:lnTo>
                  <a:lnTo>
                    <a:pt x="22364" y="552450"/>
                  </a:lnTo>
                  <a:lnTo>
                    <a:pt x="21592" y="553036"/>
                  </a:lnTo>
                  <a:lnTo>
                    <a:pt x="22116" y="554990"/>
                  </a:lnTo>
                  <a:lnTo>
                    <a:pt x="21806" y="556260"/>
                  </a:lnTo>
                  <a:lnTo>
                    <a:pt x="105997" y="556260"/>
                  </a:lnTo>
                  <a:lnTo>
                    <a:pt x="105811" y="554990"/>
                  </a:lnTo>
                  <a:lnTo>
                    <a:pt x="105440" y="554990"/>
                  </a:lnTo>
                  <a:lnTo>
                    <a:pt x="105440" y="553720"/>
                  </a:lnTo>
                  <a:lnTo>
                    <a:pt x="26948" y="553720"/>
                  </a:lnTo>
                  <a:lnTo>
                    <a:pt x="26267" y="552450"/>
                  </a:lnTo>
                  <a:lnTo>
                    <a:pt x="24036" y="552450"/>
                  </a:lnTo>
                  <a:lnTo>
                    <a:pt x="23479" y="551180"/>
                  </a:lnTo>
                  <a:close/>
                </a:path>
                <a:path w="288290" h="650240">
                  <a:moveTo>
                    <a:pt x="118201" y="549910"/>
                  </a:moveTo>
                  <a:lnTo>
                    <a:pt x="108103" y="549910"/>
                  </a:lnTo>
                  <a:lnTo>
                    <a:pt x="109528" y="551180"/>
                  </a:lnTo>
                  <a:lnTo>
                    <a:pt x="110581" y="552450"/>
                  </a:lnTo>
                  <a:lnTo>
                    <a:pt x="111820" y="553720"/>
                  </a:lnTo>
                  <a:lnTo>
                    <a:pt x="108103" y="553720"/>
                  </a:lnTo>
                  <a:lnTo>
                    <a:pt x="107856" y="554990"/>
                  </a:lnTo>
                  <a:lnTo>
                    <a:pt x="106679" y="554990"/>
                  </a:lnTo>
                  <a:lnTo>
                    <a:pt x="105997" y="556260"/>
                  </a:lnTo>
                  <a:lnTo>
                    <a:pt x="117396" y="556260"/>
                  </a:lnTo>
                  <a:lnTo>
                    <a:pt x="117024" y="554990"/>
                  </a:lnTo>
                  <a:lnTo>
                    <a:pt x="116962" y="552450"/>
                  </a:lnTo>
                  <a:lnTo>
                    <a:pt x="117644" y="551180"/>
                  </a:lnTo>
                  <a:lnTo>
                    <a:pt x="118201" y="549910"/>
                  </a:lnTo>
                  <a:close/>
                </a:path>
                <a:path w="288290" h="650240">
                  <a:moveTo>
                    <a:pt x="199233" y="553720"/>
                  </a:moveTo>
                  <a:lnTo>
                    <a:pt x="198427" y="553720"/>
                  </a:lnTo>
                  <a:lnTo>
                    <a:pt x="197808" y="554990"/>
                  </a:lnTo>
                  <a:lnTo>
                    <a:pt x="196817" y="554990"/>
                  </a:lnTo>
                  <a:lnTo>
                    <a:pt x="196445" y="556260"/>
                  </a:lnTo>
                  <a:lnTo>
                    <a:pt x="198582" y="556260"/>
                  </a:lnTo>
                  <a:lnTo>
                    <a:pt x="199233" y="553720"/>
                  </a:lnTo>
                  <a:close/>
                </a:path>
                <a:path w="288290" h="650240">
                  <a:moveTo>
                    <a:pt x="177674" y="552450"/>
                  </a:moveTo>
                  <a:lnTo>
                    <a:pt x="123653" y="552450"/>
                  </a:lnTo>
                  <a:lnTo>
                    <a:pt x="126007" y="554990"/>
                  </a:lnTo>
                  <a:lnTo>
                    <a:pt x="178046" y="554990"/>
                  </a:lnTo>
                  <a:lnTo>
                    <a:pt x="179161" y="553720"/>
                  </a:lnTo>
                  <a:lnTo>
                    <a:pt x="177674" y="552450"/>
                  </a:lnTo>
                  <a:close/>
                </a:path>
                <a:path w="288290" h="650240">
                  <a:moveTo>
                    <a:pt x="18771" y="552450"/>
                  </a:moveTo>
                  <a:lnTo>
                    <a:pt x="15673" y="552450"/>
                  </a:lnTo>
                  <a:lnTo>
                    <a:pt x="14434" y="553720"/>
                  </a:lnTo>
                  <a:lnTo>
                    <a:pt x="19638" y="553720"/>
                  </a:lnTo>
                  <a:lnTo>
                    <a:pt x="18771" y="552450"/>
                  </a:lnTo>
                  <a:close/>
                </a:path>
                <a:path w="288290" h="650240">
                  <a:moveTo>
                    <a:pt x="19390" y="549910"/>
                  </a:moveTo>
                  <a:lnTo>
                    <a:pt x="17717" y="549910"/>
                  </a:lnTo>
                  <a:lnTo>
                    <a:pt x="19948" y="552450"/>
                  </a:lnTo>
                  <a:lnTo>
                    <a:pt x="19886" y="553720"/>
                  </a:lnTo>
                  <a:lnTo>
                    <a:pt x="20691" y="553720"/>
                  </a:lnTo>
                  <a:lnTo>
                    <a:pt x="21592" y="553036"/>
                  </a:lnTo>
                  <a:lnTo>
                    <a:pt x="21434" y="552450"/>
                  </a:lnTo>
                  <a:lnTo>
                    <a:pt x="21972" y="552115"/>
                  </a:lnTo>
                  <a:lnTo>
                    <a:pt x="19390" y="549910"/>
                  </a:lnTo>
                  <a:close/>
                </a:path>
                <a:path w="288290" h="650240">
                  <a:moveTo>
                    <a:pt x="28187" y="549910"/>
                  </a:moveTo>
                  <a:lnTo>
                    <a:pt x="28063" y="551180"/>
                  </a:lnTo>
                  <a:lnTo>
                    <a:pt x="28017" y="552115"/>
                  </a:lnTo>
                  <a:lnTo>
                    <a:pt x="27915" y="553036"/>
                  </a:lnTo>
                  <a:lnTo>
                    <a:pt x="27815" y="553720"/>
                  </a:lnTo>
                  <a:lnTo>
                    <a:pt x="105440" y="553720"/>
                  </a:lnTo>
                  <a:lnTo>
                    <a:pt x="105440" y="552450"/>
                  </a:lnTo>
                  <a:lnTo>
                    <a:pt x="29240" y="552450"/>
                  </a:lnTo>
                  <a:lnTo>
                    <a:pt x="28930" y="551180"/>
                  </a:lnTo>
                  <a:lnTo>
                    <a:pt x="28683" y="551180"/>
                  </a:lnTo>
                  <a:lnTo>
                    <a:pt x="28187" y="549910"/>
                  </a:lnTo>
                  <a:close/>
                </a:path>
                <a:path w="288290" h="650240">
                  <a:moveTo>
                    <a:pt x="32214" y="548640"/>
                  </a:moveTo>
                  <a:lnTo>
                    <a:pt x="31037" y="548640"/>
                  </a:lnTo>
                  <a:lnTo>
                    <a:pt x="29240" y="552450"/>
                  </a:lnTo>
                  <a:lnTo>
                    <a:pt x="106926" y="552450"/>
                  </a:lnTo>
                  <a:lnTo>
                    <a:pt x="107794" y="553720"/>
                  </a:lnTo>
                  <a:lnTo>
                    <a:pt x="109095" y="553720"/>
                  </a:lnTo>
                  <a:lnTo>
                    <a:pt x="108041" y="552450"/>
                  </a:lnTo>
                  <a:lnTo>
                    <a:pt x="108072" y="551180"/>
                  </a:lnTo>
                  <a:lnTo>
                    <a:pt x="33577" y="551180"/>
                  </a:lnTo>
                  <a:lnTo>
                    <a:pt x="32214" y="548640"/>
                  </a:lnTo>
                  <a:close/>
                </a:path>
                <a:path w="288290" h="650240">
                  <a:moveTo>
                    <a:pt x="21972" y="552115"/>
                  </a:moveTo>
                  <a:lnTo>
                    <a:pt x="21434" y="552450"/>
                  </a:lnTo>
                  <a:lnTo>
                    <a:pt x="21592" y="553036"/>
                  </a:lnTo>
                  <a:lnTo>
                    <a:pt x="22364" y="552450"/>
                  </a:lnTo>
                  <a:lnTo>
                    <a:pt x="21972" y="552115"/>
                  </a:lnTo>
                  <a:close/>
                </a:path>
                <a:path w="288290" h="650240">
                  <a:moveTo>
                    <a:pt x="10221" y="549910"/>
                  </a:moveTo>
                  <a:lnTo>
                    <a:pt x="7310" y="549910"/>
                  </a:lnTo>
                  <a:lnTo>
                    <a:pt x="7619" y="551180"/>
                  </a:lnTo>
                  <a:lnTo>
                    <a:pt x="8239" y="552450"/>
                  </a:lnTo>
                  <a:lnTo>
                    <a:pt x="12699" y="552450"/>
                  </a:lnTo>
                  <a:lnTo>
                    <a:pt x="12018" y="551180"/>
                  </a:lnTo>
                  <a:lnTo>
                    <a:pt x="10717" y="551180"/>
                  </a:lnTo>
                  <a:lnTo>
                    <a:pt x="10221" y="549910"/>
                  </a:lnTo>
                  <a:close/>
                </a:path>
                <a:path w="288290" h="650240">
                  <a:moveTo>
                    <a:pt x="16912" y="551180"/>
                  </a:moveTo>
                  <a:lnTo>
                    <a:pt x="16293" y="552450"/>
                  </a:lnTo>
                  <a:lnTo>
                    <a:pt x="17965" y="552450"/>
                  </a:lnTo>
                  <a:lnTo>
                    <a:pt x="16912" y="551180"/>
                  </a:lnTo>
                  <a:close/>
                </a:path>
                <a:path w="288290" h="650240">
                  <a:moveTo>
                    <a:pt x="177736" y="551180"/>
                  </a:moveTo>
                  <a:lnTo>
                    <a:pt x="119316" y="551180"/>
                  </a:lnTo>
                  <a:lnTo>
                    <a:pt x="119131" y="552450"/>
                  </a:lnTo>
                  <a:lnTo>
                    <a:pt x="177550" y="552450"/>
                  </a:lnTo>
                  <a:lnTo>
                    <a:pt x="177736" y="551180"/>
                  </a:lnTo>
                  <a:close/>
                </a:path>
                <a:path w="288290" h="650240">
                  <a:moveTo>
                    <a:pt x="41135" y="548640"/>
                  </a:moveTo>
                  <a:lnTo>
                    <a:pt x="34010" y="548640"/>
                  </a:lnTo>
                  <a:lnTo>
                    <a:pt x="34196" y="549910"/>
                  </a:lnTo>
                  <a:lnTo>
                    <a:pt x="33577" y="551180"/>
                  </a:lnTo>
                  <a:lnTo>
                    <a:pt x="67464" y="551180"/>
                  </a:lnTo>
                  <a:lnTo>
                    <a:pt x="66844" y="549910"/>
                  </a:lnTo>
                  <a:lnTo>
                    <a:pt x="42126" y="549910"/>
                  </a:lnTo>
                  <a:lnTo>
                    <a:pt x="41135" y="548640"/>
                  </a:lnTo>
                  <a:close/>
                </a:path>
                <a:path w="288290" h="650240">
                  <a:moveTo>
                    <a:pt x="75951" y="549910"/>
                  </a:moveTo>
                  <a:lnTo>
                    <a:pt x="69570" y="549910"/>
                  </a:lnTo>
                  <a:lnTo>
                    <a:pt x="70252" y="551180"/>
                  </a:lnTo>
                  <a:lnTo>
                    <a:pt x="76323" y="551180"/>
                  </a:lnTo>
                  <a:lnTo>
                    <a:pt x="75951" y="549910"/>
                  </a:lnTo>
                  <a:close/>
                </a:path>
                <a:path w="288290" h="650240">
                  <a:moveTo>
                    <a:pt x="98687" y="548640"/>
                  </a:moveTo>
                  <a:lnTo>
                    <a:pt x="78677" y="548640"/>
                  </a:lnTo>
                  <a:lnTo>
                    <a:pt x="78057" y="549910"/>
                  </a:lnTo>
                  <a:lnTo>
                    <a:pt x="77314" y="549910"/>
                  </a:lnTo>
                  <a:lnTo>
                    <a:pt x="76323" y="551180"/>
                  </a:lnTo>
                  <a:lnTo>
                    <a:pt x="98067" y="551180"/>
                  </a:lnTo>
                  <a:lnTo>
                    <a:pt x="98687" y="548640"/>
                  </a:lnTo>
                  <a:close/>
                </a:path>
                <a:path w="288290" h="650240">
                  <a:moveTo>
                    <a:pt x="128175" y="543560"/>
                  </a:moveTo>
                  <a:lnTo>
                    <a:pt x="81031" y="543560"/>
                  </a:lnTo>
                  <a:lnTo>
                    <a:pt x="81031" y="544830"/>
                  </a:lnTo>
                  <a:lnTo>
                    <a:pt x="94350" y="544830"/>
                  </a:lnTo>
                  <a:lnTo>
                    <a:pt x="96457" y="546100"/>
                  </a:lnTo>
                  <a:lnTo>
                    <a:pt x="98501" y="547370"/>
                  </a:lnTo>
                  <a:lnTo>
                    <a:pt x="100607" y="548640"/>
                  </a:lnTo>
                  <a:lnTo>
                    <a:pt x="99182" y="549910"/>
                  </a:lnTo>
                  <a:lnTo>
                    <a:pt x="98315" y="551180"/>
                  </a:lnTo>
                  <a:lnTo>
                    <a:pt x="108072" y="551180"/>
                  </a:lnTo>
                  <a:lnTo>
                    <a:pt x="108103" y="549910"/>
                  </a:lnTo>
                  <a:lnTo>
                    <a:pt x="118821" y="549910"/>
                  </a:lnTo>
                  <a:lnTo>
                    <a:pt x="119131" y="548640"/>
                  </a:lnTo>
                  <a:lnTo>
                    <a:pt x="124118" y="548640"/>
                  </a:lnTo>
                  <a:lnTo>
                    <a:pt x="123405" y="547370"/>
                  </a:lnTo>
                  <a:lnTo>
                    <a:pt x="126936" y="546100"/>
                  </a:lnTo>
                  <a:lnTo>
                    <a:pt x="128609" y="546100"/>
                  </a:lnTo>
                  <a:lnTo>
                    <a:pt x="128175" y="543560"/>
                  </a:lnTo>
                  <a:close/>
                </a:path>
                <a:path w="288290" h="650240">
                  <a:moveTo>
                    <a:pt x="127804" y="549910"/>
                  </a:moveTo>
                  <a:lnTo>
                    <a:pt x="121113" y="549910"/>
                  </a:lnTo>
                  <a:lnTo>
                    <a:pt x="121671" y="551180"/>
                  </a:lnTo>
                  <a:lnTo>
                    <a:pt x="129910" y="551180"/>
                  </a:lnTo>
                  <a:lnTo>
                    <a:pt x="127804" y="549910"/>
                  </a:lnTo>
                  <a:close/>
                </a:path>
                <a:path w="288290" h="650240">
                  <a:moveTo>
                    <a:pt x="128609" y="546100"/>
                  </a:moveTo>
                  <a:lnTo>
                    <a:pt x="126936" y="546100"/>
                  </a:lnTo>
                  <a:lnTo>
                    <a:pt x="127494" y="547370"/>
                  </a:lnTo>
                  <a:lnTo>
                    <a:pt x="129910" y="551180"/>
                  </a:lnTo>
                  <a:lnTo>
                    <a:pt x="177922" y="551180"/>
                  </a:lnTo>
                  <a:lnTo>
                    <a:pt x="178706" y="549910"/>
                  </a:lnTo>
                  <a:lnTo>
                    <a:pt x="133193" y="549910"/>
                  </a:lnTo>
                  <a:lnTo>
                    <a:pt x="131397" y="548640"/>
                  </a:lnTo>
                  <a:lnTo>
                    <a:pt x="128609" y="546100"/>
                  </a:lnTo>
                  <a:close/>
                </a:path>
                <a:path w="288290" h="650240">
                  <a:moveTo>
                    <a:pt x="45843" y="543560"/>
                  </a:moveTo>
                  <a:lnTo>
                    <a:pt x="44976" y="543560"/>
                  </a:lnTo>
                  <a:lnTo>
                    <a:pt x="44480" y="544830"/>
                  </a:lnTo>
                  <a:lnTo>
                    <a:pt x="44294" y="546100"/>
                  </a:lnTo>
                  <a:lnTo>
                    <a:pt x="42002" y="547370"/>
                  </a:lnTo>
                  <a:lnTo>
                    <a:pt x="42188" y="548640"/>
                  </a:lnTo>
                  <a:lnTo>
                    <a:pt x="43737" y="549910"/>
                  </a:lnTo>
                  <a:lnTo>
                    <a:pt x="66844" y="549910"/>
                  </a:lnTo>
                  <a:lnTo>
                    <a:pt x="67092" y="548640"/>
                  </a:lnTo>
                  <a:lnTo>
                    <a:pt x="77314" y="548640"/>
                  </a:lnTo>
                  <a:lnTo>
                    <a:pt x="78367" y="547370"/>
                  </a:lnTo>
                  <a:lnTo>
                    <a:pt x="46462" y="547370"/>
                  </a:lnTo>
                  <a:lnTo>
                    <a:pt x="46834" y="546100"/>
                  </a:lnTo>
                  <a:lnTo>
                    <a:pt x="49064" y="546100"/>
                  </a:lnTo>
                  <a:lnTo>
                    <a:pt x="48321" y="544830"/>
                  </a:lnTo>
                  <a:lnTo>
                    <a:pt x="46710" y="544830"/>
                  </a:lnTo>
                  <a:lnTo>
                    <a:pt x="45843" y="543560"/>
                  </a:lnTo>
                  <a:close/>
                </a:path>
                <a:path w="288290" h="650240">
                  <a:moveTo>
                    <a:pt x="76571" y="548640"/>
                  </a:moveTo>
                  <a:lnTo>
                    <a:pt x="68455" y="548640"/>
                  </a:lnTo>
                  <a:lnTo>
                    <a:pt x="69136" y="549910"/>
                  </a:lnTo>
                  <a:lnTo>
                    <a:pt x="75517" y="549910"/>
                  </a:lnTo>
                  <a:lnTo>
                    <a:pt x="76571" y="548640"/>
                  </a:lnTo>
                  <a:close/>
                </a:path>
                <a:path w="288290" h="650240">
                  <a:moveTo>
                    <a:pt x="124118" y="548640"/>
                  </a:moveTo>
                  <a:lnTo>
                    <a:pt x="119936" y="548640"/>
                  </a:lnTo>
                  <a:lnTo>
                    <a:pt x="120617" y="549910"/>
                  </a:lnTo>
                  <a:lnTo>
                    <a:pt x="124830" y="549910"/>
                  </a:lnTo>
                  <a:lnTo>
                    <a:pt x="124118" y="548640"/>
                  </a:lnTo>
                  <a:close/>
                </a:path>
                <a:path w="288290" h="650240">
                  <a:moveTo>
                    <a:pt x="130653" y="542290"/>
                  </a:moveTo>
                  <a:lnTo>
                    <a:pt x="121051" y="542290"/>
                  </a:lnTo>
                  <a:lnTo>
                    <a:pt x="120741" y="543560"/>
                  </a:lnTo>
                  <a:lnTo>
                    <a:pt x="129972" y="543560"/>
                  </a:lnTo>
                  <a:lnTo>
                    <a:pt x="131769" y="546100"/>
                  </a:lnTo>
                  <a:lnTo>
                    <a:pt x="133193" y="549910"/>
                  </a:lnTo>
                  <a:lnTo>
                    <a:pt x="178706" y="549910"/>
                  </a:lnTo>
                  <a:lnTo>
                    <a:pt x="180276" y="547370"/>
                  </a:lnTo>
                  <a:lnTo>
                    <a:pt x="181804" y="544830"/>
                  </a:lnTo>
                  <a:lnTo>
                    <a:pt x="131211" y="544830"/>
                  </a:lnTo>
                  <a:lnTo>
                    <a:pt x="131025" y="543560"/>
                  </a:lnTo>
                  <a:lnTo>
                    <a:pt x="130653" y="542290"/>
                  </a:lnTo>
                  <a:close/>
                </a:path>
                <a:path w="288290" h="650240">
                  <a:moveTo>
                    <a:pt x="35745" y="546100"/>
                  </a:moveTo>
                  <a:lnTo>
                    <a:pt x="35745" y="548640"/>
                  </a:lnTo>
                  <a:lnTo>
                    <a:pt x="40205" y="548640"/>
                  </a:lnTo>
                  <a:lnTo>
                    <a:pt x="40422" y="547370"/>
                  </a:lnTo>
                  <a:lnTo>
                    <a:pt x="36612" y="547370"/>
                  </a:lnTo>
                  <a:lnTo>
                    <a:pt x="35745" y="546100"/>
                  </a:lnTo>
                  <a:close/>
                </a:path>
                <a:path w="288290" h="650240">
                  <a:moveTo>
                    <a:pt x="95713" y="547370"/>
                  </a:moveTo>
                  <a:lnTo>
                    <a:pt x="78491" y="547370"/>
                  </a:lnTo>
                  <a:lnTo>
                    <a:pt x="78801" y="548640"/>
                  </a:lnTo>
                  <a:lnTo>
                    <a:pt x="97200" y="548640"/>
                  </a:lnTo>
                  <a:lnTo>
                    <a:pt x="95713" y="547370"/>
                  </a:lnTo>
                  <a:close/>
                </a:path>
                <a:path w="288290" h="650240">
                  <a:moveTo>
                    <a:pt x="197684" y="547370"/>
                  </a:moveTo>
                  <a:lnTo>
                    <a:pt x="196569" y="547370"/>
                  </a:lnTo>
                  <a:lnTo>
                    <a:pt x="196011" y="548640"/>
                  </a:lnTo>
                  <a:lnTo>
                    <a:pt x="197126" y="548640"/>
                  </a:lnTo>
                  <a:lnTo>
                    <a:pt x="197684" y="547370"/>
                  </a:lnTo>
                  <a:close/>
                </a:path>
                <a:path w="288290" h="650240">
                  <a:moveTo>
                    <a:pt x="40639" y="546100"/>
                  </a:moveTo>
                  <a:lnTo>
                    <a:pt x="39400" y="546100"/>
                  </a:lnTo>
                  <a:lnTo>
                    <a:pt x="38781" y="547370"/>
                  </a:lnTo>
                  <a:lnTo>
                    <a:pt x="40422" y="547370"/>
                  </a:lnTo>
                  <a:lnTo>
                    <a:pt x="40639" y="546100"/>
                  </a:lnTo>
                  <a:close/>
                </a:path>
                <a:path w="288290" h="650240">
                  <a:moveTo>
                    <a:pt x="49808" y="546100"/>
                  </a:moveTo>
                  <a:lnTo>
                    <a:pt x="49064" y="546100"/>
                  </a:lnTo>
                  <a:lnTo>
                    <a:pt x="47949" y="547370"/>
                  </a:lnTo>
                  <a:lnTo>
                    <a:pt x="50985" y="547370"/>
                  </a:lnTo>
                  <a:lnTo>
                    <a:pt x="49808" y="546100"/>
                  </a:lnTo>
                  <a:close/>
                </a:path>
                <a:path w="288290" h="650240">
                  <a:moveTo>
                    <a:pt x="62879" y="539750"/>
                  </a:moveTo>
                  <a:lnTo>
                    <a:pt x="56313" y="539750"/>
                  </a:lnTo>
                  <a:lnTo>
                    <a:pt x="54454" y="541020"/>
                  </a:lnTo>
                  <a:lnTo>
                    <a:pt x="52596" y="541020"/>
                  </a:lnTo>
                  <a:lnTo>
                    <a:pt x="50241" y="542290"/>
                  </a:lnTo>
                  <a:lnTo>
                    <a:pt x="49250" y="542290"/>
                  </a:lnTo>
                  <a:lnTo>
                    <a:pt x="49312" y="543560"/>
                  </a:lnTo>
                  <a:lnTo>
                    <a:pt x="50365" y="544830"/>
                  </a:lnTo>
                  <a:lnTo>
                    <a:pt x="52224" y="547370"/>
                  </a:lnTo>
                  <a:lnTo>
                    <a:pt x="94970" y="547370"/>
                  </a:lnTo>
                  <a:lnTo>
                    <a:pt x="94350" y="546100"/>
                  </a:lnTo>
                  <a:lnTo>
                    <a:pt x="72420" y="546100"/>
                  </a:lnTo>
                  <a:lnTo>
                    <a:pt x="71429" y="543560"/>
                  </a:lnTo>
                  <a:lnTo>
                    <a:pt x="64056" y="543560"/>
                  </a:lnTo>
                  <a:lnTo>
                    <a:pt x="62879" y="539750"/>
                  </a:lnTo>
                  <a:close/>
                </a:path>
                <a:path w="288290" h="650240">
                  <a:moveTo>
                    <a:pt x="197188" y="532130"/>
                  </a:moveTo>
                  <a:lnTo>
                    <a:pt x="137282" y="532130"/>
                  </a:lnTo>
                  <a:lnTo>
                    <a:pt x="138521" y="533400"/>
                  </a:lnTo>
                  <a:lnTo>
                    <a:pt x="132264" y="535940"/>
                  </a:lnTo>
                  <a:lnTo>
                    <a:pt x="188391" y="535940"/>
                  </a:lnTo>
                  <a:lnTo>
                    <a:pt x="188391" y="537210"/>
                  </a:lnTo>
                  <a:lnTo>
                    <a:pt x="187896" y="539750"/>
                  </a:lnTo>
                  <a:lnTo>
                    <a:pt x="187152" y="541020"/>
                  </a:lnTo>
                  <a:lnTo>
                    <a:pt x="186657" y="541020"/>
                  </a:lnTo>
                  <a:lnTo>
                    <a:pt x="185975" y="542290"/>
                  </a:lnTo>
                  <a:lnTo>
                    <a:pt x="185480" y="543560"/>
                  </a:lnTo>
                  <a:lnTo>
                    <a:pt x="187029" y="544830"/>
                  </a:lnTo>
                  <a:lnTo>
                    <a:pt x="187462" y="546100"/>
                  </a:lnTo>
                  <a:lnTo>
                    <a:pt x="187772" y="547370"/>
                  </a:lnTo>
                  <a:lnTo>
                    <a:pt x="190622" y="546100"/>
                  </a:lnTo>
                  <a:lnTo>
                    <a:pt x="192294" y="544830"/>
                  </a:lnTo>
                  <a:lnTo>
                    <a:pt x="195330" y="544830"/>
                  </a:lnTo>
                  <a:lnTo>
                    <a:pt x="196817" y="542290"/>
                  </a:lnTo>
                  <a:lnTo>
                    <a:pt x="193967" y="542290"/>
                  </a:lnTo>
                  <a:lnTo>
                    <a:pt x="193868" y="541782"/>
                  </a:lnTo>
                  <a:lnTo>
                    <a:pt x="193781" y="539750"/>
                  </a:lnTo>
                  <a:lnTo>
                    <a:pt x="194091" y="538480"/>
                  </a:lnTo>
                  <a:lnTo>
                    <a:pt x="194772" y="537210"/>
                  </a:lnTo>
                  <a:lnTo>
                    <a:pt x="195578" y="535940"/>
                  </a:lnTo>
                  <a:lnTo>
                    <a:pt x="196197" y="534670"/>
                  </a:lnTo>
                  <a:lnTo>
                    <a:pt x="197188" y="532130"/>
                  </a:lnTo>
                  <a:close/>
                </a:path>
                <a:path w="288290" h="650240">
                  <a:moveTo>
                    <a:pt x="77252" y="543560"/>
                  </a:moveTo>
                  <a:lnTo>
                    <a:pt x="75579" y="543560"/>
                  </a:lnTo>
                  <a:lnTo>
                    <a:pt x="74650" y="544830"/>
                  </a:lnTo>
                  <a:lnTo>
                    <a:pt x="72420" y="546100"/>
                  </a:lnTo>
                  <a:lnTo>
                    <a:pt x="79916" y="546100"/>
                  </a:lnTo>
                  <a:lnTo>
                    <a:pt x="79296" y="544830"/>
                  </a:lnTo>
                  <a:lnTo>
                    <a:pt x="78057" y="544830"/>
                  </a:lnTo>
                  <a:lnTo>
                    <a:pt x="77252" y="543560"/>
                  </a:lnTo>
                  <a:close/>
                </a:path>
                <a:path w="288290" h="650240">
                  <a:moveTo>
                    <a:pt x="93731" y="544830"/>
                  </a:moveTo>
                  <a:lnTo>
                    <a:pt x="80659" y="544830"/>
                  </a:lnTo>
                  <a:lnTo>
                    <a:pt x="79916" y="546100"/>
                  </a:lnTo>
                  <a:lnTo>
                    <a:pt x="94350" y="546100"/>
                  </a:lnTo>
                  <a:lnTo>
                    <a:pt x="93731" y="544830"/>
                  </a:lnTo>
                  <a:close/>
                </a:path>
                <a:path w="288290" h="650240">
                  <a:moveTo>
                    <a:pt x="187648" y="535940"/>
                  </a:moveTo>
                  <a:lnTo>
                    <a:pt x="134185" y="535940"/>
                  </a:lnTo>
                  <a:lnTo>
                    <a:pt x="135114" y="537210"/>
                  </a:lnTo>
                  <a:lnTo>
                    <a:pt x="136910" y="537210"/>
                  </a:lnTo>
                  <a:lnTo>
                    <a:pt x="136167" y="538480"/>
                  </a:lnTo>
                  <a:lnTo>
                    <a:pt x="124706" y="538480"/>
                  </a:lnTo>
                  <a:lnTo>
                    <a:pt x="124644" y="539750"/>
                  </a:lnTo>
                  <a:lnTo>
                    <a:pt x="123653" y="539750"/>
                  </a:lnTo>
                  <a:lnTo>
                    <a:pt x="121918" y="542290"/>
                  </a:lnTo>
                  <a:lnTo>
                    <a:pt x="132946" y="542290"/>
                  </a:lnTo>
                  <a:lnTo>
                    <a:pt x="133193" y="543560"/>
                  </a:lnTo>
                  <a:lnTo>
                    <a:pt x="133565" y="543560"/>
                  </a:lnTo>
                  <a:lnTo>
                    <a:pt x="133627" y="544830"/>
                  </a:lnTo>
                  <a:lnTo>
                    <a:pt x="181804" y="544830"/>
                  </a:lnTo>
                  <a:lnTo>
                    <a:pt x="184860" y="539750"/>
                  </a:lnTo>
                  <a:lnTo>
                    <a:pt x="187648" y="535940"/>
                  </a:lnTo>
                  <a:close/>
                </a:path>
                <a:path w="288290" h="650240">
                  <a:moveTo>
                    <a:pt x="68269" y="541782"/>
                  </a:moveTo>
                  <a:lnTo>
                    <a:pt x="64366" y="543560"/>
                  </a:lnTo>
                  <a:lnTo>
                    <a:pt x="70933" y="543560"/>
                  </a:lnTo>
                  <a:lnTo>
                    <a:pt x="70561" y="542290"/>
                  </a:lnTo>
                  <a:lnTo>
                    <a:pt x="67402" y="542290"/>
                  </a:lnTo>
                  <a:lnTo>
                    <a:pt x="68269" y="541782"/>
                  </a:lnTo>
                  <a:close/>
                </a:path>
                <a:path w="288290" h="650240">
                  <a:moveTo>
                    <a:pt x="82177" y="532130"/>
                  </a:moveTo>
                  <a:lnTo>
                    <a:pt x="78057" y="532130"/>
                  </a:lnTo>
                  <a:lnTo>
                    <a:pt x="79234" y="534670"/>
                  </a:lnTo>
                  <a:lnTo>
                    <a:pt x="80535" y="537210"/>
                  </a:lnTo>
                  <a:lnTo>
                    <a:pt x="81465" y="538480"/>
                  </a:lnTo>
                  <a:lnTo>
                    <a:pt x="81093" y="541020"/>
                  </a:lnTo>
                  <a:lnTo>
                    <a:pt x="80969" y="542290"/>
                  </a:lnTo>
                  <a:lnTo>
                    <a:pt x="81155" y="543560"/>
                  </a:lnTo>
                  <a:lnTo>
                    <a:pt x="100917" y="543560"/>
                  </a:lnTo>
                  <a:lnTo>
                    <a:pt x="100174" y="542290"/>
                  </a:lnTo>
                  <a:lnTo>
                    <a:pt x="94103" y="542290"/>
                  </a:lnTo>
                  <a:lnTo>
                    <a:pt x="92987" y="541020"/>
                  </a:lnTo>
                  <a:lnTo>
                    <a:pt x="90633" y="538480"/>
                  </a:lnTo>
                  <a:lnTo>
                    <a:pt x="98191" y="538480"/>
                  </a:lnTo>
                  <a:lnTo>
                    <a:pt x="98129" y="537210"/>
                  </a:lnTo>
                  <a:lnTo>
                    <a:pt x="97014" y="537210"/>
                  </a:lnTo>
                  <a:lnTo>
                    <a:pt x="94722" y="535940"/>
                  </a:lnTo>
                  <a:lnTo>
                    <a:pt x="92987" y="535940"/>
                  </a:lnTo>
                  <a:lnTo>
                    <a:pt x="91377" y="534670"/>
                  </a:lnTo>
                  <a:lnTo>
                    <a:pt x="83757" y="534670"/>
                  </a:lnTo>
                  <a:lnTo>
                    <a:pt x="82270" y="533400"/>
                  </a:lnTo>
                  <a:lnTo>
                    <a:pt x="82177" y="532130"/>
                  </a:lnTo>
                  <a:close/>
                </a:path>
                <a:path w="288290" h="650240">
                  <a:moveTo>
                    <a:pt x="104510" y="542290"/>
                  </a:moveTo>
                  <a:lnTo>
                    <a:pt x="102094" y="542290"/>
                  </a:lnTo>
                  <a:lnTo>
                    <a:pt x="101537" y="543560"/>
                  </a:lnTo>
                  <a:lnTo>
                    <a:pt x="105192" y="543560"/>
                  </a:lnTo>
                  <a:lnTo>
                    <a:pt x="104510" y="542290"/>
                  </a:lnTo>
                  <a:close/>
                </a:path>
                <a:path w="288290" h="650240">
                  <a:moveTo>
                    <a:pt x="106245" y="538480"/>
                  </a:moveTo>
                  <a:lnTo>
                    <a:pt x="102900" y="538480"/>
                  </a:lnTo>
                  <a:lnTo>
                    <a:pt x="104448" y="539750"/>
                  </a:lnTo>
                  <a:lnTo>
                    <a:pt x="105501" y="542290"/>
                  </a:lnTo>
                  <a:lnTo>
                    <a:pt x="108847" y="542290"/>
                  </a:lnTo>
                  <a:lnTo>
                    <a:pt x="107979" y="543560"/>
                  </a:lnTo>
                  <a:lnTo>
                    <a:pt x="120617" y="543560"/>
                  </a:lnTo>
                  <a:lnTo>
                    <a:pt x="120308" y="542290"/>
                  </a:lnTo>
                  <a:lnTo>
                    <a:pt x="120246" y="539750"/>
                  </a:lnTo>
                  <a:lnTo>
                    <a:pt x="108785" y="539750"/>
                  </a:lnTo>
                  <a:lnTo>
                    <a:pt x="106245" y="538480"/>
                  </a:lnTo>
                  <a:close/>
                </a:path>
                <a:path w="288290" h="650240">
                  <a:moveTo>
                    <a:pt x="75703" y="538480"/>
                  </a:moveTo>
                  <a:lnTo>
                    <a:pt x="56313" y="538480"/>
                  </a:lnTo>
                  <a:lnTo>
                    <a:pt x="56437" y="539750"/>
                  </a:lnTo>
                  <a:lnTo>
                    <a:pt x="65915" y="539750"/>
                  </a:lnTo>
                  <a:lnTo>
                    <a:pt x="66473" y="542290"/>
                  </a:lnTo>
                  <a:lnTo>
                    <a:pt x="67154" y="542290"/>
                  </a:lnTo>
                  <a:lnTo>
                    <a:pt x="68269" y="541782"/>
                  </a:lnTo>
                  <a:lnTo>
                    <a:pt x="69570" y="541020"/>
                  </a:lnTo>
                  <a:lnTo>
                    <a:pt x="74712" y="541020"/>
                  </a:lnTo>
                  <a:lnTo>
                    <a:pt x="75703" y="538480"/>
                  </a:lnTo>
                  <a:close/>
                </a:path>
                <a:path w="288290" h="650240">
                  <a:moveTo>
                    <a:pt x="69942" y="541020"/>
                  </a:moveTo>
                  <a:lnTo>
                    <a:pt x="68269" y="541782"/>
                  </a:lnTo>
                  <a:lnTo>
                    <a:pt x="67402" y="542290"/>
                  </a:lnTo>
                  <a:lnTo>
                    <a:pt x="70561" y="542290"/>
                  </a:lnTo>
                  <a:lnTo>
                    <a:pt x="69942" y="541020"/>
                  </a:lnTo>
                  <a:close/>
                </a:path>
                <a:path w="288290" h="650240">
                  <a:moveTo>
                    <a:pt x="98191" y="538480"/>
                  </a:moveTo>
                  <a:lnTo>
                    <a:pt x="93421" y="538480"/>
                  </a:lnTo>
                  <a:lnTo>
                    <a:pt x="94660" y="539750"/>
                  </a:lnTo>
                  <a:lnTo>
                    <a:pt x="94103" y="542290"/>
                  </a:lnTo>
                  <a:lnTo>
                    <a:pt x="100174" y="542290"/>
                  </a:lnTo>
                  <a:lnTo>
                    <a:pt x="99616" y="541020"/>
                  </a:lnTo>
                  <a:lnTo>
                    <a:pt x="100979" y="539750"/>
                  </a:lnTo>
                  <a:lnTo>
                    <a:pt x="98315" y="539750"/>
                  </a:lnTo>
                  <a:lnTo>
                    <a:pt x="98191" y="538480"/>
                  </a:lnTo>
                  <a:close/>
                </a:path>
                <a:path w="288290" h="650240">
                  <a:moveTo>
                    <a:pt x="198613" y="537210"/>
                  </a:moveTo>
                  <a:lnTo>
                    <a:pt x="194153" y="542290"/>
                  </a:lnTo>
                  <a:lnTo>
                    <a:pt x="196817" y="542290"/>
                  </a:lnTo>
                  <a:lnTo>
                    <a:pt x="198180" y="539750"/>
                  </a:lnTo>
                  <a:lnTo>
                    <a:pt x="198551" y="538480"/>
                  </a:lnTo>
                  <a:lnTo>
                    <a:pt x="198613" y="537210"/>
                  </a:lnTo>
                  <a:close/>
                </a:path>
                <a:path w="288290" h="650240">
                  <a:moveTo>
                    <a:pt x="61455" y="524510"/>
                  </a:moveTo>
                  <a:lnTo>
                    <a:pt x="61319" y="525859"/>
                  </a:lnTo>
                  <a:lnTo>
                    <a:pt x="61145" y="527050"/>
                  </a:lnTo>
                  <a:lnTo>
                    <a:pt x="61393" y="528320"/>
                  </a:lnTo>
                  <a:lnTo>
                    <a:pt x="61826" y="528320"/>
                  </a:lnTo>
                  <a:lnTo>
                    <a:pt x="63499" y="530860"/>
                  </a:lnTo>
                  <a:lnTo>
                    <a:pt x="64986" y="533400"/>
                  </a:lnTo>
                  <a:lnTo>
                    <a:pt x="64676" y="533400"/>
                  </a:lnTo>
                  <a:lnTo>
                    <a:pt x="63499" y="534670"/>
                  </a:lnTo>
                  <a:lnTo>
                    <a:pt x="66968" y="534670"/>
                  </a:lnTo>
                  <a:lnTo>
                    <a:pt x="67650" y="535940"/>
                  </a:lnTo>
                  <a:lnTo>
                    <a:pt x="68021" y="535940"/>
                  </a:lnTo>
                  <a:lnTo>
                    <a:pt x="68083" y="537210"/>
                  </a:lnTo>
                  <a:lnTo>
                    <a:pt x="67774" y="537210"/>
                  </a:lnTo>
                  <a:lnTo>
                    <a:pt x="67588" y="538480"/>
                  </a:lnTo>
                  <a:lnTo>
                    <a:pt x="75703" y="538480"/>
                  </a:lnTo>
                  <a:lnTo>
                    <a:pt x="76818" y="539750"/>
                  </a:lnTo>
                  <a:lnTo>
                    <a:pt x="78057" y="541020"/>
                  </a:lnTo>
                  <a:lnTo>
                    <a:pt x="79049" y="541020"/>
                  </a:lnTo>
                  <a:lnTo>
                    <a:pt x="79110" y="538480"/>
                  </a:lnTo>
                  <a:lnTo>
                    <a:pt x="79482" y="537210"/>
                  </a:lnTo>
                  <a:lnTo>
                    <a:pt x="75579" y="534670"/>
                  </a:lnTo>
                  <a:lnTo>
                    <a:pt x="74278" y="533400"/>
                  </a:lnTo>
                  <a:lnTo>
                    <a:pt x="76632" y="532130"/>
                  </a:lnTo>
                  <a:lnTo>
                    <a:pt x="77933" y="532130"/>
                  </a:lnTo>
                  <a:lnTo>
                    <a:pt x="77624" y="530860"/>
                  </a:lnTo>
                  <a:lnTo>
                    <a:pt x="76509" y="529590"/>
                  </a:lnTo>
                  <a:lnTo>
                    <a:pt x="65172" y="529590"/>
                  </a:lnTo>
                  <a:lnTo>
                    <a:pt x="64862" y="528320"/>
                  </a:lnTo>
                  <a:lnTo>
                    <a:pt x="63995" y="527050"/>
                  </a:lnTo>
                  <a:lnTo>
                    <a:pt x="63375" y="527050"/>
                  </a:lnTo>
                  <a:lnTo>
                    <a:pt x="62941" y="525780"/>
                  </a:lnTo>
                  <a:lnTo>
                    <a:pt x="62384" y="525780"/>
                  </a:lnTo>
                  <a:lnTo>
                    <a:pt x="61455" y="524510"/>
                  </a:lnTo>
                  <a:close/>
                </a:path>
                <a:path w="288290" h="650240">
                  <a:moveTo>
                    <a:pt x="100422" y="538480"/>
                  </a:moveTo>
                  <a:lnTo>
                    <a:pt x="98873" y="538480"/>
                  </a:lnTo>
                  <a:lnTo>
                    <a:pt x="98749" y="539750"/>
                  </a:lnTo>
                  <a:lnTo>
                    <a:pt x="100979" y="539750"/>
                  </a:lnTo>
                  <a:lnTo>
                    <a:pt x="100422" y="538480"/>
                  </a:lnTo>
                  <a:close/>
                </a:path>
                <a:path w="288290" h="650240">
                  <a:moveTo>
                    <a:pt x="113059" y="537210"/>
                  </a:moveTo>
                  <a:lnTo>
                    <a:pt x="111573" y="537210"/>
                  </a:lnTo>
                  <a:lnTo>
                    <a:pt x="111325" y="538480"/>
                  </a:lnTo>
                  <a:lnTo>
                    <a:pt x="110829" y="539750"/>
                  </a:lnTo>
                  <a:lnTo>
                    <a:pt x="118201" y="539750"/>
                  </a:lnTo>
                  <a:lnTo>
                    <a:pt x="117706" y="538480"/>
                  </a:lnTo>
                  <a:lnTo>
                    <a:pt x="113741" y="538480"/>
                  </a:lnTo>
                  <a:lnTo>
                    <a:pt x="113059" y="537210"/>
                  </a:lnTo>
                  <a:close/>
                </a:path>
                <a:path w="288290" h="650240">
                  <a:moveTo>
                    <a:pt x="62384" y="530860"/>
                  </a:moveTo>
                  <a:lnTo>
                    <a:pt x="59658" y="530860"/>
                  </a:lnTo>
                  <a:lnTo>
                    <a:pt x="58791" y="532130"/>
                  </a:lnTo>
                  <a:lnTo>
                    <a:pt x="57923" y="534670"/>
                  </a:lnTo>
                  <a:lnTo>
                    <a:pt x="54206" y="535940"/>
                  </a:lnTo>
                  <a:lnTo>
                    <a:pt x="54578" y="537210"/>
                  </a:lnTo>
                  <a:lnTo>
                    <a:pt x="56065" y="538480"/>
                  </a:lnTo>
                  <a:lnTo>
                    <a:pt x="67588" y="538480"/>
                  </a:lnTo>
                  <a:lnTo>
                    <a:pt x="67030" y="537210"/>
                  </a:lnTo>
                  <a:lnTo>
                    <a:pt x="65172" y="537210"/>
                  </a:lnTo>
                  <a:lnTo>
                    <a:pt x="64862" y="535940"/>
                  </a:lnTo>
                  <a:lnTo>
                    <a:pt x="65172" y="535940"/>
                  </a:lnTo>
                  <a:lnTo>
                    <a:pt x="65481" y="534670"/>
                  </a:lnTo>
                  <a:lnTo>
                    <a:pt x="63499" y="534670"/>
                  </a:lnTo>
                  <a:lnTo>
                    <a:pt x="62136" y="533400"/>
                  </a:lnTo>
                  <a:lnTo>
                    <a:pt x="62384" y="530860"/>
                  </a:lnTo>
                  <a:close/>
                </a:path>
                <a:path w="288290" h="650240">
                  <a:moveTo>
                    <a:pt x="111697" y="528320"/>
                  </a:moveTo>
                  <a:lnTo>
                    <a:pt x="110210" y="528320"/>
                  </a:lnTo>
                  <a:lnTo>
                    <a:pt x="110086" y="529590"/>
                  </a:lnTo>
                  <a:lnTo>
                    <a:pt x="111944" y="530860"/>
                  </a:lnTo>
                  <a:lnTo>
                    <a:pt x="113431" y="533400"/>
                  </a:lnTo>
                  <a:lnTo>
                    <a:pt x="117024" y="537210"/>
                  </a:lnTo>
                  <a:lnTo>
                    <a:pt x="115537" y="538480"/>
                  </a:lnTo>
                  <a:lnTo>
                    <a:pt x="117768" y="538480"/>
                  </a:lnTo>
                  <a:lnTo>
                    <a:pt x="118449" y="537210"/>
                  </a:lnTo>
                  <a:lnTo>
                    <a:pt x="117830" y="535940"/>
                  </a:lnTo>
                  <a:lnTo>
                    <a:pt x="115909" y="533400"/>
                  </a:lnTo>
                  <a:lnTo>
                    <a:pt x="114821" y="532092"/>
                  </a:lnTo>
                  <a:lnTo>
                    <a:pt x="113679" y="530860"/>
                  </a:lnTo>
                  <a:lnTo>
                    <a:pt x="112812" y="529590"/>
                  </a:lnTo>
                  <a:lnTo>
                    <a:pt x="111697" y="528320"/>
                  </a:lnTo>
                  <a:close/>
                </a:path>
                <a:path w="288290" h="650240">
                  <a:moveTo>
                    <a:pt x="125388" y="530860"/>
                  </a:moveTo>
                  <a:lnTo>
                    <a:pt x="121485" y="530860"/>
                  </a:lnTo>
                  <a:lnTo>
                    <a:pt x="122786" y="532130"/>
                  </a:lnTo>
                  <a:lnTo>
                    <a:pt x="125264" y="534670"/>
                  </a:lnTo>
                  <a:lnTo>
                    <a:pt x="122414" y="534670"/>
                  </a:lnTo>
                  <a:lnTo>
                    <a:pt x="123219" y="537210"/>
                  </a:lnTo>
                  <a:lnTo>
                    <a:pt x="124025" y="537210"/>
                  </a:lnTo>
                  <a:lnTo>
                    <a:pt x="124520" y="538480"/>
                  </a:lnTo>
                  <a:lnTo>
                    <a:pt x="129476" y="538480"/>
                  </a:lnTo>
                  <a:lnTo>
                    <a:pt x="128361" y="537210"/>
                  </a:lnTo>
                  <a:lnTo>
                    <a:pt x="127432" y="534670"/>
                  </a:lnTo>
                  <a:lnTo>
                    <a:pt x="126565" y="533400"/>
                  </a:lnTo>
                  <a:lnTo>
                    <a:pt x="125868" y="532092"/>
                  </a:lnTo>
                  <a:lnTo>
                    <a:pt x="125388" y="530860"/>
                  </a:lnTo>
                  <a:close/>
                </a:path>
                <a:path w="288290" h="650240">
                  <a:moveTo>
                    <a:pt x="134061" y="537210"/>
                  </a:moveTo>
                  <a:lnTo>
                    <a:pt x="130963" y="537210"/>
                  </a:lnTo>
                  <a:lnTo>
                    <a:pt x="129600" y="538480"/>
                  </a:lnTo>
                  <a:lnTo>
                    <a:pt x="134370" y="538480"/>
                  </a:lnTo>
                  <a:lnTo>
                    <a:pt x="134061" y="537210"/>
                  </a:lnTo>
                  <a:close/>
                </a:path>
                <a:path w="288290" h="650240">
                  <a:moveTo>
                    <a:pt x="212986" y="530860"/>
                  </a:moveTo>
                  <a:lnTo>
                    <a:pt x="208773" y="530860"/>
                  </a:lnTo>
                  <a:lnTo>
                    <a:pt x="207039" y="534670"/>
                  </a:lnTo>
                  <a:lnTo>
                    <a:pt x="206171" y="537210"/>
                  </a:lnTo>
                  <a:lnTo>
                    <a:pt x="206419" y="538480"/>
                  </a:lnTo>
                  <a:lnTo>
                    <a:pt x="208154" y="538480"/>
                  </a:lnTo>
                  <a:lnTo>
                    <a:pt x="209950" y="537210"/>
                  </a:lnTo>
                  <a:lnTo>
                    <a:pt x="211189" y="535940"/>
                  </a:lnTo>
                  <a:lnTo>
                    <a:pt x="212614" y="535940"/>
                  </a:lnTo>
                  <a:lnTo>
                    <a:pt x="210818" y="533400"/>
                  </a:lnTo>
                  <a:lnTo>
                    <a:pt x="212738" y="532130"/>
                  </a:lnTo>
                  <a:lnTo>
                    <a:pt x="212986" y="530860"/>
                  </a:lnTo>
                  <a:close/>
                </a:path>
                <a:path w="288290" h="650240">
                  <a:moveTo>
                    <a:pt x="128919" y="533400"/>
                  </a:moveTo>
                  <a:lnTo>
                    <a:pt x="128795" y="534670"/>
                  </a:lnTo>
                  <a:lnTo>
                    <a:pt x="129662" y="534670"/>
                  </a:lnTo>
                  <a:lnTo>
                    <a:pt x="130591" y="535940"/>
                  </a:lnTo>
                  <a:lnTo>
                    <a:pt x="131954" y="537210"/>
                  </a:lnTo>
                  <a:lnTo>
                    <a:pt x="133937" y="537210"/>
                  </a:lnTo>
                  <a:lnTo>
                    <a:pt x="134185" y="535940"/>
                  </a:lnTo>
                  <a:lnTo>
                    <a:pt x="132264" y="535940"/>
                  </a:lnTo>
                  <a:lnTo>
                    <a:pt x="128919" y="533400"/>
                  </a:lnTo>
                  <a:close/>
                </a:path>
                <a:path w="288290" h="650240">
                  <a:moveTo>
                    <a:pt x="117210" y="530860"/>
                  </a:moveTo>
                  <a:lnTo>
                    <a:pt x="117086" y="533400"/>
                  </a:lnTo>
                  <a:lnTo>
                    <a:pt x="119440" y="535940"/>
                  </a:lnTo>
                  <a:lnTo>
                    <a:pt x="120803" y="534670"/>
                  </a:lnTo>
                  <a:lnTo>
                    <a:pt x="122538" y="534670"/>
                  </a:lnTo>
                  <a:lnTo>
                    <a:pt x="122104" y="533400"/>
                  </a:lnTo>
                  <a:lnTo>
                    <a:pt x="121175" y="532130"/>
                  </a:lnTo>
                  <a:lnTo>
                    <a:pt x="119564" y="532130"/>
                  </a:lnTo>
                  <a:lnTo>
                    <a:pt x="117210" y="530860"/>
                  </a:lnTo>
                  <a:close/>
                </a:path>
                <a:path w="288290" h="650240">
                  <a:moveTo>
                    <a:pt x="204684" y="534670"/>
                  </a:moveTo>
                  <a:lnTo>
                    <a:pt x="204127" y="534670"/>
                  </a:lnTo>
                  <a:lnTo>
                    <a:pt x="204375" y="535940"/>
                  </a:lnTo>
                  <a:lnTo>
                    <a:pt x="204684" y="534670"/>
                  </a:lnTo>
                  <a:close/>
                </a:path>
                <a:path w="288290" h="650240">
                  <a:moveTo>
                    <a:pt x="88341" y="530860"/>
                  </a:moveTo>
                  <a:lnTo>
                    <a:pt x="85491" y="530860"/>
                  </a:lnTo>
                  <a:lnTo>
                    <a:pt x="85987" y="532130"/>
                  </a:lnTo>
                  <a:lnTo>
                    <a:pt x="86235" y="532130"/>
                  </a:lnTo>
                  <a:lnTo>
                    <a:pt x="85491" y="533400"/>
                  </a:lnTo>
                  <a:lnTo>
                    <a:pt x="83757" y="534670"/>
                  </a:lnTo>
                  <a:lnTo>
                    <a:pt x="90633" y="534670"/>
                  </a:lnTo>
                  <a:lnTo>
                    <a:pt x="90014" y="533400"/>
                  </a:lnTo>
                  <a:lnTo>
                    <a:pt x="89518" y="532130"/>
                  </a:lnTo>
                  <a:lnTo>
                    <a:pt x="88341" y="530860"/>
                  </a:lnTo>
                  <a:close/>
                </a:path>
                <a:path w="288290" h="650240">
                  <a:moveTo>
                    <a:pt x="211293" y="521970"/>
                  </a:moveTo>
                  <a:lnTo>
                    <a:pt x="208216" y="521970"/>
                  </a:lnTo>
                  <a:lnTo>
                    <a:pt x="209145" y="523240"/>
                  </a:lnTo>
                  <a:lnTo>
                    <a:pt x="208030" y="524510"/>
                  </a:lnTo>
                  <a:lnTo>
                    <a:pt x="207439" y="525859"/>
                  </a:lnTo>
                  <a:lnTo>
                    <a:pt x="206419" y="528320"/>
                  </a:lnTo>
                  <a:lnTo>
                    <a:pt x="205180" y="530860"/>
                  </a:lnTo>
                  <a:lnTo>
                    <a:pt x="204003" y="533400"/>
                  </a:lnTo>
                  <a:lnTo>
                    <a:pt x="203631" y="534670"/>
                  </a:lnTo>
                  <a:lnTo>
                    <a:pt x="205180" y="534670"/>
                  </a:lnTo>
                  <a:lnTo>
                    <a:pt x="205862" y="533400"/>
                  </a:lnTo>
                  <a:lnTo>
                    <a:pt x="207162" y="530860"/>
                  </a:lnTo>
                  <a:lnTo>
                    <a:pt x="212986" y="530860"/>
                  </a:lnTo>
                  <a:lnTo>
                    <a:pt x="213234" y="529590"/>
                  </a:lnTo>
                  <a:lnTo>
                    <a:pt x="213605" y="528320"/>
                  </a:lnTo>
                  <a:lnTo>
                    <a:pt x="214101" y="527050"/>
                  </a:lnTo>
                  <a:lnTo>
                    <a:pt x="214333" y="525859"/>
                  </a:lnTo>
                  <a:lnTo>
                    <a:pt x="214039" y="524510"/>
                  </a:lnTo>
                  <a:lnTo>
                    <a:pt x="210384" y="524510"/>
                  </a:lnTo>
                  <a:lnTo>
                    <a:pt x="211293" y="521970"/>
                  </a:lnTo>
                  <a:close/>
                </a:path>
                <a:path w="288290" h="650240">
                  <a:moveTo>
                    <a:pt x="132791" y="527050"/>
                  </a:moveTo>
                  <a:lnTo>
                    <a:pt x="128857" y="527050"/>
                  </a:lnTo>
                  <a:lnTo>
                    <a:pt x="131459" y="528320"/>
                  </a:lnTo>
                  <a:lnTo>
                    <a:pt x="132884" y="529590"/>
                  </a:lnTo>
                  <a:lnTo>
                    <a:pt x="135114" y="533400"/>
                  </a:lnTo>
                  <a:lnTo>
                    <a:pt x="135919" y="533400"/>
                  </a:lnTo>
                  <a:lnTo>
                    <a:pt x="136663" y="532130"/>
                  </a:lnTo>
                  <a:lnTo>
                    <a:pt x="189878" y="532130"/>
                  </a:lnTo>
                  <a:lnTo>
                    <a:pt x="190374" y="530860"/>
                  </a:lnTo>
                  <a:lnTo>
                    <a:pt x="136229" y="530860"/>
                  </a:lnTo>
                  <a:lnTo>
                    <a:pt x="135052" y="529590"/>
                  </a:lnTo>
                  <a:lnTo>
                    <a:pt x="133689" y="528320"/>
                  </a:lnTo>
                  <a:lnTo>
                    <a:pt x="132791" y="527050"/>
                  </a:lnTo>
                  <a:close/>
                </a:path>
                <a:path w="288290" h="650240">
                  <a:moveTo>
                    <a:pt x="81064" y="531382"/>
                  </a:moveTo>
                  <a:lnTo>
                    <a:pt x="79606" y="532130"/>
                  </a:lnTo>
                  <a:lnTo>
                    <a:pt x="82084" y="532130"/>
                  </a:lnTo>
                  <a:lnTo>
                    <a:pt x="81064" y="531382"/>
                  </a:lnTo>
                  <a:close/>
                </a:path>
                <a:path w="288290" h="650240">
                  <a:moveTo>
                    <a:pt x="82084" y="530860"/>
                  </a:moveTo>
                  <a:lnTo>
                    <a:pt x="81064" y="531382"/>
                  </a:lnTo>
                  <a:lnTo>
                    <a:pt x="82084" y="532130"/>
                  </a:lnTo>
                  <a:lnTo>
                    <a:pt x="82084" y="530860"/>
                  </a:lnTo>
                  <a:close/>
                </a:path>
                <a:path w="288290" h="650240">
                  <a:moveTo>
                    <a:pt x="82174" y="532092"/>
                  </a:moveTo>
                  <a:close/>
                </a:path>
                <a:path w="288290" h="650240">
                  <a:moveTo>
                    <a:pt x="120060" y="527050"/>
                  </a:moveTo>
                  <a:lnTo>
                    <a:pt x="118759" y="527050"/>
                  </a:lnTo>
                  <a:lnTo>
                    <a:pt x="117954" y="528320"/>
                  </a:lnTo>
                  <a:lnTo>
                    <a:pt x="119564" y="532130"/>
                  </a:lnTo>
                  <a:lnTo>
                    <a:pt x="120555" y="532130"/>
                  </a:lnTo>
                  <a:lnTo>
                    <a:pt x="121299" y="530860"/>
                  </a:lnTo>
                  <a:lnTo>
                    <a:pt x="124458" y="530860"/>
                  </a:lnTo>
                  <a:lnTo>
                    <a:pt x="123157" y="529590"/>
                  </a:lnTo>
                  <a:lnTo>
                    <a:pt x="121485" y="528320"/>
                  </a:lnTo>
                  <a:lnTo>
                    <a:pt x="120060" y="527050"/>
                  </a:lnTo>
                  <a:close/>
                </a:path>
                <a:path w="288290" h="650240">
                  <a:moveTo>
                    <a:pt x="127618" y="523240"/>
                  </a:moveTo>
                  <a:lnTo>
                    <a:pt x="124396" y="523240"/>
                  </a:lnTo>
                  <a:lnTo>
                    <a:pt x="124458" y="525780"/>
                  </a:lnTo>
                  <a:lnTo>
                    <a:pt x="123157" y="525780"/>
                  </a:lnTo>
                  <a:lnTo>
                    <a:pt x="124087" y="529590"/>
                  </a:lnTo>
                  <a:lnTo>
                    <a:pt x="128547" y="532130"/>
                  </a:lnTo>
                  <a:lnTo>
                    <a:pt x="131954" y="532130"/>
                  </a:lnTo>
                  <a:lnTo>
                    <a:pt x="131521" y="529590"/>
                  </a:lnTo>
                  <a:lnTo>
                    <a:pt x="129724" y="529590"/>
                  </a:lnTo>
                  <a:lnTo>
                    <a:pt x="128609" y="528320"/>
                  </a:lnTo>
                  <a:lnTo>
                    <a:pt x="128237" y="528320"/>
                  </a:lnTo>
                  <a:lnTo>
                    <a:pt x="128175" y="527050"/>
                  </a:lnTo>
                  <a:lnTo>
                    <a:pt x="132791" y="527050"/>
                  </a:lnTo>
                  <a:lnTo>
                    <a:pt x="131949" y="525859"/>
                  </a:lnTo>
                  <a:lnTo>
                    <a:pt x="131878" y="525732"/>
                  </a:lnTo>
                  <a:lnTo>
                    <a:pt x="131521" y="524510"/>
                  </a:lnTo>
                  <a:lnTo>
                    <a:pt x="128237" y="524510"/>
                  </a:lnTo>
                  <a:lnTo>
                    <a:pt x="127618" y="523240"/>
                  </a:lnTo>
                  <a:close/>
                </a:path>
                <a:path w="288290" h="650240">
                  <a:moveTo>
                    <a:pt x="194710" y="529590"/>
                  </a:moveTo>
                  <a:lnTo>
                    <a:pt x="189878" y="532130"/>
                  </a:lnTo>
                  <a:lnTo>
                    <a:pt x="195082" y="532130"/>
                  </a:lnTo>
                  <a:lnTo>
                    <a:pt x="194958" y="530860"/>
                  </a:lnTo>
                  <a:lnTo>
                    <a:pt x="194710" y="529590"/>
                  </a:lnTo>
                  <a:close/>
                </a:path>
                <a:path w="288290" h="650240">
                  <a:moveTo>
                    <a:pt x="85120" y="530860"/>
                  </a:moveTo>
                  <a:lnTo>
                    <a:pt x="82084" y="530860"/>
                  </a:lnTo>
                  <a:lnTo>
                    <a:pt x="82174" y="532092"/>
                  </a:lnTo>
                  <a:lnTo>
                    <a:pt x="85120" y="530860"/>
                  </a:lnTo>
                  <a:close/>
                </a:path>
                <a:path w="288290" h="650240">
                  <a:moveTo>
                    <a:pt x="83571" y="523240"/>
                  </a:moveTo>
                  <a:lnTo>
                    <a:pt x="78367" y="523240"/>
                  </a:lnTo>
                  <a:lnTo>
                    <a:pt x="75889" y="525780"/>
                  </a:lnTo>
                  <a:lnTo>
                    <a:pt x="78181" y="525780"/>
                  </a:lnTo>
                  <a:lnTo>
                    <a:pt x="78739" y="527050"/>
                  </a:lnTo>
                  <a:lnTo>
                    <a:pt x="78925" y="527050"/>
                  </a:lnTo>
                  <a:lnTo>
                    <a:pt x="80349" y="530860"/>
                  </a:lnTo>
                  <a:lnTo>
                    <a:pt x="81064" y="531382"/>
                  </a:lnTo>
                  <a:lnTo>
                    <a:pt x="82084" y="530860"/>
                  </a:lnTo>
                  <a:lnTo>
                    <a:pt x="88341" y="530860"/>
                  </a:lnTo>
                  <a:lnTo>
                    <a:pt x="87102" y="529590"/>
                  </a:lnTo>
                  <a:lnTo>
                    <a:pt x="84067" y="529590"/>
                  </a:lnTo>
                  <a:lnTo>
                    <a:pt x="81527" y="527050"/>
                  </a:lnTo>
                  <a:lnTo>
                    <a:pt x="81093" y="524510"/>
                  </a:lnTo>
                  <a:lnTo>
                    <a:pt x="84686" y="524510"/>
                  </a:lnTo>
                  <a:lnTo>
                    <a:pt x="83571" y="523240"/>
                  </a:lnTo>
                  <a:close/>
                </a:path>
                <a:path w="288290" h="650240">
                  <a:moveTo>
                    <a:pt x="134061" y="521970"/>
                  </a:moveTo>
                  <a:lnTo>
                    <a:pt x="133937" y="524510"/>
                  </a:lnTo>
                  <a:lnTo>
                    <a:pt x="135238" y="524510"/>
                  </a:lnTo>
                  <a:lnTo>
                    <a:pt x="137654" y="528320"/>
                  </a:lnTo>
                  <a:lnTo>
                    <a:pt x="138087" y="529590"/>
                  </a:lnTo>
                  <a:lnTo>
                    <a:pt x="136229" y="530860"/>
                  </a:lnTo>
                  <a:lnTo>
                    <a:pt x="139512" y="530860"/>
                  </a:lnTo>
                  <a:lnTo>
                    <a:pt x="139079" y="529590"/>
                  </a:lnTo>
                  <a:lnTo>
                    <a:pt x="139698" y="527050"/>
                  </a:lnTo>
                  <a:lnTo>
                    <a:pt x="140008" y="527050"/>
                  </a:lnTo>
                  <a:lnTo>
                    <a:pt x="140117" y="525732"/>
                  </a:lnTo>
                  <a:lnTo>
                    <a:pt x="134061" y="521970"/>
                  </a:lnTo>
                  <a:close/>
                </a:path>
                <a:path w="288290" h="650240">
                  <a:moveTo>
                    <a:pt x="180400" y="520700"/>
                  </a:moveTo>
                  <a:lnTo>
                    <a:pt x="150725" y="520700"/>
                  </a:lnTo>
                  <a:lnTo>
                    <a:pt x="152150" y="521970"/>
                  </a:lnTo>
                  <a:lnTo>
                    <a:pt x="140937" y="521970"/>
                  </a:lnTo>
                  <a:lnTo>
                    <a:pt x="141928" y="523240"/>
                  </a:lnTo>
                  <a:lnTo>
                    <a:pt x="141309" y="524510"/>
                  </a:lnTo>
                  <a:lnTo>
                    <a:pt x="140117" y="525732"/>
                  </a:lnTo>
                  <a:lnTo>
                    <a:pt x="140182" y="525859"/>
                  </a:lnTo>
                  <a:lnTo>
                    <a:pt x="141866" y="527050"/>
                  </a:lnTo>
                  <a:lnTo>
                    <a:pt x="142424" y="528320"/>
                  </a:lnTo>
                  <a:lnTo>
                    <a:pt x="141743" y="530860"/>
                  </a:lnTo>
                  <a:lnTo>
                    <a:pt x="190374" y="530860"/>
                  </a:lnTo>
                  <a:lnTo>
                    <a:pt x="190746" y="529590"/>
                  </a:lnTo>
                  <a:lnTo>
                    <a:pt x="191365" y="528320"/>
                  </a:lnTo>
                  <a:lnTo>
                    <a:pt x="192728" y="525780"/>
                  </a:lnTo>
                  <a:lnTo>
                    <a:pt x="178789" y="525780"/>
                  </a:lnTo>
                  <a:lnTo>
                    <a:pt x="179119" y="524510"/>
                  </a:lnTo>
                  <a:lnTo>
                    <a:pt x="145026" y="524510"/>
                  </a:lnTo>
                  <a:lnTo>
                    <a:pt x="145150" y="523240"/>
                  </a:lnTo>
                  <a:lnTo>
                    <a:pt x="179450" y="523240"/>
                  </a:lnTo>
                  <a:lnTo>
                    <a:pt x="179780" y="521970"/>
                  </a:lnTo>
                  <a:lnTo>
                    <a:pt x="180400" y="520700"/>
                  </a:lnTo>
                  <a:close/>
                </a:path>
                <a:path w="288290" h="650240">
                  <a:moveTo>
                    <a:pt x="75703" y="525780"/>
                  </a:moveTo>
                  <a:lnTo>
                    <a:pt x="66349" y="525780"/>
                  </a:lnTo>
                  <a:lnTo>
                    <a:pt x="66163" y="527050"/>
                  </a:lnTo>
                  <a:lnTo>
                    <a:pt x="65915" y="528320"/>
                  </a:lnTo>
                  <a:lnTo>
                    <a:pt x="65791" y="529590"/>
                  </a:lnTo>
                  <a:lnTo>
                    <a:pt x="75022" y="529590"/>
                  </a:lnTo>
                  <a:lnTo>
                    <a:pt x="74650" y="528320"/>
                  </a:lnTo>
                  <a:lnTo>
                    <a:pt x="75393" y="527050"/>
                  </a:lnTo>
                  <a:lnTo>
                    <a:pt x="75703" y="525780"/>
                  </a:lnTo>
                  <a:close/>
                </a:path>
                <a:path w="288290" h="650240">
                  <a:moveTo>
                    <a:pt x="85801" y="527050"/>
                  </a:moveTo>
                  <a:lnTo>
                    <a:pt x="84996" y="528320"/>
                  </a:lnTo>
                  <a:lnTo>
                    <a:pt x="84500" y="528320"/>
                  </a:lnTo>
                  <a:lnTo>
                    <a:pt x="84067" y="529590"/>
                  </a:lnTo>
                  <a:lnTo>
                    <a:pt x="87102" y="529590"/>
                  </a:lnTo>
                  <a:lnTo>
                    <a:pt x="85801" y="527050"/>
                  </a:lnTo>
                  <a:close/>
                </a:path>
                <a:path w="288290" h="650240">
                  <a:moveTo>
                    <a:pt x="72172" y="518160"/>
                  </a:moveTo>
                  <a:lnTo>
                    <a:pt x="69446" y="518160"/>
                  </a:lnTo>
                  <a:lnTo>
                    <a:pt x="69260" y="519430"/>
                  </a:lnTo>
                  <a:lnTo>
                    <a:pt x="69694" y="520700"/>
                  </a:lnTo>
                  <a:lnTo>
                    <a:pt x="71305" y="520700"/>
                  </a:lnTo>
                  <a:lnTo>
                    <a:pt x="71552" y="521970"/>
                  </a:lnTo>
                  <a:lnTo>
                    <a:pt x="68083" y="521970"/>
                  </a:lnTo>
                  <a:lnTo>
                    <a:pt x="65419" y="523240"/>
                  </a:lnTo>
                  <a:lnTo>
                    <a:pt x="63375" y="527050"/>
                  </a:lnTo>
                  <a:lnTo>
                    <a:pt x="63995" y="527050"/>
                  </a:lnTo>
                  <a:lnTo>
                    <a:pt x="65419" y="525780"/>
                  </a:lnTo>
                  <a:lnTo>
                    <a:pt x="72234" y="525780"/>
                  </a:lnTo>
                  <a:lnTo>
                    <a:pt x="72606" y="524510"/>
                  </a:lnTo>
                  <a:lnTo>
                    <a:pt x="72915" y="523240"/>
                  </a:lnTo>
                  <a:lnTo>
                    <a:pt x="73287" y="521970"/>
                  </a:lnTo>
                  <a:lnTo>
                    <a:pt x="71800" y="520700"/>
                  </a:lnTo>
                  <a:lnTo>
                    <a:pt x="72110" y="519430"/>
                  </a:lnTo>
                  <a:lnTo>
                    <a:pt x="72172" y="518160"/>
                  </a:lnTo>
                  <a:close/>
                </a:path>
                <a:path w="288290" h="650240">
                  <a:moveTo>
                    <a:pt x="84686" y="524510"/>
                  </a:moveTo>
                  <a:lnTo>
                    <a:pt x="81093" y="524510"/>
                  </a:lnTo>
                  <a:lnTo>
                    <a:pt x="82150" y="525859"/>
                  </a:lnTo>
                  <a:lnTo>
                    <a:pt x="83137" y="527050"/>
                  </a:lnTo>
                  <a:lnTo>
                    <a:pt x="84067" y="527050"/>
                  </a:lnTo>
                  <a:lnTo>
                    <a:pt x="84996" y="525859"/>
                  </a:lnTo>
                  <a:lnTo>
                    <a:pt x="85044" y="525732"/>
                  </a:lnTo>
                  <a:lnTo>
                    <a:pt x="84686" y="524510"/>
                  </a:lnTo>
                  <a:close/>
                </a:path>
                <a:path w="288290" h="650240">
                  <a:moveTo>
                    <a:pt x="74464" y="521970"/>
                  </a:moveTo>
                  <a:lnTo>
                    <a:pt x="73473" y="525780"/>
                  </a:lnTo>
                  <a:lnTo>
                    <a:pt x="75889" y="525780"/>
                  </a:lnTo>
                  <a:lnTo>
                    <a:pt x="74464" y="521970"/>
                  </a:lnTo>
                  <a:close/>
                </a:path>
                <a:path w="288290" h="650240">
                  <a:moveTo>
                    <a:pt x="151841" y="505460"/>
                  </a:moveTo>
                  <a:lnTo>
                    <a:pt x="150973" y="505460"/>
                  </a:lnTo>
                  <a:lnTo>
                    <a:pt x="151779" y="506730"/>
                  </a:lnTo>
                  <a:lnTo>
                    <a:pt x="153327" y="509270"/>
                  </a:lnTo>
                  <a:lnTo>
                    <a:pt x="156053" y="509270"/>
                  </a:lnTo>
                  <a:lnTo>
                    <a:pt x="156611" y="510540"/>
                  </a:lnTo>
                  <a:lnTo>
                    <a:pt x="156982" y="510540"/>
                  </a:lnTo>
                  <a:lnTo>
                    <a:pt x="157106" y="511810"/>
                  </a:lnTo>
                  <a:lnTo>
                    <a:pt x="154195" y="511810"/>
                  </a:lnTo>
                  <a:lnTo>
                    <a:pt x="154690" y="513080"/>
                  </a:lnTo>
                  <a:lnTo>
                    <a:pt x="154195" y="514350"/>
                  </a:lnTo>
                  <a:lnTo>
                    <a:pt x="153265" y="514350"/>
                  </a:lnTo>
                  <a:lnTo>
                    <a:pt x="152584" y="515620"/>
                  </a:lnTo>
                  <a:lnTo>
                    <a:pt x="145955" y="515620"/>
                  </a:lnTo>
                  <a:lnTo>
                    <a:pt x="148557" y="516890"/>
                  </a:lnTo>
                  <a:lnTo>
                    <a:pt x="151407" y="516890"/>
                  </a:lnTo>
                  <a:lnTo>
                    <a:pt x="149610" y="519430"/>
                  </a:lnTo>
                  <a:lnTo>
                    <a:pt x="149858" y="520700"/>
                  </a:lnTo>
                  <a:lnTo>
                    <a:pt x="181019" y="520700"/>
                  </a:lnTo>
                  <a:lnTo>
                    <a:pt x="180400" y="523240"/>
                  </a:lnTo>
                  <a:lnTo>
                    <a:pt x="179904" y="524510"/>
                  </a:lnTo>
                  <a:lnTo>
                    <a:pt x="179347" y="525780"/>
                  </a:lnTo>
                  <a:lnTo>
                    <a:pt x="192728" y="525780"/>
                  </a:lnTo>
                  <a:lnTo>
                    <a:pt x="193409" y="524510"/>
                  </a:lnTo>
                  <a:lnTo>
                    <a:pt x="195516" y="520700"/>
                  </a:lnTo>
                  <a:lnTo>
                    <a:pt x="196197" y="515620"/>
                  </a:lnTo>
                  <a:lnTo>
                    <a:pt x="197003" y="514350"/>
                  </a:lnTo>
                  <a:lnTo>
                    <a:pt x="197932" y="513080"/>
                  </a:lnTo>
                  <a:lnTo>
                    <a:pt x="198675" y="511810"/>
                  </a:lnTo>
                  <a:lnTo>
                    <a:pt x="198985" y="510540"/>
                  </a:lnTo>
                  <a:lnTo>
                    <a:pt x="199914" y="508000"/>
                  </a:lnTo>
                  <a:lnTo>
                    <a:pt x="153823" y="508000"/>
                  </a:lnTo>
                  <a:lnTo>
                    <a:pt x="153080" y="506730"/>
                  </a:lnTo>
                  <a:lnTo>
                    <a:pt x="152212" y="506730"/>
                  </a:lnTo>
                  <a:lnTo>
                    <a:pt x="151841" y="505460"/>
                  </a:lnTo>
                  <a:close/>
                </a:path>
                <a:path w="288290" h="650240">
                  <a:moveTo>
                    <a:pt x="129600" y="520700"/>
                  </a:moveTo>
                  <a:lnTo>
                    <a:pt x="129167" y="520700"/>
                  </a:lnTo>
                  <a:lnTo>
                    <a:pt x="129167" y="524510"/>
                  </a:lnTo>
                  <a:lnTo>
                    <a:pt x="131521" y="524510"/>
                  </a:lnTo>
                  <a:lnTo>
                    <a:pt x="130653" y="521970"/>
                  </a:lnTo>
                  <a:lnTo>
                    <a:pt x="130034" y="521970"/>
                  </a:lnTo>
                  <a:lnTo>
                    <a:pt x="129600" y="520700"/>
                  </a:lnTo>
                  <a:close/>
                </a:path>
                <a:path w="288290" h="650240">
                  <a:moveTo>
                    <a:pt x="179450" y="523240"/>
                  </a:moveTo>
                  <a:lnTo>
                    <a:pt x="147380" y="523240"/>
                  </a:lnTo>
                  <a:lnTo>
                    <a:pt x="145584" y="524510"/>
                  </a:lnTo>
                  <a:lnTo>
                    <a:pt x="179119" y="524510"/>
                  </a:lnTo>
                  <a:lnTo>
                    <a:pt x="179450" y="523240"/>
                  </a:lnTo>
                  <a:close/>
                </a:path>
                <a:path w="288290" h="650240">
                  <a:moveTo>
                    <a:pt x="74402" y="514350"/>
                  </a:moveTo>
                  <a:lnTo>
                    <a:pt x="72915" y="514350"/>
                  </a:lnTo>
                  <a:lnTo>
                    <a:pt x="72544" y="515620"/>
                  </a:lnTo>
                  <a:lnTo>
                    <a:pt x="72048" y="518160"/>
                  </a:lnTo>
                  <a:lnTo>
                    <a:pt x="72977" y="518160"/>
                  </a:lnTo>
                  <a:lnTo>
                    <a:pt x="74031" y="519430"/>
                  </a:lnTo>
                  <a:lnTo>
                    <a:pt x="77066" y="519430"/>
                  </a:lnTo>
                  <a:lnTo>
                    <a:pt x="78057" y="520700"/>
                  </a:lnTo>
                  <a:lnTo>
                    <a:pt x="79234" y="521970"/>
                  </a:lnTo>
                  <a:lnTo>
                    <a:pt x="79792" y="521970"/>
                  </a:lnTo>
                  <a:lnTo>
                    <a:pt x="80164" y="523240"/>
                  </a:lnTo>
                  <a:lnTo>
                    <a:pt x="82456" y="523240"/>
                  </a:lnTo>
                  <a:lnTo>
                    <a:pt x="81712" y="521970"/>
                  </a:lnTo>
                  <a:lnTo>
                    <a:pt x="80907" y="520700"/>
                  </a:lnTo>
                  <a:lnTo>
                    <a:pt x="79482" y="519430"/>
                  </a:lnTo>
                  <a:lnTo>
                    <a:pt x="78181" y="518160"/>
                  </a:lnTo>
                  <a:lnTo>
                    <a:pt x="76818" y="516890"/>
                  </a:lnTo>
                  <a:lnTo>
                    <a:pt x="73721" y="516890"/>
                  </a:lnTo>
                  <a:lnTo>
                    <a:pt x="74340" y="515620"/>
                  </a:lnTo>
                  <a:lnTo>
                    <a:pt x="74402" y="514350"/>
                  </a:lnTo>
                  <a:close/>
                </a:path>
                <a:path w="288290" h="650240">
                  <a:moveTo>
                    <a:pt x="210219" y="514350"/>
                  </a:moveTo>
                  <a:lnTo>
                    <a:pt x="206419" y="514350"/>
                  </a:lnTo>
                  <a:lnTo>
                    <a:pt x="205923" y="515620"/>
                  </a:lnTo>
                  <a:lnTo>
                    <a:pt x="205304" y="516890"/>
                  </a:lnTo>
                  <a:lnTo>
                    <a:pt x="204870" y="518160"/>
                  </a:lnTo>
                  <a:lnTo>
                    <a:pt x="204561" y="519430"/>
                  </a:lnTo>
                  <a:lnTo>
                    <a:pt x="204375" y="520700"/>
                  </a:lnTo>
                  <a:lnTo>
                    <a:pt x="204313" y="523240"/>
                  </a:lnTo>
                  <a:lnTo>
                    <a:pt x="205056" y="523240"/>
                  </a:lnTo>
                  <a:lnTo>
                    <a:pt x="207101" y="521970"/>
                  </a:lnTo>
                  <a:lnTo>
                    <a:pt x="211293" y="521970"/>
                  </a:lnTo>
                  <a:lnTo>
                    <a:pt x="211747" y="520700"/>
                  </a:lnTo>
                  <a:lnTo>
                    <a:pt x="213048" y="516890"/>
                  </a:lnTo>
                  <a:lnTo>
                    <a:pt x="209269" y="516890"/>
                  </a:lnTo>
                  <a:lnTo>
                    <a:pt x="209888" y="515620"/>
                  </a:lnTo>
                  <a:lnTo>
                    <a:pt x="210219" y="514350"/>
                  </a:lnTo>
                  <a:close/>
                </a:path>
                <a:path w="288290" h="650240">
                  <a:moveTo>
                    <a:pt x="143539" y="518160"/>
                  </a:moveTo>
                  <a:lnTo>
                    <a:pt x="137158" y="518160"/>
                  </a:lnTo>
                  <a:lnTo>
                    <a:pt x="136415" y="521970"/>
                  </a:lnTo>
                  <a:lnTo>
                    <a:pt x="148619" y="521970"/>
                  </a:lnTo>
                  <a:lnTo>
                    <a:pt x="147628" y="520700"/>
                  </a:lnTo>
                  <a:lnTo>
                    <a:pt x="143725" y="520700"/>
                  </a:lnTo>
                  <a:lnTo>
                    <a:pt x="143539" y="518160"/>
                  </a:lnTo>
                  <a:close/>
                </a:path>
                <a:path w="288290" h="650240">
                  <a:moveTo>
                    <a:pt x="207782" y="505460"/>
                  </a:moveTo>
                  <a:lnTo>
                    <a:pt x="204932" y="505460"/>
                  </a:lnTo>
                  <a:lnTo>
                    <a:pt x="204499" y="508000"/>
                  </a:lnTo>
                  <a:lnTo>
                    <a:pt x="202764" y="511810"/>
                  </a:lnTo>
                  <a:lnTo>
                    <a:pt x="201277" y="514350"/>
                  </a:lnTo>
                  <a:lnTo>
                    <a:pt x="199419" y="518160"/>
                  </a:lnTo>
                  <a:lnTo>
                    <a:pt x="199419" y="520700"/>
                  </a:lnTo>
                  <a:lnTo>
                    <a:pt x="200905" y="521970"/>
                  </a:lnTo>
                  <a:lnTo>
                    <a:pt x="203074" y="519430"/>
                  </a:lnTo>
                  <a:lnTo>
                    <a:pt x="203383" y="515620"/>
                  </a:lnTo>
                  <a:lnTo>
                    <a:pt x="205862" y="514350"/>
                  </a:lnTo>
                  <a:lnTo>
                    <a:pt x="210219" y="514350"/>
                  </a:lnTo>
                  <a:lnTo>
                    <a:pt x="210880" y="511810"/>
                  </a:lnTo>
                  <a:lnTo>
                    <a:pt x="211623" y="509270"/>
                  </a:lnTo>
                  <a:lnTo>
                    <a:pt x="211189" y="508000"/>
                  </a:lnTo>
                  <a:lnTo>
                    <a:pt x="207101" y="508000"/>
                  </a:lnTo>
                  <a:lnTo>
                    <a:pt x="207348" y="506730"/>
                  </a:lnTo>
                  <a:lnTo>
                    <a:pt x="207534" y="506730"/>
                  </a:lnTo>
                  <a:lnTo>
                    <a:pt x="207782" y="505460"/>
                  </a:lnTo>
                  <a:close/>
                </a:path>
                <a:path w="288290" h="650240">
                  <a:moveTo>
                    <a:pt x="146637" y="519430"/>
                  </a:moveTo>
                  <a:lnTo>
                    <a:pt x="144778" y="519430"/>
                  </a:lnTo>
                  <a:lnTo>
                    <a:pt x="143725" y="520700"/>
                  </a:lnTo>
                  <a:lnTo>
                    <a:pt x="147628" y="520700"/>
                  </a:lnTo>
                  <a:lnTo>
                    <a:pt x="146637" y="519430"/>
                  </a:lnTo>
                  <a:close/>
                </a:path>
                <a:path w="288290" h="650240">
                  <a:moveTo>
                    <a:pt x="214411" y="513080"/>
                  </a:moveTo>
                  <a:lnTo>
                    <a:pt x="211933" y="513080"/>
                  </a:lnTo>
                  <a:lnTo>
                    <a:pt x="212366" y="516890"/>
                  </a:lnTo>
                  <a:lnTo>
                    <a:pt x="213048" y="516890"/>
                  </a:lnTo>
                  <a:lnTo>
                    <a:pt x="214411" y="513080"/>
                  </a:lnTo>
                  <a:close/>
                </a:path>
                <a:path w="288290" h="650240">
                  <a:moveTo>
                    <a:pt x="148991" y="511810"/>
                  </a:moveTo>
                  <a:lnTo>
                    <a:pt x="148557" y="511810"/>
                  </a:lnTo>
                  <a:lnTo>
                    <a:pt x="148371" y="513080"/>
                  </a:lnTo>
                  <a:lnTo>
                    <a:pt x="145893" y="515620"/>
                  </a:lnTo>
                  <a:lnTo>
                    <a:pt x="149301" y="515620"/>
                  </a:lnTo>
                  <a:lnTo>
                    <a:pt x="149301" y="514350"/>
                  </a:lnTo>
                  <a:lnTo>
                    <a:pt x="149239" y="513080"/>
                  </a:lnTo>
                  <a:lnTo>
                    <a:pt x="148991" y="511810"/>
                  </a:lnTo>
                  <a:close/>
                </a:path>
                <a:path w="288290" h="650240">
                  <a:moveTo>
                    <a:pt x="229774" y="504190"/>
                  </a:moveTo>
                  <a:lnTo>
                    <a:pt x="224571" y="504190"/>
                  </a:lnTo>
                  <a:lnTo>
                    <a:pt x="224075" y="506730"/>
                  </a:lnTo>
                  <a:lnTo>
                    <a:pt x="223765" y="509270"/>
                  </a:lnTo>
                  <a:lnTo>
                    <a:pt x="222402" y="513080"/>
                  </a:lnTo>
                  <a:lnTo>
                    <a:pt x="222898" y="514350"/>
                  </a:lnTo>
                  <a:lnTo>
                    <a:pt x="227916" y="514350"/>
                  </a:lnTo>
                  <a:lnTo>
                    <a:pt x="228040" y="513080"/>
                  </a:lnTo>
                  <a:lnTo>
                    <a:pt x="228597" y="510540"/>
                  </a:lnTo>
                  <a:lnTo>
                    <a:pt x="228907" y="508000"/>
                  </a:lnTo>
                  <a:lnTo>
                    <a:pt x="229527" y="505460"/>
                  </a:lnTo>
                  <a:lnTo>
                    <a:pt x="229774" y="504190"/>
                  </a:lnTo>
                  <a:close/>
                </a:path>
                <a:path w="288290" h="650240">
                  <a:moveTo>
                    <a:pt x="224261" y="495300"/>
                  </a:moveTo>
                  <a:lnTo>
                    <a:pt x="221225" y="495300"/>
                  </a:lnTo>
                  <a:lnTo>
                    <a:pt x="221969" y="497840"/>
                  </a:lnTo>
                  <a:lnTo>
                    <a:pt x="221039" y="501650"/>
                  </a:lnTo>
                  <a:lnTo>
                    <a:pt x="220172" y="504190"/>
                  </a:lnTo>
                  <a:lnTo>
                    <a:pt x="218685" y="510540"/>
                  </a:lnTo>
                  <a:lnTo>
                    <a:pt x="218933" y="510540"/>
                  </a:lnTo>
                  <a:lnTo>
                    <a:pt x="219057" y="511810"/>
                  </a:lnTo>
                  <a:lnTo>
                    <a:pt x="221597" y="509270"/>
                  </a:lnTo>
                  <a:lnTo>
                    <a:pt x="220296" y="505460"/>
                  </a:lnTo>
                  <a:lnTo>
                    <a:pt x="223765" y="504190"/>
                  </a:lnTo>
                  <a:lnTo>
                    <a:pt x="229774" y="504190"/>
                  </a:lnTo>
                  <a:lnTo>
                    <a:pt x="230022" y="502920"/>
                  </a:lnTo>
                  <a:lnTo>
                    <a:pt x="229279" y="500380"/>
                  </a:lnTo>
                  <a:lnTo>
                    <a:pt x="224013" y="500380"/>
                  </a:lnTo>
                  <a:lnTo>
                    <a:pt x="223889" y="499110"/>
                  </a:lnTo>
                  <a:lnTo>
                    <a:pt x="224261" y="495300"/>
                  </a:lnTo>
                  <a:close/>
                </a:path>
                <a:path w="288290" h="650240">
                  <a:moveTo>
                    <a:pt x="156053" y="506730"/>
                  </a:moveTo>
                  <a:lnTo>
                    <a:pt x="155124" y="506730"/>
                  </a:lnTo>
                  <a:lnTo>
                    <a:pt x="153823" y="508000"/>
                  </a:lnTo>
                  <a:lnTo>
                    <a:pt x="159399" y="508000"/>
                  </a:lnTo>
                  <a:lnTo>
                    <a:pt x="156053" y="506730"/>
                  </a:lnTo>
                  <a:close/>
                </a:path>
                <a:path w="288290" h="650240">
                  <a:moveTo>
                    <a:pt x="160266" y="490220"/>
                  </a:moveTo>
                  <a:lnTo>
                    <a:pt x="159522" y="491490"/>
                  </a:lnTo>
                  <a:lnTo>
                    <a:pt x="159151" y="492760"/>
                  </a:lnTo>
                  <a:lnTo>
                    <a:pt x="160823" y="494030"/>
                  </a:lnTo>
                  <a:lnTo>
                    <a:pt x="161691" y="495300"/>
                  </a:lnTo>
                  <a:lnTo>
                    <a:pt x="162496" y="496570"/>
                  </a:lnTo>
                  <a:lnTo>
                    <a:pt x="164045" y="497840"/>
                  </a:lnTo>
                  <a:lnTo>
                    <a:pt x="163673" y="500380"/>
                  </a:lnTo>
                  <a:lnTo>
                    <a:pt x="161319" y="501650"/>
                  </a:lnTo>
                  <a:lnTo>
                    <a:pt x="160390" y="501650"/>
                  </a:lnTo>
                  <a:lnTo>
                    <a:pt x="161195" y="502920"/>
                  </a:lnTo>
                  <a:lnTo>
                    <a:pt x="162124" y="502920"/>
                  </a:lnTo>
                  <a:lnTo>
                    <a:pt x="161753" y="504190"/>
                  </a:lnTo>
                  <a:lnTo>
                    <a:pt x="159708" y="505460"/>
                  </a:lnTo>
                  <a:lnTo>
                    <a:pt x="160452" y="506730"/>
                  </a:lnTo>
                  <a:lnTo>
                    <a:pt x="161009" y="508000"/>
                  </a:lnTo>
                  <a:lnTo>
                    <a:pt x="199914" y="508000"/>
                  </a:lnTo>
                  <a:lnTo>
                    <a:pt x="201897" y="506730"/>
                  </a:lnTo>
                  <a:lnTo>
                    <a:pt x="204932" y="505460"/>
                  </a:lnTo>
                  <a:lnTo>
                    <a:pt x="207782" y="505460"/>
                  </a:lnTo>
                  <a:lnTo>
                    <a:pt x="208030" y="504190"/>
                  </a:lnTo>
                  <a:lnTo>
                    <a:pt x="208649" y="502920"/>
                  </a:lnTo>
                  <a:lnTo>
                    <a:pt x="209021" y="500380"/>
                  </a:lnTo>
                  <a:lnTo>
                    <a:pt x="206667" y="500380"/>
                  </a:lnTo>
                  <a:lnTo>
                    <a:pt x="207235" y="494030"/>
                  </a:lnTo>
                  <a:lnTo>
                    <a:pt x="163425" y="494030"/>
                  </a:lnTo>
                  <a:lnTo>
                    <a:pt x="162558" y="492760"/>
                  </a:lnTo>
                  <a:lnTo>
                    <a:pt x="161195" y="492760"/>
                  </a:lnTo>
                  <a:lnTo>
                    <a:pt x="160761" y="491490"/>
                  </a:lnTo>
                  <a:lnTo>
                    <a:pt x="160266" y="490220"/>
                  </a:lnTo>
                  <a:close/>
                </a:path>
                <a:path w="288290" h="650240">
                  <a:moveTo>
                    <a:pt x="160334" y="501486"/>
                  </a:moveTo>
                  <a:lnTo>
                    <a:pt x="160266" y="501650"/>
                  </a:lnTo>
                  <a:lnTo>
                    <a:pt x="160334" y="501486"/>
                  </a:lnTo>
                  <a:close/>
                </a:path>
                <a:path w="288290" h="650240">
                  <a:moveTo>
                    <a:pt x="161319" y="499110"/>
                  </a:moveTo>
                  <a:lnTo>
                    <a:pt x="159213" y="499110"/>
                  </a:lnTo>
                  <a:lnTo>
                    <a:pt x="159956" y="500380"/>
                  </a:lnTo>
                  <a:lnTo>
                    <a:pt x="160334" y="501486"/>
                  </a:lnTo>
                  <a:lnTo>
                    <a:pt x="161319" y="499110"/>
                  </a:lnTo>
                  <a:close/>
                </a:path>
                <a:path w="288290" h="650240">
                  <a:moveTo>
                    <a:pt x="209702" y="495300"/>
                  </a:moveTo>
                  <a:lnTo>
                    <a:pt x="206667" y="500380"/>
                  </a:lnTo>
                  <a:lnTo>
                    <a:pt x="209021" y="500380"/>
                  </a:lnTo>
                  <a:lnTo>
                    <a:pt x="209393" y="499110"/>
                  </a:lnTo>
                  <a:lnTo>
                    <a:pt x="209702" y="495300"/>
                  </a:lnTo>
                  <a:close/>
                </a:path>
                <a:path w="288290" h="650240">
                  <a:moveTo>
                    <a:pt x="226925" y="499110"/>
                  </a:moveTo>
                  <a:lnTo>
                    <a:pt x="226057" y="500380"/>
                  </a:lnTo>
                  <a:lnTo>
                    <a:pt x="227358" y="500380"/>
                  </a:lnTo>
                  <a:lnTo>
                    <a:pt x="226925" y="499110"/>
                  </a:lnTo>
                  <a:close/>
                </a:path>
                <a:path w="288290" h="650240">
                  <a:moveTo>
                    <a:pt x="220544" y="487680"/>
                  </a:moveTo>
                  <a:lnTo>
                    <a:pt x="216331" y="487680"/>
                  </a:lnTo>
                  <a:lnTo>
                    <a:pt x="217818" y="488950"/>
                  </a:lnTo>
                  <a:lnTo>
                    <a:pt x="216827" y="491490"/>
                  </a:lnTo>
                  <a:lnTo>
                    <a:pt x="217013" y="494030"/>
                  </a:lnTo>
                  <a:lnTo>
                    <a:pt x="216641" y="494030"/>
                  </a:lnTo>
                  <a:lnTo>
                    <a:pt x="216765" y="495300"/>
                  </a:lnTo>
                  <a:lnTo>
                    <a:pt x="217075" y="496570"/>
                  </a:lnTo>
                  <a:lnTo>
                    <a:pt x="217322" y="497840"/>
                  </a:lnTo>
                  <a:lnTo>
                    <a:pt x="218561" y="496570"/>
                  </a:lnTo>
                  <a:lnTo>
                    <a:pt x="219243" y="496570"/>
                  </a:lnTo>
                  <a:lnTo>
                    <a:pt x="219800" y="495300"/>
                  </a:lnTo>
                  <a:lnTo>
                    <a:pt x="224261" y="495300"/>
                  </a:lnTo>
                  <a:lnTo>
                    <a:pt x="224591" y="492760"/>
                  </a:lnTo>
                  <a:lnTo>
                    <a:pt x="221225" y="492760"/>
                  </a:lnTo>
                  <a:lnTo>
                    <a:pt x="221101" y="491490"/>
                  </a:lnTo>
                  <a:lnTo>
                    <a:pt x="220730" y="490220"/>
                  </a:lnTo>
                  <a:lnTo>
                    <a:pt x="220544" y="487680"/>
                  </a:lnTo>
                  <a:close/>
                </a:path>
                <a:path w="288290" h="650240">
                  <a:moveTo>
                    <a:pt x="162248" y="483870"/>
                  </a:moveTo>
                  <a:lnTo>
                    <a:pt x="160266" y="483870"/>
                  </a:lnTo>
                  <a:lnTo>
                    <a:pt x="160452" y="486410"/>
                  </a:lnTo>
                  <a:lnTo>
                    <a:pt x="161071" y="490220"/>
                  </a:lnTo>
                  <a:lnTo>
                    <a:pt x="161567" y="490220"/>
                  </a:lnTo>
                  <a:lnTo>
                    <a:pt x="163673" y="492760"/>
                  </a:lnTo>
                  <a:lnTo>
                    <a:pt x="164478" y="492760"/>
                  </a:lnTo>
                  <a:lnTo>
                    <a:pt x="164417" y="494030"/>
                  </a:lnTo>
                  <a:lnTo>
                    <a:pt x="207235" y="494030"/>
                  </a:lnTo>
                  <a:lnTo>
                    <a:pt x="207447" y="491490"/>
                  </a:lnTo>
                  <a:lnTo>
                    <a:pt x="166213" y="491490"/>
                  </a:lnTo>
                  <a:lnTo>
                    <a:pt x="164417" y="490220"/>
                  </a:lnTo>
                  <a:lnTo>
                    <a:pt x="162930" y="488950"/>
                  </a:lnTo>
                  <a:lnTo>
                    <a:pt x="161319" y="488950"/>
                  </a:lnTo>
                  <a:lnTo>
                    <a:pt x="162930" y="486410"/>
                  </a:lnTo>
                  <a:lnTo>
                    <a:pt x="162248" y="483870"/>
                  </a:lnTo>
                  <a:close/>
                </a:path>
                <a:path w="288290" h="650240">
                  <a:moveTo>
                    <a:pt x="219800" y="481330"/>
                  </a:moveTo>
                  <a:lnTo>
                    <a:pt x="217818" y="482600"/>
                  </a:lnTo>
                  <a:lnTo>
                    <a:pt x="214101" y="482600"/>
                  </a:lnTo>
                  <a:lnTo>
                    <a:pt x="213729" y="486410"/>
                  </a:lnTo>
                  <a:lnTo>
                    <a:pt x="213296" y="490220"/>
                  </a:lnTo>
                  <a:lnTo>
                    <a:pt x="212924" y="494030"/>
                  </a:lnTo>
                  <a:lnTo>
                    <a:pt x="213667" y="494030"/>
                  </a:lnTo>
                  <a:lnTo>
                    <a:pt x="214535" y="492760"/>
                  </a:lnTo>
                  <a:lnTo>
                    <a:pt x="215340" y="490220"/>
                  </a:lnTo>
                  <a:lnTo>
                    <a:pt x="216331" y="487680"/>
                  </a:lnTo>
                  <a:lnTo>
                    <a:pt x="220544" y="487680"/>
                  </a:lnTo>
                  <a:lnTo>
                    <a:pt x="220668" y="482600"/>
                  </a:lnTo>
                  <a:lnTo>
                    <a:pt x="219800" y="481330"/>
                  </a:lnTo>
                  <a:close/>
                </a:path>
                <a:path w="288290" h="650240">
                  <a:moveTo>
                    <a:pt x="224942" y="486410"/>
                  </a:moveTo>
                  <a:lnTo>
                    <a:pt x="224447" y="486410"/>
                  </a:lnTo>
                  <a:lnTo>
                    <a:pt x="223641" y="488950"/>
                  </a:lnTo>
                  <a:lnTo>
                    <a:pt x="222774" y="490220"/>
                  </a:lnTo>
                  <a:lnTo>
                    <a:pt x="221969" y="492760"/>
                  </a:lnTo>
                  <a:lnTo>
                    <a:pt x="224591" y="492760"/>
                  </a:lnTo>
                  <a:lnTo>
                    <a:pt x="224756" y="491490"/>
                  </a:lnTo>
                  <a:lnTo>
                    <a:pt x="225190" y="487680"/>
                  </a:lnTo>
                  <a:lnTo>
                    <a:pt x="224942" y="486410"/>
                  </a:lnTo>
                  <a:close/>
                </a:path>
                <a:path w="288290" h="650240">
                  <a:moveTo>
                    <a:pt x="166523" y="488950"/>
                  </a:moveTo>
                  <a:lnTo>
                    <a:pt x="165408" y="488950"/>
                  </a:lnTo>
                  <a:lnTo>
                    <a:pt x="165779" y="490220"/>
                  </a:lnTo>
                  <a:lnTo>
                    <a:pt x="166213" y="491490"/>
                  </a:lnTo>
                  <a:lnTo>
                    <a:pt x="207447" y="491490"/>
                  </a:lnTo>
                  <a:lnTo>
                    <a:pt x="207547" y="490220"/>
                  </a:lnTo>
                  <a:lnTo>
                    <a:pt x="167080" y="490220"/>
                  </a:lnTo>
                  <a:lnTo>
                    <a:pt x="166523" y="488950"/>
                  </a:lnTo>
                  <a:close/>
                </a:path>
                <a:path w="288290" h="650240">
                  <a:moveTo>
                    <a:pt x="210756" y="481330"/>
                  </a:moveTo>
                  <a:lnTo>
                    <a:pt x="167080" y="481330"/>
                  </a:lnTo>
                  <a:lnTo>
                    <a:pt x="168072" y="483870"/>
                  </a:lnTo>
                  <a:lnTo>
                    <a:pt x="168877" y="487680"/>
                  </a:lnTo>
                  <a:lnTo>
                    <a:pt x="169744" y="490220"/>
                  </a:lnTo>
                  <a:lnTo>
                    <a:pt x="207547" y="490220"/>
                  </a:lnTo>
                  <a:lnTo>
                    <a:pt x="207844" y="486410"/>
                  </a:lnTo>
                  <a:lnTo>
                    <a:pt x="210756" y="481330"/>
                  </a:lnTo>
                  <a:close/>
                </a:path>
                <a:path w="288290" h="650240">
                  <a:moveTo>
                    <a:pt x="165594" y="487680"/>
                  </a:moveTo>
                  <a:lnTo>
                    <a:pt x="165098" y="488950"/>
                  </a:lnTo>
                  <a:lnTo>
                    <a:pt x="166027" y="488950"/>
                  </a:lnTo>
                  <a:lnTo>
                    <a:pt x="165594" y="487680"/>
                  </a:lnTo>
                  <a:close/>
                </a:path>
                <a:path w="288290" h="650240">
                  <a:moveTo>
                    <a:pt x="216455" y="481330"/>
                  </a:moveTo>
                  <a:lnTo>
                    <a:pt x="210756" y="481330"/>
                  </a:lnTo>
                  <a:lnTo>
                    <a:pt x="213481" y="482600"/>
                  </a:lnTo>
                  <a:lnTo>
                    <a:pt x="216579" y="482600"/>
                  </a:lnTo>
                  <a:lnTo>
                    <a:pt x="216455" y="481330"/>
                  </a:lnTo>
                  <a:close/>
                </a:path>
                <a:path w="288290" h="650240">
                  <a:moveTo>
                    <a:pt x="163178" y="467360"/>
                  </a:moveTo>
                  <a:lnTo>
                    <a:pt x="160266" y="467360"/>
                  </a:lnTo>
                  <a:lnTo>
                    <a:pt x="159894" y="468630"/>
                  </a:lnTo>
                  <a:lnTo>
                    <a:pt x="160576" y="469900"/>
                  </a:lnTo>
                  <a:lnTo>
                    <a:pt x="162806" y="474980"/>
                  </a:lnTo>
                  <a:lnTo>
                    <a:pt x="164169" y="478790"/>
                  </a:lnTo>
                  <a:lnTo>
                    <a:pt x="164293" y="480060"/>
                  </a:lnTo>
                  <a:lnTo>
                    <a:pt x="166213" y="481330"/>
                  </a:lnTo>
                  <a:lnTo>
                    <a:pt x="216207" y="481330"/>
                  </a:lnTo>
                  <a:lnTo>
                    <a:pt x="215898" y="480060"/>
                  </a:lnTo>
                  <a:lnTo>
                    <a:pt x="216083" y="478790"/>
                  </a:lnTo>
                  <a:lnTo>
                    <a:pt x="216393" y="477520"/>
                  </a:lnTo>
                  <a:lnTo>
                    <a:pt x="166523" y="477520"/>
                  </a:lnTo>
                  <a:lnTo>
                    <a:pt x="165284" y="476250"/>
                  </a:lnTo>
                  <a:lnTo>
                    <a:pt x="163549" y="474980"/>
                  </a:lnTo>
                  <a:lnTo>
                    <a:pt x="165594" y="473710"/>
                  </a:lnTo>
                  <a:lnTo>
                    <a:pt x="168010" y="473710"/>
                  </a:lnTo>
                  <a:lnTo>
                    <a:pt x="166647" y="471170"/>
                  </a:lnTo>
                  <a:lnTo>
                    <a:pt x="164355" y="468630"/>
                  </a:lnTo>
                  <a:lnTo>
                    <a:pt x="163178" y="467360"/>
                  </a:lnTo>
                  <a:close/>
                </a:path>
                <a:path w="288290" h="650240">
                  <a:moveTo>
                    <a:pt x="168010" y="473710"/>
                  </a:moveTo>
                  <a:lnTo>
                    <a:pt x="165594" y="473710"/>
                  </a:lnTo>
                  <a:lnTo>
                    <a:pt x="166523" y="477520"/>
                  </a:lnTo>
                  <a:lnTo>
                    <a:pt x="216393" y="477520"/>
                  </a:lnTo>
                  <a:lnTo>
                    <a:pt x="216703" y="476250"/>
                  </a:lnTo>
                  <a:lnTo>
                    <a:pt x="169496" y="476250"/>
                  </a:lnTo>
                  <a:lnTo>
                    <a:pt x="168010" y="473710"/>
                  </a:lnTo>
                  <a:close/>
                </a:path>
                <a:path w="288290" h="650240">
                  <a:moveTo>
                    <a:pt x="213729" y="464820"/>
                  </a:moveTo>
                  <a:lnTo>
                    <a:pt x="175815" y="464820"/>
                  </a:lnTo>
                  <a:lnTo>
                    <a:pt x="176187" y="466090"/>
                  </a:lnTo>
                  <a:lnTo>
                    <a:pt x="176435" y="467360"/>
                  </a:lnTo>
                  <a:lnTo>
                    <a:pt x="176745" y="468630"/>
                  </a:lnTo>
                  <a:lnTo>
                    <a:pt x="170612" y="468630"/>
                  </a:lnTo>
                  <a:lnTo>
                    <a:pt x="171789" y="471170"/>
                  </a:lnTo>
                  <a:lnTo>
                    <a:pt x="171603" y="471170"/>
                  </a:lnTo>
                  <a:lnTo>
                    <a:pt x="171107" y="472440"/>
                  </a:lnTo>
                  <a:lnTo>
                    <a:pt x="170364" y="474980"/>
                  </a:lnTo>
                  <a:lnTo>
                    <a:pt x="169682" y="476250"/>
                  </a:lnTo>
                  <a:lnTo>
                    <a:pt x="216703" y="476250"/>
                  </a:lnTo>
                  <a:lnTo>
                    <a:pt x="216083" y="474980"/>
                  </a:lnTo>
                  <a:lnTo>
                    <a:pt x="215526" y="472440"/>
                  </a:lnTo>
                  <a:lnTo>
                    <a:pt x="215216" y="471170"/>
                  </a:lnTo>
                  <a:lnTo>
                    <a:pt x="215092" y="469900"/>
                  </a:lnTo>
                  <a:lnTo>
                    <a:pt x="214844" y="469900"/>
                  </a:lnTo>
                  <a:lnTo>
                    <a:pt x="214473" y="467360"/>
                  </a:lnTo>
                  <a:lnTo>
                    <a:pt x="214039" y="466090"/>
                  </a:lnTo>
                  <a:lnTo>
                    <a:pt x="213729" y="464820"/>
                  </a:lnTo>
                  <a:close/>
                </a:path>
                <a:path w="288290" h="650240">
                  <a:moveTo>
                    <a:pt x="228845" y="455930"/>
                  </a:moveTo>
                  <a:lnTo>
                    <a:pt x="225004" y="455930"/>
                  </a:lnTo>
                  <a:lnTo>
                    <a:pt x="224013" y="457200"/>
                  </a:lnTo>
                  <a:lnTo>
                    <a:pt x="222526" y="458470"/>
                  </a:lnTo>
                  <a:lnTo>
                    <a:pt x="226305" y="458470"/>
                  </a:lnTo>
                  <a:lnTo>
                    <a:pt x="225562" y="462280"/>
                  </a:lnTo>
                  <a:lnTo>
                    <a:pt x="224942" y="464820"/>
                  </a:lnTo>
                  <a:lnTo>
                    <a:pt x="224756" y="467360"/>
                  </a:lnTo>
                  <a:lnTo>
                    <a:pt x="225624" y="469900"/>
                  </a:lnTo>
                  <a:lnTo>
                    <a:pt x="229713" y="469900"/>
                  </a:lnTo>
                  <a:lnTo>
                    <a:pt x="229960" y="468630"/>
                  </a:lnTo>
                  <a:lnTo>
                    <a:pt x="230828" y="462280"/>
                  </a:lnTo>
                  <a:lnTo>
                    <a:pt x="231261" y="458470"/>
                  </a:lnTo>
                  <a:lnTo>
                    <a:pt x="230890" y="457200"/>
                  </a:lnTo>
                  <a:lnTo>
                    <a:pt x="228845" y="455930"/>
                  </a:lnTo>
                  <a:close/>
                </a:path>
                <a:path w="288290" h="650240">
                  <a:moveTo>
                    <a:pt x="170240" y="464820"/>
                  </a:moveTo>
                  <a:lnTo>
                    <a:pt x="166399" y="464820"/>
                  </a:lnTo>
                  <a:lnTo>
                    <a:pt x="166337" y="467360"/>
                  </a:lnTo>
                  <a:lnTo>
                    <a:pt x="167824" y="468630"/>
                  </a:lnTo>
                  <a:lnTo>
                    <a:pt x="174700" y="468630"/>
                  </a:lnTo>
                  <a:lnTo>
                    <a:pt x="174329" y="467360"/>
                  </a:lnTo>
                  <a:lnTo>
                    <a:pt x="175072" y="466090"/>
                  </a:lnTo>
                  <a:lnTo>
                    <a:pt x="170612" y="466090"/>
                  </a:lnTo>
                  <a:lnTo>
                    <a:pt x="170240" y="464820"/>
                  </a:lnTo>
                  <a:close/>
                </a:path>
                <a:path w="288290" h="650240">
                  <a:moveTo>
                    <a:pt x="223703" y="452120"/>
                  </a:moveTo>
                  <a:lnTo>
                    <a:pt x="220482" y="452120"/>
                  </a:lnTo>
                  <a:lnTo>
                    <a:pt x="220420" y="454660"/>
                  </a:lnTo>
                  <a:lnTo>
                    <a:pt x="220110" y="455930"/>
                  </a:lnTo>
                  <a:lnTo>
                    <a:pt x="219738" y="457200"/>
                  </a:lnTo>
                  <a:lnTo>
                    <a:pt x="219676" y="458470"/>
                  </a:lnTo>
                  <a:lnTo>
                    <a:pt x="219429" y="461010"/>
                  </a:lnTo>
                  <a:lnTo>
                    <a:pt x="219305" y="467360"/>
                  </a:lnTo>
                  <a:lnTo>
                    <a:pt x="219986" y="467360"/>
                  </a:lnTo>
                  <a:lnTo>
                    <a:pt x="220482" y="466090"/>
                  </a:lnTo>
                  <a:lnTo>
                    <a:pt x="221969" y="461010"/>
                  </a:lnTo>
                  <a:lnTo>
                    <a:pt x="222402" y="459740"/>
                  </a:lnTo>
                  <a:lnTo>
                    <a:pt x="224199" y="458470"/>
                  </a:lnTo>
                  <a:lnTo>
                    <a:pt x="222526" y="458470"/>
                  </a:lnTo>
                  <a:lnTo>
                    <a:pt x="222526" y="457200"/>
                  </a:lnTo>
                  <a:lnTo>
                    <a:pt x="222340" y="455930"/>
                  </a:lnTo>
                  <a:lnTo>
                    <a:pt x="222526" y="455930"/>
                  </a:lnTo>
                  <a:lnTo>
                    <a:pt x="223703" y="452120"/>
                  </a:lnTo>
                  <a:close/>
                </a:path>
                <a:path w="288290" h="650240">
                  <a:moveTo>
                    <a:pt x="219181" y="440690"/>
                  </a:moveTo>
                  <a:lnTo>
                    <a:pt x="177798" y="440690"/>
                  </a:lnTo>
                  <a:lnTo>
                    <a:pt x="178789" y="444500"/>
                  </a:lnTo>
                  <a:lnTo>
                    <a:pt x="176807" y="444500"/>
                  </a:lnTo>
                  <a:lnTo>
                    <a:pt x="177674" y="447040"/>
                  </a:lnTo>
                  <a:lnTo>
                    <a:pt x="176745" y="447040"/>
                  </a:lnTo>
                  <a:lnTo>
                    <a:pt x="175320" y="448310"/>
                  </a:lnTo>
                  <a:lnTo>
                    <a:pt x="174391" y="448310"/>
                  </a:lnTo>
                  <a:lnTo>
                    <a:pt x="174205" y="452120"/>
                  </a:lnTo>
                  <a:lnTo>
                    <a:pt x="174700" y="454660"/>
                  </a:lnTo>
                  <a:lnTo>
                    <a:pt x="174081" y="455930"/>
                  </a:lnTo>
                  <a:lnTo>
                    <a:pt x="171727" y="455930"/>
                  </a:lnTo>
                  <a:lnTo>
                    <a:pt x="171045" y="457200"/>
                  </a:lnTo>
                  <a:lnTo>
                    <a:pt x="175630" y="457200"/>
                  </a:lnTo>
                  <a:lnTo>
                    <a:pt x="176249" y="458470"/>
                  </a:lnTo>
                  <a:lnTo>
                    <a:pt x="175568" y="458470"/>
                  </a:lnTo>
                  <a:lnTo>
                    <a:pt x="174391" y="459740"/>
                  </a:lnTo>
                  <a:lnTo>
                    <a:pt x="174205" y="461010"/>
                  </a:lnTo>
                  <a:lnTo>
                    <a:pt x="172594" y="462280"/>
                  </a:lnTo>
                  <a:lnTo>
                    <a:pt x="172222" y="462280"/>
                  </a:lnTo>
                  <a:lnTo>
                    <a:pt x="172284" y="463550"/>
                  </a:lnTo>
                  <a:lnTo>
                    <a:pt x="171974" y="464820"/>
                  </a:lnTo>
                  <a:lnTo>
                    <a:pt x="171851" y="466090"/>
                  </a:lnTo>
                  <a:lnTo>
                    <a:pt x="175072" y="466090"/>
                  </a:lnTo>
                  <a:lnTo>
                    <a:pt x="175815" y="464820"/>
                  </a:lnTo>
                  <a:lnTo>
                    <a:pt x="213729" y="464820"/>
                  </a:lnTo>
                  <a:lnTo>
                    <a:pt x="212986" y="462280"/>
                  </a:lnTo>
                  <a:lnTo>
                    <a:pt x="212924" y="461010"/>
                  </a:lnTo>
                  <a:lnTo>
                    <a:pt x="212738" y="459740"/>
                  </a:lnTo>
                  <a:lnTo>
                    <a:pt x="212738" y="457200"/>
                  </a:lnTo>
                  <a:lnTo>
                    <a:pt x="213296" y="452120"/>
                  </a:lnTo>
                  <a:lnTo>
                    <a:pt x="213729" y="449580"/>
                  </a:lnTo>
                  <a:lnTo>
                    <a:pt x="214101" y="445770"/>
                  </a:lnTo>
                  <a:lnTo>
                    <a:pt x="218871" y="445770"/>
                  </a:lnTo>
                  <a:lnTo>
                    <a:pt x="219119" y="443230"/>
                  </a:lnTo>
                  <a:lnTo>
                    <a:pt x="219181" y="440690"/>
                  </a:lnTo>
                  <a:close/>
                </a:path>
                <a:path w="288290" h="650240">
                  <a:moveTo>
                    <a:pt x="169558" y="463550"/>
                  </a:moveTo>
                  <a:lnTo>
                    <a:pt x="166399" y="463550"/>
                  </a:lnTo>
                  <a:lnTo>
                    <a:pt x="166337" y="464820"/>
                  </a:lnTo>
                  <a:lnTo>
                    <a:pt x="169682" y="464820"/>
                  </a:lnTo>
                  <a:lnTo>
                    <a:pt x="169558" y="463550"/>
                  </a:lnTo>
                  <a:close/>
                </a:path>
                <a:path w="288290" h="650240">
                  <a:moveTo>
                    <a:pt x="168505" y="462280"/>
                  </a:moveTo>
                  <a:lnTo>
                    <a:pt x="167018" y="462280"/>
                  </a:lnTo>
                  <a:lnTo>
                    <a:pt x="166523" y="463550"/>
                  </a:lnTo>
                  <a:lnTo>
                    <a:pt x="169001" y="463550"/>
                  </a:lnTo>
                  <a:lnTo>
                    <a:pt x="168505" y="462280"/>
                  </a:lnTo>
                  <a:close/>
                </a:path>
                <a:path w="288290" h="650240">
                  <a:moveTo>
                    <a:pt x="168877" y="458470"/>
                  </a:moveTo>
                  <a:lnTo>
                    <a:pt x="169001" y="461010"/>
                  </a:lnTo>
                  <a:lnTo>
                    <a:pt x="168381" y="462280"/>
                  </a:lnTo>
                  <a:lnTo>
                    <a:pt x="169744" y="462280"/>
                  </a:lnTo>
                  <a:lnTo>
                    <a:pt x="171479" y="461010"/>
                  </a:lnTo>
                  <a:lnTo>
                    <a:pt x="171417" y="459740"/>
                  </a:lnTo>
                  <a:lnTo>
                    <a:pt x="168877" y="458470"/>
                  </a:lnTo>
                  <a:close/>
                </a:path>
                <a:path w="288290" h="650240">
                  <a:moveTo>
                    <a:pt x="175630" y="457200"/>
                  </a:moveTo>
                  <a:lnTo>
                    <a:pt x="170797" y="457200"/>
                  </a:lnTo>
                  <a:lnTo>
                    <a:pt x="171045" y="458470"/>
                  </a:lnTo>
                  <a:lnTo>
                    <a:pt x="171417" y="459740"/>
                  </a:lnTo>
                  <a:lnTo>
                    <a:pt x="173275" y="458470"/>
                  </a:lnTo>
                  <a:lnTo>
                    <a:pt x="174453" y="458470"/>
                  </a:lnTo>
                  <a:lnTo>
                    <a:pt x="175630" y="457200"/>
                  </a:lnTo>
                  <a:close/>
                </a:path>
                <a:path w="288290" h="650240">
                  <a:moveTo>
                    <a:pt x="218871" y="445770"/>
                  </a:moveTo>
                  <a:lnTo>
                    <a:pt x="215154" y="445770"/>
                  </a:lnTo>
                  <a:lnTo>
                    <a:pt x="215154" y="454660"/>
                  </a:lnTo>
                  <a:lnTo>
                    <a:pt x="215588" y="454660"/>
                  </a:lnTo>
                  <a:lnTo>
                    <a:pt x="215959" y="455930"/>
                  </a:lnTo>
                  <a:lnTo>
                    <a:pt x="219676" y="452120"/>
                  </a:lnTo>
                  <a:lnTo>
                    <a:pt x="223703" y="452120"/>
                  </a:lnTo>
                  <a:lnTo>
                    <a:pt x="224354" y="449580"/>
                  </a:lnTo>
                  <a:lnTo>
                    <a:pt x="219057" y="449580"/>
                  </a:lnTo>
                  <a:lnTo>
                    <a:pt x="218499" y="448310"/>
                  </a:lnTo>
                  <a:lnTo>
                    <a:pt x="218871" y="445770"/>
                  </a:lnTo>
                  <a:close/>
                </a:path>
                <a:path w="288290" h="650240">
                  <a:moveTo>
                    <a:pt x="227482" y="454660"/>
                  </a:moveTo>
                  <a:lnTo>
                    <a:pt x="226739" y="454660"/>
                  </a:lnTo>
                  <a:lnTo>
                    <a:pt x="226243" y="455930"/>
                  </a:lnTo>
                  <a:lnTo>
                    <a:pt x="228102" y="455930"/>
                  </a:lnTo>
                  <a:lnTo>
                    <a:pt x="227482" y="454660"/>
                  </a:lnTo>
                  <a:close/>
                </a:path>
                <a:path w="288290" h="650240">
                  <a:moveTo>
                    <a:pt x="226367" y="441960"/>
                  </a:moveTo>
                  <a:lnTo>
                    <a:pt x="224013" y="441960"/>
                  </a:lnTo>
                  <a:lnTo>
                    <a:pt x="223270" y="444500"/>
                  </a:lnTo>
                  <a:lnTo>
                    <a:pt x="221163" y="447040"/>
                  </a:lnTo>
                  <a:lnTo>
                    <a:pt x="221473" y="449580"/>
                  </a:lnTo>
                  <a:lnTo>
                    <a:pt x="224354" y="449580"/>
                  </a:lnTo>
                  <a:lnTo>
                    <a:pt x="225004" y="447040"/>
                  </a:lnTo>
                  <a:lnTo>
                    <a:pt x="226181" y="443230"/>
                  </a:lnTo>
                  <a:lnTo>
                    <a:pt x="226367" y="441960"/>
                  </a:lnTo>
                  <a:close/>
                </a:path>
                <a:path w="288290" h="650240">
                  <a:moveTo>
                    <a:pt x="216765" y="424180"/>
                  </a:moveTo>
                  <a:lnTo>
                    <a:pt x="216021" y="424180"/>
                  </a:lnTo>
                  <a:lnTo>
                    <a:pt x="214535" y="427990"/>
                  </a:lnTo>
                  <a:lnTo>
                    <a:pt x="213853" y="430530"/>
                  </a:lnTo>
                  <a:lnTo>
                    <a:pt x="176311" y="430530"/>
                  </a:lnTo>
                  <a:lnTo>
                    <a:pt x="177426" y="431800"/>
                  </a:lnTo>
                  <a:lnTo>
                    <a:pt x="177674" y="433070"/>
                  </a:lnTo>
                  <a:lnTo>
                    <a:pt x="178046" y="433070"/>
                  </a:lnTo>
                  <a:lnTo>
                    <a:pt x="177178" y="434340"/>
                  </a:lnTo>
                  <a:lnTo>
                    <a:pt x="176435" y="436880"/>
                  </a:lnTo>
                  <a:lnTo>
                    <a:pt x="176559" y="439420"/>
                  </a:lnTo>
                  <a:lnTo>
                    <a:pt x="175815" y="440690"/>
                  </a:lnTo>
                  <a:lnTo>
                    <a:pt x="175258" y="441960"/>
                  </a:lnTo>
                  <a:lnTo>
                    <a:pt x="177550" y="440690"/>
                  </a:lnTo>
                  <a:lnTo>
                    <a:pt x="219181" y="440690"/>
                  </a:lnTo>
                  <a:lnTo>
                    <a:pt x="219119" y="439420"/>
                  </a:lnTo>
                  <a:lnTo>
                    <a:pt x="214844" y="439420"/>
                  </a:lnTo>
                  <a:lnTo>
                    <a:pt x="214535" y="438150"/>
                  </a:lnTo>
                  <a:lnTo>
                    <a:pt x="215278" y="434340"/>
                  </a:lnTo>
                  <a:lnTo>
                    <a:pt x="216083" y="431800"/>
                  </a:lnTo>
                  <a:lnTo>
                    <a:pt x="217013" y="426720"/>
                  </a:lnTo>
                  <a:lnTo>
                    <a:pt x="216765" y="425450"/>
                  </a:lnTo>
                  <a:lnTo>
                    <a:pt x="216765" y="424180"/>
                  </a:lnTo>
                  <a:close/>
                </a:path>
                <a:path w="288290" h="650240">
                  <a:moveTo>
                    <a:pt x="225686" y="440690"/>
                  </a:moveTo>
                  <a:lnTo>
                    <a:pt x="225128" y="441960"/>
                  </a:lnTo>
                  <a:lnTo>
                    <a:pt x="225872" y="441960"/>
                  </a:lnTo>
                  <a:lnTo>
                    <a:pt x="225686" y="440690"/>
                  </a:lnTo>
                  <a:close/>
                </a:path>
                <a:path w="288290" h="650240">
                  <a:moveTo>
                    <a:pt x="219057" y="438150"/>
                  </a:moveTo>
                  <a:lnTo>
                    <a:pt x="218128" y="438150"/>
                  </a:lnTo>
                  <a:lnTo>
                    <a:pt x="216455" y="439420"/>
                  </a:lnTo>
                  <a:lnTo>
                    <a:pt x="219119" y="439420"/>
                  </a:lnTo>
                  <a:lnTo>
                    <a:pt x="219057" y="438150"/>
                  </a:lnTo>
                  <a:close/>
                </a:path>
                <a:path w="288290" h="650240">
                  <a:moveTo>
                    <a:pt x="176807" y="429260"/>
                  </a:moveTo>
                  <a:lnTo>
                    <a:pt x="176435" y="430530"/>
                  </a:lnTo>
                  <a:lnTo>
                    <a:pt x="177426" y="430530"/>
                  </a:lnTo>
                  <a:lnTo>
                    <a:pt x="176807" y="429260"/>
                  </a:lnTo>
                  <a:close/>
                </a:path>
                <a:path w="288290" h="650240">
                  <a:moveTo>
                    <a:pt x="212936" y="425450"/>
                  </a:moveTo>
                  <a:lnTo>
                    <a:pt x="178108" y="425450"/>
                  </a:lnTo>
                  <a:lnTo>
                    <a:pt x="178851" y="427990"/>
                  </a:lnTo>
                  <a:lnTo>
                    <a:pt x="179904" y="429260"/>
                  </a:lnTo>
                  <a:lnTo>
                    <a:pt x="179780" y="430530"/>
                  </a:lnTo>
                  <a:lnTo>
                    <a:pt x="213358" y="430530"/>
                  </a:lnTo>
                  <a:lnTo>
                    <a:pt x="212936" y="425450"/>
                  </a:lnTo>
                  <a:close/>
                </a:path>
                <a:path w="288290" h="650240">
                  <a:moveTo>
                    <a:pt x="176931" y="422910"/>
                  </a:moveTo>
                  <a:lnTo>
                    <a:pt x="175506" y="422910"/>
                  </a:lnTo>
                  <a:lnTo>
                    <a:pt x="175506" y="426720"/>
                  </a:lnTo>
                  <a:lnTo>
                    <a:pt x="178108" y="425450"/>
                  </a:lnTo>
                  <a:lnTo>
                    <a:pt x="212936" y="425450"/>
                  </a:lnTo>
                  <a:lnTo>
                    <a:pt x="212837" y="424180"/>
                  </a:lnTo>
                  <a:lnTo>
                    <a:pt x="178541" y="424180"/>
                  </a:lnTo>
                  <a:lnTo>
                    <a:pt x="176931" y="422910"/>
                  </a:lnTo>
                  <a:close/>
                </a:path>
                <a:path w="288290" h="650240">
                  <a:moveTo>
                    <a:pt x="173275" y="420370"/>
                  </a:moveTo>
                  <a:lnTo>
                    <a:pt x="170612" y="420370"/>
                  </a:lnTo>
                  <a:lnTo>
                    <a:pt x="170116" y="422910"/>
                  </a:lnTo>
                  <a:lnTo>
                    <a:pt x="169930" y="424180"/>
                  </a:lnTo>
                  <a:lnTo>
                    <a:pt x="170612" y="425450"/>
                  </a:lnTo>
                  <a:lnTo>
                    <a:pt x="172222" y="425450"/>
                  </a:lnTo>
                  <a:lnTo>
                    <a:pt x="172656" y="422910"/>
                  </a:lnTo>
                  <a:lnTo>
                    <a:pt x="173275" y="420370"/>
                  </a:lnTo>
                  <a:close/>
                </a:path>
                <a:path w="288290" h="650240">
                  <a:moveTo>
                    <a:pt x="174019" y="411480"/>
                  </a:moveTo>
                  <a:lnTo>
                    <a:pt x="165036" y="411480"/>
                  </a:lnTo>
                  <a:lnTo>
                    <a:pt x="165532" y="414020"/>
                  </a:lnTo>
                  <a:lnTo>
                    <a:pt x="165841" y="416560"/>
                  </a:lnTo>
                  <a:lnTo>
                    <a:pt x="166027" y="417830"/>
                  </a:lnTo>
                  <a:lnTo>
                    <a:pt x="166337" y="417830"/>
                  </a:lnTo>
                  <a:lnTo>
                    <a:pt x="168257" y="419100"/>
                  </a:lnTo>
                  <a:lnTo>
                    <a:pt x="174391" y="419100"/>
                  </a:lnTo>
                  <a:lnTo>
                    <a:pt x="175072" y="420370"/>
                  </a:lnTo>
                  <a:lnTo>
                    <a:pt x="175815" y="420370"/>
                  </a:lnTo>
                  <a:lnTo>
                    <a:pt x="176001" y="421640"/>
                  </a:lnTo>
                  <a:lnTo>
                    <a:pt x="179904" y="421640"/>
                  </a:lnTo>
                  <a:lnTo>
                    <a:pt x="178541" y="424180"/>
                  </a:lnTo>
                  <a:lnTo>
                    <a:pt x="212837" y="424180"/>
                  </a:lnTo>
                  <a:lnTo>
                    <a:pt x="212738" y="422910"/>
                  </a:lnTo>
                  <a:lnTo>
                    <a:pt x="214535" y="417830"/>
                  </a:lnTo>
                  <a:lnTo>
                    <a:pt x="215433" y="416560"/>
                  </a:lnTo>
                  <a:lnTo>
                    <a:pt x="168877" y="416560"/>
                  </a:lnTo>
                  <a:lnTo>
                    <a:pt x="168877" y="412750"/>
                  </a:lnTo>
                  <a:lnTo>
                    <a:pt x="173833" y="412750"/>
                  </a:lnTo>
                  <a:lnTo>
                    <a:pt x="174019" y="411480"/>
                  </a:lnTo>
                  <a:close/>
                </a:path>
                <a:path w="288290" h="650240">
                  <a:moveTo>
                    <a:pt x="154814" y="416560"/>
                  </a:moveTo>
                  <a:lnTo>
                    <a:pt x="153080" y="416560"/>
                  </a:lnTo>
                  <a:lnTo>
                    <a:pt x="150354" y="417830"/>
                  </a:lnTo>
                  <a:lnTo>
                    <a:pt x="151779" y="420370"/>
                  </a:lnTo>
                  <a:lnTo>
                    <a:pt x="151407" y="422910"/>
                  </a:lnTo>
                  <a:lnTo>
                    <a:pt x="154319" y="421640"/>
                  </a:lnTo>
                  <a:lnTo>
                    <a:pt x="155434" y="420370"/>
                  </a:lnTo>
                  <a:lnTo>
                    <a:pt x="154814" y="416560"/>
                  </a:lnTo>
                  <a:close/>
                </a:path>
                <a:path w="288290" h="650240">
                  <a:moveTo>
                    <a:pt x="168629" y="421640"/>
                  </a:moveTo>
                  <a:lnTo>
                    <a:pt x="167452" y="421640"/>
                  </a:lnTo>
                  <a:lnTo>
                    <a:pt x="167514" y="422910"/>
                  </a:lnTo>
                  <a:lnTo>
                    <a:pt x="168629" y="421640"/>
                  </a:lnTo>
                  <a:close/>
                </a:path>
                <a:path w="288290" h="650240">
                  <a:moveTo>
                    <a:pt x="173585" y="419100"/>
                  </a:moveTo>
                  <a:lnTo>
                    <a:pt x="167700" y="419100"/>
                  </a:lnTo>
                  <a:lnTo>
                    <a:pt x="167390" y="420370"/>
                  </a:lnTo>
                  <a:lnTo>
                    <a:pt x="167328" y="421640"/>
                  </a:lnTo>
                  <a:lnTo>
                    <a:pt x="169311" y="421640"/>
                  </a:lnTo>
                  <a:lnTo>
                    <a:pt x="170054" y="420370"/>
                  </a:lnTo>
                  <a:lnTo>
                    <a:pt x="173275" y="420370"/>
                  </a:lnTo>
                  <a:lnTo>
                    <a:pt x="173585" y="419100"/>
                  </a:lnTo>
                  <a:close/>
                </a:path>
                <a:path w="288290" h="650240">
                  <a:moveTo>
                    <a:pt x="155558" y="415290"/>
                  </a:moveTo>
                  <a:lnTo>
                    <a:pt x="153265" y="415290"/>
                  </a:lnTo>
                  <a:lnTo>
                    <a:pt x="153265" y="416560"/>
                  </a:lnTo>
                  <a:lnTo>
                    <a:pt x="155310" y="416560"/>
                  </a:lnTo>
                  <a:lnTo>
                    <a:pt x="155558" y="415290"/>
                  </a:lnTo>
                  <a:close/>
                </a:path>
                <a:path w="288290" h="650240">
                  <a:moveTo>
                    <a:pt x="173833" y="412750"/>
                  </a:moveTo>
                  <a:lnTo>
                    <a:pt x="170612" y="412750"/>
                  </a:lnTo>
                  <a:lnTo>
                    <a:pt x="171231" y="414020"/>
                  </a:lnTo>
                  <a:lnTo>
                    <a:pt x="170426" y="416560"/>
                  </a:lnTo>
                  <a:lnTo>
                    <a:pt x="173957" y="416560"/>
                  </a:lnTo>
                  <a:lnTo>
                    <a:pt x="173833" y="412750"/>
                  </a:lnTo>
                  <a:close/>
                </a:path>
                <a:path w="288290" h="650240">
                  <a:moveTo>
                    <a:pt x="220668" y="401320"/>
                  </a:moveTo>
                  <a:lnTo>
                    <a:pt x="174143" y="401320"/>
                  </a:lnTo>
                  <a:lnTo>
                    <a:pt x="177302" y="403860"/>
                  </a:lnTo>
                  <a:lnTo>
                    <a:pt x="178479" y="406400"/>
                  </a:lnTo>
                  <a:lnTo>
                    <a:pt x="176931" y="408940"/>
                  </a:lnTo>
                  <a:lnTo>
                    <a:pt x="157912" y="408940"/>
                  </a:lnTo>
                  <a:lnTo>
                    <a:pt x="160452" y="410210"/>
                  </a:lnTo>
                  <a:lnTo>
                    <a:pt x="175320" y="410210"/>
                  </a:lnTo>
                  <a:lnTo>
                    <a:pt x="175939" y="411480"/>
                  </a:lnTo>
                  <a:lnTo>
                    <a:pt x="176187" y="411480"/>
                  </a:lnTo>
                  <a:lnTo>
                    <a:pt x="176311" y="412750"/>
                  </a:lnTo>
                  <a:lnTo>
                    <a:pt x="176001" y="414020"/>
                  </a:lnTo>
                  <a:lnTo>
                    <a:pt x="175630" y="414020"/>
                  </a:lnTo>
                  <a:lnTo>
                    <a:pt x="174886" y="415290"/>
                  </a:lnTo>
                  <a:lnTo>
                    <a:pt x="173957" y="416560"/>
                  </a:lnTo>
                  <a:lnTo>
                    <a:pt x="215433" y="416560"/>
                  </a:lnTo>
                  <a:lnTo>
                    <a:pt x="218128" y="412750"/>
                  </a:lnTo>
                  <a:lnTo>
                    <a:pt x="219243" y="411480"/>
                  </a:lnTo>
                  <a:lnTo>
                    <a:pt x="220172" y="408940"/>
                  </a:lnTo>
                  <a:lnTo>
                    <a:pt x="221907" y="407670"/>
                  </a:lnTo>
                  <a:lnTo>
                    <a:pt x="222774" y="406400"/>
                  </a:lnTo>
                  <a:lnTo>
                    <a:pt x="233058" y="406400"/>
                  </a:lnTo>
                  <a:lnTo>
                    <a:pt x="234545" y="405130"/>
                  </a:lnTo>
                  <a:lnTo>
                    <a:pt x="218561" y="405130"/>
                  </a:lnTo>
                  <a:lnTo>
                    <a:pt x="218252" y="403860"/>
                  </a:lnTo>
                  <a:lnTo>
                    <a:pt x="217756" y="403860"/>
                  </a:lnTo>
                  <a:lnTo>
                    <a:pt x="218685" y="402590"/>
                  </a:lnTo>
                  <a:lnTo>
                    <a:pt x="219676" y="402590"/>
                  </a:lnTo>
                  <a:lnTo>
                    <a:pt x="220668" y="401320"/>
                  </a:lnTo>
                  <a:close/>
                </a:path>
                <a:path w="288290" h="650240">
                  <a:moveTo>
                    <a:pt x="233058" y="406400"/>
                  </a:moveTo>
                  <a:lnTo>
                    <a:pt x="224075" y="406400"/>
                  </a:lnTo>
                  <a:lnTo>
                    <a:pt x="223641" y="407670"/>
                  </a:lnTo>
                  <a:lnTo>
                    <a:pt x="223270" y="408940"/>
                  </a:lnTo>
                  <a:lnTo>
                    <a:pt x="222712" y="408940"/>
                  </a:lnTo>
                  <a:lnTo>
                    <a:pt x="221969" y="410210"/>
                  </a:lnTo>
                  <a:lnTo>
                    <a:pt x="221163" y="411480"/>
                  </a:lnTo>
                  <a:lnTo>
                    <a:pt x="220420" y="412750"/>
                  </a:lnTo>
                  <a:lnTo>
                    <a:pt x="219429" y="414020"/>
                  </a:lnTo>
                  <a:lnTo>
                    <a:pt x="220172" y="415290"/>
                  </a:lnTo>
                  <a:lnTo>
                    <a:pt x="222278" y="416560"/>
                  </a:lnTo>
                  <a:lnTo>
                    <a:pt x="222960" y="415290"/>
                  </a:lnTo>
                  <a:lnTo>
                    <a:pt x="224818" y="414020"/>
                  </a:lnTo>
                  <a:lnTo>
                    <a:pt x="225686" y="412750"/>
                  </a:lnTo>
                  <a:lnTo>
                    <a:pt x="229651" y="412750"/>
                  </a:lnTo>
                  <a:lnTo>
                    <a:pt x="230146" y="411480"/>
                  </a:lnTo>
                  <a:lnTo>
                    <a:pt x="231633" y="408940"/>
                  </a:lnTo>
                  <a:lnTo>
                    <a:pt x="233058" y="406400"/>
                  </a:lnTo>
                  <a:close/>
                </a:path>
                <a:path w="288290" h="650240">
                  <a:moveTo>
                    <a:pt x="156239" y="414020"/>
                  </a:moveTo>
                  <a:lnTo>
                    <a:pt x="152646" y="414020"/>
                  </a:lnTo>
                  <a:lnTo>
                    <a:pt x="153018" y="415290"/>
                  </a:lnTo>
                  <a:lnTo>
                    <a:pt x="156301" y="415290"/>
                  </a:lnTo>
                  <a:lnTo>
                    <a:pt x="156239" y="414020"/>
                  </a:lnTo>
                  <a:close/>
                </a:path>
                <a:path w="288290" h="650240">
                  <a:moveTo>
                    <a:pt x="243734" y="364490"/>
                  </a:moveTo>
                  <a:lnTo>
                    <a:pt x="234359" y="370840"/>
                  </a:lnTo>
                  <a:lnTo>
                    <a:pt x="232314" y="372110"/>
                  </a:lnTo>
                  <a:lnTo>
                    <a:pt x="230890" y="373380"/>
                  </a:lnTo>
                  <a:lnTo>
                    <a:pt x="230022" y="374650"/>
                  </a:lnTo>
                  <a:lnTo>
                    <a:pt x="229031" y="375920"/>
                  </a:lnTo>
                  <a:lnTo>
                    <a:pt x="230518" y="379730"/>
                  </a:lnTo>
                  <a:lnTo>
                    <a:pt x="230022" y="379730"/>
                  </a:lnTo>
                  <a:lnTo>
                    <a:pt x="228473" y="381000"/>
                  </a:lnTo>
                  <a:lnTo>
                    <a:pt x="227730" y="381000"/>
                  </a:lnTo>
                  <a:lnTo>
                    <a:pt x="227296" y="382270"/>
                  </a:lnTo>
                  <a:lnTo>
                    <a:pt x="226677" y="383540"/>
                  </a:lnTo>
                  <a:lnTo>
                    <a:pt x="225252" y="384810"/>
                  </a:lnTo>
                  <a:lnTo>
                    <a:pt x="224571" y="386080"/>
                  </a:lnTo>
                  <a:lnTo>
                    <a:pt x="141681" y="386080"/>
                  </a:lnTo>
                  <a:lnTo>
                    <a:pt x="141557" y="387350"/>
                  </a:lnTo>
                  <a:lnTo>
                    <a:pt x="140937" y="389890"/>
                  </a:lnTo>
                  <a:lnTo>
                    <a:pt x="144406" y="389890"/>
                  </a:lnTo>
                  <a:lnTo>
                    <a:pt x="145645" y="391160"/>
                  </a:lnTo>
                  <a:lnTo>
                    <a:pt x="146141" y="392430"/>
                  </a:lnTo>
                  <a:lnTo>
                    <a:pt x="147814" y="392430"/>
                  </a:lnTo>
                  <a:lnTo>
                    <a:pt x="147132" y="393700"/>
                  </a:lnTo>
                  <a:lnTo>
                    <a:pt x="146761" y="393700"/>
                  </a:lnTo>
                  <a:lnTo>
                    <a:pt x="146265" y="394970"/>
                  </a:lnTo>
                  <a:lnTo>
                    <a:pt x="145893" y="396240"/>
                  </a:lnTo>
                  <a:lnTo>
                    <a:pt x="145460" y="397510"/>
                  </a:lnTo>
                  <a:lnTo>
                    <a:pt x="147504" y="397510"/>
                  </a:lnTo>
                  <a:lnTo>
                    <a:pt x="149177" y="398780"/>
                  </a:lnTo>
                  <a:lnTo>
                    <a:pt x="150292" y="398780"/>
                  </a:lnTo>
                  <a:lnTo>
                    <a:pt x="149982" y="400050"/>
                  </a:lnTo>
                  <a:lnTo>
                    <a:pt x="149115" y="400050"/>
                  </a:lnTo>
                  <a:lnTo>
                    <a:pt x="148929" y="401320"/>
                  </a:lnTo>
                  <a:lnTo>
                    <a:pt x="150044" y="402590"/>
                  </a:lnTo>
                  <a:lnTo>
                    <a:pt x="150663" y="403860"/>
                  </a:lnTo>
                  <a:lnTo>
                    <a:pt x="150663" y="405130"/>
                  </a:lnTo>
                  <a:lnTo>
                    <a:pt x="150292" y="406400"/>
                  </a:lnTo>
                  <a:lnTo>
                    <a:pt x="149672" y="407670"/>
                  </a:lnTo>
                  <a:lnTo>
                    <a:pt x="152894" y="407670"/>
                  </a:lnTo>
                  <a:lnTo>
                    <a:pt x="154133" y="408940"/>
                  </a:lnTo>
                  <a:lnTo>
                    <a:pt x="150354" y="408940"/>
                  </a:lnTo>
                  <a:lnTo>
                    <a:pt x="152956" y="412750"/>
                  </a:lnTo>
                  <a:lnTo>
                    <a:pt x="151531" y="414020"/>
                  </a:lnTo>
                  <a:lnTo>
                    <a:pt x="155991" y="414020"/>
                  </a:lnTo>
                  <a:lnTo>
                    <a:pt x="155434" y="412750"/>
                  </a:lnTo>
                  <a:lnTo>
                    <a:pt x="153265" y="412750"/>
                  </a:lnTo>
                  <a:lnTo>
                    <a:pt x="154752" y="410210"/>
                  </a:lnTo>
                  <a:lnTo>
                    <a:pt x="156053" y="410210"/>
                  </a:lnTo>
                  <a:lnTo>
                    <a:pt x="155434" y="407670"/>
                  </a:lnTo>
                  <a:lnTo>
                    <a:pt x="155141" y="406577"/>
                  </a:lnTo>
                  <a:lnTo>
                    <a:pt x="154690" y="406400"/>
                  </a:lnTo>
                  <a:lnTo>
                    <a:pt x="154945" y="405849"/>
                  </a:lnTo>
                  <a:lnTo>
                    <a:pt x="154752" y="405130"/>
                  </a:lnTo>
                  <a:lnTo>
                    <a:pt x="154071" y="403860"/>
                  </a:lnTo>
                  <a:lnTo>
                    <a:pt x="158098" y="403860"/>
                  </a:lnTo>
                  <a:lnTo>
                    <a:pt x="158283" y="402590"/>
                  </a:lnTo>
                  <a:lnTo>
                    <a:pt x="174607" y="402590"/>
                  </a:lnTo>
                  <a:lnTo>
                    <a:pt x="174143" y="401320"/>
                  </a:lnTo>
                  <a:lnTo>
                    <a:pt x="226367" y="401320"/>
                  </a:lnTo>
                  <a:lnTo>
                    <a:pt x="227482" y="398780"/>
                  </a:lnTo>
                  <a:lnTo>
                    <a:pt x="229403" y="397510"/>
                  </a:lnTo>
                  <a:lnTo>
                    <a:pt x="230456" y="396240"/>
                  </a:lnTo>
                  <a:lnTo>
                    <a:pt x="225686" y="396240"/>
                  </a:lnTo>
                  <a:lnTo>
                    <a:pt x="225190" y="394970"/>
                  </a:lnTo>
                  <a:lnTo>
                    <a:pt x="224818" y="394970"/>
                  </a:lnTo>
                  <a:lnTo>
                    <a:pt x="226553" y="392430"/>
                  </a:lnTo>
                  <a:lnTo>
                    <a:pt x="227358" y="389890"/>
                  </a:lnTo>
                  <a:lnTo>
                    <a:pt x="228226" y="384810"/>
                  </a:lnTo>
                  <a:lnTo>
                    <a:pt x="230084" y="383540"/>
                  </a:lnTo>
                  <a:lnTo>
                    <a:pt x="231447" y="381000"/>
                  </a:lnTo>
                  <a:lnTo>
                    <a:pt x="233615" y="378460"/>
                  </a:lnTo>
                  <a:lnTo>
                    <a:pt x="238695" y="372110"/>
                  </a:lnTo>
                  <a:lnTo>
                    <a:pt x="241483" y="370840"/>
                  </a:lnTo>
                  <a:lnTo>
                    <a:pt x="250838" y="370840"/>
                  </a:lnTo>
                  <a:lnTo>
                    <a:pt x="251891" y="368300"/>
                  </a:lnTo>
                  <a:lnTo>
                    <a:pt x="242288" y="368300"/>
                  </a:lnTo>
                  <a:lnTo>
                    <a:pt x="242227" y="367030"/>
                  </a:lnTo>
                  <a:lnTo>
                    <a:pt x="242536" y="365760"/>
                  </a:lnTo>
                  <a:lnTo>
                    <a:pt x="242908" y="365760"/>
                  </a:lnTo>
                  <a:lnTo>
                    <a:pt x="243734" y="364490"/>
                  </a:lnTo>
                  <a:close/>
                </a:path>
                <a:path w="288290" h="650240">
                  <a:moveTo>
                    <a:pt x="229651" y="412750"/>
                  </a:moveTo>
                  <a:lnTo>
                    <a:pt x="225686" y="412750"/>
                  </a:lnTo>
                  <a:lnTo>
                    <a:pt x="227296" y="414020"/>
                  </a:lnTo>
                  <a:lnTo>
                    <a:pt x="228412" y="414020"/>
                  </a:lnTo>
                  <a:lnTo>
                    <a:pt x="229651" y="412750"/>
                  </a:lnTo>
                  <a:close/>
                </a:path>
                <a:path w="288290" h="650240">
                  <a:moveTo>
                    <a:pt x="157664" y="403860"/>
                  </a:moveTo>
                  <a:lnTo>
                    <a:pt x="155867" y="403860"/>
                  </a:lnTo>
                  <a:lnTo>
                    <a:pt x="154945" y="405849"/>
                  </a:lnTo>
                  <a:lnTo>
                    <a:pt x="155141" y="406577"/>
                  </a:lnTo>
                  <a:lnTo>
                    <a:pt x="157912" y="407670"/>
                  </a:lnTo>
                  <a:lnTo>
                    <a:pt x="156053" y="410210"/>
                  </a:lnTo>
                  <a:lnTo>
                    <a:pt x="155496" y="410210"/>
                  </a:lnTo>
                  <a:lnTo>
                    <a:pt x="155991" y="411480"/>
                  </a:lnTo>
                  <a:lnTo>
                    <a:pt x="156301" y="411480"/>
                  </a:lnTo>
                  <a:lnTo>
                    <a:pt x="156735" y="412750"/>
                  </a:lnTo>
                  <a:lnTo>
                    <a:pt x="157416" y="410210"/>
                  </a:lnTo>
                  <a:lnTo>
                    <a:pt x="157912" y="408940"/>
                  </a:lnTo>
                  <a:lnTo>
                    <a:pt x="169496" y="408940"/>
                  </a:lnTo>
                  <a:lnTo>
                    <a:pt x="168134" y="407670"/>
                  </a:lnTo>
                  <a:lnTo>
                    <a:pt x="166709" y="406400"/>
                  </a:lnTo>
                  <a:lnTo>
                    <a:pt x="158098" y="406400"/>
                  </a:lnTo>
                  <a:lnTo>
                    <a:pt x="157292" y="405130"/>
                  </a:lnTo>
                  <a:lnTo>
                    <a:pt x="157664" y="403860"/>
                  </a:lnTo>
                  <a:close/>
                </a:path>
                <a:path w="288290" h="650240">
                  <a:moveTo>
                    <a:pt x="174886" y="410210"/>
                  </a:moveTo>
                  <a:lnTo>
                    <a:pt x="162558" y="410210"/>
                  </a:lnTo>
                  <a:lnTo>
                    <a:pt x="163673" y="411480"/>
                  </a:lnTo>
                  <a:lnTo>
                    <a:pt x="164417" y="412750"/>
                  </a:lnTo>
                  <a:lnTo>
                    <a:pt x="164540" y="411480"/>
                  </a:lnTo>
                  <a:lnTo>
                    <a:pt x="174576" y="411480"/>
                  </a:lnTo>
                  <a:lnTo>
                    <a:pt x="174886" y="410210"/>
                  </a:lnTo>
                  <a:close/>
                </a:path>
                <a:path w="288290" h="650240">
                  <a:moveTo>
                    <a:pt x="151902" y="407670"/>
                  </a:moveTo>
                  <a:lnTo>
                    <a:pt x="150044" y="407670"/>
                  </a:lnTo>
                  <a:lnTo>
                    <a:pt x="151221" y="408940"/>
                  </a:lnTo>
                  <a:lnTo>
                    <a:pt x="151902" y="407670"/>
                  </a:lnTo>
                  <a:close/>
                </a:path>
                <a:path w="288290" h="650240">
                  <a:moveTo>
                    <a:pt x="174607" y="402590"/>
                  </a:moveTo>
                  <a:lnTo>
                    <a:pt x="168134" y="402590"/>
                  </a:lnTo>
                  <a:lnTo>
                    <a:pt x="170116" y="403860"/>
                  </a:lnTo>
                  <a:lnTo>
                    <a:pt x="170612" y="403860"/>
                  </a:lnTo>
                  <a:lnTo>
                    <a:pt x="171045" y="406400"/>
                  </a:lnTo>
                  <a:lnTo>
                    <a:pt x="170674" y="406400"/>
                  </a:lnTo>
                  <a:lnTo>
                    <a:pt x="169496" y="408940"/>
                  </a:lnTo>
                  <a:lnTo>
                    <a:pt x="176931" y="408940"/>
                  </a:lnTo>
                  <a:lnTo>
                    <a:pt x="175939" y="406400"/>
                  </a:lnTo>
                  <a:lnTo>
                    <a:pt x="175072" y="403860"/>
                  </a:lnTo>
                  <a:lnTo>
                    <a:pt x="174607" y="402590"/>
                  </a:lnTo>
                  <a:close/>
                </a:path>
                <a:path w="288290" h="650240">
                  <a:moveTo>
                    <a:pt x="154945" y="405849"/>
                  </a:moveTo>
                  <a:lnTo>
                    <a:pt x="154690" y="406400"/>
                  </a:lnTo>
                  <a:lnTo>
                    <a:pt x="155141" y="406577"/>
                  </a:lnTo>
                  <a:lnTo>
                    <a:pt x="154945" y="405849"/>
                  </a:lnTo>
                  <a:close/>
                </a:path>
                <a:path w="288290" h="650240">
                  <a:moveTo>
                    <a:pt x="168134" y="402590"/>
                  </a:moveTo>
                  <a:lnTo>
                    <a:pt x="158283" y="402590"/>
                  </a:lnTo>
                  <a:lnTo>
                    <a:pt x="158593" y="403860"/>
                  </a:lnTo>
                  <a:lnTo>
                    <a:pt x="159151" y="403860"/>
                  </a:lnTo>
                  <a:lnTo>
                    <a:pt x="159337" y="405130"/>
                  </a:lnTo>
                  <a:lnTo>
                    <a:pt x="159584" y="405130"/>
                  </a:lnTo>
                  <a:lnTo>
                    <a:pt x="159770" y="406400"/>
                  </a:lnTo>
                  <a:lnTo>
                    <a:pt x="166709" y="406400"/>
                  </a:lnTo>
                  <a:lnTo>
                    <a:pt x="167700" y="405130"/>
                  </a:lnTo>
                  <a:lnTo>
                    <a:pt x="168134" y="402590"/>
                  </a:lnTo>
                  <a:close/>
                </a:path>
                <a:path w="288290" h="650240">
                  <a:moveTo>
                    <a:pt x="225872" y="401320"/>
                  </a:moveTo>
                  <a:lnTo>
                    <a:pt x="221101" y="401320"/>
                  </a:lnTo>
                  <a:lnTo>
                    <a:pt x="220296" y="402590"/>
                  </a:lnTo>
                  <a:lnTo>
                    <a:pt x="219367" y="403860"/>
                  </a:lnTo>
                  <a:lnTo>
                    <a:pt x="218561" y="405130"/>
                  </a:lnTo>
                  <a:lnTo>
                    <a:pt x="234545" y="405130"/>
                  </a:lnTo>
                  <a:lnTo>
                    <a:pt x="235288" y="403860"/>
                  </a:lnTo>
                  <a:lnTo>
                    <a:pt x="234854" y="402590"/>
                  </a:lnTo>
                  <a:lnTo>
                    <a:pt x="225686" y="402590"/>
                  </a:lnTo>
                  <a:lnTo>
                    <a:pt x="225872" y="401320"/>
                  </a:lnTo>
                  <a:close/>
                </a:path>
                <a:path w="288290" h="650240">
                  <a:moveTo>
                    <a:pt x="230766" y="401320"/>
                  </a:moveTo>
                  <a:lnTo>
                    <a:pt x="228783" y="401320"/>
                  </a:lnTo>
                  <a:lnTo>
                    <a:pt x="228102" y="402590"/>
                  </a:lnTo>
                  <a:lnTo>
                    <a:pt x="232191" y="402590"/>
                  </a:lnTo>
                  <a:lnTo>
                    <a:pt x="230766" y="401320"/>
                  </a:lnTo>
                  <a:close/>
                </a:path>
                <a:path w="288290" h="650240">
                  <a:moveTo>
                    <a:pt x="233801" y="389890"/>
                  </a:moveTo>
                  <a:lnTo>
                    <a:pt x="231571" y="389890"/>
                  </a:lnTo>
                  <a:lnTo>
                    <a:pt x="229712" y="392430"/>
                  </a:lnTo>
                  <a:lnTo>
                    <a:pt x="225995" y="394970"/>
                  </a:lnTo>
                  <a:lnTo>
                    <a:pt x="225686" y="396240"/>
                  </a:lnTo>
                  <a:lnTo>
                    <a:pt x="230456" y="396240"/>
                  </a:lnTo>
                  <a:lnTo>
                    <a:pt x="231509" y="394970"/>
                  </a:lnTo>
                  <a:lnTo>
                    <a:pt x="233863" y="391160"/>
                  </a:lnTo>
                  <a:lnTo>
                    <a:pt x="233801" y="389890"/>
                  </a:lnTo>
                  <a:close/>
                </a:path>
                <a:path w="288290" h="650240">
                  <a:moveTo>
                    <a:pt x="253254" y="393700"/>
                  </a:moveTo>
                  <a:lnTo>
                    <a:pt x="249289" y="393700"/>
                  </a:lnTo>
                  <a:lnTo>
                    <a:pt x="249599" y="394970"/>
                  </a:lnTo>
                  <a:lnTo>
                    <a:pt x="252201" y="394970"/>
                  </a:lnTo>
                  <a:lnTo>
                    <a:pt x="253254" y="393700"/>
                  </a:lnTo>
                  <a:close/>
                </a:path>
                <a:path w="288290" h="650240">
                  <a:moveTo>
                    <a:pt x="142672" y="392430"/>
                  </a:moveTo>
                  <a:lnTo>
                    <a:pt x="139265" y="392430"/>
                  </a:lnTo>
                  <a:lnTo>
                    <a:pt x="140008" y="393700"/>
                  </a:lnTo>
                  <a:lnTo>
                    <a:pt x="142796" y="393700"/>
                  </a:lnTo>
                  <a:lnTo>
                    <a:pt x="142672" y="392430"/>
                  </a:lnTo>
                  <a:close/>
                </a:path>
                <a:path w="288290" h="650240">
                  <a:moveTo>
                    <a:pt x="254059" y="378460"/>
                  </a:moveTo>
                  <a:lnTo>
                    <a:pt x="248979" y="378460"/>
                  </a:lnTo>
                  <a:lnTo>
                    <a:pt x="248979" y="379730"/>
                  </a:lnTo>
                  <a:lnTo>
                    <a:pt x="249351" y="379730"/>
                  </a:lnTo>
                  <a:lnTo>
                    <a:pt x="248917" y="381000"/>
                  </a:lnTo>
                  <a:lnTo>
                    <a:pt x="247802" y="382270"/>
                  </a:lnTo>
                  <a:lnTo>
                    <a:pt x="247492" y="383540"/>
                  </a:lnTo>
                  <a:lnTo>
                    <a:pt x="244023" y="386080"/>
                  </a:lnTo>
                  <a:lnTo>
                    <a:pt x="242660" y="389890"/>
                  </a:lnTo>
                  <a:lnTo>
                    <a:pt x="240802" y="392430"/>
                  </a:lnTo>
                  <a:lnTo>
                    <a:pt x="240926" y="393700"/>
                  </a:lnTo>
                  <a:lnTo>
                    <a:pt x="245262" y="389890"/>
                  </a:lnTo>
                  <a:lnTo>
                    <a:pt x="248236" y="386080"/>
                  </a:lnTo>
                  <a:lnTo>
                    <a:pt x="253625" y="384810"/>
                  </a:lnTo>
                  <a:lnTo>
                    <a:pt x="259325" y="384810"/>
                  </a:lnTo>
                  <a:lnTo>
                    <a:pt x="260130" y="383540"/>
                  </a:lnTo>
                  <a:lnTo>
                    <a:pt x="251829" y="383540"/>
                  </a:lnTo>
                  <a:lnTo>
                    <a:pt x="252015" y="382270"/>
                  </a:lnTo>
                  <a:lnTo>
                    <a:pt x="252015" y="381000"/>
                  </a:lnTo>
                  <a:lnTo>
                    <a:pt x="252386" y="381000"/>
                  </a:lnTo>
                  <a:lnTo>
                    <a:pt x="254059" y="378460"/>
                  </a:lnTo>
                  <a:close/>
                </a:path>
                <a:path w="288290" h="650240">
                  <a:moveTo>
                    <a:pt x="259325" y="384810"/>
                  </a:moveTo>
                  <a:lnTo>
                    <a:pt x="254059" y="384810"/>
                  </a:lnTo>
                  <a:lnTo>
                    <a:pt x="253254" y="386080"/>
                  </a:lnTo>
                  <a:lnTo>
                    <a:pt x="252324" y="387350"/>
                  </a:lnTo>
                  <a:lnTo>
                    <a:pt x="250776" y="389890"/>
                  </a:lnTo>
                  <a:lnTo>
                    <a:pt x="249970" y="391160"/>
                  </a:lnTo>
                  <a:lnTo>
                    <a:pt x="249289" y="392430"/>
                  </a:lnTo>
                  <a:lnTo>
                    <a:pt x="249041" y="393700"/>
                  </a:lnTo>
                  <a:lnTo>
                    <a:pt x="254988" y="393700"/>
                  </a:lnTo>
                  <a:lnTo>
                    <a:pt x="258520" y="386080"/>
                  </a:lnTo>
                  <a:lnTo>
                    <a:pt x="259325" y="384810"/>
                  </a:lnTo>
                  <a:close/>
                </a:path>
                <a:path w="288290" h="650240">
                  <a:moveTo>
                    <a:pt x="135486" y="378460"/>
                  </a:moveTo>
                  <a:lnTo>
                    <a:pt x="135052" y="378460"/>
                  </a:lnTo>
                  <a:lnTo>
                    <a:pt x="135486" y="383540"/>
                  </a:lnTo>
                  <a:lnTo>
                    <a:pt x="136415" y="383540"/>
                  </a:lnTo>
                  <a:lnTo>
                    <a:pt x="137406" y="384810"/>
                  </a:lnTo>
                  <a:lnTo>
                    <a:pt x="136663" y="386080"/>
                  </a:lnTo>
                  <a:lnTo>
                    <a:pt x="137282" y="387350"/>
                  </a:lnTo>
                  <a:lnTo>
                    <a:pt x="138087" y="388620"/>
                  </a:lnTo>
                  <a:lnTo>
                    <a:pt x="138273" y="389890"/>
                  </a:lnTo>
                  <a:lnTo>
                    <a:pt x="137778" y="389890"/>
                  </a:lnTo>
                  <a:lnTo>
                    <a:pt x="137840" y="391160"/>
                  </a:lnTo>
                  <a:lnTo>
                    <a:pt x="138211" y="392430"/>
                  </a:lnTo>
                  <a:lnTo>
                    <a:pt x="142548" y="392430"/>
                  </a:lnTo>
                  <a:lnTo>
                    <a:pt x="140008" y="391160"/>
                  </a:lnTo>
                  <a:lnTo>
                    <a:pt x="141061" y="388620"/>
                  </a:lnTo>
                  <a:lnTo>
                    <a:pt x="139884" y="387350"/>
                  </a:lnTo>
                  <a:lnTo>
                    <a:pt x="139698" y="387350"/>
                  </a:lnTo>
                  <a:lnTo>
                    <a:pt x="140566" y="386080"/>
                  </a:lnTo>
                  <a:lnTo>
                    <a:pt x="224571" y="386080"/>
                  </a:lnTo>
                  <a:lnTo>
                    <a:pt x="224571" y="383540"/>
                  </a:lnTo>
                  <a:lnTo>
                    <a:pt x="224880" y="382270"/>
                  </a:lnTo>
                  <a:lnTo>
                    <a:pt x="138583" y="382270"/>
                  </a:lnTo>
                  <a:lnTo>
                    <a:pt x="137282" y="381000"/>
                  </a:lnTo>
                  <a:lnTo>
                    <a:pt x="136972" y="379730"/>
                  </a:lnTo>
                  <a:lnTo>
                    <a:pt x="136229" y="379730"/>
                  </a:lnTo>
                  <a:lnTo>
                    <a:pt x="135486" y="378460"/>
                  </a:lnTo>
                  <a:close/>
                </a:path>
                <a:path w="288290" h="650240">
                  <a:moveTo>
                    <a:pt x="233677" y="388620"/>
                  </a:moveTo>
                  <a:lnTo>
                    <a:pt x="233491" y="388620"/>
                  </a:lnTo>
                  <a:lnTo>
                    <a:pt x="232872" y="389890"/>
                  </a:lnTo>
                  <a:lnTo>
                    <a:pt x="233863" y="389890"/>
                  </a:lnTo>
                  <a:lnTo>
                    <a:pt x="233677" y="388620"/>
                  </a:lnTo>
                  <a:close/>
                </a:path>
                <a:path w="288290" h="650240">
                  <a:moveTo>
                    <a:pt x="258953" y="382270"/>
                  </a:moveTo>
                  <a:lnTo>
                    <a:pt x="252634" y="382270"/>
                  </a:lnTo>
                  <a:lnTo>
                    <a:pt x="251829" y="383540"/>
                  </a:lnTo>
                  <a:lnTo>
                    <a:pt x="260130" y="383540"/>
                  </a:lnTo>
                  <a:lnTo>
                    <a:pt x="258953" y="382270"/>
                  </a:lnTo>
                  <a:close/>
                </a:path>
                <a:path w="288290" h="650240">
                  <a:moveTo>
                    <a:pt x="228783" y="372110"/>
                  </a:moveTo>
                  <a:lnTo>
                    <a:pt x="137158" y="372110"/>
                  </a:lnTo>
                  <a:lnTo>
                    <a:pt x="137654" y="373380"/>
                  </a:lnTo>
                  <a:lnTo>
                    <a:pt x="138893" y="377190"/>
                  </a:lnTo>
                  <a:lnTo>
                    <a:pt x="139636" y="378460"/>
                  </a:lnTo>
                  <a:lnTo>
                    <a:pt x="140194" y="381000"/>
                  </a:lnTo>
                  <a:lnTo>
                    <a:pt x="138583" y="382270"/>
                  </a:lnTo>
                  <a:lnTo>
                    <a:pt x="225128" y="382270"/>
                  </a:lnTo>
                  <a:lnTo>
                    <a:pt x="225128" y="379730"/>
                  </a:lnTo>
                  <a:lnTo>
                    <a:pt x="225500" y="379730"/>
                  </a:lnTo>
                  <a:lnTo>
                    <a:pt x="227296" y="377190"/>
                  </a:lnTo>
                  <a:lnTo>
                    <a:pt x="228288" y="375920"/>
                  </a:lnTo>
                  <a:lnTo>
                    <a:pt x="228783" y="372110"/>
                  </a:lnTo>
                  <a:close/>
                </a:path>
                <a:path w="288290" h="650240">
                  <a:moveTo>
                    <a:pt x="241607" y="381000"/>
                  </a:moveTo>
                  <a:lnTo>
                    <a:pt x="240058" y="381000"/>
                  </a:lnTo>
                  <a:lnTo>
                    <a:pt x="240678" y="382270"/>
                  </a:lnTo>
                  <a:lnTo>
                    <a:pt x="241111" y="382270"/>
                  </a:lnTo>
                  <a:lnTo>
                    <a:pt x="241607" y="381000"/>
                  </a:lnTo>
                  <a:close/>
                </a:path>
                <a:path w="288290" h="650240">
                  <a:moveTo>
                    <a:pt x="250838" y="370840"/>
                  </a:moveTo>
                  <a:lnTo>
                    <a:pt x="241483" y="370840"/>
                  </a:lnTo>
                  <a:lnTo>
                    <a:pt x="240182" y="373380"/>
                  </a:lnTo>
                  <a:lnTo>
                    <a:pt x="240430" y="375920"/>
                  </a:lnTo>
                  <a:lnTo>
                    <a:pt x="238324" y="378460"/>
                  </a:lnTo>
                  <a:lnTo>
                    <a:pt x="237023" y="379730"/>
                  </a:lnTo>
                  <a:lnTo>
                    <a:pt x="237394" y="379730"/>
                  </a:lnTo>
                  <a:lnTo>
                    <a:pt x="239563" y="381000"/>
                  </a:lnTo>
                  <a:lnTo>
                    <a:pt x="245324" y="381000"/>
                  </a:lnTo>
                  <a:lnTo>
                    <a:pt x="246811" y="379730"/>
                  </a:lnTo>
                  <a:lnTo>
                    <a:pt x="248979" y="378460"/>
                  </a:lnTo>
                  <a:lnTo>
                    <a:pt x="254059" y="378460"/>
                  </a:lnTo>
                  <a:lnTo>
                    <a:pt x="254658" y="377190"/>
                  </a:lnTo>
                  <a:lnTo>
                    <a:pt x="248112" y="377190"/>
                  </a:lnTo>
                  <a:lnTo>
                    <a:pt x="248422" y="375920"/>
                  </a:lnTo>
                  <a:lnTo>
                    <a:pt x="248545" y="374650"/>
                  </a:lnTo>
                  <a:lnTo>
                    <a:pt x="248979" y="373380"/>
                  </a:lnTo>
                  <a:lnTo>
                    <a:pt x="249537" y="372110"/>
                  </a:lnTo>
                  <a:lnTo>
                    <a:pt x="250404" y="372110"/>
                  </a:lnTo>
                  <a:lnTo>
                    <a:pt x="250838" y="370840"/>
                  </a:lnTo>
                  <a:close/>
                </a:path>
                <a:path w="288290" h="650240">
                  <a:moveTo>
                    <a:pt x="258148" y="368300"/>
                  </a:moveTo>
                  <a:lnTo>
                    <a:pt x="257466" y="368300"/>
                  </a:lnTo>
                  <a:lnTo>
                    <a:pt x="255546" y="370840"/>
                  </a:lnTo>
                  <a:lnTo>
                    <a:pt x="253687" y="373380"/>
                  </a:lnTo>
                  <a:lnTo>
                    <a:pt x="251643" y="375920"/>
                  </a:lnTo>
                  <a:lnTo>
                    <a:pt x="251457" y="377190"/>
                  </a:lnTo>
                  <a:lnTo>
                    <a:pt x="254658" y="377190"/>
                  </a:lnTo>
                  <a:lnTo>
                    <a:pt x="255856" y="374650"/>
                  </a:lnTo>
                  <a:lnTo>
                    <a:pt x="257590" y="372110"/>
                  </a:lnTo>
                  <a:lnTo>
                    <a:pt x="258643" y="370840"/>
                  </a:lnTo>
                  <a:lnTo>
                    <a:pt x="258829" y="369570"/>
                  </a:lnTo>
                  <a:lnTo>
                    <a:pt x="258148" y="368300"/>
                  </a:lnTo>
                  <a:close/>
                </a:path>
                <a:path w="288290" h="650240">
                  <a:moveTo>
                    <a:pt x="139636" y="355600"/>
                  </a:moveTo>
                  <a:lnTo>
                    <a:pt x="137778" y="355600"/>
                  </a:lnTo>
                  <a:lnTo>
                    <a:pt x="138211" y="358140"/>
                  </a:lnTo>
                  <a:lnTo>
                    <a:pt x="139450" y="359410"/>
                  </a:lnTo>
                  <a:lnTo>
                    <a:pt x="137716" y="361950"/>
                  </a:lnTo>
                  <a:lnTo>
                    <a:pt x="135486" y="361950"/>
                  </a:lnTo>
                  <a:lnTo>
                    <a:pt x="135300" y="364490"/>
                  </a:lnTo>
                  <a:lnTo>
                    <a:pt x="136910" y="367030"/>
                  </a:lnTo>
                  <a:lnTo>
                    <a:pt x="138397" y="369570"/>
                  </a:lnTo>
                  <a:lnTo>
                    <a:pt x="139698" y="372110"/>
                  </a:lnTo>
                  <a:lnTo>
                    <a:pt x="230456" y="372110"/>
                  </a:lnTo>
                  <a:lnTo>
                    <a:pt x="230022" y="370840"/>
                  </a:lnTo>
                  <a:lnTo>
                    <a:pt x="230270" y="369570"/>
                  </a:lnTo>
                  <a:lnTo>
                    <a:pt x="230890" y="367030"/>
                  </a:lnTo>
                  <a:lnTo>
                    <a:pt x="234421" y="364490"/>
                  </a:lnTo>
                  <a:lnTo>
                    <a:pt x="243734" y="364490"/>
                  </a:lnTo>
                  <a:lnTo>
                    <a:pt x="245386" y="361950"/>
                  </a:lnTo>
                  <a:lnTo>
                    <a:pt x="137034" y="361950"/>
                  </a:lnTo>
                  <a:lnTo>
                    <a:pt x="135238" y="360680"/>
                  </a:lnTo>
                  <a:lnTo>
                    <a:pt x="238819" y="360680"/>
                  </a:lnTo>
                  <a:lnTo>
                    <a:pt x="238943" y="358140"/>
                  </a:lnTo>
                  <a:lnTo>
                    <a:pt x="142982" y="358140"/>
                  </a:lnTo>
                  <a:lnTo>
                    <a:pt x="141123" y="356870"/>
                  </a:lnTo>
                  <a:lnTo>
                    <a:pt x="139636" y="355600"/>
                  </a:lnTo>
                  <a:close/>
                </a:path>
                <a:path w="288290" h="650240">
                  <a:moveTo>
                    <a:pt x="250714" y="367030"/>
                  </a:moveTo>
                  <a:lnTo>
                    <a:pt x="244828" y="367030"/>
                  </a:lnTo>
                  <a:lnTo>
                    <a:pt x="243527" y="368300"/>
                  </a:lnTo>
                  <a:lnTo>
                    <a:pt x="251891" y="368300"/>
                  </a:lnTo>
                  <a:lnTo>
                    <a:pt x="250714" y="367030"/>
                  </a:lnTo>
                  <a:close/>
                </a:path>
                <a:path w="288290" h="650240">
                  <a:moveTo>
                    <a:pt x="248112" y="351790"/>
                  </a:moveTo>
                  <a:lnTo>
                    <a:pt x="246811" y="351790"/>
                  </a:lnTo>
                  <a:lnTo>
                    <a:pt x="245634" y="353060"/>
                  </a:lnTo>
                  <a:lnTo>
                    <a:pt x="245572" y="354330"/>
                  </a:lnTo>
                  <a:lnTo>
                    <a:pt x="245200" y="356870"/>
                  </a:lnTo>
                  <a:lnTo>
                    <a:pt x="242350" y="358140"/>
                  </a:lnTo>
                  <a:lnTo>
                    <a:pt x="240430" y="359410"/>
                  </a:lnTo>
                  <a:lnTo>
                    <a:pt x="239625" y="360680"/>
                  </a:lnTo>
                  <a:lnTo>
                    <a:pt x="246315" y="360680"/>
                  </a:lnTo>
                  <a:lnTo>
                    <a:pt x="247245" y="359410"/>
                  </a:lnTo>
                  <a:lnTo>
                    <a:pt x="248050" y="355600"/>
                  </a:lnTo>
                  <a:lnTo>
                    <a:pt x="248298" y="354330"/>
                  </a:lnTo>
                  <a:lnTo>
                    <a:pt x="248112" y="353060"/>
                  </a:lnTo>
                  <a:lnTo>
                    <a:pt x="248112" y="351790"/>
                  </a:lnTo>
                  <a:close/>
                </a:path>
                <a:path w="288290" h="650240">
                  <a:moveTo>
                    <a:pt x="144283" y="349250"/>
                  </a:moveTo>
                  <a:lnTo>
                    <a:pt x="139079" y="349250"/>
                  </a:lnTo>
                  <a:lnTo>
                    <a:pt x="141805" y="350520"/>
                  </a:lnTo>
                  <a:lnTo>
                    <a:pt x="142424" y="351790"/>
                  </a:lnTo>
                  <a:lnTo>
                    <a:pt x="141557" y="354330"/>
                  </a:lnTo>
                  <a:lnTo>
                    <a:pt x="141928" y="354330"/>
                  </a:lnTo>
                  <a:lnTo>
                    <a:pt x="142176" y="355600"/>
                  </a:lnTo>
                  <a:lnTo>
                    <a:pt x="142548" y="356870"/>
                  </a:lnTo>
                  <a:lnTo>
                    <a:pt x="142982" y="358140"/>
                  </a:lnTo>
                  <a:lnTo>
                    <a:pt x="239191" y="358140"/>
                  </a:lnTo>
                  <a:lnTo>
                    <a:pt x="239687" y="356870"/>
                  </a:lnTo>
                  <a:lnTo>
                    <a:pt x="240492" y="354330"/>
                  </a:lnTo>
                  <a:lnTo>
                    <a:pt x="240864" y="353060"/>
                  </a:lnTo>
                  <a:lnTo>
                    <a:pt x="147504" y="353060"/>
                  </a:lnTo>
                  <a:lnTo>
                    <a:pt x="146017" y="351790"/>
                  </a:lnTo>
                  <a:lnTo>
                    <a:pt x="144778" y="350520"/>
                  </a:lnTo>
                  <a:lnTo>
                    <a:pt x="144283" y="349250"/>
                  </a:lnTo>
                  <a:close/>
                </a:path>
                <a:path w="288290" h="650240">
                  <a:moveTo>
                    <a:pt x="261121" y="341630"/>
                  </a:moveTo>
                  <a:lnTo>
                    <a:pt x="258643" y="341630"/>
                  </a:lnTo>
                  <a:lnTo>
                    <a:pt x="258458" y="342900"/>
                  </a:lnTo>
                  <a:lnTo>
                    <a:pt x="257528" y="345440"/>
                  </a:lnTo>
                  <a:lnTo>
                    <a:pt x="256289" y="347980"/>
                  </a:lnTo>
                  <a:lnTo>
                    <a:pt x="255484" y="350520"/>
                  </a:lnTo>
                  <a:lnTo>
                    <a:pt x="254988" y="353060"/>
                  </a:lnTo>
                  <a:lnTo>
                    <a:pt x="254988" y="355600"/>
                  </a:lnTo>
                  <a:lnTo>
                    <a:pt x="255546" y="356870"/>
                  </a:lnTo>
                  <a:lnTo>
                    <a:pt x="256475" y="356870"/>
                  </a:lnTo>
                  <a:lnTo>
                    <a:pt x="256661" y="355600"/>
                  </a:lnTo>
                  <a:lnTo>
                    <a:pt x="257714" y="354330"/>
                  </a:lnTo>
                  <a:lnTo>
                    <a:pt x="258582" y="351790"/>
                  </a:lnTo>
                  <a:lnTo>
                    <a:pt x="260378" y="347980"/>
                  </a:lnTo>
                  <a:lnTo>
                    <a:pt x="261493" y="346710"/>
                  </a:lnTo>
                  <a:lnTo>
                    <a:pt x="267255" y="346710"/>
                  </a:lnTo>
                  <a:lnTo>
                    <a:pt x="267564" y="344170"/>
                  </a:lnTo>
                  <a:lnTo>
                    <a:pt x="267038" y="342900"/>
                  </a:lnTo>
                  <a:lnTo>
                    <a:pt x="261431" y="342900"/>
                  </a:lnTo>
                  <a:lnTo>
                    <a:pt x="261121" y="341630"/>
                  </a:lnTo>
                  <a:close/>
                </a:path>
                <a:path w="288290" h="650240">
                  <a:moveTo>
                    <a:pt x="267255" y="346710"/>
                  </a:moveTo>
                  <a:lnTo>
                    <a:pt x="263166" y="346710"/>
                  </a:lnTo>
                  <a:lnTo>
                    <a:pt x="262670" y="347980"/>
                  </a:lnTo>
                  <a:lnTo>
                    <a:pt x="262360" y="349250"/>
                  </a:lnTo>
                  <a:lnTo>
                    <a:pt x="260750" y="353060"/>
                  </a:lnTo>
                  <a:lnTo>
                    <a:pt x="260564" y="355600"/>
                  </a:lnTo>
                  <a:lnTo>
                    <a:pt x="261803" y="356870"/>
                  </a:lnTo>
                  <a:lnTo>
                    <a:pt x="265148" y="356870"/>
                  </a:lnTo>
                  <a:lnTo>
                    <a:pt x="266449" y="355600"/>
                  </a:lnTo>
                  <a:lnTo>
                    <a:pt x="266883" y="353060"/>
                  </a:lnTo>
                  <a:lnTo>
                    <a:pt x="268370" y="353060"/>
                  </a:lnTo>
                  <a:lnTo>
                    <a:pt x="266263" y="351790"/>
                  </a:lnTo>
                  <a:lnTo>
                    <a:pt x="266759" y="350520"/>
                  </a:lnTo>
                  <a:lnTo>
                    <a:pt x="267007" y="349250"/>
                  </a:lnTo>
                  <a:lnTo>
                    <a:pt x="267255" y="346710"/>
                  </a:lnTo>
                  <a:close/>
                </a:path>
                <a:path w="288290" h="650240">
                  <a:moveTo>
                    <a:pt x="136725" y="353060"/>
                  </a:moveTo>
                  <a:lnTo>
                    <a:pt x="136353" y="354330"/>
                  </a:lnTo>
                  <a:lnTo>
                    <a:pt x="135609" y="355600"/>
                  </a:lnTo>
                  <a:lnTo>
                    <a:pt x="137902" y="355600"/>
                  </a:lnTo>
                  <a:lnTo>
                    <a:pt x="137530" y="354330"/>
                  </a:lnTo>
                  <a:lnTo>
                    <a:pt x="137096" y="354330"/>
                  </a:lnTo>
                  <a:lnTo>
                    <a:pt x="136725" y="353060"/>
                  </a:lnTo>
                  <a:close/>
                </a:path>
                <a:path w="288290" h="650240">
                  <a:moveTo>
                    <a:pt x="139265" y="341630"/>
                  </a:moveTo>
                  <a:lnTo>
                    <a:pt x="138769" y="341630"/>
                  </a:lnTo>
                  <a:lnTo>
                    <a:pt x="143167" y="345440"/>
                  </a:lnTo>
                  <a:lnTo>
                    <a:pt x="147256" y="347980"/>
                  </a:lnTo>
                  <a:lnTo>
                    <a:pt x="149672" y="353060"/>
                  </a:lnTo>
                  <a:lnTo>
                    <a:pt x="241049" y="353060"/>
                  </a:lnTo>
                  <a:lnTo>
                    <a:pt x="240554" y="351790"/>
                  </a:lnTo>
                  <a:lnTo>
                    <a:pt x="238819" y="350520"/>
                  </a:lnTo>
                  <a:lnTo>
                    <a:pt x="239563" y="349250"/>
                  </a:lnTo>
                  <a:lnTo>
                    <a:pt x="234792" y="349250"/>
                  </a:lnTo>
                  <a:lnTo>
                    <a:pt x="234792" y="347980"/>
                  </a:lnTo>
                  <a:lnTo>
                    <a:pt x="235226" y="346710"/>
                  </a:lnTo>
                  <a:lnTo>
                    <a:pt x="235908" y="345440"/>
                  </a:lnTo>
                  <a:lnTo>
                    <a:pt x="146513" y="345440"/>
                  </a:lnTo>
                  <a:lnTo>
                    <a:pt x="144035" y="344170"/>
                  </a:lnTo>
                  <a:lnTo>
                    <a:pt x="141681" y="342900"/>
                  </a:lnTo>
                  <a:lnTo>
                    <a:pt x="139265" y="341630"/>
                  </a:lnTo>
                  <a:close/>
                </a:path>
                <a:path w="288290" h="650240">
                  <a:moveTo>
                    <a:pt x="133565" y="342900"/>
                  </a:moveTo>
                  <a:lnTo>
                    <a:pt x="131335" y="342900"/>
                  </a:lnTo>
                  <a:lnTo>
                    <a:pt x="131769" y="344170"/>
                  </a:lnTo>
                  <a:lnTo>
                    <a:pt x="132884" y="345440"/>
                  </a:lnTo>
                  <a:lnTo>
                    <a:pt x="135981" y="346710"/>
                  </a:lnTo>
                  <a:lnTo>
                    <a:pt x="137096" y="346710"/>
                  </a:lnTo>
                  <a:lnTo>
                    <a:pt x="137778" y="349250"/>
                  </a:lnTo>
                  <a:lnTo>
                    <a:pt x="143353" y="349250"/>
                  </a:lnTo>
                  <a:lnTo>
                    <a:pt x="142238" y="347980"/>
                  </a:lnTo>
                  <a:lnTo>
                    <a:pt x="141743" y="347980"/>
                  </a:lnTo>
                  <a:lnTo>
                    <a:pt x="140256" y="346710"/>
                  </a:lnTo>
                  <a:lnTo>
                    <a:pt x="139141" y="345440"/>
                  </a:lnTo>
                  <a:lnTo>
                    <a:pt x="136167" y="345440"/>
                  </a:lnTo>
                  <a:lnTo>
                    <a:pt x="135300" y="344170"/>
                  </a:lnTo>
                  <a:lnTo>
                    <a:pt x="133565" y="342900"/>
                  </a:lnTo>
                  <a:close/>
                </a:path>
                <a:path w="288290" h="650240">
                  <a:moveTo>
                    <a:pt x="249908" y="332740"/>
                  </a:moveTo>
                  <a:lnTo>
                    <a:pt x="241297" y="332740"/>
                  </a:lnTo>
                  <a:lnTo>
                    <a:pt x="241483" y="334010"/>
                  </a:lnTo>
                  <a:lnTo>
                    <a:pt x="241297" y="334010"/>
                  </a:lnTo>
                  <a:lnTo>
                    <a:pt x="240926" y="336550"/>
                  </a:lnTo>
                  <a:lnTo>
                    <a:pt x="240802" y="337820"/>
                  </a:lnTo>
                  <a:lnTo>
                    <a:pt x="241917" y="340360"/>
                  </a:lnTo>
                  <a:lnTo>
                    <a:pt x="241049" y="341630"/>
                  </a:lnTo>
                  <a:lnTo>
                    <a:pt x="240120" y="342900"/>
                  </a:lnTo>
                  <a:lnTo>
                    <a:pt x="239439" y="342900"/>
                  </a:lnTo>
                  <a:lnTo>
                    <a:pt x="239067" y="344170"/>
                  </a:lnTo>
                  <a:lnTo>
                    <a:pt x="237952" y="345440"/>
                  </a:lnTo>
                  <a:lnTo>
                    <a:pt x="238138" y="347980"/>
                  </a:lnTo>
                  <a:lnTo>
                    <a:pt x="235908" y="347980"/>
                  </a:lnTo>
                  <a:lnTo>
                    <a:pt x="235536" y="349250"/>
                  </a:lnTo>
                  <a:lnTo>
                    <a:pt x="239563" y="349250"/>
                  </a:lnTo>
                  <a:lnTo>
                    <a:pt x="241049" y="346710"/>
                  </a:lnTo>
                  <a:lnTo>
                    <a:pt x="241669" y="345440"/>
                  </a:lnTo>
                  <a:lnTo>
                    <a:pt x="241855" y="344170"/>
                  </a:lnTo>
                  <a:lnTo>
                    <a:pt x="245510" y="341630"/>
                  </a:lnTo>
                  <a:lnTo>
                    <a:pt x="245758" y="336550"/>
                  </a:lnTo>
                  <a:lnTo>
                    <a:pt x="249041" y="334010"/>
                  </a:lnTo>
                  <a:lnTo>
                    <a:pt x="249908" y="332740"/>
                  </a:lnTo>
                  <a:close/>
                </a:path>
                <a:path w="288290" h="650240">
                  <a:moveTo>
                    <a:pt x="239076" y="336550"/>
                  </a:moveTo>
                  <a:lnTo>
                    <a:pt x="135671" y="336550"/>
                  </a:lnTo>
                  <a:lnTo>
                    <a:pt x="137344" y="337820"/>
                  </a:lnTo>
                  <a:lnTo>
                    <a:pt x="139512" y="337820"/>
                  </a:lnTo>
                  <a:lnTo>
                    <a:pt x="140999" y="339090"/>
                  </a:lnTo>
                  <a:lnTo>
                    <a:pt x="142486" y="339090"/>
                  </a:lnTo>
                  <a:lnTo>
                    <a:pt x="143973" y="340360"/>
                  </a:lnTo>
                  <a:lnTo>
                    <a:pt x="144530" y="340360"/>
                  </a:lnTo>
                  <a:lnTo>
                    <a:pt x="144778" y="341630"/>
                  </a:lnTo>
                  <a:lnTo>
                    <a:pt x="145398" y="341630"/>
                  </a:lnTo>
                  <a:lnTo>
                    <a:pt x="146946" y="342900"/>
                  </a:lnTo>
                  <a:lnTo>
                    <a:pt x="146513" y="345440"/>
                  </a:lnTo>
                  <a:lnTo>
                    <a:pt x="235908" y="345440"/>
                  </a:lnTo>
                  <a:lnTo>
                    <a:pt x="236279" y="344170"/>
                  </a:lnTo>
                  <a:lnTo>
                    <a:pt x="237828" y="340360"/>
                  </a:lnTo>
                  <a:lnTo>
                    <a:pt x="239076" y="336550"/>
                  </a:lnTo>
                  <a:close/>
                </a:path>
                <a:path w="288290" h="650240">
                  <a:moveTo>
                    <a:pt x="252882" y="342900"/>
                  </a:moveTo>
                  <a:lnTo>
                    <a:pt x="250776" y="342900"/>
                  </a:lnTo>
                  <a:lnTo>
                    <a:pt x="251457" y="344170"/>
                  </a:lnTo>
                  <a:lnTo>
                    <a:pt x="252944" y="345440"/>
                  </a:lnTo>
                  <a:lnTo>
                    <a:pt x="252882" y="342900"/>
                  </a:lnTo>
                  <a:close/>
                </a:path>
                <a:path w="288290" h="650240">
                  <a:moveTo>
                    <a:pt x="252799" y="322580"/>
                  </a:moveTo>
                  <a:lnTo>
                    <a:pt x="110705" y="322580"/>
                  </a:lnTo>
                  <a:lnTo>
                    <a:pt x="111015" y="325120"/>
                  </a:lnTo>
                  <a:lnTo>
                    <a:pt x="245386" y="325120"/>
                  </a:lnTo>
                  <a:lnTo>
                    <a:pt x="246067" y="326390"/>
                  </a:lnTo>
                  <a:lnTo>
                    <a:pt x="243899" y="330200"/>
                  </a:lnTo>
                  <a:lnTo>
                    <a:pt x="241545" y="331470"/>
                  </a:lnTo>
                  <a:lnTo>
                    <a:pt x="240740" y="331470"/>
                  </a:lnTo>
                  <a:lnTo>
                    <a:pt x="240926" y="332740"/>
                  </a:lnTo>
                  <a:lnTo>
                    <a:pt x="250466" y="332740"/>
                  </a:lnTo>
                  <a:lnTo>
                    <a:pt x="250094" y="334010"/>
                  </a:lnTo>
                  <a:lnTo>
                    <a:pt x="249908" y="335280"/>
                  </a:lnTo>
                  <a:lnTo>
                    <a:pt x="248236" y="337820"/>
                  </a:lnTo>
                  <a:lnTo>
                    <a:pt x="247926" y="340360"/>
                  </a:lnTo>
                  <a:lnTo>
                    <a:pt x="249165" y="342900"/>
                  </a:lnTo>
                  <a:lnTo>
                    <a:pt x="254988" y="342900"/>
                  </a:lnTo>
                  <a:lnTo>
                    <a:pt x="255670" y="341630"/>
                  </a:lnTo>
                  <a:lnTo>
                    <a:pt x="256351" y="341630"/>
                  </a:lnTo>
                  <a:lnTo>
                    <a:pt x="257033" y="340360"/>
                  </a:lnTo>
                  <a:lnTo>
                    <a:pt x="261431" y="340360"/>
                  </a:lnTo>
                  <a:lnTo>
                    <a:pt x="261679" y="339090"/>
                  </a:lnTo>
                  <a:lnTo>
                    <a:pt x="262144" y="337820"/>
                  </a:lnTo>
                  <a:lnTo>
                    <a:pt x="258520" y="337820"/>
                  </a:lnTo>
                  <a:lnTo>
                    <a:pt x="258086" y="336550"/>
                  </a:lnTo>
                  <a:lnTo>
                    <a:pt x="258210" y="332740"/>
                  </a:lnTo>
                  <a:lnTo>
                    <a:pt x="258458" y="331470"/>
                  </a:lnTo>
                  <a:lnTo>
                    <a:pt x="258581" y="328930"/>
                  </a:lnTo>
                  <a:lnTo>
                    <a:pt x="258086" y="327660"/>
                  </a:lnTo>
                  <a:lnTo>
                    <a:pt x="250838" y="327660"/>
                  </a:lnTo>
                  <a:lnTo>
                    <a:pt x="251395" y="326390"/>
                  </a:lnTo>
                  <a:lnTo>
                    <a:pt x="251643" y="325120"/>
                  </a:lnTo>
                  <a:lnTo>
                    <a:pt x="252263" y="323850"/>
                  </a:lnTo>
                  <a:lnTo>
                    <a:pt x="252799" y="322580"/>
                  </a:lnTo>
                  <a:close/>
                </a:path>
                <a:path w="288290" h="650240">
                  <a:moveTo>
                    <a:pt x="266511" y="341630"/>
                  </a:moveTo>
                  <a:lnTo>
                    <a:pt x="263909" y="342900"/>
                  </a:lnTo>
                  <a:lnTo>
                    <a:pt x="267038" y="342900"/>
                  </a:lnTo>
                  <a:lnTo>
                    <a:pt x="266511" y="341630"/>
                  </a:lnTo>
                  <a:close/>
                </a:path>
                <a:path w="288290" h="650240">
                  <a:moveTo>
                    <a:pt x="261431" y="340360"/>
                  </a:moveTo>
                  <a:lnTo>
                    <a:pt x="258210" y="340360"/>
                  </a:lnTo>
                  <a:lnTo>
                    <a:pt x="258272" y="341630"/>
                  </a:lnTo>
                  <a:lnTo>
                    <a:pt x="261183" y="341630"/>
                  </a:lnTo>
                  <a:lnTo>
                    <a:pt x="261431" y="340360"/>
                  </a:lnTo>
                  <a:close/>
                </a:path>
                <a:path w="288290" h="650240">
                  <a:moveTo>
                    <a:pt x="240740" y="331470"/>
                  </a:moveTo>
                  <a:lnTo>
                    <a:pt x="120060" y="331470"/>
                  </a:lnTo>
                  <a:lnTo>
                    <a:pt x="118821" y="332740"/>
                  </a:lnTo>
                  <a:lnTo>
                    <a:pt x="117644" y="332740"/>
                  </a:lnTo>
                  <a:lnTo>
                    <a:pt x="118015" y="334010"/>
                  </a:lnTo>
                  <a:lnTo>
                    <a:pt x="128857" y="334010"/>
                  </a:lnTo>
                  <a:lnTo>
                    <a:pt x="129848" y="337820"/>
                  </a:lnTo>
                  <a:lnTo>
                    <a:pt x="130715" y="337820"/>
                  </a:lnTo>
                  <a:lnTo>
                    <a:pt x="131459" y="336550"/>
                  </a:lnTo>
                  <a:lnTo>
                    <a:pt x="239076" y="336550"/>
                  </a:lnTo>
                  <a:lnTo>
                    <a:pt x="240740" y="331470"/>
                  </a:lnTo>
                  <a:close/>
                </a:path>
                <a:path w="288290" h="650240">
                  <a:moveTo>
                    <a:pt x="262670" y="328930"/>
                  </a:moveTo>
                  <a:lnTo>
                    <a:pt x="261865" y="330200"/>
                  </a:lnTo>
                  <a:lnTo>
                    <a:pt x="260378" y="335280"/>
                  </a:lnTo>
                  <a:lnTo>
                    <a:pt x="260192" y="336550"/>
                  </a:lnTo>
                  <a:lnTo>
                    <a:pt x="259944" y="336550"/>
                  </a:lnTo>
                  <a:lnTo>
                    <a:pt x="259635" y="337820"/>
                  </a:lnTo>
                  <a:lnTo>
                    <a:pt x="262144" y="337820"/>
                  </a:lnTo>
                  <a:lnTo>
                    <a:pt x="262608" y="336550"/>
                  </a:lnTo>
                  <a:lnTo>
                    <a:pt x="262980" y="334010"/>
                  </a:lnTo>
                  <a:lnTo>
                    <a:pt x="263290" y="332740"/>
                  </a:lnTo>
                  <a:lnTo>
                    <a:pt x="263042" y="330200"/>
                  </a:lnTo>
                  <a:lnTo>
                    <a:pt x="262670" y="328930"/>
                  </a:lnTo>
                  <a:close/>
                </a:path>
                <a:path w="288290" h="650240">
                  <a:moveTo>
                    <a:pt x="128857" y="334010"/>
                  </a:moveTo>
                  <a:lnTo>
                    <a:pt x="118325" y="334010"/>
                  </a:lnTo>
                  <a:lnTo>
                    <a:pt x="120803" y="335280"/>
                  </a:lnTo>
                  <a:lnTo>
                    <a:pt x="126007" y="335280"/>
                  </a:lnTo>
                  <a:lnTo>
                    <a:pt x="128857" y="334010"/>
                  </a:lnTo>
                  <a:close/>
                </a:path>
                <a:path w="288290" h="650240">
                  <a:moveTo>
                    <a:pt x="241669" y="328930"/>
                  </a:moveTo>
                  <a:lnTo>
                    <a:pt x="120741" y="328930"/>
                  </a:lnTo>
                  <a:lnTo>
                    <a:pt x="121547" y="330200"/>
                  </a:lnTo>
                  <a:lnTo>
                    <a:pt x="122848" y="331470"/>
                  </a:lnTo>
                  <a:lnTo>
                    <a:pt x="241545" y="331470"/>
                  </a:lnTo>
                  <a:lnTo>
                    <a:pt x="241669" y="328930"/>
                  </a:lnTo>
                  <a:close/>
                </a:path>
                <a:path w="288290" h="650240">
                  <a:moveTo>
                    <a:pt x="120741" y="328930"/>
                  </a:moveTo>
                  <a:lnTo>
                    <a:pt x="115290" y="328930"/>
                  </a:lnTo>
                  <a:lnTo>
                    <a:pt x="114794" y="330200"/>
                  </a:lnTo>
                  <a:lnTo>
                    <a:pt x="117830" y="330200"/>
                  </a:lnTo>
                  <a:lnTo>
                    <a:pt x="120741" y="328930"/>
                  </a:lnTo>
                  <a:close/>
                </a:path>
                <a:path w="288290" h="650240">
                  <a:moveTo>
                    <a:pt x="245386" y="325120"/>
                  </a:moveTo>
                  <a:lnTo>
                    <a:pt x="114360" y="325120"/>
                  </a:lnTo>
                  <a:lnTo>
                    <a:pt x="115414" y="326390"/>
                  </a:lnTo>
                  <a:lnTo>
                    <a:pt x="115971" y="327660"/>
                  </a:lnTo>
                  <a:lnTo>
                    <a:pt x="116343" y="328930"/>
                  </a:lnTo>
                  <a:lnTo>
                    <a:pt x="242041" y="328930"/>
                  </a:lnTo>
                  <a:lnTo>
                    <a:pt x="243094" y="327660"/>
                  </a:lnTo>
                  <a:lnTo>
                    <a:pt x="244271" y="326390"/>
                  </a:lnTo>
                  <a:lnTo>
                    <a:pt x="245386" y="325120"/>
                  </a:lnTo>
                  <a:close/>
                </a:path>
                <a:path w="288290" h="650240">
                  <a:moveTo>
                    <a:pt x="267998" y="314960"/>
                  </a:moveTo>
                  <a:lnTo>
                    <a:pt x="266325" y="314960"/>
                  </a:lnTo>
                  <a:lnTo>
                    <a:pt x="266294" y="316230"/>
                  </a:lnTo>
                  <a:lnTo>
                    <a:pt x="266170" y="318770"/>
                  </a:lnTo>
                  <a:lnTo>
                    <a:pt x="266078" y="320040"/>
                  </a:lnTo>
                  <a:lnTo>
                    <a:pt x="266387" y="322580"/>
                  </a:lnTo>
                  <a:lnTo>
                    <a:pt x="266511" y="326390"/>
                  </a:lnTo>
                  <a:lnTo>
                    <a:pt x="266635" y="327660"/>
                  </a:lnTo>
                  <a:lnTo>
                    <a:pt x="266883" y="328930"/>
                  </a:lnTo>
                  <a:lnTo>
                    <a:pt x="267812" y="328930"/>
                  </a:lnTo>
                  <a:lnTo>
                    <a:pt x="268556" y="326390"/>
                  </a:lnTo>
                  <a:lnTo>
                    <a:pt x="267193" y="323850"/>
                  </a:lnTo>
                  <a:lnTo>
                    <a:pt x="268927" y="321310"/>
                  </a:lnTo>
                  <a:lnTo>
                    <a:pt x="273883" y="321310"/>
                  </a:lnTo>
                  <a:lnTo>
                    <a:pt x="273140" y="317500"/>
                  </a:lnTo>
                  <a:lnTo>
                    <a:pt x="272954" y="316230"/>
                  </a:lnTo>
                  <a:lnTo>
                    <a:pt x="268370" y="316230"/>
                  </a:lnTo>
                  <a:lnTo>
                    <a:pt x="267998" y="314960"/>
                  </a:lnTo>
                  <a:close/>
                </a:path>
                <a:path w="288290" h="650240">
                  <a:moveTo>
                    <a:pt x="275928" y="323850"/>
                  </a:moveTo>
                  <a:lnTo>
                    <a:pt x="270352" y="323850"/>
                  </a:lnTo>
                  <a:lnTo>
                    <a:pt x="270414" y="326390"/>
                  </a:lnTo>
                  <a:lnTo>
                    <a:pt x="270786" y="327660"/>
                  </a:lnTo>
                  <a:lnTo>
                    <a:pt x="271034" y="328930"/>
                  </a:lnTo>
                  <a:lnTo>
                    <a:pt x="274193" y="328930"/>
                  </a:lnTo>
                  <a:lnTo>
                    <a:pt x="275308" y="326390"/>
                  </a:lnTo>
                  <a:lnTo>
                    <a:pt x="275618" y="326390"/>
                  </a:lnTo>
                  <a:lnTo>
                    <a:pt x="275990" y="325120"/>
                  </a:lnTo>
                  <a:lnTo>
                    <a:pt x="275928" y="323850"/>
                  </a:lnTo>
                  <a:close/>
                </a:path>
                <a:path w="288290" h="650240">
                  <a:moveTo>
                    <a:pt x="256971" y="326390"/>
                  </a:moveTo>
                  <a:lnTo>
                    <a:pt x="254926" y="327660"/>
                  </a:lnTo>
                  <a:lnTo>
                    <a:pt x="258086" y="327660"/>
                  </a:lnTo>
                  <a:lnTo>
                    <a:pt x="256971" y="326390"/>
                  </a:lnTo>
                  <a:close/>
                </a:path>
                <a:path w="288290" h="650240">
                  <a:moveTo>
                    <a:pt x="246935" y="318770"/>
                  </a:moveTo>
                  <a:lnTo>
                    <a:pt x="99306" y="318770"/>
                  </a:lnTo>
                  <a:lnTo>
                    <a:pt x="102156" y="320040"/>
                  </a:lnTo>
                  <a:lnTo>
                    <a:pt x="102528" y="321310"/>
                  </a:lnTo>
                  <a:lnTo>
                    <a:pt x="102900" y="323850"/>
                  </a:lnTo>
                  <a:lnTo>
                    <a:pt x="104820" y="323850"/>
                  </a:lnTo>
                  <a:lnTo>
                    <a:pt x="105811" y="322580"/>
                  </a:lnTo>
                  <a:lnTo>
                    <a:pt x="252799" y="322580"/>
                  </a:lnTo>
                  <a:lnTo>
                    <a:pt x="253873" y="320040"/>
                  </a:lnTo>
                  <a:lnTo>
                    <a:pt x="246315" y="320040"/>
                  </a:lnTo>
                  <a:lnTo>
                    <a:pt x="246935" y="318770"/>
                  </a:lnTo>
                  <a:close/>
                </a:path>
                <a:path w="288290" h="650240">
                  <a:moveTo>
                    <a:pt x="273883" y="321310"/>
                  </a:moveTo>
                  <a:lnTo>
                    <a:pt x="269671" y="321310"/>
                  </a:lnTo>
                  <a:lnTo>
                    <a:pt x="270166" y="323850"/>
                  </a:lnTo>
                  <a:lnTo>
                    <a:pt x="275680" y="323850"/>
                  </a:lnTo>
                  <a:lnTo>
                    <a:pt x="274007" y="322580"/>
                  </a:lnTo>
                  <a:lnTo>
                    <a:pt x="273883" y="321310"/>
                  </a:lnTo>
                  <a:close/>
                </a:path>
                <a:path w="288290" h="650240">
                  <a:moveTo>
                    <a:pt x="247678" y="309880"/>
                  </a:moveTo>
                  <a:lnTo>
                    <a:pt x="153761" y="309880"/>
                  </a:lnTo>
                  <a:lnTo>
                    <a:pt x="156611" y="311150"/>
                  </a:lnTo>
                  <a:lnTo>
                    <a:pt x="157850" y="311150"/>
                  </a:lnTo>
                  <a:lnTo>
                    <a:pt x="156301" y="312420"/>
                  </a:lnTo>
                  <a:lnTo>
                    <a:pt x="77995" y="312420"/>
                  </a:lnTo>
                  <a:lnTo>
                    <a:pt x="78925" y="313690"/>
                  </a:lnTo>
                  <a:lnTo>
                    <a:pt x="80783" y="314960"/>
                  </a:lnTo>
                  <a:lnTo>
                    <a:pt x="86730" y="314960"/>
                  </a:lnTo>
                  <a:lnTo>
                    <a:pt x="85553" y="316230"/>
                  </a:lnTo>
                  <a:lnTo>
                    <a:pt x="88713" y="316230"/>
                  </a:lnTo>
                  <a:lnTo>
                    <a:pt x="90447" y="318770"/>
                  </a:lnTo>
                  <a:lnTo>
                    <a:pt x="91377" y="320040"/>
                  </a:lnTo>
                  <a:lnTo>
                    <a:pt x="92120" y="321310"/>
                  </a:lnTo>
                  <a:lnTo>
                    <a:pt x="93793" y="318770"/>
                  </a:lnTo>
                  <a:lnTo>
                    <a:pt x="94722" y="317500"/>
                  </a:lnTo>
                  <a:lnTo>
                    <a:pt x="247554" y="317500"/>
                  </a:lnTo>
                  <a:lnTo>
                    <a:pt x="248174" y="316230"/>
                  </a:lnTo>
                  <a:lnTo>
                    <a:pt x="247059" y="313690"/>
                  </a:lnTo>
                  <a:lnTo>
                    <a:pt x="247678" y="309880"/>
                  </a:lnTo>
                  <a:close/>
                </a:path>
                <a:path w="288290" h="650240">
                  <a:moveTo>
                    <a:pt x="247554" y="317500"/>
                  </a:moveTo>
                  <a:lnTo>
                    <a:pt x="94722" y="317500"/>
                  </a:lnTo>
                  <a:lnTo>
                    <a:pt x="96333" y="318770"/>
                  </a:lnTo>
                  <a:lnTo>
                    <a:pt x="95032" y="321310"/>
                  </a:lnTo>
                  <a:lnTo>
                    <a:pt x="97324" y="320040"/>
                  </a:lnTo>
                  <a:lnTo>
                    <a:pt x="97820" y="320040"/>
                  </a:lnTo>
                  <a:lnTo>
                    <a:pt x="98315" y="318770"/>
                  </a:lnTo>
                  <a:lnTo>
                    <a:pt x="246935" y="318770"/>
                  </a:lnTo>
                  <a:lnTo>
                    <a:pt x="247554" y="317500"/>
                  </a:lnTo>
                  <a:close/>
                </a:path>
                <a:path w="288290" h="650240">
                  <a:moveTo>
                    <a:pt x="97820" y="320040"/>
                  </a:moveTo>
                  <a:lnTo>
                    <a:pt x="97324" y="320040"/>
                  </a:lnTo>
                  <a:lnTo>
                    <a:pt x="97324" y="321310"/>
                  </a:lnTo>
                  <a:lnTo>
                    <a:pt x="97820" y="320040"/>
                  </a:lnTo>
                  <a:close/>
                </a:path>
                <a:path w="288290" h="650240">
                  <a:moveTo>
                    <a:pt x="83757" y="314960"/>
                  </a:moveTo>
                  <a:lnTo>
                    <a:pt x="83571" y="317500"/>
                  </a:lnTo>
                  <a:lnTo>
                    <a:pt x="83323" y="318770"/>
                  </a:lnTo>
                  <a:lnTo>
                    <a:pt x="84067" y="320040"/>
                  </a:lnTo>
                  <a:lnTo>
                    <a:pt x="85739" y="320040"/>
                  </a:lnTo>
                  <a:lnTo>
                    <a:pt x="86173" y="318770"/>
                  </a:lnTo>
                  <a:lnTo>
                    <a:pt x="86854" y="318770"/>
                  </a:lnTo>
                  <a:lnTo>
                    <a:pt x="87969" y="316230"/>
                  </a:lnTo>
                  <a:lnTo>
                    <a:pt x="85553" y="316230"/>
                  </a:lnTo>
                  <a:lnTo>
                    <a:pt x="83757" y="314960"/>
                  </a:lnTo>
                  <a:close/>
                </a:path>
                <a:path w="288290" h="650240">
                  <a:moveTo>
                    <a:pt x="254803" y="302260"/>
                  </a:moveTo>
                  <a:lnTo>
                    <a:pt x="249970" y="302260"/>
                  </a:lnTo>
                  <a:lnTo>
                    <a:pt x="251581" y="304800"/>
                  </a:lnTo>
                  <a:lnTo>
                    <a:pt x="251457" y="307340"/>
                  </a:lnTo>
                  <a:lnTo>
                    <a:pt x="250714" y="311150"/>
                  </a:lnTo>
                  <a:lnTo>
                    <a:pt x="250094" y="313690"/>
                  </a:lnTo>
                  <a:lnTo>
                    <a:pt x="249723" y="316230"/>
                  </a:lnTo>
                  <a:lnTo>
                    <a:pt x="249413" y="317500"/>
                  </a:lnTo>
                  <a:lnTo>
                    <a:pt x="247740" y="320040"/>
                  </a:lnTo>
                  <a:lnTo>
                    <a:pt x="253873" y="320040"/>
                  </a:lnTo>
                  <a:lnTo>
                    <a:pt x="253502" y="317500"/>
                  </a:lnTo>
                  <a:lnTo>
                    <a:pt x="253336" y="314960"/>
                  </a:lnTo>
                  <a:lnTo>
                    <a:pt x="253254" y="312420"/>
                  </a:lnTo>
                  <a:lnTo>
                    <a:pt x="253068" y="312420"/>
                  </a:lnTo>
                  <a:lnTo>
                    <a:pt x="253811" y="307340"/>
                  </a:lnTo>
                  <a:lnTo>
                    <a:pt x="254245" y="303530"/>
                  </a:lnTo>
                  <a:lnTo>
                    <a:pt x="254803" y="302260"/>
                  </a:lnTo>
                  <a:close/>
                </a:path>
                <a:path w="288290" h="650240">
                  <a:moveTo>
                    <a:pt x="38285" y="311150"/>
                  </a:moveTo>
                  <a:lnTo>
                    <a:pt x="37789" y="313690"/>
                  </a:lnTo>
                  <a:lnTo>
                    <a:pt x="36241" y="316230"/>
                  </a:lnTo>
                  <a:lnTo>
                    <a:pt x="36860" y="317500"/>
                  </a:lnTo>
                  <a:lnTo>
                    <a:pt x="37046" y="318770"/>
                  </a:lnTo>
                  <a:lnTo>
                    <a:pt x="38657" y="316230"/>
                  </a:lnTo>
                  <a:lnTo>
                    <a:pt x="39772" y="314960"/>
                  </a:lnTo>
                  <a:lnTo>
                    <a:pt x="41259" y="313690"/>
                  </a:lnTo>
                  <a:lnTo>
                    <a:pt x="65419" y="313690"/>
                  </a:lnTo>
                  <a:lnTo>
                    <a:pt x="62879" y="312420"/>
                  </a:lnTo>
                  <a:lnTo>
                    <a:pt x="40763" y="312420"/>
                  </a:lnTo>
                  <a:lnTo>
                    <a:pt x="38285" y="311150"/>
                  </a:lnTo>
                  <a:close/>
                </a:path>
                <a:path w="288290" h="650240">
                  <a:moveTo>
                    <a:pt x="264157" y="313690"/>
                  </a:moveTo>
                  <a:lnTo>
                    <a:pt x="259821" y="313690"/>
                  </a:lnTo>
                  <a:lnTo>
                    <a:pt x="260812" y="314960"/>
                  </a:lnTo>
                  <a:lnTo>
                    <a:pt x="261679" y="316230"/>
                  </a:lnTo>
                  <a:lnTo>
                    <a:pt x="262794" y="317500"/>
                  </a:lnTo>
                  <a:lnTo>
                    <a:pt x="263414" y="316230"/>
                  </a:lnTo>
                  <a:lnTo>
                    <a:pt x="264157" y="313690"/>
                  </a:lnTo>
                  <a:close/>
                </a:path>
                <a:path w="288290" h="650240">
                  <a:moveTo>
                    <a:pt x="59224" y="313690"/>
                  </a:moveTo>
                  <a:lnTo>
                    <a:pt x="41259" y="313690"/>
                  </a:lnTo>
                  <a:lnTo>
                    <a:pt x="42498" y="316230"/>
                  </a:lnTo>
                  <a:lnTo>
                    <a:pt x="45409" y="316230"/>
                  </a:lnTo>
                  <a:lnTo>
                    <a:pt x="50241" y="314960"/>
                  </a:lnTo>
                  <a:lnTo>
                    <a:pt x="58109" y="314960"/>
                  </a:lnTo>
                  <a:lnTo>
                    <a:pt x="59224" y="313690"/>
                  </a:lnTo>
                  <a:close/>
                </a:path>
                <a:path w="288290" h="650240">
                  <a:moveTo>
                    <a:pt x="66473" y="313690"/>
                  </a:moveTo>
                  <a:lnTo>
                    <a:pt x="60154" y="313690"/>
                  </a:lnTo>
                  <a:lnTo>
                    <a:pt x="62198" y="316230"/>
                  </a:lnTo>
                  <a:lnTo>
                    <a:pt x="64304" y="316230"/>
                  </a:lnTo>
                  <a:lnTo>
                    <a:pt x="66473" y="313690"/>
                  </a:lnTo>
                  <a:close/>
                </a:path>
                <a:path w="288290" h="650240">
                  <a:moveTo>
                    <a:pt x="259821" y="313690"/>
                  </a:moveTo>
                  <a:lnTo>
                    <a:pt x="257095" y="313690"/>
                  </a:lnTo>
                  <a:lnTo>
                    <a:pt x="257776" y="314960"/>
                  </a:lnTo>
                  <a:lnTo>
                    <a:pt x="258334" y="316230"/>
                  </a:lnTo>
                  <a:lnTo>
                    <a:pt x="259015" y="314960"/>
                  </a:lnTo>
                  <a:lnTo>
                    <a:pt x="259821" y="313690"/>
                  </a:lnTo>
                  <a:close/>
                </a:path>
                <a:path w="288290" h="650240">
                  <a:moveTo>
                    <a:pt x="272644" y="314960"/>
                  </a:moveTo>
                  <a:lnTo>
                    <a:pt x="269733" y="314960"/>
                  </a:lnTo>
                  <a:lnTo>
                    <a:pt x="268370" y="316230"/>
                  </a:lnTo>
                  <a:lnTo>
                    <a:pt x="272954" y="316230"/>
                  </a:lnTo>
                  <a:lnTo>
                    <a:pt x="272644" y="314960"/>
                  </a:lnTo>
                  <a:close/>
                </a:path>
                <a:path w="288290" h="650240">
                  <a:moveTo>
                    <a:pt x="260502" y="302260"/>
                  </a:moveTo>
                  <a:lnTo>
                    <a:pt x="255918" y="302260"/>
                  </a:lnTo>
                  <a:lnTo>
                    <a:pt x="256413" y="307340"/>
                  </a:lnTo>
                  <a:lnTo>
                    <a:pt x="256599" y="309880"/>
                  </a:lnTo>
                  <a:lnTo>
                    <a:pt x="256971" y="313690"/>
                  </a:lnTo>
                  <a:lnTo>
                    <a:pt x="264157" y="313690"/>
                  </a:lnTo>
                  <a:lnTo>
                    <a:pt x="265954" y="314960"/>
                  </a:lnTo>
                  <a:lnTo>
                    <a:pt x="267502" y="314960"/>
                  </a:lnTo>
                  <a:lnTo>
                    <a:pt x="266883" y="311150"/>
                  </a:lnTo>
                  <a:lnTo>
                    <a:pt x="266790" y="309880"/>
                  </a:lnTo>
                  <a:lnTo>
                    <a:pt x="263723" y="309880"/>
                  </a:lnTo>
                  <a:lnTo>
                    <a:pt x="261617" y="308610"/>
                  </a:lnTo>
                  <a:lnTo>
                    <a:pt x="261927" y="306070"/>
                  </a:lnTo>
                  <a:lnTo>
                    <a:pt x="260688" y="303530"/>
                  </a:lnTo>
                  <a:lnTo>
                    <a:pt x="260502" y="302260"/>
                  </a:lnTo>
                  <a:close/>
                </a:path>
                <a:path w="288290" h="650240">
                  <a:moveTo>
                    <a:pt x="272025" y="313690"/>
                  </a:moveTo>
                  <a:lnTo>
                    <a:pt x="271405" y="313690"/>
                  </a:lnTo>
                  <a:lnTo>
                    <a:pt x="270414" y="314960"/>
                  </a:lnTo>
                  <a:lnTo>
                    <a:pt x="272520" y="314960"/>
                  </a:lnTo>
                  <a:lnTo>
                    <a:pt x="272025" y="313690"/>
                  </a:lnTo>
                  <a:close/>
                </a:path>
                <a:path w="288290" h="650240">
                  <a:moveTo>
                    <a:pt x="59782" y="306070"/>
                  </a:moveTo>
                  <a:lnTo>
                    <a:pt x="50180" y="306070"/>
                  </a:lnTo>
                  <a:lnTo>
                    <a:pt x="48693" y="307340"/>
                  </a:lnTo>
                  <a:lnTo>
                    <a:pt x="47454" y="307340"/>
                  </a:lnTo>
                  <a:lnTo>
                    <a:pt x="45719" y="308610"/>
                  </a:lnTo>
                  <a:lnTo>
                    <a:pt x="44232" y="309880"/>
                  </a:lnTo>
                  <a:lnTo>
                    <a:pt x="42498" y="311150"/>
                  </a:lnTo>
                  <a:lnTo>
                    <a:pt x="42126" y="312420"/>
                  </a:lnTo>
                  <a:lnTo>
                    <a:pt x="50180" y="312420"/>
                  </a:lnTo>
                  <a:lnTo>
                    <a:pt x="49250" y="311150"/>
                  </a:lnTo>
                  <a:lnTo>
                    <a:pt x="48321" y="311150"/>
                  </a:lnTo>
                  <a:lnTo>
                    <a:pt x="48445" y="309880"/>
                  </a:lnTo>
                  <a:lnTo>
                    <a:pt x="57242" y="309880"/>
                  </a:lnTo>
                  <a:lnTo>
                    <a:pt x="57614" y="308610"/>
                  </a:lnTo>
                  <a:lnTo>
                    <a:pt x="59782" y="306070"/>
                  </a:lnTo>
                  <a:close/>
                </a:path>
                <a:path w="288290" h="650240">
                  <a:moveTo>
                    <a:pt x="58109" y="311150"/>
                  </a:moveTo>
                  <a:lnTo>
                    <a:pt x="54392" y="311150"/>
                  </a:lnTo>
                  <a:lnTo>
                    <a:pt x="54330" y="312420"/>
                  </a:lnTo>
                  <a:lnTo>
                    <a:pt x="60773" y="312420"/>
                  </a:lnTo>
                  <a:lnTo>
                    <a:pt x="58109" y="311150"/>
                  </a:lnTo>
                  <a:close/>
                </a:path>
                <a:path w="288290" h="650240">
                  <a:moveTo>
                    <a:pt x="74960" y="299720"/>
                  </a:moveTo>
                  <a:lnTo>
                    <a:pt x="65791" y="299720"/>
                  </a:lnTo>
                  <a:lnTo>
                    <a:pt x="63685" y="300990"/>
                  </a:lnTo>
                  <a:lnTo>
                    <a:pt x="60525" y="300990"/>
                  </a:lnTo>
                  <a:lnTo>
                    <a:pt x="57923" y="303530"/>
                  </a:lnTo>
                  <a:lnTo>
                    <a:pt x="69260" y="303530"/>
                  </a:lnTo>
                  <a:lnTo>
                    <a:pt x="69446" y="304800"/>
                  </a:lnTo>
                  <a:lnTo>
                    <a:pt x="69694" y="309880"/>
                  </a:lnTo>
                  <a:lnTo>
                    <a:pt x="70995" y="311150"/>
                  </a:lnTo>
                  <a:lnTo>
                    <a:pt x="74340" y="312420"/>
                  </a:lnTo>
                  <a:lnTo>
                    <a:pt x="84748" y="312420"/>
                  </a:lnTo>
                  <a:lnTo>
                    <a:pt x="81836" y="311150"/>
                  </a:lnTo>
                  <a:lnTo>
                    <a:pt x="84686" y="309880"/>
                  </a:lnTo>
                  <a:lnTo>
                    <a:pt x="247678" y="309880"/>
                  </a:lnTo>
                  <a:lnTo>
                    <a:pt x="248174" y="307340"/>
                  </a:lnTo>
                  <a:lnTo>
                    <a:pt x="71738" y="307340"/>
                  </a:lnTo>
                  <a:lnTo>
                    <a:pt x="71552" y="303530"/>
                  </a:lnTo>
                  <a:lnTo>
                    <a:pt x="70747" y="302260"/>
                  </a:lnTo>
                  <a:lnTo>
                    <a:pt x="71924" y="300990"/>
                  </a:lnTo>
                  <a:lnTo>
                    <a:pt x="74960" y="299720"/>
                  </a:lnTo>
                  <a:close/>
                </a:path>
                <a:path w="288290" h="650240">
                  <a:moveTo>
                    <a:pt x="153761" y="309880"/>
                  </a:moveTo>
                  <a:lnTo>
                    <a:pt x="88341" y="309880"/>
                  </a:lnTo>
                  <a:lnTo>
                    <a:pt x="90200" y="311150"/>
                  </a:lnTo>
                  <a:lnTo>
                    <a:pt x="87412" y="312420"/>
                  </a:lnTo>
                  <a:lnTo>
                    <a:pt x="154752" y="312420"/>
                  </a:lnTo>
                  <a:lnTo>
                    <a:pt x="153761" y="309880"/>
                  </a:lnTo>
                  <a:close/>
                </a:path>
                <a:path w="288290" h="650240">
                  <a:moveTo>
                    <a:pt x="57242" y="309880"/>
                  </a:moveTo>
                  <a:lnTo>
                    <a:pt x="52472" y="309880"/>
                  </a:lnTo>
                  <a:lnTo>
                    <a:pt x="53277" y="311150"/>
                  </a:lnTo>
                  <a:lnTo>
                    <a:pt x="57242" y="311150"/>
                  </a:lnTo>
                  <a:lnTo>
                    <a:pt x="57242" y="309880"/>
                  </a:lnTo>
                  <a:close/>
                </a:path>
                <a:path w="288290" h="650240">
                  <a:moveTo>
                    <a:pt x="264281" y="300990"/>
                  </a:moveTo>
                  <a:lnTo>
                    <a:pt x="263538" y="303530"/>
                  </a:lnTo>
                  <a:lnTo>
                    <a:pt x="265024" y="307340"/>
                  </a:lnTo>
                  <a:lnTo>
                    <a:pt x="263723" y="309880"/>
                  </a:lnTo>
                  <a:lnTo>
                    <a:pt x="266790" y="309880"/>
                  </a:lnTo>
                  <a:lnTo>
                    <a:pt x="266697" y="308610"/>
                  </a:lnTo>
                  <a:lnTo>
                    <a:pt x="266139" y="306070"/>
                  </a:lnTo>
                  <a:lnTo>
                    <a:pt x="265892" y="304800"/>
                  </a:lnTo>
                  <a:lnTo>
                    <a:pt x="265148" y="302260"/>
                  </a:lnTo>
                  <a:lnTo>
                    <a:pt x="264281" y="300990"/>
                  </a:lnTo>
                  <a:close/>
                </a:path>
                <a:path w="288290" h="650240">
                  <a:moveTo>
                    <a:pt x="129476" y="298450"/>
                  </a:moveTo>
                  <a:lnTo>
                    <a:pt x="80040" y="298450"/>
                  </a:lnTo>
                  <a:lnTo>
                    <a:pt x="80411" y="299720"/>
                  </a:lnTo>
                  <a:lnTo>
                    <a:pt x="80411" y="304800"/>
                  </a:lnTo>
                  <a:lnTo>
                    <a:pt x="80659" y="307340"/>
                  </a:lnTo>
                  <a:lnTo>
                    <a:pt x="135795" y="307340"/>
                  </a:lnTo>
                  <a:lnTo>
                    <a:pt x="135424" y="306070"/>
                  </a:lnTo>
                  <a:lnTo>
                    <a:pt x="134680" y="306070"/>
                  </a:lnTo>
                  <a:lnTo>
                    <a:pt x="134432" y="304800"/>
                  </a:lnTo>
                  <a:lnTo>
                    <a:pt x="134061" y="303530"/>
                  </a:lnTo>
                  <a:lnTo>
                    <a:pt x="133627" y="303530"/>
                  </a:lnTo>
                  <a:lnTo>
                    <a:pt x="133193" y="302260"/>
                  </a:lnTo>
                  <a:lnTo>
                    <a:pt x="138707" y="302260"/>
                  </a:lnTo>
                  <a:lnTo>
                    <a:pt x="135238" y="299720"/>
                  </a:lnTo>
                  <a:lnTo>
                    <a:pt x="130839" y="299720"/>
                  </a:lnTo>
                  <a:lnTo>
                    <a:pt x="129476" y="298450"/>
                  </a:lnTo>
                  <a:close/>
                </a:path>
                <a:path w="288290" h="650240">
                  <a:moveTo>
                    <a:pt x="253625" y="289560"/>
                  </a:moveTo>
                  <a:lnTo>
                    <a:pt x="253068" y="290830"/>
                  </a:lnTo>
                  <a:lnTo>
                    <a:pt x="252882" y="292100"/>
                  </a:lnTo>
                  <a:lnTo>
                    <a:pt x="131830" y="292100"/>
                  </a:lnTo>
                  <a:lnTo>
                    <a:pt x="133627" y="294640"/>
                  </a:lnTo>
                  <a:lnTo>
                    <a:pt x="133441" y="295910"/>
                  </a:lnTo>
                  <a:lnTo>
                    <a:pt x="134866" y="295910"/>
                  </a:lnTo>
                  <a:lnTo>
                    <a:pt x="135052" y="297180"/>
                  </a:lnTo>
                  <a:lnTo>
                    <a:pt x="135486" y="297180"/>
                  </a:lnTo>
                  <a:lnTo>
                    <a:pt x="138026" y="299720"/>
                  </a:lnTo>
                  <a:lnTo>
                    <a:pt x="140627" y="300990"/>
                  </a:lnTo>
                  <a:lnTo>
                    <a:pt x="143229" y="303530"/>
                  </a:lnTo>
                  <a:lnTo>
                    <a:pt x="142300" y="304800"/>
                  </a:lnTo>
                  <a:lnTo>
                    <a:pt x="135981" y="304800"/>
                  </a:lnTo>
                  <a:lnTo>
                    <a:pt x="136787" y="306070"/>
                  </a:lnTo>
                  <a:lnTo>
                    <a:pt x="136291" y="307340"/>
                  </a:lnTo>
                  <a:lnTo>
                    <a:pt x="248174" y="307340"/>
                  </a:lnTo>
                  <a:lnTo>
                    <a:pt x="248174" y="304800"/>
                  </a:lnTo>
                  <a:lnTo>
                    <a:pt x="249970" y="302260"/>
                  </a:lnTo>
                  <a:lnTo>
                    <a:pt x="260502" y="302260"/>
                  </a:lnTo>
                  <a:lnTo>
                    <a:pt x="260006" y="300990"/>
                  </a:lnTo>
                  <a:lnTo>
                    <a:pt x="258705" y="300990"/>
                  </a:lnTo>
                  <a:lnTo>
                    <a:pt x="258148" y="299720"/>
                  </a:lnTo>
                  <a:lnTo>
                    <a:pt x="256785" y="299720"/>
                  </a:lnTo>
                  <a:lnTo>
                    <a:pt x="256661" y="298450"/>
                  </a:lnTo>
                  <a:lnTo>
                    <a:pt x="256103" y="297180"/>
                  </a:lnTo>
                  <a:lnTo>
                    <a:pt x="255918" y="294640"/>
                  </a:lnTo>
                  <a:lnTo>
                    <a:pt x="255360" y="293370"/>
                  </a:lnTo>
                  <a:lnTo>
                    <a:pt x="254988" y="292100"/>
                  </a:lnTo>
                  <a:lnTo>
                    <a:pt x="254245" y="290830"/>
                  </a:lnTo>
                  <a:lnTo>
                    <a:pt x="253625" y="289560"/>
                  </a:lnTo>
                  <a:close/>
                </a:path>
                <a:path w="288290" h="650240">
                  <a:moveTo>
                    <a:pt x="65048" y="303530"/>
                  </a:moveTo>
                  <a:lnTo>
                    <a:pt x="54206" y="303530"/>
                  </a:lnTo>
                  <a:lnTo>
                    <a:pt x="53525" y="304800"/>
                  </a:lnTo>
                  <a:lnTo>
                    <a:pt x="51171" y="304800"/>
                  </a:lnTo>
                  <a:lnTo>
                    <a:pt x="51604" y="306070"/>
                  </a:lnTo>
                  <a:lnTo>
                    <a:pt x="61640" y="306070"/>
                  </a:lnTo>
                  <a:lnTo>
                    <a:pt x="65048" y="303530"/>
                  </a:lnTo>
                  <a:close/>
                </a:path>
                <a:path w="288290" h="650240">
                  <a:moveTo>
                    <a:pt x="138707" y="302260"/>
                  </a:moveTo>
                  <a:lnTo>
                    <a:pt x="133999" y="302260"/>
                  </a:lnTo>
                  <a:lnTo>
                    <a:pt x="134556" y="303530"/>
                  </a:lnTo>
                  <a:lnTo>
                    <a:pt x="135300" y="303530"/>
                  </a:lnTo>
                  <a:lnTo>
                    <a:pt x="135609" y="304800"/>
                  </a:lnTo>
                  <a:lnTo>
                    <a:pt x="142114" y="304800"/>
                  </a:lnTo>
                  <a:lnTo>
                    <a:pt x="140318" y="303530"/>
                  </a:lnTo>
                  <a:lnTo>
                    <a:pt x="138707" y="302260"/>
                  </a:lnTo>
                  <a:close/>
                </a:path>
                <a:path w="288290" h="650240">
                  <a:moveTo>
                    <a:pt x="101722" y="285750"/>
                  </a:moveTo>
                  <a:lnTo>
                    <a:pt x="62755" y="290830"/>
                  </a:lnTo>
                  <a:lnTo>
                    <a:pt x="52100" y="295910"/>
                  </a:lnTo>
                  <a:lnTo>
                    <a:pt x="50985" y="295910"/>
                  </a:lnTo>
                  <a:lnTo>
                    <a:pt x="47701" y="297180"/>
                  </a:lnTo>
                  <a:lnTo>
                    <a:pt x="45347" y="299720"/>
                  </a:lnTo>
                  <a:lnTo>
                    <a:pt x="42498" y="302260"/>
                  </a:lnTo>
                  <a:lnTo>
                    <a:pt x="42436" y="303530"/>
                  </a:lnTo>
                  <a:lnTo>
                    <a:pt x="44108" y="303530"/>
                  </a:lnTo>
                  <a:lnTo>
                    <a:pt x="44666" y="302260"/>
                  </a:lnTo>
                  <a:lnTo>
                    <a:pt x="45100" y="302260"/>
                  </a:lnTo>
                  <a:lnTo>
                    <a:pt x="45719" y="300990"/>
                  </a:lnTo>
                  <a:lnTo>
                    <a:pt x="46586" y="300990"/>
                  </a:lnTo>
                  <a:lnTo>
                    <a:pt x="48383" y="299720"/>
                  </a:lnTo>
                  <a:lnTo>
                    <a:pt x="48940" y="299720"/>
                  </a:lnTo>
                  <a:lnTo>
                    <a:pt x="49436" y="298450"/>
                  </a:lnTo>
                  <a:lnTo>
                    <a:pt x="51666" y="297180"/>
                  </a:lnTo>
                  <a:lnTo>
                    <a:pt x="53215" y="297180"/>
                  </a:lnTo>
                  <a:lnTo>
                    <a:pt x="54764" y="295910"/>
                  </a:lnTo>
                  <a:lnTo>
                    <a:pt x="57676" y="294640"/>
                  </a:lnTo>
                  <a:lnTo>
                    <a:pt x="60030" y="292100"/>
                  </a:lnTo>
                  <a:lnTo>
                    <a:pt x="67092" y="292100"/>
                  </a:lnTo>
                  <a:lnTo>
                    <a:pt x="70066" y="290830"/>
                  </a:lnTo>
                  <a:lnTo>
                    <a:pt x="75208" y="290830"/>
                  </a:lnTo>
                  <a:lnTo>
                    <a:pt x="76570" y="289560"/>
                  </a:lnTo>
                  <a:lnTo>
                    <a:pt x="118387" y="289560"/>
                  </a:lnTo>
                  <a:lnTo>
                    <a:pt x="114794" y="288290"/>
                  </a:lnTo>
                  <a:lnTo>
                    <a:pt x="112812" y="288290"/>
                  </a:lnTo>
                  <a:lnTo>
                    <a:pt x="110581" y="287020"/>
                  </a:lnTo>
                  <a:lnTo>
                    <a:pt x="104882" y="287020"/>
                  </a:lnTo>
                  <a:lnTo>
                    <a:pt x="101722" y="285750"/>
                  </a:lnTo>
                  <a:close/>
                </a:path>
                <a:path w="288290" h="650240">
                  <a:moveTo>
                    <a:pt x="268741" y="284480"/>
                  </a:moveTo>
                  <a:lnTo>
                    <a:pt x="265024" y="284480"/>
                  </a:lnTo>
                  <a:lnTo>
                    <a:pt x="265396" y="285750"/>
                  </a:lnTo>
                  <a:lnTo>
                    <a:pt x="265582" y="287020"/>
                  </a:lnTo>
                  <a:lnTo>
                    <a:pt x="265892" y="289560"/>
                  </a:lnTo>
                  <a:lnTo>
                    <a:pt x="265954" y="293370"/>
                  </a:lnTo>
                  <a:lnTo>
                    <a:pt x="266387" y="295910"/>
                  </a:lnTo>
                  <a:lnTo>
                    <a:pt x="266759" y="297180"/>
                  </a:lnTo>
                  <a:lnTo>
                    <a:pt x="267193" y="299720"/>
                  </a:lnTo>
                  <a:lnTo>
                    <a:pt x="269299" y="300990"/>
                  </a:lnTo>
                  <a:lnTo>
                    <a:pt x="269423" y="299720"/>
                  </a:lnTo>
                  <a:lnTo>
                    <a:pt x="269361" y="298450"/>
                  </a:lnTo>
                  <a:lnTo>
                    <a:pt x="269237" y="297180"/>
                  </a:lnTo>
                  <a:lnTo>
                    <a:pt x="269051" y="294640"/>
                  </a:lnTo>
                  <a:lnTo>
                    <a:pt x="268989" y="292100"/>
                  </a:lnTo>
                  <a:lnTo>
                    <a:pt x="268679" y="290830"/>
                  </a:lnTo>
                  <a:lnTo>
                    <a:pt x="270724" y="290830"/>
                  </a:lnTo>
                  <a:lnTo>
                    <a:pt x="270786" y="289560"/>
                  </a:lnTo>
                  <a:lnTo>
                    <a:pt x="268865" y="289560"/>
                  </a:lnTo>
                  <a:lnTo>
                    <a:pt x="268741" y="284480"/>
                  </a:lnTo>
                  <a:close/>
                </a:path>
                <a:path w="288290" h="650240">
                  <a:moveTo>
                    <a:pt x="124396" y="293370"/>
                  </a:moveTo>
                  <a:lnTo>
                    <a:pt x="84996" y="293370"/>
                  </a:lnTo>
                  <a:lnTo>
                    <a:pt x="83385" y="295910"/>
                  </a:lnTo>
                  <a:lnTo>
                    <a:pt x="75331" y="295910"/>
                  </a:lnTo>
                  <a:lnTo>
                    <a:pt x="71305" y="297180"/>
                  </a:lnTo>
                  <a:lnTo>
                    <a:pt x="69198" y="297180"/>
                  </a:lnTo>
                  <a:lnTo>
                    <a:pt x="68517" y="299720"/>
                  </a:lnTo>
                  <a:lnTo>
                    <a:pt x="78863" y="299720"/>
                  </a:lnTo>
                  <a:lnTo>
                    <a:pt x="80040" y="298450"/>
                  </a:lnTo>
                  <a:lnTo>
                    <a:pt x="129476" y="298450"/>
                  </a:lnTo>
                  <a:lnTo>
                    <a:pt x="126503" y="294640"/>
                  </a:lnTo>
                  <a:lnTo>
                    <a:pt x="125511" y="294640"/>
                  </a:lnTo>
                  <a:lnTo>
                    <a:pt x="124396" y="293370"/>
                  </a:lnTo>
                  <a:close/>
                </a:path>
                <a:path w="288290" h="650240">
                  <a:moveTo>
                    <a:pt x="131459" y="298450"/>
                  </a:moveTo>
                  <a:lnTo>
                    <a:pt x="131397" y="299720"/>
                  </a:lnTo>
                  <a:lnTo>
                    <a:pt x="133379" y="299720"/>
                  </a:lnTo>
                  <a:lnTo>
                    <a:pt x="131459" y="298450"/>
                  </a:lnTo>
                  <a:close/>
                </a:path>
                <a:path w="288290" h="650240">
                  <a:moveTo>
                    <a:pt x="76880" y="294640"/>
                  </a:moveTo>
                  <a:lnTo>
                    <a:pt x="75827" y="294640"/>
                  </a:lnTo>
                  <a:lnTo>
                    <a:pt x="75517" y="295910"/>
                  </a:lnTo>
                  <a:lnTo>
                    <a:pt x="77686" y="295910"/>
                  </a:lnTo>
                  <a:lnTo>
                    <a:pt x="76880" y="294640"/>
                  </a:lnTo>
                  <a:close/>
                </a:path>
                <a:path w="288290" h="650240">
                  <a:moveTo>
                    <a:pt x="81403" y="293370"/>
                  </a:moveTo>
                  <a:lnTo>
                    <a:pt x="80288" y="293370"/>
                  </a:lnTo>
                  <a:lnTo>
                    <a:pt x="79172" y="294640"/>
                  </a:lnTo>
                  <a:lnTo>
                    <a:pt x="78801" y="295910"/>
                  </a:lnTo>
                  <a:lnTo>
                    <a:pt x="83385" y="295910"/>
                  </a:lnTo>
                  <a:lnTo>
                    <a:pt x="81403" y="293370"/>
                  </a:lnTo>
                  <a:close/>
                </a:path>
                <a:path w="288290" h="650240">
                  <a:moveTo>
                    <a:pt x="252263" y="288290"/>
                  </a:moveTo>
                  <a:lnTo>
                    <a:pt x="126193" y="288290"/>
                  </a:lnTo>
                  <a:lnTo>
                    <a:pt x="126874" y="289560"/>
                  </a:lnTo>
                  <a:lnTo>
                    <a:pt x="127742" y="289560"/>
                  </a:lnTo>
                  <a:lnTo>
                    <a:pt x="127866" y="290830"/>
                  </a:lnTo>
                  <a:lnTo>
                    <a:pt x="127122" y="290830"/>
                  </a:lnTo>
                  <a:lnTo>
                    <a:pt x="126751" y="292100"/>
                  </a:lnTo>
                  <a:lnTo>
                    <a:pt x="127866" y="293370"/>
                  </a:lnTo>
                  <a:lnTo>
                    <a:pt x="129105" y="293370"/>
                  </a:lnTo>
                  <a:lnTo>
                    <a:pt x="130468" y="294640"/>
                  </a:lnTo>
                  <a:lnTo>
                    <a:pt x="131087" y="292100"/>
                  </a:lnTo>
                  <a:lnTo>
                    <a:pt x="252324" y="292100"/>
                  </a:lnTo>
                  <a:lnTo>
                    <a:pt x="252263" y="288290"/>
                  </a:lnTo>
                  <a:close/>
                </a:path>
                <a:path w="288290" h="650240">
                  <a:moveTo>
                    <a:pt x="67092" y="292100"/>
                  </a:moveTo>
                  <a:lnTo>
                    <a:pt x="60030" y="292100"/>
                  </a:lnTo>
                  <a:lnTo>
                    <a:pt x="63623" y="293370"/>
                  </a:lnTo>
                  <a:lnTo>
                    <a:pt x="64118" y="293370"/>
                  </a:lnTo>
                  <a:lnTo>
                    <a:pt x="67092" y="292100"/>
                  </a:lnTo>
                  <a:close/>
                </a:path>
                <a:path w="288290" h="650240">
                  <a:moveTo>
                    <a:pt x="90262" y="292100"/>
                  </a:moveTo>
                  <a:lnTo>
                    <a:pt x="86606" y="292100"/>
                  </a:lnTo>
                  <a:lnTo>
                    <a:pt x="85615" y="293370"/>
                  </a:lnTo>
                  <a:lnTo>
                    <a:pt x="91934" y="293370"/>
                  </a:lnTo>
                  <a:lnTo>
                    <a:pt x="90262" y="292100"/>
                  </a:lnTo>
                  <a:close/>
                </a:path>
                <a:path w="288290" h="650240">
                  <a:moveTo>
                    <a:pt x="118387" y="289560"/>
                  </a:moveTo>
                  <a:lnTo>
                    <a:pt x="91067" y="289560"/>
                  </a:lnTo>
                  <a:lnTo>
                    <a:pt x="93669" y="290830"/>
                  </a:lnTo>
                  <a:lnTo>
                    <a:pt x="91934" y="293370"/>
                  </a:lnTo>
                  <a:lnTo>
                    <a:pt x="123281" y="293370"/>
                  </a:lnTo>
                  <a:lnTo>
                    <a:pt x="122104" y="292100"/>
                  </a:lnTo>
                  <a:lnTo>
                    <a:pt x="118387" y="289560"/>
                  </a:lnTo>
                  <a:close/>
                </a:path>
                <a:path w="288290" h="650240">
                  <a:moveTo>
                    <a:pt x="39028" y="284480"/>
                  </a:moveTo>
                  <a:lnTo>
                    <a:pt x="27815" y="284480"/>
                  </a:lnTo>
                  <a:lnTo>
                    <a:pt x="30355" y="290830"/>
                  </a:lnTo>
                  <a:lnTo>
                    <a:pt x="33205" y="287020"/>
                  </a:lnTo>
                  <a:lnTo>
                    <a:pt x="35807" y="285750"/>
                  </a:lnTo>
                  <a:lnTo>
                    <a:pt x="37975" y="285750"/>
                  </a:lnTo>
                  <a:lnTo>
                    <a:pt x="39028" y="284480"/>
                  </a:lnTo>
                  <a:close/>
                </a:path>
                <a:path w="288290" h="650240">
                  <a:moveTo>
                    <a:pt x="85801" y="289560"/>
                  </a:moveTo>
                  <a:lnTo>
                    <a:pt x="81093" y="289560"/>
                  </a:lnTo>
                  <a:lnTo>
                    <a:pt x="83137" y="290830"/>
                  </a:lnTo>
                  <a:lnTo>
                    <a:pt x="85367" y="290830"/>
                  </a:lnTo>
                  <a:lnTo>
                    <a:pt x="85801" y="289560"/>
                  </a:lnTo>
                  <a:close/>
                </a:path>
                <a:path w="288290" h="650240">
                  <a:moveTo>
                    <a:pt x="22611" y="280670"/>
                  </a:moveTo>
                  <a:lnTo>
                    <a:pt x="21434" y="280670"/>
                  </a:lnTo>
                  <a:lnTo>
                    <a:pt x="21434" y="284480"/>
                  </a:lnTo>
                  <a:lnTo>
                    <a:pt x="21992" y="285750"/>
                  </a:lnTo>
                  <a:lnTo>
                    <a:pt x="22240" y="287020"/>
                  </a:lnTo>
                  <a:lnTo>
                    <a:pt x="23603" y="287020"/>
                  </a:lnTo>
                  <a:lnTo>
                    <a:pt x="24656" y="288290"/>
                  </a:lnTo>
                  <a:lnTo>
                    <a:pt x="26205" y="289560"/>
                  </a:lnTo>
                  <a:lnTo>
                    <a:pt x="26948" y="288290"/>
                  </a:lnTo>
                  <a:lnTo>
                    <a:pt x="27320" y="287020"/>
                  </a:lnTo>
                  <a:lnTo>
                    <a:pt x="27629" y="285750"/>
                  </a:lnTo>
                  <a:lnTo>
                    <a:pt x="22921" y="285750"/>
                  </a:lnTo>
                  <a:lnTo>
                    <a:pt x="23293" y="283210"/>
                  </a:lnTo>
                  <a:lnTo>
                    <a:pt x="23231" y="281940"/>
                  </a:lnTo>
                  <a:lnTo>
                    <a:pt x="22611" y="280670"/>
                  </a:lnTo>
                  <a:close/>
                </a:path>
                <a:path w="288290" h="650240">
                  <a:moveTo>
                    <a:pt x="253068" y="274320"/>
                  </a:moveTo>
                  <a:lnTo>
                    <a:pt x="250094" y="274320"/>
                  </a:lnTo>
                  <a:lnTo>
                    <a:pt x="251457" y="276860"/>
                  </a:lnTo>
                  <a:lnTo>
                    <a:pt x="251829" y="278130"/>
                  </a:lnTo>
                  <a:lnTo>
                    <a:pt x="252263" y="279400"/>
                  </a:lnTo>
                  <a:lnTo>
                    <a:pt x="252448" y="280670"/>
                  </a:lnTo>
                  <a:lnTo>
                    <a:pt x="252572" y="285750"/>
                  </a:lnTo>
                  <a:lnTo>
                    <a:pt x="254059" y="288290"/>
                  </a:lnTo>
                  <a:lnTo>
                    <a:pt x="256475" y="289560"/>
                  </a:lnTo>
                  <a:lnTo>
                    <a:pt x="256103" y="287020"/>
                  </a:lnTo>
                  <a:lnTo>
                    <a:pt x="255856" y="284480"/>
                  </a:lnTo>
                  <a:lnTo>
                    <a:pt x="255546" y="281940"/>
                  </a:lnTo>
                  <a:lnTo>
                    <a:pt x="263290" y="281940"/>
                  </a:lnTo>
                  <a:lnTo>
                    <a:pt x="262732" y="280670"/>
                  </a:lnTo>
                  <a:lnTo>
                    <a:pt x="261803" y="280670"/>
                  </a:lnTo>
                  <a:lnTo>
                    <a:pt x="261121" y="278130"/>
                  </a:lnTo>
                  <a:lnTo>
                    <a:pt x="260688" y="276860"/>
                  </a:lnTo>
                  <a:lnTo>
                    <a:pt x="254121" y="276860"/>
                  </a:lnTo>
                  <a:lnTo>
                    <a:pt x="253687" y="275590"/>
                  </a:lnTo>
                  <a:lnTo>
                    <a:pt x="253254" y="275590"/>
                  </a:lnTo>
                  <a:lnTo>
                    <a:pt x="253068" y="274320"/>
                  </a:lnTo>
                  <a:close/>
                </a:path>
                <a:path w="288290" h="650240">
                  <a:moveTo>
                    <a:pt x="270910" y="288290"/>
                  </a:moveTo>
                  <a:lnTo>
                    <a:pt x="270414" y="288290"/>
                  </a:lnTo>
                  <a:lnTo>
                    <a:pt x="270042" y="289560"/>
                  </a:lnTo>
                  <a:lnTo>
                    <a:pt x="270786" y="289560"/>
                  </a:lnTo>
                  <a:lnTo>
                    <a:pt x="270910" y="288290"/>
                  </a:lnTo>
                  <a:close/>
                </a:path>
                <a:path w="288290" h="650240">
                  <a:moveTo>
                    <a:pt x="118573" y="280670"/>
                  </a:moveTo>
                  <a:lnTo>
                    <a:pt x="118015" y="280670"/>
                  </a:lnTo>
                  <a:lnTo>
                    <a:pt x="117458" y="281940"/>
                  </a:lnTo>
                  <a:lnTo>
                    <a:pt x="116219" y="283210"/>
                  </a:lnTo>
                  <a:lnTo>
                    <a:pt x="117024" y="284480"/>
                  </a:lnTo>
                  <a:lnTo>
                    <a:pt x="119626" y="284480"/>
                  </a:lnTo>
                  <a:lnTo>
                    <a:pt x="121794" y="285750"/>
                  </a:lnTo>
                  <a:lnTo>
                    <a:pt x="126565" y="285750"/>
                  </a:lnTo>
                  <a:lnTo>
                    <a:pt x="125821" y="288290"/>
                  </a:lnTo>
                  <a:lnTo>
                    <a:pt x="251891" y="288290"/>
                  </a:lnTo>
                  <a:lnTo>
                    <a:pt x="251643" y="287020"/>
                  </a:lnTo>
                  <a:lnTo>
                    <a:pt x="250838" y="285750"/>
                  </a:lnTo>
                  <a:lnTo>
                    <a:pt x="249041" y="283210"/>
                  </a:lnTo>
                  <a:lnTo>
                    <a:pt x="249506" y="281940"/>
                  </a:lnTo>
                  <a:lnTo>
                    <a:pt x="118883" y="281940"/>
                  </a:lnTo>
                  <a:lnTo>
                    <a:pt x="118573" y="280670"/>
                  </a:lnTo>
                  <a:close/>
                </a:path>
                <a:path w="288290" h="650240">
                  <a:moveTo>
                    <a:pt x="266139" y="271780"/>
                  </a:moveTo>
                  <a:lnTo>
                    <a:pt x="265024" y="271780"/>
                  </a:lnTo>
                  <a:lnTo>
                    <a:pt x="264777" y="274320"/>
                  </a:lnTo>
                  <a:lnTo>
                    <a:pt x="264033" y="280670"/>
                  </a:lnTo>
                  <a:lnTo>
                    <a:pt x="263538" y="280670"/>
                  </a:lnTo>
                  <a:lnTo>
                    <a:pt x="263290" y="281940"/>
                  </a:lnTo>
                  <a:lnTo>
                    <a:pt x="256103" y="281940"/>
                  </a:lnTo>
                  <a:lnTo>
                    <a:pt x="256785" y="283210"/>
                  </a:lnTo>
                  <a:lnTo>
                    <a:pt x="257404" y="285750"/>
                  </a:lnTo>
                  <a:lnTo>
                    <a:pt x="258210" y="287020"/>
                  </a:lnTo>
                  <a:lnTo>
                    <a:pt x="258581" y="288290"/>
                  </a:lnTo>
                  <a:lnTo>
                    <a:pt x="262794" y="288290"/>
                  </a:lnTo>
                  <a:lnTo>
                    <a:pt x="263104" y="287020"/>
                  </a:lnTo>
                  <a:lnTo>
                    <a:pt x="263166" y="285750"/>
                  </a:lnTo>
                  <a:lnTo>
                    <a:pt x="263352" y="285750"/>
                  </a:lnTo>
                  <a:lnTo>
                    <a:pt x="263476" y="284480"/>
                  </a:lnTo>
                  <a:lnTo>
                    <a:pt x="268741" y="284480"/>
                  </a:lnTo>
                  <a:lnTo>
                    <a:pt x="268630" y="278130"/>
                  </a:lnTo>
                  <a:lnTo>
                    <a:pt x="268556" y="275590"/>
                  </a:lnTo>
                  <a:lnTo>
                    <a:pt x="268246" y="273050"/>
                  </a:lnTo>
                  <a:lnTo>
                    <a:pt x="266139" y="271780"/>
                  </a:lnTo>
                  <a:close/>
                </a:path>
                <a:path w="288290" h="650240">
                  <a:moveTo>
                    <a:pt x="37975" y="285750"/>
                  </a:moveTo>
                  <a:lnTo>
                    <a:pt x="35931" y="285750"/>
                  </a:lnTo>
                  <a:lnTo>
                    <a:pt x="36055" y="287020"/>
                  </a:lnTo>
                  <a:lnTo>
                    <a:pt x="37542" y="287020"/>
                  </a:lnTo>
                  <a:lnTo>
                    <a:pt x="37975" y="285750"/>
                  </a:lnTo>
                  <a:close/>
                </a:path>
                <a:path w="288290" h="650240">
                  <a:moveTo>
                    <a:pt x="46153" y="284480"/>
                  </a:moveTo>
                  <a:lnTo>
                    <a:pt x="40205" y="284480"/>
                  </a:lnTo>
                  <a:lnTo>
                    <a:pt x="41383" y="285750"/>
                  </a:lnTo>
                  <a:lnTo>
                    <a:pt x="43179" y="287020"/>
                  </a:lnTo>
                  <a:lnTo>
                    <a:pt x="46153" y="284480"/>
                  </a:lnTo>
                  <a:close/>
                </a:path>
                <a:path w="288290" h="650240">
                  <a:moveTo>
                    <a:pt x="108351" y="285750"/>
                  </a:moveTo>
                  <a:lnTo>
                    <a:pt x="104882" y="287020"/>
                  </a:lnTo>
                  <a:lnTo>
                    <a:pt x="110581" y="287020"/>
                  </a:lnTo>
                  <a:lnTo>
                    <a:pt x="108351" y="285750"/>
                  </a:lnTo>
                  <a:close/>
                </a:path>
                <a:path w="288290" h="650240">
                  <a:moveTo>
                    <a:pt x="32895" y="265430"/>
                  </a:moveTo>
                  <a:lnTo>
                    <a:pt x="32090" y="265430"/>
                  </a:lnTo>
                  <a:lnTo>
                    <a:pt x="31470" y="266700"/>
                  </a:lnTo>
                  <a:lnTo>
                    <a:pt x="30665" y="267970"/>
                  </a:lnTo>
                  <a:lnTo>
                    <a:pt x="30231" y="269240"/>
                  </a:lnTo>
                  <a:lnTo>
                    <a:pt x="29488" y="270510"/>
                  </a:lnTo>
                  <a:lnTo>
                    <a:pt x="29426" y="273050"/>
                  </a:lnTo>
                  <a:lnTo>
                    <a:pt x="28125" y="274320"/>
                  </a:lnTo>
                  <a:lnTo>
                    <a:pt x="25957" y="275590"/>
                  </a:lnTo>
                  <a:lnTo>
                    <a:pt x="27320" y="278130"/>
                  </a:lnTo>
                  <a:lnTo>
                    <a:pt x="26329" y="280670"/>
                  </a:lnTo>
                  <a:lnTo>
                    <a:pt x="28125" y="281940"/>
                  </a:lnTo>
                  <a:lnTo>
                    <a:pt x="27010" y="283210"/>
                  </a:lnTo>
                  <a:lnTo>
                    <a:pt x="25399" y="284480"/>
                  </a:lnTo>
                  <a:lnTo>
                    <a:pt x="24594" y="285750"/>
                  </a:lnTo>
                  <a:lnTo>
                    <a:pt x="27629" y="285750"/>
                  </a:lnTo>
                  <a:lnTo>
                    <a:pt x="27815" y="284480"/>
                  </a:lnTo>
                  <a:lnTo>
                    <a:pt x="48011" y="284480"/>
                  </a:lnTo>
                  <a:lnTo>
                    <a:pt x="51357" y="283210"/>
                  </a:lnTo>
                  <a:lnTo>
                    <a:pt x="56065" y="283210"/>
                  </a:lnTo>
                  <a:lnTo>
                    <a:pt x="58109" y="281940"/>
                  </a:lnTo>
                  <a:lnTo>
                    <a:pt x="66658" y="281940"/>
                  </a:lnTo>
                  <a:lnTo>
                    <a:pt x="68455" y="280670"/>
                  </a:lnTo>
                  <a:lnTo>
                    <a:pt x="70313" y="279400"/>
                  </a:lnTo>
                  <a:lnTo>
                    <a:pt x="72110" y="278130"/>
                  </a:lnTo>
                  <a:lnTo>
                    <a:pt x="78739" y="278130"/>
                  </a:lnTo>
                  <a:lnTo>
                    <a:pt x="80535" y="275590"/>
                  </a:lnTo>
                  <a:lnTo>
                    <a:pt x="89394" y="275590"/>
                  </a:lnTo>
                  <a:lnTo>
                    <a:pt x="90262" y="274320"/>
                  </a:lnTo>
                  <a:lnTo>
                    <a:pt x="253068" y="274320"/>
                  </a:lnTo>
                  <a:lnTo>
                    <a:pt x="252263" y="271780"/>
                  </a:lnTo>
                  <a:lnTo>
                    <a:pt x="251973" y="270510"/>
                  </a:lnTo>
                  <a:lnTo>
                    <a:pt x="34072" y="270510"/>
                  </a:lnTo>
                  <a:lnTo>
                    <a:pt x="34072" y="269240"/>
                  </a:lnTo>
                  <a:lnTo>
                    <a:pt x="31594" y="269240"/>
                  </a:lnTo>
                  <a:lnTo>
                    <a:pt x="32090" y="267970"/>
                  </a:lnTo>
                  <a:lnTo>
                    <a:pt x="32462" y="266700"/>
                  </a:lnTo>
                  <a:lnTo>
                    <a:pt x="32895" y="265430"/>
                  </a:lnTo>
                  <a:close/>
                </a:path>
                <a:path w="288290" h="650240">
                  <a:moveTo>
                    <a:pt x="118015" y="280670"/>
                  </a:moveTo>
                  <a:lnTo>
                    <a:pt x="114856" y="280670"/>
                  </a:lnTo>
                  <a:lnTo>
                    <a:pt x="114670" y="281940"/>
                  </a:lnTo>
                  <a:lnTo>
                    <a:pt x="117458" y="281940"/>
                  </a:lnTo>
                  <a:lnTo>
                    <a:pt x="118015" y="280670"/>
                  </a:lnTo>
                  <a:close/>
                </a:path>
                <a:path w="288290" h="650240">
                  <a:moveTo>
                    <a:pt x="250032" y="278130"/>
                  </a:moveTo>
                  <a:lnTo>
                    <a:pt x="110705" y="278130"/>
                  </a:lnTo>
                  <a:lnTo>
                    <a:pt x="111573" y="279400"/>
                  </a:lnTo>
                  <a:lnTo>
                    <a:pt x="112068" y="279400"/>
                  </a:lnTo>
                  <a:lnTo>
                    <a:pt x="113307" y="280670"/>
                  </a:lnTo>
                  <a:lnTo>
                    <a:pt x="118573" y="280670"/>
                  </a:lnTo>
                  <a:lnTo>
                    <a:pt x="118883" y="281940"/>
                  </a:lnTo>
                  <a:lnTo>
                    <a:pt x="249506" y="281940"/>
                  </a:lnTo>
                  <a:lnTo>
                    <a:pt x="249970" y="280670"/>
                  </a:lnTo>
                  <a:lnTo>
                    <a:pt x="250404" y="279400"/>
                  </a:lnTo>
                  <a:lnTo>
                    <a:pt x="250032" y="278130"/>
                  </a:lnTo>
                  <a:close/>
                </a:path>
                <a:path w="288290" h="650240">
                  <a:moveTo>
                    <a:pt x="98191" y="274320"/>
                  </a:moveTo>
                  <a:lnTo>
                    <a:pt x="90819" y="274320"/>
                  </a:lnTo>
                  <a:lnTo>
                    <a:pt x="92182" y="276860"/>
                  </a:lnTo>
                  <a:lnTo>
                    <a:pt x="92925" y="278130"/>
                  </a:lnTo>
                  <a:lnTo>
                    <a:pt x="93173" y="276860"/>
                  </a:lnTo>
                  <a:lnTo>
                    <a:pt x="93545" y="275590"/>
                  </a:lnTo>
                  <a:lnTo>
                    <a:pt x="96085" y="275590"/>
                  </a:lnTo>
                  <a:lnTo>
                    <a:pt x="98191" y="274320"/>
                  </a:lnTo>
                  <a:close/>
                </a:path>
                <a:path w="288290" h="650240">
                  <a:moveTo>
                    <a:pt x="249599" y="275590"/>
                  </a:moveTo>
                  <a:lnTo>
                    <a:pt x="112564" y="275590"/>
                  </a:lnTo>
                  <a:lnTo>
                    <a:pt x="113245" y="276860"/>
                  </a:lnTo>
                  <a:lnTo>
                    <a:pt x="113989" y="276860"/>
                  </a:lnTo>
                  <a:lnTo>
                    <a:pt x="111697" y="278130"/>
                  </a:lnTo>
                  <a:lnTo>
                    <a:pt x="248793" y="278130"/>
                  </a:lnTo>
                  <a:lnTo>
                    <a:pt x="249165" y="276860"/>
                  </a:lnTo>
                  <a:lnTo>
                    <a:pt x="249599" y="275590"/>
                  </a:lnTo>
                  <a:close/>
                </a:path>
                <a:path w="288290" h="650240">
                  <a:moveTo>
                    <a:pt x="86235" y="275590"/>
                  </a:moveTo>
                  <a:lnTo>
                    <a:pt x="80535" y="275590"/>
                  </a:lnTo>
                  <a:lnTo>
                    <a:pt x="82456" y="276860"/>
                  </a:lnTo>
                  <a:lnTo>
                    <a:pt x="86235" y="275590"/>
                  </a:lnTo>
                  <a:close/>
                </a:path>
                <a:path w="288290" h="650240">
                  <a:moveTo>
                    <a:pt x="89394" y="275590"/>
                  </a:moveTo>
                  <a:lnTo>
                    <a:pt x="86235" y="275590"/>
                  </a:lnTo>
                  <a:lnTo>
                    <a:pt x="88527" y="276860"/>
                  </a:lnTo>
                  <a:lnTo>
                    <a:pt x="89394" y="275590"/>
                  </a:lnTo>
                  <a:close/>
                </a:path>
                <a:path w="288290" h="650240">
                  <a:moveTo>
                    <a:pt x="96085" y="275590"/>
                  </a:moveTo>
                  <a:lnTo>
                    <a:pt x="93545" y="275590"/>
                  </a:lnTo>
                  <a:lnTo>
                    <a:pt x="94970" y="276860"/>
                  </a:lnTo>
                  <a:lnTo>
                    <a:pt x="96085" y="275590"/>
                  </a:lnTo>
                  <a:close/>
                </a:path>
                <a:path w="288290" h="650240">
                  <a:moveTo>
                    <a:pt x="250094" y="274320"/>
                  </a:moveTo>
                  <a:lnTo>
                    <a:pt x="106864" y="274320"/>
                  </a:lnTo>
                  <a:lnTo>
                    <a:pt x="108103" y="276860"/>
                  </a:lnTo>
                  <a:lnTo>
                    <a:pt x="110396" y="276860"/>
                  </a:lnTo>
                  <a:lnTo>
                    <a:pt x="111139" y="275590"/>
                  </a:lnTo>
                  <a:lnTo>
                    <a:pt x="249599" y="275590"/>
                  </a:lnTo>
                  <a:lnTo>
                    <a:pt x="250094" y="274320"/>
                  </a:lnTo>
                  <a:close/>
                </a:path>
                <a:path w="288290" h="650240">
                  <a:moveTo>
                    <a:pt x="259944" y="274320"/>
                  </a:moveTo>
                  <a:lnTo>
                    <a:pt x="255608" y="274320"/>
                  </a:lnTo>
                  <a:lnTo>
                    <a:pt x="254121" y="276860"/>
                  </a:lnTo>
                  <a:lnTo>
                    <a:pt x="260688" y="276860"/>
                  </a:lnTo>
                  <a:lnTo>
                    <a:pt x="259944" y="274320"/>
                  </a:lnTo>
                  <a:close/>
                </a:path>
                <a:path w="288290" h="650240">
                  <a:moveTo>
                    <a:pt x="106864" y="274320"/>
                  </a:moveTo>
                  <a:lnTo>
                    <a:pt x="102094" y="274320"/>
                  </a:lnTo>
                  <a:lnTo>
                    <a:pt x="102652" y="275590"/>
                  </a:lnTo>
                  <a:lnTo>
                    <a:pt x="105563" y="275590"/>
                  </a:lnTo>
                  <a:lnTo>
                    <a:pt x="106864" y="274320"/>
                  </a:lnTo>
                  <a:close/>
                </a:path>
                <a:path w="288290" h="650240">
                  <a:moveTo>
                    <a:pt x="256847" y="271780"/>
                  </a:moveTo>
                  <a:lnTo>
                    <a:pt x="256475" y="273050"/>
                  </a:lnTo>
                  <a:lnTo>
                    <a:pt x="256042" y="274320"/>
                  </a:lnTo>
                  <a:lnTo>
                    <a:pt x="259573" y="274320"/>
                  </a:lnTo>
                  <a:lnTo>
                    <a:pt x="258829" y="273050"/>
                  </a:lnTo>
                  <a:lnTo>
                    <a:pt x="258086" y="273050"/>
                  </a:lnTo>
                  <a:lnTo>
                    <a:pt x="256847" y="271780"/>
                  </a:lnTo>
                  <a:close/>
                </a:path>
                <a:path w="288290" h="650240">
                  <a:moveTo>
                    <a:pt x="247864" y="269240"/>
                  </a:moveTo>
                  <a:lnTo>
                    <a:pt x="36488" y="269240"/>
                  </a:lnTo>
                  <a:lnTo>
                    <a:pt x="36117" y="270510"/>
                  </a:lnTo>
                  <a:lnTo>
                    <a:pt x="248422" y="270510"/>
                  </a:lnTo>
                  <a:lnTo>
                    <a:pt x="247864" y="269240"/>
                  </a:lnTo>
                  <a:close/>
                </a:path>
                <a:path w="288290" h="650240">
                  <a:moveTo>
                    <a:pt x="250466" y="262890"/>
                  </a:moveTo>
                  <a:lnTo>
                    <a:pt x="248050" y="262890"/>
                  </a:lnTo>
                  <a:lnTo>
                    <a:pt x="248298" y="265430"/>
                  </a:lnTo>
                  <a:lnTo>
                    <a:pt x="248669" y="267970"/>
                  </a:lnTo>
                  <a:lnTo>
                    <a:pt x="248979" y="270510"/>
                  </a:lnTo>
                  <a:lnTo>
                    <a:pt x="251973" y="270510"/>
                  </a:lnTo>
                  <a:lnTo>
                    <a:pt x="251395" y="267970"/>
                  </a:lnTo>
                  <a:lnTo>
                    <a:pt x="250466" y="262890"/>
                  </a:lnTo>
                  <a:close/>
                </a:path>
                <a:path w="288290" h="650240">
                  <a:moveTo>
                    <a:pt x="140627" y="246380"/>
                  </a:moveTo>
                  <a:lnTo>
                    <a:pt x="78119" y="246380"/>
                  </a:lnTo>
                  <a:lnTo>
                    <a:pt x="77995" y="247650"/>
                  </a:lnTo>
                  <a:lnTo>
                    <a:pt x="77004" y="248920"/>
                  </a:lnTo>
                  <a:lnTo>
                    <a:pt x="74092" y="248920"/>
                  </a:lnTo>
                  <a:lnTo>
                    <a:pt x="74588" y="250190"/>
                  </a:lnTo>
                  <a:lnTo>
                    <a:pt x="75208" y="250190"/>
                  </a:lnTo>
                  <a:lnTo>
                    <a:pt x="74588" y="251460"/>
                  </a:lnTo>
                  <a:lnTo>
                    <a:pt x="71862" y="251460"/>
                  </a:lnTo>
                  <a:lnTo>
                    <a:pt x="70933" y="252730"/>
                  </a:lnTo>
                  <a:lnTo>
                    <a:pt x="69570" y="252730"/>
                  </a:lnTo>
                  <a:lnTo>
                    <a:pt x="68021" y="254000"/>
                  </a:lnTo>
                  <a:lnTo>
                    <a:pt x="67340" y="255270"/>
                  </a:lnTo>
                  <a:lnTo>
                    <a:pt x="65915" y="257810"/>
                  </a:lnTo>
                  <a:lnTo>
                    <a:pt x="58481" y="257810"/>
                  </a:lnTo>
                  <a:lnTo>
                    <a:pt x="58791" y="259080"/>
                  </a:lnTo>
                  <a:lnTo>
                    <a:pt x="59162" y="259080"/>
                  </a:lnTo>
                  <a:lnTo>
                    <a:pt x="59658" y="260350"/>
                  </a:lnTo>
                  <a:lnTo>
                    <a:pt x="45162" y="260350"/>
                  </a:lnTo>
                  <a:lnTo>
                    <a:pt x="45347" y="261620"/>
                  </a:lnTo>
                  <a:lnTo>
                    <a:pt x="44976" y="261620"/>
                  </a:lnTo>
                  <a:lnTo>
                    <a:pt x="42064" y="264160"/>
                  </a:lnTo>
                  <a:lnTo>
                    <a:pt x="39586" y="266700"/>
                  </a:lnTo>
                  <a:lnTo>
                    <a:pt x="35064" y="266700"/>
                  </a:lnTo>
                  <a:lnTo>
                    <a:pt x="33701" y="267970"/>
                  </a:lnTo>
                  <a:lnTo>
                    <a:pt x="33329" y="269240"/>
                  </a:lnTo>
                  <a:lnTo>
                    <a:pt x="35683" y="269240"/>
                  </a:lnTo>
                  <a:lnTo>
                    <a:pt x="36426" y="267970"/>
                  </a:lnTo>
                  <a:lnTo>
                    <a:pt x="246780" y="267970"/>
                  </a:lnTo>
                  <a:lnTo>
                    <a:pt x="246377" y="266700"/>
                  </a:lnTo>
                  <a:lnTo>
                    <a:pt x="246006" y="265430"/>
                  </a:lnTo>
                  <a:lnTo>
                    <a:pt x="173709" y="265430"/>
                  </a:lnTo>
                  <a:lnTo>
                    <a:pt x="169992" y="262890"/>
                  </a:lnTo>
                  <a:lnTo>
                    <a:pt x="166337" y="262890"/>
                  </a:lnTo>
                  <a:lnTo>
                    <a:pt x="161691" y="261620"/>
                  </a:lnTo>
                  <a:lnTo>
                    <a:pt x="158593" y="260350"/>
                  </a:lnTo>
                  <a:lnTo>
                    <a:pt x="152336" y="256540"/>
                  </a:lnTo>
                  <a:lnTo>
                    <a:pt x="149177" y="254000"/>
                  </a:lnTo>
                  <a:lnTo>
                    <a:pt x="145955" y="251460"/>
                  </a:lnTo>
                  <a:lnTo>
                    <a:pt x="144159" y="250190"/>
                  </a:lnTo>
                  <a:lnTo>
                    <a:pt x="140627" y="246380"/>
                  </a:lnTo>
                  <a:close/>
                </a:path>
                <a:path w="288290" h="650240">
                  <a:moveTo>
                    <a:pt x="246780" y="267970"/>
                  </a:moveTo>
                  <a:lnTo>
                    <a:pt x="36426" y="267970"/>
                  </a:lnTo>
                  <a:lnTo>
                    <a:pt x="36612" y="269240"/>
                  </a:lnTo>
                  <a:lnTo>
                    <a:pt x="247183" y="269240"/>
                  </a:lnTo>
                  <a:lnTo>
                    <a:pt x="246780" y="267970"/>
                  </a:lnTo>
                  <a:close/>
                </a:path>
                <a:path w="288290" h="650240">
                  <a:moveTo>
                    <a:pt x="281070" y="252730"/>
                  </a:moveTo>
                  <a:lnTo>
                    <a:pt x="266759" y="252730"/>
                  </a:lnTo>
                  <a:lnTo>
                    <a:pt x="267750" y="254000"/>
                  </a:lnTo>
                  <a:lnTo>
                    <a:pt x="268370" y="256540"/>
                  </a:lnTo>
                  <a:lnTo>
                    <a:pt x="266449" y="256540"/>
                  </a:lnTo>
                  <a:lnTo>
                    <a:pt x="265520" y="257810"/>
                  </a:lnTo>
                  <a:lnTo>
                    <a:pt x="267131" y="259080"/>
                  </a:lnTo>
                  <a:lnTo>
                    <a:pt x="268184" y="261620"/>
                  </a:lnTo>
                  <a:lnTo>
                    <a:pt x="267564" y="264160"/>
                  </a:lnTo>
                  <a:lnTo>
                    <a:pt x="283114" y="264160"/>
                  </a:lnTo>
                  <a:lnTo>
                    <a:pt x="287574" y="267970"/>
                  </a:lnTo>
                  <a:lnTo>
                    <a:pt x="288008" y="266700"/>
                  </a:lnTo>
                  <a:lnTo>
                    <a:pt x="288194" y="266700"/>
                  </a:lnTo>
                  <a:lnTo>
                    <a:pt x="286831" y="264160"/>
                  </a:lnTo>
                  <a:lnTo>
                    <a:pt x="284663" y="262890"/>
                  </a:lnTo>
                  <a:lnTo>
                    <a:pt x="283300" y="260350"/>
                  </a:lnTo>
                  <a:lnTo>
                    <a:pt x="281813" y="259080"/>
                  </a:lnTo>
                  <a:lnTo>
                    <a:pt x="280698" y="256540"/>
                  </a:lnTo>
                  <a:lnTo>
                    <a:pt x="279335" y="254000"/>
                  </a:lnTo>
                  <a:lnTo>
                    <a:pt x="281070" y="252730"/>
                  </a:lnTo>
                  <a:close/>
                </a:path>
                <a:path w="288290" h="650240">
                  <a:moveTo>
                    <a:pt x="283114" y="264160"/>
                  </a:moveTo>
                  <a:lnTo>
                    <a:pt x="270724" y="264160"/>
                  </a:lnTo>
                  <a:lnTo>
                    <a:pt x="274193" y="265430"/>
                  </a:lnTo>
                  <a:lnTo>
                    <a:pt x="276237" y="265430"/>
                  </a:lnTo>
                  <a:lnTo>
                    <a:pt x="278282" y="266700"/>
                  </a:lnTo>
                  <a:lnTo>
                    <a:pt x="282185" y="266700"/>
                  </a:lnTo>
                  <a:lnTo>
                    <a:pt x="282556" y="265430"/>
                  </a:lnTo>
                  <a:lnTo>
                    <a:pt x="283114" y="264160"/>
                  </a:lnTo>
                  <a:close/>
                </a:path>
                <a:path w="288290" h="650240">
                  <a:moveTo>
                    <a:pt x="244085" y="261620"/>
                  </a:moveTo>
                  <a:lnTo>
                    <a:pt x="225128" y="261620"/>
                  </a:lnTo>
                  <a:lnTo>
                    <a:pt x="219924" y="262890"/>
                  </a:lnTo>
                  <a:lnTo>
                    <a:pt x="213977" y="262890"/>
                  </a:lnTo>
                  <a:lnTo>
                    <a:pt x="210136" y="264160"/>
                  </a:lnTo>
                  <a:lnTo>
                    <a:pt x="198923" y="264160"/>
                  </a:lnTo>
                  <a:lnTo>
                    <a:pt x="197498" y="265430"/>
                  </a:lnTo>
                  <a:lnTo>
                    <a:pt x="246006" y="265430"/>
                  </a:lnTo>
                  <a:lnTo>
                    <a:pt x="245696" y="264160"/>
                  </a:lnTo>
                  <a:lnTo>
                    <a:pt x="245324" y="262890"/>
                  </a:lnTo>
                  <a:lnTo>
                    <a:pt x="244085" y="261620"/>
                  </a:lnTo>
                  <a:close/>
                </a:path>
                <a:path w="288290" h="650240">
                  <a:moveTo>
                    <a:pt x="265520" y="238760"/>
                  </a:moveTo>
                  <a:lnTo>
                    <a:pt x="266387" y="241300"/>
                  </a:lnTo>
                  <a:lnTo>
                    <a:pt x="266883" y="242570"/>
                  </a:lnTo>
                  <a:lnTo>
                    <a:pt x="271467" y="245110"/>
                  </a:lnTo>
                  <a:lnTo>
                    <a:pt x="273512" y="247650"/>
                  </a:lnTo>
                  <a:lnTo>
                    <a:pt x="275866" y="248920"/>
                  </a:lnTo>
                  <a:lnTo>
                    <a:pt x="277105" y="250190"/>
                  </a:lnTo>
                  <a:lnTo>
                    <a:pt x="275618" y="251460"/>
                  </a:lnTo>
                  <a:lnTo>
                    <a:pt x="275928" y="252730"/>
                  </a:lnTo>
                  <a:lnTo>
                    <a:pt x="281070" y="252730"/>
                  </a:lnTo>
                  <a:lnTo>
                    <a:pt x="283672" y="256540"/>
                  </a:lnTo>
                  <a:lnTo>
                    <a:pt x="285282" y="259080"/>
                  </a:lnTo>
                  <a:lnTo>
                    <a:pt x="285778" y="257810"/>
                  </a:lnTo>
                  <a:lnTo>
                    <a:pt x="286026" y="257810"/>
                  </a:lnTo>
                  <a:lnTo>
                    <a:pt x="284539" y="255270"/>
                  </a:lnTo>
                  <a:lnTo>
                    <a:pt x="283300" y="251460"/>
                  </a:lnTo>
                  <a:lnTo>
                    <a:pt x="281503" y="247650"/>
                  </a:lnTo>
                  <a:lnTo>
                    <a:pt x="277600" y="240030"/>
                  </a:lnTo>
                  <a:lnTo>
                    <a:pt x="267564" y="240030"/>
                  </a:lnTo>
                  <a:lnTo>
                    <a:pt x="265520" y="238760"/>
                  </a:lnTo>
                  <a:close/>
                </a:path>
                <a:path w="288290" h="650240">
                  <a:moveTo>
                    <a:pt x="61145" y="256540"/>
                  </a:moveTo>
                  <a:lnTo>
                    <a:pt x="59906" y="257810"/>
                  </a:lnTo>
                  <a:lnTo>
                    <a:pt x="62879" y="257810"/>
                  </a:lnTo>
                  <a:lnTo>
                    <a:pt x="61145" y="256540"/>
                  </a:lnTo>
                  <a:close/>
                </a:path>
                <a:path w="288290" h="650240">
                  <a:moveTo>
                    <a:pt x="270414" y="251460"/>
                  </a:moveTo>
                  <a:lnTo>
                    <a:pt x="268989" y="251460"/>
                  </a:lnTo>
                  <a:lnTo>
                    <a:pt x="268122" y="252730"/>
                  </a:lnTo>
                  <a:lnTo>
                    <a:pt x="271529" y="252730"/>
                  </a:lnTo>
                  <a:lnTo>
                    <a:pt x="270414" y="251460"/>
                  </a:lnTo>
                  <a:close/>
                </a:path>
                <a:path w="288290" h="650240">
                  <a:moveTo>
                    <a:pt x="149362" y="245110"/>
                  </a:moveTo>
                  <a:lnTo>
                    <a:pt x="142176" y="245110"/>
                  </a:lnTo>
                  <a:lnTo>
                    <a:pt x="143601" y="246380"/>
                  </a:lnTo>
                  <a:lnTo>
                    <a:pt x="144530" y="248920"/>
                  </a:lnTo>
                  <a:lnTo>
                    <a:pt x="146761" y="248920"/>
                  </a:lnTo>
                  <a:lnTo>
                    <a:pt x="148867" y="250190"/>
                  </a:lnTo>
                  <a:lnTo>
                    <a:pt x="149548" y="250190"/>
                  </a:lnTo>
                  <a:lnTo>
                    <a:pt x="149486" y="247650"/>
                  </a:lnTo>
                  <a:lnTo>
                    <a:pt x="149362" y="245110"/>
                  </a:lnTo>
                  <a:close/>
                </a:path>
                <a:path w="288290" h="650240">
                  <a:moveTo>
                    <a:pt x="73969" y="247650"/>
                  </a:moveTo>
                  <a:lnTo>
                    <a:pt x="73101" y="247650"/>
                  </a:lnTo>
                  <a:lnTo>
                    <a:pt x="72110" y="248920"/>
                  </a:lnTo>
                  <a:lnTo>
                    <a:pt x="76570" y="248920"/>
                  </a:lnTo>
                  <a:lnTo>
                    <a:pt x="73969" y="247650"/>
                  </a:lnTo>
                  <a:close/>
                </a:path>
                <a:path w="288290" h="650240">
                  <a:moveTo>
                    <a:pt x="153049" y="242570"/>
                  </a:moveTo>
                  <a:lnTo>
                    <a:pt x="150973" y="242570"/>
                  </a:lnTo>
                  <a:lnTo>
                    <a:pt x="151345" y="245110"/>
                  </a:lnTo>
                  <a:lnTo>
                    <a:pt x="151593" y="245110"/>
                  </a:lnTo>
                  <a:lnTo>
                    <a:pt x="152336" y="247650"/>
                  </a:lnTo>
                  <a:lnTo>
                    <a:pt x="155867" y="247650"/>
                  </a:lnTo>
                  <a:lnTo>
                    <a:pt x="155620" y="245110"/>
                  </a:lnTo>
                  <a:lnTo>
                    <a:pt x="154133" y="243840"/>
                  </a:lnTo>
                  <a:lnTo>
                    <a:pt x="153049" y="242570"/>
                  </a:lnTo>
                  <a:close/>
                </a:path>
                <a:path w="288290" h="650240">
                  <a:moveTo>
                    <a:pt x="135919" y="227330"/>
                  </a:moveTo>
                  <a:lnTo>
                    <a:pt x="135486" y="231140"/>
                  </a:lnTo>
                  <a:lnTo>
                    <a:pt x="137282" y="232410"/>
                  </a:lnTo>
                  <a:lnTo>
                    <a:pt x="137902" y="232410"/>
                  </a:lnTo>
                  <a:lnTo>
                    <a:pt x="138026" y="233680"/>
                  </a:lnTo>
                  <a:lnTo>
                    <a:pt x="138583" y="236220"/>
                  </a:lnTo>
                  <a:lnTo>
                    <a:pt x="140318" y="240030"/>
                  </a:lnTo>
                  <a:lnTo>
                    <a:pt x="139079" y="243840"/>
                  </a:lnTo>
                  <a:lnTo>
                    <a:pt x="83261" y="243840"/>
                  </a:lnTo>
                  <a:lnTo>
                    <a:pt x="82394" y="245110"/>
                  </a:lnTo>
                  <a:lnTo>
                    <a:pt x="81465" y="246380"/>
                  </a:lnTo>
                  <a:lnTo>
                    <a:pt x="140380" y="246380"/>
                  </a:lnTo>
                  <a:lnTo>
                    <a:pt x="140442" y="245110"/>
                  </a:lnTo>
                  <a:lnTo>
                    <a:pt x="149362" y="245110"/>
                  </a:lnTo>
                  <a:lnTo>
                    <a:pt x="149486" y="242570"/>
                  </a:lnTo>
                  <a:lnTo>
                    <a:pt x="153049" y="242570"/>
                  </a:lnTo>
                  <a:lnTo>
                    <a:pt x="151964" y="241300"/>
                  </a:lnTo>
                  <a:lnTo>
                    <a:pt x="151841" y="240030"/>
                  </a:lnTo>
                  <a:lnTo>
                    <a:pt x="151531" y="240030"/>
                  </a:lnTo>
                  <a:lnTo>
                    <a:pt x="151035" y="238760"/>
                  </a:lnTo>
                  <a:lnTo>
                    <a:pt x="150602" y="237490"/>
                  </a:lnTo>
                  <a:lnTo>
                    <a:pt x="150106" y="234950"/>
                  </a:lnTo>
                  <a:lnTo>
                    <a:pt x="149610" y="234950"/>
                  </a:lnTo>
                  <a:lnTo>
                    <a:pt x="149734" y="233680"/>
                  </a:lnTo>
                  <a:lnTo>
                    <a:pt x="151593" y="231140"/>
                  </a:lnTo>
                  <a:lnTo>
                    <a:pt x="148867" y="229870"/>
                  </a:lnTo>
                  <a:lnTo>
                    <a:pt x="137778" y="229870"/>
                  </a:lnTo>
                  <a:lnTo>
                    <a:pt x="135919" y="227330"/>
                  </a:lnTo>
                  <a:close/>
                </a:path>
                <a:path w="288290" h="650240">
                  <a:moveTo>
                    <a:pt x="93669" y="236220"/>
                  </a:moveTo>
                  <a:lnTo>
                    <a:pt x="92802" y="236220"/>
                  </a:lnTo>
                  <a:lnTo>
                    <a:pt x="92554" y="237490"/>
                  </a:lnTo>
                  <a:lnTo>
                    <a:pt x="92492" y="240030"/>
                  </a:lnTo>
                  <a:lnTo>
                    <a:pt x="90385" y="240030"/>
                  </a:lnTo>
                  <a:lnTo>
                    <a:pt x="89456" y="242570"/>
                  </a:lnTo>
                  <a:lnTo>
                    <a:pt x="86359" y="243840"/>
                  </a:lnTo>
                  <a:lnTo>
                    <a:pt x="136415" y="243840"/>
                  </a:lnTo>
                  <a:lnTo>
                    <a:pt x="136043" y="241300"/>
                  </a:lnTo>
                  <a:lnTo>
                    <a:pt x="135486" y="241300"/>
                  </a:lnTo>
                  <a:lnTo>
                    <a:pt x="135238" y="240030"/>
                  </a:lnTo>
                  <a:lnTo>
                    <a:pt x="133627" y="237490"/>
                  </a:lnTo>
                  <a:lnTo>
                    <a:pt x="94288" y="237490"/>
                  </a:lnTo>
                  <a:lnTo>
                    <a:pt x="93669" y="236220"/>
                  </a:lnTo>
                  <a:close/>
                </a:path>
                <a:path w="288290" h="650240">
                  <a:moveTo>
                    <a:pt x="267419" y="222250"/>
                  </a:moveTo>
                  <a:lnTo>
                    <a:pt x="257838" y="222250"/>
                  </a:lnTo>
                  <a:lnTo>
                    <a:pt x="259201" y="223520"/>
                  </a:lnTo>
                  <a:lnTo>
                    <a:pt x="260502" y="224790"/>
                  </a:lnTo>
                  <a:lnTo>
                    <a:pt x="263538" y="226060"/>
                  </a:lnTo>
                  <a:lnTo>
                    <a:pt x="269733" y="231140"/>
                  </a:lnTo>
                  <a:lnTo>
                    <a:pt x="271405" y="232410"/>
                  </a:lnTo>
                  <a:lnTo>
                    <a:pt x="273388" y="234950"/>
                  </a:lnTo>
                  <a:lnTo>
                    <a:pt x="273140" y="236220"/>
                  </a:lnTo>
                  <a:lnTo>
                    <a:pt x="274131" y="237490"/>
                  </a:lnTo>
                  <a:lnTo>
                    <a:pt x="274813" y="237490"/>
                  </a:lnTo>
                  <a:lnTo>
                    <a:pt x="274131" y="238760"/>
                  </a:lnTo>
                  <a:lnTo>
                    <a:pt x="271467" y="238760"/>
                  </a:lnTo>
                  <a:lnTo>
                    <a:pt x="269547" y="240030"/>
                  </a:lnTo>
                  <a:lnTo>
                    <a:pt x="277600" y="240030"/>
                  </a:lnTo>
                  <a:lnTo>
                    <a:pt x="273326" y="233680"/>
                  </a:lnTo>
                  <a:lnTo>
                    <a:pt x="269423" y="226060"/>
                  </a:lnTo>
                  <a:lnTo>
                    <a:pt x="267419" y="222250"/>
                  </a:lnTo>
                  <a:close/>
                </a:path>
                <a:path w="288290" h="650240">
                  <a:moveTo>
                    <a:pt x="99926" y="228600"/>
                  </a:moveTo>
                  <a:lnTo>
                    <a:pt x="99121" y="228600"/>
                  </a:lnTo>
                  <a:lnTo>
                    <a:pt x="99554" y="229870"/>
                  </a:lnTo>
                  <a:lnTo>
                    <a:pt x="100360" y="231140"/>
                  </a:lnTo>
                  <a:lnTo>
                    <a:pt x="99492" y="232410"/>
                  </a:lnTo>
                  <a:lnTo>
                    <a:pt x="98563" y="233680"/>
                  </a:lnTo>
                  <a:lnTo>
                    <a:pt x="99616" y="234950"/>
                  </a:lnTo>
                  <a:lnTo>
                    <a:pt x="99802" y="234950"/>
                  </a:lnTo>
                  <a:lnTo>
                    <a:pt x="99554" y="236220"/>
                  </a:lnTo>
                  <a:lnTo>
                    <a:pt x="99306" y="236220"/>
                  </a:lnTo>
                  <a:lnTo>
                    <a:pt x="98315" y="237490"/>
                  </a:lnTo>
                  <a:lnTo>
                    <a:pt x="133627" y="237490"/>
                  </a:lnTo>
                  <a:lnTo>
                    <a:pt x="132078" y="234950"/>
                  </a:lnTo>
                  <a:lnTo>
                    <a:pt x="131335" y="233680"/>
                  </a:lnTo>
                  <a:lnTo>
                    <a:pt x="115104" y="233680"/>
                  </a:lnTo>
                  <a:lnTo>
                    <a:pt x="113059" y="232410"/>
                  </a:lnTo>
                  <a:lnTo>
                    <a:pt x="111201" y="231140"/>
                  </a:lnTo>
                  <a:lnTo>
                    <a:pt x="107360" y="231140"/>
                  </a:lnTo>
                  <a:lnTo>
                    <a:pt x="106214" y="229870"/>
                  </a:lnTo>
                  <a:lnTo>
                    <a:pt x="102404" y="229870"/>
                  </a:lnTo>
                  <a:lnTo>
                    <a:pt x="99926" y="228600"/>
                  </a:lnTo>
                  <a:close/>
                </a:path>
                <a:path w="288290" h="650240">
                  <a:moveTo>
                    <a:pt x="126286" y="223520"/>
                  </a:moveTo>
                  <a:lnTo>
                    <a:pt x="111758" y="223520"/>
                  </a:lnTo>
                  <a:lnTo>
                    <a:pt x="111882" y="224790"/>
                  </a:lnTo>
                  <a:lnTo>
                    <a:pt x="112192" y="224790"/>
                  </a:lnTo>
                  <a:lnTo>
                    <a:pt x="111449" y="227330"/>
                  </a:lnTo>
                  <a:lnTo>
                    <a:pt x="111201" y="227330"/>
                  </a:lnTo>
                  <a:lnTo>
                    <a:pt x="112192" y="228600"/>
                  </a:lnTo>
                  <a:lnTo>
                    <a:pt x="112874" y="229870"/>
                  </a:lnTo>
                  <a:lnTo>
                    <a:pt x="113927" y="231140"/>
                  </a:lnTo>
                  <a:lnTo>
                    <a:pt x="114856" y="232410"/>
                  </a:lnTo>
                  <a:lnTo>
                    <a:pt x="117334" y="232410"/>
                  </a:lnTo>
                  <a:lnTo>
                    <a:pt x="116529" y="233680"/>
                  </a:lnTo>
                  <a:lnTo>
                    <a:pt x="131335" y="233680"/>
                  </a:lnTo>
                  <a:lnTo>
                    <a:pt x="130591" y="232410"/>
                  </a:lnTo>
                  <a:lnTo>
                    <a:pt x="129290" y="231140"/>
                  </a:lnTo>
                  <a:lnTo>
                    <a:pt x="128237" y="228600"/>
                  </a:lnTo>
                  <a:lnTo>
                    <a:pt x="127308" y="226060"/>
                  </a:lnTo>
                  <a:lnTo>
                    <a:pt x="126689" y="224790"/>
                  </a:lnTo>
                  <a:lnTo>
                    <a:pt x="126286" y="223520"/>
                  </a:lnTo>
                  <a:close/>
                </a:path>
                <a:path w="288290" h="650240">
                  <a:moveTo>
                    <a:pt x="158531" y="228600"/>
                  </a:moveTo>
                  <a:lnTo>
                    <a:pt x="153451" y="228600"/>
                  </a:lnTo>
                  <a:lnTo>
                    <a:pt x="155186" y="231140"/>
                  </a:lnTo>
                  <a:lnTo>
                    <a:pt x="156982" y="229870"/>
                  </a:lnTo>
                  <a:lnTo>
                    <a:pt x="158531" y="228600"/>
                  </a:lnTo>
                  <a:close/>
                </a:path>
                <a:path w="288290" h="650240">
                  <a:moveTo>
                    <a:pt x="105068" y="228600"/>
                  </a:moveTo>
                  <a:lnTo>
                    <a:pt x="102404" y="229870"/>
                  </a:lnTo>
                  <a:lnTo>
                    <a:pt x="106214" y="229870"/>
                  </a:lnTo>
                  <a:lnTo>
                    <a:pt x="105068" y="228600"/>
                  </a:lnTo>
                  <a:close/>
                </a:path>
                <a:path w="288290" h="650240">
                  <a:moveTo>
                    <a:pt x="141681" y="220980"/>
                  </a:moveTo>
                  <a:lnTo>
                    <a:pt x="139450" y="220980"/>
                  </a:lnTo>
                  <a:lnTo>
                    <a:pt x="138769" y="222250"/>
                  </a:lnTo>
                  <a:lnTo>
                    <a:pt x="138893" y="229870"/>
                  </a:lnTo>
                  <a:lnTo>
                    <a:pt x="148867" y="229870"/>
                  </a:lnTo>
                  <a:lnTo>
                    <a:pt x="148000" y="227330"/>
                  </a:lnTo>
                  <a:lnTo>
                    <a:pt x="147690" y="227330"/>
                  </a:lnTo>
                  <a:lnTo>
                    <a:pt x="147876" y="226060"/>
                  </a:lnTo>
                  <a:lnTo>
                    <a:pt x="147876" y="224790"/>
                  </a:lnTo>
                  <a:lnTo>
                    <a:pt x="141309" y="224790"/>
                  </a:lnTo>
                  <a:lnTo>
                    <a:pt x="140999" y="223520"/>
                  </a:lnTo>
                  <a:lnTo>
                    <a:pt x="141123" y="222250"/>
                  </a:lnTo>
                  <a:lnTo>
                    <a:pt x="141495" y="222250"/>
                  </a:lnTo>
                  <a:lnTo>
                    <a:pt x="141735" y="221020"/>
                  </a:lnTo>
                  <a:close/>
                </a:path>
                <a:path w="288290" h="650240">
                  <a:moveTo>
                    <a:pt x="167700" y="228600"/>
                  </a:moveTo>
                  <a:lnTo>
                    <a:pt x="164912" y="228600"/>
                  </a:lnTo>
                  <a:lnTo>
                    <a:pt x="165779" y="229870"/>
                  </a:lnTo>
                  <a:lnTo>
                    <a:pt x="167700" y="228600"/>
                  </a:lnTo>
                  <a:close/>
                </a:path>
                <a:path w="288290" h="650240">
                  <a:moveTo>
                    <a:pt x="168257" y="226060"/>
                  </a:moveTo>
                  <a:lnTo>
                    <a:pt x="162310" y="226060"/>
                  </a:lnTo>
                  <a:lnTo>
                    <a:pt x="163177" y="227330"/>
                  </a:lnTo>
                  <a:lnTo>
                    <a:pt x="163735" y="227330"/>
                  </a:lnTo>
                  <a:lnTo>
                    <a:pt x="164540" y="228600"/>
                  </a:lnTo>
                  <a:lnTo>
                    <a:pt x="168939" y="228600"/>
                  </a:lnTo>
                  <a:lnTo>
                    <a:pt x="169992" y="229870"/>
                  </a:lnTo>
                  <a:lnTo>
                    <a:pt x="170302" y="227330"/>
                  </a:lnTo>
                  <a:lnTo>
                    <a:pt x="168257" y="226060"/>
                  </a:lnTo>
                  <a:close/>
                </a:path>
                <a:path w="288290" h="650240">
                  <a:moveTo>
                    <a:pt x="127680" y="198120"/>
                  </a:moveTo>
                  <a:lnTo>
                    <a:pt x="122228" y="198120"/>
                  </a:lnTo>
                  <a:lnTo>
                    <a:pt x="122786" y="199390"/>
                  </a:lnTo>
                  <a:lnTo>
                    <a:pt x="123157" y="199390"/>
                  </a:lnTo>
                  <a:lnTo>
                    <a:pt x="123591" y="200660"/>
                  </a:lnTo>
                  <a:lnTo>
                    <a:pt x="126565" y="201930"/>
                  </a:lnTo>
                  <a:lnTo>
                    <a:pt x="127308" y="201930"/>
                  </a:lnTo>
                  <a:lnTo>
                    <a:pt x="128051" y="203200"/>
                  </a:lnTo>
                  <a:lnTo>
                    <a:pt x="128237" y="204470"/>
                  </a:lnTo>
                  <a:lnTo>
                    <a:pt x="128733" y="205740"/>
                  </a:lnTo>
                  <a:lnTo>
                    <a:pt x="128981" y="207010"/>
                  </a:lnTo>
                  <a:lnTo>
                    <a:pt x="129043" y="208280"/>
                  </a:lnTo>
                  <a:lnTo>
                    <a:pt x="129167" y="219710"/>
                  </a:lnTo>
                  <a:lnTo>
                    <a:pt x="129476" y="220980"/>
                  </a:lnTo>
                  <a:lnTo>
                    <a:pt x="129662" y="220980"/>
                  </a:lnTo>
                  <a:lnTo>
                    <a:pt x="130034" y="222250"/>
                  </a:lnTo>
                  <a:lnTo>
                    <a:pt x="130344" y="223520"/>
                  </a:lnTo>
                  <a:lnTo>
                    <a:pt x="130715" y="223520"/>
                  </a:lnTo>
                  <a:lnTo>
                    <a:pt x="131397" y="226060"/>
                  </a:lnTo>
                  <a:lnTo>
                    <a:pt x="131954" y="227330"/>
                  </a:lnTo>
                  <a:lnTo>
                    <a:pt x="132636" y="228600"/>
                  </a:lnTo>
                  <a:lnTo>
                    <a:pt x="133999" y="228600"/>
                  </a:lnTo>
                  <a:lnTo>
                    <a:pt x="133441" y="226060"/>
                  </a:lnTo>
                  <a:lnTo>
                    <a:pt x="135826" y="226060"/>
                  </a:lnTo>
                  <a:lnTo>
                    <a:pt x="135609" y="224790"/>
                  </a:lnTo>
                  <a:lnTo>
                    <a:pt x="135486" y="223520"/>
                  </a:lnTo>
                  <a:lnTo>
                    <a:pt x="134866" y="222250"/>
                  </a:lnTo>
                  <a:lnTo>
                    <a:pt x="134185" y="220980"/>
                  </a:lnTo>
                  <a:lnTo>
                    <a:pt x="133441" y="219710"/>
                  </a:lnTo>
                  <a:lnTo>
                    <a:pt x="133751" y="217170"/>
                  </a:lnTo>
                  <a:lnTo>
                    <a:pt x="133999" y="215900"/>
                  </a:lnTo>
                  <a:lnTo>
                    <a:pt x="133999" y="214630"/>
                  </a:lnTo>
                  <a:lnTo>
                    <a:pt x="133379" y="213360"/>
                  </a:lnTo>
                  <a:lnTo>
                    <a:pt x="131892" y="210820"/>
                  </a:lnTo>
                  <a:lnTo>
                    <a:pt x="134370" y="208280"/>
                  </a:lnTo>
                  <a:lnTo>
                    <a:pt x="135424" y="205740"/>
                  </a:lnTo>
                  <a:lnTo>
                    <a:pt x="137716" y="205740"/>
                  </a:lnTo>
                  <a:lnTo>
                    <a:pt x="137468" y="204470"/>
                  </a:lnTo>
                  <a:lnTo>
                    <a:pt x="137282" y="204470"/>
                  </a:lnTo>
                  <a:lnTo>
                    <a:pt x="137034" y="203200"/>
                  </a:lnTo>
                  <a:lnTo>
                    <a:pt x="136539" y="201930"/>
                  </a:lnTo>
                  <a:lnTo>
                    <a:pt x="135609" y="200660"/>
                  </a:lnTo>
                  <a:lnTo>
                    <a:pt x="128423" y="200660"/>
                  </a:lnTo>
                  <a:lnTo>
                    <a:pt x="127680" y="198120"/>
                  </a:lnTo>
                  <a:close/>
                </a:path>
                <a:path w="288290" h="650240">
                  <a:moveTo>
                    <a:pt x="160266" y="226060"/>
                  </a:moveTo>
                  <a:lnTo>
                    <a:pt x="149672" y="226060"/>
                  </a:lnTo>
                  <a:lnTo>
                    <a:pt x="149982" y="227330"/>
                  </a:lnTo>
                  <a:lnTo>
                    <a:pt x="150416" y="228600"/>
                  </a:lnTo>
                  <a:lnTo>
                    <a:pt x="159213" y="228600"/>
                  </a:lnTo>
                  <a:lnTo>
                    <a:pt x="159522" y="227330"/>
                  </a:lnTo>
                  <a:lnTo>
                    <a:pt x="160266" y="226060"/>
                  </a:lnTo>
                  <a:close/>
                </a:path>
                <a:path w="288290" h="650240">
                  <a:moveTo>
                    <a:pt x="135826" y="226060"/>
                  </a:moveTo>
                  <a:lnTo>
                    <a:pt x="133441" y="226060"/>
                  </a:lnTo>
                  <a:lnTo>
                    <a:pt x="136043" y="227330"/>
                  </a:lnTo>
                  <a:lnTo>
                    <a:pt x="135826" y="226060"/>
                  </a:lnTo>
                  <a:close/>
                </a:path>
                <a:path w="288290" h="650240">
                  <a:moveTo>
                    <a:pt x="125635" y="217170"/>
                  </a:moveTo>
                  <a:lnTo>
                    <a:pt x="88403" y="217170"/>
                  </a:lnTo>
                  <a:lnTo>
                    <a:pt x="88961" y="218440"/>
                  </a:lnTo>
                  <a:lnTo>
                    <a:pt x="102652" y="218440"/>
                  </a:lnTo>
                  <a:lnTo>
                    <a:pt x="101351" y="220980"/>
                  </a:lnTo>
                  <a:lnTo>
                    <a:pt x="104758" y="220980"/>
                  </a:lnTo>
                  <a:lnTo>
                    <a:pt x="107856" y="222250"/>
                  </a:lnTo>
                  <a:lnTo>
                    <a:pt x="107979" y="226060"/>
                  </a:lnTo>
                  <a:lnTo>
                    <a:pt x="111758" y="223520"/>
                  </a:lnTo>
                  <a:lnTo>
                    <a:pt x="126286" y="223520"/>
                  </a:lnTo>
                  <a:lnTo>
                    <a:pt x="125883" y="222250"/>
                  </a:lnTo>
                  <a:lnTo>
                    <a:pt x="126503" y="219710"/>
                  </a:lnTo>
                  <a:lnTo>
                    <a:pt x="126379" y="218440"/>
                  </a:lnTo>
                  <a:lnTo>
                    <a:pt x="125635" y="217170"/>
                  </a:lnTo>
                  <a:close/>
                </a:path>
                <a:path w="288290" h="650240">
                  <a:moveTo>
                    <a:pt x="160761" y="224790"/>
                  </a:moveTo>
                  <a:lnTo>
                    <a:pt x="148743" y="224790"/>
                  </a:lnTo>
                  <a:lnTo>
                    <a:pt x="149177" y="226060"/>
                  </a:lnTo>
                  <a:lnTo>
                    <a:pt x="160452" y="226060"/>
                  </a:lnTo>
                  <a:lnTo>
                    <a:pt x="160761" y="224790"/>
                  </a:lnTo>
                  <a:close/>
                </a:path>
                <a:path w="288290" h="650240">
                  <a:moveTo>
                    <a:pt x="159244" y="220980"/>
                  </a:moveTo>
                  <a:lnTo>
                    <a:pt x="141743" y="220980"/>
                  </a:lnTo>
                  <a:lnTo>
                    <a:pt x="143353" y="222250"/>
                  </a:lnTo>
                  <a:lnTo>
                    <a:pt x="142486" y="223520"/>
                  </a:lnTo>
                  <a:lnTo>
                    <a:pt x="141681" y="224790"/>
                  </a:lnTo>
                  <a:lnTo>
                    <a:pt x="160761" y="224790"/>
                  </a:lnTo>
                  <a:lnTo>
                    <a:pt x="161319" y="226060"/>
                  </a:lnTo>
                  <a:lnTo>
                    <a:pt x="164726" y="226060"/>
                  </a:lnTo>
                  <a:lnTo>
                    <a:pt x="163177" y="223520"/>
                  </a:lnTo>
                  <a:lnTo>
                    <a:pt x="160452" y="222250"/>
                  </a:lnTo>
                  <a:lnTo>
                    <a:pt x="159244" y="220980"/>
                  </a:lnTo>
                  <a:close/>
                </a:path>
                <a:path w="288290" h="650240">
                  <a:moveTo>
                    <a:pt x="255236" y="213360"/>
                  </a:moveTo>
                  <a:lnTo>
                    <a:pt x="242784" y="213360"/>
                  </a:lnTo>
                  <a:lnTo>
                    <a:pt x="245200" y="214630"/>
                  </a:lnTo>
                  <a:lnTo>
                    <a:pt x="247121" y="215900"/>
                  </a:lnTo>
                  <a:lnTo>
                    <a:pt x="248979" y="217170"/>
                  </a:lnTo>
                  <a:lnTo>
                    <a:pt x="250156" y="218440"/>
                  </a:lnTo>
                  <a:lnTo>
                    <a:pt x="251767" y="219710"/>
                  </a:lnTo>
                  <a:lnTo>
                    <a:pt x="253068" y="219710"/>
                  </a:lnTo>
                  <a:lnTo>
                    <a:pt x="253502" y="220980"/>
                  </a:lnTo>
                  <a:lnTo>
                    <a:pt x="254059" y="220980"/>
                  </a:lnTo>
                  <a:lnTo>
                    <a:pt x="252572" y="223520"/>
                  </a:lnTo>
                  <a:lnTo>
                    <a:pt x="253378" y="224790"/>
                  </a:lnTo>
                  <a:lnTo>
                    <a:pt x="255856" y="224790"/>
                  </a:lnTo>
                  <a:lnTo>
                    <a:pt x="257838" y="222250"/>
                  </a:lnTo>
                  <a:lnTo>
                    <a:pt x="267419" y="222250"/>
                  </a:lnTo>
                  <a:lnTo>
                    <a:pt x="264747" y="217170"/>
                  </a:lnTo>
                  <a:lnTo>
                    <a:pt x="263066" y="214630"/>
                  </a:lnTo>
                  <a:lnTo>
                    <a:pt x="255980" y="214630"/>
                  </a:lnTo>
                  <a:lnTo>
                    <a:pt x="255236" y="213360"/>
                  </a:lnTo>
                  <a:close/>
                </a:path>
                <a:path w="288290" h="650240">
                  <a:moveTo>
                    <a:pt x="94536" y="220980"/>
                  </a:moveTo>
                  <a:lnTo>
                    <a:pt x="91067" y="220980"/>
                  </a:lnTo>
                  <a:lnTo>
                    <a:pt x="93793" y="223520"/>
                  </a:lnTo>
                  <a:lnTo>
                    <a:pt x="95403" y="223520"/>
                  </a:lnTo>
                  <a:lnTo>
                    <a:pt x="95032" y="222250"/>
                  </a:lnTo>
                  <a:lnTo>
                    <a:pt x="94536" y="220980"/>
                  </a:lnTo>
                  <a:close/>
                </a:path>
                <a:path w="288290" h="650240">
                  <a:moveTo>
                    <a:pt x="94164" y="219710"/>
                  </a:moveTo>
                  <a:lnTo>
                    <a:pt x="86730" y="219710"/>
                  </a:lnTo>
                  <a:lnTo>
                    <a:pt x="87412" y="220980"/>
                  </a:lnTo>
                  <a:lnTo>
                    <a:pt x="88589" y="222250"/>
                  </a:lnTo>
                  <a:lnTo>
                    <a:pt x="89085" y="222250"/>
                  </a:lnTo>
                  <a:lnTo>
                    <a:pt x="89456" y="220980"/>
                  </a:lnTo>
                  <a:lnTo>
                    <a:pt x="94536" y="220980"/>
                  </a:lnTo>
                  <a:lnTo>
                    <a:pt x="94164" y="219710"/>
                  </a:lnTo>
                  <a:close/>
                </a:path>
                <a:path w="288290" h="650240">
                  <a:moveTo>
                    <a:pt x="102652" y="218440"/>
                  </a:moveTo>
                  <a:lnTo>
                    <a:pt x="98873" y="218440"/>
                  </a:lnTo>
                  <a:lnTo>
                    <a:pt x="98563" y="219710"/>
                  </a:lnTo>
                  <a:lnTo>
                    <a:pt x="98005" y="222250"/>
                  </a:lnTo>
                  <a:lnTo>
                    <a:pt x="99554" y="220980"/>
                  </a:lnTo>
                  <a:lnTo>
                    <a:pt x="100793" y="219710"/>
                  </a:lnTo>
                  <a:lnTo>
                    <a:pt x="102652" y="218440"/>
                  </a:lnTo>
                  <a:close/>
                </a:path>
                <a:path w="288290" h="650240">
                  <a:moveTo>
                    <a:pt x="142858" y="203200"/>
                  </a:moveTo>
                  <a:lnTo>
                    <a:pt x="139822" y="203200"/>
                  </a:lnTo>
                  <a:lnTo>
                    <a:pt x="139698" y="205740"/>
                  </a:lnTo>
                  <a:lnTo>
                    <a:pt x="135424" y="205740"/>
                  </a:lnTo>
                  <a:lnTo>
                    <a:pt x="136972" y="207010"/>
                  </a:lnTo>
                  <a:lnTo>
                    <a:pt x="136725" y="210820"/>
                  </a:lnTo>
                  <a:lnTo>
                    <a:pt x="138955" y="214630"/>
                  </a:lnTo>
                  <a:lnTo>
                    <a:pt x="140442" y="215900"/>
                  </a:lnTo>
                  <a:lnTo>
                    <a:pt x="141866" y="218440"/>
                  </a:lnTo>
                  <a:lnTo>
                    <a:pt x="141774" y="219710"/>
                  </a:lnTo>
                  <a:lnTo>
                    <a:pt x="141735" y="221020"/>
                  </a:lnTo>
                  <a:lnTo>
                    <a:pt x="159244" y="220980"/>
                  </a:lnTo>
                  <a:lnTo>
                    <a:pt x="158036" y="219710"/>
                  </a:lnTo>
                  <a:lnTo>
                    <a:pt x="155681" y="218440"/>
                  </a:lnTo>
                  <a:lnTo>
                    <a:pt x="153327" y="215900"/>
                  </a:lnTo>
                  <a:lnTo>
                    <a:pt x="154133" y="212090"/>
                  </a:lnTo>
                  <a:lnTo>
                    <a:pt x="154319" y="212090"/>
                  </a:lnTo>
                  <a:lnTo>
                    <a:pt x="153575" y="210820"/>
                  </a:lnTo>
                  <a:lnTo>
                    <a:pt x="153080" y="209550"/>
                  </a:lnTo>
                  <a:lnTo>
                    <a:pt x="159770" y="209550"/>
                  </a:lnTo>
                  <a:lnTo>
                    <a:pt x="160638" y="208280"/>
                  </a:lnTo>
                  <a:lnTo>
                    <a:pt x="146265" y="208280"/>
                  </a:lnTo>
                  <a:lnTo>
                    <a:pt x="146265" y="207010"/>
                  </a:lnTo>
                  <a:lnTo>
                    <a:pt x="145645" y="207010"/>
                  </a:lnTo>
                  <a:lnTo>
                    <a:pt x="145398" y="205740"/>
                  </a:lnTo>
                  <a:lnTo>
                    <a:pt x="143663" y="204470"/>
                  </a:lnTo>
                  <a:lnTo>
                    <a:pt x="142858" y="203200"/>
                  </a:lnTo>
                  <a:close/>
                </a:path>
                <a:path w="288290" h="650240">
                  <a:moveTo>
                    <a:pt x="53339" y="218440"/>
                  </a:moveTo>
                  <a:lnTo>
                    <a:pt x="49250" y="218440"/>
                  </a:lnTo>
                  <a:lnTo>
                    <a:pt x="51480" y="219710"/>
                  </a:lnTo>
                  <a:lnTo>
                    <a:pt x="53339" y="218440"/>
                  </a:lnTo>
                  <a:close/>
                </a:path>
                <a:path w="288290" h="650240">
                  <a:moveTo>
                    <a:pt x="75827" y="213360"/>
                  </a:moveTo>
                  <a:lnTo>
                    <a:pt x="41506" y="213360"/>
                  </a:lnTo>
                  <a:lnTo>
                    <a:pt x="40639" y="214630"/>
                  </a:lnTo>
                  <a:lnTo>
                    <a:pt x="58047" y="214630"/>
                  </a:lnTo>
                  <a:lnTo>
                    <a:pt x="58791" y="215900"/>
                  </a:lnTo>
                  <a:lnTo>
                    <a:pt x="68703" y="215900"/>
                  </a:lnTo>
                  <a:lnTo>
                    <a:pt x="69136" y="217170"/>
                  </a:lnTo>
                  <a:lnTo>
                    <a:pt x="70623" y="219710"/>
                  </a:lnTo>
                  <a:lnTo>
                    <a:pt x="72668" y="219710"/>
                  </a:lnTo>
                  <a:lnTo>
                    <a:pt x="74031" y="218440"/>
                  </a:lnTo>
                  <a:lnTo>
                    <a:pt x="74216" y="215900"/>
                  </a:lnTo>
                  <a:lnTo>
                    <a:pt x="73907" y="214630"/>
                  </a:lnTo>
                  <a:lnTo>
                    <a:pt x="75827" y="213360"/>
                  </a:lnTo>
                  <a:close/>
                </a:path>
                <a:path w="288290" h="650240">
                  <a:moveTo>
                    <a:pt x="79916" y="218440"/>
                  </a:moveTo>
                  <a:lnTo>
                    <a:pt x="76880" y="218440"/>
                  </a:lnTo>
                  <a:lnTo>
                    <a:pt x="77376" y="219710"/>
                  </a:lnTo>
                  <a:lnTo>
                    <a:pt x="79792" y="219710"/>
                  </a:lnTo>
                  <a:lnTo>
                    <a:pt x="79916" y="218440"/>
                  </a:lnTo>
                  <a:close/>
                </a:path>
                <a:path w="288290" h="650240">
                  <a:moveTo>
                    <a:pt x="84005" y="218440"/>
                  </a:moveTo>
                  <a:lnTo>
                    <a:pt x="81341" y="218440"/>
                  </a:lnTo>
                  <a:lnTo>
                    <a:pt x="81898" y="219710"/>
                  </a:lnTo>
                  <a:lnTo>
                    <a:pt x="83509" y="219710"/>
                  </a:lnTo>
                  <a:lnTo>
                    <a:pt x="84005" y="218440"/>
                  </a:lnTo>
                  <a:close/>
                </a:path>
                <a:path w="288290" h="650240">
                  <a:moveTo>
                    <a:pt x="97014" y="218440"/>
                  </a:moveTo>
                  <a:lnTo>
                    <a:pt x="88899" y="218440"/>
                  </a:lnTo>
                  <a:lnTo>
                    <a:pt x="88589" y="219710"/>
                  </a:lnTo>
                  <a:lnTo>
                    <a:pt x="95527" y="219710"/>
                  </a:lnTo>
                  <a:lnTo>
                    <a:pt x="97014" y="218440"/>
                  </a:lnTo>
                  <a:close/>
                </a:path>
                <a:path w="288290" h="650240">
                  <a:moveTo>
                    <a:pt x="53711" y="214630"/>
                  </a:moveTo>
                  <a:lnTo>
                    <a:pt x="43613" y="214630"/>
                  </a:lnTo>
                  <a:lnTo>
                    <a:pt x="44294" y="217170"/>
                  </a:lnTo>
                  <a:lnTo>
                    <a:pt x="45533" y="218440"/>
                  </a:lnTo>
                  <a:lnTo>
                    <a:pt x="46710" y="218440"/>
                  </a:lnTo>
                  <a:lnTo>
                    <a:pt x="47020" y="217170"/>
                  </a:lnTo>
                  <a:lnTo>
                    <a:pt x="47949" y="217170"/>
                  </a:lnTo>
                  <a:lnTo>
                    <a:pt x="48693" y="215900"/>
                  </a:lnTo>
                  <a:lnTo>
                    <a:pt x="53215" y="215900"/>
                  </a:lnTo>
                  <a:lnTo>
                    <a:pt x="53711" y="214630"/>
                  </a:lnTo>
                  <a:close/>
                </a:path>
                <a:path w="288290" h="650240">
                  <a:moveTo>
                    <a:pt x="52905" y="217170"/>
                  </a:moveTo>
                  <a:lnTo>
                    <a:pt x="49560" y="217170"/>
                  </a:lnTo>
                  <a:lnTo>
                    <a:pt x="49622" y="218440"/>
                  </a:lnTo>
                  <a:lnTo>
                    <a:pt x="53091" y="218440"/>
                  </a:lnTo>
                  <a:lnTo>
                    <a:pt x="52905" y="217170"/>
                  </a:lnTo>
                  <a:close/>
                </a:path>
                <a:path w="288290" h="650240">
                  <a:moveTo>
                    <a:pt x="58047" y="214630"/>
                  </a:moveTo>
                  <a:lnTo>
                    <a:pt x="54330" y="214630"/>
                  </a:lnTo>
                  <a:lnTo>
                    <a:pt x="54640" y="215900"/>
                  </a:lnTo>
                  <a:lnTo>
                    <a:pt x="55198" y="215900"/>
                  </a:lnTo>
                  <a:lnTo>
                    <a:pt x="55012" y="217170"/>
                  </a:lnTo>
                  <a:lnTo>
                    <a:pt x="53835" y="217170"/>
                  </a:lnTo>
                  <a:lnTo>
                    <a:pt x="53091" y="218440"/>
                  </a:lnTo>
                  <a:lnTo>
                    <a:pt x="57056" y="218440"/>
                  </a:lnTo>
                  <a:lnTo>
                    <a:pt x="58667" y="217170"/>
                  </a:lnTo>
                  <a:lnTo>
                    <a:pt x="58047" y="214630"/>
                  </a:lnTo>
                  <a:close/>
                </a:path>
                <a:path w="288290" h="650240">
                  <a:moveTo>
                    <a:pt x="108351" y="213360"/>
                  </a:moveTo>
                  <a:lnTo>
                    <a:pt x="75827" y="213360"/>
                  </a:lnTo>
                  <a:lnTo>
                    <a:pt x="76880" y="214630"/>
                  </a:lnTo>
                  <a:lnTo>
                    <a:pt x="77809" y="215900"/>
                  </a:lnTo>
                  <a:lnTo>
                    <a:pt x="79296" y="217170"/>
                  </a:lnTo>
                  <a:lnTo>
                    <a:pt x="77314" y="218440"/>
                  </a:lnTo>
                  <a:lnTo>
                    <a:pt x="85987" y="218440"/>
                  </a:lnTo>
                  <a:lnTo>
                    <a:pt x="86111" y="217170"/>
                  </a:lnTo>
                  <a:lnTo>
                    <a:pt x="125140" y="217170"/>
                  </a:lnTo>
                  <a:lnTo>
                    <a:pt x="125037" y="215900"/>
                  </a:lnTo>
                  <a:lnTo>
                    <a:pt x="106988" y="215900"/>
                  </a:lnTo>
                  <a:lnTo>
                    <a:pt x="106245" y="214630"/>
                  </a:lnTo>
                  <a:lnTo>
                    <a:pt x="106555" y="214630"/>
                  </a:lnTo>
                  <a:lnTo>
                    <a:pt x="108351" y="213360"/>
                  </a:lnTo>
                  <a:close/>
                </a:path>
                <a:path w="288290" h="650240">
                  <a:moveTo>
                    <a:pt x="53215" y="215900"/>
                  </a:moveTo>
                  <a:lnTo>
                    <a:pt x="49250" y="215900"/>
                  </a:lnTo>
                  <a:lnTo>
                    <a:pt x="49436" y="217170"/>
                  </a:lnTo>
                  <a:lnTo>
                    <a:pt x="52719" y="217170"/>
                  </a:lnTo>
                  <a:lnTo>
                    <a:pt x="53215" y="215900"/>
                  </a:lnTo>
                  <a:close/>
                </a:path>
                <a:path w="288290" h="650240">
                  <a:moveTo>
                    <a:pt x="62074" y="215900"/>
                  </a:moveTo>
                  <a:lnTo>
                    <a:pt x="60154" y="215900"/>
                  </a:lnTo>
                  <a:lnTo>
                    <a:pt x="60339" y="217170"/>
                  </a:lnTo>
                  <a:lnTo>
                    <a:pt x="61331" y="217170"/>
                  </a:lnTo>
                  <a:lnTo>
                    <a:pt x="62074" y="215900"/>
                  </a:lnTo>
                  <a:close/>
                </a:path>
                <a:path w="288290" h="650240">
                  <a:moveTo>
                    <a:pt x="42931" y="214630"/>
                  </a:moveTo>
                  <a:lnTo>
                    <a:pt x="38657" y="214630"/>
                  </a:lnTo>
                  <a:lnTo>
                    <a:pt x="38843" y="215900"/>
                  </a:lnTo>
                  <a:lnTo>
                    <a:pt x="41816" y="215900"/>
                  </a:lnTo>
                  <a:lnTo>
                    <a:pt x="42931" y="214630"/>
                  </a:lnTo>
                  <a:close/>
                </a:path>
                <a:path w="288290" h="650240">
                  <a:moveTo>
                    <a:pt x="54392" y="200660"/>
                  </a:moveTo>
                  <a:lnTo>
                    <a:pt x="52472" y="200660"/>
                  </a:lnTo>
                  <a:lnTo>
                    <a:pt x="52534" y="204470"/>
                  </a:lnTo>
                  <a:lnTo>
                    <a:pt x="51480" y="205740"/>
                  </a:lnTo>
                  <a:lnTo>
                    <a:pt x="46462" y="208280"/>
                  </a:lnTo>
                  <a:lnTo>
                    <a:pt x="42374" y="209550"/>
                  </a:lnTo>
                  <a:lnTo>
                    <a:pt x="37665" y="210820"/>
                  </a:lnTo>
                  <a:lnTo>
                    <a:pt x="36984" y="210820"/>
                  </a:lnTo>
                  <a:lnTo>
                    <a:pt x="36241" y="212090"/>
                  </a:lnTo>
                  <a:lnTo>
                    <a:pt x="43117" y="212090"/>
                  </a:lnTo>
                  <a:lnTo>
                    <a:pt x="42745" y="213360"/>
                  </a:lnTo>
                  <a:lnTo>
                    <a:pt x="108847" y="213360"/>
                  </a:lnTo>
                  <a:lnTo>
                    <a:pt x="108413" y="214630"/>
                  </a:lnTo>
                  <a:lnTo>
                    <a:pt x="108103" y="215900"/>
                  </a:lnTo>
                  <a:lnTo>
                    <a:pt x="125037" y="215900"/>
                  </a:lnTo>
                  <a:lnTo>
                    <a:pt x="124933" y="214630"/>
                  </a:lnTo>
                  <a:lnTo>
                    <a:pt x="124809" y="212090"/>
                  </a:lnTo>
                  <a:lnTo>
                    <a:pt x="54392" y="203200"/>
                  </a:lnTo>
                  <a:lnTo>
                    <a:pt x="54020" y="201930"/>
                  </a:lnTo>
                  <a:lnTo>
                    <a:pt x="53277" y="201930"/>
                  </a:lnTo>
                  <a:lnTo>
                    <a:pt x="54392" y="200660"/>
                  </a:lnTo>
                  <a:close/>
                </a:path>
                <a:path w="288290" h="650240">
                  <a:moveTo>
                    <a:pt x="252749" y="199390"/>
                  </a:moveTo>
                  <a:lnTo>
                    <a:pt x="246687" y="199390"/>
                  </a:lnTo>
                  <a:lnTo>
                    <a:pt x="246811" y="200660"/>
                  </a:lnTo>
                  <a:lnTo>
                    <a:pt x="246997" y="200660"/>
                  </a:lnTo>
                  <a:lnTo>
                    <a:pt x="249041" y="201930"/>
                  </a:lnTo>
                  <a:lnTo>
                    <a:pt x="252263" y="203200"/>
                  </a:lnTo>
                  <a:lnTo>
                    <a:pt x="254926" y="209550"/>
                  </a:lnTo>
                  <a:lnTo>
                    <a:pt x="256413" y="210820"/>
                  </a:lnTo>
                  <a:lnTo>
                    <a:pt x="257776" y="213360"/>
                  </a:lnTo>
                  <a:lnTo>
                    <a:pt x="257962" y="214630"/>
                  </a:lnTo>
                  <a:lnTo>
                    <a:pt x="263066" y="214630"/>
                  </a:lnTo>
                  <a:lnTo>
                    <a:pt x="259704" y="209550"/>
                  </a:lnTo>
                  <a:lnTo>
                    <a:pt x="254395" y="201930"/>
                  </a:lnTo>
                  <a:lnTo>
                    <a:pt x="252749" y="199390"/>
                  </a:lnTo>
                  <a:close/>
                </a:path>
                <a:path w="288290" h="650240">
                  <a:moveTo>
                    <a:pt x="247802" y="209550"/>
                  </a:moveTo>
                  <a:lnTo>
                    <a:pt x="245758" y="209550"/>
                  </a:lnTo>
                  <a:lnTo>
                    <a:pt x="244766" y="212090"/>
                  </a:lnTo>
                  <a:lnTo>
                    <a:pt x="241297" y="212090"/>
                  </a:lnTo>
                  <a:lnTo>
                    <a:pt x="241793" y="213360"/>
                  </a:lnTo>
                  <a:lnTo>
                    <a:pt x="254741" y="213360"/>
                  </a:lnTo>
                  <a:lnTo>
                    <a:pt x="252882" y="210820"/>
                  </a:lnTo>
                  <a:lnTo>
                    <a:pt x="250280" y="210820"/>
                  </a:lnTo>
                  <a:lnTo>
                    <a:pt x="247802" y="209550"/>
                  </a:lnTo>
                  <a:close/>
                </a:path>
                <a:path w="288290" h="650240">
                  <a:moveTo>
                    <a:pt x="159770" y="209550"/>
                  </a:moveTo>
                  <a:lnTo>
                    <a:pt x="154071" y="209550"/>
                  </a:lnTo>
                  <a:lnTo>
                    <a:pt x="156425" y="210820"/>
                  </a:lnTo>
                  <a:lnTo>
                    <a:pt x="158159" y="210820"/>
                  </a:lnTo>
                  <a:lnTo>
                    <a:pt x="159770" y="209550"/>
                  </a:lnTo>
                  <a:close/>
                </a:path>
                <a:path w="288290" h="650240">
                  <a:moveTo>
                    <a:pt x="161195" y="201930"/>
                  </a:moveTo>
                  <a:lnTo>
                    <a:pt x="144654" y="201930"/>
                  </a:lnTo>
                  <a:lnTo>
                    <a:pt x="144398" y="202111"/>
                  </a:lnTo>
                  <a:lnTo>
                    <a:pt x="144716" y="203200"/>
                  </a:lnTo>
                  <a:lnTo>
                    <a:pt x="145088" y="203200"/>
                  </a:lnTo>
                  <a:lnTo>
                    <a:pt x="146017" y="205740"/>
                  </a:lnTo>
                  <a:lnTo>
                    <a:pt x="147256" y="207010"/>
                  </a:lnTo>
                  <a:lnTo>
                    <a:pt x="146513" y="208280"/>
                  </a:lnTo>
                  <a:lnTo>
                    <a:pt x="160638" y="208280"/>
                  </a:lnTo>
                  <a:lnTo>
                    <a:pt x="161505" y="207010"/>
                  </a:lnTo>
                  <a:lnTo>
                    <a:pt x="161815" y="203200"/>
                  </a:lnTo>
                  <a:lnTo>
                    <a:pt x="161195" y="201930"/>
                  </a:lnTo>
                  <a:close/>
                </a:path>
                <a:path w="288290" h="650240">
                  <a:moveTo>
                    <a:pt x="1796" y="157479"/>
                  </a:moveTo>
                  <a:lnTo>
                    <a:pt x="371" y="157479"/>
                  </a:lnTo>
                  <a:lnTo>
                    <a:pt x="371" y="166369"/>
                  </a:lnTo>
                  <a:lnTo>
                    <a:pt x="1238" y="166369"/>
                  </a:lnTo>
                  <a:lnTo>
                    <a:pt x="1982" y="168909"/>
                  </a:lnTo>
                  <a:lnTo>
                    <a:pt x="3097" y="171449"/>
                  </a:lnTo>
                  <a:lnTo>
                    <a:pt x="3283" y="173989"/>
                  </a:lnTo>
                  <a:lnTo>
                    <a:pt x="3593" y="176529"/>
                  </a:lnTo>
                  <a:lnTo>
                    <a:pt x="3097" y="177799"/>
                  </a:lnTo>
                  <a:lnTo>
                    <a:pt x="309" y="177799"/>
                  </a:lnTo>
                  <a:lnTo>
                    <a:pt x="309" y="205739"/>
                  </a:lnTo>
                  <a:lnTo>
                    <a:pt x="2354" y="205739"/>
                  </a:lnTo>
                  <a:lnTo>
                    <a:pt x="2849" y="204469"/>
                  </a:lnTo>
                  <a:lnTo>
                    <a:pt x="4646" y="204469"/>
                  </a:lnTo>
                  <a:lnTo>
                    <a:pt x="2911" y="199389"/>
                  </a:lnTo>
                  <a:lnTo>
                    <a:pt x="2725" y="198119"/>
                  </a:lnTo>
                  <a:lnTo>
                    <a:pt x="2416" y="195579"/>
                  </a:lnTo>
                  <a:lnTo>
                    <a:pt x="3097" y="194309"/>
                  </a:lnTo>
                  <a:lnTo>
                    <a:pt x="5606" y="194309"/>
                  </a:lnTo>
                  <a:lnTo>
                    <a:pt x="5327" y="190499"/>
                  </a:lnTo>
                  <a:lnTo>
                    <a:pt x="5203" y="186689"/>
                  </a:lnTo>
                  <a:lnTo>
                    <a:pt x="5513" y="185419"/>
                  </a:lnTo>
                  <a:lnTo>
                    <a:pt x="5699" y="184149"/>
                  </a:lnTo>
                  <a:lnTo>
                    <a:pt x="8425" y="184149"/>
                  </a:lnTo>
                  <a:lnTo>
                    <a:pt x="8735" y="182879"/>
                  </a:lnTo>
                  <a:lnTo>
                    <a:pt x="9044" y="182879"/>
                  </a:lnTo>
                  <a:lnTo>
                    <a:pt x="9416" y="180339"/>
                  </a:lnTo>
                  <a:lnTo>
                    <a:pt x="11460" y="180339"/>
                  </a:lnTo>
                  <a:lnTo>
                    <a:pt x="10221" y="179069"/>
                  </a:lnTo>
                  <a:lnTo>
                    <a:pt x="9540" y="177799"/>
                  </a:lnTo>
                  <a:lnTo>
                    <a:pt x="8611" y="176529"/>
                  </a:lnTo>
                  <a:lnTo>
                    <a:pt x="7991" y="175259"/>
                  </a:lnTo>
                  <a:lnTo>
                    <a:pt x="6814" y="175259"/>
                  </a:lnTo>
                  <a:lnTo>
                    <a:pt x="6566" y="173989"/>
                  </a:lnTo>
                  <a:lnTo>
                    <a:pt x="5823" y="171449"/>
                  </a:lnTo>
                  <a:lnTo>
                    <a:pt x="5389" y="167639"/>
                  </a:lnTo>
                  <a:lnTo>
                    <a:pt x="4770" y="165099"/>
                  </a:lnTo>
                  <a:lnTo>
                    <a:pt x="9788" y="165099"/>
                  </a:lnTo>
                  <a:lnTo>
                    <a:pt x="10345" y="162559"/>
                  </a:lnTo>
                  <a:lnTo>
                    <a:pt x="10841" y="160019"/>
                  </a:lnTo>
                  <a:lnTo>
                    <a:pt x="10934" y="158749"/>
                  </a:lnTo>
                  <a:lnTo>
                    <a:pt x="3097" y="158749"/>
                  </a:lnTo>
                  <a:lnTo>
                    <a:pt x="1796" y="157479"/>
                  </a:lnTo>
                  <a:close/>
                </a:path>
                <a:path w="288290" h="650240">
                  <a:moveTo>
                    <a:pt x="4646" y="204469"/>
                  </a:moveTo>
                  <a:lnTo>
                    <a:pt x="2849" y="204469"/>
                  </a:lnTo>
                  <a:lnTo>
                    <a:pt x="4584" y="205739"/>
                  </a:lnTo>
                  <a:lnTo>
                    <a:pt x="4646" y="204469"/>
                  </a:lnTo>
                  <a:close/>
                </a:path>
                <a:path w="288290" h="650240">
                  <a:moveTo>
                    <a:pt x="102652" y="190500"/>
                  </a:moveTo>
                  <a:lnTo>
                    <a:pt x="95527" y="191770"/>
                  </a:lnTo>
                  <a:lnTo>
                    <a:pt x="91748" y="191770"/>
                  </a:lnTo>
                  <a:lnTo>
                    <a:pt x="87845" y="193040"/>
                  </a:lnTo>
                  <a:lnTo>
                    <a:pt x="86111" y="193040"/>
                  </a:lnTo>
                  <a:lnTo>
                    <a:pt x="84438" y="194310"/>
                  </a:lnTo>
                  <a:lnTo>
                    <a:pt x="82951" y="194310"/>
                  </a:lnTo>
                  <a:lnTo>
                    <a:pt x="67464" y="199390"/>
                  </a:lnTo>
                  <a:lnTo>
                    <a:pt x="64056" y="200660"/>
                  </a:lnTo>
                  <a:lnTo>
                    <a:pt x="58667" y="200660"/>
                  </a:lnTo>
                  <a:lnTo>
                    <a:pt x="58047" y="201930"/>
                  </a:lnTo>
                  <a:lnTo>
                    <a:pt x="57614" y="201930"/>
                  </a:lnTo>
                  <a:lnTo>
                    <a:pt x="57242" y="203200"/>
                  </a:lnTo>
                  <a:lnTo>
                    <a:pt x="123994" y="203200"/>
                  </a:lnTo>
                  <a:lnTo>
                    <a:pt x="123591" y="201930"/>
                  </a:lnTo>
                  <a:lnTo>
                    <a:pt x="122910" y="200660"/>
                  </a:lnTo>
                  <a:lnTo>
                    <a:pt x="122228" y="198120"/>
                  </a:lnTo>
                  <a:lnTo>
                    <a:pt x="127680" y="198120"/>
                  </a:lnTo>
                  <a:lnTo>
                    <a:pt x="126874" y="195580"/>
                  </a:lnTo>
                  <a:lnTo>
                    <a:pt x="115847" y="195580"/>
                  </a:lnTo>
                  <a:lnTo>
                    <a:pt x="113617" y="194310"/>
                  </a:lnTo>
                  <a:lnTo>
                    <a:pt x="111573" y="193040"/>
                  </a:lnTo>
                  <a:lnTo>
                    <a:pt x="106121" y="191770"/>
                  </a:lnTo>
                  <a:lnTo>
                    <a:pt x="102652" y="190500"/>
                  </a:lnTo>
                  <a:close/>
                </a:path>
                <a:path w="288290" h="650240">
                  <a:moveTo>
                    <a:pt x="144344" y="201930"/>
                  </a:moveTo>
                  <a:lnTo>
                    <a:pt x="143725" y="201930"/>
                  </a:lnTo>
                  <a:lnTo>
                    <a:pt x="142858" y="203200"/>
                  </a:lnTo>
                  <a:lnTo>
                    <a:pt x="144398" y="202111"/>
                  </a:lnTo>
                  <a:lnTo>
                    <a:pt x="144344" y="201930"/>
                  </a:lnTo>
                  <a:close/>
                </a:path>
                <a:path w="288290" h="650240">
                  <a:moveTo>
                    <a:pt x="142982" y="184150"/>
                  </a:moveTo>
                  <a:lnTo>
                    <a:pt x="136539" y="184150"/>
                  </a:lnTo>
                  <a:lnTo>
                    <a:pt x="138026" y="186690"/>
                  </a:lnTo>
                  <a:lnTo>
                    <a:pt x="138026" y="189230"/>
                  </a:lnTo>
                  <a:lnTo>
                    <a:pt x="140813" y="189230"/>
                  </a:lnTo>
                  <a:lnTo>
                    <a:pt x="140999" y="190500"/>
                  </a:lnTo>
                  <a:lnTo>
                    <a:pt x="142486" y="191770"/>
                  </a:lnTo>
                  <a:lnTo>
                    <a:pt x="143911" y="194310"/>
                  </a:lnTo>
                  <a:lnTo>
                    <a:pt x="147256" y="199390"/>
                  </a:lnTo>
                  <a:lnTo>
                    <a:pt x="160761" y="199390"/>
                  </a:lnTo>
                  <a:lnTo>
                    <a:pt x="161753" y="200660"/>
                  </a:lnTo>
                  <a:lnTo>
                    <a:pt x="163611" y="201930"/>
                  </a:lnTo>
                  <a:lnTo>
                    <a:pt x="164417" y="203200"/>
                  </a:lnTo>
                  <a:lnTo>
                    <a:pt x="169187" y="203200"/>
                  </a:lnTo>
                  <a:lnTo>
                    <a:pt x="168257" y="200660"/>
                  </a:lnTo>
                  <a:lnTo>
                    <a:pt x="163921" y="200660"/>
                  </a:lnTo>
                  <a:lnTo>
                    <a:pt x="162434" y="199390"/>
                  </a:lnTo>
                  <a:lnTo>
                    <a:pt x="161009" y="196850"/>
                  </a:lnTo>
                  <a:lnTo>
                    <a:pt x="159646" y="194310"/>
                  </a:lnTo>
                  <a:lnTo>
                    <a:pt x="159398" y="194310"/>
                  </a:lnTo>
                  <a:lnTo>
                    <a:pt x="159646" y="193040"/>
                  </a:lnTo>
                  <a:lnTo>
                    <a:pt x="161505" y="191770"/>
                  </a:lnTo>
                  <a:lnTo>
                    <a:pt x="161691" y="190500"/>
                  </a:lnTo>
                  <a:lnTo>
                    <a:pt x="159213" y="189230"/>
                  </a:lnTo>
                  <a:lnTo>
                    <a:pt x="158779" y="187960"/>
                  </a:lnTo>
                  <a:lnTo>
                    <a:pt x="159894" y="185420"/>
                  </a:lnTo>
                  <a:lnTo>
                    <a:pt x="143539" y="185420"/>
                  </a:lnTo>
                  <a:lnTo>
                    <a:pt x="142982" y="184150"/>
                  </a:lnTo>
                  <a:close/>
                </a:path>
                <a:path w="288290" h="650240">
                  <a:moveTo>
                    <a:pt x="160576" y="200660"/>
                  </a:moveTo>
                  <a:lnTo>
                    <a:pt x="143973" y="200660"/>
                  </a:lnTo>
                  <a:lnTo>
                    <a:pt x="144398" y="202111"/>
                  </a:lnTo>
                  <a:lnTo>
                    <a:pt x="144654" y="201930"/>
                  </a:lnTo>
                  <a:lnTo>
                    <a:pt x="161195" y="201930"/>
                  </a:lnTo>
                  <a:lnTo>
                    <a:pt x="160576" y="200660"/>
                  </a:lnTo>
                  <a:close/>
                </a:path>
                <a:path w="288290" h="650240">
                  <a:moveTo>
                    <a:pt x="24408" y="196849"/>
                  </a:moveTo>
                  <a:lnTo>
                    <a:pt x="22550" y="196849"/>
                  </a:lnTo>
                  <a:lnTo>
                    <a:pt x="21620" y="198119"/>
                  </a:lnTo>
                  <a:lnTo>
                    <a:pt x="23107" y="199389"/>
                  </a:lnTo>
                  <a:lnTo>
                    <a:pt x="24408" y="200659"/>
                  </a:lnTo>
                  <a:lnTo>
                    <a:pt x="25957" y="200659"/>
                  </a:lnTo>
                  <a:lnTo>
                    <a:pt x="26267" y="199389"/>
                  </a:lnTo>
                  <a:lnTo>
                    <a:pt x="24408" y="196849"/>
                  </a:lnTo>
                  <a:close/>
                </a:path>
                <a:path w="288290" h="650240">
                  <a:moveTo>
                    <a:pt x="58667" y="196850"/>
                  </a:moveTo>
                  <a:lnTo>
                    <a:pt x="53153" y="196850"/>
                  </a:lnTo>
                  <a:lnTo>
                    <a:pt x="53835" y="198120"/>
                  </a:lnTo>
                  <a:lnTo>
                    <a:pt x="51790" y="200660"/>
                  </a:lnTo>
                  <a:lnTo>
                    <a:pt x="56251" y="200660"/>
                  </a:lnTo>
                  <a:lnTo>
                    <a:pt x="57304" y="199390"/>
                  </a:lnTo>
                  <a:lnTo>
                    <a:pt x="58295" y="198120"/>
                  </a:lnTo>
                  <a:lnTo>
                    <a:pt x="58543" y="198120"/>
                  </a:lnTo>
                  <a:lnTo>
                    <a:pt x="58667" y="196850"/>
                  </a:lnTo>
                  <a:close/>
                </a:path>
                <a:path w="288290" h="650240">
                  <a:moveTo>
                    <a:pt x="128981" y="184150"/>
                  </a:moveTo>
                  <a:lnTo>
                    <a:pt x="125264" y="184150"/>
                  </a:lnTo>
                  <a:lnTo>
                    <a:pt x="127680" y="185420"/>
                  </a:lnTo>
                  <a:lnTo>
                    <a:pt x="128795" y="187960"/>
                  </a:lnTo>
                  <a:lnTo>
                    <a:pt x="129229" y="189230"/>
                  </a:lnTo>
                  <a:lnTo>
                    <a:pt x="129662" y="191770"/>
                  </a:lnTo>
                  <a:lnTo>
                    <a:pt x="129910" y="194310"/>
                  </a:lnTo>
                  <a:lnTo>
                    <a:pt x="130034" y="198120"/>
                  </a:lnTo>
                  <a:lnTo>
                    <a:pt x="129662" y="199390"/>
                  </a:lnTo>
                  <a:lnTo>
                    <a:pt x="129476" y="200660"/>
                  </a:lnTo>
                  <a:lnTo>
                    <a:pt x="135609" y="200660"/>
                  </a:lnTo>
                  <a:lnTo>
                    <a:pt x="135609" y="195580"/>
                  </a:lnTo>
                  <a:lnTo>
                    <a:pt x="134866" y="193040"/>
                  </a:lnTo>
                  <a:lnTo>
                    <a:pt x="135857" y="189230"/>
                  </a:lnTo>
                  <a:lnTo>
                    <a:pt x="135857" y="187960"/>
                  </a:lnTo>
                  <a:lnTo>
                    <a:pt x="135981" y="186690"/>
                  </a:lnTo>
                  <a:lnTo>
                    <a:pt x="136291" y="185420"/>
                  </a:lnTo>
                  <a:lnTo>
                    <a:pt x="129290" y="185420"/>
                  </a:lnTo>
                  <a:lnTo>
                    <a:pt x="128981" y="184150"/>
                  </a:lnTo>
                  <a:close/>
                </a:path>
                <a:path w="288290" h="650240">
                  <a:moveTo>
                    <a:pt x="143291" y="199390"/>
                  </a:moveTo>
                  <a:lnTo>
                    <a:pt x="141928" y="199390"/>
                  </a:lnTo>
                  <a:lnTo>
                    <a:pt x="142114" y="200660"/>
                  </a:lnTo>
                  <a:lnTo>
                    <a:pt x="142548" y="200660"/>
                  </a:lnTo>
                  <a:lnTo>
                    <a:pt x="143291" y="199390"/>
                  </a:lnTo>
                  <a:close/>
                </a:path>
                <a:path w="288290" h="650240">
                  <a:moveTo>
                    <a:pt x="144159" y="199390"/>
                  </a:moveTo>
                  <a:lnTo>
                    <a:pt x="143291" y="199390"/>
                  </a:lnTo>
                  <a:lnTo>
                    <a:pt x="143663" y="200660"/>
                  </a:lnTo>
                  <a:lnTo>
                    <a:pt x="145831" y="200660"/>
                  </a:lnTo>
                  <a:lnTo>
                    <a:pt x="144159" y="199390"/>
                  </a:lnTo>
                  <a:close/>
                </a:path>
                <a:path w="288290" h="650240">
                  <a:moveTo>
                    <a:pt x="160142" y="199390"/>
                  </a:moveTo>
                  <a:lnTo>
                    <a:pt x="147380" y="199390"/>
                  </a:lnTo>
                  <a:lnTo>
                    <a:pt x="145831" y="200660"/>
                  </a:lnTo>
                  <a:lnTo>
                    <a:pt x="160328" y="200660"/>
                  </a:lnTo>
                  <a:lnTo>
                    <a:pt x="160142" y="199390"/>
                  </a:lnTo>
                  <a:close/>
                </a:path>
                <a:path w="288290" h="650240">
                  <a:moveTo>
                    <a:pt x="212490" y="185420"/>
                  </a:moveTo>
                  <a:lnTo>
                    <a:pt x="211747" y="185420"/>
                  </a:lnTo>
                  <a:lnTo>
                    <a:pt x="212986" y="186690"/>
                  </a:lnTo>
                  <a:lnTo>
                    <a:pt x="213791" y="187960"/>
                  </a:lnTo>
                  <a:lnTo>
                    <a:pt x="214906" y="189230"/>
                  </a:lnTo>
                  <a:lnTo>
                    <a:pt x="216207" y="189230"/>
                  </a:lnTo>
                  <a:lnTo>
                    <a:pt x="219367" y="190500"/>
                  </a:lnTo>
                  <a:lnTo>
                    <a:pt x="222402" y="190500"/>
                  </a:lnTo>
                  <a:lnTo>
                    <a:pt x="224137" y="191770"/>
                  </a:lnTo>
                  <a:lnTo>
                    <a:pt x="225686" y="193040"/>
                  </a:lnTo>
                  <a:lnTo>
                    <a:pt x="227420" y="193040"/>
                  </a:lnTo>
                  <a:lnTo>
                    <a:pt x="227854" y="194310"/>
                  </a:lnTo>
                  <a:lnTo>
                    <a:pt x="232129" y="194310"/>
                  </a:lnTo>
                  <a:lnTo>
                    <a:pt x="234111" y="195580"/>
                  </a:lnTo>
                  <a:lnTo>
                    <a:pt x="235164" y="195580"/>
                  </a:lnTo>
                  <a:lnTo>
                    <a:pt x="241111" y="199390"/>
                  </a:lnTo>
                  <a:lnTo>
                    <a:pt x="243527" y="200660"/>
                  </a:lnTo>
                  <a:lnTo>
                    <a:pt x="246501" y="199390"/>
                  </a:lnTo>
                  <a:lnTo>
                    <a:pt x="252749" y="199390"/>
                  </a:lnTo>
                  <a:lnTo>
                    <a:pt x="251926" y="198120"/>
                  </a:lnTo>
                  <a:lnTo>
                    <a:pt x="249289" y="198120"/>
                  </a:lnTo>
                  <a:lnTo>
                    <a:pt x="247926" y="196850"/>
                  </a:lnTo>
                  <a:lnTo>
                    <a:pt x="246997" y="196850"/>
                  </a:lnTo>
                  <a:lnTo>
                    <a:pt x="245882" y="195580"/>
                  </a:lnTo>
                  <a:lnTo>
                    <a:pt x="241979" y="194310"/>
                  </a:lnTo>
                  <a:lnTo>
                    <a:pt x="239067" y="191770"/>
                  </a:lnTo>
                  <a:lnTo>
                    <a:pt x="237023" y="187960"/>
                  </a:lnTo>
                  <a:lnTo>
                    <a:pt x="213977" y="187960"/>
                  </a:lnTo>
                  <a:lnTo>
                    <a:pt x="212490" y="185420"/>
                  </a:lnTo>
                  <a:close/>
                </a:path>
                <a:path w="288290" h="650240">
                  <a:moveTo>
                    <a:pt x="143167" y="198120"/>
                  </a:moveTo>
                  <a:lnTo>
                    <a:pt x="142424" y="199390"/>
                  </a:lnTo>
                  <a:lnTo>
                    <a:pt x="143229" y="199390"/>
                  </a:lnTo>
                  <a:lnTo>
                    <a:pt x="143167" y="198120"/>
                  </a:lnTo>
                  <a:close/>
                </a:path>
                <a:path w="288290" h="650240">
                  <a:moveTo>
                    <a:pt x="244519" y="186690"/>
                  </a:moveTo>
                  <a:lnTo>
                    <a:pt x="237394" y="186690"/>
                  </a:lnTo>
                  <a:lnTo>
                    <a:pt x="238262" y="187960"/>
                  </a:lnTo>
                  <a:lnTo>
                    <a:pt x="239191" y="187960"/>
                  </a:lnTo>
                  <a:lnTo>
                    <a:pt x="244766" y="190500"/>
                  </a:lnTo>
                  <a:lnTo>
                    <a:pt x="247492" y="194310"/>
                  </a:lnTo>
                  <a:lnTo>
                    <a:pt x="250094" y="196850"/>
                  </a:lnTo>
                  <a:lnTo>
                    <a:pt x="250342" y="198120"/>
                  </a:lnTo>
                  <a:lnTo>
                    <a:pt x="251926" y="198120"/>
                  </a:lnTo>
                  <a:lnTo>
                    <a:pt x="244519" y="186690"/>
                  </a:lnTo>
                  <a:close/>
                </a:path>
                <a:path w="288290" h="650240">
                  <a:moveTo>
                    <a:pt x="23727" y="195579"/>
                  </a:moveTo>
                  <a:lnTo>
                    <a:pt x="20505" y="195579"/>
                  </a:lnTo>
                  <a:lnTo>
                    <a:pt x="22859" y="196849"/>
                  </a:lnTo>
                  <a:lnTo>
                    <a:pt x="24036" y="196849"/>
                  </a:lnTo>
                  <a:lnTo>
                    <a:pt x="23727" y="195579"/>
                  </a:lnTo>
                  <a:close/>
                </a:path>
                <a:path w="288290" h="650240">
                  <a:moveTo>
                    <a:pt x="56313" y="191770"/>
                  </a:moveTo>
                  <a:lnTo>
                    <a:pt x="55136" y="193040"/>
                  </a:lnTo>
                  <a:lnTo>
                    <a:pt x="55445" y="195580"/>
                  </a:lnTo>
                  <a:lnTo>
                    <a:pt x="49126" y="195580"/>
                  </a:lnTo>
                  <a:lnTo>
                    <a:pt x="50427" y="196850"/>
                  </a:lnTo>
                  <a:lnTo>
                    <a:pt x="58481" y="196850"/>
                  </a:lnTo>
                  <a:lnTo>
                    <a:pt x="56932" y="194310"/>
                  </a:lnTo>
                  <a:lnTo>
                    <a:pt x="57676" y="193040"/>
                  </a:lnTo>
                  <a:lnTo>
                    <a:pt x="58079" y="192867"/>
                  </a:lnTo>
                  <a:lnTo>
                    <a:pt x="56313" y="191770"/>
                  </a:lnTo>
                  <a:close/>
                </a:path>
                <a:path w="288290" h="650240">
                  <a:moveTo>
                    <a:pt x="5606" y="194309"/>
                  </a:moveTo>
                  <a:lnTo>
                    <a:pt x="3097" y="194309"/>
                  </a:lnTo>
                  <a:lnTo>
                    <a:pt x="5699" y="195579"/>
                  </a:lnTo>
                  <a:lnTo>
                    <a:pt x="5606" y="194309"/>
                  </a:lnTo>
                  <a:close/>
                </a:path>
                <a:path w="288290" h="650240">
                  <a:moveTo>
                    <a:pt x="24656" y="194309"/>
                  </a:moveTo>
                  <a:lnTo>
                    <a:pt x="19266" y="194309"/>
                  </a:lnTo>
                  <a:lnTo>
                    <a:pt x="19886" y="195579"/>
                  </a:lnTo>
                  <a:lnTo>
                    <a:pt x="23912" y="195579"/>
                  </a:lnTo>
                  <a:lnTo>
                    <a:pt x="24656" y="194309"/>
                  </a:lnTo>
                  <a:close/>
                </a:path>
                <a:path w="288290" h="650240">
                  <a:moveTo>
                    <a:pt x="11460" y="180339"/>
                  </a:moveTo>
                  <a:lnTo>
                    <a:pt x="9416" y="180339"/>
                  </a:lnTo>
                  <a:lnTo>
                    <a:pt x="10097" y="181609"/>
                  </a:lnTo>
                  <a:lnTo>
                    <a:pt x="10655" y="182879"/>
                  </a:lnTo>
                  <a:lnTo>
                    <a:pt x="11089" y="182879"/>
                  </a:lnTo>
                  <a:lnTo>
                    <a:pt x="12204" y="184149"/>
                  </a:lnTo>
                  <a:lnTo>
                    <a:pt x="12823" y="186689"/>
                  </a:lnTo>
                  <a:lnTo>
                    <a:pt x="15177" y="186689"/>
                  </a:lnTo>
                  <a:lnTo>
                    <a:pt x="16664" y="187959"/>
                  </a:lnTo>
                  <a:lnTo>
                    <a:pt x="17903" y="189229"/>
                  </a:lnTo>
                  <a:lnTo>
                    <a:pt x="19080" y="190499"/>
                  </a:lnTo>
                  <a:lnTo>
                    <a:pt x="19204" y="191769"/>
                  </a:lnTo>
                  <a:lnTo>
                    <a:pt x="18894" y="191769"/>
                  </a:lnTo>
                  <a:lnTo>
                    <a:pt x="18275" y="193039"/>
                  </a:lnTo>
                  <a:lnTo>
                    <a:pt x="18523" y="194309"/>
                  </a:lnTo>
                  <a:lnTo>
                    <a:pt x="29922" y="194309"/>
                  </a:lnTo>
                  <a:lnTo>
                    <a:pt x="30975" y="195580"/>
                  </a:lnTo>
                  <a:lnTo>
                    <a:pt x="31842" y="195580"/>
                  </a:lnTo>
                  <a:lnTo>
                    <a:pt x="32833" y="194310"/>
                  </a:lnTo>
                  <a:lnTo>
                    <a:pt x="34692" y="193040"/>
                  </a:lnTo>
                  <a:lnTo>
                    <a:pt x="34692" y="191770"/>
                  </a:lnTo>
                  <a:lnTo>
                    <a:pt x="32895" y="187960"/>
                  </a:lnTo>
                  <a:lnTo>
                    <a:pt x="32338" y="187960"/>
                  </a:lnTo>
                  <a:lnTo>
                    <a:pt x="31223" y="186689"/>
                  </a:lnTo>
                  <a:lnTo>
                    <a:pt x="32895" y="185420"/>
                  </a:lnTo>
                  <a:lnTo>
                    <a:pt x="18089" y="185419"/>
                  </a:lnTo>
                  <a:lnTo>
                    <a:pt x="15859" y="184149"/>
                  </a:lnTo>
                  <a:lnTo>
                    <a:pt x="13505" y="181609"/>
                  </a:lnTo>
                  <a:lnTo>
                    <a:pt x="11460" y="180339"/>
                  </a:lnTo>
                  <a:close/>
                </a:path>
                <a:path w="288290" h="650240">
                  <a:moveTo>
                    <a:pt x="50056" y="193040"/>
                  </a:moveTo>
                  <a:lnTo>
                    <a:pt x="49064" y="193040"/>
                  </a:lnTo>
                  <a:lnTo>
                    <a:pt x="47701" y="195580"/>
                  </a:lnTo>
                  <a:lnTo>
                    <a:pt x="55445" y="195580"/>
                  </a:lnTo>
                  <a:lnTo>
                    <a:pt x="53091" y="194310"/>
                  </a:lnTo>
                  <a:lnTo>
                    <a:pt x="51790" y="194310"/>
                  </a:lnTo>
                  <a:lnTo>
                    <a:pt x="50056" y="193040"/>
                  </a:lnTo>
                  <a:close/>
                </a:path>
                <a:path w="288290" h="650240">
                  <a:moveTo>
                    <a:pt x="116157" y="177800"/>
                  </a:moveTo>
                  <a:lnTo>
                    <a:pt x="115228" y="180340"/>
                  </a:lnTo>
                  <a:lnTo>
                    <a:pt x="114422" y="181610"/>
                  </a:lnTo>
                  <a:lnTo>
                    <a:pt x="114732" y="182880"/>
                  </a:lnTo>
                  <a:lnTo>
                    <a:pt x="115785" y="182880"/>
                  </a:lnTo>
                  <a:lnTo>
                    <a:pt x="116033" y="184150"/>
                  </a:lnTo>
                  <a:lnTo>
                    <a:pt x="115971" y="185420"/>
                  </a:lnTo>
                  <a:lnTo>
                    <a:pt x="115414" y="187960"/>
                  </a:lnTo>
                  <a:lnTo>
                    <a:pt x="116219" y="189230"/>
                  </a:lnTo>
                  <a:lnTo>
                    <a:pt x="118015" y="191770"/>
                  </a:lnTo>
                  <a:lnTo>
                    <a:pt x="118511" y="191770"/>
                  </a:lnTo>
                  <a:lnTo>
                    <a:pt x="118449" y="194310"/>
                  </a:lnTo>
                  <a:lnTo>
                    <a:pt x="117644" y="195580"/>
                  </a:lnTo>
                  <a:lnTo>
                    <a:pt x="126874" y="195580"/>
                  </a:lnTo>
                  <a:lnTo>
                    <a:pt x="126751" y="193040"/>
                  </a:lnTo>
                  <a:lnTo>
                    <a:pt x="126689" y="190500"/>
                  </a:lnTo>
                  <a:lnTo>
                    <a:pt x="125883" y="187960"/>
                  </a:lnTo>
                  <a:lnTo>
                    <a:pt x="125264" y="184150"/>
                  </a:lnTo>
                  <a:lnTo>
                    <a:pt x="128609" y="184150"/>
                  </a:lnTo>
                  <a:lnTo>
                    <a:pt x="128516" y="182880"/>
                  </a:lnTo>
                  <a:lnTo>
                    <a:pt x="128485" y="180340"/>
                  </a:lnTo>
                  <a:lnTo>
                    <a:pt x="128361" y="179070"/>
                  </a:lnTo>
                  <a:lnTo>
                    <a:pt x="117458" y="179070"/>
                  </a:lnTo>
                  <a:lnTo>
                    <a:pt x="116157" y="177800"/>
                  </a:lnTo>
                  <a:close/>
                </a:path>
                <a:path w="288290" h="650240">
                  <a:moveTo>
                    <a:pt x="58235" y="192801"/>
                  </a:moveTo>
                  <a:lnTo>
                    <a:pt x="58079" y="192867"/>
                  </a:lnTo>
                  <a:lnTo>
                    <a:pt x="58357" y="193040"/>
                  </a:lnTo>
                  <a:lnTo>
                    <a:pt x="58235" y="192801"/>
                  </a:lnTo>
                  <a:close/>
                </a:path>
                <a:path w="288290" h="650240">
                  <a:moveTo>
                    <a:pt x="193286" y="190500"/>
                  </a:moveTo>
                  <a:lnTo>
                    <a:pt x="187648" y="190500"/>
                  </a:lnTo>
                  <a:lnTo>
                    <a:pt x="188949" y="191770"/>
                  </a:lnTo>
                  <a:lnTo>
                    <a:pt x="189754" y="193040"/>
                  </a:lnTo>
                  <a:lnTo>
                    <a:pt x="190002" y="193040"/>
                  </a:lnTo>
                  <a:lnTo>
                    <a:pt x="190622" y="191770"/>
                  </a:lnTo>
                  <a:lnTo>
                    <a:pt x="192170" y="191770"/>
                  </a:lnTo>
                  <a:lnTo>
                    <a:pt x="193286" y="190500"/>
                  </a:lnTo>
                  <a:close/>
                </a:path>
                <a:path w="288290" h="650240">
                  <a:moveTo>
                    <a:pt x="58109" y="187960"/>
                  </a:moveTo>
                  <a:lnTo>
                    <a:pt x="57428" y="187960"/>
                  </a:lnTo>
                  <a:lnTo>
                    <a:pt x="57428" y="189230"/>
                  </a:lnTo>
                  <a:lnTo>
                    <a:pt x="57056" y="190500"/>
                  </a:lnTo>
                  <a:lnTo>
                    <a:pt x="58235" y="192801"/>
                  </a:lnTo>
                  <a:lnTo>
                    <a:pt x="60649" y="191770"/>
                  </a:lnTo>
                  <a:lnTo>
                    <a:pt x="58915" y="189230"/>
                  </a:lnTo>
                  <a:lnTo>
                    <a:pt x="58109" y="187960"/>
                  </a:lnTo>
                  <a:close/>
                </a:path>
                <a:path w="288290" h="650240">
                  <a:moveTo>
                    <a:pt x="201773" y="179070"/>
                  </a:moveTo>
                  <a:lnTo>
                    <a:pt x="187834" y="179070"/>
                  </a:lnTo>
                  <a:lnTo>
                    <a:pt x="189321" y="180340"/>
                  </a:lnTo>
                  <a:lnTo>
                    <a:pt x="189197" y="181610"/>
                  </a:lnTo>
                  <a:lnTo>
                    <a:pt x="189011" y="184150"/>
                  </a:lnTo>
                  <a:lnTo>
                    <a:pt x="187276" y="184150"/>
                  </a:lnTo>
                  <a:lnTo>
                    <a:pt x="188206" y="186690"/>
                  </a:lnTo>
                  <a:lnTo>
                    <a:pt x="188577" y="187960"/>
                  </a:lnTo>
                  <a:lnTo>
                    <a:pt x="187710" y="190500"/>
                  </a:lnTo>
                  <a:lnTo>
                    <a:pt x="203755" y="190500"/>
                  </a:lnTo>
                  <a:lnTo>
                    <a:pt x="203755" y="189230"/>
                  </a:lnTo>
                  <a:lnTo>
                    <a:pt x="202392" y="187960"/>
                  </a:lnTo>
                  <a:lnTo>
                    <a:pt x="202144" y="186690"/>
                  </a:lnTo>
                  <a:lnTo>
                    <a:pt x="204189" y="186690"/>
                  </a:lnTo>
                  <a:lnTo>
                    <a:pt x="203879" y="185420"/>
                  </a:lnTo>
                  <a:lnTo>
                    <a:pt x="203631" y="184150"/>
                  </a:lnTo>
                  <a:lnTo>
                    <a:pt x="204189" y="182880"/>
                  </a:lnTo>
                  <a:lnTo>
                    <a:pt x="205985" y="182880"/>
                  </a:lnTo>
                  <a:lnTo>
                    <a:pt x="201773" y="179070"/>
                  </a:lnTo>
                  <a:close/>
                </a:path>
                <a:path w="288290" h="650240">
                  <a:moveTo>
                    <a:pt x="204189" y="186690"/>
                  </a:moveTo>
                  <a:lnTo>
                    <a:pt x="203445" y="186690"/>
                  </a:lnTo>
                  <a:lnTo>
                    <a:pt x="204437" y="187960"/>
                  </a:lnTo>
                  <a:lnTo>
                    <a:pt x="204189" y="186690"/>
                  </a:lnTo>
                  <a:close/>
                </a:path>
                <a:path w="288290" h="650240">
                  <a:moveTo>
                    <a:pt x="220048" y="182880"/>
                  </a:moveTo>
                  <a:lnTo>
                    <a:pt x="218252" y="184150"/>
                  </a:lnTo>
                  <a:lnTo>
                    <a:pt x="215464" y="187960"/>
                  </a:lnTo>
                  <a:lnTo>
                    <a:pt x="232872" y="187960"/>
                  </a:lnTo>
                  <a:lnTo>
                    <a:pt x="230146" y="186690"/>
                  </a:lnTo>
                  <a:lnTo>
                    <a:pt x="227668" y="185420"/>
                  </a:lnTo>
                  <a:lnTo>
                    <a:pt x="224075" y="184150"/>
                  </a:lnTo>
                  <a:lnTo>
                    <a:pt x="223022" y="184150"/>
                  </a:lnTo>
                  <a:lnTo>
                    <a:pt x="220048" y="182880"/>
                  </a:lnTo>
                  <a:close/>
                </a:path>
                <a:path w="288290" h="650240">
                  <a:moveTo>
                    <a:pt x="218066" y="152400"/>
                  </a:moveTo>
                  <a:lnTo>
                    <a:pt x="190746" y="152400"/>
                  </a:lnTo>
                  <a:lnTo>
                    <a:pt x="194401" y="153670"/>
                  </a:lnTo>
                  <a:lnTo>
                    <a:pt x="197932" y="154940"/>
                  </a:lnTo>
                  <a:lnTo>
                    <a:pt x="200038" y="156210"/>
                  </a:lnTo>
                  <a:lnTo>
                    <a:pt x="202206" y="156210"/>
                  </a:lnTo>
                  <a:lnTo>
                    <a:pt x="202702" y="160020"/>
                  </a:lnTo>
                  <a:lnTo>
                    <a:pt x="204003" y="160020"/>
                  </a:lnTo>
                  <a:lnTo>
                    <a:pt x="205490" y="161290"/>
                  </a:lnTo>
                  <a:lnTo>
                    <a:pt x="210508" y="161290"/>
                  </a:lnTo>
                  <a:lnTo>
                    <a:pt x="214039" y="162560"/>
                  </a:lnTo>
                  <a:lnTo>
                    <a:pt x="214844" y="162560"/>
                  </a:lnTo>
                  <a:lnTo>
                    <a:pt x="217756" y="163830"/>
                  </a:lnTo>
                  <a:lnTo>
                    <a:pt x="220048" y="165100"/>
                  </a:lnTo>
                  <a:lnTo>
                    <a:pt x="223765" y="166370"/>
                  </a:lnTo>
                  <a:lnTo>
                    <a:pt x="225004" y="168910"/>
                  </a:lnTo>
                  <a:lnTo>
                    <a:pt x="226677" y="168910"/>
                  </a:lnTo>
                  <a:lnTo>
                    <a:pt x="228288" y="171450"/>
                  </a:lnTo>
                  <a:lnTo>
                    <a:pt x="230084" y="171450"/>
                  </a:lnTo>
                  <a:lnTo>
                    <a:pt x="231881" y="172720"/>
                  </a:lnTo>
                  <a:lnTo>
                    <a:pt x="231757" y="173990"/>
                  </a:lnTo>
                  <a:lnTo>
                    <a:pt x="223394" y="173990"/>
                  </a:lnTo>
                  <a:lnTo>
                    <a:pt x="224261" y="175260"/>
                  </a:lnTo>
                  <a:lnTo>
                    <a:pt x="226739" y="176530"/>
                  </a:lnTo>
                  <a:lnTo>
                    <a:pt x="228597" y="177800"/>
                  </a:lnTo>
                  <a:lnTo>
                    <a:pt x="230704" y="180340"/>
                  </a:lnTo>
                  <a:lnTo>
                    <a:pt x="230456" y="181610"/>
                  </a:lnTo>
                  <a:lnTo>
                    <a:pt x="230766" y="182880"/>
                  </a:lnTo>
                  <a:lnTo>
                    <a:pt x="231013" y="182880"/>
                  </a:lnTo>
                  <a:lnTo>
                    <a:pt x="231199" y="184150"/>
                  </a:lnTo>
                  <a:lnTo>
                    <a:pt x="231633" y="184150"/>
                  </a:lnTo>
                  <a:lnTo>
                    <a:pt x="233120" y="185420"/>
                  </a:lnTo>
                  <a:lnTo>
                    <a:pt x="233244" y="186690"/>
                  </a:lnTo>
                  <a:lnTo>
                    <a:pt x="232872" y="187960"/>
                  </a:lnTo>
                  <a:lnTo>
                    <a:pt x="237209" y="187960"/>
                  </a:lnTo>
                  <a:lnTo>
                    <a:pt x="237394" y="186690"/>
                  </a:lnTo>
                  <a:lnTo>
                    <a:pt x="244519" y="186690"/>
                  </a:lnTo>
                  <a:lnTo>
                    <a:pt x="240492" y="180340"/>
                  </a:lnTo>
                  <a:lnTo>
                    <a:pt x="231075" y="167640"/>
                  </a:lnTo>
                  <a:lnTo>
                    <a:pt x="225624" y="162560"/>
                  </a:lnTo>
                  <a:lnTo>
                    <a:pt x="220544" y="156210"/>
                  </a:lnTo>
                  <a:lnTo>
                    <a:pt x="219181" y="154940"/>
                  </a:lnTo>
                  <a:lnTo>
                    <a:pt x="218066" y="152400"/>
                  </a:lnTo>
                  <a:close/>
                </a:path>
                <a:path w="288290" h="650240">
                  <a:moveTo>
                    <a:pt x="211003" y="184150"/>
                  </a:moveTo>
                  <a:lnTo>
                    <a:pt x="207101" y="184150"/>
                  </a:lnTo>
                  <a:lnTo>
                    <a:pt x="207410" y="185420"/>
                  </a:lnTo>
                  <a:lnTo>
                    <a:pt x="208587" y="186690"/>
                  </a:lnTo>
                  <a:lnTo>
                    <a:pt x="211747" y="185420"/>
                  </a:lnTo>
                  <a:lnTo>
                    <a:pt x="212490" y="185420"/>
                  </a:lnTo>
                  <a:lnTo>
                    <a:pt x="211003" y="184150"/>
                  </a:lnTo>
                  <a:close/>
                </a:path>
                <a:path w="288290" h="650240">
                  <a:moveTo>
                    <a:pt x="23603" y="176529"/>
                  </a:moveTo>
                  <a:lnTo>
                    <a:pt x="21001" y="177799"/>
                  </a:lnTo>
                  <a:lnTo>
                    <a:pt x="18709" y="177799"/>
                  </a:lnTo>
                  <a:lnTo>
                    <a:pt x="18771" y="180339"/>
                  </a:lnTo>
                  <a:lnTo>
                    <a:pt x="17593" y="181609"/>
                  </a:lnTo>
                  <a:lnTo>
                    <a:pt x="17346" y="181609"/>
                  </a:lnTo>
                  <a:lnTo>
                    <a:pt x="18461" y="182879"/>
                  </a:lnTo>
                  <a:lnTo>
                    <a:pt x="18832" y="184149"/>
                  </a:lnTo>
                  <a:lnTo>
                    <a:pt x="18771" y="185419"/>
                  </a:lnTo>
                  <a:lnTo>
                    <a:pt x="32957" y="185420"/>
                  </a:lnTo>
                  <a:lnTo>
                    <a:pt x="32709" y="184150"/>
                  </a:lnTo>
                  <a:lnTo>
                    <a:pt x="32214" y="182879"/>
                  </a:lnTo>
                  <a:lnTo>
                    <a:pt x="31594" y="180339"/>
                  </a:lnTo>
                  <a:lnTo>
                    <a:pt x="31718" y="179069"/>
                  </a:lnTo>
                  <a:lnTo>
                    <a:pt x="29116" y="179069"/>
                  </a:lnTo>
                  <a:lnTo>
                    <a:pt x="26143" y="177799"/>
                  </a:lnTo>
                  <a:lnTo>
                    <a:pt x="23603" y="176529"/>
                  </a:lnTo>
                  <a:close/>
                </a:path>
                <a:path w="288290" h="650240">
                  <a:moveTo>
                    <a:pt x="130715" y="179070"/>
                  </a:moveTo>
                  <a:lnTo>
                    <a:pt x="130096" y="179070"/>
                  </a:lnTo>
                  <a:lnTo>
                    <a:pt x="130096" y="184150"/>
                  </a:lnTo>
                  <a:lnTo>
                    <a:pt x="129290" y="185420"/>
                  </a:lnTo>
                  <a:lnTo>
                    <a:pt x="136291" y="185420"/>
                  </a:lnTo>
                  <a:lnTo>
                    <a:pt x="136539" y="184150"/>
                  </a:lnTo>
                  <a:lnTo>
                    <a:pt x="142982" y="184150"/>
                  </a:lnTo>
                  <a:lnTo>
                    <a:pt x="142424" y="182880"/>
                  </a:lnTo>
                  <a:lnTo>
                    <a:pt x="141061" y="181610"/>
                  </a:lnTo>
                  <a:lnTo>
                    <a:pt x="133069" y="181610"/>
                  </a:lnTo>
                  <a:lnTo>
                    <a:pt x="131397" y="180340"/>
                  </a:lnTo>
                  <a:lnTo>
                    <a:pt x="130715" y="179070"/>
                  </a:lnTo>
                  <a:close/>
                </a:path>
                <a:path w="288290" h="650240">
                  <a:moveTo>
                    <a:pt x="175815" y="177800"/>
                  </a:moveTo>
                  <a:lnTo>
                    <a:pt x="144654" y="177800"/>
                  </a:lnTo>
                  <a:lnTo>
                    <a:pt x="144159" y="182880"/>
                  </a:lnTo>
                  <a:lnTo>
                    <a:pt x="143973" y="185420"/>
                  </a:lnTo>
                  <a:lnTo>
                    <a:pt x="159894" y="185420"/>
                  </a:lnTo>
                  <a:lnTo>
                    <a:pt x="159275" y="184150"/>
                  </a:lnTo>
                  <a:lnTo>
                    <a:pt x="159027" y="182880"/>
                  </a:lnTo>
                  <a:lnTo>
                    <a:pt x="173585" y="182880"/>
                  </a:lnTo>
                  <a:lnTo>
                    <a:pt x="175568" y="180340"/>
                  </a:lnTo>
                  <a:lnTo>
                    <a:pt x="176745" y="179070"/>
                  </a:lnTo>
                  <a:lnTo>
                    <a:pt x="176373" y="179070"/>
                  </a:lnTo>
                  <a:lnTo>
                    <a:pt x="175815" y="177800"/>
                  </a:lnTo>
                  <a:close/>
                </a:path>
                <a:path w="288290" h="650240">
                  <a:moveTo>
                    <a:pt x="173585" y="182880"/>
                  </a:moveTo>
                  <a:lnTo>
                    <a:pt x="163363" y="182880"/>
                  </a:lnTo>
                  <a:lnTo>
                    <a:pt x="164664" y="184150"/>
                  </a:lnTo>
                  <a:lnTo>
                    <a:pt x="166213" y="185420"/>
                  </a:lnTo>
                  <a:lnTo>
                    <a:pt x="170364" y="185420"/>
                  </a:lnTo>
                  <a:lnTo>
                    <a:pt x="171231" y="184150"/>
                  </a:lnTo>
                  <a:lnTo>
                    <a:pt x="173213" y="184150"/>
                  </a:lnTo>
                  <a:lnTo>
                    <a:pt x="173585" y="182880"/>
                  </a:lnTo>
                  <a:close/>
                </a:path>
                <a:path w="288290" h="650240">
                  <a:moveTo>
                    <a:pt x="163363" y="182880"/>
                  </a:moveTo>
                  <a:lnTo>
                    <a:pt x="159770" y="182880"/>
                  </a:lnTo>
                  <a:lnTo>
                    <a:pt x="160638" y="184150"/>
                  </a:lnTo>
                  <a:lnTo>
                    <a:pt x="161071" y="184150"/>
                  </a:lnTo>
                  <a:lnTo>
                    <a:pt x="163363" y="182880"/>
                  </a:lnTo>
                  <a:close/>
                </a:path>
                <a:path w="288290" h="650240">
                  <a:moveTo>
                    <a:pt x="154071" y="165100"/>
                  </a:moveTo>
                  <a:lnTo>
                    <a:pt x="128547" y="165100"/>
                  </a:lnTo>
                  <a:lnTo>
                    <a:pt x="129662" y="167640"/>
                  </a:lnTo>
                  <a:lnTo>
                    <a:pt x="130653" y="168910"/>
                  </a:lnTo>
                  <a:lnTo>
                    <a:pt x="131769" y="170180"/>
                  </a:lnTo>
                  <a:lnTo>
                    <a:pt x="132636" y="172720"/>
                  </a:lnTo>
                  <a:lnTo>
                    <a:pt x="134185" y="175260"/>
                  </a:lnTo>
                  <a:lnTo>
                    <a:pt x="134370" y="177800"/>
                  </a:lnTo>
                  <a:lnTo>
                    <a:pt x="133069" y="181610"/>
                  </a:lnTo>
                  <a:lnTo>
                    <a:pt x="141061" y="181610"/>
                  </a:lnTo>
                  <a:lnTo>
                    <a:pt x="140194" y="179070"/>
                  </a:lnTo>
                  <a:lnTo>
                    <a:pt x="139574" y="177800"/>
                  </a:lnTo>
                  <a:lnTo>
                    <a:pt x="139636" y="175260"/>
                  </a:lnTo>
                  <a:lnTo>
                    <a:pt x="139326" y="173990"/>
                  </a:lnTo>
                  <a:lnTo>
                    <a:pt x="139079" y="172720"/>
                  </a:lnTo>
                  <a:lnTo>
                    <a:pt x="139265" y="171450"/>
                  </a:lnTo>
                  <a:lnTo>
                    <a:pt x="140627" y="170180"/>
                  </a:lnTo>
                  <a:lnTo>
                    <a:pt x="157540" y="170180"/>
                  </a:lnTo>
                  <a:lnTo>
                    <a:pt x="156673" y="168910"/>
                  </a:lnTo>
                  <a:lnTo>
                    <a:pt x="153947" y="166370"/>
                  </a:lnTo>
                  <a:lnTo>
                    <a:pt x="154071" y="165100"/>
                  </a:lnTo>
                  <a:close/>
                </a:path>
                <a:path w="288290" h="650240">
                  <a:moveTo>
                    <a:pt x="29984" y="175259"/>
                  </a:moveTo>
                  <a:lnTo>
                    <a:pt x="30231" y="177799"/>
                  </a:lnTo>
                  <a:lnTo>
                    <a:pt x="29116" y="179069"/>
                  </a:lnTo>
                  <a:lnTo>
                    <a:pt x="31718" y="179069"/>
                  </a:lnTo>
                  <a:lnTo>
                    <a:pt x="32028" y="176529"/>
                  </a:lnTo>
                  <a:lnTo>
                    <a:pt x="29984" y="175259"/>
                  </a:lnTo>
                  <a:close/>
                </a:path>
                <a:path w="288290" h="650240">
                  <a:moveTo>
                    <a:pt x="111758" y="161290"/>
                  </a:moveTo>
                  <a:lnTo>
                    <a:pt x="110643" y="161290"/>
                  </a:lnTo>
                  <a:lnTo>
                    <a:pt x="110396" y="162560"/>
                  </a:lnTo>
                  <a:lnTo>
                    <a:pt x="110086" y="165100"/>
                  </a:lnTo>
                  <a:lnTo>
                    <a:pt x="109218" y="167640"/>
                  </a:lnTo>
                  <a:lnTo>
                    <a:pt x="111387" y="168910"/>
                  </a:lnTo>
                  <a:lnTo>
                    <a:pt x="114670" y="168910"/>
                  </a:lnTo>
                  <a:lnTo>
                    <a:pt x="118325" y="173990"/>
                  </a:lnTo>
                  <a:lnTo>
                    <a:pt x="120246" y="176530"/>
                  </a:lnTo>
                  <a:lnTo>
                    <a:pt x="119131" y="179070"/>
                  </a:lnTo>
                  <a:lnTo>
                    <a:pt x="128361" y="179070"/>
                  </a:lnTo>
                  <a:lnTo>
                    <a:pt x="128113" y="177800"/>
                  </a:lnTo>
                  <a:lnTo>
                    <a:pt x="127990" y="176530"/>
                  </a:lnTo>
                  <a:lnTo>
                    <a:pt x="127804" y="175260"/>
                  </a:lnTo>
                  <a:lnTo>
                    <a:pt x="126998" y="173990"/>
                  </a:lnTo>
                  <a:lnTo>
                    <a:pt x="126565" y="172720"/>
                  </a:lnTo>
                  <a:lnTo>
                    <a:pt x="127308" y="171450"/>
                  </a:lnTo>
                  <a:lnTo>
                    <a:pt x="125202" y="171450"/>
                  </a:lnTo>
                  <a:lnTo>
                    <a:pt x="124334" y="168910"/>
                  </a:lnTo>
                  <a:lnTo>
                    <a:pt x="123405" y="167640"/>
                  </a:lnTo>
                  <a:lnTo>
                    <a:pt x="122538" y="166370"/>
                  </a:lnTo>
                  <a:lnTo>
                    <a:pt x="127060" y="166370"/>
                  </a:lnTo>
                  <a:lnTo>
                    <a:pt x="127804" y="165100"/>
                  </a:lnTo>
                  <a:lnTo>
                    <a:pt x="155434" y="165100"/>
                  </a:lnTo>
                  <a:lnTo>
                    <a:pt x="155620" y="163830"/>
                  </a:lnTo>
                  <a:lnTo>
                    <a:pt x="118201" y="163830"/>
                  </a:lnTo>
                  <a:lnTo>
                    <a:pt x="116343" y="162560"/>
                  </a:lnTo>
                  <a:lnTo>
                    <a:pt x="114670" y="162560"/>
                  </a:lnTo>
                  <a:lnTo>
                    <a:pt x="111758" y="161290"/>
                  </a:lnTo>
                  <a:close/>
                </a:path>
                <a:path w="288290" h="650240">
                  <a:moveTo>
                    <a:pt x="196817" y="175260"/>
                  </a:moveTo>
                  <a:lnTo>
                    <a:pt x="190807" y="175260"/>
                  </a:lnTo>
                  <a:lnTo>
                    <a:pt x="189259" y="176530"/>
                  </a:lnTo>
                  <a:lnTo>
                    <a:pt x="187772" y="177800"/>
                  </a:lnTo>
                  <a:lnTo>
                    <a:pt x="187648" y="179070"/>
                  </a:lnTo>
                  <a:lnTo>
                    <a:pt x="203136" y="179070"/>
                  </a:lnTo>
                  <a:lnTo>
                    <a:pt x="204499" y="177800"/>
                  </a:lnTo>
                  <a:lnTo>
                    <a:pt x="203786" y="176530"/>
                  </a:lnTo>
                  <a:lnTo>
                    <a:pt x="199295" y="176530"/>
                  </a:lnTo>
                  <a:lnTo>
                    <a:pt x="196817" y="175260"/>
                  </a:lnTo>
                  <a:close/>
                </a:path>
                <a:path w="288290" h="650240">
                  <a:moveTo>
                    <a:pt x="157540" y="170180"/>
                  </a:moveTo>
                  <a:lnTo>
                    <a:pt x="140627" y="170180"/>
                  </a:lnTo>
                  <a:lnTo>
                    <a:pt x="142858" y="172720"/>
                  </a:lnTo>
                  <a:lnTo>
                    <a:pt x="143725" y="175260"/>
                  </a:lnTo>
                  <a:lnTo>
                    <a:pt x="143167" y="177800"/>
                  </a:lnTo>
                  <a:lnTo>
                    <a:pt x="172842" y="177800"/>
                  </a:lnTo>
                  <a:lnTo>
                    <a:pt x="171355" y="176530"/>
                  </a:lnTo>
                  <a:lnTo>
                    <a:pt x="169744" y="175260"/>
                  </a:lnTo>
                  <a:lnTo>
                    <a:pt x="168939" y="175260"/>
                  </a:lnTo>
                  <a:lnTo>
                    <a:pt x="168195" y="173990"/>
                  </a:lnTo>
                  <a:lnTo>
                    <a:pt x="166771" y="172720"/>
                  </a:lnTo>
                  <a:lnTo>
                    <a:pt x="166771" y="171450"/>
                  </a:lnTo>
                  <a:lnTo>
                    <a:pt x="158407" y="171450"/>
                  </a:lnTo>
                  <a:lnTo>
                    <a:pt x="157540" y="170180"/>
                  </a:lnTo>
                  <a:close/>
                </a:path>
                <a:path w="288290" h="650240">
                  <a:moveTo>
                    <a:pt x="200162" y="171450"/>
                  </a:moveTo>
                  <a:lnTo>
                    <a:pt x="199047" y="171450"/>
                  </a:lnTo>
                  <a:lnTo>
                    <a:pt x="198923" y="172720"/>
                  </a:lnTo>
                  <a:lnTo>
                    <a:pt x="197870" y="172720"/>
                  </a:lnTo>
                  <a:lnTo>
                    <a:pt x="198304" y="173990"/>
                  </a:lnTo>
                  <a:lnTo>
                    <a:pt x="199419" y="173990"/>
                  </a:lnTo>
                  <a:lnTo>
                    <a:pt x="199914" y="175260"/>
                  </a:lnTo>
                  <a:lnTo>
                    <a:pt x="199295" y="176530"/>
                  </a:lnTo>
                  <a:lnTo>
                    <a:pt x="203786" y="176530"/>
                  </a:lnTo>
                  <a:lnTo>
                    <a:pt x="203074" y="175260"/>
                  </a:lnTo>
                  <a:lnTo>
                    <a:pt x="201587" y="172720"/>
                  </a:lnTo>
                  <a:lnTo>
                    <a:pt x="200162" y="171450"/>
                  </a:lnTo>
                  <a:close/>
                </a:path>
                <a:path w="288290" h="650240">
                  <a:moveTo>
                    <a:pt x="216641" y="172720"/>
                  </a:moveTo>
                  <a:lnTo>
                    <a:pt x="212180" y="172720"/>
                  </a:lnTo>
                  <a:lnTo>
                    <a:pt x="215526" y="173990"/>
                  </a:lnTo>
                  <a:lnTo>
                    <a:pt x="216641" y="172720"/>
                  </a:lnTo>
                  <a:close/>
                </a:path>
                <a:path w="288290" h="650240">
                  <a:moveTo>
                    <a:pt x="220172" y="170180"/>
                  </a:moveTo>
                  <a:lnTo>
                    <a:pt x="200720" y="170180"/>
                  </a:lnTo>
                  <a:lnTo>
                    <a:pt x="205118" y="171450"/>
                  </a:lnTo>
                  <a:lnTo>
                    <a:pt x="221225" y="171450"/>
                  </a:lnTo>
                  <a:lnTo>
                    <a:pt x="222774" y="173990"/>
                  </a:lnTo>
                  <a:lnTo>
                    <a:pt x="226057" y="173990"/>
                  </a:lnTo>
                  <a:lnTo>
                    <a:pt x="224137" y="172720"/>
                  </a:lnTo>
                  <a:lnTo>
                    <a:pt x="222650" y="172720"/>
                  </a:lnTo>
                  <a:lnTo>
                    <a:pt x="221783" y="171450"/>
                  </a:lnTo>
                  <a:lnTo>
                    <a:pt x="220172" y="170180"/>
                  </a:lnTo>
                  <a:close/>
                </a:path>
                <a:path w="288290" h="650240">
                  <a:moveTo>
                    <a:pt x="230642" y="172720"/>
                  </a:moveTo>
                  <a:lnTo>
                    <a:pt x="227792" y="172720"/>
                  </a:lnTo>
                  <a:lnTo>
                    <a:pt x="226739" y="173990"/>
                  </a:lnTo>
                  <a:lnTo>
                    <a:pt x="231075" y="173990"/>
                  </a:lnTo>
                  <a:lnTo>
                    <a:pt x="230642" y="172720"/>
                  </a:lnTo>
                  <a:close/>
                </a:path>
                <a:path w="288290" h="650240">
                  <a:moveTo>
                    <a:pt x="219676" y="171450"/>
                  </a:moveTo>
                  <a:lnTo>
                    <a:pt x="207348" y="171450"/>
                  </a:lnTo>
                  <a:lnTo>
                    <a:pt x="209764" y="172720"/>
                  </a:lnTo>
                  <a:lnTo>
                    <a:pt x="217446" y="172720"/>
                  </a:lnTo>
                  <a:lnTo>
                    <a:pt x="219676" y="171450"/>
                  </a:lnTo>
                  <a:close/>
                </a:path>
                <a:path w="288290" h="650240">
                  <a:moveTo>
                    <a:pt x="128051" y="170180"/>
                  </a:moveTo>
                  <a:lnTo>
                    <a:pt x="125202" y="171450"/>
                  </a:lnTo>
                  <a:lnTo>
                    <a:pt x="127308" y="171450"/>
                  </a:lnTo>
                  <a:lnTo>
                    <a:pt x="128051" y="170180"/>
                  </a:lnTo>
                  <a:close/>
                </a:path>
                <a:path w="288290" h="650240">
                  <a:moveTo>
                    <a:pt x="165965" y="167640"/>
                  </a:moveTo>
                  <a:lnTo>
                    <a:pt x="163054" y="167640"/>
                  </a:lnTo>
                  <a:lnTo>
                    <a:pt x="160576" y="171450"/>
                  </a:lnTo>
                  <a:lnTo>
                    <a:pt x="166771" y="171450"/>
                  </a:lnTo>
                  <a:lnTo>
                    <a:pt x="167018" y="170180"/>
                  </a:lnTo>
                  <a:lnTo>
                    <a:pt x="166275" y="168910"/>
                  </a:lnTo>
                  <a:lnTo>
                    <a:pt x="165965" y="167640"/>
                  </a:lnTo>
                  <a:close/>
                </a:path>
                <a:path w="288290" h="650240">
                  <a:moveTo>
                    <a:pt x="210508" y="161290"/>
                  </a:moveTo>
                  <a:lnTo>
                    <a:pt x="206233" y="161290"/>
                  </a:lnTo>
                  <a:lnTo>
                    <a:pt x="205490" y="163830"/>
                  </a:lnTo>
                  <a:lnTo>
                    <a:pt x="185108" y="163830"/>
                  </a:lnTo>
                  <a:lnTo>
                    <a:pt x="185975" y="165100"/>
                  </a:lnTo>
                  <a:lnTo>
                    <a:pt x="186905" y="165100"/>
                  </a:lnTo>
                  <a:lnTo>
                    <a:pt x="187648" y="166370"/>
                  </a:lnTo>
                  <a:lnTo>
                    <a:pt x="192914" y="166370"/>
                  </a:lnTo>
                  <a:lnTo>
                    <a:pt x="195887" y="168910"/>
                  </a:lnTo>
                  <a:lnTo>
                    <a:pt x="198985" y="171450"/>
                  </a:lnTo>
                  <a:lnTo>
                    <a:pt x="200410" y="171450"/>
                  </a:lnTo>
                  <a:lnTo>
                    <a:pt x="200534" y="170180"/>
                  </a:lnTo>
                  <a:lnTo>
                    <a:pt x="220172" y="170180"/>
                  </a:lnTo>
                  <a:lnTo>
                    <a:pt x="218190" y="168910"/>
                  </a:lnTo>
                  <a:lnTo>
                    <a:pt x="216269" y="168910"/>
                  </a:lnTo>
                  <a:lnTo>
                    <a:pt x="213853" y="167640"/>
                  </a:lnTo>
                  <a:lnTo>
                    <a:pt x="211809" y="166370"/>
                  </a:lnTo>
                  <a:lnTo>
                    <a:pt x="209579" y="165100"/>
                  </a:lnTo>
                  <a:lnTo>
                    <a:pt x="210508" y="161290"/>
                  </a:lnTo>
                  <a:close/>
                </a:path>
                <a:path w="288290" h="650240">
                  <a:moveTo>
                    <a:pt x="176931" y="166370"/>
                  </a:moveTo>
                  <a:lnTo>
                    <a:pt x="160823" y="166370"/>
                  </a:lnTo>
                  <a:lnTo>
                    <a:pt x="161505" y="167640"/>
                  </a:lnTo>
                  <a:lnTo>
                    <a:pt x="169744" y="167640"/>
                  </a:lnTo>
                  <a:lnTo>
                    <a:pt x="170983" y="168910"/>
                  </a:lnTo>
                  <a:lnTo>
                    <a:pt x="172904" y="170180"/>
                  </a:lnTo>
                  <a:lnTo>
                    <a:pt x="173709" y="170180"/>
                  </a:lnTo>
                  <a:lnTo>
                    <a:pt x="175692" y="167640"/>
                  </a:lnTo>
                  <a:lnTo>
                    <a:pt x="176931" y="166370"/>
                  </a:lnTo>
                  <a:close/>
                </a:path>
                <a:path w="288290" h="650240">
                  <a:moveTo>
                    <a:pt x="127060" y="166370"/>
                  </a:moveTo>
                  <a:lnTo>
                    <a:pt x="122972" y="166370"/>
                  </a:lnTo>
                  <a:lnTo>
                    <a:pt x="126317" y="167640"/>
                  </a:lnTo>
                  <a:lnTo>
                    <a:pt x="127060" y="166370"/>
                  </a:lnTo>
                  <a:close/>
                </a:path>
                <a:path w="288290" h="650240">
                  <a:moveTo>
                    <a:pt x="9788" y="165099"/>
                  </a:moveTo>
                  <a:lnTo>
                    <a:pt x="4770" y="165099"/>
                  </a:lnTo>
                  <a:lnTo>
                    <a:pt x="7743" y="166369"/>
                  </a:lnTo>
                  <a:lnTo>
                    <a:pt x="9168" y="166369"/>
                  </a:lnTo>
                  <a:lnTo>
                    <a:pt x="9788" y="165099"/>
                  </a:lnTo>
                  <a:close/>
                </a:path>
                <a:path w="288290" h="650240">
                  <a:moveTo>
                    <a:pt x="179512" y="157480"/>
                  </a:moveTo>
                  <a:lnTo>
                    <a:pt x="157540" y="157480"/>
                  </a:lnTo>
                  <a:lnTo>
                    <a:pt x="160266" y="158750"/>
                  </a:lnTo>
                  <a:lnTo>
                    <a:pt x="160576" y="162560"/>
                  </a:lnTo>
                  <a:lnTo>
                    <a:pt x="159646" y="163830"/>
                  </a:lnTo>
                  <a:lnTo>
                    <a:pt x="158593" y="165100"/>
                  </a:lnTo>
                  <a:lnTo>
                    <a:pt x="159646" y="166370"/>
                  </a:lnTo>
                  <a:lnTo>
                    <a:pt x="179285" y="166370"/>
                  </a:lnTo>
                  <a:lnTo>
                    <a:pt x="179223" y="165100"/>
                  </a:lnTo>
                  <a:lnTo>
                    <a:pt x="179037" y="163830"/>
                  </a:lnTo>
                  <a:lnTo>
                    <a:pt x="178913" y="160020"/>
                  </a:lnTo>
                  <a:lnTo>
                    <a:pt x="183621" y="160020"/>
                  </a:lnTo>
                  <a:lnTo>
                    <a:pt x="181763" y="158750"/>
                  </a:lnTo>
                  <a:lnTo>
                    <a:pt x="180152" y="158750"/>
                  </a:lnTo>
                  <a:lnTo>
                    <a:pt x="179512" y="157480"/>
                  </a:lnTo>
                  <a:close/>
                </a:path>
                <a:path w="288290" h="650240">
                  <a:moveTo>
                    <a:pt x="123963" y="151130"/>
                  </a:moveTo>
                  <a:lnTo>
                    <a:pt x="109962" y="151130"/>
                  </a:lnTo>
                  <a:lnTo>
                    <a:pt x="111015" y="152400"/>
                  </a:lnTo>
                  <a:lnTo>
                    <a:pt x="113431" y="152400"/>
                  </a:lnTo>
                  <a:lnTo>
                    <a:pt x="114175" y="153670"/>
                  </a:lnTo>
                  <a:lnTo>
                    <a:pt x="114670" y="154940"/>
                  </a:lnTo>
                  <a:lnTo>
                    <a:pt x="115847" y="157480"/>
                  </a:lnTo>
                  <a:lnTo>
                    <a:pt x="117086" y="160020"/>
                  </a:lnTo>
                  <a:lnTo>
                    <a:pt x="118387" y="163830"/>
                  </a:lnTo>
                  <a:lnTo>
                    <a:pt x="154442" y="163830"/>
                  </a:lnTo>
                  <a:lnTo>
                    <a:pt x="154195" y="162560"/>
                  </a:lnTo>
                  <a:lnTo>
                    <a:pt x="154195" y="161290"/>
                  </a:lnTo>
                  <a:lnTo>
                    <a:pt x="130468" y="161290"/>
                  </a:lnTo>
                  <a:lnTo>
                    <a:pt x="128609" y="160020"/>
                  </a:lnTo>
                  <a:lnTo>
                    <a:pt x="126874" y="157480"/>
                  </a:lnTo>
                  <a:lnTo>
                    <a:pt x="124892" y="156210"/>
                  </a:lnTo>
                  <a:lnTo>
                    <a:pt x="123963" y="154940"/>
                  </a:lnTo>
                  <a:lnTo>
                    <a:pt x="123777" y="154940"/>
                  </a:lnTo>
                  <a:lnTo>
                    <a:pt x="124025" y="153670"/>
                  </a:lnTo>
                  <a:lnTo>
                    <a:pt x="123963" y="151130"/>
                  </a:lnTo>
                  <a:close/>
                </a:path>
                <a:path w="288290" h="650240">
                  <a:moveTo>
                    <a:pt x="184550" y="160020"/>
                  </a:moveTo>
                  <a:lnTo>
                    <a:pt x="179656" y="160020"/>
                  </a:lnTo>
                  <a:lnTo>
                    <a:pt x="180152" y="161290"/>
                  </a:lnTo>
                  <a:lnTo>
                    <a:pt x="181143" y="162560"/>
                  </a:lnTo>
                  <a:lnTo>
                    <a:pt x="182568" y="163830"/>
                  </a:lnTo>
                  <a:lnTo>
                    <a:pt x="187090" y="163830"/>
                  </a:lnTo>
                  <a:lnTo>
                    <a:pt x="185975" y="162560"/>
                  </a:lnTo>
                  <a:lnTo>
                    <a:pt x="185480" y="161290"/>
                  </a:lnTo>
                  <a:lnTo>
                    <a:pt x="184550" y="160020"/>
                  </a:lnTo>
                  <a:close/>
                </a:path>
                <a:path w="288290" h="650240">
                  <a:moveTo>
                    <a:pt x="193100" y="158750"/>
                  </a:moveTo>
                  <a:lnTo>
                    <a:pt x="191117" y="160020"/>
                  </a:lnTo>
                  <a:lnTo>
                    <a:pt x="189383" y="162560"/>
                  </a:lnTo>
                  <a:lnTo>
                    <a:pt x="188391" y="163830"/>
                  </a:lnTo>
                  <a:lnTo>
                    <a:pt x="203322" y="163830"/>
                  </a:lnTo>
                  <a:lnTo>
                    <a:pt x="200843" y="161290"/>
                  </a:lnTo>
                  <a:lnTo>
                    <a:pt x="198118" y="161290"/>
                  </a:lnTo>
                  <a:lnTo>
                    <a:pt x="195144" y="160020"/>
                  </a:lnTo>
                  <a:lnTo>
                    <a:pt x="193100" y="158750"/>
                  </a:lnTo>
                  <a:close/>
                </a:path>
                <a:path w="288290" h="650240">
                  <a:moveTo>
                    <a:pt x="154009" y="158750"/>
                  </a:moveTo>
                  <a:lnTo>
                    <a:pt x="130715" y="158750"/>
                  </a:lnTo>
                  <a:lnTo>
                    <a:pt x="131769" y="160020"/>
                  </a:lnTo>
                  <a:lnTo>
                    <a:pt x="132140" y="160020"/>
                  </a:lnTo>
                  <a:lnTo>
                    <a:pt x="131521" y="161290"/>
                  </a:lnTo>
                  <a:lnTo>
                    <a:pt x="154195" y="161290"/>
                  </a:lnTo>
                  <a:lnTo>
                    <a:pt x="155310" y="160020"/>
                  </a:lnTo>
                  <a:lnTo>
                    <a:pt x="154009" y="158750"/>
                  </a:lnTo>
                  <a:close/>
                </a:path>
                <a:path w="288290" h="650240">
                  <a:moveTo>
                    <a:pt x="28868" y="135889"/>
                  </a:moveTo>
                  <a:lnTo>
                    <a:pt x="9540" y="135889"/>
                  </a:lnTo>
                  <a:lnTo>
                    <a:pt x="10159" y="137159"/>
                  </a:lnTo>
                  <a:lnTo>
                    <a:pt x="10159" y="138429"/>
                  </a:lnTo>
                  <a:lnTo>
                    <a:pt x="9726" y="139699"/>
                  </a:lnTo>
                  <a:lnTo>
                    <a:pt x="4956" y="139699"/>
                  </a:lnTo>
                  <a:lnTo>
                    <a:pt x="4956" y="142239"/>
                  </a:lnTo>
                  <a:lnTo>
                    <a:pt x="2601" y="144779"/>
                  </a:lnTo>
                  <a:lnTo>
                    <a:pt x="929" y="144779"/>
                  </a:lnTo>
                  <a:lnTo>
                    <a:pt x="1796" y="146049"/>
                  </a:lnTo>
                  <a:lnTo>
                    <a:pt x="1858" y="147319"/>
                  </a:lnTo>
                  <a:lnTo>
                    <a:pt x="2416" y="149859"/>
                  </a:lnTo>
                  <a:lnTo>
                    <a:pt x="3097" y="158749"/>
                  </a:lnTo>
                  <a:lnTo>
                    <a:pt x="10934" y="158749"/>
                  </a:lnTo>
                  <a:lnTo>
                    <a:pt x="11027" y="157479"/>
                  </a:lnTo>
                  <a:lnTo>
                    <a:pt x="11089" y="156209"/>
                  </a:lnTo>
                  <a:lnTo>
                    <a:pt x="11274" y="153669"/>
                  </a:lnTo>
                  <a:lnTo>
                    <a:pt x="13629" y="153669"/>
                  </a:lnTo>
                  <a:lnTo>
                    <a:pt x="13071" y="152399"/>
                  </a:lnTo>
                  <a:lnTo>
                    <a:pt x="12699" y="148589"/>
                  </a:lnTo>
                  <a:lnTo>
                    <a:pt x="12390" y="147319"/>
                  </a:lnTo>
                  <a:lnTo>
                    <a:pt x="13257" y="144779"/>
                  </a:lnTo>
                  <a:lnTo>
                    <a:pt x="13567" y="143509"/>
                  </a:lnTo>
                  <a:lnTo>
                    <a:pt x="13133" y="140969"/>
                  </a:lnTo>
                  <a:lnTo>
                    <a:pt x="12514" y="138429"/>
                  </a:lnTo>
                  <a:lnTo>
                    <a:pt x="13133" y="137159"/>
                  </a:lnTo>
                  <a:lnTo>
                    <a:pt x="27629" y="137159"/>
                  </a:lnTo>
                  <a:lnTo>
                    <a:pt x="28868" y="135889"/>
                  </a:lnTo>
                  <a:close/>
                </a:path>
                <a:path w="288290" h="650240">
                  <a:moveTo>
                    <a:pt x="158469" y="152400"/>
                  </a:moveTo>
                  <a:lnTo>
                    <a:pt x="130468" y="152400"/>
                  </a:lnTo>
                  <a:lnTo>
                    <a:pt x="131335" y="153670"/>
                  </a:lnTo>
                  <a:lnTo>
                    <a:pt x="131087" y="153670"/>
                  </a:lnTo>
                  <a:lnTo>
                    <a:pt x="130591" y="154940"/>
                  </a:lnTo>
                  <a:lnTo>
                    <a:pt x="131025" y="156210"/>
                  </a:lnTo>
                  <a:lnTo>
                    <a:pt x="132078" y="157480"/>
                  </a:lnTo>
                  <a:lnTo>
                    <a:pt x="132698" y="158750"/>
                  </a:lnTo>
                  <a:lnTo>
                    <a:pt x="155867" y="158750"/>
                  </a:lnTo>
                  <a:lnTo>
                    <a:pt x="157540" y="157480"/>
                  </a:lnTo>
                  <a:lnTo>
                    <a:pt x="179512" y="157480"/>
                  </a:lnTo>
                  <a:lnTo>
                    <a:pt x="178231" y="154940"/>
                  </a:lnTo>
                  <a:lnTo>
                    <a:pt x="159522" y="154940"/>
                  </a:lnTo>
                  <a:lnTo>
                    <a:pt x="158903" y="153670"/>
                  </a:lnTo>
                  <a:lnTo>
                    <a:pt x="158469" y="152400"/>
                  </a:lnTo>
                  <a:close/>
                </a:path>
                <a:path w="288290" h="650240">
                  <a:moveTo>
                    <a:pt x="210074" y="142240"/>
                  </a:moveTo>
                  <a:lnTo>
                    <a:pt x="94350" y="142240"/>
                  </a:lnTo>
                  <a:lnTo>
                    <a:pt x="100793" y="143510"/>
                  </a:lnTo>
                  <a:lnTo>
                    <a:pt x="106926" y="143510"/>
                  </a:lnTo>
                  <a:lnTo>
                    <a:pt x="109838" y="144780"/>
                  </a:lnTo>
                  <a:lnTo>
                    <a:pt x="113059" y="146050"/>
                  </a:lnTo>
                  <a:lnTo>
                    <a:pt x="111449" y="147320"/>
                  </a:lnTo>
                  <a:lnTo>
                    <a:pt x="164850" y="147320"/>
                  </a:lnTo>
                  <a:lnTo>
                    <a:pt x="163301" y="149860"/>
                  </a:lnTo>
                  <a:lnTo>
                    <a:pt x="161691" y="152400"/>
                  </a:lnTo>
                  <a:lnTo>
                    <a:pt x="159956" y="154940"/>
                  </a:lnTo>
                  <a:lnTo>
                    <a:pt x="178231" y="154940"/>
                  </a:lnTo>
                  <a:lnTo>
                    <a:pt x="179223" y="153670"/>
                  </a:lnTo>
                  <a:lnTo>
                    <a:pt x="186161" y="153670"/>
                  </a:lnTo>
                  <a:lnTo>
                    <a:pt x="190746" y="152400"/>
                  </a:lnTo>
                  <a:lnTo>
                    <a:pt x="218066" y="152400"/>
                  </a:lnTo>
                  <a:lnTo>
                    <a:pt x="216641" y="151130"/>
                  </a:lnTo>
                  <a:lnTo>
                    <a:pt x="214968" y="148590"/>
                  </a:lnTo>
                  <a:lnTo>
                    <a:pt x="213110" y="147320"/>
                  </a:lnTo>
                  <a:lnTo>
                    <a:pt x="211499" y="144780"/>
                  </a:lnTo>
                  <a:lnTo>
                    <a:pt x="211003" y="144780"/>
                  </a:lnTo>
                  <a:lnTo>
                    <a:pt x="210694" y="143510"/>
                  </a:lnTo>
                  <a:lnTo>
                    <a:pt x="210074" y="142240"/>
                  </a:lnTo>
                  <a:close/>
                </a:path>
                <a:path w="288290" h="650240">
                  <a:moveTo>
                    <a:pt x="162620" y="147320"/>
                  </a:moveTo>
                  <a:lnTo>
                    <a:pt x="122042" y="147320"/>
                  </a:lnTo>
                  <a:lnTo>
                    <a:pt x="124644" y="148590"/>
                  </a:lnTo>
                  <a:lnTo>
                    <a:pt x="127308" y="151130"/>
                  </a:lnTo>
                  <a:lnTo>
                    <a:pt x="129910" y="152400"/>
                  </a:lnTo>
                  <a:lnTo>
                    <a:pt x="161567" y="152400"/>
                  </a:lnTo>
                  <a:lnTo>
                    <a:pt x="160699" y="151130"/>
                  </a:lnTo>
                  <a:lnTo>
                    <a:pt x="159956" y="151130"/>
                  </a:lnTo>
                  <a:lnTo>
                    <a:pt x="159894" y="149860"/>
                  </a:lnTo>
                  <a:lnTo>
                    <a:pt x="161443" y="149860"/>
                  </a:lnTo>
                  <a:lnTo>
                    <a:pt x="161195" y="148590"/>
                  </a:lnTo>
                  <a:lnTo>
                    <a:pt x="162620" y="147320"/>
                  </a:lnTo>
                  <a:close/>
                </a:path>
                <a:path w="288290" h="650240">
                  <a:moveTo>
                    <a:pt x="84128" y="143510"/>
                  </a:moveTo>
                  <a:lnTo>
                    <a:pt x="79049" y="143510"/>
                  </a:lnTo>
                  <a:lnTo>
                    <a:pt x="77809" y="144780"/>
                  </a:lnTo>
                  <a:lnTo>
                    <a:pt x="77562" y="146050"/>
                  </a:lnTo>
                  <a:lnTo>
                    <a:pt x="76880" y="147320"/>
                  </a:lnTo>
                  <a:lnTo>
                    <a:pt x="76694" y="149860"/>
                  </a:lnTo>
                  <a:lnTo>
                    <a:pt x="76323" y="151130"/>
                  </a:lnTo>
                  <a:lnTo>
                    <a:pt x="78925" y="151130"/>
                  </a:lnTo>
                  <a:lnTo>
                    <a:pt x="79606" y="149860"/>
                  </a:lnTo>
                  <a:lnTo>
                    <a:pt x="84717" y="149860"/>
                  </a:lnTo>
                  <a:lnTo>
                    <a:pt x="85429" y="148590"/>
                  </a:lnTo>
                  <a:lnTo>
                    <a:pt x="105935" y="148590"/>
                  </a:lnTo>
                  <a:lnTo>
                    <a:pt x="101351" y="147320"/>
                  </a:lnTo>
                  <a:lnTo>
                    <a:pt x="96704" y="144780"/>
                  </a:lnTo>
                  <a:lnTo>
                    <a:pt x="87412" y="144780"/>
                  </a:lnTo>
                  <a:lnTo>
                    <a:pt x="84128" y="143510"/>
                  </a:lnTo>
                  <a:close/>
                </a:path>
                <a:path w="288290" h="650240">
                  <a:moveTo>
                    <a:pt x="84717" y="149860"/>
                  </a:moveTo>
                  <a:lnTo>
                    <a:pt x="82146" y="149860"/>
                  </a:lnTo>
                  <a:lnTo>
                    <a:pt x="84005" y="151130"/>
                  </a:lnTo>
                  <a:lnTo>
                    <a:pt x="84717" y="149860"/>
                  </a:lnTo>
                  <a:close/>
                </a:path>
                <a:path w="288290" h="650240">
                  <a:moveTo>
                    <a:pt x="96890" y="149860"/>
                  </a:moveTo>
                  <a:lnTo>
                    <a:pt x="90943" y="149860"/>
                  </a:lnTo>
                  <a:lnTo>
                    <a:pt x="93235" y="151130"/>
                  </a:lnTo>
                  <a:lnTo>
                    <a:pt x="93731" y="151130"/>
                  </a:lnTo>
                  <a:lnTo>
                    <a:pt x="96890" y="149860"/>
                  </a:lnTo>
                  <a:close/>
                </a:path>
                <a:path w="288290" h="650240">
                  <a:moveTo>
                    <a:pt x="105501" y="149860"/>
                  </a:moveTo>
                  <a:lnTo>
                    <a:pt x="96890" y="149860"/>
                  </a:lnTo>
                  <a:lnTo>
                    <a:pt x="99802" y="151130"/>
                  </a:lnTo>
                  <a:lnTo>
                    <a:pt x="104448" y="151130"/>
                  </a:lnTo>
                  <a:lnTo>
                    <a:pt x="105501" y="149860"/>
                  </a:lnTo>
                  <a:close/>
                </a:path>
                <a:path w="288290" h="650240">
                  <a:moveTo>
                    <a:pt x="110210" y="149860"/>
                  </a:moveTo>
                  <a:lnTo>
                    <a:pt x="109157" y="149860"/>
                  </a:lnTo>
                  <a:lnTo>
                    <a:pt x="108971" y="151130"/>
                  </a:lnTo>
                  <a:lnTo>
                    <a:pt x="111015" y="151130"/>
                  </a:lnTo>
                  <a:lnTo>
                    <a:pt x="110210" y="149860"/>
                  </a:lnTo>
                  <a:close/>
                </a:path>
                <a:path w="288290" h="650240">
                  <a:moveTo>
                    <a:pt x="121856" y="147320"/>
                  </a:moveTo>
                  <a:lnTo>
                    <a:pt x="111758" y="147320"/>
                  </a:lnTo>
                  <a:lnTo>
                    <a:pt x="113183" y="148590"/>
                  </a:lnTo>
                  <a:lnTo>
                    <a:pt x="113617" y="149860"/>
                  </a:lnTo>
                  <a:lnTo>
                    <a:pt x="113741" y="151130"/>
                  </a:lnTo>
                  <a:lnTo>
                    <a:pt x="123591" y="151130"/>
                  </a:lnTo>
                  <a:lnTo>
                    <a:pt x="122972" y="149860"/>
                  </a:lnTo>
                  <a:lnTo>
                    <a:pt x="122166" y="148590"/>
                  </a:lnTo>
                  <a:lnTo>
                    <a:pt x="121485" y="148590"/>
                  </a:lnTo>
                  <a:lnTo>
                    <a:pt x="121856" y="147320"/>
                  </a:lnTo>
                  <a:close/>
                </a:path>
                <a:path w="288290" h="650240">
                  <a:moveTo>
                    <a:pt x="161443" y="149860"/>
                  </a:moveTo>
                  <a:lnTo>
                    <a:pt x="160699" y="149860"/>
                  </a:lnTo>
                  <a:lnTo>
                    <a:pt x="161071" y="151130"/>
                  </a:lnTo>
                  <a:lnTo>
                    <a:pt x="161691" y="151130"/>
                  </a:lnTo>
                  <a:lnTo>
                    <a:pt x="161443" y="149860"/>
                  </a:lnTo>
                  <a:close/>
                </a:path>
                <a:path w="288290" h="650240">
                  <a:moveTo>
                    <a:pt x="105935" y="148590"/>
                  </a:moveTo>
                  <a:lnTo>
                    <a:pt x="86916" y="148590"/>
                  </a:lnTo>
                  <a:lnTo>
                    <a:pt x="88961" y="149860"/>
                  </a:lnTo>
                  <a:lnTo>
                    <a:pt x="105563" y="149860"/>
                  </a:lnTo>
                  <a:lnTo>
                    <a:pt x="105935" y="148590"/>
                  </a:lnTo>
                  <a:close/>
                </a:path>
                <a:path w="288290" h="650240">
                  <a:moveTo>
                    <a:pt x="557" y="142239"/>
                  </a:moveTo>
                  <a:lnTo>
                    <a:pt x="371" y="142239"/>
                  </a:lnTo>
                  <a:lnTo>
                    <a:pt x="371" y="144779"/>
                  </a:lnTo>
                  <a:lnTo>
                    <a:pt x="2539" y="144779"/>
                  </a:lnTo>
                  <a:lnTo>
                    <a:pt x="557" y="142239"/>
                  </a:lnTo>
                  <a:close/>
                </a:path>
                <a:path w="288290" h="650240">
                  <a:moveTo>
                    <a:pt x="91872" y="143510"/>
                  </a:moveTo>
                  <a:lnTo>
                    <a:pt x="90076" y="143510"/>
                  </a:lnTo>
                  <a:lnTo>
                    <a:pt x="89952" y="144780"/>
                  </a:lnTo>
                  <a:lnTo>
                    <a:pt x="96704" y="144780"/>
                  </a:lnTo>
                  <a:lnTo>
                    <a:pt x="91872" y="143510"/>
                  </a:lnTo>
                  <a:close/>
                </a:path>
                <a:path w="288290" h="650240">
                  <a:moveTo>
                    <a:pt x="93545" y="142240"/>
                  </a:moveTo>
                  <a:lnTo>
                    <a:pt x="88961" y="142240"/>
                  </a:lnTo>
                  <a:lnTo>
                    <a:pt x="90200" y="143510"/>
                  </a:lnTo>
                  <a:lnTo>
                    <a:pt x="92678" y="143510"/>
                  </a:lnTo>
                  <a:lnTo>
                    <a:pt x="93545" y="142240"/>
                  </a:lnTo>
                  <a:close/>
                </a:path>
                <a:path w="288290" h="650240">
                  <a:moveTo>
                    <a:pt x="229878" y="135890"/>
                  </a:moveTo>
                  <a:lnTo>
                    <a:pt x="29612" y="135889"/>
                  </a:lnTo>
                  <a:lnTo>
                    <a:pt x="30541" y="137159"/>
                  </a:lnTo>
                  <a:lnTo>
                    <a:pt x="31842" y="138429"/>
                  </a:lnTo>
                  <a:lnTo>
                    <a:pt x="70190" y="138430"/>
                  </a:lnTo>
                  <a:lnTo>
                    <a:pt x="74031" y="140970"/>
                  </a:lnTo>
                  <a:lnTo>
                    <a:pt x="83199" y="140970"/>
                  </a:lnTo>
                  <a:lnTo>
                    <a:pt x="87969" y="142240"/>
                  </a:lnTo>
                  <a:lnTo>
                    <a:pt x="220792" y="142240"/>
                  </a:lnTo>
                  <a:lnTo>
                    <a:pt x="226615" y="138430"/>
                  </a:lnTo>
                  <a:lnTo>
                    <a:pt x="229878" y="135890"/>
                  </a:lnTo>
                  <a:close/>
                </a:path>
                <a:path w="288290" h="650240">
                  <a:moveTo>
                    <a:pt x="41135" y="138430"/>
                  </a:moveTo>
                  <a:lnTo>
                    <a:pt x="33143" y="138429"/>
                  </a:lnTo>
                  <a:lnTo>
                    <a:pt x="35931" y="140969"/>
                  </a:lnTo>
                  <a:lnTo>
                    <a:pt x="37356" y="140969"/>
                  </a:lnTo>
                  <a:lnTo>
                    <a:pt x="39090" y="139700"/>
                  </a:lnTo>
                  <a:lnTo>
                    <a:pt x="39896" y="139700"/>
                  </a:lnTo>
                  <a:lnTo>
                    <a:pt x="41135" y="138430"/>
                  </a:lnTo>
                  <a:close/>
                </a:path>
                <a:path w="288290" h="650240">
                  <a:moveTo>
                    <a:pt x="6566" y="135889"/>
                  </a:moveTo>
                  <a:lnTo>
                    <a:pt x="4336" y="135889"/>
                  </a:lnTo>
                  <a:lnTo>
                    <a:pt x="4646" y="139699"/>
                  </a:lnTo>
                  <a:lnTo>
                    <a:pt x="9416" y="139699"/>
                  </a:lnTo>
                  <a:lnTo>
                    <a:pt x="7867" y="137159"/>
                  </a:lnTo>
                  <a:lnTo>
                    <a:pt x="6566" y="135889"/>
                  </a:lnTo>
                  <a:close/>
                </a:path>
                <a:path w="288290" h="650240">
                  <a:moveTo>
                    <a:pt x="5203" y="44449"/>
                  </a:moveTo>
                  <a:lnTo>
                    <a:pt x="309" y="44449"/>
                  </a:lnTo>
                  <a:lnTo>
                    <a:pt x="309" y="137159"/>
                  </a:lnTo>
                  <a:lnTo>
                    <a:pt x="743" y="135889"/>
                  </a:lnTo>
                  <a:lnTo>
                    <a:pt x="229878" y="135890"/>
                  </a:lnTo>
                  <a:lnTo>
                    <a:pt x="231509" y="134620"/>
                  </a:lnTo>
                  <a:lnTo>
                    <a:pt x="234235" y="132080"/>
                  </a:lnTo>
                  <a:lnTo>
                    <a:pt x="237147" y="129540"/>
                  </a:lnTo>
                  <a:lnTo>
                    <a:pt x="238509" y="125730"/>
                  </a:lnTo>
                  <a:lnTo>
                    <a:pt x="241049" y="119380"/>
                  </a:lnTo>
                  <a:lnTo>
                    <a:pt x="241669" y="113030"/>
                  </a:lnTo>
                  <a:lnTo>
                    <a:pt x="238262" y="106680"/>
                  </a:lnTo>
                  <a:lnTo>
                    <a:pt x="237023" y="104140"/>
                  </a:lnTo>
                  <a:lnTo>
                    <a:pt x="234854" y="101600"/>
                  </a:lnTo>
                  <a:lnTo>
                    <a:pt x="230146" y="99060"/>
                  </a:lnTo>
                  <a:lnTo>
                    <a:pt x="227916" y="97790"/>
                  </a:lnTo>
                  <a:lnTo>
                    <a:pt x="225500" y="96520"/>
                  </a:lnTo>
                  <a:lnTo>
                    <a:pt x="223641" y="96520"/>
                  </a:lnTo>
                  <a:lnTo>
                    <a:pt x="221535" y="95250"/>
                  </a:lnTo>
                  <a:lnTo>
                    <a:pt x="217942" y="95250"/>
                  </a:lnTo>
                  <a:lnTo>
                    <a:pt x="217508" y="93980"/>
                  </a:lnTo>
                  <a:lnTo>
                    <a:pt x="218437" y="92710"/>
                  </a:lnTo>
                  <a:lnTo>
                    <a:pt x="220172" y="90170"/>
                  </a:lnTo>
                  <a:lnTo>
                    <a:pt x="221039" y="87630"/>
                  </a:lnTo>
                  <a:lnTo>
                    <a:pt x="220915" y="73660"/>
                  </a:lnTo>
                  <a:lnTo>
                    <a:pt x="218933" y="69850"/>
                  </a:lnTo>
                  <a:lnTo>
                    <a:pt x="218561" y="68580"/>
                  </a:lnTo>
                  <a:lnTo>
                    <a:pt x="217942" y="67310"/>
                  </a:lnTo>
                  <a:lnTo>
                    <a:pt x="217322" y="67310"/>
                  </a:lnTo>
                  <a:lnTo>
                    <a:pt x="214411" y="64770"/>
                  </a:lnTo>
                  <a:lnTo>
                    <a:pt x="211437" y="60960"/>
                  </a:lnTo>
                  <a:lnTo>
                    <a:pt x="208278" y="58420"/>
                  </a:lnTo>
                  <a:lnTo>
                    <a:pt x="207100" y="58420"/>
                  </a:lnTo>
                  <a:lnTo>
                    <a:pt x="205428" y="57150"/>
                  </a:lnTo>
                  <a:lnTo>
                    <a:pt x="203879" y="57150"/>
                  </a:lnTo>
                  <a:lnTo>
                    <a:pt x="189568" y="54610"/>
                  </a:lnTo>
                  <a:lnTo>
                    <a:pt x="182320" y="54610"/>
                  </a:lnTo>
                  <a:lnTo>
                    <a:pt x="172222" y="53340"/>
                  </a:lnTo>
                  <a:lnTo>
                    <a:pt x="136167" y="53340"/>
                  </a:lnTo>
                  <a:lnTo>
                    <a:pt x="134804" y="52070"/>
                  </a:lnTo>
                  <a:lnTo>
                    <a:pt x="108227" y="52070"/>
                  </a:lnTo>
                  <a:lnTo>
                    <a:pt x="104510" y="50800"/>
                  </a:lnTo>
                  <a:lnTo>
                    <a:pt x="93049" y="50800"/>
                  </a:lnTo>
                  <a:lnTo>
                    <a:pt x="92182" y="49530"/>
                  </a:lnTo>
                  <a:lnTo>
                    <a:pt x="57923" y="49530"/>
                  </a:lnTo>
                  <a:lnTo>
                    <a:pt x="57242" y="48260"/>
                  </a:lnTo>
                  <a:lnTo>
                    <a:pt x="44728" y="48259"/>
                  </a:lnTo>
                  <a:lnTo>
                    <a:pt x="40701" y="46989"/>
                  </a:lnTo>
                  <a:lnTo>
                    <a:pt x="27258" y="46989"/>
                  </a:lnTo>
                  <a:lnTo>
                    <a:pt x="25089" y="45719"/>
                  </a:lnTo>
                  <a:lnTo>
                    <a:pt x="6071" y="45719"/>
                  </a:lnTo>
                  <a:lnTo>
                    <a:pt x="5203" y="44449"/>
                  </a:lnTo>
                  <a:close/>
                </a:path>
                <a:path w="288290" h="650240">
                  <a:moveTo>
                    <a:pt x="160080" y="52070"/>
                  </a:moveTo>
                  <a:lnTo>
                    <a:pt x="138893" y="52070"/>
                  </a:lnTo>
                  <a:lnTo>
                    <a:pt x="138026" y="53340"/>
                  </a:lnTo>
                  <a:lnTo>
                    <a:pt x="161319" y="53340"/>
                  </a:lnTo>
                  <a:lnTo>
                    <a:pt x="160080" y="52070"/>
                  </a:lnTo>
                  <a:close/>
                </a:path>
                <a:path w="288290" h="650240">
                  <a:moveTo>
                    <a:pt x="133627" y="50800"/>
                  </a:moveTo>
                  <a:lnTo>
                    <a:pt x="110334" y="50800"/>
                  </a:lnTo>
                  <a:lnTo>
                    <a:pt x="110086" y="52070"/>
                  </a:lnTo>
                  <a:lnTo>
                    <a:pt x="134804" y="52070"/>
                  </a:lnTo>
                  <a:lnTo>
                    <a:pt x="133627" y="50800"/>
                  </a:lnTo>
                  <a:close/>
                </a:path>
                <a:path w="288290" h="650240">
                  <a:moveTo>
                    <a:pt x="151015" y="46990"/>
                  </a:moveTo>
                  <a:lnTo>
                    <a:pt x="135857" y="46990"/>
                  </a:lnTo>
                  <a:lnTo>
                    <a:pt x="136663" y="48260"/>
                  </a:lnTo>
                  <a:lnTo>
                    <a:pt x="137344" y="49530"/>
                  </a:lnTo>
                  <a:lnTo>
                    <a:pt x="136415" y="50800"/>
                  </a:lnTo>
                  <a:lnTo>
                    <a:pt x="135857" y="52070"/>
                  </a:lnTo>
                  <a:lnTo>
                    <a:pt x="159151" y="52070"/>
                  </a:lnTo>
                  <a:lnTo>
                    <a:pt x="153018" y="48260"/>
                  </a:lnTo>
                  <a:lnTo>
                    <a:pt x="151015" y="46990"/>
                  </a:lnTo>
                  <a:close/>
                </a:path>
                <a:path w="288290" h="650240">
                  <a:moveTo>
                    <a:pt x="119440" y="26670"/>
                  </a:moveTo>
                  <a:lnTo>
                    <a:pt x="111449" y="26670"/>
                  </a:lnTo>
                  <a:lnTo>
                    <a:pt x="109652" y="30480"/>
                  </a:lnTo>
                  <a:lnTo>
                    <a:pt x="111820" y="31750"/>
                  </a:lnTo>
                  <a:lnTo>
                    <a:pt x="104634" y="31750"/>
                  </a:lnTo>
                  <a:lnTo>
                    <a:pt x="106864" y="34290"/>
                  </a:lnTo>
                  <a:lnTo>
                    <a:pt x="108475" y="35560"/>
                  </a:lnTo>
                  <a:lnTo>
                    <a:pt x="110210" y="36830"/>
                  </a:lnTo>
                  <a:lnTo>
                    <a:pt x="112316" y="36830"/>
                  </a:lnTo>
                  <a:lnTo>
                    <a:pt x="114422" y="40640"/>
                  </a:lnTo>
                  <a:lnTo>
                    <a:pt x="115661" y="43180"/>
                  </a:lnTo>
                  <a:lnTo>
                    <a:pt x="117086" y="44450"/>
                  </a:lnTo>
                  <a:lnTo>
                    <a:pt x="115042" y="44450"/>
                  </a:lnTo>
                  <a:lnTo>
                    <a:pt x="110767" y="45720"/>
                  </a:lnTo>
                  <a:lnTo>
                    <a:pt x="111139" y="46990"/>
                  </a:lnTo>
                  <a:lnTo>
                    <a:pt x="111882" y="48260"/>
                  </a:lnTo>
                  <a:lnTo>
                    <a:pt x="107112" y="48260"/>
                  </a:lnTo>
                  <a:lnTo>
                    <a:pt x="108785" y="49530"/>
                  </a:lnTo>
                  <a:lnTo>
                    <a:pt x="109342" y="49530"/>
                  </a:lnTo>
                  <a:lnTo>
                    <a:pt x="109838" y="50800"/>
                  </a:lnTo>
                  <a:lnTo>
                    <a:pt x="132512" y="50800"/>
                  </a:lnTo>
                  <a:lnTo>
                    <a:pt x="133627" y="49530"/>
                  </a:lnTo>
                  <a:lnTo>
                    <a:pt x="134556" y="48260"/>
                  </a:lnTo>
                  <a:lnTo>
                    <a:pt x="135857" y="46990"/>
                  </a:lnTo>
                  <a:lnTo>
                    <a:pt x="151015" y="46990"/>
                  </a:lnTo>
                  <a:lnTo>
                    <a:pt x="140999" y="40640"/>
                  </a:lnTo>
                  <a:lnTo>
                    <a:pt x="129662" y="33020"/>
                  </a:lnTo>
                  <a:lnTo>
                    <a:pt x="119440" y="26670"/>
                  </a:lnTo>
                  <a:close/>
                </a:path>
                <a:path w="288290" h="650240">
                  <a:moveTo>
                    <a:pt x="70933" y="44450"/>
                  </a:moveTo>
                  <a:lnTo>
                    <a:pt x="54640" y="44450"/>
                  </a:lnTo>
                  <a:lnTo>
                    <a:pt x="58607" y="47068"/>
                  </a:lnTo>
                  <a:lnTo>
                    <a:pt x="60525" y="48260"/>
                  </a:lnTo>
                  <a:lnTo>
                    <a:pt x="57923" y="49530"/>
                  </a:lnTo>
                  <a:lnTo>
                    <a:pt x="69694" y="49530"/>
                  </a:lnTo>
                  <a:lnTo>
                    <a:pt x="68455" y="48260"/>
                  </a:lnTo>
                  <a:lnTo>
                    <a:pt x="69942" y="46990"/>
                  </a:lnTo>
                  <a:lnTo>
                    <a:pt x="70933" y="44450"/>
                  </a:lnTo>
                  <a:close/>
                </a:path>
                <a:path w="288290" h="650240">
                  <a:moveTo>
                    <a:pt x="73572" y="47068"/>
                  </a:moveTo>
                  <a:lnTo>
                    <a:pt x="72791" y="49530"/>
                  </a:lnTo>
                  <a:lnTo>
                    <a:pt x="80164" y="49530"/>
                  </a:lnTo>
                  <a:lnTo>
                    <a:pt x="77624" y="48260"/>
                  </a:lnTo>
                  <a:lnTo>
                    <a:pt x="75084" y="48260"/>
                  </a:lnTo>
                  <a:lnTo>
                    <a:pt x="73572" y="47068"/>
                  </a:lnTo>
                  <a:close/>
                </a:path>
                <a:path w="288290" h="650240">
                  <a:moveTo>
                    <a:pt x="93297" y="46990"/>
                  </a:moveTo>
                  <a:lnTo>
                    <a:pt x="80969" y="46990"/>
                  </a:lnTo>
                  <a:lnTo>
                    <a:pt x="81093" y="48260"/>
                  </a:lnTo>
                  <a:lnTo>
                    <a:pt x="80721" y="49530"/>
                  </a:lnTo>
                  <a:lnTo>
                    <a:pt x="92182" y="49530"/>
                  </a:lnTo>
                  <a:lnTo>
                    <a:pt x="92802" y="48260"/>
                  </a:lnTo>
                  <a:lnTo>
                    <a:pt x="93297" y="46990"/>
                  </a:lnTo>
                  <a:close/>
                </a:path>
                <a:path w="288290" h="650240">
                  <a:moveTo>
                    <a:pt x="56560" y="46990"/>
                  </a:moveTo>
                  <a:lnTo>
                    <a:pt x="54268" y="46990"/>
                  </a:lnTo>
                  <a:lnTo>
                    <a:pt x="53525" y="48260"/>
                  </a:lnTo>
                  <a:lnTo>
                    <a:pt x="57242" y="48260"/>
                  </a:lnTo>
                  <a:lnTo>
                    <a:pt x="56560" y="46990"/>
                  </a:lnTo>
                  <a:close/>
                </a:path>
                <a:path w="288290" h="650240">
                  <a:moveTo>
                    <a:pt x="106555" y="45720"/>
                  </a:moveTo>
                  <a:lnTo>
                    <a:pt x="104820" y="45720"/>
                  </a:lnTo>
                  <a:lnTo>
                    <a:pt x="105811" y="48260"/>
                  </a:lnTo>
                  <a:lnTo>
                    <a:pt x="111882" y="48260"/>
                  </a:lnTo>
                  <a:lnTo>
                    <a:pt x="109838" y="46990"/>
                  </a:lnTo>
                  <a:lnTo>
                    <a:pt x="108041" y="46990"/>
                  </a:lnTo>
                  <a:lnTo>
                    <a:pt x="106555" y="45720"/>
                  </a:lnTo>
                  <a:close/>
                </a:path>
                <a:path w="288290" h="650240">
                  <a:moveTo>
                    <a:pt x="73597" y="46990"/>
                  </a:moveTo>
                  <a:close/>
                </a:path>
                <a:path w="288290" h="650240">
                  <a:moveTo>
                    <a:pt x="32586" y="44449"/>
                  </a:moveTo>
                  <a:lnTo>
                    <a:pt x="30231" y="44449"/>
                  </a:lnTo>
                  <a:lnTo>
                    <a:pt x="30231" y="46989"/>
                  </a:lnTo>
                  <a:lnTo>
                    <a:pt x="31346" y="46989"/>
                  </a:lnTo>
                  <a:lnTo>
                    <a:pt x="32152" y="45719"/>
                  </a:lnTo>
                  <a:lnTo>
                    <a:pt x="32586" y="44449"/>
                  </a:lnTo>
                  <a:close/>
                </a:path>
                <a:path w="288290" h="650240">
                  <a:moveTo>
                    <a:pt x="71862" y="44450"/>
                  </a:moveTo>
                  <a:lnTo>
                    <a:pt x="70933" y="44450"/>
                  </a:lnTo>
                  <a:lnTo>
                    <a:pt x="71738" y="46990"/>
                  </a:lnTo>
                  <a:lnTo>
                    <a:pt x="73473" y="46990"/>
                  </a:lnTo>
                  <a:lnTo>
                    <a:pt x="71862" y="44450"/>
                  </a:lnTo>
                  <a:close/>
                </a:path>
                <a:path w="288290" h="650240">
                  <a:moveTo>
                    <a:pt x="90633" y="40640"/>
                  </a:moveTo>
                  <a:lnTo>
                    <a:pt x="86483" y="40640"/>
                  </a:lnTo>
                  <a:lnTo>
                    <a:pt x="87660" y="43180"/>
                  </a:lnTo>
                  <a:lnTo>
                    <a:pt x="80721" y="43180"/>
                  </a:lnTo>
                  <a:lnTo>
                    <a:pt x="79978" y="44450"/>
                  </a:lnTo>
                  <a:lnTo>
                    <a:pt x="78801" y="45720"/>
                  </a:lnTo>
                  <a:lnTo>
                    <a:pt x="80721" y="46990"/>
                  </a:lnTo>
                  <a:lnTo>
                    <a:pt x="92863" y="46990"/>
                  </a:lnTo>
                  <a:lnTo>
                    <a:pt x="91934" y="45720"/>
                  </a:lnTo>
                  <a:lnTo>
                    <a:pt x="91191" y="45720"/>
                  </a:lnTo>
                  <a:lnTo>
                    <a:pt x="90447" y="44450"/>
                  </a:lnTo>
                  <a:lnTo>
                    <a:pt x="89642" y="43180"/>
                  </a:lnTo>
                  <a:lnTo>
                    <a:pt x="83199" y="43180"/>
                  </a:lnTo>
                  <a:lnTo>
                    <a:pt x="81712" y="41910"/>
                  </a:lnTo>
                  <a:lnTo>
                    <a:pt x="90262" y="41910"/>
                  </a:lnTo>
                  <a:lnTo>
                    <a:pt x="90633" y="40640"/>
                  </a:lnTo>
                  <a:close/>
                </a:path>
                <a:path w="288290" h="650240">
                  <a:moveTo>
                    <a:pt x="78367" y="25400"/>
                  </a:moveTo>
                  <a:lnTo>
                    <a:pt x="76632" y="27940"/>
                  </a:lnTo>
                  <a:lnTo>
                    <a:pt x="73659" y="27940"/>
                  </a:lnTo>
                  <a:lnTo>
                    <a:pt x="75208" y="29210"/>
                  </a:lnTo>
                  <a:lnTo>
                    <a:pt x="77190" y="31750"/>
                  </a:lnTo>
                  <a:lnTo>
                    <a:pt x="79296" y="31750"/>
                  </a:lnTo>
                  <a:lnTo>
                    <a:pt x="84005" y="34290"/>
                  </a:lnTo>
                  <a:lnTo>
                    <a:pt x="85739" y="36830"/>
                  </a:lnTo>
                  <a:lnTo>
                    <a:pt x="87784" y="39370"/>
                  </a:lnTo>
                  <a:lnTo>
                    <a:pt x="86916" y="40640"/>
                  </a:lnTo>
                  <a:lnTo>
                    <a:pt x="90633" y="40640"/>
                  </a:lnTo>
                  <a:lnTo>
                    <a:pt x="91563" y="41910"/>
                  </a:lnTo>
                  <a:lnTo>
                    <a:pt x="93173" y="41910"/>
                  </a:lnTo>
                  <a:lnTo>
                    <a:pt x="94846" y="43180"/>
                  </a:lnTo>
                  <a:lnTo>
                    <a:pt x="96271" y="44450"/>
                  </a:lnTo>
                  <a:lnTo>
                    <a:pt x="99430" y="46990"/>
                  </a:lnTo>
                  <a:lnTo>
                    <a:pt x="101908" y="46990"/>
                  </a:lnTo>
                  <a:lnTo>
                    <a:pt x="103333" y="45720"/>
                  </a:lnTo>
                  <a:lnTo>
                    <a:pt x="106555" y="45720"/>
                  </a:lnTo>
                  <a:lnTo>
                    <a:pt x="104015" y="43180"/>
                  </a:lnTo>
                  <a:lnTo>
                    <a:pt x="101784" y="40640"/>
                  </a:lnTo>
                  <a:lnTo>
                    <a:pt x="99244" y="38100"/>
                  </a:lnTo>
                  <a:lnTo>
                    <a:pt x="94164" y="34290"/>
                  </a:lnTo>
                  <a:lnTo>
                    <a:pt x="94257" y="30480"/>
                  </a:lnTo>
                  <a:lnTo>
                    <a:pt x="87412" y="30480"/>
                  </a:lnTo>
                  <a:lnTo>
                    <a:pt x="85987" y="29210"/>
                  </a:lnTo>
                  <a:lnTo>
                    <a:pt x="82766" y="27940"/>
                  </a:lnTo>
                  <a:lnTo>
                    <a:pt x="80597" y="26670"/>
                  </a:lnTo>
                  <a:lnTo>
                    <a:pt x="78367" y="25400"/>
                  </a:lnTo>
                  <a:close/>
                </a:path>
                <a:path w="288290" h="650240">
                  <a:moveTo>
                    <a:pt x="6876" y="44449"/>
                  </a:moveTo>
                  <a:lnTo>
                    <a:pt x="6071" y="45719"/>
                  </a:lnTo>
                  <a:lnTo>
                    <a:pt x="7743" y="45719"/>
                  </a:lnTo>
                  <a:lnTo>
                    <a:pt x="6876" y="44449"/>
                  </a:lnTo>
                  <a:close/>
                </a:path>
                <a:path w="288290" h="650240">
                  <a:moveTo>
                    <a:pt x="20691" y="33019"/>
                  </a:moveTo>
                  <a:lnTo>
                    <a:pt x="20753" y="34289"/>
                  </a:lnTo>
                  <a:lnTo>
                    <a:pt x="20567" y="35559"/>
                  </a:lnTo>
                  <a:lnTo>
                    <a:pt x="20877" y="35559"/>
                  </a:lnTo>
                  <a:lnTo>
                    <a:pt x="22364" y="36829"/>
                  </a:lnTo>
                  <a:lnTo>
                    <a:pt x="22178" y="38099"/>
                  </a:lnTo>
                  <a:lnTo>
                    <a:pt x="19576" y="38099"/>
                  </a:lnTo>
                  <a:lnTo>
                    <a:pt x="21620" y="39369"/>
                  </a:lnTo>
                  <a:lnTo>
                    <a:pt x="21744" y="45719"/>
                  </a:lnTo>
                  <a:lnTo>
                    <a:pt x="25089" y="45719"/>
                  </a:lnTo>
                  <a:lnTo>
                    <a:pt x="24470" y="43179"/>
                  </a:lnTo>
                  <a:lnTo>
                    <a:pt x="23541" y="41909"/>
                  </a:lnTo>
                  <a:lnTo>
                    <a:pt x="35373" y="41909"/>
                  </a:lnTo>
                  <a:lnTo>
                    <a:pt x="34010" y="39369"/>
                  </a:lnTo>
                  <a:lnTo>
                    <a:pt x="33701" y="39369"/>
                  </a:lnTo>
                  <a:lnTo>
                    <a:pt x="34692" y="38099"/>
                  </a:lnTo>
                  <a:lnTo>
                    <a:pt x="33081" y="36829"/>
                  </a:lnTo>
                  <a:lnTo>
                    <a:pt x="32462" y="35559"/>
                  </a:lnTo>
                  <a:lnTo>
                    <a:pt x="33701" y="34289"/>
                  </a:lnTo>
                  <a:lnTo>
                    <a:pt x="21806" y="34289"/>
                  </a:lnTo>
                  <a:lnTo>
                    <a:pt x="20691" y="33019"/>
                  </a:lnTo>
                  <a:close/>
                </a:path>
                <a:path w="288290" h="650240">
                  <a:moveTo>
                    <a:pt x="64118" y="39370"/>
                  </a:moveTo>
                  <a:lnTo>
                    <a:pt x="48011" y="39369"/>
                  </a:lnTo>
                  <a:lnTo>
                    <a:pt x="49994" y="43180"/>
                  </a:lnTo>
                  <a:lnTo>
                    <a:pt x="51666" y="44450"/>
                  </a:lnTo>
                  <a:lnTo>
                    <a:pt x="53215" y="45720"/>
                  </a:lnTo>
                  <a:lnTo>
                    <a:pt x="53835" y="44450"/>
                  </a:lnTo>
                  <a:lnTo>
                    <a:pt x="71862" y="44450"/>
                  </a:lnTo>
                  <a:lnTo>
                    <a:pt x="70313" y="43180"/>
                  </a:lnTo>
                  <a:lnTo>
                    <a:pt x="68579" y="41910"/>
                  </a:lnTo>
                  <a:lnTo>
                    <a:pt x="66225" y="40640"/>
                  </a:lnTo>
                  <a:lnTo>
                    <a:pt x="64118" y="39370"/>
                  </a:lnTo>
                  <a:close/>
                </a:path>
                <a:path w="288290" h="650240">
                  <a:moveTo>
                    <a:pt x="35373" y="41909"/>
                  </a:moveTo>
                  <a:lnTo>
                    <a:pt x="24780" y="41909"/>
                  </a:lnTo>
                  <a:lnTo>
                    <a:pt x="25709" y="43179"/>
                  </a:lnTo>
                  <a:lnTo>
                    <a:pt x="27196" y="43179"/>
                  </a:lnTo>
                  <a:lnTo>
                    <a:pt x="27939" y="44449"/>
                  </a:lnTo>
                  <a:lnTo>
                    <a:pt x="33267" y="44449"/>
                  </a:lnTo>
                  <a:lnTo>
                    <a:pt x="35125" y="43179"/>
                  </a:lnTo>
                  <a:lnTo>
                    <a:pt x="35373" y="41909"/>
                  </a:lnTo>
                  <a:close/>
                </a:path>
                <a:path w="288290" h="650240">
                  <a:moveTo>
                    <a:pt x="61455" y="36830"/>
                  </a:moveTo>
                  <a:lnTo>
                    <a:pt x="60525" y="36830"/>
                  </a:lnTo>
                  <a:lnTo>
                    <a:pt x="59162" y="38100"/>
                  </a:lnTo>
                  <a:lnTo>
                    <a:pt x="42560" y="38099"/>
                  </a:lnTo>
                  <a:lnTo>
                    <a:pt x="43179" y="40639"/>
                  </a:lnTo>
                  <a:lnTo>
                    <a:pt x="47268" y="40639"/>
                  </a:lnTo>
                  <a:lnTo>
                    <a:pt x="48011" y="39369"/>
                  </a:lnTo>
                  <a:lnTo>
                    <a:pt x="64118" y="39370"/>
                  </a:lnTo>
                  <a:lnTo>
                    <a:pt x="61455" y="36830"/>
                  </a:lnTo>
                  <a:close/>
                </a:path>
                <a:path w="288290" h="650240">
                  <a:moveTo>
                    <a:pt x="50551" y="33019"/>
                  </a:moveTo>
                  <a:lnTo>
                    <a:pt x="45161" y="33019"/>
                  </a:lnTo>
                  <a:lnTo>
                    <a:pt x="44666" y="34289"/>
                  </a:lnTo>
                  <a:lnTo>
                    <a:pt x="44790" y="35559"/>
                  </a:lnTo>
                  <a:lnTo>
                    <a:pt x="45100" y="36829"/>
                  </a:lnTo>
                  <a:lnTo>
                    <a:pt x="44728" y="38099"/>
                  </a:lnTo>
                  <a:lnTo>
                    <a:pt x="59162" y="38100"/>
                  </a:lnTo>
                  <a:lnTo>
                    <a:pt x="58791" y="36830"/>
                  </a:lnTo>
                  <a:lnTo>
                    <a:pt x="58171" y="35560"/>
                  </a:lnTo>
                  <a:lnTo>
                    <a:pt x="53525" y="35560"/>
                  </a:lnTo>
                  <a:lnTo>
                    <a:pt x="51480" y="34290"/>
                  </a:lnTo>
                  <a:lnTo>
                    <a:pt x="50551" y="33019"/>
                  </a:lnTo>
                  <a:close/>
                </a:path>
                <a:path w="288290" h="650240">
                  <a:moveTo>
                    <a:pt x="55693" y="34290"/>
                  </a:moveTo>
                  <a:lnTo>
                    <a:pt x="53525" y="35560"/>
                  </a:lnTo>
                  <a:lnTo>
                    <a:pt x="57923" y="35560"/>
                  </a:lnTo>
                  <a:lnTo>
                    <a:pt x="55693" y="34290"/>
                  </a:lnTo>
                  <a:close/>
                </a:path>
                <a:path w="288290" h="650240">
                  <a:moveTo>
                    <a:pt x="58295" y="30480"/>
                  </a:moveTo>
                  <a:lnTo>
                    <a:pt x="57242" y="30480"/>
                  </a:lnTo>
                  <a:lnTo>
                    <a:pt x="57428" y="31750"/>
                  </a:lnTo>
                  <a:lnTo>
                    <a:pt x="57676" y="34290"/>
                  </a:lnTo>
                  <a:lnTo>
                    <a:pt x="57923" y="35560"/>
                  </a:lnTo>
                  <a:lnTo>
                    <a:pt x="59286" y="35560"/>
                  </a:lnTo>
                  <a:lnTo>
                    <a:pt x="61331" y="33020"/>
                  </a:lnTo>
                  <a:lnTo>
                    <a:pt x="61269" y="31750"/>
                  </a:lnTo>
                  <a:lnTo>
                    <a:pt x="58295" y="30480"/>
                  </a:lnTo>
                  <a:close/>
                </a:path>
                <a:path w="288290" h="650240">
                  <a:moveTo>
                    <a:pt x="29488" y="26669"/>
                  </a:moveTo>
                  <a:lnTo>
                    <a:pt x="29302" y="26669"/>
                  </a:lnTo>
                  <a:lnTo>
                    <a:pt x="28125" y="27939"/>
                  </a:lnTo>
                  <a:lnTo>
                    <a:pt x="20629" y="27939"/>
                  </a:lnTo>
                  <a:lnTo>
                    <a:pt x="19576" y="29209"/>
                  </a:lnTo>
                  <a:lnTo>
                    <a:pt x="19452" y="30479"/>
                  </a:lnTo>
                  <a:lnTo>
                    <a:pt x="19080" y="31749"/>
                  </a:lnTo>
                  <a:lnTo>
                    <a:pt x="22116" y="31749"/>
                  </a:lnTo>
                  <a:lnTo>
                    <a:pt x="22921" y="33019"/>
                  </a:lnTo>
                  <a:lnTo>
                    <a:pt x="23479" y="34289"/>
                  </a:lnTo>
                  <a:lnTo>
                    <a:pt x="34630" y="34289"/>
                  </a:lnTo>
                  <a:lnTo>
                    <a:pt x="33886" y="33019"/>
                  </a:lnTo>
                  <a:lnTo>
                    <a:pt x="33143" y="33019"/>
                  </a:lnTo>
                  <a:lnTo>
                    <a:pt x="32462" y="31749"/>
                  </a:lnTo>
                  <a:lnTo>
                    <a:pt x="31037" y="30479"/>
                  </a:lnTo>
                  <a:lnTo>
                    <a:pt x="30479" y="30479"/>
                  </a:lnTo>
                  <a:lnTo>
                    <a:pt x="30727" y="29209"/>
                  </a:lnTo>
                  <a:lnTo>
                    <a:pt x="31408" y="29209"/>
                  </a:lnTo>
                  <a:lnTo>
                    <a:pt x="30975" y="27939"/>
                  </a:lnTo>
                  <a:lnTo>
                    <a:pt x="29488" y="26669"/>
                  </a:lnTo>
                  <a:close/>
                </a:path>
                <a:path w="288290" h="650240">
                  <a:moveTo>
                    <a:pt x="103581" y="31750"/>
                  </a:moveTo>
                  <a:lnTo>
                    <a:pt x="97386" y="31750"/>
                  </a:lnTo>
                  <a:lnTo>
                    <a:pt x="99059" y="34290"/>
                  </a:lnTo>
                  <a:lnTo>
                    <a:pt x="101165" y="34290"/>
                  </a:lnTo>
                  <a:lnTo>
                    <a:pt x="103023" y="33020"/>
                  </a:lnTo>
                  <a:lnTo>
                    <a:pt x="103581" y="31750"/>
                  </a:lnTo>
                  <a:close/>
                </a:path>
                <a:path w="288290" h="650240">
                  <a:moveTo>
                    <a:pt x="58667" y="16510"/>
                  </a:moveTo>
                  <a:lnTo>
                    <a:pt x="55012" y="16510"/>
                  </a:lnTo>
                  <a:lnTo>
                    <a:pt x="52534" y="17779"/>
                  </a:lnTo>
                  <a:lnTo>
                    <a:pt x="54206" y="20320"/>
                  </a:lnTo>
                  <a:lnTo>
                    <a:pt x="54392" y="21590"/>
                  </a:lnTo>
                  <a:lnTo>
                    <a:pt x="54950" y="22860"/>
                  </a:lnTo>
                  <a:lnTo>
                    <a:pt x="52534" y="22860"/>
                  </a:lnTo>
                  <a:lnTo>
                    <a:pt x="53711" y="24130"/>
                  </a:lnTo>
                  <a:lnTo>
                    <a:pt x="56684" y="25400"/>
                  </a:lnTo>
                  <a:lnTo>
                    <a:pt x="54392" y="29210"/>
                  </a:lnTo>
                  <a:lnTo>
                    <a:pt x="58791" y="29210"/>
                  </a:lnTo>
                  <a:lnTo>
                    <a:pt x="64118" y="31750"/>
                  </a:lnTo>
                  <a:lnTo>
                    <a:pt x="67650" y="31750"/>
                  </a:lnTo>
                  <a:lnTo>
                    <a:pt x="68579" y="33020"/>
                  </a:lnTo>
                  <a:lnTo>
                    <a:pt x="70437" y="30480"/>
                  </a:lnTo>
                  <a:lnTo>
                    <a:pt x="68889" y="29210"/>
                  </a:lnTo>
                  <a:lnTo>
                    <a:pt x="68889" y="27940"/>
                  </a:lnTo>
                  <a:lnTo>
                    <a:pt x="68579" y="26670"/>
                  </a:lnTo>
                  <a:lnTo>
                    <a:pt x="72296" y="26670"/>
                  </a:lnTo>
                  <a:lnTo>
                    <a:pt x="70437" y="25400"/>
                  </a:lnTo>
                  <a:lnTo>
                    <a:pt x="67464" y="22860"/>
                  </a:lnTo>
                  <a:lnTo>
                    <a:pt x="66101" y="20320"/>
                  </a:lnTo>
                  <a:lnTo>
                    <a:pt x="65605" y="19050"/>
                  </a:lnTo>
                  <a:lnTo>
                    <a:pt x="64676" y="17780"/>
                  </a:lnTo>
                  <a:lnTo>
                    <a:pt x="60277" y="17780"/>
                  </a:lnTo>
                  <a:lnTo>
                    <a:pt x="58667" y="16510"/>
                  </a:lnTo>
                  <a:close/>
                </a:path>
                <a:path w="288290" h="650240">
                  <a:moveTo>
                    <a:pt x="105068" y="29210"/>
                  </a:moveTo>
                  <a:lnTo>
                    <a:pt x="94288" y="29210"/>
                  </a:lnTo>
                  <a:lnTo>
                    <a:pt x="95527" y="30480"/>
                  </a:lnTo>
                  <a:lnTo>
                    <a:pt x="96519" y="31750"/>
                  </a:lnTo>
                  <a:lnTo>
                    <a:pt x="108847" y="31750"/>
                  </a:lnTo>
                  <a:lnTo>
                    <a:pt x="106988" y="30480"/>
                  </a:lnTo>
                  <a:lnTo>
                    <a:pt x="105068" y="29210"/>
                  </a:lnTo>
                  <a:close/>
                </a:path>
                <a:path w="288290" h="650240">
                  <a:moveTo>
                    <a:pt x="58357" y="29210"/>
                  </a:moveTo>
                  <a:lnTo>
                    <a:pt x="55383" y="29210"/>
                  </a:lnTo>
                  <a:lnTo>
                    <a:pt x="56251" y="30480"/>
                  </a:lnTo>
                  <a:lnTo>
                    <a:pt x="57737" y="30480"/>
                  </a:lnTo>
                  <a:lnTo>
                    <a:pt x="58357" y="29210"/>
                  </a:lnTo>
                  <a:close/>
                </a:path>
                <a:path w="288290" h="650240">
                  <a:moveTo>
                    <a:pt x="86916" y="16510"/>
                  </a:moveTo>
                  <a:lnTo>
                    <a:pt x="86297" y="16510"/>
                  </a:lnTo>
                  <a:lnTo>
                    <a:pt x="86359" y="19050"/>
                  </a:lnTo>
                  <a:lnTo>
                    <a:pt x="82270" y="19050"/>
                  </a:lnTo>
                  <a:lnTo>
                    <a:pt x="84686" y="21590"/>
                  </a:lnTo>
                  <a:lnTo>
                    <a:pt x="87598" y="22860"/>
                  </a:lnTo>
                  <a:lnTo>
                    <a:pt x="87722" y="26670"/>
                  </a:lnTo>
                  <a:lnTo>
                    <a:pt x="88589" y="27940"/>
                  </a:lnTo>
                  <a:lnTo>
                    <a:pt x="88961" y="27940"/>
                  </a:lnTo>
                  <a:lnTo>
                    <a:pt x="89952" y="29210"/>
                  </a:lnTo>
                  <a:lnTo>
                    <a:pt x="89208" y="30480"/>
                  </a:lnTo>
                  <a:lnTo>
                    <a:pt x="94257" y="30480"/>
                  </a:lnTo>
                  <a:lnTo>
                    <a:pt x="94288" y="29210"/>
                  </a:lnTo>
                  <a:lnTo>
                    <a:pt x="105068" y="29210"/>
                  </a:lnTo>
                  <a:lnTo>
                    <a:pt x="103643" y="27940"/>
                  </a:lnTo>
                  <a:lnTo>
                    <a:pt x="101475" y="26670"/>
                  </a:lnTo>
                  <a:lnTo>
                    <a:pt x="99678" y="24130"/>
                  </a:lnTo>
                  <a:lnTo>
                    <a:pt x="97696" y="21590"/>
                  </a:lnTo>
                  <a:lnTo>
                    <a:pt x="107577" y="21590"/>
                  </a:lnTo>
                  <a:lnTo>
                    <a:pt x="100236" y="17780"/>
                  </a:lnTo>
                  <a:lnTo>
                    <a:pt x="88589" y="17780"/>
                  </a:lnTo>
                  <a:lnTo>
                    <a:pt x="86916" y="16510"/>
                  </a:lnTo>
                  <a:close/>
                </a:path>
                <a:path w="288290" h="650240">
                  <a:moveTo>
                    <a:pt x="74402" y="26670"/>
                  </a:moveTo>
                  <a:lnTo>
                    <a:pt x="68579" y="26670"/>
                  </a:lnTo>
                  <a:lnTo>
                    <a:pt x="71119" y="27940"/>
                  </a:lnTo>
                  <a:lnTo>
                    <a:pt x="76632" y="27940"/>
                  </a:lnTo>
                  <a:lnTo>
                    <a:pt x="74402" y="26670"/>
                  </a:lnTo>
                  <a:close/>
                </a:path>
                <a:path w="288290" h="650240">
                  <a:moveTo>
                    <a:pt x="107577" y="21590"/>
                  </a:moveTo>
                  <a:lnTo>
                    <a:pt x="98687" y="21590"/>
                  </a:lnTo>
                  <a:lnTo>
                    <a:pt x="105563" y="25400"/>
                  </a:lnTo>
                  <a:lnTo>
                    <a:pt x="106617" y="25400"/>
                  </a:lnTo>
                  <a:lnTo>
                    <a:pt x="107670" y="26670"/>
                  </a:lnTo>
                  <a:lnTo>
                    <a:pt x="109095" y="27940"/>
                  </a:lnTo>
                  <a:lnTo>
                    <a:pt x="111449" y="26670"/>
                  </a:lnTo>
                  <a:lnTo>
                    <a:pt x="119440" y="26670"/>
                  </a:lnTo>
                  <a:lnTo>
                    <a:pt x="114670" y="25400"/>
                  </a:lnTo>
                  <a:lnTo>
                    <a:pt x="110024" y="22860"/>
                  </a:lnTo>
                  <a:lnTo>
                    <a:pt x="107577" y="21590"/>
                  </a:lnTo>
                  <a:close/>
                </a:path>
                <a:path w="288290" h="650240">
                  <a:moveTo>
                    <a:pt x="74650" y="13970"/>
                  </a:moveTo>
                  <a:lnTo>
                    <a:pt x="65853" y="13970"/>
                  </a:lnTo>
                  <a:lnTo>
                    <a:pt x="68703" y="16510"/>
                  </a:lnTo>
                  <a:lnTo>
                    <a:pt x="75022" y="16510"/>
                  </a:lnTo>
                  <a:lnTo>
                    <a:pt x="77066" y="17780"/>
                  </a:lnTo>
                  <a:lnTo>
                    <a:pt x="80226" y="17780"/>
                  </a:lnTo>
                  <a:lnTo>
                    <a:pt x="81341" y="19050"/>
                  </a:lnTo>
                  <a:lnTo>
                    <a:pt x="83199" y="19050"/>
                  </a:lnTo>
                  <a:lnTo>
                    <a:pt x="81465" y="17780"/>
                  </a:lnTo>
                  <a:lnTo>
                    <a:pt x="80164" y="16510"/>
                  </a:lnTo>
                  <a:lnTo>
                    <a:pt x="77562" y="15240"/>
                  </a:lnTo>
                  <a:lnTo>
                    <a:pt x="74650" y="13970"/>
                  </a:lnTo>
                  <a:close/>
                </a:path>
                <a:path w="288290" h="650240">
                  <a:moveTo>
                    <a:pt x="66596" y="7620"/>
                  </a:moveTo>
                  <a:lnTo>
                    <a:pt x="50241" y="7619"/>
                  </a:lnTo>
                  <a:lnTo>
                    <a:pt x="51171" y="8889"/>
                  </a:lnTo>
                  <a:lnTo>
                    <a:pt x="54206" y="10160"/>
                  </a:lnTo>
                  <a:lnTo>
                    <a:pt x="56313" y="10160"/>
                  </a:lnTo>
                  <a:lnTo>
                    <a:pt x="58419" y="11430"/>
                  </a:lnTo>
                  <a:lnTo>
                    <a:pt x="59224" y="12700"/>
                  </a:lnTo>
                  <a:lnTo>
                    <a:pt x="60339" y="12700"/>
                  </a:lnTo>
                  <a:lnTo>
                    <a:pt x="59844" y="13970"/>
                  </a:lnTo>
                  <a:lnTo>
                    <a:pt x="59596" y="15240"/>
                  </a:lnTo>
                  <a:lnTo>
                    <a:pt x="61269" y="16510"/>
                  </a:lnTo>
                  <a:lnTo>
                    <a:pt x="62384" y="17780"/>
                  </a:lnTo>
                  <a:lnTo>
                    <a:pt x="64118" y="17780"/>
                  </a:lnTo>
                  <a:lnTo>
                    <a:pt x="63871" y="15240"/>
                  </a:lnTo>
                  <a:lnTo>
                    <a:pt x="64676" y="13970"/>
                  </a:lnTo>
                  <a:lnTo>
                    <a:pt x="74650" y="13970"/>
                  </a:lnTo>
                  <a:lnTo>
                    <a:pt x="71676" y="11430"/>
                  </a:lnTo>
                  <a:lnTo>
                    <a:pt x="69694" y="11430"/>
                  </a:lnTo>
                  <a:lnTo>
                    <a:pt x="68145" y="10160"/>
                  </a:lnTo>
                  <a:lnTo>
                    <a:pt x="66473" y="8890"/>
                  </a:lnTo>
                  <a:lnTo>
                    <a:pt x="66596" y="7620"/>
                  </a:lnTo>
                  <a:close/>
                </a:path>
                <a:path w="288290" h="650240">
                  <a:moveTo>
                    <a:pt x="54826" y="0"/>
                  </a:moveTo>
                  <a:lnTo>
                    <a:pt x="61826" y="6350"/>
                  </a:lnTo>
                  <a:lnTo>
                    <a:pt x="61702" y="7620"/>
                  </a:lnTo>
                  <a:lnTo>
                    <a:pt x="67835" y="7620"/>
                  </a:lnTo>
                  <a:lnTo>
                    <a:pt x="70252" y="8890"/>
                  </a:lnTo>
                  <a:lnTo>
                    <a:pt x="76075" y="8890"/>
                  </a:lnTo>
                  <a:lnTo>
                    <a:pt x="77562" y="10160"/>
                  </a:lnTo>
                  <a:lnTo>
                    <a:pt x="80783" y="11430"/>
                  </a:lnTo>
                  <a:lnTo>
                    <a:pt x="82518" y="11430"/>
                  </a:lnTo>
                  <a:lnTo>
                    <a:pt x="84128" y="12700"/>
                  </a:lnTo>
                  <a:lnTo>
                    <a:pt x="86359" y="13970"/>
                  </a:lnTo>
                  <a:lnTo>
                    <a:pt x="88527" y="15240"/>
                  </a:lnTo>
                  <a:lnTo>
                    <a:pt x="90757" y="16510"/>
                  </a:lnTo>
                  <a:lnTo>
                    <a:pt x="90633" y="17780"/>
                  </a:lnTo>
                  <a:lnTo>
                    <a:pt x="100236" y="17780"/>
                  </a:lnTo>
                  <a:lnTo>
                    <a:pt x="89828" y="12700"/>
                  </a:lnTo>
                  <a:lnTo>
                    <a:pt x="84314" y="11430"/>
                  </a:lnTo>
                  <a:lnTo>
                    <a:pt x="75579" y="7620"/>
                  </a:lnTo>
                  <a:lnTo>
                    <a:pt x="72482" y="6350"/>
                  </a:lnTo>
                  <a:lnTo>
                    <a:pt x="64614" y="3810"/>
                  </a:lnTo>
                  <a:lnTo>
                    <a:pt x="59906" y="2540"/>
                  </a:lnTo>
                  <a:lnTo>
                    <a:pt x="54826" y="0"/>
                  </a:lnTo>
                  <a:close/>
                </a:path>
                <a:path w="288290" h="650240">
                  <a:moveTo>
                    <a:pt x="53835" y="5079"/>
                  </a:moveTo>
                  <a:lnTo>
                    <a:pt x="49560" y="5079"/>
                  </a:lnTo>
                  <a:lnTo>
                    <a:pt x="49498" y="7619"/>
                  </a:lnTo>
                  <a:lnTo>
                    <a:pt x="60215" y="7620"/>
                  </a:lnTo>
                  <a:lnTo>
                    <a:pt x="59379" y="6350"/>
                  </a:lnTo>
                  <a:lnTo>
                    <a:pt x="54764" y="6350"/>
                  </a:lnTo>
                  <a:lnTo>
                    <a:pt x="53835" y="5079"/>
                  </a:lnTo>
                  <a:close/>
                </a:path>
                <a:path w="288290" h="650240">
                  <a:moveTo>
                    <a:pt x="61021" y="6350"/>
                  </a:moveTo>
                  <a:lnTo>
                    <a:pt x="60215" y="7620"/>
                  </a:lnTo>
                  <a:lnTo>
                    <a:pt x="61702" y="7620"/>
                  </a:lnTo>
                  <a:lnTo>
                    <a:pt x="61021" y="6350"/>
                  </a:lnTo>
                  <a:close/>
                </a:path>
                <a:path w="288290" h="650240">
                  <a:moveTo>
                    <a:pt x="58543" y="5080"/>
                  </a:moveTo>
                  <a:lnTo>
                    <a:pt x="55569" y="5080"/>
                  </a:lnTo>
                  <a:lnTo>
                    <a:pt x="54764" y="6350"/>
                  </a:lnTo>
                  <a:lnTo>
                    <a:pt x="59379" y="6350"/>
                  </a:lnTo>
                  <a:lnTo>
                    <a:pt x="58543" y="5080"/>
                  </a:lnTo>
                  <a:close/>
                </a:path>
              </a:pathLst>
            </a:custGeom>
            <a:solidFill>
              <a:srgbClr val="1B1722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5" name="object 15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297225" y="789561"/>
              <a:ext cx="109218" cy="246380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1297470" y="492645"/>
              <a:ext cx="412115" cy="737870"/>
            </a:xfrm>
            <a:custGeom>
              <a:avLst/>
              <a:gdLst/>
              <a:ahLst/>
              <a:cxnLst/>
              <a:rect l="l" t="t" r="r" b="b"/>
              <a:pathLst>
                <a:path w="412114" h="737869">
                  <a:moveTo>
                    <a:pt x="4025" y="619645"/>
                  </a:moveTo>
                  <a:lnTo>
                    <a:pt x="3657" y="617728"/>
                  </a:lnTo>
                  <a:lnTo>
                    <a:pt x="2159" y="616762"/>
                  </a:lnTo>
                  <a:lnTo>
                    <a:pt x="1727" y="616470"/>
                  </a:lnTo>
                  <a:lnTo>
                    <a:pt x="863" y="616991"/>
                  </a:lnTo>
                  <a:lnTo>
                    <a:pt x="114" y="617054"/>
                  </a:lnTo>
                  <a:lnTo>
                    <a:pt x="114" y="619721"/>
                  </a:lnTo>
                  <a:lnTo>
                    <a:pt x="1422" y="619353"/>
                  </a:lnTo>
                  <a:lnTo>
                    <a:pt x="2476" y="620318"/>
                  </a:lnTo>
                  <a:lnTo>
                    <a:pt x="2349" y="621868"/>
                  </a:lnTo>
                  <a:lnTo>
                    <a:pt x="2222" y="622084"/>
                  </a:lnTo>
                  <a:lnTo>
                    <a:pt x="2044" y="622300"/>
                  </a:lnTo>
                  <a:lnTo>
                    <a:pt x="2044" y="622528"/>
                  </a:lnTo>
                  <a:lnTo>
                    <a:pt x="2159" y="623265"/>
                  </a:lnTo>
                  <a:lnTo>
                    <a:pt x="2413" y="623925"/>
                  </a:lnTo>
                  <a:lnTo>
                    <a:pt x="2717" y="624598"/>
                  </a:lnTo>
                  <a:lnTo>
                    <a:pt x="3530" y="624522"/>
                  </a:lnTo>
                  <a:lnTo>
                    <a:pt x="3530" y="623785"/>
                  </a:lnTo>
                  <a:lnTo>
                    <a:pt x="3467" y="623112"/>
                  </a:lnTo>
                  <a:lnTo>
                    <a:pt x="3340" y="622452"/>
                  </a:lnTo>
                  <a:lnTo>
                    <a:pt x="3340" y="622084"/>
                  </a:lnTo>
                  <a:lnTo>
                    <a:pt x="3213" y="621639"/>
                  </a:lnTo>
                  <a:lnTo>
                    <a:pt x="3340" y="621271"/>
                  </a:lnTo>
                  <a:lnTo>
                    <a:pt x="4025" y="619645"/>
                  </a:lnTo>
                  <a:close/>
                </a:path>
                <a:path w="412114" h="737869">
                  <a:moveTo>
                    <a:pt x="9969" y="41884"/>
                  </a:moveTo>
                  <a:lnTo>
                    <a:pt x="6807" y="40284"/>
                  </a:lnTo>
                  <a:lnTo>
                    <a:pt x="114" y="36842"/>
                  </a:lnTo>
                  <a:lnTo>
                    <a:pt x="114" y="46672"/>
                  </a:lnTo>
                  <a:lnTo>
                    <a:pt x="558" y="46736"/>
                  </a:lnTo>
                  <a:lnTo>
                    <a:pt x="2159" y="46736"/>
                  </a:lnTo>
                  <a:lnTo>
                    <a:pt x="2971" y="46558"/>
                  </a:lnTo>
                  <a:lnTo>
                    <a:pt x="5016" y="47104"/>
                  </a:lnTo>
                  <a:lnTo>
                    <a:pt x="7924" y="46062"/>
                  </a:lnTo>
                  <a:lnTo>
                    <a:pt x="8483" y="44831"/>
                  </a:lnTo>
                  <a:lnTo>
                    <a:pt x="8978" y="43967"/>
                  </a:lnTo>
                  <a:lnTo>
                    <a:pt x="9410" y="42989"/>
                  </a:lnTo>
                  <a:lnTo>
                    <a:pt x="9969" y="41884"/>
                  </a:lnTo>
                  <a:close/>
                </a:path>
                <a:path w="412114" h="737869">
                  <a:moveTo>
                    <a:pt x="9969" y="24663"/>
                  </a:moveTo>
                  <a:lnTo>
                    <a:pt x="9537" y="24295"/>
                  </a:lnTo>
                  <a:lnTo>
                    <a:pt x="9169" y="23622"/>
                  </a:lnTo>
                  <a:lnTo>
                    <a:pt x="5321" y="22694"/>
                  </a:lnTo>
                  <a:lnTo>
                    <a:pt x="2781" y="20535"/>
                  </a:lnTo>
                  <a:lnTo>
                    <a:pt x="114" y="18630"/>
                  </a:lnTo>
                  <a:lnTo>
                    <a:pt x="114" y="30010"/>
                  </a:lnTo>
                  <a:lnTo>
                    <a:pt x="2044" y="30810"/>
                  </a:lnTo>
                  <a:lnTo>
                    <a:pt x="3340" y="29032"/>
                  </a:lnTo>
                  <a:lnTo>
                    <a:pt x="5143" y="28968"/>
                  </a:lnTo>
                  <a:lnTo>
                    <a:pt x="5016" y="27305"/>
                  </a:lnTo>
                  <a:lnTo>
                    <a:pt x="4648" y="23990"/>
                  </a:lnTo>
                  <a:lnTo>
                    <a:pt x="5702" y="24472"/>
                  </a:lnTo>
                  <a:lnTo>
                    <a:pt x="6692" y="25031"/>
                  </a:lnTo>
                  <a:lnTo>
                    <a:pt x="8483" y="25400"/>
                  </a:lnTo>
                  <a:lnTo>
                    <a:pt x="9347" y="24904"/>
                  </a:lnTo>
                  <a:lnTo>
                    <a:pt x="9969" y="24663"/>
                  </a:lnTo>
                  <a:close/>
                </a:path>
                <a:path w="412114" h="737869">
                  <a:moveTo>
                    <a:pt x="10896" y="11137"/>
                  </a:moveTo>
                  <a:lnTo>
                    <a:pt x="9410" y="10883"/>
                  </a:lnTo>
                  <a:lnTo>
                    <a:pt x="7429" y="10706"/>
                  </a:lnTo>
                  <a:lnTo>
                    <a:pt x="5702" y="10210"/>
                  </a:lnTo>
                  <a:lnTo>
                    <a:pt x="3835" y="9652"/>
                  </a:lnTo>
                  <a:lnTo>
                    <a:pt x="1981" y="8801"/>
                  </a:lnTo>
                  <a:lnTo>
                    <a:pt x="177" y="8051"/>
                  </a:lnTo>
                  <a:lnTo>
                    <a:pt x="177" y="13284"/>
                  </a:lnTo>
                  <a:lnTo>
                    <a:pt x="927" y="13525"/>
                  </a:lnTo>
                  <a:lnTo>
                    <a:pt x="1727" y="13716"/>
                  </a:lnTo>
                  <a:lnTo>
                    <a:pt x="2540" y="13957"/>
                  </a:lnTo>
                  <a:lnTo>
                    <a:pt x="3213" y="14084"/>
                  </a:lnTo>
                  <a:lnTo>
                    <a:pt x="3962" y="14020"/>
                  </a:lnTo>
                  <a:lnTo>
                    <a:pt x="4648" y="14084"/>
                  </a:lnTo>
                  <a:lnTo>
                    <a:pt x="7366" y="14643"/>
                  </a:lnTo>
                  <a:lnTo>
                    <a:pt x="8293" y="14757"/>
                  </a:lnTo>
                  <a:lnTo>
                    <a:pt x="9232" y="14757"/>
                  </a:lnTo>
                  <a:lnTo>
                    <a:pt x="10160" y="14947"/>
                  </a:lnTo>
                  <a:lnTo>
                    <a:pt x="10337" y="13652"/>
                  </a:lnTo>
                  <a:lnTo>
                    <a:pt x="10896" y="11137"/>
                  </a:lnTo>
                  <a:close/>
                </a:path>
                <a:path w="412114" h="737869">
                  <a:moveTo>
                    <a:pt x="10960" y="800"/>
                  </a:moveTo>
                  <a:lnTo>
                    <a:pt x="3708" y="304"/>
                  </a:lnTo>
                  <a:lnTo>
                    <a:pt x="114" y="0"/>
                  </a:lnTo>
                  <a:lnTo>
                    <a:pt x="114" y="6083"/>
                  </a:lnTo>
                  <a:lnTo>
                    <a:pt x="2349" y="6705"/>
                  </a:lnTo>
                  <a:lnTo>
                    <a:pt x="4584" y="6946"/>
                  </a:lnTo>
                  <a:lnTo>
                    <a:pt x="6629" y="5715"/>
                  </a:lnTo>
                  <a:lnTo>
                    <a:pt x="7188" y="5410"/>
                  </a:lnTo>
                  <a:lnTo>
                    <a:pt x="7620" y="5105"/>
                  </a:lnTo>
                  <a:lnTo>
                    <a:pt x="8115" y="4800"/>
                  </a:lnTo>
                  <a:lnTo>
                    <a:pt x="8115" y="4673"/>
                  </a:lnTo>
                  <a:lnTo>
                    <a:pt x="8229" y="4432"/>
                  </a:lnTo>
                  <a:lnTo>
                    <a:pt x="8229" y="4241"/>
                  </a:lnTo>
                  <a:lnTo>
                    <a:pt x="7061" y="3873"/>
                  </a:lnTo>
                  <a:lnTo>
                    <a:pt x="5943" y="3378"/>
                  </a:lnTo>
                  <a:lnTo>
                    <a:pt x="4826" y="3136"/>
                  </a:lnTo>
                  <a:lnTo>
                    <a:pt x="4457" y="2959"/>
                  </a:lnTo>
                  <a:lnTo>
                    <a:pt x="3898" y="3200"/>
                  </a:lnTo>
                  <a:lnTo>
                    <a:pt x="3594" y="2895"/>
                  </a:lnTo>
                  <a:lnTo>
                    <a:pt x="3098" y="2527"/>
                  </a:lnTo>
                  <a:lnTo>
                    <a:pt x="2781" y="1841"/>
                  </a:lnTo>
                  <a:lnTo>
                    <a:pt x="2413" y="1358"/>
                  </a:lnTo>
                  <a:lnTo>
                    <a:pt x="2971" y="1168"/>
                  </a:lnTo>
                  <a:lnTo>
                    <a:pt x="3594" y="800"/>
                  </a:lnTo>
                  <a:lnTo>
                    <a:pt x="4203" y="800"/>
                  </a:lnTo>
                  <a:lnTo>
                    <a:pt x="8674" y="1168"/>
                  </a:lnTo>
                  <a:lnTo>
                    <a:pt x="10896" y="1409"/>
                  </a:lnTo>
                  <a:lnTo>
                    <a:pt x="10896" y="1041"/>
                  </a:lnTo>
                  <a:lnTo>
                    <a:pt x="10960" y="800"/>
                  </a:lnTo>
                  <a:close/>
                </a:path>
                <a:path w="412114" h="737869">
                  <a:moveTo>
                    <a:pt x="20878" y="656932"/>
                  </a:moveTo>
                  <a:lnTo>
                    <a:pt x="18148" y="656043"/>
                  </a:lnTo>
                  <a:lnTo>
                    <a:pt x="15176" y="659079"/>
                  </a:lnTo>
                  <a:lnTo>
                    <a:pt x="12814" y="657453"/>
                  </a:lnTo>
                  <a:lnTo>
                    <a:pt x="11214" y="657961"/>
                  </a:lnTo>
                  <a:lnTo>
                    <a:pt x="10096" y="658558"/>
                  </a:lnTo>
                  <a:lnTo>
                    <a:pt x="7061" y="659079"/>
                  </a:lnTo>
                  <a:lnTo>
                    <a:pt x="1117" y="659511"/>
                  </a:lnTo>
                  <a:lnTo>
                    <a:pt x="0" y="659511"/>
                  </a:lnTo>
                  <a:lnTo>
                    <a:pt x="0" y="715708"/>
                  </a:lnTo>
                  <a:lnTo>
                    <a:pt x="4457" y="720953"/>
                  </a:lnTo>
                  <a:lnTo>
                    <a:pt x="6070" y="716368"/>
                  </a:lnTo>
                  <a:lnTo>
                    <a:pt x="8788" y="707961"/>
                  </a:lnTo>
                  <a:lnTo>
                    <a:pt x="7861" y="707440"/>
                  </a:lnTo>
                  <a:lnTo>
                    <a:pt x="6565" y="707148"/>
                  </a:lnTo>
                  <a:lnTo>
                    <a:pt x="6311" y="706475"/>
                  </a:lnTo>
                  <a:lnTo>
                    <a:pt x="6070" y="705294"/>
                  </a:lnTo>
                  <a:lnTo>
                    <a:pt x="7861" y="704481"/>
                  </a:lnTo>
                  <a:lnTo>
                    <a:pt x="10223" y="704850"/>
                  </a:lnTo>
                  <a:lnTo>
                    <a:pt x="11214" y="701611"/>
                  </a:lnTo>
                  <a:lnTo>
                    <a:pt x="12700" y="694880"/>
                  </a:lnTo>
                  <a:lnTo>
                    <a:pt x="15544" y="680554"/>
                  </a:lnTo>
                  <a:lnTo>
                    <a:pt x="16103" y="676351"/>
                  </a:lnTo>
                  <a:lnTo>
                    <a:pt x="18084" y="667054"/>
                  </a:lnTo>
                  <a:lnTo>
                    <a:pt x="19570" y="662025"/>
                  </a:lnTo>
                  <a:lnTo>
                    <a:pt x="20878" y="656932"/>
                  </a:lnTo>
                  <a:close/>
                </a:path>
                <a:path w="412114" h="737869">
                  <a:moveTo>
                    <a:pt x="43980" y="26873"/>
                  </a:moveTo>
                  <a:lnTo>
                    <a:pt x="42989" y="26441"/>
                  </a:lnTo>
                  <a:lnTo>
                    <a:pt x="42430" y="26073"/>
                  </a:lnTo>
                  <a:lnTo>
                    <a:pt x="36982" y="24358"/>
                  </a:lnTo>
                  <a:lnTo>
                    <a:pt x="34378" y="23495"/>
                  </a:lnTo>
                  <a:lnTo>
                    <a:pt x="29057" y="22872"/>
                  </a:lnTo>
                  <a:lnTo>
                    <a:pt x="26454" y="22631"/>
                  </a:lnTo>
                  <a:lnTo>
                    <a:pt x="26200" y="22504"/>
                  </a:lnTo>
                  <a:lnTo>
                    <a:pt x="25895" y="22758"/>
                  </a:lnTo>
                  <a:lnTo>
                    <a:pt x="23596" y="20967"/>
                  </a:lnTo>
                  <a:lnTo>
                    <a:pt x="21056" y="21653"/>
                  </a:lnTo>
                  <a:lnTo>
                    <a:pt x="16408" y="20904"/>
                  </a:lnTo>
                  <a:lnTo>
                    <a:pt x="15113" y="21590"/>
                  </a:lnTo>
                  <a:lnTo>
                    <a:pt x="13868" y="25031"/>
                  </a:lnTo>
                  <a:lnTo>
                    <a:pt x="13817" y="25336"/>
                  </a:lnTo>
                  <a:lnTo>
                    <a:pt x="19824" y="27432"/>
                  </a:lnTo>
                  <a:lnTo>
                    <a:pt x="23850" y="28714"/>
                  </a:lnTo>
                  <a:lnTo>
                    <a:pt x="24650" y="29146"/>
                  </a:lnTo>
                  <a:lnTo>
                    <a:pt x="26136" y="27800"/>
                  </a:lnTo>
                  <a:lnTo>
                    <a:pt x="27622" y="28295"/>
                  </a:lnTo>
                  <a:lnTo>
                    <a:pt x="29425" y="28536"/>
                  </a:lnTo>
                  <a:lnTo>
                    <a:pt x="31089" y="28905"/>
                  </a:lnTo>
                  <a:lnTo>
                    <a:pt x="32893" y="29083"/>
                  </a:lnTo>
                  <a:lnTo>
                    <a:pt x="34683" y="29400"/>
                  </a:lnTo>
                  <a:lnTo>
                    <a:pt x="41808" y="30378"/>
                  </a:lnTo>
                  <a:lnTo>
                    <a:pt x="41249" y="28905"/>
                  </a:lnTo>
                  <a:lnTo>
                    <a:pt x="40881" y="28168"/>
                  </a:lnTo>
                  <a:lnTo>
                    <a:pt x="42748" y="27432"/>
                  </a:lnTo>
                  <a:lnTo>
                    <a:pt x="43980" y="26873"/>
                  </a:lnTo>
                  <a:close/>
                </a:path>
                <a:path w="412114" h="737869">
                  <a:moveTo>
                    <a:pt x="45834" y="6337"/>
                  </a:moveTo>
                  <a:lnTo>
                    <a:pt x="43675" y="5969"/>
                  </a:lnTo>
                  <a:lnTo>
                    <a:pt x="41630" y="5715"/>
                  </a:lnTo>
                  <a:lnTo>
                    <a:pt x="39585" y="5346"/>
                  </a:lnTo>
                  <a:lnTo>
                    <a:pt x="39217" y="5232"/>
                  </a:lnTo>
                  <a:lnTo>
                    <a:pt x="38658" y="5168"/>
                  </a:lnTo>
                  <a:lnTo>
                    <a:pt x="38658" y="4978"/>
                  </a:lnTo>
                  <a:lnTo>
                    <a:pt x="38277" y="2959"/>
                  </a:lnTo>
                  <a:lnTo>
                    <a:pt x="36550" y="3009"/>
                  </a:lnTo>
                  <a:lnTo>
                    <a:pt x="35128" y="2895"/>
                  </a:lnTo>
                  <a:lnTo>
                    <a:pt x="31838" y="2463"/>
                  </a:lnTo>
                  <a:lnTo>
                    <a:pt x="28549" y="2209"/>
                  </a:lnTo>
                  <a:lnTo>
                    <a:pt x="25209" y="1841"/>
                  </a:lnTo>
                  <a:lnTo>
                    <a:pt x="25019" y="3136"/>
                  </a:lnTo>
                  <a:lnTo>
                    <a:pt x="24841" y="3746"/>
                  </a:lnTo>
                  <a:lnTo>
                    <a:pt x="22174" y="4127"/>
                  </a:lnTo>
                  <a:lnTo>
                    <a:pt x="19138" y="2400"/>
                  </a:lnTo>
                  <a:lnTo>
                    <a:pt x="16167" y="4610"/>
                  </a:lnTo>
                  <a:lnTo>
                    <a:pt x="21983" y="5537"/>
                  </a:lnTo>
                  <a:lnTo>
                    <a:pt x="25704" y="6273"/>
                  </a:lnTo>
                  <a:lnTo>
                    <a:pt x="26568" y="6705"/>
                  </a:lnTo>
                  <a:lnTo>
                    <a:pt x="27749" y="7569"/>
                  </a:lnTo>
                  <a:lnTo>
                    <a:pt x="27749" y="8369"/>
                  </a:lnTo>
                  <a:lnTo>
                    <a:pt x="27940" y="8801"/>
                  </a:lnTo>
                  <a:lnTo>
                    <a:pt x="27381" y="8915"/>
                  </a:lnTo>
                  <a:lnTo>
                    <a:pt x="26822" y="9220"/>
                  </a:lnTo>
                  <a:lnTo>
                    <a:pt x="23850" y="8801"/>
                  </a:lnTo>
                  <a:lnTo>
                    <a:pt x="22542" y="9105"/>
                  </a:lnTo>
                  <a:lnTo>
                    <a:pt x="21869" y="9842"/>
                  </a:lnTo>
                  <a:lnTo>
                    <a:pt x="23228" y="12357"/>
                  </a:lnTo>
                  <a:lnTo>
                    <a:pt x="24587" y="14579"/>
                  </a:lnTo>
                  <a:lnTo>
                    <a:pt x="25577" y="16916"/>
                  </a:lnTo>
                  <a:lnTo>
                    <a:pt x="26263" y="18326"/>
                  </a:lnTo>
                  <a:lnTo>
                    <a:pt x="28549" y="19189"/>
                  </a:lnTo>
                  <a:lnTo>
                    <a:pt x="30721" y="17894"/>
                  </a:lnTo>
                  <a:lnTo>
                    <a:pt x="31711" y="17589"/>
                  </a:lnTo>
                  <a:lnTo>
                    <a:pt x="35001" y="17348"/>
                  </a:lnTo>
                  <a:lnTo>
                    <a:pt x="37287" y="17462"/>
                  </a:lnTo>
                  <a:lnTo>
                    <a:pt x="39763" y="17462"/>
                  </a:lnTo>
                  <a:lnTo>
                    <a:pt x="39585" y="15684"/>
                  </a:lnTo>
                  <a:lnTo>
                    <a:pt x="39395" y="12725"/>
                  </a:lnTo>
                  <a:lnTo>
                    <a:pt x="32766" y="8115"/>
                  </a:lnTo>
                  <a:lnTo>
                    <a:pt x="32829" y="7937"/>
                  </a:lnTo>
                  <a:lnTo>
                    <a:pt x="32829" y="7442"/>
                  </a:lnTo>
                  <a:lnTo>
                    <a:pt x="33693" y="7251"/>
                  </a:lnTo>
                  <a:lnTo>
                    <a:pt x="34632" y="6883"/>
                  </a:lnTo>
                  <a:lnTo>
                    <a:pt x="42125" y="6832"/>
                  </a:lnTo>
                  <a:lnTo>
                    <a:pt x="45466" y="6705"/>
                  </a:lnTo>
                  <a:lnTo>
                    <a:pt x="45593" y="6515"/>
                  </a:lnTo>
                  <a:lnTo>
                    <a:pt x="45834" y="6337"/>
                  </a:lnTo>
                  <a:close/>
                </a:path>
                <a:path w="412114" h="737869">
                  <a:moveTo>
                    <a:pt x="65049" y="659587"/>
                  </a:moveTo>
                  <a:lnTo>
                    <a:pt x="64109" y="658774"/>
                  </a:lnTo>
                  <a:lnTo>
                    <a:pt x="63119" y="657821"/>
                  </a:lnTo>
                  <a:lnTo>
                    <a:pt x="62445" y="656272"/>
                  </a:lnTo>
                  <a:lnTo>
                    <a:pt x="56248" y="658774"/>
                  </a:lnTo>
                  <a:lnTo>
                    <a:pt x="53708" y="662101"/>
                  </a:lnTo>
                  <a:lnTo>
                    <a:pt x="51968" y="665873"/>
                  </a:lnTo>
                  <a:lnTo>
                    <a:pt x="51041" y="667715"/>
                  </a:lnTo>
                  <a:lnTo>
                    <a:pt x="51409" y="670153"/>
                  </a:lnTo>
                  <a:lnTo>
                    <a:pt x="51295" y="673620"/>
                  </a:lnTo>
                  <a:lnTo>
                    <a:pt x="52031" y="674433"/>
                  </a:lnTo>
                  <a:lnTo>
                    <a:pt x="54635" y="674433"/>
                  </a:lnTo>
                  <a:lnTo>
                    <a:pt x="56057" y="674357"/>
                  </a:lnTo>
                  <a:lnTo>
                    <a:pt x="56870" y="672071"/>
                  </a:lnTo>
                  <a:lnTo>
                    <a:pt x="56807" y="671398"/>
                  </a:lnTo>
                  <a:lnTo>
                    <a:pt x="57365" y="669925"/>
                  </a:lnTo>
                  <a:lnTo>
                    <a:pt x="57797" y="669036"/>
                  </a:lnTo>
                  <a:lnTo>
                    <a:pt x="58356" y="668299"/>
                  </a:lnTo>
                  <a:lnTo>
                    <a:pt x="58851" y="667562"/>
                  </a:lnTo>
                  <a:lnTo>
                    <a:pt x="59524" y="666902"/>
                  </a:lnTo>
                  <a:lnTo>
                    <a:pt x="60210" y="666165"/>
                  </a:lnTo>
                  <a:lnTo>
                    <a:pt x="60032" y="666165"/>
                  </a:lnTo>
                  <a:lnTo>
                    <a:pt x="59905" y="666013"/>
                  </a:lnTo>
                  <a:lnTo>
                    <a:pt x="59842" y="665873"/>
                  </a:lnTo>
                  <a:lnTo>
                    <a:pt x="58788" y="666165"/>
                  </a:lnTo>
                  <a:lnTo>
                    <a:pt x="57670" y="666305"/>
                  </a:lnTo>
                  <a:lnTo>
                    <a:pt x="56680" y="666826"/>
                  </a:lnTo>
                  <a:lnTo>
                    <a:pt x="56184" y="667054"/>
                  </a:lnTo>
                  <a:lnTo>
                    <a:pt x="55880" y="667867"/>
                  </a:lnTo>
                  <a:lnTo>
                    <a:pt x="55689" y="668528"/>
                  </a:lnTo>
                  <a:lnTo>
                    <a:pt x="55448" y="669036"/>
                  </a:lnTo>
                  <a:lnTo>
                    <a:pt x="55448" y="669556"/>
                  </a:lnTo>
                  <a:lnTo>
                    <a:pt x="55321" y="670077"/>
                  </a:lnTo>
                  <a:lnTo>
                    <a:pt x="54635" y="669632"/>
                  </a:lnTo>
                  <a:lnTo>
                    <a:pt x="53644" y="669417"/>
                  </a:lnTo>
                  <a:lnTo>
                    <a:pt x="52463" y="667270"/>
                  </a:lnTo>
                  <a:lnTo>
                    <a:pt x="54267" y="663143"/>
                  </a:lnTo>
                  <a:lnTo>
                    <a:pt x="57048" y="661885"/>
                  </a:lnTo>
                  <a:lnTo>
                    <a:pt x="58102" y="661149"/>
                  </a:lnTo>
                  <a:lnTo>
                    <a:pt x="60528" y="660031"/>
                  </a:lnTo>
                  <a:lnTo>
                    <a:pt x="61760" y="659371"/>
                  </a:lnTo>
                  <a:lnTo>
                    <a:pt x="62877" y="660920"/>
                  </a:lnTo>
                  <a:lnTo>
                    <a:pt x="63119" y="661225"/>
                  </a:lnTo>
                  <a:lnTo>
                    <a:pt x="63614" y="661289"/>
                  </a:lnTo>
                  <a:lnTo>
                    <a:pt x="64058" y="661441"/>
                  </a:lnTo>
                  <a:lnTo>
                    <a:pt x="64985" y="660552"/>
                  </a:lnTo>
                  <a:lnTo>
                    <a:pt x="65049" y="659587"/>
                  </a:lnTo>
                  <a:close/>
                </a:path>
                <a:path w="412114" h="737869">
                  <a:moveTo>
                    <a:pt x="107784" y="722718"/>
                  </a:moveTo>
                  <a:lnTo>
                    <a:pt x="107480" y="721690"/>
                  </a:lnTo>
                  <a:lnTo>
                    <a:pt x="107480" y="720661"/>
                  </a:lnTo>
                  <a:lnTo>
                    <a:pt x="105867" y="720661"/>
                  </a:lnTo>
                  <a:lnTo>
                    <a:pt x="104813" y="720953"/>
                  </a:lnTo>
                  <a:lnTo>
                    <a:pt x="104444" y="722871"/>
                  </a:lnTo>
                  <a:lnTo>
                    <a:pt x="103886" y="725385"/>
                  </a:lnTo>
                  <a:lnTo>
                    <a:pt x="102158" y="727227"/>
                  </a:lnTo>
                  <a:lnTo>
                    <a:pt x="98183" y="728624"/>
                  </a:lnTo>
                  <a:lnTo>
                    <a:pt x="96583" y="728332"/>
                  </a:lnTo>
                  <a:lnTo>
                    <a:pt x="94538" y="728853"/>
                  </a:lnTo>
                  <a:lnTo>
                    <a:pt x="93789" y="729881"/>
                  </a:lnTo>
                  <a:lnTo>
                    <a:pt x="94157" y="731431"/>
                  </a:lnTo>
                  <a:lnTo>
                    <a:pt x="94348" y="732396"/>
                  </a:lnTo>
                  <a:lnTo>
                    <a:pt x="93294" y="733132"/>
                  </a:lnTo>
                  <a:lnTo>
                    <a:pt x="93040" y="733361"/>
                  </a:lnTo>
                  <a:lnTo>
                    <a:pt x="93167" y="733425"/>
                  </a:lnTo>
                  <a:lnTo>
                    <a:pt x="94348" y="736155"/>
                  </a:lnTo>
                  <a:lnTo>
                    <a:pt x="91440" y="736307"/>
                  </a:lnTo>
                  <a:lnTo>
                    <a:pt x="90385" y="737717"/>
                  </a:lnTo>
                  <a:lnTo>
                    <a:pt x="96088" y="737717"/>
                  </a:lnTo>
                  <a:lnTo>
                    <a:pt x="97447" y="735355"/>
                  </a:lnTo>
                  <a:lnTo>
                    <a:pt x="98806" y="732917"/>
                  </a:lnTo>
                  <a:lnTo>
                    <a:pt x="100545" y="730186"/>
                  </a:lnTo>
                  <a:lnTo>
                    <a:pt x="101282" y="730110"/>
                  </a:lnTo>
                  <a:lnTo>
                    <a:pt x="101714" y="729881"/>
                  </a:lnTo>
                  <a:lnTo>
                    <a:pt x="101777" y="730402"/>
                  </a:lnTo>
                  <a:lnTo>
                    <a:pt x="102031" y="730986"/>
                  </a:lnTo>
                  <a:lnTo>
                    <a:pt x="101346" y="732472"/>
                  </a:lnTo>
                  <a:lnTo>
                    <a:pt x="101409" y="733425"/>
                  </a:lnTo>
                  <a:lnTo>
                    <a:pt x="102527" y="733793"/>
                  </a:lnTo>
                  <a:lnTo>
                    <a:pt x="103708" y="734237"/>
                  </a:lnTo>
                  <a:lnTo>
                    <a:pt x="104698" y="733501"/>
                  </a:lnTo>
                  <a:lnTo>
                    <a:pt x="104813" y="732243"/>
                  </a:lnTo>
                  <a:lnTo>
                    <a:pt x="105244" y="729221"/>
                  </a:lnTo>
                  <a:lnTo>
                    <a:pt x="105803" y="726198"/>
                  </a:lnTo>
                  <a:lnTo>
                    <a:pt x="107784" y="722718"/>
                  </a:lnTo>
                  <a:close/>
                </a:path>
                <a:path w="412114" h="737869">
                  <a:moveTo>
                    <a:pt x="117830" y="737717"/>
                  </a:moveTo>
                  <a:lnTo>
                    <a:pt x="115785" y="735203"/>
                  </a:lnTo>
                  <a:lnTo>
                    <a:pt x="115290" y="735355"/>
                  </a:lnTo>
                  <a:lnTo>
                    <a:pt x="115100" y="735355"/>
                  </a:lnTo>
                  <a:lnTo>
                    <a:pt x="114363" y="737717"/>
                  </a:lnTo>
                  <a:lnTo>
                    <a:pt x="117830" y="737717"/>
                  </a:lnTo>
                  <a:close/>
                </a:path>
                <a:path w="412114" h="737869">
                  <a:moveTo>
                    <a:pt x="124333" y="719620"/>
                  </a:moveTo>
                  <a:lnTo>
                    <a:pt x="124142" y="718883"/>
                  </a:lnTo>
                  <a:lnTo>
                    <a:pt x="122529" y="715632"/>
                  </a:lnTo>
                  <a:lnTo>
                    <a:pt x="122415" y="713498"/>
                  </a:lnTo>
                  <a:lnTo>
                    <a:pt x="122656" y="711200"/>
                  </a:lnTo>
                  <a:lnTo>
                    <a:pt x="122847" y="710323"/>
                  </a:lnTo>
                  <a:lnTo>
                    <a:pt x="122593" y="709142"/>
                  </a:lnTo>
                  <a:lnTo>
                    <a:pt x="121793" y="707364"/>
                  </a:lnTo>
                  <a:lnTo>
                    <a:pt x="120980" y="707212"/>
                  </a:lnTo>
                  <a:lnTo>
                    <a:pt x="119938" y="708101"/>
                  </a:lnTo>
                  <a:lnTo>
                    <a:pt x="117830" y="710018"/>
                  </a:lnTo>
                  <a:lnTo>
                    <a:pt x="115595" y="711720"/>
                  </a:lnTo>
                  <a:lnTo>
                    <a:pt x="113423" y="713562"/>
                  </a:lnTo>
                  <a:lnTo>
                    <a:pt x="112814" y="714159"/>
                  </a:lnTo>
                  <a:lnTo>
                    <a:pt x="112128" y="714895"/>
                  </a:lnTo>
                  <a:lnTo>
                    <a:pt x="111201" y="716813"/>
                  </a:lnTo>
                  <a:lnTo>
                    <a:pt x="111201" y="718146"/>
                  </a:lnTo>
                  <a:lnTo>
                    <a:pt x="109283" y="718286"/>
                  </a:lnTo>
                  <a:lnTo>
                    <a:pt x="109156" y="719328"/>
                  </a:lnTo>
                  <a:lnTo>
                    <a:pt x="108966" y="719912"/>
                  </a:lnTo>
                  <a:lnTo>
                    <a:pt x="111556" y="719912"/>
                  </a:lnTo>
                  <a:lnTo>
                    <a:pt x="111379" y="722642"/>
                  </a:lnTo>
                  <a:lnTo>
                    <a:pt x="111379" y="725081"/>
                  </a:lnTo>
                  <a:lnTo>
                    <a:pt x="111506" y="725893"/>
                  </a:lnTo>
                  <a:lnTo>
                    <a:pt x="112318" y="727443"/>
                  </a:lnTo>
                  <a:lnTo>
                    <a:pt x="112991" y="727811"/>
                  </a:lnTo>
                  <a:lnTo>
                    <a:pt x="115163" y="725970"/>
                  </a:lnTo>
                  <a:lnTo>
                    <a:pt x="116522" y="725309"/>
                  </a:lnTo>
                  <a:lnTo>
                    <a:pt x="117703" y="724496"/>
                  </a:lnTo>
                  <a:lnTo>
                    <a:pt x="118389" y="723976"/>
                  </a:lnTo>
                  <a:lnTo>
                    <a:pt x="119316" y="723455"/>
                  </a:lnTo>
                  <a:lnTo>
                    <a:pt x="119557" y="722795"/>
                  </a:lnTo>
                  <a:lnTo>
                    <a:pt x="120053" y="721169"/>
                  </a:lnTo>
                  <a:lnTo>
                    <a:pt x="121297" y="720280"/>
                  </a:lnTo>
                  <a:lnTo>
                    <a:pt x="122783" y="719988"/>
                  </a:lnTo>
                  <a:lnTo>
                    <a:pt x="124333" y="719620"/>
                  </a:lnTo>
                  <a:close/>
                </a:path>
                <a:path w="412114" h="737869">
                  <a:moveTo>
                    <a:pt x="124637" y="692899"/>
                  </a:moveTo>
                  <a:lnTo>
                    <a:pt x="124142" y="691857"/>
                  </a:lnTo>
                  <a:lnTo>
                    <a:pt x="124142" y="691045"/>
                  </a:lnTo>
                  <a:lnTo>
                    <a:pt x="123964" y="690968"/>
                  </a:lnTo>
                  <a:lnTo>
                    <a:pt x="123520" y="690968"/>
                  </a:lnTo>
                  <a:lnTo>
                    <a:pt x="122415" y="692378"/>
                  </a:lnTo>
                  <a:lnTo>
                    <a:pt x="121361" y="694004"/>
                  </a:lnTo>
                  <a:lnTo>
                    <a:pt x="118198" y="697103"/>
                  </a:lnTo>
                  <a:lnTo>
                    <a:pt x="117398" y="699312"/>
                  </a:lnTo>
                  <a:lnTo>
                    <a:pt x="115036" y="704405"/>
                  </a:lnTo>
                  <a:lnTo>
                    <a:pt x="112496" y="706628"/>
                  </a:lnTo>
                  <a:lnTo>
                    <a:pt x="109461" y="710692"/>
                  </a:lnTo>
                  <a:lnTo>
                    <a:pt x="108229" y="712241"/>
                  </a:lnTo>
                  <a:lnTo>
                    <a:pt x="107416" y="713930"/>
                  </a:lnTo>
                  <a:lnTo>
                    <a:pt x="107048" y="714451"/>
                  </a:lnTo>
                  <a:lnTo>
                    <a:pt x="107480" y="715556"/>
                  </a:lnTo>
                  <a:lnTo>
                    <a:pt x="107607" y="716737"/>
                  </a:lnTo>
                  <a:lnTo>
                    <a:pt x="112191" y="710615"/>
                  </a:lnTo>
                  <a:lnTo>
                    <a:pt x="114363" y="707809"/>
                  </a:lnTo>
                  <a:lnTo>
                    <a:pt x="114731" y="707148"/>
                  </a:lnTo>
                  <a:lnTo>
                    <a:pt x="119443" y="703300"/>
                  </a:lnTo>
                  <a:lnTo>
                    <a:pt x="121170" y="697915"/>
                  </a:lnTo>
                  <a:lnTo>
                    <a:pt x="124637" y="692899"/>
                  </a:lnTo>
                  <a:close/>
                </a:path>
                <a:path w="412114" h="737869">
                  <a:moveTo>
                    <a:pt x="141122" y="654862"/>
                  </a:moveTo>
                  <a:lnTo>
                    <a:pt x="139573" y="652653"/>
                  </a:lnTo>
                  <a:lnTo>
                    <a:pt x="137033" y="652729"/>
                  </a:lnTo>
                  <a:lnTo>
                    <a:pt x="136601" y="653021"/>
                  </a:lnTo>
                  <a:lnTo>
                    <a:pt x="135788" y="653313"/>
                  </a:lnTo>
                  <a:lnTo>
                    <a:pt x="133629" y="659295"/>
                  </a:lnTo>
                  <a:lnTo>
                    <a:pt x="132080" y="660476"/>
                  </a:lnTo>
                  <a:lnTo>
                    <a:pt x="130835" y="661962"/>
                  </a:lnTo>
                  <a:lnTo>
                    <a:pt x="129603" y="663511"/>
                  </a:lnTo>
                  <a:lnTo>
                    <a:pt x="129844" y="664019"/>
                  </a:lnTo>
                  <a:lnTo>
                    <a:pt x="132257" y="665505"/>
                  </a:lnTo>
                  <a:lnTo>
                    <a:pt x="132816" y="666978"/>
                  </a:lnTo>
                  <a:lnTo>
                    <a:pt x="133934" y="666242"/>
                  </a:lnTo>
                  <a:lnTo>
                    <a:pt x="135115" y="665505"/>
                  </a:lnTo>
                  <a:lnTo>
                    <a:pt x="136220" y="664464"/>
                  </a:lnTo>
                  <a:lnTo>
                    <a:pt x="136906" y="663282"/>
                  </a:lnTo>
                  <a:lnTo>
                    <a:pt x="138150" y="661225"/>
                  </a:lnTo>
                  <a:lnTo>
                    <a:pt x="139204" y="658926"/>
                  </a:lnTo>
                  <a:lnTo>
                    <a:pt x="141122" y="654862"/>
                  </a:lnTo>
                  <a:close/>
                </a:path>
                <a:path w="412114" h="737869">
                  <a:moveTo>
                    <a:pt x="142798" y="669632"/>
                  </a:moveTo>
                  <a:lnTo>
                    <a:pt x="141859" y="669417"/>
                  </a:lnTo>
                  <a:lnTo>
                    <a:pt x="141300" y="669340"/>
                  </a:lnTo>
                  <a:lnTo>
                    <a:pt x="139941" y="668972"/>
                  </a:lnTo>
                  <a:lnTo>
                    <a:pt x="138823" y="668159"/>
                  </a:lnTo>
                  <a:lnTo>
                    <a:pt x="138455" y="668451"/>
                  </a:lnTo>
                  <a:lnTo>
                    <a:pt x="137160" y="669264"/>
                  </a:lnTo>
                  <a:lnTo>
                    <a:pt x="136220" y="670521"/>
                  </a:lnTo>
                  <a:lnTo>
                    <a:pt x="135115" y="671563"/>
                  </a:lnTo>
                  <a:lnTo>
                    <a:pt x="134556" y="671995"/>
                  </a:lnTo>
                  <a:lnTo>
                    <a:pt x="134124" y="672668"/>
                  </a:lnTo>
                  <a:lnTo>
                    <a:pt x="132143" y="673252"/>
                  </a:lnTo>
                  <a:lnTo>
                    <a:pt x="131330" y="674141"/>
                  </a:lnTo>
                  <a:lnTo>
                    <a:pt x="130467" y="675170"/>
                  </a:lnTo>
                  <a:lnTo>
                    <a:pt x="129971" y="675843"/>
                  </a:lnTo>
                  <a:lnTo>
                    <a:pt x="129159" y="676275"/>
                  </a:lnTo>
                  <a:lnTo>
                    <a:pt x="128600" y="676948"/>
                  </a:lnTo>
                  <a:lnTo>
                    <a:pt x="128104" y="677608"/>
                  </a:lnTo>
                  <a:lnTo>
                    <a:pt x="127736" y="678497"/>
                  </a:lnTo>
                  <a:lnTo>
                    <a:pt x="127304" y="679234"/>
                  </a:lnTo>
                  <a:lnTo>
                    <a:pt x="128104" y="679678"/>
                  </a:lnTo>
                  <a:lnTo>
                    <a:pt x="128854" y="680415"/>
                  </a:lnTo>
                  <a:lnTo>
                    <a:pt x="130708" y="680415"/>
                  </a:lnTo>
                  <a:lnTo>
                    <a:pt x="131762" y="679894"/>
                  </a:lnTo>
                  <a:lnTo>
                    <a:pt x="133070" y="679450"/>
                  </a:lnTo>
                  <a:lnTo>
                    <a:pt x="134124" y="679894"/>
                  </a:lnTo>
                  <a:lnTo>
                    <a:pt x="134175" y="680707"/>
                  </a:lnTo>
                  <a:lnTo>
                    <a:pt x="133565" y="681812"/>
                  </a:lnTo>
                  <a:lnTo>
                    <a:pt x="132575" y="683374"/>
                  </a:lnTo>
                  <a:lnTo>
                    <a:pt x="131953" y="685431"/>
                  </a:lnTo>
                  <a:lnTo>
                    <a:pt x="130644" y="686396"/>
                  </a:lnTo>
                  <a:lnTo>
                    <a:pt x="129349" y="687209"/>
                  </a:lnTo>
                  <a:lnTo>
                    <a:pt x="129159" y="688390"/>
                  </a:lnTo>
                  <a:lnTo>
                    <a:pt x="127609" y="690384"/>
                  </a:lnTo>
                  <a:lnTo>
                    <a:pt x="128104" y="691413"/>
                  </a:lnTo>
                  <a:lnTo>
                    <a:pt x="129540" y="692150"/>
                  </a:lnTo>
                  <a:lnTo>
                    <a:pt x="130403" y="691718"/>
                  </a:lnTo>
                  <a:lnTo>
                    <a:pt x="131826" y="691273"/>
                  </a:lnTo>
                  <a:lnTo>
                    <a:pt x="132511" y="690753"/>
                  </a:lnTo>
                  <a:lnTo>
                    <a:pt x="133184" y="690308"/>
                  </a:lnTo>
                  <a:lnTo>
                    <a:pt x="133629" y="690092"/>
                  </a:lnTo>
                  <a:lnTo>
                    <a:pt x="134175" y="690016"/>
                  </a:lnTo>
                  <a:lnTo>
                    <a:pt x="135915" y="687578"/>
                  </a:lnTo>
                  <a:lnTo>
                    <a:pt x="141554" y="686168"/>
                  </a:lnTo>
                  <a:lnTo>
                    <a:pt x="141744" y="686028"/>
                  </a:lnTo>
                  <a:lnTo>
                    <a:pt x="141300" y="685431"/>
                  </a:lnTo>
                  <a:lnTo>
                    <a:pt x="140690" y="684110"/>
                  </a:lnTo>
                  <a:lnTo>
                    <a:pt x="139941" y="683221"/>
                  </a:lnTo>
                  <a:lnTo>
                    <a:pt x="139509" y="679894"/>
                  </a:lnTo>
                  <a:lnTo>
                    <a:pt x="139255" y="677456"/>
                  </a:lnTo>
                  <a:lnTo>
                    <a:pt x="139636" y="673912"/>
                  </a:lnTo>
                  <a:lnTo>
                    <a:pt x="140754" y="672807"/>
                  </a:lnTo>
                  <a:lnTo>
                    <a:pt x="141490" y="671703"/>
                  </a:lnTo>
                  <a:lnTo>
                    <a:pt x="141795" y="670966"/>
                  </a:lnTo>
                  <a:lnTo>
                    <a:pt x="142240" y="670293"/>
                  </a:lnTo>
                  <a:lnTo>
                    <a:pt x="142798" y="669632"/>
                  </a:lnTo>
                  <a:close/>
                </a:path>
                <a:path w="412114" h="737869">
                  <a:moveTo>
                    <a:pt x="143598" y="716445"/>
                  </a:moveTo>
                  <a:lnTo>
                    <a:pt x="143294" y="715492"/>
                  </a:lnTo>
                  <a:lnTo>
                    <a:pt x="141922" y="715632"/>
                  </a:lnTo>
                  <a:lnTo>
                    <a:pt x="141363" y="715632"/>
                  </a:lnTo>
                  <a:lnTo>
                    <a:pt x="140804" y="716445"/>
                  </a:lnTo>
                  <a:lnTo>
                    <a:pt x="139700" y="717550"/>
                  </a:lnTo>
                  <a:lnTo>
                    <a:pt x="138518" y="718883"/>
                  </a:lnTo>
                  <a:lnTo>
                    <a:pt x="138023" y="718667"/>
                  </a:lnTo>
                  <a:lnTo>
                    <a:pt x="137833" y="717778"/>
                  </a:lnTo>
                  <a:lnTo>
                    <a:pt x="137718" y="716000"/>
                  </a:lnTo>
                  <a:lnTo>
                    <a:pt x="137655" y="713930"/>
                  </a:lnTo>
                  <a:lnTo>
                    <a:pt x="137718" y="711936"/>
                  </a:lnTo>
                  <a:lnTo>
                    <a:pt x="137718" y="708698"/>
                  </a:lnTo>
                  <a:lnTo>
                    <a:pt x="133070" y="701675"/>
                  </a:lnTo>
                  <a:lnTo>
                    <a:pt x="131521" y="700938"/>
                  </a:lnTo>
                  <a:lnTo>
                    <a:pt x="130467" y="704405"/>
                  </a:lnTo>
                  <a:lnTo>
                    <a:pt x="132080" y="708698"/>
                  </a:lnTo>
                  <a:lnTo>
                    <a:pt x="128981" y="712012"/>
                  </a:lnTo>
                  <a:lnTo>
                    <a:pt x="131330" y="712457"/>
                  </a:lnTo>
                  <a:lnTo>
                    <a:pt x="131699" y="713790"/>
                  </a:lnTo>
                  <a:lnTo>
                    <a:pt x="130403" y="716813"/>
                  </a:lnTo>
                  <a:lnTo>
                    <a:pt x="130340" y="718223"/>
                  </a:lnTo>
                  <a:lnTo>
                    <a:pt x="130403" y="719772"/>
                  </a:lnTo>
                  <a:lnTo>
                    <a:pt x="130594" y="722058"/>
                  </a:lnTo>
                  <a:lnTo>
                    <a:pt x="130213" y="724344"/>
                  </a:lnTo>
                  <a:lnTo>
                    <a:pt x="130098" y="726706"/>
                  </a:lnTo>
                  <a:lnTo>
                    <a:pt x="130035" y="729742"/>
                  </a:lnTo>
                  <a:lnTo>
                    <a:pt x="131394" y="730846"/>
                  </a:lnTo>
                  <a:lnTo>
                    <a:pt x="134302" y="730923"/>
                  </a:lnTo>
                  <a:lnTo>
                    <a:pt x="135178" y="730986"/>
                  </a:lnTo>
                  <a:lnTo>
                    <a:pt x="136042" y="731291"/>
                  </a:lnTo>
                  <a:lnTo>
                    <a:pt x="137274" y="731507"/>
                  </a:lnTo>
                  <a:lnTo>
                    <a:pt x="136664" y="726122"/>
                  </a:lnTo>
                  <a:lnTo>
                    <a:pt x="137896" y="721321"/>
                  </a:lnTo>
                  <a:lnTo>
                    <a:pt x="142240" y="717486"/>
                  </a:lnTo>
                  <a:lnTo>
                    <a:pt x="143040" y="717918"/>
                  </a:lnTo>
                  <a:lnTo>
                    <a:pt x="143344" y="717626"/>
                  </a:lnTo>
                  <a:lnTo>
                    <a:pt x="143598" y="716445"/>
                  </a:lnTo>
                  <a:close/>
                </a:path>
                <a:path w="412114" h="737869">
                  <a:moveTo>
                    <a:pt x="163296" y="737717"/>
                  </a:moveTo>
                  <a:lnTo>
                    <a:pt x="161810" y="735939"/>
                  </a:lnTo>
                  <a:lnTo>
                    <a:pt x="159766" y="736968"/>
                  </a:lnTo>
                  <a:lnTo>
                    <a:pt x="159029" y="735355"/>
                  </a:lnTo>
                  <a:lnTo>
                    <a:pt x="155803" y="736384"/>
                  </a:lnTo>
                  <a:lnTo>
                    <a:pt x="156425" y="733056"/>
                  </a:lnTo>
                  <a:lnTo>
                    <a:pt x="155181" y="734758"/>
                  </a:lnTo>
                  <a:lnTo>
                    <a:pt x="154940" y="736155"/>
                  </a:lnTo>
                  <a:lnTo>
                    <a:pt x="155613" y="737717"/>
                  </a:lnTo>
                  <a:lnTo>
                    <a:pt x="163296" y="737717"/>
                  </a:lnTo>
                  <a:close/>
                </a:path>
                <a:path w="412114" h="737869">
                  <a:moveTo>
                    <a:pt x="166700" y="719035"/>
                  </a:moveTo>
                  <a:lnTo>
                    <a:pt x="166522" y="719035"/>
                  </a:lnTo>
                  <a:lnTo>
                    <a:pt x="166268" y="718959"/>
                  </a:lnTo>
                  <a:lnTo>
                    <a:pt x="166027" y="718959"/>
                  </a:lnTo>
                  <a:lnTo>
                    <a:pt x="165531" y="718439"/>
                  </a:lnTo>
                  <a:lnTo>
                    <a:pt x="164846" y="717994"/>
                  </a:lnTo>
                  <a:lnTo>
                    <a:pt x="164477" y="717410"/>
                  </a:lnTo>
                  <a:lnTo>
                    <a:pt x="163918" y="716153"/>
                  </a:lnTo>
                  <a:lnTo>
                    <a:pt x="163550" y="714743"/>
                  </a:lnTo>
                  <a:lnTo>
                    <a:pt x="162928" y="713498"/>
                  </a:lnTo>
                  <a:lnTo>
                    <a:pt x="162801" y="713117"/>
                  </a:lnTo>
                  <a:lnTo>
                    <a:pt x="162115" y="712978"/>
                  </a:lnTo>
                  <a:lnTo>
                    <a:pt x="161569" y="712317"/>
                  </a:lnTo>
                  <a:lnTo>
                    <a:pt x="161239" y="711720"/>
                  </a:lnTo>
                  <a:lnTo>
                    <a:pt x="161315" y="711568"/>
                  </a:lnTo>
                  <a:lnTo>
                    <a:pt x="162560" y="710463"/>
                  </a:lnTo>
                  <a:lnTo>
                    <a:pt x="161378" y="709650"/>
                  </a:lnTo>
                  <a:lnTo>
                    <a:pt x="160769" y="708914"/>
                  </a:lnTo>
                  <a:lnTo>
                    <a:pt x="160578" y="708621"/>
                  </a:lnTo>
                  <a:lnTo>
                    <a:pt x="159524" y="708914"/>
                  </a:lnTo>
                  <a:lnTo>
                    <a:pt x="158902" y="708761"/>
                  </a:lnTo>
                  <a:lnTo>
                    <a:pt x="157099" y="708545"/>
                  </a:lnTo>
                  <a:lnTo>
                    <a:pt x="156044" y="710018"/>
                  </a:lnTo>
                  <a:lnTo>
                    <a:pt x="154749" y="710387"/>
                  </a:lnTo>
                  <a:lnTo>
                    <a:pt x="153200" y="710755"/>
                  </a:lnTo>
                  <a:lnTo>
                    <a:pt x="152641" y="712165"/>
                  </a:lnTo>
                  <a:lnTo>
                    <a:pt x="150964" y="712241"/>
                  </a:lnTo>
                  <a:lnTo>
                    <a:pt x="150850" y="712012"/>
                  </a:lnTo>
                  <a:lnTo>
                    <a:pt x="150418" y="710615"/>
                  </a:lnTo>
                  <a:lnTo>
                    <a:pt x="149910" y="711136"/>
                  </a:lnTo>
                  <a:lnTo>
                    <a:pt x="149606" y="711504"/>
                  </a:lnTo>
                  <a:lnTo>
                    <a:pt x="148488" y="711720"/>
                  </a:lnTo>
                  <a:lnTo>
                    <a:pt x="147434" y="712012"/>
                  </a:lnTo>
                  <a:lnTo>
                    <a:pt x="145770" y="710615"/>
                  </a:lnTo>
                  <a:lnTo>
                    <a:pt x="145211" y="711136"/>
                  </a:lnTo>
                  <a:lnTo>
                    <a:pt x="144729" y="712317"/>
                  </a:lnTo>
                  <a:lnTo>
                    <a:pt x="144526" y="712685"/>
                  </a:lnTo>
                  <a:lnTo>
                    <a:pt x="144399" y="712978"/>
                  </a:lnTo>
                  <a:lnTo>
                    <a:pt x="144335" y="713638"/>
                  </a:lnTo>
                  <a:lnTo>
                    <a:pt x="143967" y="715924"/>
                  </a:lnTo>
                  <a:lnTo>
                    <a:pt x="145643" y="716153"/>
                  </a:lnTo>
                  <a:lnTo>
                    <a:pt x="146329" y="716368"/>
                  </a:lnTo>
                  <a:lnTo>
                    <a:pt x="146939" y="716889"/>
                  </a:lnTo>
                  <a:lnTo>
                    <a:pt x="147370" y="717105"/>
                  </a:lnTo>
                  <a:lnTo>
                    <a:pt x="147066" y="719175"/>
                  </a:lnTo>
                  <a:lnTo>
                    <a:pt x="146443" y="720725"/>
                  </a:lnTo>
                  <a:lnTo>
                    <a:pt x="146494" y="721398"/>
                  </a:lnTo>
                  <a:lnTo>
                    <a:pt x="146939" y="723607"/>
                  </a:lnTo>
                  <a:lnTo>
                    <a:pt x="148247" y="725017"/>
                  </a:lnTo>
                  <a:lnTo>
                    <a:pt x="149479" y="725385"/>
                  </a:lnTo>
                  <a:lnTo>
                    <a:pt x="150596" y="725678"/>
                  </a:lnTo>
                  <a:lnTo>
                    <a:pt x="152577" y="726935"/>
                  </a:lnTo>
                  <a:lnTo>
                    <a:pt x="153390" y="724636"/>
                  </a:lnTo>
                  <a:lnTo>
                    <a:pt x="153568" y="724573"/>
                  </a:lnTo>
                  <a:lnTo>
                    <a:pt x="156044" y="724636"/>
                  </a:lnTo>
                  <a:lnTo>
                    <a:pt x="157530" y="723239"/>
                  </a:lnTo>
                  <a:lnTo>
                    <a:pt x="158407" y="720801"/>
                  </a:lnTo>
                  <a:lnTo>
                    <a:pt x="159575" y="721766"/>
                  </a:lnTo>
                  <a:lnTo>
                    <a:pt x="159702" y="721842"/>
                  </a:lnTo>
                  <a:lnTo>
                    <a:pt x="161747" y="721537"/>
                  </a:lnTo>
                  <a:lnTo>
                    <a:pt x="163423" y="721398"/>
                  </a:lnTo>
                  <a:lnTo>
                    <a:pt x="165100" y="720953"/>
                  </a:lnTo>
                  <a:lnTo>
                    <a:pt x="165544" y="720801"/>
                  </a:lnTo>
                  <a:lnTo>
                    <a:pt x="165773" y="720725"/>
                  </a:lnTo>
                  <a:lnTo>
                    <a:pt x="166204" y="719696"/>
                  </a:lnTo>
                  <a:lnTo>
                    <a:pt x="166700" y="719035"/>
                  </a:lnTo>
                  <a:close/>
                </a:path>
                <a:path w="412114" h="737869">
                  <a:moveTo>
                    <a:pt x="176428" y="651586"/>
                  </a:moveTo>
                  <a:lnTo>
                    <a:pt x="176415" y="650316"/>
                  </a:lnTo>
                  <a:lnTo>
                    <a:pt x="176428" y="651586"/>
                  </a:lnTo>
                  <a:close/>
                </a:path>
                <a:path w="412114" h="737869">
                  <a:moveTo>
                    <a:pt x="176555" y="652132"/>
                  </a:moveTo>
                  <a:lnTo>
                    <a:pt x="176314" y="651395"/>
                  </a:lnTo>
                  <a:lnTo>
                    <a:pt x="176314" y="650811"/>
                  </a:lnTo>
                  <a:lnTo>
                    <a:pt x="175310" y="650951"/>
                  </a:lnTo>
                  <a:lnTo>
                    <a:pt x="174320" y="651179"/>
                  </a:lnTo>
                  <a:lnTo>
                    <a:pt x="173278" y="651319"/>
                  </a:lnTo>
                  <a:lnTo>
                    <a:pt x="173215" y="651103"/>
                  </a:lnTo>
                  <a:lnTo>
                    <a:pt x="173088" y="650951"/>
                  </a:lnTo>
                  <a:lnTo>
                    <a:pt x="172961" y="650735"/>
                  </a:lnTo>
                  <a:lnTo>
                    <a:pt x="172110" y="651916"/>
                  </a:lnTo>
                  <a:lnTo>
                    <a:pt x="170675" y="654202"/>
                  </a:lnTo>
                  <a:lnTo>
                    <a:pt x="170357" y="654202"/>
                  </a:lnTo>
                  <a:lnTo>
                    <a:pt x="170230" y="654278"/>
                  </a:lnTo>
                  <a:lnTo>
                    <a:pt x="170116" y="653618"/>
                  </a:lnTo>
                  <a:lnTo>
                    <a:pt x="169684" y="652653"/>
                  </a:lnTo>
                  <a:lnTo>
                    <a:pt x="171107" y="650887"/>
                  </a:lnTo>
                  <a:lnTo>
                    <a:pt x="171119" y="650735"/>
                  </a:lnTo>
                  <a:lnTo>
                    <a:pt x="170421" y="649617"/>
                  </a:lnTo>
                  <a:lnTo>
                    <a:pt x="170370" y="649478"/>
                  </a:lnTo>
                  <a:lnTo>
                    <a:pt x="169926" y="648296"/>
                  </a:lnTo>
                  <a:lnTo>
                    <a:pt x="169735" y="647852"/>
                  </a:lnTo>
                  <a:lnTo>
                    <a:pt x="169684" y="647255"/>
                  </a:lnTo>
                  <a:lnTo>
                    <a:pt x="169862" y="646963"/>
                  </a:lnTo>
                  <a:lnTo>
                    <a:pt x="170484" y="645566"/>
                  </a:lnTo>
                  <a:lnTo>
                    <a:pt x="170332" y="644385"/>
                  </a:lnTo>
                  <a:lnTo>
                    <a:pt x="170294" y="644156"/>
                  </a:lnTo>
                  <a:lnTo>
                    <a:pt x="170738" y="639584"/>
                  </a:lnTo>
                  <a:lnTo>
                    <a:pt x="168503" y="638327"/>
                  </a:lnTo>
                  <a:lnTo>
                    <a:pt x="166763" y="636625"/>
                  </a:lnTo>
                  <a:lnTo>
                    <a:pt x="166649" y="636485"/>
                  </a:lnTo>
                  <a:lnTo>
                    <a:pt x="165773" y="636701"/>
                  </a:lnTo>
                  <a:lnTo>
                    <a:pt x="162471" y="639775"/>
                  </a:lnTo>
                  <a:lnTo>
                    <a:pt x="162471" y="648881"/>
                  </a:lnTo>
                  <a:lnTo>
                    <a:pt x="162433" y="649249"/>
                  </a:lnTo>
                  <a:lnTo>
                    <a:pt x="162306" y="649325"/>
                  </a:lnTo>
                  <a:lnTo>
                    <a:pt x="162179" y="649478"/>
                  </a:lnTo>
                  <a:lnTo>
                    <a:pt x="161124" y="648881"/>
                  </a:lnTo>
                  <a:lnTo>
                    <a:pt x="159334" y="648296"/>
                  </a:lnTo>
                  <a:lnTo>
                    <a:pt x="159270" y="646595"/>
                  </a:lnTo>
                  <a:lnTo>
                    <a:pt x="160324" y="645490"/>
                  </a:lnTo>
                  <a:lnTo>
                    <a:pt x="160947" y="644385"/>
                  </a:lnTo>
                  <a:lnTo>
                    <a:pt x="161505" y="646226"/>
                  </a:lnTo>
                  <a:lnTo>
                    <a:pt x="162115" y="647852"/>
                  </a:lnTo>
                  <a:lnTo>
                    <a:pt x="162471" y="648881"/>
                  </a:lnTo>
                  <a:lnTo>
                    <a:pt x="162471" y="639775"/>
                  </a:lnTo>
                  <a:lnTo>
                    <a:pt x="161569" y="640613"/>
                  </a:lnTo>
                  <a:lnTo>
                    <a:pt x="158902" y="645198"/>
                  </a:lnTo>
                  <a:lnTo>
                    <a:pt x="155943" y="649617"/>
                  </a:lnTo>
                  <a:lnTo>
                    <a:pt x="154495" y="651916"/>
                  </a:lnTo>
                  <a:lnTo>
                    <a:pt x="152209" y="653757"/>
                  </a:lnTo>
                  <a:lnTo>
                    <a:pt x="149669" y="656488"/>
                  </a:lnTo>
                  <a:lnTo>
                    <a:pt x="149237" y="657301"/>
                  </a:lnTo>
                  <a:lnTo>
                    <a:pt x="148615" y="658190"/>
                  </a:lnTo>
                  <a:lnTo>
                    <a:pt x="152209" y="658774"/>
                  </a:lnTo>
                  <a:lnTo>
                    <a:pt x="152895" y="658190"/>
                  </a:lnTo>
                  <a:lnTo>
                    <a:pt x="152082" y="655231"/>
                  </a:lnTo>
                  <a:lnTo>
                    <a:pt x="152895" y="655091"/>
                  </a:lnTo>
                  <a:lnTo>
                    <a:pt x="153631" y="654799"/>
                  </a:lnTo>
                  <a:lnTo>
                    <a:pt x="154444" y="654799"/>
                  </a:lnTo>
                  <a:lnTo>
                    <a:pt x="156362" y="654723"/>
                  </a:lnTo>
                  <a:lnTo>
                    <a:pt x="157530" y="654126"/>
                  </a:lnTo>
                  <a:lnTo>
                    <a:pt x="157759" y="652132"/>
                  </a:lnTo>
                  <a:lnTo>
                    <a:pt x="157848" y="650887"/>
                  </a:lnTo>
                  <a:lnTo>
                    <a:pt x="161074" y="650887"/>
                  </a:lnTo>
                  <a:lnTo>
                    <a:pt x="163233" y="653465"/>
                  </a:lnTo>
                  <a:lnTo>
                    <a:pt x="162560" y="656640"/>
                  </a:lnTo>
                  <a:lnTo>
                    <a:pt x="162445" y="657301"/>
                  </a:lnTo>
                  <a:lnTo>
                    <a:pt x="162344" y="658774"/>
                  </a:lnTo>
                  <a:lnTo>
                    <a:pt x="162801" y="661733"/>
                  </a:lnTo>
                  <a:lnTo>
                    <a:pt x="163233" y="663282"/>
                  </a:lnTo>
                  <a:lnTo>
                    <a:pt x="163614" y="664756"/>
                  </a:lnTo>
                  <a:lnTo>
                    <a:pt x="164846" y="665137"/>
                  </a:lnTo>
                  <a:lnTo>
                    <a:pt x="167817" y="664832"/>
                  </a:lnTo>
                  <a:lnTo>
                    <a:pt x="169303" y="664984"/>
                  </a:lnTo>
                  <a:lnTo>
                    <a:pt x="169303" y="667346"/>
                  </a:lnTo>
                  <a:lnTo>
                    <a:pt x="170484" y="666457"/>
                  </a:lnTo>
                  <a:lnTo>
                    <a:pt x="171411" y="665797"/>
                  </a:lnTo>
                  <a:lnTo>
                    <a:pt x="171005" y="664832"/>
                  </a:lnTo>
                  <a:lnTo>
                    <a:pt x="170789" y="664324"/>
                  </a:lnTo>
                  <a:lnTo>
                    <a:pt x="169926" y="662025"/>
                  </a:lnTo>
                  <a:lnTo>
                    <a:pt x="169989" y="659663"/>
                  </a:lnTo>
                  <a:lnTo>
                    <a:pt x="171107" y="657453"/>
                  </a:lnTo>
                  <a:lnTo>
                    <a:pt x="171373" y="656488"/>
                  </a:lnTo>
                  <a:lnTo>
                    <a:pt x="171411" y="656196"/>
                  </a:lnTo>
                  <a:lnTo>
                    <a:pt x="171831" y="654278"/>
                  </a:lnTo>
                  <a:lnTo>
                    <a:pt x="171970" y="653618"/>
                  </a:lnTo>
                  <a:lnTo>
                    <a:pt x="174764" y="653834"/>
                  </a:lnTo>
                  <a:lnTo>
                    <a:pt x="175196" y="653834"/>
                  </a:lnTo>
                  <a:lnTo>
                    <a:pt x="175437" y="653618"/>
                  </a:lnTo>
                  <a:lnTo>
                    <a:pt x="175933" y="653173"/>
                  </a:lnTo>
                  <a:lnTo>
                    <a:pt x="176555" y="652132"/>
                  </a:lnTo>
                  <a:close/>
                </a:path>
                <a:path w="412114" h="737869">
                  <a:moveTo>
                    <a:pt x="182880" y="737717"/>
                  </a:moveTo>
                  <a:lnTo>
                    <a:pt x="182562" y="736460"/>
                  </a:lnTo>
                  <a:lnTo>
                    <a:pt x="182194" y="735203"/>
                  </a:lnTo>
                  <a:lnTo>
                    <a:pt x="181889" y="734021"/>
                  </a:lnTo>
                  <a:lnTo>
                    <a:pt x="179400" y="734910"/>
                  </a:lnTo>
                  <a:lnTo>
                    <a:pt x="179349" y="735355"/>
                  </a:lnTo>
                  <a:lnTo>
                    <a:pt x="181267" y="737717"/>
                  </a:lnTo>
                  <a:lnTo>
                    <a:pt x="182880" y="737717"/>
                  </a:lnTo>
                  <a:close/>
                </a:path>
                <a:path w="412114" h="737869">
                  <a:moveTo>
                    <a:pt x="185229" y="718731"/>
                  </a:moveTo>
                  <a:lnTo>
                    <a:pt x="184175" y="719404"/>
                  </a:lnTo>
                  <a:lnTo>
                    <a:pt x="183375" y="719988"/>
                  </a:lnTo>
                  <a:lnTo>
                    <a:pt x="182435" y="720585"/>
                  </a:lnTo>
                  <a:lnTo>
                    <a:pt x="182562" y="715708"/>
                  </a:lnTo>
                  <a:lnTo>
                    <a:pt x="182499" y="713562"/>
                  </a:lnTo>
                  <a:lnTo>
                    <a:pt x="182372" y="712533"/>
                  </a:lnTo>
                  <a:lnTo>
                    <a:pt x="182067" y="708837"/>
                  </a:lnTo>
                  <a:lnTo>
                    <a:pt x="182689" y="705218"/>
                  </a:lnTo>
                  <a:lnTo>
                    <a:pt x="179527" y="702856"/>
                  </a:lnTo>
                  <a:lnTo>
                    <a:pt x="179285" y="702716"/>
                  </a:lnTo>
                  <a:lnTo>
                    <a:pt x="179031" y="702564"/>
                  </a:lnTo>
                  <a:lnTo>
                    <a:pt x="178295" y="702411"/>
                  </a:lnTo>
                  <a:lnTo>
                    <a:pt x="175933" y="702716"/>
                  </a:lnTo>
                  <a:lnTo>
                    <a:pt x="174701" y="702487"/>
                  </a:lnTo>
                  <a:lnTo>
                    <a:pt x="173278" y="701306"/>
                  </a:lnTo>
                  <a:lnTo>
                    <a:pt x="172097" y="702043"/>
                  </a:lnTo>
                  <a:lnTo>
                    <a:pt x="171996" y="702411"/>
                  </a:lnTo>
                  <a:lnTo>
                    <a:pt x="171945" y="702856"/>
                  </a:lnTo>
                  <a:lnTo>
                    <a:pt x="172720" y="706107"/>
                  </a:lnTo>
                  <a:lnTo>
                    <a:pt x="172224" y="710018"/>
                  </a:lnTo>
                  <a:lnTo>
                    <a:pt x="172097" y="711276"/>
                  </a:lnTo>
                  <a:lnTo>
                    <a:pt x="171538" y="712533"/>
                  </a:lnTo>
                  <a:lnTo>
                    <a:pt x="171107" y="715187"/>
                  </a:lnTo>
                  <a:lnTo>
                    <a:pt x="170230" y="715860"/>
                  </a:lnTo>
                  <a:lnTo>
                    <a:pt x="167081" y="714159"/>
                  </a:lnTo>
                  <a:lnTo>
                    <a:pt x="166268" y="716673"/>
                  </a:lnTo>
                  <a:lnTo>
                    <a:pt x="167690" y="716889"/>
                  </a:lnTo>
                  <a:lnTo>
                    <a:pt x="169125" y="717334"/>
                  </a:lnTo>
                  <a:lnTo>
                    <a:pt x="170980" y="717105"/>
                  </a:lnTo>
                  <a:lnTo>
                    <a:pt x="171335" y="715860"/>
                  </a:lnTo>
                  <a:lnTo>
                    <a:pt x="171399" y="715708"/>
                  </a:lnTo>
                  <a:lnTo>
                    <a:pt x="172224" y="714527"/>
                  </a:lnTo>
                  <a:lnTo>
                    <a:pt x="172720" y="714082"/>
                  </a:lnTo>
                  <a:lnTo>
                    <a:pt x="173215" y="713562"/>
                  </a:lnTo>
                  <a:lnTo>
                    <a:pt x="173393" y="714235"/>
                  </a:lnTo>
                  <a:lnTo>
                    <a:pt x="173710" y="714819"/>
                  </a:lnTo>
                  <a:lnTo>
                    <a:pt x="173837" y="715187"/>
                  </a:lnTo>
                  <a:lnTo>
                    <a:pt x="173951" y="716229"/>
                  </a:lnTo>
                  <a:lnTo>
                    <a:pt x="173393" y="716521"/>
                  </a:lnTo>
                  <a:lnTo>
                    <a:pt x="172897" y="716813"/>
                  </a:lnTo>
                  <a:lnTo>
                    <a:pt x="172656" y="716889"/>
                  </a:lnTo>
                  <a:lnTo>
                    <a:pt x="173405" y="718731"/>
                  </a:lnTo>
                  <a:lnTo>
                    <a:pt x="173951" y="719988"/>
                  </a:lnTo>
                  <a:lnTo>
                    <a:pt x="174510" y="721537"/>
                  </a:lnTo>
                  <a:lnTo>
                    <a:pt x="174701" y="721906"/>
                  </a:lnTo>
                  <a:lnTo>
                    <a:pt x="174764" y="722503"/>
                  </a:lnTo>
                  <a:lnTo>
                    <a:pt x="174574" y="722795"/>
                  </a:lnTo>
                  <a:lnTo>
                    <a:pt x="173215" y="724712"/>
                  </a:lnTo>
                  <a:lnTo>
                    <a:pt x="174574" y="726490"/>
                  </a:lnTo>
                  <a:lnTo>
                    <a:pt x="174879" y="729373"/>
                  </a:lnTo>
                  <a:lnTo>
                    <a:pt x="177304" y="730402"/>
                  </a:lnTo>
                  <a:lnTo>
                    <a:pt x="180276" y="730034"/>
                  </a:lnTo>
                  <a:lnTo>
                    <a:pt x="182130" y="729589"/>
                  </a:lnTo>
                  <a:lnTo>
                    <a:pt x="183057" y="732028"/>
                  </a:lnTo>
                  <a:lnTo>
                    <a:pt x="183426" y="731799"/>
                  </a:lnTo>
                  <a:lnTo>
                    <a:pt x="183934" y="731659"/>
                  </a:lnTo>
                  <a:lnTo>
                    <a:pt x="183959" y="729589"/>
                  </a:lnTo>
                  <a:lnTo>
                    <a:pt x="183934" y="729068"/>
                  </a:lnTo>
                  <a:lnTo>
                    <a:pt x="183616" y="727011"/>
                  </a:lnTo>
                  <a:lnTo>
                    <a:pt x="182626" y="725017"/>
                  </a:lnTo>
                  <a:lnTo>
                    <a:pt x="183807" y="722795"/>
                  </a:lnTo>
                  <a:lnTo>
                    <a:pt x="184429" y="721537"/>
                  </a:lnTo>
                  <a:lnTo>
                    <a:pt x="184645" y="720585"/>
                  </a:lnTo>
                  <a:lnTo>
                    <a:pt x="184734" y="720217"/>
                  </a:lnTo>
                  <a:lnTo>
                    <a:pt x="185229" y="718731"/>
                  </a:lnTo>
                  <a:close/>
                </a:path>
                <a:path w="412114" h="737869">
                  <a:moveTo>
                    <a:pt x="186156" y="261543"/>
                  </a:moveTo>
                  <a:lnTo>
                    <a:pt x="183616" y="259397"/>
                  </a:lnTo>
                  <a:lnTo>
                    <a:pt x="181267" y="257187"/>
                  </a:lnTo>
                  <a:lnTo>
                    <a:pt x="180149" y="255930"/>
                  </a:lnTo>
                  <a:lnTo>
                    <a:pt x="178663" y="254596"/>
                  </a:lnTo>
                  <a:lnTo>
                    <a:pt x="178104" y="254749"/>
                  </a:lnTo>
                  <a:lnTo>
                    <a:pt x="177673" y="254749"/>
                  </a:lnTo>
                  <a:lnTo>
                    <a:pt x="177736" y="255193"/>
                  </a:lnTo>
                  <a:lnTo>
                    <a:pt x="177546" y="255778"/>
                  </a:lnTo>
                  <a:lnTo>
                    <a:pt x="178295" y="256667"/>
                  </a:lnTo>
                  <a:lnTo>
                    <a:pt x="178968" y="257111"/>
                  </a:lnTo>
                  <a:lnTo>
                    <a:pt x="180022" y="257987"/>
                  </a:lnTo>
                  <a:lnTo>
                    <a:pt x="179222" y="257987"/>
                  </a:lnTo>
                  <a:lnTo>
                    <a:pt x="178600" y="258140"/>
                  </a:lnTo>
                  <a:lnTo>
                    <a:pt x="177419" y="255701"/>
                  </a:lnTo>
                  <a:lnTo>
                    <a:pt x="174205" y="256298"/>
                  </a:lnTo>
                  <a:lnTo>
                    <a:pt x="172961" y="253936"/>
                  </a:lnTo>
                  <a:lnTo>
                    <a:pt x="172529" y="253199"/>
                  </a:lnTo>
                  <a:lnTo>
                    <a:pt x="170738" y="253199"/>
                  </a:lnTo>
                  <a:lnTo>
                    <a:pt x="169621" y="252603"/>
                  </a:lnTo>
                  <a:lnTo>
                    <a:pt x="167513" y="251650"/>
                  </a:lnTo>
                  <a:lnTo>
                    <a:pt x="165468" y="250469"/>
                  </a:lnTo>
                  <a:lnTo>
                    <a:pt x="161505" y="248691"/>
                  </a:lnTo>
                  <a:lnTo>
                    <a:pt x="159207" y="250101"/>
                  </a:lnTo>
                  <a:lnTo>
                    <a:pt x="158838" y="252095"/>
                  </a:lnTo>
                  <a:lnTo>
                    <a:pt x="158584" y="253123"/>
                  </a:lnTo>
                  <a:lnTo>
                    <a:pt x="157784" y="255041"/>
                  </a:lnTo>
                  <a:lnTo>
                    <a:pt x="155930" y="254749"/>
                  </a:lnTo>
                  <a:lnTo>
                    <a:pt x="155613" y="257111"/>
                  </a:lnTo>
                  <a:lnTo>
                    <a:pt x="156235" y="257695"/>
                  </a:lnTo>
                  <a:lnTo>
                    <a:pt x="159956" y="258508"/>
                  </a:lnTo>
                  <a:lnTo>
                    <a:pt x="161810" y="258737"/>
                  </a:lnTo>
                  <a:lnTo>
                    <a:pt x="162306" y="261099"/>
                  </a:lnTo>
                  <a:lnTo>
                    <a:pt x="162801" y="261467"/>
                  </a:lnTo>
                  <a:lnTo>
                    <a:pt x="165900" y="261251"/>
                  </a:lnTo>
                  <a:lnTo>
                    <a:pt x="168440" y="262648"/>
                  </a:lnTo>
                  <a:lnTo>
                    <a:pt x="171538" y="263613"/>
                  </a:lnTo>
                  <a:lnTo>
                    <a:pt x="172466" y="264350"/>
                  </a:lnTo>
                  <a:lnTo>
                    <a:pt x="174078" y="265747"/>
                  </a:lnTo>
                  <a:lnTo>
                    <a:pt x="175133" y="265671"/>
                  </a:lnTo>
                  <a:lnTo>
                    <a:pt x="176618" y="263613"/>
                  </a:lnTo>
                  <a:lnTo>
                    <a:pt x="179717" y="267373"/>
                  </a:lnTo>
                  <a:lnTo>
                    <a:pt x="180517" y="266344"/>
                  </a:lnTo>
                  <a:lnTo>
                    <a:pt x="181076" y="265747"/>
                  </a:lnTo>
                  <a:lnTo>
                    <a:pt x="184111" y="266344"/>
                  </a:lnTo>
                  <a:lnTo>
                    <a:pt x="184797" y="265747"/>
                  </a:lnTo>
                  <a:lnTo>
                    <a:pt x="186156" y="261543"/>
                  </a:lnTo>
                  <a:close/>
                </a:path>
                <a:path w="412114" h="737869">
                  <a:moveTo>
                    <a:pt x="189623" y="233260"/>
                  </a:moveTo>
                  <a:lnTo>
                    <a:pt x="188887" y="232524"/>
                  </a:lnTo>
                  <a:lnTo>
                    <a:pt x="188264" y="231787"/>
                  </a:lnTo>
                  <a:lnTo>
                    <a:pt x="187629" y="231267"/>
                  </a:lnTo>
                  <a:lnTo>
                    <a:pt x="186004" y="229933"/>
                  </a:lnTo>
                  <a:lnTo>
                    <a:pt x="185889" y="229717"/>
                  </a:lnTo>
                  <a:lnTo>
                    <a:pt x="185547" y="227584"/>
                  </a:lnTo>
                  <a:lnTo>
                    <a:pt x="185635" y="227203"/>
                  </a:lnTo>
                  <a:lnTo>
                    <a:pt x="186029" y="225869"/>
                  </a:lnTo>
                  <a:lnTo>
                    <a:pt x="186283" y="225056"/>
                  </a:lnTo>
                  <a:lnTo>
                    <a:pt x="186410" y="224472"/>
                  </a:lnTo>
                  <a:lnTo>
                    <a:pt x="186029" y="223215"/>
                  </a:lnTo>
                  <a:lnTo>
                    <a:pt x="183248" y="225869"/>
                  </a:lnTo>
                  <a:lnTo>
                    <a:pt x="182880" y="225577"/>
                  </a:lnTo>
                  <a:lnTo>
                    <a:pt x="182753" y="225729"/>
                  </a:lnTo>
                  <a:lnTo>
                    <a:pt x="182689" y="227584"/>
                  </a:lnTo>
                  <a:lnTo>
                    <a:pt x="182130" y="227355"/>
                  </a:lnTo>
                  <a:lnTo>
                    <a:pt x="181394" y="227203"/>
                  </a:lnTo>
                  <a:lnTo>
                    <a:pt x="181013" y="226758"/>
                  </a:lnTo>
                  <a:lnTo>
                    <a:pt x="180416" y="226098"/>
                  </a:lnTo>
                  <a:lnTo>
                    <a:pt x="179400" y="224993"/>
                  </a:lnTo>
                  <a:lnTo>
                    <a:pt x="178854" y="224840"/>
                  </a:lnTo>
                  <a:lnTo>
                    <a:pt x="177050" y="226098"/>
                  </a:lnTo>
                  <a:lnTo>
                    <a:pt x="175691" y="224764"/>
                  </a:lnTo>
                  <a:lnTo>
                    <a:pt x="172593" y="225729"/>
                  </a:lnTo>
                  <a:lnTo>
                    <a:pt x="172732" y="227584"/>
                  </a:lnTo>
                  <a:lnTo>
                    <a:pt x="172897" y="228688"/>
                  </a:lnTo>
                  <a:lnTo>
                    <a:pt x="173710" y="229717"/>
                  </a:lnTo>
                  <a:lnTo>
                    <a:pt x="174205" y="230822"/>
                  </a:lnTo>
                  <a:lnTo>
                    <a:pt x="173647" y="231267"/>
                  </a:lnTo>
                  <a:lnTo>
                    <a:pt x="171742" y="229717"/>
                  </a:lnTo>
                  <a:lnTo>
                    <a:pt x="171411" y="229425"/>
                  </a:lnTo>
                  <a:lnTo>
                    <a:pt x="171170" y="229793"/>
                  </a:lnTo>
                  <a:lnTo>
                    <a:pt x="171043" y="229933"/>
                  </a:lnTo>
                  <a:lnTo>
                    <a:pt x="173329" y="232600"/>
                  </a:lnTo>
                  <a:lnTo>
                    <a:pt x="171970" y="236728"/>
                  </a:lnTo>
                  <a:lnTo>
                    <a:pt x="174929" y="239166"/>
                  </a:lnTo>
                  <a:lnTo>
                    <a:pt x="175133" y="239318"/>
                  </a:lnTo>
                  <a:lnTo>
                    <a:pt x="175310" y="239534"/>
                  </a:lnTo>
                  <a:lnTo>
                    <a:pt x="175501" y="239979"/>
                  </a:lnTo>
                  <a:lnTo>
                    <a:pt x="174015" y="239090"/>
                  </a:lnTo>
                  <a:lnTo>
                    <a:pt x="172834" y="238353"/>
                  </a:lnTo>
                  <a:lnTo>
                    <a:pt x="171475" y="237540"/>
                  </a:lnTo>
                  <a:lnTo>
                    <a:pt x="171348" y="237693"/>
                  </a:lnTo>
                  <a:lnTo>
                    <a:pt x="171107" y="237909"/>
                  </a:lnTo>
                  <a:lnTo>
                    <a:pt x="171107" y="238353"/>
                  </a:lnTo>
                  <a:lnTo>
                    <a:pt x="171234" y="238950"/>
                  </a:lnTo>
                  <a:lnTo>
                    <a:pt x="173126" y="240715"/>
                  </a:lnTo>
                  <a:lnTo>
                    <a:pt x="173151" y="241681"/>
                  </a:lnTo>
                  <a:lnTo>
                    <a:pt x="173050" y="243078"/>
                  </a:lnTo>
                  <a:lnTo>
                    <a:pt x="172935" y="245364"/>
                  </a:lnTo>
                  <a:lnTo>
                    <a:pt x="173316" y="245960"/>
                  </a:lnTo>
                  <a:lnTo>
                    <a:pt x="173583" y="246481"/>
                  </a:lnTo>
                  <a:lnTo>
                    <a:pt x="174015" y="246176"/>
                  </a:lnTo>
                  <a:lnTo>
                    <a:pt x="174510" y="245960"/>
                  </a:lnTo>
                  <a:lnTo>
                    <a:pt x="175628" y="244779"/>
                  </a:lnTo>
                  <a:lnTo>
                    <a:pt x="176441" y="243814"/>
                  </a:lnTo>
                  <a:lnTo>
                    <a:pt x="177304" y="242862"/>
                  </a:lnTo>
                  <a:lnTo>
                    <a:pt x="178295" y="243598"/>
                  </a:lnTo>
                  <a:lnTo>
                    <a:pt x="179527" y="244411"/>
                  </a:lnTo>
                  <a:lnTo>
                    <a:pt x="180644" y="245300"/>
                  </a:lnTo>
                  <a:lnTo>
                    <a:pt x="181203" y="244779"/>
                  </a:lnTo>
                  <a:lnTo>
                    <a:pt x="180276" y="243306"/>
                  </a:lnTo>
                  <a:lnTo>
                    <a:pt x="180047" y="242862"/>
                  </a:lnTo>
                  <a:lnTo>
                    <a:pt x="179717" y="242201"/>
                  </a:lnTo>
                  <a:lnTo>
                    <a:pt x="179717" y="241236"/>
                  </a:lnTo>
                  <a:lnTo>
                    <a:pt x="180149" y="241236"/>
                  </a:lnTo>
                  <a:lnTo>
                    <a:pt x="180771" y="241084"/>
                  </a:lnTo>
                  <a:lnTo>
                    <a:pt x="181076" y="241312"/>
                  </a:lnTo>
                  <a:lnTo>
                    <a:pt x="181889" y="242049"/>
                  </a:lnTo>
                  <a:lnTo>
                    <a:pt x="182880" y="242862"/>
                  </a:lnTo>
                  <a:lnTo>
                    <a:pt x="183807" y="245364"/>
                  </a:lnTo>
                  <a:lnTo>
                    <a:pt x="184429" y="245364"/>
                  </a:lnTo>
                  <a:lnTo>
                    <a:pt x="185915" y="243814"/>
                  </a:lnTo>
                  <a:lnTo>
                    <a:pt x="186410" y="243446"/>
                  </a:lnTo>
                  <a:lnTo>
                    <a:pt x="186969" y="243078"/>
                  </a:lnTo>
                  <a:lnTo>
                    <a:pt x="187147" y="242049"/>
                  </a:lnTo>
                  <a:lnTo>
                    <a:pt x="185762" y="241084"/>
                  </a:lnTo>
                  <a:lnTo>
                    <a:pt x="185229" y="240715"/>
                  </a:lnTo>
                  <a:lnTo>
                    <a:pt x="187147" y="240131"/>
                  </a:lnTo>
                  <a:lnTo>
                    <a:pt x="187147" y="239979"/>
                  </a:lnTo>
                  <a:lnTo>
                    <a:pt x="187147" y="233845"/>
                  </a:lnTo>
                  <a:lnTo>
                    <a:pt x="187896" y="233781"/>
                  </a:lnTo>
                  <a:lnTo>
                    <a:pt x="189382" y="233781"/>
                  </a:lnTo>
                  <a:lnTo>
                    <a:pt x="189509" y="233629"/>
                  </a:lnTo>
                  <a:lnTo>
                    <a:pt x="189623" y="233260"/>
                  </a:lnTo>
                  <a:close/>
                </a:path>
                <a:path w="412114" h="737869">
                  <a:moveTo>
                    <a:pt x="197370" y="643966"/>
                  </a:moveTo>
                  <a:lnTo>
                    <a:pt x="196189" y="642696"/>
                  </a:lnTo>
                  <a:lnTo>
                    <a:pt x="190373" y="642696"/>
                  </a:lnTo>
                  <a:lnTo>
                    <a:pt x="189687" y="643966"/>
                  </a:lnTo>
                  <a:lnTo>
                    <a:pt x="197370" y="643966"/>
                  </a:lnTo>
                  <a:close/>
                </a:path>
                <a:path w="412114" h="737869">
                  <a:moveTo>
                    <a:pt x="203441" y="210070"/>
                  </a:moveTo>
                  <a:lnTo>
                    <a:pt x="202018" y="210007"/>
                  </a:lnTo>
                  <a:lnTo>
                    <a:pt x="200279" y="209778"/>
                  </a:lnTo>
                  <a:lnTo>
                    <a:pt x="198424" y="209638"/>
                  </a:lnTo>
                  <a:lnTo>
                    <a:pt x="198272" y="210299"/>
                  </a:lnTo>
                  <a:lnTo>
                    <a:pt x="198043" y="211556"/>
                  </a:lnTo>
                  <a:lnTo>
                    <a:pt x="197802" y="212585"/>
                  </a:lnTo>
                  <a:lnTo>
                    <a:pt x="197612" y="212432"/>
                  </a:lnTo>
                  <a:lnTo>
                    <a:pt x="196811" y="211848"/>
                  </a:lnTo>
                  <a:lnTo>
                    <a:pt x="196253" y="211328"/>
                  </a:lnTo>
                  <a:lnTo>
                    <a:pt x="195630" y="210883"/>
                  </a:lnTo>
                  <a:lnTo>
                    <a:pt x="196189" y="210299"/>
                  </a:lnTo>
                  <a:lnTo>
                    <a:pt x="196684" y="209638"/>
                  </a:lnTo>
                  <a:lnTo>
                    <a:pt x="197434" y="208749"/>
                  </a:lnTo>
                  <a:lnTo>
                    <a:pt x="196291" y="207860"/>
                  </a:lnTo>
                  <a:lnTo>
                    <a:pt x="194462" y="206387"/>
                  </a:lnTo>
                  <a:lnTo>
                    <a:pt x="192481" y="204825"/>
                  </a:lnTo>
                  <a:lnTo>
                    <a:pt x="192570" y="205790"/>
                  </a:lnTo>
                  <a:lnTo>
                    <a:pt x="192659" y="207860"/>
                  </a:lnTo>
                  <a:lnTo>
                    <a:pt x="190436" y="207124"/>
                  </a:lnTo>
                  <a:lnTo>
                    <a:pt x="188887" y="206603"/>
                  </a:lnTo>
                  <a:lnTo>
                    <a:pt x="184670" y="207124"/>
                  </a:lnTo>
                  <a:lnTo>
                    <a:pt x="180746" y="204978"/>
                  </a:lnTo>
                  <a:lnTo>
                    <a:pt x="180454" y="204825"/>
                  </a:lnTo>
                  <a:lnTo>
                    <a:pt x="179781" y="204978"/>
                  </a:lnTo>
                  <a:lnTo>
                    <a:pt x="179285" y="204825"/>
                  </a:lnTo>
                  <a:lnTo>
                    <a:pt x="178473" y="204685"/>
                  </a:lnTo>
                  <a:lnTo>
                    <a:pt x="177673" y="204393"/>
                  </a:lnTo>
                  <a:lnTo>
                    <a:pt x="176923" y="203720"/>
                  </a:lnTo>
                  <a:lnTo>
                    <a:pt x="173774" y="204825"/>
                  </a:lnTo>
                  <a:lnTo>
                    <a:pt x="172897" y="205193"/>
                  </a:lnTo>
                  <a:lnTo>
                    <a:pt x="172720" y="205790"/>
                  </a:lnTo>
                  <a:lnTo>
                    <a:pt x="173774" y="207200"/>
                  </a:lnTo>
                  <a:lnTo>
                    <a:pt x="174015" y="207937"/>
                  </a:lnTo>
                  <a:lnTo>
                    <a:pt x="174510" y="209042"/>
                  </a:lnTo>
                  <a:lnTo>
                    <a:pt x="172161" y="209410"/>
                  </a:lnTo>
                  <a:lnTo>
                    <a:pt x="170421" y="209638"/>
                  </a:lnTo>
                  <a:lnTo>
                    <a:pt x="168744" y="209778"/>
                  </a:lnTo>
                  <a:lnTo>
                    <a:pt x="169494" y="211556"/>
                  </a:lnTo>
                  <a:lnTo>
                    <a:pt x="170421" y="212877"/>
                  </a:lnTo>
                  <a:lnTo>
                    <a:pt x="174574" y="213029"/>
                  </a:lnTo>
                  <a:lnTo>
                    <a:pt x="176555" y="213614"/>
                  </a:lnTo>
                  <a:lnTo>
                    <a:pt x="178295" y="214287"/>
                  </a:lnTo>
                  <a:lnTo>
                    <a:pt x="180771" y="215163"/>
                  </a:lnTo>
                  <a:lnTo>
                    <a:pt x="183553" y="215392"/>
                  </a:lnTo>
                  <a:lnTo>
                    <a:pt x="185039" y="218122"/>
                  </a:lnTo>
                  <a:lnTo>
                    <a:pt x="185420" y="217830"/>
                  </a:lnTo>
                  <a:lnTo>
                    <a:pt x="185293" y="216281"/>
                  </a:lnTo>
                  <a:lnTo>
                    <a:pt x="185102" y="214731"/>
                  </a:lnTo>
                  <a:lnTo>
                    <a:pt x="184670" y="212432"/>
                  </a:lnTo>
                  <a:lnTo>
                    <a:pt x="185966" y="213245"/>
                  </a:lnTo>
                  <a:lnTo>
                    <a:pt x="187083" y="213550"/>
                  </a:lnTo>
                  <a:lnTo>
                    <a:pt x="187769" y="214287"/>
                  </a:lnTo>
                  <a:lnTo>
                    <a:pt x="188887" y="215392"/>
                  </a:lnTo>
                  <a:lnTo>
                    <a:pt x="189877" y="215836"/>
                  </a:lnTo>
                  <a:lnTo>
                    <a:pt x="192163" y="215099"/>
                  </a:lnTo>
                  <a:lnTo>
                    <a:pt x="193281" y="215607"/>
                  </a:lnTo>
                  <a:lnTo>
                    <a:pt x="194830" y="216941"/>
                  </a:lnTo>
                  <a:lnTo>
                    <a:pt x="195630" y="217385"/>
                  </a:lnTo>
                  <a:lnTo>
                    <a:pt x="196811" y="216801"/>
                  </a:lnTo>
                  <a:lnTo>
                    <a:pt x="197307" y="216573"/>
                  </a:lnTo>
                  <a:lnTo>
                    <a:pt x="197866" y="216877"/>
                  </a:lnTo>
                  <a:lnTo>
                    <a:pt x="198424" y="216725"/>
                  </a:lnTo>
                  <a:lnTo>
                    <a:pt x="198856" y="216573"/>
                  </a:lnTo>
                  <a:lnTo>
                    <a:pt x="199415" y="216344"/>
                  </a:lnTo>
                  <a:lnTo>
                    <a:pt x="200304" y="215099"/>
                  </a:lnTo>
                  <a:lnTo>
                    <a:pt x="201028" y="214058"/>
                  </a:lnTo>
                  <a:lnTo>
                    <a:pt x="201904" y="212585"/>
                  </a:lnTo>
                  <a:lnTo>
                    <a:pt x="203441" y="210070"/>
                  </a:lnTo>
                  <a:close/>
                </a:path>
                <a:path w="412114" h="737869">
                  <a:moveTo>
                    <a:pt x="207035" y="575386"/>
                  </a:moveTo>
                  <a:close/>
                </a:path>
                <a:path w="412114" h="737869">
                  <a:moveTo>
                    <a:pt x="213233" y="257035"/>
                  </a:moveTo>
                  <a:lnTo>
                    <a:pt x="212674" y="255193"/>
                  </a:lnTo>
                  <a:lnTo>
                    <a:pt x="212242" y="253644"/>
                  </a:lnTo>
                  <a:lnTo>
                    <a:pt x="211810" y="251866"/>
                  </a:lnTo>
                  <a:lnTo>
                    <a:pt x="211124" y="252603"/>
                  </a:lnTo>
                  <a:lnTo>
                    <a:pt x="209880" y="251942"/>
                  </a:lnTo>
                  <a:lnTo>
                    <a:pt x="209702" y="253784"/>
                  </a:lnTo>
                  <a:lnTo>
                    <a:pt x="209638" y="255193"/>
                  </a:lnTo>
                  <a:lnTo>
                    <a:pt x="208153" y="254152"/>
                  </a:lnTo>
                  <a:lnTo>
                    <a:pt x="206971" y="253568"/>
                  </a:lnTo>
                  <a:lnTo>
                    <a:pt x="206603" y="253047"/>
                  </a:lnTo>
                  <a:lnTo>
                    <a:pt x="205917" y="252971"/>
                  </a:lnTo>
                  <a:lnTo>
                    <a:pt x="206235" y="253492"/>
                  </a:lnTo>
                  <a:lnTo>
                    <a:pt x="206667" y="253936"/>
                  </a:lnTo>
                  <a:lnTo>
                    <a:pt x="206794" y="254457"/>
                  </a:lnTo>
                  <a:lnTo>
                    <a:pt x="206971" y="254889"/>
                  </a:lnTo>
                  <a:lnTo>
                    <a:pt x="206908" y="255562"/>
                  </a:lnTo>
                  <a:lnTo>
                    <a:pt x="206908" y="256070"/>
                  </a:lnTo>
                  <a:lnTo>
                    <a:pt x="206286" y="256006"/>
                  </a:lnTo>
                  <a:lnTo>
                    <a:pt x="205613" y="256006"/>
                  </a:lnTo>
                  <a:lnTo>
                    <a:pt x="205181" y="255701"/>
                  </a:lnTo>
                  <a:lnTo>
                    <a:pt x="204685" y="255409"/>
                  </a:lnTo>
                  <a:lnTo>
                    <a:pt x="204431" y="254596"/>
                  </a:lnTo>
                  <a:lnTo>
                    <a:pt x="204000" y="254304"/>
                  </a:lnTo>
                  <a:lnTo>
                    <a:pt x="203377" y="254012"/>
                  </a:lnTo>
                  <a:lnTo>
                    <a:pt x="202145" y="253644"/>
                  </a:lnTo>
                  <a:lnTo>
                    <a:pt x="202145" y="253784"/>
                  </a:lnTo>
                  <a:lnTo>
                    <a:pt x="201523" y="254749"/>
                  </a:lnTo>
                  <a:lnTo>
                    <a:pt x="199288" y="255257"/>
                  </a:lnTo>
                  <a:lnTo>
                    <a:pt x="201396" y="257403"/>
                  </a:lnTo>
                  <a:lnTo>
                    <a:pt x="201523" y="258876"/>
                  </a:lnTo>
                  <a:lnTo>
                    <a:pt x="201028" y="259105"/>
                  </a:lnTo>
                  <a:lnTo>
                    <a:pt x="200406" y="259473"/>
                  </a:lnTo>
                  <a:lnTo>
                    <a:pt x="201206" y="261315"/>
                  </a:lnTo>
                  <a:lnTo>
                    <a:pt x="201764" y="262432"/>
                  </a:lnTo>
                  <a:lnTo>
                    <a:pt x="199783" y="262432"/>
                  </a:lnTo>
                  <a:lnTo>
                    <a:pt x="199669" y="264718"/>
                  </a:lnTo>
                  <a:lnTo>
                    <a:pt x="200469" y="265671"/>
                  </a:lnTo>
                  <a:lnTo>
                    <a:pt x="203873" y="265671"/>
                  </a:lnTo>
                  <a:lnTo>
                    <a:pt x="205613" y="266268"/>
                  </a:lnTo>
                  <a:lnTo>
                    <a:pt x="206235" y="264045"/>
                  </a:lnTo>
                  <a:lnTo>
                    <a:pt x="206286" y="263906"/>
                  </a:lnTo>
                  <a:lnTo>
                    <a:pt x="207289" y="263753"/>
                  </a:lnTo>
                  <a:lnTo>
                    <a:pt x="207530" y="263982"/>
                  </a:lnTo>
                  <a:lnTo>
                    <a:pt x="208457" y="264642"/>
                  </a:lnTo>
                  <a:lnTo>
                    <a:pt x="209270" y="265455"/>
                  </a:lnTo>
                  <a:lnTo>
                    <a:pt x="210261" y="266344"/>
                  </a:lnTo>
                  <a:lnTo>
                    <a:pt x="212547" y="265595"/>
                  </a:lnTo>
                  <a:lnTo>
                    <a:pt x="210261" y="264121"/>
                  </a:lnTo>
                  <a:lnTo>
                    <a:pt x="210375" y="263093"/>
                  </a:lnTo>
                  <a:lnTo>
                    <a:pt x="211810" y="262864"/>
                  </a:lnTo>
                  <a:lnTo>
                    <a:pt x="211429" y="262432"/>
                  </a:lnTo>
                  <a:lnTo>
                    <a:pt x="211188" y="261620"/>
                  </a:lnTo>
                  <a:lnTo>
                    <a:pt x="210693" y="261391"/>
                  </a:lnTo>
                  <a:lnTo>
                    <a:pt x="209702" y="261023"/>
                  </a:lnTo>
                  <a:lnTo>
                    <a:pt x="208826" y="260807"/>
                  </a:lnTo>
                  <a:lnTo>
                    <a:pt x="209207" y="259689"/>
                  </a:lnTo>
                  <a:lnTo>
                    <a:pt x="210870" y="259168"/>
                  </a:lnTo>
                  <a:lnTo>
                    <a:pt x="210502" y="258368"/>
                  </a:lnTo>
                  <a:lnTo>
                    <a:pt x="209765" y="256590"/>
                  </a:lnTo>
                  <a:lnTo>
                    <a:pt x="209765" y="256298"/>
                  </a:lnTo>
                  <a:lnTo>
                    <a:pt x="209880" y="256146"/>
                  </a:lnTo>
                  <a:lnTo>
                    <a:pt x="209880" y="255930"/>
                  </a:lnTo>
                  <a:lnTo>
                    <a:pt x="210820" y="256374"/>
                  </a:lnTo>
                  <a:lnTo>
                    <a:pt x="211366" y="256590"/>
                  </a:lnTo>
                  <a:lnTo>
                    <a:pt x="213233" y="257035"/>
                  </a:lnTo>
                  <a:close/>
                </a:path>
                <a:path w="412114" h="737869">
                  <a:moveTo>
                    <a:pt x="214160" y="737717"/>
                  </a:moveTo>
                  <a:lnTo>
                    <a:pt x="213855" y="736828"/>
                  </a:lnTo>
                  <a:lnTo>
                    <a:pt x="213969" y="735571"/>
                  </a:lnTo>
                  <a:lnTo>
                    <a:pt x="213296" y="735050"/>
                  </a:lnTo>
                  <a:lnTo>
                    <a:pt x="212305" y="734237"/>
                  </a:lnTo>
                  <a:lnTo>
                    <a:pt x="209765" y="733501"/>
                  </a:lnTo>
                  <a:lnTo>
                    <a:pt x="208457" y="733056"/>
                  </a:lnTo>
                  <a:lnTo>
                    <a:pt x="206971" y="732764"/>
                  </a:lnTo>
                  <a:lnTo>
                    <a:pt x="205244" y="732320"/>
                  </a:lnTo>
                  <a:lnTo>
                    <a:pt x="204431" y="732320"/>
                  </a:lnTo>
                  <a:lnTo>
                    <a:pt x="204495" y="732612"/>
                  </a:lnTo>
                  <a:lnTo>
                    <a:pt x="204368" y="733056"/>
                  </a:lnTo>
                  <a:lnTo>
                    <a:pt x="205790" y="734682"/>
                  </a:lnTo>
                  <a:lnTo>
                    <a:pt x="205422" y="736155"/>
                  </a:lnTo>
                  <a:lnTo>
                    <a:pt x="204927" y="737717"/>
                  </a:lnTo>
                  <a:lnTo>
                    <a:pt x="214160" y="737717"/>
                  </a:lnTo>
                  <a:close/>
                </a:path>
                <a:path w="412114" h="737869">
                  <a:moveTo>
                    <a:pt x="214414" y="715632"/>
                  </a:moveTo>
                  <a:lnTo>
                    <a:pt x="213791" y="714895"/>
                  </a:lnTo>
                  <a:lnTo>
                    <a:pt x="213296" y="713790"/>
                  </a:lnTo>
                  <a:lnTo>
                    <a:pt x="212610" y="713638"/>
                  </a:lnTo>
                  <a:lnTo>
                    <a:pt x="211124" y="713422"/>
                  </a:lnTo>
                  <a:lnTo>
                    <a:pt x="210997" y="712978"/>
                  </a:lnTo>
                  <a:lnTo>
                    <a:pt x="211493" y="710387"/>
                  </a:lnTo>
                  <a:lnTo>
                    <a:pt x="211366" y="708914"/>
                  </a:lnTo>
                  <a:lnTo>
                    <a:pt x="210439" y="706843"/>
                  </a:lnTo>
                  <a:lnTo>
                    <a:pt x="209334" y="705586"/>
                  </a:lnTo>
                  <a:lnTo>
                    <a:pt x="207162" y="705586"/>
                  </a:lnTo>
                  <a:lnTo>
                    <a:pt x="205295" y="704265"/>
                  </a:lnTo>
                  <a:lnTo>
                    <a:pt x="204190" y="706551"/>
                  </a:lnTo>
                  <a:lnTo>
                    <a:pt x="204000" y="707072"/>
                  </a:lnTo>
                  <a:lnTo>
                    <a:pt x="202641" y="707072"/>
                  </a:lnTo>
                  <a:lnTo>
                    <a:pt x="201891" y="707364"/>
                  </a:lnTo>
                  <a:lnTo>
                    <a:pt x="201028" y="707885"/>
                  </a:lnTo>
                  <a:lnTo>
                    <a:pt x="198856" y="708914"/>
                  </a:lnTo>
                  <a:lnTo>
                    <a:pt x="198120" y="707148"/>
                  </a:lnTo>
                  <a:lnTo>
                    <a:pt x="197065" y="708253"/>
                  </a:lnTo>
                  <a:lnTo>
                    <a:pt x="195326" y="711276"/>
                  </a:lnTo>
                  <a:lnTo>
                    <a:pt x="193471" y="711504"/>
                  </a:lnTo>
                  <a:lnTo>
                    <a:pt x="190804" y="711936"/>
                  </a:lnTo>
                  <a:lnTo>
                    <a:pt x="190309" y="713193"/>
                  </a:lnTo>
                  <a:lnTo>
                    <a:pt x="189560" y="714159"/>
                  </a:lnTo>
                  <a:lnTo>
                    <a:pt x="191731" y="714819"/>
                  </a:lnTo>
                  <a:lnTo>
                    <a:pt x="193408" y="717257"/>
                  </a:lnTo>
                  <a:lnTo>
                    <a:pt x="193471" y="719175"/>
                  </a:lnTo>
                  <a:lnTo>
                    <a:pt x="193649" y="722058"/>
                  </a:lnTo>
                  <a:lnTo>
                    <a:pt x="195948" y="723684"/>
                  </a:lnTo>
                  <a:lnTo>
                    <a:pt x="199783" y="723087"/>
                  </a:lnTo>
                  <a:lnTo>
                    <a:pt x="201091" y="722058"/>
                  </a:lnTo>
                  <a:lnTo>
                    <a:pt x="201587" y="721614"/>
                  </a:lnTo>
                  <a:lnTo>
                    <a:pt x="202577" y="721537"/>
                  </a:lnTo>
                  <a:lnTo>
                    <a:pt x="203314" y="721537"/>
                  </a:lnTo>
                  <a:lnTo>
                    <a:pt x="204558" y="721461"/>
                  </a:lnTo>
                  <a:lnTo>
                    <a:pt x="207289" y="721614"/>
                  </a:lnTo>
                  <a:lnTo>
                    <a:pt x="207467" y="722274"/>
                  </a:lnTo>
                  <a:lnTo>
                    <a:pt x="207899" y="721398"/>
                  </a:lnTo>
                  <a:lnTo>
                    <a:pt x="208457" y="720585"/>
                  </a:lnTo>
                  <a:lnTo>
                    <a:pt x="208775" y="719696"/>
                  </a:lnTo>
                  <a:lnTo>
                    <a:pt x="209334" y="717778"/>
                  </a:lnTo>
                  <a:lnTo>
                    <a:pt x="210997" y="717181"/>
                  </a:lnTo>
                  <a:lnTo>
                    <a:pt x="213233" y="716292"/>
                  </a:lnTo>
                  <a:lnTo>
                    <a:pt x="213791" y="715924"/>
                  </a:lnTo>
                  <a:lnTo>
                    <a:pt x="214414" y="715632"/>
                  </a:lnTo>
                  <a:close/>
                </a:path>
                <a:path w="412114" h="737869">
                  <a:moveTo>
                    <a:pt x="229641" y="236728"/>
                  </a:moveTo>
                  <a:lnTo>
                    <a:pt x="225869" y="234886"/>
                  </a:lnTo>
                  <a:lnTo>
                    <a:pt x="223634" y="233553"/>
                  </a:lnTo>
                  <a:lnTo>
                    <a:pt x="221411" y="232371"/>
                  </a:lnTo>
                  <a:lnTo>
                    <a:pt x="221030" y="232664"/>
                  </a:lnTo>
                  <a:lnTo>
                    <a:pt x="221780" y="233260"/>
                  </a:lnTo>
                  <a:lnTo>
                    <a:pt x="223329" y="234365"/>
                  </a:lnTo>
                  <a:lnTo>
                    <a:pt x="222021" y="235699"/>
                  </a:lnTo>
                  <a:lnTo>
                    <a:pt x="221157" y="236207"/>
                  </a:lnTo>
                  <a:lnTo>
                    <a:pt x="219544" y="234289"/>
                  </a:lnTo>
                  <a:lnTo>
                    <a:pt x="217817" y="233997"/>
                  </a:lnTo>
                  <a:lnTo>
                    <a:pt x="215582" y="233413"/>
                  </a:lnTo>
                  <a:lnTo>
                    <a:pt x="213474" y="232232"/>
                  </a:lnTo>
                  <a:lnTo>
                    <a:pt x="211061" y="233337"/>
                  </a:lnTo>
                  <a:lnTo>
                    <a:pt x="210629" y="233476"/>
                  </a:lnTo>
                  <a:lnTo>
                    <a:pt x="209638" y="232448"/>
                  </a:lnTo>
                  <a:lnTo>
                    <a:pt x="208457" y="231863"/>
                  </a:lnTo>
                  <a:lnTo>
                    <a:pt x="207835" y="231635"/>
                  </a:lnTo>
                  <a:lnTo>
                    <a:pt x="205117" y="231635"/>
                  </a:lnTo>
                  <a:lnTo>
                    <a:pt x="203136" y="232371"/>
                  </a:lnTo>
                  <a:lnTo>
                    <a:pt x="202260" y="233108"/>
                  </a:lnTo>
                  <a:lnTo>
                    <a:pt x="201828" y="233921"/>
                  </a:lnTo>
                  <a:lnTo>
                    <a:pt x="201587" y="234213"/>
                  </a:lnTo>
                  <a:lnTo>
                    <a:pt x="203009" y="236283"/>
                  </a:lnTo>
                  <a:lnTo>
                    <a:pt x="205181" y="237617"/>
                  </a:lnTo>
                  <a:lnTo>
                    <a:pt x="205854" y="238506"/>
                  </a:lnTo>
                  <a:lnTo>
                    <a:pt x="204063" y="239839"/>
                  </a:lnTo>
                  <a:lnTo>
                    <a:pt x="207340" y="241388"/>
                  </a:lnTo>
                  <a:lnTo>
                    <a:pt x="207467" y="240499"/>
                  </a:lnTo>
                  <a:lnTo>
                    <a:pt x="207721" y="239839"/>
                  </a:lnTo>
                  <a:lnTo>
                    <a:pt x="207835" y="239166"/>
                  </a:lnTo>
                  <a:lnTo>
                    <a:pt x="208521" y="239395"/>
                  </a:lnTo>
                  <a:lnTo>
                    <a:pt x="209270" y="239471"/>
                  </a:lnTo>
                  <a:lnTo>
                    <a:pt x="211366" y="241020"/>
                  </a:lnTo>
                  <a:lnTo>
                    <a:pt x="212737" y="240715"/>
                  </a:lnTo>
                  <a:lnTo>
                    <a:pt x="214223" y="239839"/>
                  </a:lnTo>
                  <a:lnTo>
                    <a:pt x="215341" y="240792"/>
                  </a:lnTo>
                  <a:lnTo>
                    <a:pt x="216395" y="242049"/>
                  </a:lnTo>
                  <a:lnTo>
                    <a:pt x="218313" y="240576"/>
                  </a:lnTo>
                  <a:lnTo>
                    <a:pt x="219240" y="241020"/>
                  </a:lnTo>
                  <a:lnTo>
                    <a:pt x="220484" y="241973"/>
                  </a:lnTo>
                  <a:lnTo>
                    <a:pt x="221284" y="242785"/>
                  </a:lnTo>
                  <a:lnTo>
                    <a:pt x="222402" y="243751"/>
                  </a:lnTo>
                  <a:lnTo>
                    <a:pt x="222643" y="241820"/>
                  </a:lnTo>
                  <a:lnTo>
                    <a:pt x="222707" y="240715"/>
                  </a:lnTo>
                  <a:lnTo>
                    <a:pt x="225374" y="242709"/>
                  </a:lnTo>
                  <a:lnTo>
                    <a:pt x="226301" y="240271"/>
                  </a:lnTo>
                  <a:lnTo>
                    <a:pt x="223266" y="239318"/>
                  </a:lnTo>
                  <a:lnTo>
                    <a:pt x="221780" y="238798"/>
                  </a:lnTo>
                  <a:lnTo>
                    <a:pt x="221780" y="238061"/>
                  </a:lnTo>
                  <a:lnTo>
                    <a:pt x="221970" y="236804"/>
                  </a:lnTo>
                  <a:lnTo>
                    <a:pt x="222770" y="237020"/>
                  </a:lnTo>
                  <a:lnTo>
                    <a:pt x="223520" y="237324"/>
                  </a:lnTo>
                  <a:lnTo>
                    <a:pt x="224447" y="237540"/>
                  </a:lnTo>
                  <a:lnTo>
                    <a:pt x="224751" y="235254"/>
                  </a:lnTo>
                  <a:lnTo>
                    <a:pt x="227164" y="237020"/>
                  </a:lnTo>
                  <a:lnTo>
                    <a:pt x="228473" y="237909"/>
                  </a:lnTo>
                  <a:lnTo>
                    <a:pt x="228968" y="237248"/>
                  </a:lnTo>
                  <a:lnTo>
                    <a:pt x="229641" y="236728"/>
                  </a:lnTo>
                  <a:close/>
                </a:path>
                <a:path w="412114" h="737869">
                  <a:moveTo>
                    <a:pt x="232498" y="214210"/>
                  </a:moveTo>
                  <a:lnTo>
                    <a:pt x="232244" y="213614"/>
                  </a:lnTo>
                  <a:lnTo>
                    <a:pt x="232244" y="212877"/>
                  </a:lnTo>
                  <a:lnTo>
                    <a:pt x="231876" y="212432"/>
                  </a:lnTo>
                  <a:lnTo>
                    <a:pt x="230327" y="210959"/>
                  </a:lnTo>
                  <a:lnTo>
                    <a:pt x="229895" y="209194"/>
                  </a:lnTo>
                  <a:lnTo>
                    <a:pt x="230695" y="206756"/>
                  </a:lnTo>
                  <a:lnTo>
                    <a:pt x="230695" y="206463"/>
                  </a:lnTo>
                  <a:lnTo>
                    <a:pt x="230644" y="206235"/>
                  </a:lnTo>
                  <a:lnTo>
                    <a:pt x="230517" y="206159"/>
                  </a:lnTo>
                  <a:lnTo>
                    <a:pt x="230149" y="206159"/>
                  </a:lnTo>
                  <a:lnTo>
                    <a:pt x="229958" y="206235"/>
                  </a:lnTo>
                  <a:lnTo>
                    <a:pt x="226364" y="208521"/>
                  </a:lnTo>
                  <a:lnTo>
                    <a:pt x="224015" y="204685"/>
                  </a:lnTo>
                  <a:lnTo>
                    <a:pt x="220421" y="204901"/>
                  </a:lnTo>
                  <a:lnTo>
                    <a:pt x="216395" y="206387"/>
                  </a:lnTo>
                  <a:lnTo>
                    <a:pt x="217068" y="208889"/>
                  </a:lnTo>
                  <a:lnTo>
                    <a:pt x="220167" y="209702"/>
                  </a:lnTo>
                  <a:lnTo>
                    <a:pt x="219798" y="212737"/>
                  </a:lnTo>
                  <a:lnTo>
                    <a:pt x="218808" y="212140"/>
                  </a:lnTo>
                  <a:lnTo>
                    <a:pt x="217131" y="211251"/>
                  </a:lnTo>
                  <a:lnTo>
                    <a:pt x="217068" y="211404"/>
                  </a:lnTo>
                  <a:lnTo>
                    <a:pt x="217004" y="211556"/>
                  </a:lnTo>
                  <a:lnTo>
                    <a:pt x="217500" y="212064"/>
                  </a:lnTo>
                  <a:lnTo>
                    <a:pt x="218059" y="212585"/>
                  </a:lnTo>
                  <a:lnTo>
                    <a:pt x="218490" y="213169"/>
                  </a:lnTo>
                  <a:lnTo>
                    <a:pt x="218871" y="213614"/>
                  </a:lnTo>
                  <a:lnTo>
                    <a:pt x="219049" y="214134"/>
                  </a:lnTo>
                  <a:lnTo>
                    <a:pt x="219367" y="214579"/>
                  </a:lnTo>
                  <a:lnTo>
                    <a:pt x="218059" y="214731"/>
                  </a:lnTo>
                  <a:lnTo>
                    <a:pt x="217385" y="214871"/>
                  </a:lnTo>
                  <a:lnTo>
                    <a:pt x="217195" y="214947"/>
                  </a:lnTo>
                  <a:lnTo>
                    <a:pt x="217004" y="214947"/>
                  </a:lnTo>
                  <a:lnTo>
                    <a:pt x="216827" y="215023"/>
                  </a:lnTo>
                  <a:lnTo>
                    <a:pt x="217449" y="215976"/>
                  </a:lnTo>
                  <a:lnTo>
                    <a:pt x="218059" y="216877"/>
                  </a:lnTo>
                  <a:lnTo>
                    <a:pt x="218617" y="217830"/>
                  </a:lnTo>
                  <a:lnTo>
                    <a:pt x="218440" y="218046"/>
                  </a:lnTo>
                  <a:lnTo>
                    <a:pt x="218122" y="218274"/>
                  </a:lnTo>
                  <a:lnTo>
                    <a:pt x="217881" y="218567"/>
                  </a:lnTo>
                  <a:lnTo>
                    <a:pt x="216700" y="217830"/>
                  </a:lnTo>
                  <a:lnTo>
                    <a:pt x="215519" y="217170"/>
                  </a:lnTo>
                  <a:lnTo>
                    <a:pt x="214464" y="216496"/>
                  </a:lnTo>
                  <a:lnTo>
                    <a:pt x="214960" y="218122"/>
                  </a:lnTo>
                  <a:lnTo>
                    <a:pt x="215519" y="219824"/>
                  </a:lnTo>
                  <a:lnTo>
                    <a:pt x="216268" y="221449"/>
                  </a:lnTo>
                  <a:lnTo>
                    <a:pt x="216395" y="221818"/>
                  </a:lnTo>
                  <a:lnTo>
                    <a:pt x="217881" y="222034"/>
                  </a:lnTo>
                  <a:lnTo>
                    <a:pt x="218186" y="222034"/>
                  </a:lnTo>
                  <a:lnTo>
                    <a:pt x="218681" y="221221"/>
                  </a:lnTo>
                  <a:lnTo>
                    <a:pt x="219049" y="220776"/>
                  </a:lnTo>
                  <a:lnTo>
                    <a:pt x="219544" y="219824"/>
                  </a:lnTo>
                  <a:lnTo>
                    <a:pt x="219798" y="219900"/>
                  </a:lnTo>
                  <a:lnTo>
                    <a:pt x="220535" y="220040"/>
                  </a:lnTo>
                  <a:lnTo>
                    <a:pt x="221284" y="220560"/>
                  </a:lnTo>
                  <a:lnTo>
                    <a:pt x="221970" y="220929"/>
                  </a:lnTo>
                  <a:lnTo>
                    <a:pt x="222402" y="221221"/>
                  </a:lnTo>
                  <a:lnTo>
                    <a:pt x="223329" y="222034"/>
                  </a:lnTo>
                  <a:lnTo>
                    <a:pt x="223520" y="221589"/>
                  </a:lnTo>
                  <a:lnTo>
                    <a:pt x="223824" y="221221"/>
                  </a:lnTo>
                  <a:lnTo>
                    <a:pt x="224256" y="220408"/>
                  </a:lnTo>
                  <a:lnTo>
                    <a:pt x="224942" y="219900"/>
                  </a:lnTo>
                  <a:lnTo>
                    <a:pt x="226428" y="222326"/>
                  </a:lnTo>
                  <a:lnTo>
                    <a:pt x="227101" y="220484"/>
                  </a:lnTo>
                  <a:lnTo>
                    <a:pt x="228282" y="220484"/>
                  </a:lnTo>
                  <a:lnTo>
                    <a:pt x="229590" y="220853"/>
                  </a:lnTo>
                  <a:lnTo>
                    <a:pt x="231876" y="219595"/>
                  </a:lnTo>
                  <a:lnTo>
                    <a:pt x="230695" y="218351"/>
                  </a:lnTo>
                  <a:lnTo>
                    <a:pt x="230263" y="217385"/>
                  </a:lnTo>
                  <a:lnTo>
                    <a:pt x="229895" y="216725"/>
                  </a:lnTo>
                  <a:lnTo>
                    <a:pt x="228968" y="216204"/>
                  </a:lnTo>
                  <a:lnTo>
                    <a:pt x="228777" y="215468"/>
                  </a:lnTo>
                  <a:lnTo>
                    <a:pt x="228536" y="214795"/>
                  </a:lnTo>
                  <a:lnTo>
                    <a:pt x="228650" y="213690"/>
                  </a:lnTo>
                  <a:lnTo>
                    <a:pt x="229146" y="213245"/>
                  </a:lnTo>
                  <a:lnTo>
                    <a:pt x="229958" y="212369"/>
                  </a:lnTo>
                  <a:lnTo>
                    <a:pt x="230022" y="213614"/>
                  </a:lnTo>
                  <a:lnTo>
                    <a:pt x="230454" y="213918"/>
                  </a:lnTo>
                  <a:lnTo>
                    <a:pt x="230886" y="214287"/>
                  </a:lnTo>
                  <a:lnTo>
                    <a:pt x="231813" y="214134"/>
                  </a:lnTo>
                  <a:lnTo>
                    <a:pt x="232498" y="214210"/>
                  </a:lnTo>
                  <a:close/>
                </a:path>
                <a:path w="412114" h="737869">
                  <a:moveTo>
                    <a:pt x="233730" y="715924"/>
                  </a:moveTo>
                  <a:lnTo>
                    <a:pt x="233680" y="714819"/>
                  </a:lnTo>
                  <a:lnTo>
                    <a:pt x="231076" y="713930"/>
                  </a:lnTo>
                  <a:lnTo>
                    <a:pt x="231190" y="713498"/>
                  </a:lnTo>
                  <a:lnTo>
                    <a:pt x="231813" y="708393"/>
                  </a:lnTo>
                  <a:lnTo>
                    <a:pt x="231381" y="705739"/>
                  </a:lnTo>
                  <a:lnTo>
                    <a:pt x="231013" y="702348"/>
                  </a:lnTo>
                  <a:lnTo>
                    <a:pt x="230390" y="701675"/>
                  </a:lnTo>
                  <a:lnTo>
                    <a:pt x="230327" y="701014"/>
                  </a:lnTo>
                  <a:lnTo>
                    <a:pt x="229958" y="698728"/>
                  </a:lnTo>
                  <a:lnTo>
                    <a:pt x="228409" y="698436"/>
                  </a:lnTo>
                  <a:lnTo>
                    <a:pt x="225005" y="698284"/>
                  </a:lnTo>
                  <a:lnTo>
                    <a:pt x="221843" y="697839"/>
                  </a:lnTo>
                  <a:lnTo>
                    <a:pt x="221843" y="707656"/>
                  </a:lnTo>
                  <a:lnTo>
                    <a:pt x="223456" y="707961"/>
                  </a:lnTo>
                  <a:lnTo>
                    <a:pt x="223393" y="708621"/>
                  </a:lnTo>
                  <a:lnTo>
                    <a:pt x="223329" y="709942"/>
                  </a:lnTo>
                  <a:lnTo>
                    <a:pt x="225120" y="709358"/>
                  </a:lnTo>
                  <a:lnTo>
                    <a:pt x="225120" y="710615"/>
                  </a:lnTo>
                  <a:lnTo>
                    <a:pt x="224256" y="713117"/>
                  </a:lnTo>
                  <a:lnTo>
                    <a:pt x="223697" y="714603"/>
                  </a:lnTo>
                  <a:lnTo>
                    <a:pt x="225120" y="716813"/>
                  </a:lnTo>
                  <a:lnTo>
                    <a:pt x="224878" y="717854"/>
                  </a:lnTo>
                  <a:lnTo>
                    <a:pt x="223888" y="719696"/>
                  </a:lnTo>
                  <a:lnTo>
                    <a:pt x="224193" y="720585"/>
                  </a:lnTo>
                  <a:lnTo>
                    <a:pt x="225679" y="722058"/>
                  </a:lnTo>
                  <a:lnTo>
                    <a:pt x="225564" y="722210"/>
                  </a:lnTo>
                  <a:lnTo>
                    <a:pt x="224942" y="723315"/>
                  </a:lnTo>
                  <a:lnTo>
                    <a:pt x="225310" y="724204"/>
                  </a:lnTo>
                  <a:lnTo>
                    <a:pt x="226364" y="724420"/>
                  </a:lnTo>
                  <a:lnTo>
                    <a:pt x="228968" y="724789"/>
                  </a:lnTo>
                  <a:lnTo>
                    <a:pt x="229958" y="722503"/>
                  </a:lnTo>
                  <a:lnTo>
                    <a:pt x="230695" y="723531"/>
                  </a:lnTo>
                  <a:lnTo>
                    <a:pt x="231013" y="724204"/>
                  </a:lnTo>
                  <a:lnTo>
                    <a:pt x="231813" y="724941"/>
                  </a:lnTo>
                  <a:lnTo>
                    <a:pt x="232625" y="725157"/>
                  </a:lnTo>
                  <a:lnTo>
                    <a:pt x="233057" y="724636"/>
                  </a:lnTo>
                  <a:lnTo>
                    <a:pt x="233362" y="723976"/>
                  </a:lnTo>
                  <a:lnTo>
                    <a:pt x="232371" y="721093"/>
                  </a:lnTo>
                  <a:lnTo>
                    <a:pt x="232181" y="718731"/>
                  </a:lnTo>
                  <a:lnTo>
                    <a:pt x="233730" y="715924"/>
                  </a:lnTo>
                  <a:close/>
                </a:path>
                <a:path w="412114" h="737869">
                  <a:moveTo>
                    <a:pt x="238937" y="736600"/>
                  </a:moveTo>
                  <a:lnTo>
                    <a:pt x="236220" y="735418"/>
                  </a:lnTo>
                  <a:lnTo>
                    <a:pt x="235229" y="737717"/>
                  </a:lnTo>
                  <a:lnTo>
                    <a:pt x="238264" y="737717"/>
                  </a:lnTo>
                  <a:lnTo>
                    <a:pt x="238937" y="736600"/>
                  </a:lnTo>
                  <a:close/>
                </a:path>
                <a:path w="412114" h="737869">
                  <a:moveTo>
                    <a:pt x="242595" y="410540"/>
                  </a:moveTo>
                  <a:lnTo>
                    <a:pt x="241973" y="410171"/>
                  </a:lnTo>
                  <a:lnTo>
                    <a:pt x="240804" y="411657"/>
                  </a:lnTo>
                  <a:lnTo>
                    <a:pt x="240118" y="412394"/>
                  </a:lnTo>
                  <a:lnTo>
                    <a:pt x="234848" y="417703"/>
                  </a:lnTo>
                  <a:lnTo>
                    <a:pt x="231444" y="419481"/>
                  </a:lnTo>
                  <a:lnTo>
                    <a:pt x="230644" y="419989"/>
                  </a:lnTo>
                  <a:lnTo>
                    <a:pt x="230390" y="421462"/>
                  </a:lnTo>
                  <a:lnTo>
                    <a:pt x="227850" y="424497"/>
                  </a:lnTo>
                  <a:lnTo>
                    <a:pt x="226060" y="426491"/>
                  </a:lnTo>
                  <a:lnTo>
                    <a:pt x="222707" y="429958"/>
                  </a:lnTo>
                  <a:lnTo>
                    <a:pt x="222211" y="431736"/>
                  </a:lnTo>
                  <a:lnTo>
                    <a:pt x="222148" y="434314"/>
                  </a:lnTo>
                  <a:lnTo>
                    <a:pt x="223024" y="433438"/>
                  </a:lnTo>
                  <a:lnTo>
                    <a:pt x="223634" y="432981"/>
                  </a:lnTo>
                  <a:lnTo>
                    <a:pt x="234721" y="425754"/>
                  </a:lnTo>
                  <a:lnTo>
                    <a:pt x="234784" y="427748"/>
                  </a:lnTo>
                  <a:lnTo>
                    <a:pt x="233730" y="429145"/>
                  </a:lnTo>
                  <a:lnTo>
                    <a:pt x="231254" y="431139"/>
                  </a:lnTo>
                  <a:lnTo>
                    <a:pt x="230390" y="432028"/>
                  </a:lnTo>
                  <a:lnTo>
                    <a:pt x="229400" y="433438"/>
                  </a:lnTo>
                  <a:lnTo>
                    <a:pt x="229768" y="434911"/>
                  </a:lnTo>
                  <a:lnTo>
                    <a:pt x="229895" y="435063"/>
                  </a:lnTo>
                  <a:lnTo>
                    <a:pt x="230759" y="434911"/>
                  </a:lnTo>
                  <a:lnTo>
                    <a:pt x="231254" y="434987"/>
                  </a:lnTo>
                  <a:lnTo>
                    <a:pt x="232130" y="434987"/>
                  </a:lnTo>
                  <a:lnTo>
                    <a:pt x="232930" y="434911"/>
                  </a:lnTo>
                  <a:lnTo>
                    <a:pt x="233730" y="435127"/>
                  </a:lnTo>
                  <a:lnTo>
                    <a:pt x="236029" y="435648"/>
                  </a:lnTo>
                  <a:lnTo>
                    <a:pt x="236270" y="435356"/>
                  </a:lnTo>
                  <a:lnTo>
                    <a:pt x="237324" y="433209"/>
                  </a:lnTo>
                  <a:lnTo>
                    <a:pt x="238315" y="430987"/>
                  </a:lnTo>
                  <a:lnTo>
                    <a:pt x="239928" y="429006"/>
                  </a:lnTo>
                  <a:lnTo>
                    <a:pt x="241173" y="426935"/>
                  </a:lnTo>
                  <a:lnTo>
                    <a:pt x="241477" y="426339"/>
                  </a:lnTo>
                  <a:lnTo>
                    <a:pt x="241604" y="425602"/>
                  </a:lnTo>
                  <a:lnTo>
                    <a:pt x="241846" y="424942"/>
                  </a:lnTo>
                  <a:lnTo>
                    <a:pt x="240804" y="424726"/>
                  </a:lnTo>
                  <a:lnTo>
                    <a:pt x="239928" y="424865"/>
                  </a:lnTo>
                  <a:lnTo>
                    <a:pt x="238201" y="423545"/>
                  </a:lnTo>
                  <a:lnTo>
                    <a:pt x="237210" y="423100"/>
                  </a:lnTo>
                  <a:lnTo>
                    <a:pt x="235839" y="423913"/>
                  </a:lnTo>
                  <a:lnTo>
                    <a:pt x="235343" y="424129"/>
                  </a:lnTo>
                  <a:lnTo>
                    <a:pt x="234543" y="423684"/>
                  </a:lnTo>
                  <a:lnTo>
                    <a:pt x="233857" y="423545"/>
                  </a:lnTo>
                  <a:lnTo>
                    <a:pt x="234048" y="422948"/>
                  </a:lnTo>
                  <a:lnTo>
                    <a:pt x="233984" y="422135"/>
                  </a:lnTo>
                  <a:lnTo>
                    <a:pt x="236461" y="419036"/>
                  </a:lnTo>
                  <a:lnTo>
                    <a:pt x="238696" y="416598"/>
                  </a:lnTo>
                  <a:lnTo>
                    <a:pt x="240804" y="413943"/>
                  </a:lnTo>
                  <a:lnTo>
                    <a:pt x="241604" y="412978"/>
                  </a:lnTo>
                  <a:lnTo>
                    <a:pt x="241973" y="411657"/>
                  </a:lnTo>
                  <a:lnTo>
                    <a:pt x="242595" y="410540"/>
                  </a:lnTo>
                  <a:close/>
                </a:path>
                <a:path w="412114" h="737869">
                  <a:moveTo>
                    <a:pt x="254050" y="259689"/>
                  </a:moveTo>
                  <a:lnTo>
                    <a:pt x="253758" y="259537"/>
                  </a:lnTo>
                  <a:lnTo>
                    <a:pt x="251345" y="258368"/>
                  </a:lnTo>
                  <a:lnTo>
                    <a:pt x="249593" y="257556"/>
                  </a:lnTo>
                  <a:lnTo>
                    <a:pt x="247370" y="256438"/>
                  </a:lnTo>
                  <a:lnTo>
                    <a:pt x="246875" y="256222"/>
                  </a:lnTo>
                  <a:lnTo>
                    <a:pt x="245503" y="254889"/>
                  </a:lnTo>
                  <a:lnTo>
                    <a:pt x="245008" y="254381"/>
                  </a:lnTo>
                  <a:lnTo>
                    <a:pt x="244081" y="255333"/>
                  </a:lnTo>
                  <a:lnTo>
                    <a:pt x="243090" y="256438"/>
                  </a:lnTo>
                  <a:lnTo>
                    <a:pt x="241465" y="255333"/>
                  </a:lnTo>
                  <a:lnTo>
                    <a:pt x="240614" y="254749"/>
                  </a:lnTo>
                  <a:lnTo>
                    <a:pt x="240207" y="254457"/>
                  </a:lnTo>
                  <a:lnTo>
                    <a:pt x="239801" y="254152"/>
                  </a:lnTo>
                  <a:lnTo>
                    <a:pt x="238874" y="253707"/>
                  </a:lnTo>
                  <a:lnTo>
                    <a:pt x="237388" y="254152"/>
                  </a:lnTo>
                  <a:lnTo>
                    <a:pt x="236588" y="254457"/>
                  </a:lnTo>
                  <a:lnTo>
                    <a:pt x="235661" y="254177"/>
                  </a:lnTo>
                  <a:lnTo>
                    <a:pt x="235661" y="257111"/>
                  </a:lnTo>
                  <a:lnTo>
                    <a:pt x="234911" y="257924"/>
                  </a:lnTo>
                  <a:lnTo>
                    <a:pt x="234543" y="258368"/>
                  </a:lnTo>
                  <a:lnTo>
                    <a:pt x="233857" y="257924"/>
                  </a:lnTo>
                  <a:lnTo>
                    <a:pt x="233299" y="257403"/>
                  </a:lnTo>
                  <a:lnTo>
                    <a:pt x="232689" y="256959"/>
                  </a:lnTo>
                  <a:lnTo>
                    <a:pt x="232283" y="256222"/>
                  </a:lnTo>
                  <a:lnTo>
                    <a:pt x="232181" y="255930"/>
                  </a:lnTo>
                  <a:lnTo>
                    <a:pt x="232689" y="255778"/>
                  </a:lnTo>
                  <a:lnTo>
                    <a:pt x="233362" y="255333"/>
                  </a:lnTo>
                  <a:lnTo>
                    <a:pt x="234480" y="255778"/>
                  </a:lnTo>
                  <a:lnTo>
                    <a:pt x="235165" y="256374"/>
                  </a:lnTo>
                  <a:lnTo>
                    <a:pt x="235534" y="256959"/>
                  </a:lnTo>
                  <a:lnTo>
                    <a:pt x="235661" y="257111"/>
                  </a:lnTo>
                  <a:lnTo>
                    <a:pt x="235661" y="254177"/>
                  </a:lnTo>
                  <a:lnTo>
                    <a:pt x="235343" y="254076"/>
                  </a:lnTo>
                  <a:lnTo>
                    <a:pt x="234480" y="253707"/>
                  </a:lnTo>
                  <a:lnTo>
                    <a:pt x="233299" y="253123"/>
                  </a:lnTo>
                  <a:lnTo>
                    <a:pt x="232181" y="253339"/>
                  </a:lnTo>
                  <a:lnTo>
                    <a:pt x="231013" y="253784"/>
                  </a:lnTo>
                  <a:lnTo>
                    <a:pt x="229958" y="254228"/>
                  </a:lnTo>
                  <a:lnTo>
                    <a:pt x="228841" y="254228"/>
                  </a:lnTo>
                  <a:lnTo>
                    <a:pt x="227482" y="254457"/>
                  </a:lnTo>
                  <a:lnTo>
                    <a:pt x="227698" y="254965"/>
                  </a:lnTo>
                  <a:lnTo>
                    <a:pt x="227914" y="255638"/>
                  </a:lnTo>
                  <a:lnTo>
                    <a:pt x="228282" y="256514"/>
                  </a:lnTo>
                  <a:lnTo>
                    <a:pt x="229590" y="255701"/>
                  </a:lnTo>
                  <a:lnTo>
                    <a:pt x="230517" y="254749"/>
                  </a:lnTo>
                  <a:lnTo>
                    <a:pt x="231444" y="256743"/>
                  </a:lnTo>
                  <a:lnTo>
                    <a:pt x="229895" y="257327"/>
                  </a:lnTo>
                  <a:lnTo>
                    <a:pt x="228968" y="257619"/>
                  </a:lnTo>
                  <a:lnTo>
                    <a:pt x="228282" y="260286"/>
                  </a:lnTo>
                  <a:lnTo>
                    <a:pt x="227164" y="260731"/>
                  </a:lnTo>
                  <a:lnTo>
                    <a:pt x="224815" y="258737"/>
                  </a:lnTo>
                  <a:lnTo>
                    <a:pt x="224561" y="259168"/>
                  </a:lnTo>
                  <a:lnTo>
                    <a:pt x="224256" y="259537"/>
                  </a:lnTo>
                  <a:lnTo>
                    <a:pt x="224320" y="260286"/>
                  </a:lnTo>
                  <a:lnTo>
                    <a:pt x="224561" y="260578"/>
                  </a:lnTo>
                  <a:lnTo>
                    <a:pt x="224878" y="260654"/>
                  </a:lnTo>
                  <a:lnTo>
                    <a:pt x="226606" y="261251"/>
                  </a:lnTo>
                  <a:lnTo>
                    <a:pt x="228282" y="261759"/>
                  </a:lnTo>
                  <a:lnTo>
                    <a:pt x="230022" y="262204"/>
                  </a:lnTo>
                  <a:lnTo>
                    <a:pt x="230149" y="262280"/>
                  </a:lnTo>
                  <a:lnTo>
                    <a:pt x="230327" y="262204"/>
                  </a:lnTo>
                  <a:lnTo>
                    <a:pt x="230644" y="262204"/>
                  </a:lnTo>
                  <a:lnTo>
                    <a:pt x="230517" y="261759"/>
                  </a:lnTo>
                  <a:lnTo>
                    <a:pt x="230365" y="260731"/>
                  </a:lnTo>
                  <a:lnTo>
                    <a:pt x="230149" y="259537"/>
                  </a:lnTo>
                  <a:lnTo>
                    <a:pt x="231571" y="260286"/>
                  </a:lnTo>
                  <a:lnTo>
                    <a:pt x="232930" y="260731"/>
                  </a:lnTo>
                  <a:lnTo>
                    <a:pt x="234848" y="262572"/>
                  </a:lnTo>
                  <a:lnTo>
                    <a:pt x="235597" y="262572"/>
                  </a:lnTo>
                  <a:lnTo>
                    <a:pt x="237020" y="260515"/>
                  </a:lnTo>
                  <a:lnTo>
                    <a:pt x="237578" y="260515"/>
                  </a:lnTo>
                  <a:lnTo>
                    <a:pt x="238467" y="261543"/>
                  </a:lnTo>
                  <a:lnTo>
                    <a:pt x="239191" y="262280"/>
                  </a:lnTo>
                  <a:lnTo>
                    <a:pt x="239991" y="262648"/>
                  </a:lnTo>
                  <a:lnTo>
                    <a:pt x="242036" y="260578"/>
                  </a:lnTo>
                  <a:lnTo>
                    <a:pt x="243154" y="260883"/>
                  </a:lnTo>
                  <a:lnTo>
                    <a:pt x="245503" y="264414"/>
                  </a:lnTo>
                  <a:lnTo>
                    <a:pt x="248297" y="263385"/>
                  </a:lnTo>
                  <a:lnTo>
                    <a:pt x="251079" y="264121"/>
                  </a:lnTo>
                  <a:lnTo>
                    <a:pt x="252095" y="263385"/>
                  </a:lnTo>
                  <a:lnTo>
                    <a:pt x="253314" y="261759"/>
                  </a:lnTo>
                  <a:lnTo>
                    <a:pt x="253707" y="260578"/>
                  </a:lnTo>
                  <a:lnTo>
                    <a:pt x="254050" y="259689"/>
                  </a:lnTo>
                  <a:close/>
                </a:path>
                <a:path w="412114" h="737869">
                  <a:moveTo>
                    <a:pt x="255104" y="442214"/>
                  </a:moveTo>
                  <a:lnTo>
                    <a:pt x="254863" y="441921"/>
                  </a:lnTo>
                  <a:lnTo>
                    <a:pt x="254495" y="441401"/>
                  </a:lnTo>
                  <a:lnTo>
                    <a:pt x="253619" y="441325"/>
                  </a:lnTo>
                  <a:lnTo>
                    <a:pt x="252196" y="440740"/>
                  </a:lnTo>
                  <a:lnTo>
                    <a:pt x="251396" y="440372"/>
                  </a:lnTo>
                  <a:lnTo>
                    <a:pt x="250520" y="440220"/>
                  </a:lnTo>
                  <a:lnTo>
                    <a:pt x="248170" y="439928"/>
                  </a:lnTo>
                  <a:lnTo>
                    <a:pt x="247053" y="440080"/>
                  </a:lnTo>
                  <a:lnTo>
                    <a:pt x="246748" y="440143"/>
                  </a:lnTo>
                  <a:lnTo>
                    <a:pt x="246494" y="441261"/>
                  </a:lnTo>
                  <a:lnTo>
                    <a:pt x="246253" y="442137"/>
                  </a:lnTo>
                  <a:lnTo>
                    <a:pt x="246380" y="442506"/>
                  </a:lnTo>
                  <a:lnTo>
                    <a:pt x="244017" y="445770"/>
                  </a:lnTo>
                  <a:lnTo>
                    <a:pt x="242785" y="447382"/>
                  </a:lnTo>
                  <a:lnTo>
                    <a:pt x="242595" y="447751"/>
                  </a:lnTo>
                  <a:lnTo>
                    <a:pt x="242227" y="448056"/>
                  </a:lnTo>
                  <a:lnTo>
                    <a:pt x="242036" y="448424"/>
                  </a:lnTo>
                  <a:lnTo>
                    <a:pt x="240677" y="451891"/>
                  </a:lnTo>
                  <a:lnTo>
                    <a:pt x="243890" y="451739"/>
                  </a:lnTo>
                  <a:lnTo>
                    <a:pt x="245325" y="451523"/>
                  </a:lnTo>
                  <a:lnTo>
                    <a:pt x="246811" y="451815"/>
                  </a:lnTo>
                  <a:lnTo>
                    <a:pt x="248666" y="452031"/>
                  </a:lnTo>
                  <a:lnTo>
                    <a:pt x="249593" y="452183"/>
                  </a:lnTo>
                  <a:lnTo>
                    <a:pt x="250024" y="451662"/>
                  </a:lnTo>
                  <a:lnTo>
                    <a:pt x="250647" y="450342"/>
                  </a:lnTo>
                  <a:lnTo>
                    <a:pt x="251637" y="447979"/>
                  </a:lnTo>
                  <a:lnTo>
                    <a:pt x="253123" y="445909"/>
                  </a:lnTo>
                  <a:lnTo>
                    <a:pt x="254736" y="443179"/>
                  </a:lnTo>
                  <a:lnTo>
                    <a:pt x="255104" y="442214"/>
                  </a:lnTo>
                  <a:close/>
                </a:path>
                <a:path w="412114" h="737869">
                  <a:moveTo>
                    <a:pt x="258140" y="240868"/>
                  </a:moveTo>
                  <a:lnTo>
                    <a:pt x="257149" y="239242"/>
                  </a:lnTo>
                  <a:lnTo>
                    <a:pt x="256654" y="237388"/>
                  </a:lnTo>
                  <a:lnTo>
                    <a:pt x="256933" y="236575"/>
                  </a:lnTo>
                  <a:lnTo>
                    <a:pt x="257403" y="235254"/>
                  </a:lnTo>
                  <a:lnTo>
                    <a:pt x="257530" y="234810"/>
                  </a:lnTo>
                  <a:lnTo>
                    <a:pt x="257048" y="234365"/>
                  </a:lnTo>
                  <a:lnTo>
                    <a:pt x="256654" y="233997"/>
                  </a:lnTo>
                  <a:lnTo>
                    <a:pt x="256095" y="233260"/>
                  </a:lnTo>
                  <a:lnTo>
                    <a:pt x="254736" y="234365"/>
                  </a:lnTo>
                  <a:lnTo>
                    <a:pt x="253619" y="234365"/>
                  </a:lnTo>
                  <a:lnTo>
                    <a:pt x="251269" y="232892"/>
                  </a:lnTo>
                  <a:lnTo>
                    <a:pt x="249910" y="232295"/>
                  </a:lnTo>
                  <a:lnTo>
                    <a:pt x="248602" y="233337"/>
                  </a:lnTo>
                  <a:lnTo>
                    <a:pt x="249605" y="234365"/>
                  </a:lnTo>
                  <a:lnTo>
                    <a:pt x="250405" y="235254"/>
                  </a:lnTo>
                  <a:lnTo>
                    <a:pt x="251015" y="235991"/>
                  </a:lnTo>
                  <a:lnTo>
                    <a:pt x="249161" y="236575"/>
                  </a:lnTo>
                  <a:lnTo>
                    <a:pt x="247929" y="235254"/>
                  </a:lnTo>
                  <a:lnTo>
                    <a:pt x="247840" y="235102"/>
                  </a:lnTo>
                  <a:lnTo>
                    <a:pt x="247243" y="232371"/>
                  </a:lnTo>
                  <a:lnTo>
                    <a:pt x="245503" y="231927"/>
                  </a:lnTo>
                  <a:lnTo>
                    <a:pt x="244144" y="232295"/>
                  </a:lnTo>
                  <a:lnTo>
                    <a:pt x="243713" y="233997"/>
                  </a:lnTo>
                  <a:lnTo>
                    <a:pt x="243522" y="234518"/>
                  </a:lnTo>
                  <a:lnTo>
                    <a:pt x="244081" y="235254"/>
                  </a:lnTo>
                  <a:lnTo>
                    <a:pt x="243890" y="235775"/>
                  </a:lnTo>
                  <a:lnTo>
                    <a:pt x="243459" y="237540"/>
                  </a:lnTo>
                  <a:lnTo>
                    <a:pt x="244208" y="238950"/>
                  </a:lnTo>
                  <a:lnTo>
                    <a:pt x="245008" y="240347"/>
                  </a:lnTo>
                  <a:lnTo>
                    <a:pt x="243840" y="241084"/>
                  </a:lnTo>
                  <a:lnTo>
                    <a:pt x="242595" y="241896"/>
                  </a:lnTo>
                  <a:lnTo>
                    <a:pt x="241414" y="242633"/>
                  </a:lnTo>
                  <a:lnTo>
                    <a:pt x="241211" y="243674"/>
                  </a:lnTo>
                  <a:lnTo>
                    <a:pt x="241058" y="244627"/>
                  </a:lnTo>
                  <a:lnTo>
                    <a:pt x="240982" y="245364"/>
                  </a:lnTo>
                  <a:lnTo>
                    <a:pt x="240855" y="247586"/>
                  </a:lnTo>
                  <a:lnTo>
                    <a:pt x="241477" y="248031"/>
                  </a:lnTo>
                  <a:lnTo>
                    <a:pt x="242900" y="247357"/>
                  </a:lnTo>
                  <a:lnTo>
                    <a:pt x="243027" y="247281"/>
                  </a:lnTo>
                  <a:lnTo>
                    <a:pt x="244944" y="246621"/>
                  </a:lnTo>
                  <a:lnTo>
                    <a:pt x="246748" y="244779"/>
                  </a:lnTo>
                  <a:lnTo>
                    <a:pt x="248793" y="247954"/>
                  </a:lnTo>
                  <a:lnTo>
                    <a:pt x="249034" y="245224"/>
                  </a:lnTo>
                  <a:lnTo>
                    <a:pt x="251142" y="246037"/>
                  </a:lnTo>
                  <a:lnTo>
                    <a:pt x="252260" y="250177"/>
                  </a:lnTo>
                  <a:lnTo>
                    <a:pt x="255663" y="246989"/>
                  </a:lnTo>
                  <a:lnTo>
                    <a:pt x="254127" y="245224"/>
                  </a:lnTo>
                  <a:lnTo>
                    <a:pt x="253784" y="244779"/>
                  </a:lnTo>
                  <a:lnTo>
                    <a:pt x="252945" y="243674"/>
                  </a:lnTo>
                  <a:lnTo>
                    <a:pt x="251510" y="242049"/>
                  </a:lnTo>
                  <a:lnTo>
                    <a:pt x="251637" y="241896"/>
                  </a:lnTo>
                  <a:lnTo>
                    <a:pt x="251828" y="241820"/>
                  </a:lnTo>
                  <a:lnTo>
                    <a:pt x="251955" y="241681"/>
                  </a:lnTo>
                  <a:lnTo>
                    <a:pt x="254368" y="242265"/>
                  </a:lnTo>
                  <a:lnTo>
                    <a:pt x="255168" y="244627"/>
                  </a:lnTo>
                  <a:lnTo>
                    <a:pt x="257340" y="246037"/>
                  </a:lnTo>
                  <a:lnTo>
                    <a:pt x="257086" y="244703"/>
                  </a:lnTo>
                  <a:lnTo>
                    <a:pt x="256971" y="243370"/>
                  </a:lnTo>
                  <a:lnTo>
                    <a:pt x="256667" y="241681"/>
                  </a:lnTo>
                  <a:lnTo>
                    <a:pt x="258140" y="240868"/>
                  </a:lnTo>
                  <a:close/>
                </a:path>
                <a:path w="412114" h="737869">
                  <a:moveTo>
                    <a:pt x="263537" y="708025"/>
                  </a:moveTo>
                  <a:lnTo>
                    <a:pt x="263042" y="707288"/>
                  </a:lnTo>
                  <a:lnTo>
                    <a:pt x="262724" y="706920"/>
                  </a:lnTo>
                  <a:lnTo>
                    <a:pt x="261988" y="706183"/>
                  </a:lnTo>
                  <a:lnTo>
                    <a:pt x="260934" y="705662"/>
                  </a:lnTo>
                  <a:lnTo>
                    <a:pt x="259943" y="703376"/>
                  </a:lnTo>
                  <a:lnTo>
                    <a:pt x="260007" y="701611"/>
                  </a:lnTo>
                  <a:lnTo>
                    <a:pt x="258584" y="699312"/>
                  </a:lnTo>
                  <a:lnTo>
                    <a:pt x="256781" y="697992"/>
                  </a:lnTo>
                  <a:lnTo>
                    <a:pt x="253250" y="699312"/>
                  </a:lnTo>
                  <a:lnTo>
                    <a:pt x="249720" y="699617"/>
                  </a:lnTo>
                  <a:lnTo>
                    <a:pt x="248666" y="703376"/>
                  </a:lnTo>
                  <a:lnTo>
                    <a:pt x="248424" y="704405"/>
                  </a:lnTo>
                  <a:lnTo>
                    <a:pt x="246253" y="705967"/>
                  </a:lnTo>
                  <a:lnTo>
                    <a:pt x="246430" y="704786"/>
                  </a:lnTo>
                  <a:lnTo>
                    <a:pt x="246748" y="703605"/>
                  </a:lnTo>
                  <a:lnTo>
                    <a:pt x="247116" y="701903"/>
                  </a:lnTo>
                  <a:lnTo>
                    <a:pt x="246253" y="702411"/>
                  </a:lnTo>
                  <a:lnTo>
                    <a:pt x="245567" y="702640"/>
                  </a:lnTo>
                  <a:lnTo>
                    <a:pt x="244386" y="704926"/>
                  </a:lnTo>
                  <a:lnTo>
                    <a:pt x="242595" y="705523"/>
                  </a:lnTo>
                  <a:lnTo>
                    <a:pt x="240423" y="705815"/>
                  </a:lnTo>
                  <a:lnTo>
                    <a:pt x="240118" y="706996"/>
                  </a:lnTo>
                  <a:lnTo>
                    <a:pt x="242595" y="708253"/>
                  </a:lnTo>
                  <a:lnTo>
                    <a:pt x="243840" y="708837"/>
                  </a:lnTo>
                  <a:lnTo>
                    <a:pt x="244017" y="708698"/>
                  </a:lnTo>
                  <a:lnTo>
                    <a:pt x="244144" y="708393"/>
                  </a:lnTo>
                  <a:lnTo>
                    <a:pt x="244208" y="708698"/>
                  </a:lnTo>
                  <a:lnTo>
                    <a:pt x="244208" y="709282"/>
                  </a:lnTo>
                  <a:lnTo>
                    <a:pt x="244449" y="709358"/>
                  </a:lnTo>
                  <a:lnTo>
                    <a:pt x="247421" y="710755"/>
                  </a:lnTo>
                  <a:lnTo>
                    <a:pt x="245694" y="712749"/>
                  </a:lnTo>
                  <a:lnTo>
                    <a:pt x="245008" y="714527"/>
                  </a:lnTo>
                  <a:lnTo>
                    <a:pt x="244576" y="715784"/>
                  </a:lnTo>
                  <a:lnTo>
                    <a:pt x="245198" y="716521"/>
                  </a:lnTo>
                  <a:lnTo>
                    <a:pt x="246811" y="717410"/>
                  </a:lnTo>
                  <a:lnTo>
                    <a:pt x="247484" y="717105"/>
                  </a:lnTo>
                  <a:lnTo>
                    <a:pt x="248234" y="714603"/>
                  </a:lnTo>
                  <a:lnTo>
                    <a:pt x="249034" y="713790"/>
                  </a:lnTo>
                  <a:lnTo>
                    <a:pt x="250901" y="715860"/>
                  </a:lnTo>
                  <a:lnTo>
                    <a:pt x="250901" y="714527"/>
                  </a:lnTo>
                  <a:lnTo>
                    <a:pt x="251015" y="713867"/>
                  </a:lnTo>
                  <a:lnTo>
                    <a:pt x="250774" y="712241"/>
                  </a:lnTo>
                  <a:lnTo>
                    <a:pt x="250520" y="711352"/>
                  </a:lnTo>
                  <a:lnTo>
                    <a:pt x="250342" y="710463"/>
                  </a:lnTo>
                  <a:lnTo>
                    <a:pt x="251269" y="710387"/>
                  </a:lnTo>
                  <a:lnTo>
                    <a:pt x="253441" y="710095"/>
                  </a:lnTo>
                  <a:lnTo>
                    <a:pt x="253619" y="709942"/>
                  </a:lnTo>
                  <a:lnTo>
                    <a:pt x="254495" y="708914"/>
                  </a:lnTo>
                  <a:lnTo>
                    <a:pt x="254863" y="708990"/>
                  </a:lnTo>
                  <a:lnTo>
                    <a:pt x="254990" y="709066"/>
                  </a:lnTo>
                  <a:lnTo>
                    <a:pt x="254863" y="710323"/>
                  </a:lnTo>
                  <a:lnTo>
                    <a:pt x="254609" y="710907"/>
                  </a:lnTo>
                  <a:lnTo>
                    <a:pt x="254495" y="711504"/>
                  </a:lnTo>
                  <a:lnTo>
                    <a:pt x="254177" y="712089"/>
                  </a:lnTo>
                  <a:lnTo>
                    <a:pt x="254000" y="712685"/>
                  </a:lnTo>
                  <a:lnTo>
                    <a:pt x="254546" y="712749"/>
                  </a:lnTo>
                  <a:lnTo>
                    <a:pt x="255168" y="712901"/>
                  </a:lnTo>
                  <a:lnTo>
                    <a:pt x="255854" y="712978"/>
                  </a:lnTo>
                  <a:lnTo>
                    <a:pt x="256476" y="713193"/>
                  </a:lnTo>
                  <a:lnTo>
                    <a:pt x="258203" y="711136"/>
                  </a:lnTo>
                  <a:lnTo>
                    <a:pt x="258889" y="709142"/>
                  </a:lnTo>
                  <a:lnTo>
                    <a:pt x="256286" y="706183"/>
                  </a:lnTo>
                  <a:lnTo>
                    <a:pt x="256222" y="704786"/>
                  </a:lnTo>
                  <a:lnTo>
                    <a:pt x="257771" y="704634"/>
                  </a:lnTo>
                  <a:lnTo>
                    <a:pt x="258267" y="705967"/>
                  </a:lnTo>
                  <a:lnTo>
                    <a:pt x="258457" y="707656"/>
                  </a:lnTo>
                  <a:lnTo>
                    <a:pt x="260184" y="709066"/>
                  </a:lnTo>
                  <a:lnTo>
                    <a:pt x="261924" y="708545"/>
                  </a:lnTo>
                  <a:lnTo>
                    <a:pt x="263283" y="708545"/>
                  </a:lnTo>
                  <a:lnTo>
                    <a:pt x="263347" y="708393"/>
                  </a:lnTo>
                  <a:lnTo>
                    <a:pt x="263474" y="708253"/>
                  </a:lnTo>
                  <a:lnTo>
                    <a:pt x="263537" y="708025"/>
                  </a:lnTo>
                  <a:close/>
                </a:path>
                <a:path w="412114" h="737869">
                  <a:moveTo>
                    <a:pt x="264033" y="735203"/>
                  </a:moveTo>
                  <a:lnTo>
                    <a:pt x="263779" y="732917"/>
                  </a:lnTo>
                  <a:lnTo>
                    <a:pt x="262051" y="730618"/>
                  </a:lnTo>
                  <a:lnTo>
                    <a:pt x="261429" y="729742"/>
                  </a:lnTo>
                  <a:lnTo>
                    <a:pt x="261302" y="728408"/>
                  </a:lnTo>
                  <a:lnTo>
                    <a:pt x="260934" y="726935"/>
                  </a:lnTo>
                  <a:lnTo>
                    <a:pt x="258889" y="727964"/>
                  </a:lnTo>
                  <a:lnTo>
                    <a:pt x="258076" y="728332"/>
                  </a:lnTo>
                  <a:lnTo>
                    <a:pt x="257213" y="727519"/>
                  </a:lnTo>
                  <a:lnTo>
                    <a:pt x="256476" y="726782"/>
                  </a:lnTo>
                  <a:lnTo>
                    <a:pt x="255727" y="725970"/>
                  </a:lnTo>
                  <a:lnTo>
                    <a:pt x="255536" y="726122"/>
                  </a:lnTo>
                  <a:lnTo>
                    <a:pt x="255358" y="726198"/>
                  </a:lnTo>
                  <a:lnTo>
                    <a:pt x="255168" y="726338"/>
                  </a:lnTo>
                  <a:lnTo>
                    <a:pt x="255168" y="730402"/>
                  </a:lnTo>
                  <a:lnTo>
                    <a:pt x="255104" y="731951"/>
                  </a:lnTo>
                  <a:lnTo>
                    <a:pt x="255358" y="733056"/>
                  </a:lnTo>
                  <a:lnTo>
                    <a:pt x="257403" y="732243"/>
                  </a:lnTo>
                  <a:lnTo>
                    <a:pt x="257403" y="732840"/>
                  </a:lnTo>
                  <a:lnTo>
                    <a:pt x="257530" y="733361"/>
                  </a:lnTo>
                  <a:lnTo>
                    <a:pt x="257403" y="733869"/>
                  </a:lnTo>
                  <a:lnTo>
                    <a:pt x="257213" y="734910"/>
                  </a:lnTo>
                  <a:lnTo>
                    <a:pt x="256590" y="735939"/>
                  </a:lnTo>
                  <a:lnTo>
                    <a:pt x="258330" y="736231"/>
                  </a:lnTo>
                  <a:lnTo>
                    <a:pt x="258521" y="736231"/>
                  </a:lnTo>
                  <a:lnTo>
                    <a:pt x="258521" y="737120"/>
                  </a:lnTo>
                  <a:lnTo>
                    <a:pt x="258584" y="737641"/>
                  </a:lnTo>
                  <a:lnTo>
                    <a:pt x="262724" y="737641"/>
                  </a:lnTo>
                  <a:lnTo>
                    <a:pt x="264033" y="735203"/>
                  </a:lnTo>
                  <a:close/>
                </a:path>
                <a:path w="412114" h="737869">
                  <a:moveTo>
                    <a:pt x="266814" y="635076"/>
                  </a:moveTo>
                  <a:lnTo>
                    <a:pt x="265023" y="633806"/>
                  </a:lnTo>
                  <a:lnTo>
                    <a:pt x="264096" y="632536"/>
                  </a:lnTo>
                  <a:lnTo>
                    <a:pt x="263156" y="631266"/>
                  </a:lnTo>
                  <a:lnTo>
                    <a:pt x="262293" y="629996"/>
                  </a:lnTo>
                  <a:lnTo>
                    <a:pt x="261556" y="629996"/>
                  </a:lnTo>
                  <a:lnTo>
                    <a:pt x="260743" y="631266"/>
                  </a:lnTo>
                  <a:lnTo>
                    <a:pt x="259626" y="632536"/>
                  </a:lnTo>
                  <a:lnTo>
                    <a:pt x="258521" y="632536"/>
                  </a:lnTo>
                  <a:lnTo>
                    <a:pt x="257467" y="631266"/>
                  </a:lnTo>
                  <a:lnTo>
                    <a:pt x="257035" y="629996"/>
                  </a:lnTo>
                  <a:lnTo>
                    <a:pt x="254863" y="629996"/>
                  </a:lnTo>
                  <a:lnTo>
                    <a:pt x="254546" y="631266"/>
                  </a:lnTo>
                  <a:lnTo>
                    <a:pt x="255168" y="632536"/>
                  </a:lnTo>
                  <a:lnTo>
                    <a:pt x="256654" y="635076"/>
                  </a:lnTo>
                  <a:lnTo>
                    <a:pt x="255663" y="637616"/>
                  </a:lnTo>
                  <a:lnTo>
                    <a:pt x="254622" y="640156"/>
                  </a:lnTo>
                  <a:lnTo>
                    <a:pt x="266750" y="640156"/>
                  </a:lnTo>
                  <a:lnTo>
                    <a:pt x="265696" y="638886"/>
                  </a:lnTo>
                  <a:lnTo>
                    <a:pt x="265887" y="637616"/>
                  </a:lnTo>
                  <a:lnTo>
                    <a:pt x="266814" y="635076"/>
                  </a:lnTo>
                  <a:close/>
                </a:path>
                <a:path w="412114" h="737869">
                  <a:moveTo>
                    <a:pt x="276364" y="402793"/>
                  </a:moveTo>
                  <a:lnTo>
                    <a:pt x="275856" y="402564"/>
                  </a:lnTo>
                  <a:lnTo>
                    <a:pt x="275551" y="402717"/>
                  </a:lnTo>
                  <a:lnTo>
                    <a:pt x="275120" y="402717"/>
                  </a:lnTo>
                  <a:lnTo>
                    <a:pt x="273380" y="404926"/>
                  </a:lnTo>
                  <a:lnTo>
                    <a:pt x="271830" y="406781"/>
                  </a:lnTo>
                  <a:lnTo>
                    <a:pt x="269913" y="409575"/>
                  </a:lnTo>
                  <a:lnTo>
                    <a:pt x="270103" y="410832"/>
                  </a:lnTo>
                  <a:lnTo>
                    <a:pt x="269544" y="411353"/>
                  </a:lnTo>
                  <a:lnTo>
                    <a:pt x="266319" y="414604"/>
                  </a:lnTo>
                  <a:lnTo>
                    <a:pt x="264833" y="419100"/>
                  </a:lnTo>
                  <a:lnTo>
                    <a:pt x="261493" y="422211"/>
                  </a:lnTo>
                  <a:lnTo>
                    <a:pt x="259753" y="423913"/>
                  </a:lnTo>
                  <a:lnTo>
                    <a:pt x="259575" y="426275"/>
                  </a:lnTo>
                  <a:lnTo>
                    <a:pt x="260680" y="427672"/>
                  </a:lnTo>
                  <a:lnTo>
                    <a:pt x="262978" y="424942"/>
                  </a:lnTo>
                  <a:lnTo>
                    <a:pt x="265328" y="422427"/>
                  </a:lnTo>
                  <a:lnTo>
                    <a:pt x="268490" y="418223"/>
                  </a:lnTo>
                  <a:lnTo>
                    <a:pt x="269113" y="416369"/>
                  </a:lnTo>
                  <a:lnTo>
                    <a:pt x="269913" y="414604"/>
                  </a:lnTo>
                  <a:lnTo>
                    <a:pt x="270167" y="413943"/>
                  </a:lnTo>
                  <a:lnTo>
                    <a:pt x="270281" y="413054"/>
                  </a:lnTo>
                  <a:lnTo>
                    <a:pt x="272948" y="410908"/>
                  </a:lnTo>
                  <a:lnTo>
                    <a:pt x="273824" y="408470"/>
                  </a:lnTo>
                  <a:lnTo>
                    <a:pt x="275120" y="406336"/>
                  </a:lnTo>
                  <a:lnTo>
                    <a:pt x="275678" y="405295"/>
                  </a:lnTo>
                  <a:lnTo>
                    <a:pt x="275920" y="403974"/>
                  </a:lnTo>
                  <a:lnTo>
                    <a:pt x="276364" y="402793"/>
                  </a:lnTo>
                  <a:close/>
                </a:path>
                <a:path w="412114" h="737869">
                  <a:moveTo>
                    <a:pt x="280695" y="673036"/>
                  </a:moveTo>
                  <a:lnTo>
                    <a:pt x="277596" y="671182"/>
                  </a:lnTo>
                  <a:lnTo>
                    <a:pt x="277304" y="670521"/>
                  </a:lnTo>
                  <a:lnTo>
                    <a:pt x="276606" y="668972"/>
                  </a:lnTo>
                  <a:lnTo>
                    <a:pt x="276669" y="668743"/>
                  </a:lnTo>
                  <a:lnTo>
                    <a:pt x="277469" y="665937"/>
                  </a:lnTo>
                  <a:lnTo>
                    <a:pt x="277596" y="665429"/>
                  </a:lnTo>
                  <a:lnTo>
                    <a:pt x="276237" y="664019"/>
                  </a:lnTo>
                  <a:lnTo>
                    <a:pt x="273875" y="663435"/>
                  </a:lnTo>
                  <a:lnTo>
                    <a:pt x="272275" y="663435"/>
                  </a:lnTo>
                  <a:lnTo>
                    <a:pt x="270903" y="664756"/>
                  </a:lnTo>
                  <a:lnTo>
                    <a:pt x="269976" y="665721"/>
                  </a:lnTo>
                  <a:lnTo>
                    <a:pt x="268681" y="666457"/>
                  </a:lnTo>
                  <a:lnTo>
                    <a:pt x="267373" y="667423"/>
                  </a:lnTo>
                  <a:lnTo>
                    <a:pt x="267500" y="668743"/>
                  </a:lnTo>
                  <a:lnTo>
                    <a:pt x="266077" y="668159"/>
                  </a:lnTo>
                  <a:lnTo>
                    <a:pt x="264896" y="667562"/>
                  </a:lnTo>
                  <a:lnTo>
                    <a:pt x="263664" y="667194"/>
                  </a:lnTo>
                  <a:lnTo>
                    <a:pt x="263283" y="667118"/>
                  </a:lnTo>
                  <a:lnTo>
                    <a:pt x="262547" y="667791"/>
                  </a:lnTo>
                  <a:lnTo>
                    <a:pt x="261239" y="670521"/>
                  </a:lnTo>
                  <a:lnTo>
                    <a:pt x="259016" y="670369"/>
                  </a:lnTo>
                  <a:lnTo>
                    <a:pt x="257251" y="671182"/>
                  </a:lnTo>
                  <a:lnTo>
                    <a:pt x="257149" y="673036"/>
                  </a:lnTo>
                  <a:lnTo>
                    <a:pt x="258330" y="673773"/>
                  </a:lnTo>
                  <a:lnTo>
                    <a:pt x="261175" y="673176"/>
                  </a:lnTo>
                  <a:lnTo>
                    <a:pt x="260184" y="677316"/>
                  </a:lnTo>
                  <a:lnTo>
                    <a:pt x="260375" y="677392"/>
                  </a:lnTo>
                  <a:lnTo>
                    <a:pt x="260565" y="677392"/>
                  </a:lnTo>
                  <a:lnTo>
                    <a:pt x="261124" y="676871"/>
                  </a:lnTo>
                  <a:lnTo>
                    <a:pt x="261924" y="675906"/>
                  </a:lnTo>
                  <a:lnTo>
                    <a:pt x="262051" y="675982"/>
                  </a:lnTo>
                  <a:lnTo>
                    <a:pt x="262293" y="675982"/>
                  </a:lnTo>
                  <a:lnTo>
                    <a:pt x="262318" y="676427"/>
                  </a:lnTo>
                  <a:lnTo>
                    <a:pt x="261861" y="677900"/>
                  </a:lnTo>
                  <a:lnTo>
                    <a:pt x="261670" y="678637"/>
                  </a:lnTo>
                  <a:lnTo>
                    <a:pt x="261543" y="679234"/>
                  </a:lnTo>
                  <a:lnTo>
                    <a:pt x="261429" y="680186"/>
                  </a:lnTo>
                  <a:lnTo>
                    <a:pt x="261302" y="680859"/>
                  </a:lnTo>
                  <a:lnTo>
                    <a:pt x="261988" y="680783"/>
                  </a:lnTo>
                  <a:lnTo>
                    <a:pt x="262788" y="680923"/>
                  </a:lnTo>
                  <a:lnTo>
                    <a:pt x="263220" y="680783"/>
                  </a:lnTo>
                  <a:lnTo>
                    <a:pt x="264274" y="680415"/>
                  </a:lnTo>
                  <a:lnTo>
                    <a:pt x="265023" y="679754"/>
                  </a:lnTo>
                  <a:lnTo>
                    <a:pt x="266014" y="679234"/>
                  </a:lnTo>
                  <a:lnTo>
                    <a:pt x="266877" y="679754"/>
                  </a:lnTo>
                  <a:lnTo>
                    <a:pt x="267690" y="679234"/>
                  </a:lnTo>
                  <a:lnTo>
                    <a:pt x="268617" y="678637"/>
                  </a:lnTo>
                  <a:lnTo>
                    <a:pt x="268986" y="676871"/>
                  </a:lnTo>
                  <a:lnTo>
                    <a:pt x="268986" y="675906"/>
                  </a:lnTo>
                  <a:lnTo>
                    <a:pt x="269113" y="675614"/>
                  </a:lnTo>
                  <a:lnTo>
                    <a:pt x="269290" y="675398"/>
                  </a:lnTo>
                  <a:lnTo>
                    <a:pt x="269786" y="675093"/>
                  </a:lnTo>
                  <a:lnTo>
                    <a:pt x="270040" y="675170"/>
                  </a:lnTo>
                  <a:lnTo>
                    <a:pt x="270408" y="675322"/>
                  </a:lnTo>
                  <a:lnTo>
                    <a:pt x="270776" y="675690"/>
                  </a:lnTo>
                  <a:lnTo>
                    <a:pt x="271157" y="677900"/>
                  </a:lnTo>
                  <a:lnTo>
                    <a:pt x="273380" y="678573"/>
                  </a:lnTo>
                  <a:lnTo>
                    <a:pt x="274358" y="675093"/>
                  </a:lnTo>
                  <a:lnTo>
                    <a:pt x="280225" y="673176"/>
                  </a:lnTo>
                  <a:lnTo>
                    <a:pt x="280695" y="673036"/>
                  </a:lnTo>
                  <a:close/>
                </a:path>
                <a:path w="412114" h="737869">
                  <a:moveTo>
                    <a:pt x="280822" y="324154"/>
                  </a:moveTo>
                  <a:lnTo>
                    <a:pt x="279704" y="321195"/>
                  </a:lnTo>
                  <a:lnTo>
                    <a:pt x="277596" y="320014"/>
                  </a:lnTo>
                  <a:lnTo>
                    <a:pt x="276364" y="322745"/>
                  </a:lnTo>
                  <a:lnTo>
                    <a:pt x="278282" y="325932"/>
                  </a:lnTo>
                  <a:lnTo>
                    <a:pt x="277037" y="328663"/>
                  </a:lnTo>
                  <a:lnTo>
                    <a:pt x="277228" y="332206"/>
                  </a:lnTo>
                  <a:lnTo>
                    <a:pt x="277228" y="333006"/>
                  </a:lnTo>
                  <a:lnTo>
                    <a:pt x="277355" y="333819"/>
                  </a:lnTo>
                  <a:lnTo>
                    <a:pt x="277469" y="335368"/>
                  </a:lnTo>
                  <a:lnTo>
                    <a:pt x="277596" y="336118"/>
                  </a:lnTo>
                  <a:lnTo>
                    <a:pt x="277355" y="340474"/>
                  </a:lnTo>
                  <a:lnTo>
                    <a:pt x="277037" y="344081"/>
                  </a:lnTo>
                  <a:lnTo>
                    <a:pt x="276860" y="347713"/>
                  </a:lnTo>
                  <a:lnTo>
                    <a:pt x="276860" y="348449"/>
                  </a:lnTo>
                  <a:lnTo>
                    <a:pt x="277533" y="349262"/>
                  </a:lnTo>
                  <a:lnTo>
                    <a:pt x="277901" y="350075"/>
                  </a:lnTo>
                  <a:lnTo>
                    <a:pt x="278650" y="349846"/>
                  </a:lnTo>
                  <a:lnTo>
                    <a:pt x="278955" y="348081"/>
                  </a:lnTo>
                  <a:lnTo>
                    <a:pt x="279082" y="346227"/>
                  </a:lnTo>
                  <a:lnTo>
                    <a:pt x="279577" y="344462"/>
                  </a:lnTo>
                  <a:lnTo>
                    <a:pt x="280568" y="340474"/>
                  </a:lnTo>
                  <a:lnTo>
                    <a:pt x="280327" y="336410"/>
                  </a:lnTo>
                  <a:lnTo>
                    <a:pt x="280009" y="332346"/>
                  </a:lnTo>
                  <a:lnTo>
                    <a:pt x="279831" y="330504"/>
                  </a:lnTo>
                  <a:lnTo>
                    <a:pt x="280200" y="328663"/>
                  </a:lnTo>
                  <a:lnTo>
                    <a:pt x="280822" y="324154"/>
                  </a:lnTo>
                  <a:close/>
                </a:path>
                <a:path w="412114" h="737869">
                  <a:moveTo>
                    <a:pt x="281990" y="711352"/>
                  </a:moveTo>
                  <a:lnTo>
                    <a:pt x="279641" y="709574"/>
                  </a:lnTo>
                  <a:lnTo>
                    <a:pt x="280009" y="708253"/>
                  </a:lnTo>
                  <a:lnTo>
                    <a:pt x="279946" y="707364"/>
                  </a:lnTo>
                  <a:lnTo>
                    <a:pt x="279831" y="706767"/>
                  </a:lnTo>
                  <a:lnTo>
                    <a:pt x="279768" y="706107"/>
                  </a:lnTo>
                  <a:lnTo>
                    <a:pt x="279577" y="705002"/>
                  </a:lnTo>
                  <a:lnTo>
                    <a:pt x="279209" y="704557"/>
                  </a:lnTo>
                  <a:lnTo>
                    <a:pt x="279273" y="704189"/>
                  </a:lnTo>
                  <a:lnTo>
                    <a:pt x="279336" y="701459"/>
                  </a:lnTo>
                  <a:lnTo>
                    <a:pt x="278650" y="698728"/>
                  </a:lnTo>
                  <a:lnTo>
                    <a:pt x="279946" y="696137"/>
                  </a:lnTo>
                  <a:lnTo>
                    <a:pt x="280073" y="695769"/>
                  </a:lnTo>
                  <a:lnTo>
                    <a:pt x="279400" y="694296"/>
                  </a:lnTo>
                  <a:lnTo>
                    <a:pt x="278841" y="693699"/>
                  </a:lnTo>
                  <a:lnTo>
                    <a:pt x="280200" y="691273"/>
                  </a:lnTo>
                  <a:lnTo>
                    <a:pt x="277228" y="691642"/>
                  </a:lnTo>
                  <a:lnTo>
                    <a:pt x="277101" y="690384"/>
                  </a:lnTo>
                  <a:lnTo>
                    <a:pt x="276733" y="690600"/>
                  </a:lnTo>
                  <a:lnTo>
                    <a:pt x="276237" y="690676"/>
                  </a:lnTo>
                  <a:lnTo>
                    <a:pt x="275247" y="691642"/>
                  </a:lnTo>
                  <a:lnTo>
                    <a:pt x="274751" y="692378"/>
                  </a:lnTo>
                  <a:lnTo>
                    <a:pt x="274002" y="693191"/>
                  </a:lnTo>
                  <a:lnTo>
                    <a:pt x="273316" y="692150"/>
                  </a:lnTo>
                  <a:lnTo>
                    <a:pt x="274002" y="690092"/>
                  </a:lnTo>
                  <a:lnTo>
                    <a:pt x="271894" y="690753"/>
                  </a:lnTo>
                  <a:lnTo>
                    <a:pt x="270535" y="698652"/>
                  </a:lnTo>
                  <a:lnTo>
                    <a:pt x="272580" y="697623"/>
                  </a:lnTo>
                  <a:lnTo>
                    <a:pt x="273634" y="697026"/>
                  </a:lnTo>
                  <a:lnTo>
                    <a:pt x="273824" y="697547"/>
                  </a:lnTo>
                  <a:lnTo>
                    <a:pt x="273138" y="699096"/>
                  </a:lnTo>
                  <a:lnTo>
                    <a:pt x="272884" y="700201"/>
                  </a:lnTo>
                  <a:lnTo>
                    <a:pt x="273011" y="700862"/>
                  </a:lnTo>
                  <a:lnTo>
                    <a:pt x="273316" y="701014"/>
                  </a:lnTo>
                  <a:lnTo>
                    <a:pt x="275247" y="701675"/>
                  </a:lnTo>
                  <a:lnTo>
                    <a:pt x="274434" y="703008"/>
                  </a:lnTo>
                  <a:lnTo>
                    <a:pt x="273634" y="705523"/>
                  </a:lnTo>
                  <a:lnTo>
                    <a:pt x="272707" y="706767"/>
                  </a:lnTo>
                  <a:lnTo>
                    <a:pt x="274866" y="708101"/>
                  </a:lnTo>
                  <a:lnTo>
                    <a:pt x="274815" y="709574"/>
                  </a:lnTo>
                  <a:lnTo>
                    <a:pt x="274561" y="710323"/>
                  </a:lnTo>
                  <a:lnTo>
                    <a:pt x="273443" y="713193"/>
                  </a:lnTo>
                  <a:lnTo>
                    <a:pt x="274624" y="715111"/>
                  </a:lnTo>
                  <a:lnTo>
                    <a:pt x="277228" y="715556"/>
                  </a:lnTo>
                  <a:lnTo>
                    <a:pt x="279831" y="712685"/>
                  </a:lnTo>
                  <a:lnTo>
                    <a:pt x="281444" y="714679"/>
                  </a:lnTo>
                  <a:lnTo>
                    <a:pt x="281876" y="713054"/>
                  </a:lnTo>
                  <a:lnTo>
                    <a:pt x="281990" y="711352"/>
                  </a:lnTo>
                  <a:close/>
                </a:path>
                <a:path w="412114" h="737869">
                  <a:moveTo>
                    <a:pt x="283362" y="303110"/>
                  </a:moveTo>
                  <a:lnTo>
                    <a:pt x="282740" y="301701"/>
                  </a:lnTo>
                  <a:lnTo>
                    <a:pt x="282308" y="300596"/>
                  </a:lnTo>
                  <a:lnTo>
                    <a:pt x="281990" y="299415"/>
                  </a:lnTo>
                  <a:lnTo>
                    <a:pt x="281559" y="296545"/>
                  </a:lnTo>
                  <a:lnTo>
                    <a:pt x="281559" y="294767"/>
                  </a:lnTo>
                  <a:lnTo>
                    <a:pt x="281317" y="293001"/>
                  </a:lnTo>
                  <a:lnTo>
                    <a:pt x="281190" y="291287"/>
                  </a:lnTo>
                  <a:lnTo>
                    <a:pt x="279336" y="290487"/>
                  </a:lnTo>
                  <a:lnTo>
                    <a:pt x="277901" y="291287"/>
                  </a:lnTo>
                  <a:lnTo>
                    <a:pt x="277596" y="291439"/>
                  </a:lnTo>
                  <a:lnTo>
                    <a:pt x="277101" y="291884"/>
                  </a:lnTo>
                  <a:lnTo>
                    <a:pt x="275183" y="290779"/>
                  </a:lnTo>
                  <a:lnTo>
                    <a:pt x="274066" y="292925"/>
                  </a:lnTo>
                  <a:lnTo>
                    <a:pt x="272326" y="292773"/>
                  </a:lnTo>
                  <a:lnTo>
                    <a:pt x="271780" y="293954"/>
                  </a:lnTo>
                  <a:lnTo>
                    <a:pt x="271894" y="294246"/>
                  </a:lnTo>
                  <a:lnTo>
                    <a:pt x="273761" y="296608"/>
                  </a:lnTo>
                  <a:lnTo>
                    <a:pt x="272516" y="299339"/>
                  </a:lnTo>
                  <a:lnTo>
                    <a:pt x="273075" y="303187"/>
                  </a:lnTo>
                  <a:lnTo>
                    <a:pt x="273075" y="304660"/>
                  </a:lnTo>
                  <a:lnTo>
                    <a:pt x="273443" y="305917"/>
                  </a:lnTo>
                  <a:lnTo>
                    <a:pt x="273507" y="306209"/>
                  </a:lnTo>
                  <a:lnTo>
                    <a:pt x="274497" y="306654"/>
                  </a:lnTo>
                  <a:lnTo>
                    <a:pt x="274929" y="306578"/>
                  </a:lnTo>
                  <a:lnTo>
                    <a:pt x="277787" y="305765"/>
                  </a:lnTo>
                  <a:lnTo>
                    <a:pt x="279336" y="308051"/>
                  </a:lnTo>
                  <a:lnTo>
                    <a:pt x="279704" y="307251"/>
                  </a:lnTo>
                  <a:lnTo>
                    <a:pt x="279831" y="306654"/>
                  </a:lnTo>
                  <a:lnTo>
                    <a:pt x="280136" y="306133"/>
                  </a:lnTo>
                  <a:lnTo>
                    <a:pt x="280504" y="305625"/>
                  </a:lnTo>
                  <a:lnTo>
                    <a:pt x="280885" y="305028"/>
                  </a:lnTo>
                  <a:lnTo>
                    <a:pt x="282803" y="304215"/>
                  </a:lnTo>
                  <a:lnTo>
                    <a:pt x="283362" y="303110"/>
                  </a:lnTo>
                  <a:close/>
                </a:path>
                <a:path w="412114" h="737869">
                  <a:moveTo>
                    <a:pt x="289610" y="377532"/>
                  </a:moveTo>
                  <a:lnTo>
                    <a:pt x="289306" y="376580"/>
                  </a:lnTo>
                  <a:lnTo>
                    <a:pt x="286270" y="375462"/>
                  </a:lnTo>
                  <a:lnTo>
                    <a:pt x="285521" y="374802"/>
                  </a:lnTo>
                  <a:lnTo>
                    <a:pt x="280441" y="378421"/>
                  </a:lnTo>
                  <a:lnTo>
                    <a:pt x="280695" y="376643"/>
                  </a:lnTo>
                  <a:lnTo>
                    <a:pt x="280695" y="375170"/>
                  </a:lnTo>
                  <a:lnTo>
                    <a:pt x="282371" y="370382"/>
                  </a:lnTo>
                  <a:lnTo>
                    <a:pt x="284099" y="366979"/>
                  </a:lnTo>
                  <a:lnTo>
                    <a:pt x="283730" y="362991"/>
                  </a:lnTo>
                  <a:lnTo>
                    <a:pt x="282613" y="364832"/>
                  </a:lnTo>
                  <a:lnTo>
                    <a:pt x="281622" y="367487"/>
                  </a:lnTo>
                  <a:lnTo>
                    <a:pt x="281254" y="369265"/>
                  </a:lnTo>
                  <a:lnTo>
                    <a:pt x="280504" y="370890"/>
                  </a:lnTo>
                  <a:lnTo>
                    <a:pt x="280327" y="371487"/>
                  </a:lnTo>
                  <a:lnTo>
                    <a:pt x="279209" y="372224"/>
                  </a:lnTo>
                  <a:lnTo>
                    <a:pt x="278155" y="372071"/>
                  </a:lnTo>
                  <a:lnTo>
                    <a:pt x="277355" y="371043"/>
                  </a:lnTo>
                  <a:lnTo>
                    <a:pt x="277406" y="368757"/>
                  </a:lnTo>
                  <a:lnTo>
                    <a:pt x="277850" y="367118"/>
                  </a:lnTo>
                  <a:lnTo>
                    <a:pt x="277964" y="365429"/>
                  </a:lnTo>
                  <a:lnTo>
                    <a:pt x="278091" y="364617"/>
                  </a:lnTo>
                  <a:lnTo>
                    <a:pt x="277723" y="363804"/>
                  </a:lnTo>
                  <a:lnTo>
                    <a:pt x="277533" y="362915"/>
                  </a:lnTo>
                  <a:lnTo>
                    <a:pt x="276606" y="363143"/>
                  </a:lnTo>
                  <a:lnTo>
                    <a:pt x="275551" y="363143"/>
                  </a:lnTo>
                  <a:lnTo>
                    <a:pt x="273443" y="364464"/>
                  </a:lnTo>
                  <a:lnTo>
                    <a:pt x="272275" y="365645"/>
                  </a:lnTo>
                  <a:lnTo>
                    <a:pt x="270776" y="366903"/>
                  </a:lnTo>
                  <a:lnTo>
                    <a:pt x="270776" y="366306"/>
                  </a:lnTo>
                  <a:lnTo>
                    <a:pt x="270535" y="365645"/>
                  </a:lnTo>
                  <a:lnTo>
                    <a:pt x="270725" y="364985"/>
                  </a:lnTo>
                  <a:lnTo>
                    <a:pt x="271094" y="362699"/>
                  </a:lnTo>
                  <a:lnTo>
                    <a:pt x="271653" y="360553"/>
                  </a:lnTo>
                  <a:lnTo>
                    <a:pt x="272275" y="356273"/>
                  </a:lnTo>
                  <a:lnTo>
                    <a:pt x="272275" y="354203"/>
                  </a:lnTo>
                  <a:lnTo>
                    <a:pt x="272389" y="352209"/>
                  </a:lnTo>
                  <a:lnTo>
                    <a:pt x="272516" y="351624"/>
                  </a:lnTo>
                  <a:lnTo>
                    <a:pt x="272389" y="351028"/>
                  </a:lnTo>
                  <a:lnTo>
                    <a:pt x="272389" y="350443"/>
                  </a:lnTo>
                  <a:lnTo>
                    <a:pt x="271957" y="350443"/>
                  </a:lnTo>
                  <a:lnTo>
                    <a:pt x="271830" y="350367"/>
                  </a:lnTo>
                  <a:lnTo>
                    <a:pt x="271589" y="350951"/>
                  </a:lnTo>
                  <a:lnTo>
                    <a:pt x="271399" y="351624"/>
                  </a:lnTo>
                  <a:lnTo>
                    <a:pt x="271157" y="352209"/>
                  </a:lnTo>
                  <a:lnTo>
                    <a:pt x="269544" y="357530"/>
                  </a:lnTo>
                  <a:lnTo>
                    <a:pt x="269290" y="357822"/>
                  </a:lnTo>
                  <a:lnTo>
                    <a:pt x="270344" y="360705"/>
                  </a:lnTo>
                  <a:lnTo>
                    <a:pt x="268490" y="362839"/>
                  </a:lnTo>
                  <a:lnTo>
                    <a:pt x="267436" y="367715"/>
                  </a:lnTo>
                  <a:lnTo>
                    <a:pt x="266014" y="369938"/>
                  </a:lnTo>
                  <a:lnTo>
                    <a:pt x="264655" y="373989"/>
                  </a:lnTo>
                  <a:lnTo>
                    <a:pt x="264528" y="375691"/>
                  </a:lnTo>
                  <a:lnTo>
                    <a:pt x="264210" y="377393"/>
                  </a:lnTo>
                  <a:lnTo>
                    <a:pt x="264591" y="377532"/>
                  </a:lnTo>
                  <a:lnTo>
                    <a:pt x="264833" y="377532"/>
                  </a:lnTo>
                  <a:lnTo>
                    <a:pt x="265201" y="377012"/>
                  </a:lnTo>
                  <a:lnTo>
                    <a:pt x="265645" y="376580"/>
                  </a:lnTo>
                  <a:lnTo>
                    <a:pt x="267004" y="374142"/>
                  </a:lnTo>
                  <a:lnTo>
                    <a:pt x="267931" y="372148"/>
                  </a:lnTo>
                  <a:lnTo>
                    <a:pt x="269354" y="369785"/>
                  </a:lnTo>
                  <a:lnTo>
                    <a:pt x="270167" y="369633"/>
                  </a:lnTo>
                  <a:lnTo>
                    <a:pt x="270776" y="369265"/>
                  </a:lnTo>
                  <a:lnTo>
                    <a:pt x="271030" y="370001"/>
                  </a:lnTo>
                  <a:lnTo>
                    <a:pt x="271526" y="370751"/>
                  </a:lnTo>
                  <a:lnTo>
                    <a:pt x="271094" y="373405"/>
                  </a:lnTo>
                  <a:lnTo>
                    <a:pt x="270471" y="375323"/>
                  </a:lnTo>
                  <a:lnTo>
                    <a:pt x="269913" y="377532"/>
                  </a:lnTo>
                  <a:lnTo>
                    <a:pt x="273634" y="377532"/>
                  </a:lnTo>
                  <a:lnTo>
                    <a:pt x="275856" y="375907"/>
                  </a:lnTo>
                  <a:lnTo>
                    <a:pt x="277469" y="373253"/>
                  </a:lnTo>
                  <a:lnTo>
                    <a:pt x="277723" y="373253"/>
                  </a:lnTo>
                  <a:lnTo>
                    <a:pt x="278155" y="373405"/>
                  </a:lnTo>
                  <a:lnTo>
                    <a:pt x="278282" y="374662"/>
                  </a:lnTo>
                  <a:lnTo>
                    <a:pt x="278904" y="376059"/>
                  </a:lnTo>
                  <a:lnTo>
                    <a:pt x="277355" y="380047"/>
                  </a:lnTo>
                  <a:lnTo>
                    <a:pt x="275678" y="382930"/>
                  </a:lnTo>
                  <a:lnTo>
                    <a:pt x="274002" y="386918"/>
                  </a:lnTo>
                  <a:lnTo>
                    <a:pt x="273697" y="388239"/>
                  </a:lnTo>
                  <a:lnTo>
                    <a:pt x="273265" y="389420"/>
                  </a:lnTo>
                  <a:lnTo>
                    <a:pt x="274066" y="389712"/>
                  </a:lnTo>
                  <a:lnTo>
                    <a:pt x="275742" y="387286"/>
                  </a:lnTo>
                  <a:lnTo>
                    <a:pt x="277101" y="384848"/>
                  </a:lnTo>
                  <a:lnTo>
                    <a:pt x="278345" y="381152"/>
                  </a:lnTo>
                  <a:lnTo>
                    <a:pt x="279082" y="380199"/>
                  </a:lnTo>
                  <a:lnTo>
                    <a:pt x="280758" y="381304"/>
                  </a:lnTo>
                  <a:lnTo>
                    <a:pt x="280936" y="382638"/>
                  </a:lnTo>
                  <a:lnTo>
                    <a:pt x="280504" y="384848"/>
                  </a:lnTo>
                  <a:lnTo>
                    <a:pt x="279400" y="386168"/>
                  </a:lnTo>
                  <a:lnTo>
                    <a:pt x="279273" y="388531"/>
                  </a:lnTo>
                  <a:lnTo>
                    <a:pt x="280327" y="389712"/>
                  </a:lnTo>
                  <a:lnTo>
                    <a:pt x="280885" y="390829"/>
                  </a:lnTo>
                  <a:lnTo>
                    <a:pt x="281190" y="390677"/>
                  </a:lnTo>
                  <a:lnTo>
                    <a:pt x="281559" y="390613"/>
                  </a:lnTo>
                  <a:lnTo>
                    <a:pt x="281686" y="390385"/>
                  </a:lnTo>
                  <a:lnTo>
                    <a:pt x="283362" y="388467"/>
                  </a:lnTo>
                  <a:lnTo>
                    <a:pt x="286334" y="388607"/>
                  </a:lnTo>
                  <a:lnTo>
                    <a:pt x="286397" y="387286"/>
                  </a:lnTo>
                  <a:lnTo>
                    <a:pt x="287197" y="384187"/>
                  </a:lnTo>
                  <a:lnTo>
                    <a:pt x="287629" y="382117"/>
                  </a:lnTo>
                  <a:lnTo>
                    <a:pt x="288505" y="380276"/>
                  </a:lnTo>
                  <a:lnTo>
                    <a:pt x="289610" y="377532"/>
                  </a:lnTo>
                  <a:close/>
                </a:path>
                <a:path w="412114" h="737869">
                  <a:moveTo>
                    <a:pt x="291744" y="737641"/>
                  </a:moveTo>
                  <a:lnTo>
                    <a:pt x="291414" y="736752"/>
                  </a:lnTo>
                  <a:lnTo>
                    <a:pt x="291160" y="735647"/>
                  </a:lnTo>
                  <a:lnTo>
                    <a:pt x="290055" y="734542"/>
                  </a:lnTo>
                  <a:lnTo>
                    <a:pt x="288874" y="734834"/>
                  </a:lnTo>
                  <a:lnTo>
                    <a:pt x="287451" y="735279"/>
                  </a:lnTo>
                  <a:lnTo>
                    <a:pt x="287388" y="733285"/>
                  </a:lnTo>
                  <a:lnTo>
                    <a:pt x="287261" y="731291"/>
                  </a:lnTo>
                  <a:lnTo>
                    <a:pt x="287197" y="729297"/>
                  </a:lnTo>
                  <a:lnTo>
                    <a:pt x="286893" y="729297"/>
                  </a:lnTo>
                  <a:lnTo>
                    <a:pt x="286702" y="729221"/>
                  </a:lnTo>
                  <a:lnTo>
                    <a:pt x="286397" y="729221"/>
                  </a:lnTo>
                  <a:lnTo>
                    <a:pt x="285407" y="731659"/>
                  </a:lnTo>
                  <a:lnTo>
                    <a:pt x="284416" y="733501"/>
                  </a:lnTo>
                  <a:lnTo>
                    <a:pt x="283794" y="734314"/>
                  </a:lnTo>
                  <a:lnTo>
                    <a:pt x="283171" y="734466"/>
                  </a:lnTo>
                  <a:lnTo>
                    <a:pt x="282740" y="734606"/>
                  </a:lnTo>
                  <a:lnTo>
                    <a:pt x="282054" y="733793"/>
                  </a:lnTo>
                  <a:lnTo>
                    <a:pt x="281317" y="733361"/>
                  </a:lnTo>
                  <a:lnTo>
                    <a:pt x="280504" y="734237"/>
                  </a:lnTo>
                  <a:lnTo>
                    <a:pt x="279704" y="734682"/>
                  </a:lnTo>
                  <a:lnTo>
                    <a:pt x="278282" y="732612"/>
                  </a:lnTo>
                  <a:lnTo>
                    <a:pt x="276974" y="732688"/>
                  </a:lnTo>
                  <a:lnTo>
                    <a:pt x="275856" y="732917"/>
                  </a:lnTo>
                  <a:lnTo>
                    <a:pt x="275247" y="733793"/>
                  </a:lnTo>
                  <a:lnTo>
                    <a:pt x="275615" y="734606"/>
                  </a:lnTo>
                  <a:lnTo>
                    <a:pt x="276237" y="735203"/>
                  </a:lnTo>
                  <a:lnTo>
                    <a:pt x="276796" y="735279"/>
                  </a:lnTo>
                  <a:lnTo>
                    <a:pt x="278587" y="735647"/>
                  </a:lnTo>
                  <a:lnTo>
                    <a:pt x="277355" y="736828"/>
                  </a:lnTo>
                  <a:lnTo>
                    <a:pt x="277596" y="737641"/>
                  </a:lnTo>
                  <a:lnTo>
                    <a:pt x="291744" y="737641"/>
                  </a:lnTo>
                  <a:close/>
                </a:path>
                <a:path w="412114" h="737869">
                  <a:moveTo>
                    <a:pt x="291782" y="307022"/>
                  </a:moveTo>
                  <a:lnTo>
                    <a:pt x="290601" y="305473"/>
                  </a:lnTo>
                  <a:lnTo>
                    <a:pt x="290487" y="302806"/>
                  </a:lnTo>
                  <a:lnTo>
                    <a:pt x="290487" y="301561"/>
                  </a:lnTo>
                  <a:lnTo>
                    <a:pt x="291541" y="297942"/>
                  </a:lnTo>
                  <a:lnTo>
                    <a:pt x="289991" y="292100"/>
                  </a:lnTo>
                  <a:lnTo>
                    <a:pt x="287388" y="289966"/>
                  </a:lnTo>
                  <a:lnTo>
                    <a:pt x="287388" y="294106"/>
                  </a:lnTo>
                  <a:lnTo>
                    <a:pt x="286702" y="297726"/>
                  </a:lnTo>
                  <a:lnTo>
                    <a:pt x="284975" y="301332"/>
                  </a:lnTo>
                  <a:lnTo>
                    <a:pt x="286639" y="300520"/>
                  </a:lnTo>
                  <a:lnTo>
                    <a:pt x="286766" y="300748"/>
                  </a:lnTo>
                  <a:lnTo>
                    <a:pt x="287134" y="301040"/>
                  </a:lnTo>
                  <a:lnTo>
                    <a:pt x="287020" y="303403"/>
                  </a:lnTo>
                  <a:lnTo>
                    <a:pt x="287020" y="305549"/>
                  </a:lnTo>
                  <a:lnTo>
                    <a:pt x="286080" y="311010"/>
                  </a:lnTo>
                  <a:lnTo>
                    <a:pt x="284848" y="314413"/>
                  </a:lnTo>
                  <a:lnTo>
                    <a:pt x="286461" y="317804"/>
                  </a:lnTo>
                  <a:lnTo>
                    <a:pt x="286766" y="318325"/>
                  </a:lnTo>
                  <a:lnTo>
                    <a:pt x="287197" y="318757"/>
                  </a:lnTo>
                  <a:lnTo>
                    <a:pt x="288010" y="319722"/>
                  </a:lnTo>
                  <a:lnTo>
                    <a:pt x="288874" y="315887"/>
                  </a:lnTo>
                  <a:lnTo>
                    <a:pt x="289496" y="312559"/>
                  </a:lnTo>
                  <a:lnTo>
                    <a:pt x="290233" y="309016"/>
                  </a:lnTo>
                  <a:lnTo>
                    <a:pt x="290106" y="308571"/>
                  </a:lnTo>
                  <a:lnTo>
                    <a:pt x="291782" y="307022"/>
                  </a:lnTo>
                  <a:close/>
                </a:path>
                <a:path w="412114" h="737869">
                  <a:moveTo>
                    <a:pt x="291909" y="342392"/>
                  </a:moveTo>
                  <a:lnTo>
                    <a:pt x="290055" y="342163"/>
                  </a:lnTo>
                  <a:lnTo>
                    <a:pt x="289737" y="341655"/>
                  </a:lnTo>
                  <a:lnTo>
                    <a:pt x="289864" y="337820"/>
                  </a:lnTo>
                  <a:lnTo>
                    <a:pt x="289610" y="335965"/>
                  </a:lnTo>
                  <a:lnTo>
                    <a:pt x="289433" y="334187"/>
                  </a:lnTo>
                  <a:lnTo>
                    <a:pt x="289369" y="333159"/>
                  </a:lnTo>
                  <a:lnTo>
                    <a:pt x="288747" y="333006"/>
                  </a:lnTo>
                  <a:lnTo>
                    <a:pt x="287820" y="333451"/>
                  </a:lnTo>
                  <a:lnTo>
                    <a:pt x="286766" y="333819"/>
                  </a:lnTo>
                  <a:lnTo>
                    <a:pt x="285648" y="334048"/>
                  </a:lnTo>
                  <a:lnTo>
                    <a:pt x="284594" y="334416"/>
                  </a:lnTo>
                  <a:lnTo>
                    <a:pt x="283171" y="334784"/>
                  </a:lnTo>
                  <a:lnTo>
                    <a:pt x="283857" y="335902"/>
                  </a:lnTo>
                  <a:lnTo>
                    <a:pt x="283794" y="336778"/>
                  </a:lnTo>
                  <a:lnTo>
                    <a:pt x="283362" y="339369"/>
                  </a:lnTo>
                  <a:lnTo>
                    <a:pt x="284784" y="341947"/>
                  </a:lnTo>
                  <a:lnTo>
                    <a:pt x="283857" y="344601"/>
                  </a:lnTo>
                  <a:lnTo>
                    <a:pt x="283476" y="345782"/>
                  </a:lnTo>
                  <a:lnTo>
                    <a:pt x="283476" y="347192"/>
                  </a:lnTo>
                  <a:lnTo>
                    <a:pt x="286893" y="349186"/>
                  </a:lnTo>
                  <a:lnTo>
                    <a:pt x="288124" y="348157"/>
                  </a:lnTo>
                  <a:lnTo>
                    <a:pt x="289115" y="346824"/>
                  </a:lnTo>
                  <a:lnTo>
                    <a:pt x="290106" y="345414"/>
                  </a:lnTo>
                  <a:lnTo>
                    <a:pt x="290918" y="343865"/>
                  </a:lnTo>
                  <a:lnTo>
                    <a:pt x="291909" y="342392"/>
                  </a:lnTo>
                  <a:close/>
                </a:path>
                <a:path w="412114" h="737869">
                  <a:moveTo>
                    <a:pt x="297294" y="394855"/>
                  </a:moveTo>
                  <a:lnTo>
                    <a:pt x="297053" y="395046"/>
                  </a:lnTo>
                  <a:lnTo>
                    <a:pt x="297180" y="395046"/>
                  </a:lnTo>
                  <a:lnTo>
                    <a:pt x="297294" y="394855"/>
                  </a:lnTo>
                  <a:close/>
                </a:path>
                <a:path w="412114" h="737869">
                  <a:moveTo>
                    <a:pt x="297916" y="640321"/>
                  </a:moveTo>
                  <a:lnTo>
                    <a:pt x="296862" y="638098"/>
                  </a:lnTo>
                  <a:lnTo>
                    <a:pt x="295135" y="637882"/>
                  </a:lnTo>
                  <a:lnTo>
                    <a:pt x="293763" y="638035"/>
                  </a:lnTo>
                  <a:lnTo>
                    <a:pt x="294017" y="636409"/>
                  </a:lnTo>
                  <a:lnTo>
                    <a:pt x="294754" y="634784"/>
                  </a:lnTo>
                  <a:lnTo>
                    <a:pt x="293090" y="633310"/>
                  </a:lnTo>
                  <a:lnTo>
                    <a:pt x="294640" y="630948"/>
                  </a:lnTo>
                  <a:lnTo>
                    <a:pt x="290982" y="630580"/>
                  </a:lnTo>
                  <a:lnTo>
                    <a:pt x="289433" y="630720"/>
                  </a:lnTo>
                  <a:lnTo>
                    <a:pt x="288378" y="630720"/>
                  </a:lnTo>
                  <a:lnTo>
                    <a:pt x="287197" y="631977"/>
                  </a:lnTo>
                  <a:lnTo>
                    <a:pt x="286397" y="632942"/>
                  </a:lnTo>
                  <a:lnTo>
                    <a:pt x="285584" y="633755"/>
                  </a:lnTo>
                  <a:lnTo>
                    <a:pt x="284848" y="633082"/>
                  </a:lnTo>
                  <a:lnTo>
                    <a:pt x="284162" y="632574"/>
                  </a:lnTo>
                  <a:lnTo>
                    <a:pt x="283425" y="631901"/>
                  </a:lnTo>
                  <a:lnTo>
                    <a:pt x="282930" y="633234"/>
                  </a:lnTo>
                  <a:lnTo>
                    <a:pt x="281940" y="635304"/>
                  </a:lnTo>
                  <a:lnTo>
                    <a:pt x="281317" y="634339"/>
                  </a:lnTo>
                  <a:lnTo>
                    <a:pt x="280885" y="633818"/>
                  </a:lnTo>
                  <a:lnTo>
                    <a:pt x="280390" y="633006"/>
                  </a:lnTo>
                  <a:lnTo>
                    <a:pt x="278650" y="634631"/>
                  </a:lnTo>
                  <a:lnTo>
                    <a:pt x="277964" y="637286"/>
                  </a:lnTo>
                  <a:lnTo>
                    <a:pt x="273265" y="638911"/>
                  </a:lnTo>
                  <a:lnTo>
                    <a:pt x="271462" y="640473"/>
                  </a:lnTo>
                  <a:lnTo>
                    <a:pt x="269417" y="641731"/>
                  </a:lnTo>
                  <a:lnTo>
                    <a:pt x="269735" y="642239"/>
                  </a:lnTo>
                  <a:lnTo>
                    <a:pt x="269976" y="643128"/>
                  </a:lnTo>
                  <a:lnTo>
                    <a:pt x="270840" y="644017"/>
                  </a:lnTo>
                  <a:lnTo>
                    <a:pt x="271894" y="644093"/>
                  </a:lnTo>
                  <a:lnTo>
                    <a:pt x="272643" y="643343"/>
                  </a:lnTo>
                  <a:lnTo>
                    <a:pt x="272770" y="642543"/>
                  </a:lnTo>
                  <a:lnTo>
                    <a:pt x="274256" y="639584"/>
                  </a:lnTo>
                  <a:lnTo>
                    <a:pt x="274497" y="639660"/>
                  </a:lnTo>
                  <a:lnTo>
                    <a:pt x="274751" y="639660"/>
                  </a:lnTo>
                  <a:lnTo>
                    <a:pt x="274929" y="639737"/>
                  </a:lnTo>
                  <a:lnTo>
                    <a:pt x="275310" y="640473"/>
                  </a:lnTo>
                  <a:lnTo>
                    <a:pt x="276110" y="641286"/>
                  </a:lnTo>
                  <a:lnTo>
                    <a:pt x="275742" y="644309"/>
                  </a:lnTo>
                  <a:lnTo>
                    <a:pt x="277787" y="645566"/>
                  </a:lnTo>
                  <a:lnTo>
                    <a:pt x="278345" y="647484"/>
                  </a:lnTo>
                  <a:lnTo>
                    <a:pt x="278460" y="647776"/>
                  </a:lnTo>
                  <a:lnTo>
                    <a:pt x="279082" y="648144"/>
                  </a:lnTo>
                  <a:lnTo>
                    <a:pt x="280758" y="647255"/>
                  </a:lnTo>
                  <a:lnTo>
                    <a:pt x="282981" y="648665"/>
                  </a:lnTo>
                  <a:lnTo>
                    <a:pt x="283857" y="646303"/>
                  </a:lnTo>
                  <a:lnTo>
                    <a:pt x="286334" y="646303"/>
                  </a:lnTo>
                  <a:lnTo>
                    <a:pt x="287515" y="644309"/>
                  </a:lnTo>
                  <a:lnTo>
                    <a:pt x="289496" y="643420"/>
                  </a:lnTo>
                  <a:lnTo>
                    <a:pt x="290169" y="644461"/>
                  </a:lnTo>
                  <a:lnTo>
                    <a:pt x="290728" y="645198"/>
                  </a:lnTo>
                  <a:lnTo>
                    <a:pt x="292150" y="642023"/>
                  </a:lnTo>
                  <a:lnTo>
                    <a:pt x="295008" y="641134"/>
                  </a:lnTo>
                  <a:lnTo>
                    <a:pt x="297916" y="640321"/>
                  </a:lnTo>
                  <a:close/>
                </a:path>
                <a:path w="412114" h="737869">
                  <a:moveTo>
                    <a:pt x="299834" y="377825"/>
                  </a:moveTo>
                  <a:lnTo>
                    <a:pt x="298475" y="375615"/>
                  </a:lnTo>
                  <a:lnTo>
                    <a:pt x="297980" y="378574"/>
                  </a:lnTo>
                  <a:lnTo>
                    <a:pt x="295681" y="380276"/>
                  </a:lnTo>
                  <a:lnTo>
                    <a:pt x="294081" y="382701"/>
                  </a:lnTo>
                  <a:lnTo>
                    <a:pt x="293890" y="383222"/>
                  </a:lnTo>
                  <a:lnTo>
                    <a:pt x="295376" y="384556"/>
                  </a:lnTo>
                  <a:lnTo>
                    <a:pt x="294259" y="385584"/>
                  </a:lnTo>
                  <a:lnTo>
                    <a:pt x="291592" y="388899"/>
                  </a:lnTo>
                  <a:lnTo>
                    <a:pt x="289864" y="395262"/>
                  </a:lnTo>
                  <a:lnTo>
                    <a:pt x="289242" y="395846"/>
                  </a:lnTo>
                  <a:lnTo>
                    <a:pt x="288620" y="396214"/>
                  </a:lnTo>
                  <a:lnTo>
                    <a:pt x="285902" y="398284"/>
                  </a:lnTo>
                  <a:lnTo>
                    <a:pt x="285216" y="402132"/>
                  </a:lnTo>
                  <a:lnTo>
                    <a:pt x="288251" y="404558"/>
                  </a:lnTo>
                  <a:lnTo>
                    <a:pt x="288556" y="404050"/>
                  </a:lnTo>
                  <a:lnTo>
                    <a:pt x="288747" y="403529"/>
                  </a:lnTo>
                  <a:lnTo>
                    <a:pt x="289864" y="401828"/>
                  </a:lnTo>
                  <a:lnTo>
                    <a:pt x="290918" y="400723"/>
                  </a:lnTo>
                  <a:lnTo>
                    <a:pt x="292036" y="398653"/>
                  </a:lnTo>
                  <a:lnTo>
                    <a:pt x="293763" y="397992"/>
                  </a:lnTo>
                  <a:lnTo>
                    <a:pt x="292214" y="396659"/>
                  </a:lnTo>
                  <a:lnTo>
                    <a:pt x="291973" y="396506"/>
                  </a:lnTo>
                  <a:lnTo>
                    <a:pt x="292214" y="395401"/>
                  </a:lnTo>
                  <a:lnTo>
                    <a:pt x="296621" y="388531"/>
                  </a:lnTo>
                  <a:lnTo>
                    <a:pt x="297484" y="384695"/>
                  </a:lnTo>
                  <a:lnTo>
                    <a:pt x="297726" y="383819"/>
                  </a:lnTo>
                  <a:lnTo>
                    <a:pt x="298538" y="383006"/>
                  </a:lnTo>
                  <a:lnTo>
                    <a:pt x="299770" y="379971"/>
                  </a:lnTo>
                  <a:lnTo>
                    <a:pt x="299834" y="377825"/>
                  </a:lnTo>
                  <a:close/>
                </a:path>
                <a:path w="412114" h="737869">
                  <a:moveTo>
                    <a:pt x="300329" y="675906"/>
                  </a:moveTo>
                  <a:lnTo>
                    <a:pt x="297726" y="675030"/>
                  </a:lnTo>
                  <a:lnTo>
                    <a:pt x="297548" y="674357"/>
                  </a:lnTo>
                  <a:lnTo>
                    <a:pt x="297548" y="673912"/>
                  </a:lnTo>
                  <a:lnTo>
                    <a:pt x="297484" y="673481"/>
                  </a:lnTo>
                  <a:lnTo>
                    <a:pt x="297789" y="672884"/>
                  </a:lnTo>
                  <a:lnTo>
                    <a:pt x="297548" y="672668"/>
                  </a:lnTo>
                  <a:lnTo>
                    <a:pt x="295681" y="670661"/>
                  </a:lnTo>
                  <a:lnTo>
                    <a:pt x="297421" y="669264"/>
                  </a:lnTo>
                  <a:lnTo>
                    <a:pt x="298170" y="667562"/>
                  </a:lnTo>
                  <a:lnTo>
                    <a:pt x="298475" y="666750"/>
                  </a:lnTo>
                  <a:lnTo>
                    <a:pt x="298538" y="665721"/>
                  </a:lnTo>
                  <a:lnTo>
                    <a:pt x="298348" y="664832"/>
                  </a:lnTo>
                  <a:lnTo>
                    <a:pt x="298107" y="662990"/>
                  </a:lnTo>
                  <a:lnTo>
                    <a:pt x="297421" y="661289"/>
                  </a:lnTo>
                  <a:lnTo>
                    <a:pt x="296862" y="659511"/>
                  </a:lnTo>
                  <a:lnTo>
                    <a:pt x="296303" y="658037"/>
                  </a:lnTo>
                  <a:lnTo>
                    <a:pt x="294386" y="657301"/>
                  </a:lnTo>
                  <a:lnTo>
                    <a:pt x="293141" y="658406"/>
                  </a:lnTo>
                  <a:lnTo>
                    <a:pt x="294881" y="658634"/>
                  </a:lnTo>
                  <a:lnTo>
                    <a:pt x="294195" y="659815"/>
                  </a:lnTo>
                  <a:lnTo>
                    <a:pt x="294081" y="660184"/>
                  </a:lnTo>
                  <a:lnTo>
                    <a:pt x="289052" y="658037"/>
                  </a:lnTo>
                  <a:lnTo>
                    <a:pt x="288378" y="660323"/>
                  </a:lnTo>
                  <a:lnTo>
                    <a:pt x="287261" y="664464"/>
                  </a:lnTo>
                  <a:lnTo>
                    <a:pt x="287134" y="665137"/>
                  </a:lnTo>
                  <a:lnTo>
                    <a:pt x="287197" y="665797"/>
                  </a:lnTo>
                  <a:lnTo>
                    <a:pt x="287197" y="666534"/>
                  </a:lnTo>
                  <a:lnTo>
                    <a:pt x="288556" y="666381"/>
                  </a:lnTo>
                  <a:lnTo>
                    <a:pt x="289306" y="666242"/>
                  </a:lnTo>
                  <a:lnTo>
                    <a:pt x="289801" y="666826"/>
                  </a:lnTo>
                  <a:lnTo>
                    <a:pt x="290601" y="667486"/>
                  </a:lnTo>
                  <a:lnTo>
                    <a:pt x="291414" y="668667"/>
                  </a:lnTo>
                  <a:lnTo>
                    <a:pt x="291223" y="669480"/>
                  </a:lnTo>
                  <a:lnTo>
                    <a:pt x="290169" y="671334"/>
                  </a:lnTo>
                  <a:lnTo>
                    <a:pt x="289369" y="672592"/>
                  </a:lnTo>
                  <a:lnTo>
                    <a:pt x="291782" y="673481"/>
                  </a:lnTo>
                  <a:lnTo>
                    <a:pt x="291782" y="674509"/>
                  </a:lnTo>
                  <a:lnTo>
                    <a:pt x="291592" y="675462"/>
                  </a:lnTo>
                  <a:lnTo>
                    <a:pt x="291160" y="675843"/>
                  </a:lnTo>
                  <a:lnTo>
                    <a:pt x="290855" y="676211"/>
                  </a:lnTo>
                  <a:lnTo>
                    <a:pt x="291973" y="675906"/>
                  </a:lnTo>
                  <a:lnTo>
                    <a:pt x="292709" y="675614"/>
                  </a:lnTo>
                  <a:lnTo>
                    <a:pt x="292773" y="675322"/>
                  </a:lnTo>
                  <a:lnTo>
                    <a:pt x="292963" y="675093"/>
                  </a:lnTo>
                  <a:lnTo>
                    <a:pt x="293522" y="675170"/>
                  </a:lnTo>
                  <a:lnTo>
                    <a:pt x="293458" y="675843"/>
                  </a:lnTo>
                  <a:lnTo>
                    <a:pt x="293636" y="676643"/>
                  </a:lnTo>
                  <a:lnTo>
                    <a:pt x="292900" y="678192"/>
                  </a:lnTo>
                  <a:lnTo>
                    <a:pt x="292277" y="679373"/>
                  </a:lnTo>
                  <a:lnTo>
                    <a:pt x="293268" y="679894"/>
                  </a:lnTo>
                  <a:lnTo>
                    <a:pt x="294513" y="680631"/>
                  </a:lnTo>
                  <a:lnTo>
                    <a:pt x="296125" y="680999"/>
                  </a:lnTo>
                  <a:lnTo>
                    <a:pt x="298538" y="681151"/>
                  </a:lnTo>
                  <a:lnTo>
                    <a:pt x="299097" y="680339"/>
                  </a:lnTo>
                  <a:lnTo>
                    <a:pt x="299275" y="679234"/>
                  </a:lnTo>
                  <a:lnTo>
                    <a:pt x="299466" y="677532"/>
                  </a:lnTo>
                  <a:lnTo>
                    <a:pt x="300329" y="675906"/>
                  </a:lnTo>
                  <a:close/>
                </a:path>
                <a:path w="412114" h="737869">
                  <a:moveTo>
                    <a:pt x="303491" y="316623"/>
                  </a:moveTo>
                  <a:lnTo>
                    <a:pt x="303428" y="316331"/>
                  </a:lnTo>
                  <a:lnTo>
                    <a:pt x="302310" y="312039"/>
                  </a:lnTo>
                  <a:lnTo>
                    <a:pt x="299097" y="309016"/>
                  </a:lnTo>
                  <a:lnTo>
                    <a:pt x="296621" y="305701"/>
                  </a:lnTo>
                  <a:lnTo>
                    <a:pt x="296303" y="305320"/>
                  </a:lnTo>
                  <a:lnTo>
                    <a:pt x="295681" y="305320"/>
                  </a:lnTo>
                  <a:lnTo>
                    <a:pt x="294754" y="304888"/>
                  </a:lnTo>
                  <a:lnTo>
                    <a:pt x="294944" y="307174"/>
                  </a:lnTo>
                  <a:lnTo>
                    <a:pt x="295186" y="308940"/>
                  </a:lnTo>
                  <a:lnTo>
                    <a:pt x="295186" y="310642"/>
                  </a:lnTo>
                  <a:lnTo>
                    <a:pt x="295249" y="312712"/>
                  </a:lnTo>
                  <a:lnTo>
                    <a:pt x="295249" y="314706"/>
                  </a:lnTo>
                  <a:lnTo>
                    <a:pt x="295186" y="316699"/>
                  </a:lnTo>
                  <a:lnTo>
                    <a:pt x="295186" y="318096"/>
                  </a:lnTo>
                  <a:lnTo>
                    <a:pt x="295744" y="318173"/>
                  </a:lnTo>
                  <a:lnTo>
                    <a:pt x="297789" y="317804"/>
                  </a:lnTo>
                  <a:lnTo>
                    <a:pt x="298665" y="318173"/>
                  </a:lnTo>
                  <a:lnTo>
                    <a:pt x="300761" y="317957"/>
                  </a:lnTo>
                  <a:lnTo>
                    <a:pt x="302006" y="317588"/>
                  </a:lnTo>
                  <a:lnTo>
                    <a:pt x="303187" y="317284"/>
                  </a:lnTo>
                  <a:lnTo>
                    <a:pt x="303364" y="317207"/>
                  </a:lnTo>
                  <a:lnTo>
                    <a:pt x="303491" y="316623"/>
                  </a:lnTo>
                  <a:close/>
                </a:path>
                <a:path w="412114" h="737869">
                  <a:moveTo>
                    <a:pt x="310743" y="359892"/>
                  </a:moveTo>
                  <a:lnTo>
                    <a:pt x="310540" y="359232"/>
                  </a:lnTo>
                  <a:lnTo>
                    <a:pt x="310489" y="358419"/>
                  </a:lnTo>
                  <a:lnTo>
                    <a:pt x="308940" y="358559"/>
                  </a:lnTo>
                  <a:lnTo>
                    <a:pt x="307390" y="359232"/>
                  </a:lnTo>
                  <a:lnTo>
                    <a:pt x="308203" y="356933"/>
                  </a:lnTo>
                  <a:lnTo>
                    <a:pt x="308076" y="356641"/>
                  </a:lnTo>
                  <a:lnTo>
                    <a:pt x="305409" y="353390"/>
                  </a:lnTo>
                  <a:lnTo>
                    <a:pt x="309321" y="352361"/>
                  </a:lnTo>
                  <a:lnTo>
                    <a:pt x="310083" y="350812"/>
                  </a:lnTo>
                  <a:lnTo>
                    <a:pt x="310375" y="350215"/>
                  </a:lnTo>
                  <a:lnTo>
                    <a:pt x="309435" y="349034"/>
                  </a:lnTo>
                  <a:lnTo>
                    <a:pt x="307213" y="350812"/>
                  </a:lnTo>
                  <a:lnTo>
                    <a:pt x="307213" y="349770"/>
                  </a:lnTo>
                  <a:lnTo>
                    <a:pt x="307213" y="348742"/>
                  </a:lnTo>
                  <a:lnTo>
                    <a:pt x="305346" y="349770"/>
                  </a:lnTo>
                  <a:lnTo>
                    <a:pt x="303555" y="347637"/>
                  </a:lnTo>
                  <a:lnTo>
                    <a:pt x="301256" y="349034"/>
                  </a:lnTo>
                  <a:lnTo>
                    <a:pt x="300888" y="349186"/>
                  </a:lnTo>
                  <a:lnTo>
                    <a:pt x="300583" y="349478"/>
                  </a:lnTo>
                  <a:lnTo>
                    <a:pt x="300482" y="349770"/>
                  </a:lnTo>
                  <a:lnTo>
                    <a:pt x="300710" y="351548"/>
                  </a:lnTo>
                  <a:lnTo>
                    <a:pt x="300824" y="352806"/>
                  </a:lnTo>
                  <a:lnTo>
                    <a:pt x="301256" y="354495"/>
                  </a:lnTo>
                  <a:lnTo>
                    <a:pt x="301942" y="354799"/>
                  </a:lnTo>
                  <a:lnTo>
                    <a:pt x="302564" y="355307"/>
                  </a:lnTo>
                  <a:lnTo>
                    <a:pt x="302006" y="355968"/>
                  </a:lnTo>
                  <a:lnTo>
                    <a:pt x="301320" y="356641"/>
                  </a:lnTo>
                  <a:lnTo>
                    <a:pt x="300888" y="357454"/>
                  </a:lnTo>
                  <a:lnTo>
                    <a:pt x="300520" y="358051"/>
                  </a:lnTo>
                  <a:lnTo>
                    <a:pt x="300228" y="358559"/>
                  </a:lnTo>
                  <a:lnTo>
                    <a:pt x="300151" y="359448"/>
                  </a:lnTo>
                  <a:lnTo>
                    <a:pt x="300951" y="361149"/>
                  </a:lnTo>
                  <a:lnTo>
                    <a:pt x="304609" y="360705"/>
                  </a:lnTo>
                  <a:lnTo>
                    <a:pt x="306832" y="360045"/>
                  </a:lnTo>
                  <a:lnTo>
                    <a:pt x="308698" y="361594"/>
                  </a:lnTo>
                  <a:lnTo>
                    <a:pt x="308940" y="361734"/>
                  </a:lnTo>
                  <a:lnTo>
                    <a:pt x="310121" y="361073"/>
                  </a:lnTo>
                  <a:lnTo>
                    <a:pt x="310426" y="360553"/>
                  </a:lnTo>
                  <a:lnTo>
                    <a:pt x="310667" y="360045"/>
                  </a:lnTo>
                  <a:lnTo>
                    <a:pt x="310743" y="359892"/>
                  </a:lnTo>
                  <a:close/>
                </a:path>
                <a:path w="412114" h="737869">
                  <a:moveTo>
                    <a:pt x="314896" y="701014"/>
                  </a:moveTo>
                  <a:lnTo>
                    <a:pt x="314769" y="700938"/>
                  </a:lnTo>
                  <a:lnTo>
                    <a:pt x="314147" y="700570"/>
                  </a:lnTo>
                  <a:lnTo>
                    <a:pt x="313347" y="699833"/>
                  </a:lnTo>
                  <a:lnTo>
                    <a:pt x="310616" y="700938"/>
                  </a:lnTo>
                  <a:lnTo>
                    <a:pt x="310578" y="700722"/>
                  </a:lnTo>
                  <a:lnTo>
                    <a:pt x="310375" y="699389"/>
                  </a:lnTo>
                  <a:lnTo>
                    <a:pt x="309816" y="697255"/>
                  </a:lnTo>
                  <a:lnTo>
                    <a:pt x="309435" y="698652"/>
                  </a:lnTo>
                  <a:lnTo>
                    <a:pt x="309067" y="699617"/>
                  </a:lnTo>
                  <a:lnTo>
                    <a:pt x="308762" y="700722"/>
                  </a:lnTo>
                  <a:lnTo>
                    <a:pt x="308267" y="700125"/>
                  </a:lnTo>
                  <a:lnTo>
                    <a:pt x="307390" y="699096"/>
                  </a:lnTo>
                  <a:lnTo>
                    <a:pt x="307581" y="698131"/>
                  </a:lnTo>
                  <a:lnTo>
                    <a:pt x="308394" y="697103"/>
                  </a:lnTo>
                  <a:lnTo>
                    <a:pt x="309499" y="695693"/>
                  </a:lnTo>
                  <a:lnTo>
                    <a:pt x="309676" y="694880"/>
                  </a:lnTo>
                  <a:lnTo>
                    <a:pt x="309791" y="694296"/>
                  </a:lnTo>
                  <a:lnTo>
                    <a:pt x="310121" y="693331"/>
                  </a:lnTo>
                  <a:lnTo>
                    <a:pt x="309257" y="692746"/>
                  </a:lnTo>
                  <a:lnTo>
                    <a:pt x="308698" y="692454"/>
                  </a:lnTo>
                  <a:lnTo>
                    <a:pt x="307949" y="691934"/>
                  </a:lnTo>
                  <a:lnTo>
                    <a:pt x="307644" y="691489"/>
                  </a:lnTo>
                  <a:lnTo>
                    <a:pt x="307149" y="691781"/>
                  </a:lnTo>
                  <a:lnTo>
                    <a:pt x="306832" y="692277"/>
                  </a:lnTo>
                  <a:lnTo>
                    <a:pt x="306832" y="699833"/>
                  </a:lnTo>
                  <a:lnTo>
                    <a:pt x="304800" y="700125"/>
                  </a:lnTo>
                  <a:lnTo>
                    <a:pt x="304660" y="699020"/>
                  </a:lnTo>
                  <a:lnTo>
                    <a:pt x="304609" y="698652"/>
                  </a:lnTo>
                  <a:lnTo>
                    <a:pt x="302069" y="698131"/>
                  </a:lnTo>
                  <a:lnTo>
                    <a:pt x="303187" y="695693"/>
                  </a:lnTo>
                  <a:lnTo>
                    <a:pt x="303860" y="696366"/>
                  </a:lnTo>
                  <a:lnTo>
                    <a:pt x="304380" y="696950"/>
                  </a:lnTo>
                  <a:lnTo>
                    <a:pt x="304850" y="697395"/>
                  </a:lnTo>
                  <a:lnTo>
                    <a:pt x="305346" y="697318"/>
                  </a:lnTo>
                  <a:lnTo>
                    <a:pt x="305968" y="697179"/>
                  </a:lnTo>
                  <a:lnTo>
                    <a:pt x="306527" y="697103"/>
                  </a:lnTo>
                  <a:lnTo>
                    <a:pt x="306755" y="698055"/>
                  </a:lnTo>
                  <a:lnTo>
                    <a:pt x="306832" y="699833"/>
                  </a:lnTo>
                  <a:lnTo>
                    <a:pt x="306832" y="692277"/>
                  </a:lnTo>
                  <a:lnTo>
                    <a:pt x="306717" y="692454"/>
                  </a:lnTo>
                  <a:lnTo>
                    <a:pt x="306654" y="692962"/>
                  </a:lnTo>
                  <a:lnTo>
                    <a:pt x="306285" y="693635"/>
                  </a:lnTo>
                  <a:lnTo>
                    <a:pt x="305409" y="694880"/>
                  </a:lnTo>
                  <a:lnTo>
                    <a:pt x="304114" y="694080"/>
                  </a:lnTo>
                  <a:lnTo>
                    <a:pt x="303364" y="693559"/>
                  </a:lnTo>
                  <a:lnTo>
                    <a:pt x="301637" y="697255"/>
                  </a:lnTo>
                  <a:lnTo>
                    <a:pt x="301320" y="697687"/>
                  </a:lnTo>
                  <a:lnTo>
                    <a:pt x="301078" y="697839"/>
                  </a:lnTo>
                  <a:lnTo>
                    <a:pt x="300520" y="698055"/>
                  </a:lnTo>
                  <a:lnTo>
                    <a:pt x="300024" y="698055"/>
                  </a:lnTo>
                  <a:lnTo>
                    <a:pt x="299466" y="698131"/>
                  </a:lnTo>
                  <a:lnTo>
                    <a:pt x="299402" y="696290"/>
                  </a:lnTo>
                  <a:lnTo>
                    <a:pt x="299605" y="695998"/>
                  </a:lnTo>
                  <a:lnTo>
                    <a:pt x="299542" y="695693"/>
                  </a:lnTo>
                  <a:lnTo>
                    <a:pt x="298843" y="695261"/>
                  </a:lnTo>
                  <a:lnTo>
                    <a:pt x="298170" y="694664"/>
                  </a:lnTo>
                  <a:lnTo>
                    <a:pt x="297357" y="694372"/>
                  </a:lnTo>
                  <a:lnTo>
                    <a:pt x="297053" y="694220"/>
                  </a:lnTo>
                  <a:lnTo>
                    <a:pt x="296367" y="694296"/>
                  </a:lnTo>
                  <a:lnTo>
                    <a:pt x="295503" y="695998"/>
                  </a:lnTo>
                  <a:lnTo>
                    <a:pt x="294259" y="696950"/>
                  </a:lnTo>
                  <a:lnTo>
                    <a:pt x="292709" y="697623"/>
                  </a:lnTo>
                  <a:lnTo>
                    <a:pt x="292214" y="697763"/>
                  </a:lnTo>
                  <a:lnTo>
                    <a:pt x="291973" y="698576"/>
                  </a:lnTo>
                  <a:lnTo>
                    <a:pt x="291477" y="699312"/>
                  </a:lnTo>
                  <a:lnTo>
                    <a:pt x="293458" y="699389"/>
                  </a:lnTo>
                  <a:lnTo>
                    <a:pt x="295567" y="699020"/>
                  </a:lnTo>
                  <a:lnTo>
                    <a:pt x="295186" y="701903"/>
                  </a:lnTo>
                  <a:lnTo>
                    <a:pt x="295681" y="701979"/>
                  </a:lnTo>
                  <a:lnTo>
                    <a:pt x="296062" y="701979"/>
                  </a:lnTo>
                  <a:lnTo>
                    <a:pt x="296494" y="702043"/>
                  </a:lnTo>
                  <a:lnTo>
                    <a:pt x="297611" y="702348"/>
                  </a:lnTo>
                  <a:lnTo>
                    <a:pt x="297726" y="703084"/>
                  </a:lnTo>
                  <a:lnTo>
                    <a:pt x="297230" y="703897"/>
                  </a:lnTo>
                  <a:lnTo>
                    <a:pt x="296710" y="704926"/>
                  </a:lnTo>
                  <a:lnTo>
                    <a:pt x="295681" y="706628"/>
                  </a:lnTo>
                  <a:lnTo>
                    <a:pt x="297548" y="706704"/>
                  </a:lnTo>
                  <a:lnTo>
                    <a:pt x="299097" y="706843"/>
                  </a:lnTo>
                  <a:lnTo>
                    <a:pt x="300583" y="706920"/>
                  </a:lnTo>
                  <a:lnTo>
                    <a:pt x="301701" y="705446"/>
                  </a:lnTo>
                  <a:lnTo>
                    <a:pt x="303301" y="704037"/>
                  </a:lnTo>
                  <a:lnTo>
                    <a:pt x="302069" y="702348"/>
                  </a:lnTo>
                  <a:lnTo>
                    <a:pt x="303123" y="702564"/>
                  </a:lnTo>
                  <a:lnTo>
                    <a:pt x="305346" y="702856"/>
                  </a:lnTo>
                  <a:lnTo>
                    <a:pt x="305536" y="703453"/>
                  </a:lnTo>
                  <a:lnTo>
                    <a:pt x="305904" y="704926"/>
                  </a:lnTo>
                  <a:lnTo>
                    <a:pt x="308508" y="704710"/>
                  </a:lnTo>
                  <a:lnTo>
                    <a:pt x="308622" y="703897"/>
                  </a:lnTo>
                  <a:lnTo>
                    <a:pt x="308698" y="703084"/>
                  </a:lnTo>
                  <a:lnTo>
                    <a:pt x="310489" y="702411"/>
                  </a:lnTo>
                  <a:lnTo>
                    <a:pt x="310743" y="702348"/>
                  </a:lnTo>
                  <a:lnTo>
                    <a:pt x="312470" y="701827"/>
                  </a:lnTo>
                  <a:lnTo>
                    <a:pt x="314896" y="701014"/>
                  </a:lnTo>
                  <a:close/>
                </a:path>
                <a:path w="412114" h="737869">
                  <a:moveTo>
                    <a:pt x="315569" y="732396"/>
                  </a:moveTo>
                  <a:lnTo>
                    <a:pt x="315264" y="727671"/>
                  </a:lnTo>
                  <a:lnTo>
                    <a:pt x="315264" y="725449"/>
                  </a:lnTo>
                  <a:lnTo>
                    <a:pt x="314579" y="723531"/>
                  </a:lnTo>
                  <a:lnTo>
                    <a:pt x="314147" y="722134"/>
                  </a:lnTo>
                  <a:lnTo>
                    <a:pt x="312661" y="721093"/>
                  </a:lnTo>
                  <a:lnTo>
                    <a:pt x="311607" y="719912"/>
                  </a:lnTo>
                  <a:lnTo>
                    <a:pt x="310921" y="720585"/>
                  </a:lnTo>
                  <a:lnTo>
                    <a:pt x="310489" y="721245"/>
                  </a:lnTo>
                  <a:lnTo>
                    <a:pt x="309499" y="721982"/>
                  </a:lnTo>
                  <a:lnTo>
                    <a:pt x="308876" y="722134"/>
                  </a:lnTo>
                  <a:lnTo>
                    <a:pt x="308381" y="722058"/>
                  </a:lnTo>
                  <a:lnTo>
                    <a:pt x="308140" y="721982"/>
                  </a:lnTo>
                  <a:lnTo>
                    <a:pt x="307835" y="720801"/>
                  </a:lnTo>
                  <a:lnTo>
                    <a:pt x="307581" y="720140"/>
                  </a:lnTo>
                  <a:lnTo>
                    <a:pt x="307454" y="719467"/>
                  </a:lnTo>
                  <a:lnTo>
                    <a:pt x="307022" y="718807"/>
                  </a:lnTo>
                  <a:lnTo>
                    <a:pt x="305727" y="721093"/>
                  </a:lnTo>
                  <a:lnTo>
                    <a:pt x="306463" y="723455"/>
                  </a:lnTo>
                  <a:lnTo>
                    <a:pt x="308330" y="724941"/>
                  </a:lnTo>
                  <a:lnTo>
                    <a:pt x="308762" y="725233"/>
                  </a:lnTo>
                  <a:lnTo>
                    <a:pt x="308940" y="726338"/>
                  </a:lnTo>
                  <a:lnTo>
                    <a:pt x="308762" y="726935"/>
                  </a:lnTo>
                  <a:lnTo>
                    <a:pt x="308381" y="728408"/>
                  </a:lnTo>
                  <a:lnTo>
                    <a:pt x="309880" y="728484"/>
                  </a:lnTo>
                  <a:lnTo>
                    <a:pt x="310248" y="729589"/>
                  </a:lnTo>
                  <a:lnTo>
                    <a:pt x="310184" y="730186"/>
                  </a:lnTo>
                  <a:lnTo>
                    <a:pt x="310057" y="730923"/>
                  </a:lnTo>
                  <a:lnTo>
                    <a:pt x="308571" y="733501"/>
                  </a:lnTo>
                  <a:lnTo>
                    <a:pt x="308635" y="734542"/>
                  </a:lnTo>
                  <a:lnTo>
                    <a:pt x="310121" y="736092"/>
                  </a:lnTo>
                  <a:lnTo>
                    <a:pt x="309994" y="737044"/>
                  </a:lnTo>
                  <a:lnTo>
                    <a:pt x="310121" y="737781"/>
                  </a:lnTo>
                  <a:lnTo>
                    <a:pt x="315506" y="737781"/>
                  </a:lnTo>
                  <a:lnTo>
                    <a:pt x="315506" y="735050"/>
                  </a:lnTo>
                  <a:lnTo>
                    <a:pt x="315569" y="732396"/>
                  </a:lnTo>
                  <a:close/>
                </a:path>
                <a:path w="412114" h="737869">
                  <a:moveTo>
                    <a:pt x="317182" y="605243"/>
                  </a:moveTo>
                  <a:lnTo>
                    <a:pt x="316992" y="605028"/>
                  </a:lnTo>
                  <a:lnTo>
                    <a:pt x="316877" y="604875"/>
                  </a:lnTo>
                  <a:lnTo>
                    <a:pt x="316814" y="604659"/>
                  </a:lnTo>
                  <a:lnTo>
                    <a:pt x="315328" y="604291"/>
                  </a:lnTo>
                  <a:lnTo>
                    <a:pt x="313905" y="603986"/>
                  </a:lnTo>
                  <a:lnTo>
                    <a:pt x="312407" y="603618"/>
                  </a:lnTo>
                  <a:lnTo>
                    <a:pt x="312102" y="603554"/>
                  </a:lnTo>
                  <a:lnTo>
                    <a:pt x="312229" y="603478"/>
                  </a:lnTo>
                  <a:lnTo>
                    <a:pt x="312318" y="603186"/>
                  </a:lnTo>
                  <a:lnTo>
                    <a:pt x="312534" y="602068"/>
                  </a:lnTo>
                  <a:lnTo>
                    <a:pt x="312661" y="601560"/>
                  </a:lnTo>
                  <a:lnTo>
                    <a:pt x="312788" y="600151"/>
                  </a:lnTo>
                  <a:lnTo>
                    <a:pt x="312229" y="600379"/>
                  </a:lnTo>
                  <a:lnTo>
                    <a:pt x="311543" y="600595"/>
                  </a:lnTo>
                  <a:lnTo>
                    <a:pt x="310616" y="601040"/>
                  </a:lnTo>
                  <a:lnTo>
                    <a:pt x="310057" y="601560"/>
                  </a:lnTo>
                  <a:lnTo>
                    <a:pt x="309880" y="601484"/>
                  </a:lnTo>
                  <a:lnTo>
                    <a:pt x="309816" y="601332"/>
                  </a:lnTo>
                  <a:lnTo>
                    <a:pt x="309892" y="600887"/>
                  </a:lnTo>
                  <a:lnTo>
                    <a:pt x="310286" y="600151"/>
                  </a:lnTo>
                  <a:lnTo>
                    <a:pt x="311543" y="598093"/>
                  </a:lnTo>
                  <a:lnTo>
                    <a:pt x="311670" y="597789"/>
                  </a:lnTo>
                  <a:lnTo>
                    <a:pt x="312039" y="597496"/>
                  </a:lnTo>
                  <a:lnTo>
                    <a:pt x="311861" y="596544"/>
                  </a:lnTo>
                  <a:lnTo>
                    <a:pt x="309130" y="595426"/>
                  </a:lnTo>
                  <a:lnTo>
                    <a:pt x="308381" y="595350"/>
                  </a:lnTo>
                  <a:lnTo>
                    <a:pt x="306285" y="595058"/>
                  </a:lnTo>
                  <a:lnTo>
                    <a:pt x="305346" y="596684"/>
                  </a:lnTo>
                  <a:lnTo>
                    <a:pt x="304114" y="597865"/>
                  </a:lnTo>
                  <a:lnTo>
                    <a:pt x="303555" y="598309"/>
                  </a:lnTo>
                  <a:lnTo>
                    <a:pt x="302933" y="598601"/>
                  </a:lnTo>
                  <a:lnTo>
                    <a:pt x="302260" y="598970"/>
                  </a:lnTo>
                  <a:lnTo>
                    <a:pt x="303428" y="599274"/>
                  </a:lnTo>
                  <a:lnTo>
                    <a:pt x="303682" y="600227"/>
                  </a:lnTo>
                  <a:lnTo>
                    <a:pt x="302260" y="601776"/>
                  </a:lnTo>
                  <a:lnTo>
                    <a:pt x="301942" y="603618"/>
                  </a:lnTo>
                  <a:lnTo>
                    <a:pt x="301244" y="602957"/>
                  </a:lnTo>
                  <a:lnTo>
                    <a:pt x="300088" y="601853"/>
                  </a:lnTo>
                  <a:lnTo>
                    <a:pt x="298907" y="602589"/>
                  </a:lnTo>
                  <a:lnTo>
                    <a:pt x="297853" y="602957"/>
                  </a:lnTo>
                  <a:lnTo>
                    <a:pt x="298716" y="600595"/>
                  </a:lnTo>
                  <a:lnTo>
                    <a:pt x="299212" y="599490"/>
                  </a:lnTo>
                  <a:lnTo>
                    <a:pt x="299034" y="599414"/>
                  </a:lnTo>
                  <a:lnTo>
                    <a:pt x="298907" y="599274"/>
                  </a:lnTo>
                  <a:lnTo>
                    <a:pt x="298716" y="599198"/>
                  </a:lnTo>
                  <a:lnTo>
                    <a:pt x="298475" y="599414"/>
                  </a:lnTo>
                  <a:lnTo>
                    <a:pt x="297916" y="599643"/>
                  </a:lnTo>
                  <a:lnTo>
                    <a:pt x="296621" y="602437"/>
                  </a:lnTo>
                  <a:lnTo>
                    <a:pt x="294195" y="602437"/>
                  </a:lnTo>
                  <a:lnTo>
                    <a:pt x="291973" y="603034"/>
                  </a:lnTo>
                  <a:lnTo>
                    <a:pt x="291477" y="603186"/>
                  </a:lnTo>
                  <a:lnTo>
                    <a:pt x="290982" y="603402"/>
                  </a:lnTo>
                  <a:lnTo>
                    <a:pt x="289496" y="604291"/>
                  </a:lnTo>
                  <a:lnTo>
                    <a:pt x="288505" y="604799"/>
                  </a:lnTo>
                  <a:lnTo>
                    <a:pt x="285343" y="608571"/>
                  </a:lnTo>
                  <a:lnTo>
                    <a:pt x="284911" y="609168"/>
                  </a:lnTo>
                  <a:lnTo>
                    <a:pt x="284784" y="609384"/>
                  </a:lnTo>
                  <a:lnTo>
                    <a:pt x="284162" y="609612"/>
                  </a:lnTo>
                  <a:lnTo>
                    <a:pt x="283857" y="609536"/>
                  </a:lnTo>
                  <a:lnTo>
                    <a:pt x="283540" y="609384"/>
                  </a:lnTo>
                  <a:lnTo>
                    <a:pt x="282930" y="607466"/>
                  </a:lnTo>
                  <a:lnTo>
                    <a:pt x="282663" y="606882"/>
                  </a:lnTo>
                  <a:lnTo>
                    <a:pt x="282536" y="606577"/>
                  </a:lnTo>
                  <a:lnTo>
                    <a:pt x="282409" y="606132"/>
                  </a:lnTo>
                  <a:lnTo>
                    <a:pt x="282244" y="604507"/>
                  </a:lnTo>
                  <a:lnTo>
                    <a:pt x="282676" y="603770"/>
                  </a:lnTo>
                  <a:lnTo>
                    <a:pt x="282549" y="599782"/>
                  </a:lnTo>
                  <a:lnTo>
                    <a:pt x="282155" y="599490"/>
                  </a:lnTo>
                  <a:lnTo>
                    <a:pt x="282308" y="597725"/>
                  </a:lnTo>
                  <a:lnTo>
                    <a:pt x="281686" y="596976"/>
                  </a:lnTo>
                  <a:lnTo>
                    <a:pt x="280136" y="595642"/>
                  </a:lnTo>
                  <a:lnTo>
                    <a:pt x="279704" y="595274"/>
                  </a:lnTo>
                  <a:lnTo>
                    <a:pt x="278714" y="594829"/>
                  </a:lnTo>
                  <a:lnTo>
                    <a:pt x="276237" y="595642"/>
                  </a:lnTo>
                  <a:lnTo>
                    <a:pt x="275120" y="595198"/>
                  </a:lnTo>
                  <a:lnTo>
                    <a:pt x="272707" y="595198"/>
                  </a:lnTo>
                  <a:lnTo>
                    <a:pt x="272237" y="595642"/>
                  </a:lnTo>
                  <a:lnTo>
                    <a:pt x="271957" y="595871"/>
                  </a:lnTo>
                  <a:lnTo>
                    <a:pt x="271957" y="597204"/>
                  </a:lnTo>
                  <a:lnTo>
                    <a:pt x="272796" y="599782"/>
                  </a:lnTo>
                  <a:lnTo>
                    <a:pt x="273634" y="602068"/>
                  </a:lnTo>
                  <a:lnTo>
                    <a:pt x="271526" y="605167"/>
                  </a:lnTo>
                  <a:lnTo>
                    <a:pt x="271475" y="606348"/>
                  </a:lnTo>
                  <a:lnTo>
                    <a:pt x="271284" y="607174"/>
                  </a:lnTo>
                  <a:lnTo>
                    <a:pt x="272211" y="607098"/>
                  </a:lnTo>
                  <a:lnTo>
                    <a:pt x="272884" y="606945"/>
                  </a:lnTo>
                  <a:lnTo>
                    <a:pt x="273875" y="606882"/>
                  </a:lnTo>
                  <a:lnTo>
                    <a:pt x="273621" y="607834"/>
                  </a:lnTo>
                  <a:lnTo>
                    <a:pt x="273062" y="609536"/>
                  </a:lnTo>
                  <a:lnTo>
                    <a:pt x="272732" y="610349"/>
                  </a:lnTo>
                  <a:lnTo>
                    <a:pt x="272516" y="612851"/>
                  </a:lnTo>
                  <a:lnTo>
                    <a:pt x="273507" y="614553"/>
                  </a:lnTo>
                  <a:lnTo>
                    <a:pt x="272580" y="616470"/>
                  </a:lnTo>
                  <a:lnTo>
                    <a:pt x="273075" y="617283"/>
                  </a:lnTo>
                  <a:lnTo>
                    <a:pt x="273507" y="618096"/>
                  </a:lnTo>
                  <a:lnTo>
                    <a:pt x="274129" y="618985"/>
                  </a:lnTo>
                  <a:lnTo>
                    <a:pt x="274497" y="619874"/>
                  </a:lnTo>
                  <a:lnTo>
                    <a:pt x="275310" y="622084"/>
                  </a:lnTo>
                  <a:lnTo>
                    <a:pt x="276110" y="622528"/>
                  </a:lnTo>
                  <a:lnTo>
                    <a:pt x="278523" y="622452"/>
                  </a:lnTo>
                  <a:lnTo>
                    <a:pt x="279831" y="622452"/>
                  </a:lnTo>
                  <a:lnTo>
                    <a:pt x="281254" y="622744"/>
                  </a:lnTo>
                  <a:lnTo>
                    <a:pt x="282676" y="623189"/>
                  </a:lnTo>
                  <a:lnTo>
                    <a:pt x="284035" y="622604"/>
                  </a:lnTo>
                  <a:lnTo>
                    <a:pt x="284099" y="622452"/>
                  </a:lnTo>
                  <a:lnTo>
                    <a:pt x="284530" y="621271"/>
                  </a:lnTo>
                  <a:lnTo>
                    <a:pt x="283921" y="619798"/>
                  </a:lnTo>
                  <a:lnTo>
                    <a:pt x="282676" y="616394"/>
                  </a:lnTo>
                  <a:lnTo>
                    <a:pt x="284035" y="613587"/>
                  </a:lnTo>
                  <a:lnTo>
                    <a:pt x="286270" y="610565"/>
                  </a:lnTo>
                  <a:lnTo>
                    <a:pt x="287070" y="610349"/>
                  </a:lnTo>
                  <a:lnTo>
                    <a:pt x="289001" y="610120"/>
                  </a:lnTo>
                  <a:lnTo>
                    <a:pt x="289801" y="609828"/>
                  </a:lnTo>
                  <a:lnTo>
                    <a:pt x="289839" y="609612"/>
                  </a:lnTo>
                  <a:lnTo>
                    <a:pt x="290055" y="608279"/>
                  </a:lnTo>
                  <a:lnTo>
                    <a:pt x="290169" y="607250"/>
                  </a:lnTo>
                  <a:lnTo>
                    <a:pt x="290918" y="606209"/>
                  </a:lnTo>
                  <a:lnTo>
                    <a:pt x="291477" y="605028"/>
                  </a:lnTo>
                  <a:lnTo>
                    <a:pt x="293763" y="606348"/>
                  </a:lnTo>
                  <a:lnTo>
                    <a:pt x="293865" y="609015"/>
                  </a:lnTo>
                  <a:lnTo>
                    <a:pt x="294881" y="612038"/>
                  </a:lnTo>
                  <a:lnTo>
                    <a:pt x="295744" y="613371"/>
                  </a:lnTo>
                  <a:lnTo>
                    <a:pt x="298348" y="613511"/>
                  </a:lnTo>
                  <a:lnTo>
                    <a:pt x="299720" y="612482"/>
                  </a:lnTo>
                  <a:lnTo>
                    <a:pt x="301256" y="611898"/>
                  </a:lnTo>
                  <a:lnTo>
                    <a:pt x="301320" y="611593"/>
                  </a:lnTo>
                  <a:lnTo>
                    <a:pt x="304673" y="609536"/>
                  </a:lnTo>
                  <a:lnTo>
                    <a:pt x="305536" y="609015"/>
                  </a:lnTo>
                  <a:lnTo>
                    <a:pt x="305600" y="610196"/>
                  </a:lnTo>
                  <a:lnTo>
                    <a:pt x="306717" y="609612"/>
                  </a:lnTo>
                  <a:lnTo>
                    <a:pt x="307390" y="609015"/>
                  </a:lnTo>
                  <a:lnTo>
                    <a:pt x="307886" y="608571"/>
                  </a:lnTo>
                  <a:lnTo>
                    <a:pt x="308876" y="610349"/>
                  </a:lnTo>
                  <a:lnTo>
                    <a:pt x="309994" y="610044"/>
                  </a:lnTo>
                  <a:lnTo>
                    <a:pt x="310832" y="608571"/>
                  </a:lnTo>
                  <a:lnTo>
                    <a:pt x="311365" y="607682"/>
                  </a:lnTo>
                  <a:lnTo>
                    <a:pt x="312966" y="606425"/>
                  </a:lnTo>
                  <a:lnTo>
                    <a:pt x="315506" y="606348"/>
                  </a:lnTo>
                  <a:lnTo>
                    <a:pt x="316064" y="606348"/>
                  </a:lnTo>
                  <a:lnTo>
                    <a:pt x="316623" y="605612"/>
                  </a:lnTo>
                  <a:lnTo>
                    <a:pt x="317182" y="605243"/>
                  </a:lnTo>
                  <a:close/>
                </a:path>
                <a:path w="412114" h="737869">
                  <a:moveTo>
                    <a:pt x="319417" y="637730"/>
                  </a:moveTo>
                  <a:lnTo>
                    <a:pt x="319227" y="637590"/>
                  </a:lnTo>
                  <a:lnTo>
                    <a:pt x="319036" y="637514"/>
                  </a:lnTo>
                  <a:lnTo>
                    <a:pt x="318858" y="637362"/>
                  </a:lnTo>
                  <a:lnTo>
                    <a:pt x="318249" y="638251"/>
                  </a:lnTo>
                  <a:lnTo>
                    <a:pt x="317741" y="639064"/>
                  </a:lnTo>
                  <a:lnTo>
                    <a:pt x="316877" y="640105"/>
                  </a:lnTo>
                  <a:lnTo>
                    <a:pt x="316382" y="640245"/>
                  </a:lnTo>
                  <a:lnTo>
                    <a:pt x="316001" y="640397"/>
                  </a:lnTo>
                  <a:lnTo>
                    <a:pt x="315950" y="639953"/>
                  </a:lnTo>
                  <a:lnTo>
                    <a:pt x="315633" y="639292"/>
                  </a:lnTo>
                  <a:lnTo>
                    <a:pt x="315887" y="639064"/>
                  </a:lnTo>
                  <a:lnTo>
                    <a:pt x="317055" y="637806"/>
                  </a:lnTo>
                  <a:lnTo>
                    <a:pt x="317119" y="636485"/>
                  </a:lnTo>
                  <a:lnTo>
                    <a:pt x="316623" y="634936"/>
                  </a:lnTo>
                  <a:lnTo>
                    <a:pt x="316382" y="634263"/>
                  </a:lnTo>
                  <a:lnTo>
                    <a:pt x="316750" y="633450"/>
                  </a:lnTo>
                  <a:lnTo>
                    <a:pt x="316814" y="632421"/>
                  </a:lnTo>
                  <a:lnTo>
                    <a:pt x="316877" y="631825"/>
                  </a:lnTo>
                  <a:lnTo>
                    <a:pt x="315264" y="630351"/>
                  </a:lnTo>
                  <a:lnTo>
                    <a:pt x="315607" y="629539"/>
                  </a:lnTo>
                  <a:lnTo>
                    <a:pt x="316255" y="627989"/>
                  </a:lnTo>
                  <a:lnTo>
                    <a:pt x="314794" y="626071"/>
                  </a:lnTo>
                  <a:lnTo>
                    <a:pt x="314693" y="625919"/>
                  </a:lnTo>
                  <a:lnTo>
                    <a:pt x="314769" y="625703"/>
                  </a:lnTo>
                  <a:lnTo>
                    <a:pt x="315950" y="623417"/>
                  </a:lnTo>
                  <a:lnTo>
                    <a:pt x="313461" y="623341"/>
                  </a:lnTo>
                  <a:lnTo>
                    <a:pt x="311543" y="622376"/>
                  </a:lnTo>
                  <a:lnTo>
                    <a:pt x="310743" y="623557"/>
                  </a:lnTo>
                  <a:lnTo>
                    <a:pt x="310375" y="624738"/>
                  </a:lnTo>
                  <a:lnTo>
                    <a:pt x="310184" y="625182"/>
                  </a:lnTo>
                  <a:lnTo>
                    <a:pt x="309499" y="625475"/>
                  </a:lnTo>
                  <a:lnTo>
                    <a:pt x="308698" y="626071"/>
                  </a:lnTo>
                  <a:lnTo>
                    <a:pt x="309003" y="624662"/>
                  </a:lnTo>
                  <a:lnTo>
                    <a:pt x="309130" y="623709"/>
                  </a:lnTo>
                  <a:lnTo>
                    <a:pt x="309372" y="622820"/>
                  </a:lnTo>
                  <a:lnTo>
                    <a:pt x="308140" y="622668"/>
                  </a:lnTo>
                  <a:lnTo>
                    <a:pt x="307086" y="622452"/>
                  </a:lnTo>
                  <a:lnTo>
                    <a:pt x="305790" y="622300"/>
                  </a:lnTo>
                  <a:lnTo>
                    <a:pt x="305663" y="622452"/>
                  </a:lnTo>
                  <a:lnTo>
                    <a:pt x="305587" y="622820"/>
                  </a:lnTo>
                  <a:lnTo>
                    <a:pt x="305904" y="624446"/>
                  </a:lnTo>
                  <a:lnTo>
                    <a:pt x="306273" y="625703"/>
                  </a:lnTo>
                  <a:lnTo>
                    <a:pt x="306400" y="626211"/>
                  </a:lnTo>
                  <a:lnTo>
                    <a:pt x="306654" y="627468"/>
                  </a:lnTo>
                  <a:lnTo>
                    <a:pt x="306717" y="628065"/>
                  </a:lnTo>
                  <a:lnTo>
                    <a:pt x="306400" y="628802"/>
                  </a:lnTo>
                  <a:lnTo>
                    <a:pt x="306095" y="629399"/>
                  </a:lnTo>
                  <a:lnTo>
                    <a:pt x="305968" y="629843"/>
                  </a:lnTo>
                  <a:lnTo>
                    <a:pt x="305346" y="630275"/>
                  </a:lnTo>
                  <a:lnTo>
                    <a:pt x="305231" y="631164"/>
                  </a:lnTo>
                  <a:lnTo>
                    <a:pt x="305663" y="631609"/>
                  </a:lnTo>
                  <a:lnTo>
                    <a:pt x="305790" y="631977"/>
                  </a:lnTo>
                  <a:lnTo>
                    <a:pt x="306095" y="631685"/>
                  </a:lnTo>
                  <a:lnTo>
                    <a:pt x="306654" y="631456"/>
                  </a:lnTo>
                  <a:lnTo>
                    <a:pt x="306717" y="629843"/>
                  </a:lnTo>
                  <a:lnTo>
                    <a:pt x="307276" y="629539"/>
                  </a:lnTo>
                  <a:lnTo>
                    <a:pt x="308698" y="629983"/>
                  </a:lnTo>
                  <a:lnTo>
                    <a:pt x="308381" y="630580"/>
                  </a:lnTo>
                  <a:lnTo>
                    <a:pt x="308330" y="631164"/>
                  </a:lnTo>
                  <a:lnTo>
                    <a:pt x="307149" y="632714"/>
                  </a:lnTo>
                  <a:lnTo>
                    <a:pt x="307086" y="633450"/>
                  </a:lnTo>
                  <a:lnTo>
                    <a:pt x="308267" y="634263"/>
                  </a:lnTo>
                  <a:lnTo>
                    <a:pt x="309435" y="635000"/>
                  </a:lnTo>
                  <a:lnTo>
                    <a:pt x="308940" y="636041"/>
                  </a:lnTo>
                  <a:lnTo>
                    <a:pt x="307517" y="638251"/>
                  </a:lnTo>
                  <a:lnTo>
                    <a:pt x="307276" y="639064"/>
                  </a:lnTo>
                  <a:lnTo>
                    <a:pt x="307289" y="639368"/>
                  </a:lnTo>
                  <a:lnTo>
                    <a:pt x="309067" y="640918"/>
                  </a:lnTo>
                  <a:lnTo>
                    <a:pt x="308876" y="642315"/>
                  </a:lnTo>
                  <a:lnTo>
                    <a:pt x="308114" y="644017"/>
                  </a:lnTo>
                  <a:lnTo>
                    <a:pt x="308063" y="644525"/>
                  </a:lnTo>
                  <a:lnTo>
                    <a:pt x="308330" y="644893"/>
                  </a:lnTo>
                  <a:lnTo>
                    <a:pt x="309321" y="645121"/>
                  </a:lnTo>
                  <a:lnTo>
                    <a:pt x="309435" y="647928"/>
                  </a:lnTo>
                  <a:lnTo>
                    <a:pt x="309816" y="647928"/>
                  </a:lnTo>
                  <a:lnTo>
                    <a:pt x="310426" y="646887"/>
                  </a:lnTo>
                  <a:lnTo>
                    <a:pt x="310921" y="645858"/>
                  </a:lnTo>
                  <a:lnTo>
                    <a:pt x="311861" y="644385"/>
                  </a:lnTo>
                  <a:lnTo>
                    <a:pt x="312229" y="644017"/>
                  </a:lnTo>
                  <a:lnTo>
                    <a:pt x="312597" y="643572"/>
                  </a:lnTo>
                  <a:lnTo>
                    <a:pt x="313283" y="644893"/>
                  </a:lnTo>
                  <a:lnTo>
                    <a:pt x="313461" y="645198"/>
                  </a:lnTo>
                  <a:lnTo>
                    <a:pt x="313651" y="645414"/>
                  </a:lnTo>
                  <a:lnTo>
                    <a:pt x="313778" y="646010"/>
                  </a:lnTo>
                  <a:lnTo>
                    <a:pt x="314401" y="645566"/>
                  </a:lnTo>
                  <a:lnTo>
                    <a:pt x="315391" y="644893"/>
                  </a:lnTo>
                  <a:lnTo>
                    <a:pt x="315391" y="648220"/>
                  </a:lnTo>
                  <a:lnTo>
                    <a:pt x="316128" y="648665"/>
                  </a:lnTo>
                  <a:lnTo>
                    <a:pt x="316814" y="648957"/>
                  </a:lnTo>
                  <a:lnTo>
                    <a:pt x="317868" y="649478"/>
                  </a:lnTo>
                  <a:lnTo>
                    <a:pt x="317830" y="644893"/>
                  </a:lnTo>
                  <a:lnTo>
                    <a:pt x="318706" y="639292"/>
                  </a:lnTo>
                  <a:lnTo>
                    <a:pt x="319417" y="637730"/>
                  </a:lnTo>
                  <a:close/>
                </a:path>
                <a:path w="412114" h="737869">
                  <a:moveTo>
                    <a:pt x="324243" y="536016"/>
                  </a:moveTo>
                  <a:lnTo>
                    <a:pt x="323875" y="536016"/>
                  </a:lnTo>
                  <a:lnTo>
                    <a:pt x="324154" y="536143"/>
                  </a:lnTo>
                  <a:lnTo>
                    <a:pt x="324243" y="536016"/>
                  </a:lnTo>
                  <a:close/>
                </a:path>
                <a:path w="412114" h="737869">
                  <a:moveTo>
                    <a:pt x="326199" y="379806"/>
                  </a:moveTo>
                  <a:lnTo>
                    <a:pt x="325361" y="378536"/>
                  </a:lnTo>
                  <a:lnTo>
                    <a:pt x="324307" y="375996"/>
                  </a:lnTo>
                  <a:lnTo>
                    <a:pt x="323316" y="372186"/>
                  </a:lnTo>
                  <a:lnTo>
                    <a:pt x="322453" y="369646"/>
                  </a:lnTo>
                  <a:lnTo>
                    <a:pt x="314947" y="342976"/>
                  </a:lnTo>
                  <a:lnTo>
                    <a:pt x="314401" y="342976"/>
                  </a:lnTo>
                  <a:lnTo>
                    <a:pt x="313283" y="346786"/>
                  </a:lnTo>
                  <a:lnTo>
                    <a:pt x="312851" y="348056"/>
                  </a:lnTo>
                  <a:lnTo>
                    <a:pt x="312356" y="350596"/>
                  </a:lnTo>
                  <a:lnTo>
                    <a:pt x="312229" y="351866"/>
                  </a:lnTo>
                  <a:lnTo>
                    <a:pt x="312102" y="351866"/>
                  </a:lnTo>
                  <a:lnTo>
                    <a:pt x="312407" y="353136"/>
                  </a:lnTo>
                  <a:lnTo>
                    <a:pt x="314401" y="354406"/>
                  </a:lnTo>
                  <a:lnTo>
                    <a:pt x="314083" y="355676"/>
                  </a:lnTo>
                  <a:lnTo>
                    <a:pt x="313715" y="356946"/>
                  </a:lnTo>
                  <a:lnTo>
                    <a:pt x="312597" y="358216"/>
                  </a:lnTo>
                  <a:lnTo>
                    <a:pt x="313715" y="360756"/>
                  </a:lnTo>
                  <a:lnTo>
                    <a:pt x="314833" y="362026"/>
                  </a:lnTo>
                  <a:lnTo>
                    <a:pt x="316064" y="364566"/>
                  </a:lnTo>
                  <a:lnTo>
                    <a:pt x="318109" y="365836"/>
                  </a:lnTo>
                  <a:lnTo>
                    <a:pt x="319722" y="367106"/>
                  </a:lnTo>
                  <a:lnTo>
                    <a:pt x="319976" y="367106"/>
                  </a:lnTo>
                  <a:lnTo>
                    <a:pt x="320217" y="368376"/>
                  </a:lnTo>
                  <a:lnTo>
                    <a:pt x="318731" y="369646"/>
                  </a:lnTo>
                  <a:lnTo>
                    <a:pt x="320027" y="370916"/>
                  </a:lnTo>
                  <a:lnTo>
                    <a:pt x="320535" y="372186"/>
                  </a:lnTo>
                  <a:lnTo>
                    <a:pt x="320967" y="373456"/>
                  </a:lnTo>
                  <a:lnTo>
                    <a:pt x="321208" y="374726"/>
                  </a:lnTo>
                  <a:lnTo>
                    <a:pt x="320408" y="375996"/>
                  </a:lnTo>
                  <a:lnTo>
                    <a:pt x="319722" y="375996"/>
                  </a:lnTo>
                  <a:lnTo>
                    <a:pt x="316064" y="377266"/>
                  </a:lnTo>
                  <a:lnTo>
                    <a:pt x="315493" y="379806"/>
                  </a:lnTo>
                  <a:lnTo>
                    <a:pt x="326199" y="379806"/>
                  </a:lnTo>
                  <a:close/>
                </a:path>
                <a:path w="412114" h="737869">
                  <a:moveTo>
                    <a:pt x="332295" y="668528"/>
                  </a:moveTo>
                  <a:lnTo>
                    <a:pt x="330758" y="667194"/>
                  </a:lnTo>
                  <a:lnTo>
                    <a:pt x="330073" y="666610"/>
                  </a:lnTo>
                  <a:lnTo>
                    <a:pt x="328764" y="667194"/>
                  </a:lnTo>
                  <a:lnTo>
                    <a:pt x="327647" y="666902"/>
                  </a:lnTo>
                  <a:lnTo>
                    <a:pt x="328155" y="665797"/>
                  </a:lnTo>
                  <a:lnTo>
                    <a:pt x="328371" y="665137"/>
                  </a:lnTo>
                  <a:lnTo>
                    <a:pt x="328891" y="664324"/>
                  </a:lnTo>
                  <a:lnTo>
                    <a:pt x="329260" y="663587"/>
                  </a:lnTo>
                  <a:lnTo>
                    <a:pt x="329082" y="663143"/>
                  </a:lnTo>
                  <a:lnTo>
                    <a:pt x="328891" y="662914"/>
                  </a:lnTo>
                  <a:lnTo>
                    <a:pt x="328587" y="662774"/>
                  </a:lnTo>
                  <a:lnTo>
                    <a:pt x="326847" y="665137"/>
                  </a:lnTo>
                  <a:lnTo>
                    <a:pt x="326339" y="665060"/>
                  </a:lnTo>
                  <a:lnTo>
                    <a:pt x="324802" y="664832"/>
                  </a:lnTo>
                  <a:lnTo>
                    <a:pt x="324700" y="664692"/>
                  </a:lnTo>
                  <a:lnTo>
                    <a:pt x="324637" y="664324"/>
                  </a:lnTo>
                  <a:lnTo>
                    <a:pt x="325678" y="662546"/>
                  </a:lnTo>
                  <a:lnTo>
                    <a:pt x="325983" y="662025"/>
                  </a:lnTo>
                  <a:lnTo>
                    <a:pt x="326466" y="661517"/>
                  </a:lnTo>
                  <a:lnTo>
                    <a:pt x="327469" y="660107"/>
                  </a:lnTo>
                  <a:lnTo>
                    <a:pt x="327837" y="659371"/>
                  </a:lnTo>
                  <a:lnTo>
                    <a:pt x="324434" y="659371"/>
                  </a:lnTo>
                  <a:lnTo>
                    <a:pt x="321830" y="662546"/>
                  </a:lnTo>
                  <a:lnTo>
                    <a:pt x="321462" y="661733"/>
                  </a:lnTo>
                  <a:lnTo>
                    <a:pt x="321144" y="661289"/>
                  </a:lnTo>
                  <a:lnTo>
                    <a:pt x="320713" y="660323"/>
                  </a:lnTo>
                  <a:lnTo>
                    <a:pt x="317614" y="665060"/>
                  </a:lnTo>
                  <a:lnTo>
                    <a:pt x="317487" y="664984"/>
                  </a:lnTo>
                  <a:lnTo>
                    <a:pt x="317119" y="664984"/>
                  </a:lnTo>
                  <a:lnTo>
                    <a:pt x="317042" y="663511"/>
                  </a:lnTo>
                  <a:lnTo>
                    <a:pt x="316522" y="662990"/>
                  </a:lnTo>
                  <a:lnTo>
                    <a:pt x="316382" y="662838"/>
                  </a:lnTo>
                  <a:lnTo>
                    <a:pt x="315569" y="662990"/>
                  </a:lnTo>
                  <a:lnTo>
                    <a:pt x="314833" y="662914"/>
                  </a:lnTo>
                  <a:lnTo>
                    <a:pt x="314642" y="661962"/>
                  </a:lnTo>
                  <a:lnTo>
                    <a:pt x="314515" y="660996"/>
                  </a:lnTo>
                  <a:lnTo>
                    <a:pt x="314020" y="661517"/>
                  </a:lnTo>
                  <a:lnTo>
                    <a:pt x="313461" y="661733"/>
                  </a:lnTo>
                  <a:lnTo>
                    <a:pt x="313283" y="662254"/>
                  </a:lnTo>
                  <a:lnTo>
                    <a:pt x="311607" y="665137"/>
                  </a:lnTo>
                  <a:lnTo>
                    <a:pt x="309499" y="664756"/>
                  </a:lnTo>
                  <a:lnTo>
                    <a:pt x="309321" y="664692"/>
                  </a:lnTo>
                  <a:lnTo>
                    <a:pt x="308571" y="665505"/>
                  </a:lnTo>
                  <a:lnTo>
                    <a:pt x="309372" y="667486"/>
                  </a:lnTo>
                  <a:lnTo>
                    <a:pt x="309816" y="667562"/>
                  </a:lnTo>
                  <a:lnTo>
                    <a:pt x="312788" y="667931"/>
                  </a:lnTo>
                  <a:lnTo>
                    <a:pt x="312229" y="669188"/>
                  </a:lnTo>
                  <a:lnTo>
                    <a:pt x="310921" y="670737"/>
                  </a:lnTo>
                  <a:lnTo>
                    <a:pt x="310921" y="671626"/>
                  </a:lnTo>
                  <a:lnTo>
                    <a:pt x="312293" y="671106"/>
                  </a:lnTo>
                  <a:lnTo>
                    <a:pt x="313156" y="670737"/>
                  </a:lnTo>
                  <a:lnTo>
                    <a:pt x="312991" y="671779"/>
                  </a:lnTo>
                  <a:lnTo>
                    <a:pt x="312864" y="672363"/>
                  </a:lnTo>
                  <a:lnTo>
                    <a:pt x="312686" y="674217"/>
                  </a:lnTo>
                  <a:lnTo>
                    <a:pt x="312851" y="674357"/>
                  </a:lnTo>
                  <a:lnTo>
                    <a:pt x="313651" y="674878"/>
                  </a:lnTo>
                  <a:lnTo>
                    <a:pt x="314515" y="675906"/>
                  </a:lnTo>
                  <a:lnTo>
                    <a:pt x="315633" y="674725"/>
                  </a:lnTo>
                  <a:lnTo>
                    <a:pt x="315950" y="674357"/>
                  </a:lnTo>
                  <a:lnTo>
                    <a:pt x="316750" y="674509"/>
                  </a:lnTo>
                  <a:lnTo>
                    <a:pt x="316966" y="674357"/>
                  </a:lnTo>
                  <a:lnTo>
                    <a:pt x="317182" y="674217"/>
                  </a:lnTo>
                  <a:lnTo>
                    <a:pt x="318109" y="673696"/>
                  </a:lnTo>
                  <a:lnTo>
                    <a:pt x="318922" y="673036"/>
                  </a:lnTo>
                  <a:lnTo>
                    <a:pt x="319786" y="672363"/>
                  </a:lnTo>
                  <a:lnTo>
                    <a:pt x="320713" y="671779"/>
                  </a:lnTo>
                  <a:lnTo>
                    <a:pt x="320954" y="670737"/>
                  </a:lnTo>
                  <a:lnTo>
                    <a:pt x="321144" y="669925"/>
                  </a:lnTo>
                  <a:lnTo>
                    <a:pt x="322821" y="671334"/>
                  </a:lnTo>
                  <a:lnTo>
                    <a:pt x="323011" y="671398"/>
                  </a:lnTo>
                  <a:lnTo>
                    <a:pt x="324142" y="670445"/>
                  </a:lnTo>
                  <a:lnTo>
                    <a:pt x="324612" y="670001"/>
                  </a:lnTo>
                  <a:lnTo>
                    <a:pt x="325056" y="669709"/>
                  </a:lnTo>
                  <a:lnTo>
                    <a:pt x="325424" y="669340"/>
                  </a:lnTo>
                  <a:lnTo>
                    <a:pt x="325920" y="668972"/>
                  </a:lnTo>
                  <a:lnTo>
                    <a:pt x="326009" y="669709"/>
                  </a:lnTo>
                  <a:lnTo>
                    <a:pt x="326123" y="671398"/>
                  </a:lnTo>
                  <a:lnTo>
                    <a:pt x="331355" y="668972"/>
                  </a:lnTo>
                  <a:lnTo>
                    <a:pt x="332295" y="668528"/>
                  </a:lnTo>
                  <a:close/>
                </a:path>
                <a:path w="412114" h="737869">
                  <a:moveTo>
                    <a:pt x="335394" y="709574"/>
                  </a:moveTo>
                  <a:lnTo>
                    <a:pt x="335153" y="707212"/>
                  </a:lnTo>
                  <a:lnTo>
                    <a:pt x="334835" y="706183"/>
                  </a:lnTo>
                  <a:lnTo>
                    <a:pt x="334772" y="705891"/>
                  </a:lnTo>
                  <a:lnTo>
                    <a:pt x="334594" y="705078"/>
                  </a:lnTo>
                  <a:lnTo>
                    <a:pt x="334594" y="704113"/>
                  </a:lnTo>
                  <a:lnTo>
                    <a:pt x="334340" y="704037"/>
                  </a:lnTo>
                  <a:lnTo>
                    <a:pt x="332981" y="703453"/>
                  </a:lnTo>
                  <a:lnTo>
                    <a:pt x="333413" y="702043"/>
                  </a:lnTo>
                  <a:lnTo>
                    <a:pt x="332854" y="701090"/>
                  </a:lnTo>
                  <a:lnTo>
                    <a:pt x="331990" y="699389"/>
                  </a:lnTo>
                  <a:lnTo>
                    <a:pt x="332790" y="698055"/>
                  </a:lnTo>
                  <a:lnTo>
                    <a:pt x="333108" y="696506"/>
                  </a:lnTo>
                  <a:lnTo>
                    <a:pt x="333260" y="695998"/>
                  </a:lnTo>
                  <a:lnTo>
                    <a:pt x="333387" y="693775"/>
                  </a:lnTo>
                  <a:lnTo>
                    <a:pt x="333476" y="691489"/>
                  </a:lnTo>
                  <a:lnTo>
                    <a:pt x="333781" y="689648"/>
                  </a:lnTo>
                  <a:lnTo>
                    <a:pt x="333908" y="689343"/>
                  </a:lnTo>
                  <a:lnTo>
                    <a:pt x="334162" y="688759"/>
                  </a:lnTo>
                  <a:lnTo>
                    <a:pt x="331736" y="688238"/>
                  </a:lnTo>
                  <a:lnTo>
                    <a:pt x="331190" y="687209"/>
                  </a:lnTo>
                  <a:lnTo>
                    <a:pt x="330403" y="686549"/>
                  </a:lnTo>
                  <a:lnTo>
                    <a:pt x="330187" y="686396"/>
                  </a:lnTo>
                  <a:lnTo>
                    <a:pt x="329514" y="686168"/>
                  </a:lnTo>
                  <a:lnTo>
                    <a:pt x="329082" y="686549"/>
                  </a:lnTo>
                  <a:lnTo>
                    <a:pt x="329082" y="687285"/>
                  </a:lnTo>
                  <a:lnTo>
                    <a:pt x="326720" y="689343"/>
                  </a:lnTo>
                  <a:lnTo>
                    <a:pt x="325361" y="686104"/>
                  </a:lnTo>
                  <a:lnTo>
                    <a:pt x="323189" y="686104"/>
                  </a:lnTo>
                  <a:lnTo>
                    <a:pt x="323011" y="688911"/>
                  </a:lnTo>
                  <a:lnTo>
                    <a:pt x="323811" y="691642"/>
                  </a:lnTo>
                  <a:lnTo>
                    <a:pt x="321462" y="693928"/>
                  </a:lnTo>
                  <a:lnTo>
                    <a:pt x="323684" y="693775"/>
                  </a:lnTo>
                  <a:lnTo>
                    <a:pt x="323938" y="697471"/>
                  </a:lnTo>
                  <a:lnTo>
                    <a:pt x="326542" y="695998"/>
                  </a:lnTo>
                  <a:lnTo>
                    <a:pt x="326910" y="696290"/>
                  </a:lnTo>
                  <a:lnTo>
                    <a:pt x="325793" y="698436"/>
                  </a:lnTo>
                  <a:lnTo>
                    <a:pt x="327152" y="700493"/>
                  </a:lnTo>
                  <a:lnTo>
                    <a:pt x="327037" y="703224"/>
                  </a:lnTo>
                  <a:lnTo>
                    <a:pt x="327533" y="703821"/>
                  </a:lnTo>
                  <a:lnTo>
                    <a:pt x="327647" y="704710"/>
                  </a:lnTo>
                  <a:lnTo>
                    <a:pt x="327723" y="705078"/>
                  </a:lnTo>
                  <a:lnTo>
                    <a:pt x="327774" y="707148"/>
                  </a:lnTo>
                  <a:lnTo>
                    <a:pt x="328587" y="706843"/>
                  </a:lnTo>
                  <a:lnTo>
                    <a:pt x="329450" y="706399"/>
                  </a:lnTo>
                  <a:lnTo>
                    <a:pt x="330631" y="705891"/>
                  </a:lnTo>
                  <a:lnTo>
                    <a:pt x="330809" y="708253"/>
                  </a:lnTo>
                  <a:lnTo>
                    <a:pt x="331685" y="709574"/>
                  </a:lnTo>
                  <a:lnTo>
                    <a:pt x="333603" y="709942"/>
                  </a:lnTo>
                  <a:lnTo>
                    <a:pt x="334835" y="710095"/>
                  </a:lnTo>
                  <a:lnTo>
                    <a:pt x="335216" y="709803"/>
                  </a:lnTo>
                  <a:lnTo>
                    <a:pt x="335394" y="709574"/>
                  </a:lnTo>
                  <a:close/>
                </a:path>
                <a:path w="412114" h="737869">
                  <a:moveTo>
                    <a:pt x="343827" y="597725"/>
                  </a:moveTo>
                  <a:lnTo>
                    <a:pt x="343395" y="597941"/>
                  </a:lnTo>
                  <a:lnTo>
                    <a:pt x="342773" y="598462"/>
                  </a:lnTo>
                  <a:lnTo>
                    <a:pt x="340169" y="598093"/>
                  </a:lnTo>
                  <a:lnTo>
                    <a:pt x="339356" y="599414"/>
                  </a:lnTo>
                  <a:lnTo>
                    <a:pt x="338620" y="601040"/>
                  </a:lnTo>
                  <a:lnTo>
                    <a:pt x="338315" y="601637"/>
                  </a:lnTo>
                  <a:lnTo>
                    <a:pt x="337439" y="601853"/>
                  </a:lnTo>
                  <a:lnTo>
                    <a:pt x="336816" y="602221"/>
                  </a:lnTo>
                  <a:lnTo>
                    <a:pt x="336448" y="601408"/>
                  </a:lnTo>
                  <a:lnTo>
                    <a:pt x="335648" y="600303"/>
                  </a:lnTo>
                  <a:lnTo>
                    <a:pt x="335953" y="599859"/>
                  </a:lnTo>
                  <a:lnTo>
                    <a:pt x="336245" y="599338"/>
                  </a:lnTo>
                  <a:lnTo>
                    <a:pt x="336842" y="598309"/>
                  </a:lnTo>
                  <a:lnTo>
                    <a:pt x="336994" y="597649"/>
                  </a:lnTo>
                  <a:lnTo>
                    <a:pt x="336956" y="596836"/>
                  </a:lnTo>
                  <a:lnTo>
                    <a:pt x="335330" y="595426"/>
                  </a:lnTo>
                  <a:lnTo>
                    <a:pt x="335584" y="594461"/>
                  </a:lnTo>
                  <a:lnTo>
                    <a:pt x="335889" y="594029"/>
                  </a:lnTo>
                  <a:lnTo>
                    <a:pt x="336765" y="592543"/>
                  </a:lnTo>
                  <a:lnTo>
                    <a:pt x="330161" y="587603"/>
                  </a:lnTo>
                  <a:lnTo>
                    <a:pt x="328955" y="587527"/>
                  </a:lnTo>
                  <a:lnTo>
                    <a:pt x="328650" y="587527"/>
                  </a:lnTo>
                  <a:lnTo>
                    <a:pt x="328333" y="587603"/>
                  </a:lnTo>
                  <a:lnTo>
                    <a:pt x="328028" y="587603"/>
                  </a:lnTo>
                  <a:lnTo>
                    <a:pt x="326847" y="587527"/>
                  </a:lnTo>
                  <a:lnTo>
                    <a:pt x="325666" y="587527"/>
                  </a:lnTo>
                  <a:lnTo>
                    <a:pt x="323938" y="587451"/>
                  </a:lnTo>
                  <a:lnTo>
                    <a:pt x="323938" y="587679"/>
                  </a:lnTo>
                  <a:lnTo>
                    <a:pt x="323748" y="588492"/>
                  </a:lnTo>
                  <a:lnTo>
                    <a:pt x="324065" y="589076"/>
                  </a:lnTo>
                  <a:lnTo>
                    <a:pt x="324929" y="591362"/>
                  </a:lnTo>
                  <a:lnTo>
                    <a:pt x="325424" y="593585"/>
                  </a:lnTo>
                  <a:lnTo>
                    <a:pt x="323240" y="596836"/>
                  </a:lnTo>
                  <a:lnTo>
                    <a:pt x="323062" y="598462"/>
                  </a:lnTo>
                  <a:lnTo>
                    <a:pt x="322757" y="599414"/>
                  </a:lnTo>
                  <a:lnTo>
                    <a:pt x="323380" y="599782"/>
                  </a:lnTo>
                  <a:lnTo>
                    <a:pt x="325666" y="596836"/>
                  </a:lnTo>
                  <a:lnTo>
                    <a:pt x="326783" y="595350"/>
                  </a:lnTo>
                  <a:lnTo>
                    <a:pt x="327152" y="595642"/>
                  </a:lnTo>
                  <a:lnTo>
                    <a:pt x="325640" y="598462"/>
                  </a:lnTo>
                  <a:lnTo>
                    <a:pt x="325577" y="598754"/>
                  </a:lnTo>
                  <a:lnTo>
                    <a:pt x="325234" y="600595"/>
                  </a:lnTo>
                  <a:lnTo>
                    <a:pt x="326110" y="600151"/>
                  </a:lnTo>
                  <a:lnTo>
                    <a:pt x="327037" y="599782"/>
                  </a:lnTo>
                  <a:lnTo>
                    <a:pt x="327901" y="599338"/>
                  </a:lnTo>
                  <a:lnTo>
                    <a:pt x="328269" y="599567"/>
                  </a:lnTo>
                  <a:lnTo>
                    <a:pt x="327748" y="601040"/>
                  </a:lnTo>
                  <a:lnTo>
                    <a:pt x="327152" y="602297"/>
                  </a:lnTo>
                  <a:lnTo>
                    <a:pt x="326542" y="604291"/>
                  </a:lnTo>
                  <a:lnTo>
                    <a:pt x="326542" y="605104"/>
                  </a:lnTo>
                  <a:lnTo>
                    <a:pt x="326783" y="605536"/>
                  </a:lnTo>
                  <a:lnTo>
                    <a:pt x="327596" y="606806"/>
                  </a:lnTo>
                  <a:lnTo>
                    <a:pt x="328028" y="607758"/>
                  </a:lnTo>
                  <a:lnTo>
                    <a:pt x="326288" y="609168"/>
                  </a:lnTo>
                  <a:lnTo>
                    <a:pt x="326542" y="610273"/>
                  </a:lnTo>
                  <a:lnTo>
                    <a:pt x="326542" y="611301"/>
                  </a:lnTo>
                  <a:lnTo>
                    <a:pt x="327406" y="610857"/>
                  </a:lnTo>
                  <a:lnTo>
                    <a:pt x="327774" y="610641"/>
                  </a:lnTo>
                  <a:lnTo>
                    <a:pt x="328206" y="610412"/>
                  </a:lnTo>
                  <a:lnTo>
                    <a:pt x="328206" y="611593"/>
                  </a:lnTo>
                  <a:lnTo>
                    <a:pt x="327774" y="612267"/>
                  </a:lnTo>
                  <a:lnTo>
                    <a:pt x="326910" y="613079"/>
                  </a:lnTo>
                  <a:lnTo>
                    <a:pt x="328028" y="613587"/>
                  </a:lnTo>
                  <a:lnTo>
                    <a:pt x="328955" y="614108"/>
                  </a:lnTo>
                  <a:lnTo>
                    <a:pt x="330136" y="614324"/>
                  </a:lnTo>
                  <a:lnTo>
                    <a:pt x="331190" y="614260"/>
                  </a:lnTo>
                  <a:lnTo>
                    <a:pt x="331558" y="614184"/>
                  </a:lnTo>
                  <a:lnTo>
                    <a:pt x="331927" y="612775"/>
                  </a:lnTo>
                  <a:lnTo>
                    <a:pt x="332359" y="610412"/>
                  </a:lnTo>
                  <a:lnTo>
                    <a:pt x="332422" y="608799"/>
                  </a:lnTo>
                  <a:lnTo>
                    <a:pt x="332676" y="607250"/>
                  </a:lnTo>
                  <a:lnTo>
                    <a:pt x="333108" y="607098"/>
                  </a:lnTo>
                  <a:lnTo>
                    <a:pt x="333413" y="607021"/>
                  </a:lnTo>
                  <a:lnTo>
                    <a:pt x="334302" y="607758"/>
                  </a:lnTo>
                  <a:lnTo>
                    <a:pt x="334962" y="608355"/>
                  </a:lnTo>
                  <a:lnTo>
                    <a:pt x="335775" y="609015"/>
                  </a:lnTo>
                  <a:lnTo>
                    <a:pt x="337756" y="607758"/>
                  </a:lnTo>
                  <a:lnTo>
                    <a:pt x="337807" y="607021"/>
                  </a:lnTo>
                  <a:lnTo>
                    <a:pt x="337934" y="605536"/>
                  </a:lnTo>
                  <a:lnTo>
                    <a:pt x="338683" y="603618"/>
                  </a:lnTo>
                  <a:lnTo>
                    <a:pt x="338988" y="602957"/>
                  </a:lnTo>
                  <a:lnTo>
                    <a:pt x="339610" y="602221"/>
                  </a:lnTo>
                  <a:lnTo>
                    <a:pt x="339801" y="602005"/>
                  </a:lnTo>
                  <a:lnTo>
                    <a:pt x="340233" y="602005"/>
                  </a:lnTo>
                  <a:lnTo>
                    <a:pt x="342455" y="602297"/>
                  </a:lnTo>
                  <a:lnTo>
                    <a:pt x="342620" y="602005"/>
                  </a:lnTo>
                  <a:lnTo>
                    <a:pt x="343141" y="601040"/>
                  </a:lnTo>
                  <a:lnTo>
                    <a:pt x="343458" y="599782"/>
                  </a:lnTo>
                  <a:lnTo>
                    <a:pt x="343547" y="598462"/>
                  </a:lnTo>
                  <a:lnTo>
                    <a:pt x="343611" y="598093"/>
                  </a:lnTo>
                  <a:lnTo>
                    <a:pt x="343827" y="597725"/>
                  </a:lnTo>
                  <a:close/>
                </a:path>
                <a:path w="412114" h="737869">
                  <a:moveTo>
                    <a:pt x="349021" y="727671"/>
                  </a:moveTo>
                  <a:lnTo>
                    <a:pt x="346735" y="728560"/>
                  </a:lnTo>
                  <a:lnTo>
                    <a:pt x="346722" y="728256"/>
                  </a:lnTo>
                  <a:lnTo>
                    <a:pt x="346722" y="728116"/>
                  </a:lnTo>
                  <a:lnTo>
                    <a:pt x="346621" y="726567"/>
                  </a:lnTo>
                  <a:lnTo>
                    <a:pt x="346113" y="725233"/>
                  </a:lnTo>
                  <a:lnTo>
                    <a:pt x="345376" y="727151"/>
                  </a:lnTo>
                  <a:lnTo>
                    <a:pt x="345059" y="728116"/>
                  </a:lnTo>
                  <a:lnTo>
                    <a:pt x="344436" y="727811"/>
                  </a:lnTo>
                  <a:lnTo>
                    <a:pt x="343941" y="727519"/>
                  </a:lnTo>
                  <a:lnTo>
                    <a:pt x="343763" y="727443"/>
                  </a:lnTo>
                  <a:lnTo>
                    <a:pt x="344627" y="723531"/>
                  </a:lnTo>
                  <a:lnTo>
                    <a:pt x="344995" y="721245"/>
                  </a:lnTo>
                  <a:lnTo>
                    <a:pt x="344436" y="720661"/>
                  </a:lnTo>
                  <a:lnTo>
                    <a:pt x="344195" y="720217"/>
                  </a:lnTo>
                  <a:lnTo>
                    <a:pt x="343763" y="720585"/>
                  </a:lnTo>
                  <a:lnTo>
                    <a:pt x="343014" y="720801"/>
                  </a:lnTo>
                  <a:lnTo>
                    <a:pt x="342773" y="721245"/>
                  </a:lnTo>
                  <a:lnTo>
                    <a:pt x="341350" y="724128"/>
                  </a:lnTo>
                  <a:lnTo>
                    <a:pt x="340906" y="725678"/>
                  </a:lnTo>
                  <a:lnTo>
                    <a:pt x="340791" y="726567"/>
                  </a:lnTo>
                  <a:lnTo>
                    <a:pt x="341083" y="727151"/>
                  </a:lnTo>
                  <a:lnTo>
                    <a:pt x="341160" y="728256"/>
                  </a:lnTo>
                  <a:lnTo>
                    <a:pt x="341083" y="728040"/>
                  </a:lnTo>
                  <a:lnTo>
                    <a:pt x="340728" y="727671"/>
                  </a:lnTo>
                  <a:lnTo>
                    <a:pt x="339725" y="726630"/>
                  </a:lnTo>
                  <a:lnTo>
                    <a:pt x="338315" y="725081"/>
                  </a:lnTo>
                  <a:lnTo>
                    <a:pt x="337007" y="726046"/>
                  </a:lnTo>
                  <a:lnTo>
                    <a:pt x="336702" y="726236"/>
                  </a:lnTo>
                  <a:lnTo>
                    <a:pt x="336702" y="730186"/>
                  </a:lnTo>
                  <a:lnTo>
                    <a:pt x="336042" y="731215"/>
                  </a:lnTo>
                  <a:lnTo>
                    <a:pt x="335495" y="732243"/>
                  </a:lnTo>
                  <a:lnTo>
                    <a:pt x="334835" y="733361"/>
                  </a:lnTo>
                  <a:lnTo>
                    <a:pt x="333540" y="731215"/>
                  </a:lnTo>
                  <a:lnTo>
                    <a:pt x="334162" y="730250"/>
                  </a:lnTo>
                  <a:lnTo>
                    <a:pt x="335584" y="729742"/>
                  </a:lnTo>
                  <a:lnTo>
                    <a:pt x="335889" y="729589"/>
                  </a:lnTo>
                  <a:lnTo>
                    <a:pt x="336321" y="730034"/>
                  </a:lnTo>
                  <a:lnTo>
                    <a:pt x="336702" y="730186"/>
                  </a:lnTo>
                  <a:lnTo>
                    <a:pt x="336702" y="726236"/>
                  </a:lnTo>
                  <a:lnTo>
                    <a:pt x="336016" y="726630"/>
                  </a:lnTo>
                  <a:lnTo>
                    <a:pt x="335699" y="726198"/>
                  </a:lnTo>
                  <a:lnTo>
                    <a:pt x="335635" y="726046"/>
                  </a:lnTo>
                  <a:lnTo>
                    <a:pt x="335521" y="725449"/>
                  </a:lnTo>
                  <a:lnTo>
                    <a:pt x="335026" y="725233"/>
                  </a:lnTo>
                  <a:lnTo>
                    <a:pt x="334276" y="724789"/>
                  </a:lnTo>
                  <a:lnTo>
                    <a:pt x="332854" y="724204"/>
                  </a:lnTo>
                  <a:lnTo>
                    <a:pt x="332613" y="724496"/>
                  </a:lnTo>
                  <a:lnTo>
                    <a:pt x="330809" y="726198"/>
                  </a:lnTo>
                  <a:lnTo>
                    <a:pt x="328523" y="726198"/>
                  </a:lnTo>
                  <a:lnTo>
                    <a:pt x="326351" y="726567"/>
                  </a:lnTo>
                  <a:lnTo>
                    <a:pt x="326161" y="726567"/>
                  </a:lnTo>
                  <a:lnTo>
                    <a:pt x="326110" y="726706"/>
                  </a:lnTo>
                  <a:lnTo>
                    <a:pt x="325666" y="727011"/>
                  </a:lnTo>
                  <a:lnTo>
                    <a:pt x="327215" y="727443"/>
                  </a:lnTo>
                  <a:lnTo>
                    <a:pt x="327774" y="729513"/>
                  </a:lnTo>
                  <a:lnTo>
                    <a:pt x="330746" y="727671"/>
                  </a:lnTo>
                  <a:lnTo>
                    <a:pt x="331558" y="728484"/>
                  </a:lnTo>
                  <a:lnTo>
                    <a:pt x="331139" y="730034"/>
                  </a:lnTo>
                  <a:lnTo>
                    <a:pt x="331038" y="730186"/>
                  </a:lnTo>
                  <a:lnTo>
                    <a:pt x="330631" y="730554"/>
                  </a:lnTo>
                  <a:lnTo>
                    <a:pt x="330441" y="731062"/>
                  </a:lnTo>
                  <a:lnTo>
                    <a:pt x="330250" y="731431"/>
                  </a:lnTo>
                  <a:lnTo>
                    <a:pt x="330073" y="732243"/>
                  </a:lnTo>
                  <a:lnTo>
                    <a:pt x="331241" y="733285"/>
                  </a:lnTo>
                  <a:lnTo>
                    <a:pt x="332422" y="733793"/>
                  </a:lnTo>
                  <a:lnTo>
                    <a:pt x="333349" y="734682"/>
                  </a:lnTo>
                  <a:lnTo>
                    <a:pt x="333908" y="735279"/>
                  </a:lnTo>
                  <a:lnTo>
                    <a:pt x="334225" y="736231"/>
                  </a:lnTo>
                  <a:lnTo>
                    <a:pt x="334721" y="737196"/>
                  </a:lnTo>
                  <a:lnTo>
                    <a:pt x="337375" y="736968"/>
                  </a:lnTo>
                  <a:lnTo>
                    <a:pt x="337870" y="734161"/>
                  </a:lnTo>
                  <a:lnTo>
                    <a:pt x="338683" y="733361"/>
                  </a:lnTo>
                  <a:lnTo>
                    <a:pt x="339483" y="732548"/>
                  </a:lnTo>
                  <a:lnTo>
                    <a:pt x="340601" y="733361"/>
                  </a:lnTo>
                  <a:lnTo>
                    <a:pt x="341096" y="733653"/>
                  </a:lnTo>
                  <a:lnTo>
                    <a:pt x="341947" y="732548"/>
                  </a:lnTo>
                  <a:lnTo>
                    <a:pt x="343700" y="730250"/>
                  </a:lnTo>
                  <a:lnTo>
                    <a:pt x="344322" y="729881"/>
                  </a:lnTo>
                  <a:lnTo>
                    <a:pt x="345376" y="731875"/>
                  </a:lnTo>
                  <a:lnTo>
                    <a:pt x="347268" y="729881"/>
                  </a:lnTo>
                  <a:lnTo>
                    <a:pt x="347535" y="729589"/>
                  </a:lnTo>
                  <a:lnTo>
                    <a:pt x="347916" y="729145"/>
                  </a:lnTo>
                  <a:lnTo>
                    <a:pt x="348526" y="728560"/>
                  </a:lnTo>
                  <a:lnTo>
                    <a:pt x="349021" y="727671"/>
                  </a:lnTo>
                  <a:close/>
                </a:path>
                <a:path w="412114" h="737869">
                  <a:moveTo>
                    <a:pt x="351561" y="633895"/>
                  </a:moveTo>
                  <a:lnTo>
                    <a:pt x="351167" y="633234"/>
                  </a:lnTo>
                  <a:lnTo>
                    <a:pt x="350888" y="632574"/>
                  </a:lnTo>
                  <a:lnTo>
                    <a:pt x="350507" y="632345"/>
                  </a:lnTo>
                  <a:lnTo>
                    <a:pt x="348970" y="631456"/>
                  </a:lnTo>
                  <a:lnTo>
                    <a:pt x="348716" y="631317"/>
                  </a:lnTo>
                  <a:lnTo>
                    <a:pt x="348284" y="630720"/>
                  </a:lnTo>
                  <a:lnTo>
                    <a:pt x="347789" y="630059"/>
                  </a:lnTo>
                  <a:lnTo>
                    <a:pt x="348157" y="627989"/>
                  </a:lnTo>
                  <a:lnTo>
                    <a:pt x="347967" y="627913"/>
                  </a:lnTo>
                  <a:lnTo>
                    <a:pt x="347662" y="627761"/>
                  </a:lnTo>
                  <a:lnTo>
                    <a:pt x="346735" y="628726"/>
                  </a:lnTo>
                  <a:lnTo>
                    <a:pt x="345681" y="629767"/>
                  </a:lnTo>
                  <a:lnTo>
                    <a:pt x="344817" y="630720"/>
                  </a:lnTo>
                  <a:lnTo>
                    <a:pt x="344563" y="630656"/>
                  </a:lnTo>
                  <a:lnTo>
                    <a:pt x="344068" y="630351"/>
                  </a:lnTo>
                  <a:lnTo>
                    <a:pt x="344627" y="629094"/>
                  </a:lnTo>
                  <a:lnTo>
                    <a:pt x="345630" y="627100"/>
                  </a:lnTo>
                  <a:lnTo>
                    <a:pt x="345935" y="626516"/>
                  </a:lnTo>
                  <a:lnTo>
                    <a:pt x="346087" y="626071"/>
                  </a:lnTo>
                  <a:lnTo>
                    <a:pt x="346113" y="625475"/>
                  </a:lnTo>
                  <a:lnTo>
                    <a:pt x="346303" y="624890"/>
                  </a:lnTo>
                  <a:lnTo>
                    <a:pt x="345681" y="624890"/>
                  </a:lnTo>
                  <a:lnTo>
                    <a:pt x="345059" y="624814"/>
                  </a:lnTo>
                  <a:lnTo>
                    <a:pt x="344195" y="624814"/>
                  </a:lnTo>
                  <a:lnTo>
                    <a:pt x="343395" y="623417"/>
                  </a:lnTo>
                  <a:lnTo>
                    <a:pt x="340906" y="627100"/>
                  </a:lnTo>
                  <a:lnTo>
                    <a:pt x="339674" y="624890"/>
                  </a:lnTo>
                  <a:lnTo>
                    <a:pt x="339115" y="624967"/>
                  </a:lnTo>
                  <a:lnTo>
                    <a:pt x="338366" y="626579"/>
                  </a:lnTo>
                  <a:lnTo>
                    <a:pt x="337997" y="628205"/>
                  </a:lnTo>
                  <a:lnTo>
                    <a:pt x="336969" y="629767"/>
                  </a:lnTo>
                  <a:lnTo>
                    <a:pt x="335953" y="631456"/>
                  </a:lnTo>
                  <a:lnTo>
                    <a:pt x="334784" y="629094"/>
                  </a:lnTo>
                  <a:lnTo>
                    <a:pt x="334098" y="627761"/>
                  </a:lnTo>
                  <a:lnTo>
                    <a:pt x="333171" y="626071"/>
                  </a:lnTo>
                  <a:lnTo>
                    <a:pt x="331190" y="627989"/>
                  </a:lnTo>
                  <a:lnTo>
                    <a:pt x="327101" y="631825"/>
                  </a:lnTo>
                  <a:lnTo>
                    <a:pt x="327964" y="633234"/>
                  </a:lnTo>
                  <a:lnTo>
                    <a:pt x="330746" y="632345"/>
                  </a:lnTo>
                  <a:lnTo>
                    <a:pt x="330187" y="633603"/>
                  </a:lnTo>
                  <a:lnTo>
                    <a:pt x="329895" y="634187"/>
                  </a:lnTo>
                  <a:lnTo>
                    <a:pt x="329768" y="634631"/>
                  </a:lnTo>
                  <a:lnTo>
                    <a:pt x="329653" y="635228"/>
                  </a:lnTo>
                  <a:lnTo>
                    <a:pt x="329539" y="635596"/>
                  </a:lnTo>
                  <a:lnTo>
                    <a:pt x="329450" y="636854"/>
                  </a:lnTo>
                  <a:lnTo>
                    <a:pt x="329641" y="636854"/>
                  </a:lnTo>
                  <a:lnTo>
                    <a:pt x="331304" y="637362"/>
                  </a:lnTo>
                  <a:lnTo>
                    <a:pt x="330822" y="638543"/>
                  </a:lnTo>
                  <a:lnTo>
                    <a:pt x="330441" y="639508"/>
                  </a:lnTo>
                  <a:lnTo>
                    <a:pt x="330568" y="640473"/>
                  </a:lnTo>
                  <a:lnTo>
                    <a:pt x="332232" y="640473"/>
                  </a:lnTo>
                  <a:lnTo>
                    <a:pt x="333781" y="640765"/>
                  </a:lnTo>
                  <a:lnTo>
                    <a:pt x="336638" y="640029"/>
                  </a:lnTo>
                  <a:lnTo>
                    <a:pt x="337870" y="638987"/>
                  </a:lnTo>
                  <a:lnTo>
                    <a:pt x="339242" y="638251"/>
                  </a:lnTo>
                  <a:lnTo>
                    <a:pt x="339801" y="636409"/>
                  </a:lnTo>
                  <a:lnTo>
                    <a:pt x="340233" y="636409"/>
                  </a:lnTo>
                  <a:lnTo>
                    <a:pt x="340410" y="636701"/>
                  </a:lnTo>
                  <a:lnTo>
                    <a:pt x="340537" y="637070"/>
                  </a:lnTo>
                  <a:lnTo>
                    <a:pt x="340855" y="637730"/>
                  </a:lnTo>
                  <a:lnTo>
                    <a:pt x="342353" y="636409"/>
                  </a:lnTo>
                  <a:lnTo>
                    <a:pt x="344500" y="634555"/>
                  </a:lnTo>
                  <a:lnTo>
                    <a:pt x="344627" y="634631"/>
                  </a:lnTo>
                  <a:lnTo>
                    <a:pt x="344563" y="634936"/>
                  </a:lnTo>
                  <a:lnTo>
                    <a:pt x="344436" y="635228"/>
                  </a:lnTo>
                  <a:lnTo>
                    <a:pt x="343890" y="635812"/>
                  </a:lnTo>
                  <a:lnTo>
                    <a:pt x="343763" y="636409"/>
                  </a:lnTo>
                  <a:lnTo>
                    <a:pt x="343674" y="636625"/>
                  </a:lnTo>
                  <a:lnTo>
                    <a:pt x="343623" y="637070"/>
                  </a:lnTo>
                  <a:lnTo>
                    <a:pt x="343789" y="637514"/>
                  </a:lnTo>
                  <a:lnTo>
                    <a:pt x="343890" y="638175"/>
                  </a:lnTo>
                  <a:lnTo>
                    <a:pt x="344131" y="638327"/>
                  </a:lnTo>
                  <a:lnTo>
                    <a:pt x="344627" y="638543"/>
                  </a:lnTo>
                  <a:lnTo>
                    <a:pt x="344817" y="638175"/>
                  </a:lnTo>
                  <a:lnTo>
                    <a:pt x="345808" y="635304"/>
                  </a:lnTo>
                  <a:lnTo>
                    <a:pt x="347662" y="634936"/>
                  </a:lnTo>
                  <a:lnTo>
                    <a:pt x="350393" y="634631"/>
                  </a:lnTo>
                  <a:lnTo>
                    <a:pt x="350951" y="634187"/>
                  </a:lnTo>
                  <a:lnTo>
                    <a:pt x="351561" y="633895"/>
                  </a:lnTo>
                  <a:close/>
                </a:path>
                <a:path w="412114" h="737869">
                  <a:moveTo>
                    <a:pt x="353860" y="675322"/>
                  </a:moveTo>
                  <a:lnTo>
                    <a:pt x="351256" y="672592"/>
                  </a:lnTo>
                  <a:lnTo>
                    <a:pt x="352806" y="669632"/>
                  </a:lnTo>
                  <a:lnTo>
                    <a:pt x="352005" y="670077"/>
                  </a:lnTo>
                  <a:lnTo>
                    <a:pt x="351624" y="670217"/>
                  </a:lnTo>
                  <a:lnTo>
                    <a:pt x="351002" y="670598"/>
                  </a:lnTo>
                  <a:lnTo>
                    <a:pt x="350888" y="669848"/>
                  </a:lnTo>
                  <a:lnTo>
                    <a:pt x="350507" y="668972"/>
                  </a:lnTo>
                  <a:lnTo>
                    <a:pt x="350824" y="668667"/>
                  </a:lnTo>
                  <a:lnTo>
                    <a:pt x="352806" y="666305"/>
                  </a:lnTo>
                  <a:lnTo>
                    <a:pt x="351129" y="663803"/>
                  </a:lnTo>
                  <a:lnTo>
                    <a:pt x="351320" y="660552"/>
                  </a:lnTo>
                  <a:lnTo>
                    <a:pt x="350761" y="659447"/>
                  </a:lnTo>
                  <a:lnTo>
                    <a:pt x="351002" y="658634"/>
                  </a:lnTo>
                  <a:lnTo>
                    <a:pt x="351942" y="656348"/>
                  </a:lnTo>
                  <a:lnTo>
                    <a:pt x="350266" y="654494"/>
                  </a:lnTo>
                  <a:lnTo>
                    <a:pt x="350012" y="651916"/>
                  </a:lnTo>
                  <a:lnTo>
                    <a:pt x="348716" y="651256"/>
                  </a:lnTo>
                  <a:lnTo>
                    <a:pt x="347230" y="651256"/>
                  </a:lnTo>
                  <a:lnTo>
                    <a:pt x="345681" y="652208"/>
                  </a:lnTo>
                  <a:lnTo>
                    <a:pt x="345059" y="652653"/>
                  </a:lnTo>
                  <a:lnTo>
                    <a:pt x="344690" y="653313"/>
                  </a:lnTo>
                  <a:lnTo>
                    <a:pt x="344258" y="653910"/>
                  </a:lnTo>
                  <a:lnTo>
                    <a:pt x="344131" y="653834"/>
                  </a:lnTo>
                  <a:lnTo>
                    <a:pt x="344068" y="653681"/>
                  </a:lnTo>
                  <a:lnTo>
                    <a:pt x="343890" y="653618"/>
                  </a:lnTo>
                  <a:lnTo>
                    <a:pt x="344068" y="652805"/>
                  </a:lnTo>
                  <a:lnTo>
                    <a:pt x="344195" y="651179"/>
                  </a:lnTo>
                  <a:lnTo>
                    <a:pt x="341960" y="650519"/>
                  </a:lnTo>
                  <a:lnTo>
                    <a:pt x="340537" y="650138"/>
                  </a:lnTo>
                  <a:lnTo>
                    <a:pt x="340537" y="650735"/>
                  </a:lnTo>
                  <a:lnTo>
                    <a:pt x="340474" y="651395"/>
                  </a:lnTo>
                  <a:lnTo>
                    <a:pt x="340906" y="653173"/>
                  </a:lnTo>
                  <a:lnTo>
                    <a:pt x="341528" y="654278"/>
                  </a:lnTo>
                  <a:lnTo>
                    <a:pt x="341718" y="655459"/>
                  </a:lnTo>
                  <a:lnTo>
                    <a:pt x="341896" y="656196"/>
                  </a:lnTo>
                  <a:lnTo>
                    <a:pt x="341655" y="657009"/>
                  </a:lnTo>
                  <a:lnTo>
                    <a:pt x="341464" y="657821"/>
                  </a:lnTo>
                  <a:lnTo>
                    <a:pt x="341223" y="658634"/>
                  </a:lnTo>
                  <a:lnTo>
                    <a:pt x="340855" y="659511"/>
                  </a:lnTo>
                  <a:lnTo>
                    <a:pt x="340855" y="660476"/>
                  </a:lnTo>
                  <a:lnTo>
                    <a:pt x="343509" y="657377"/>
                  </a:lnTo>
                  <a:lnTo>
                    <a:pt x="344258" y="657745"/>
                  </a:lnTo>
                  <a:lnTo>
                    <a:pt x="343700" y="659815"/>
                  </a:lnTo>
                  <a:lnTo>
                    <a:pt x="343141" y="661225"/>
                  </a:lnTo>
                  <a:lnTo>
                    <a:pt x="344563" y="661149"/>
                  </a:lnTo>
                  <a:lnTo>
                    <a:pt x="344932" y="661885"/>
                  </a:lnTo>
                  <a:lnTo>
                    <a:pt x="344932" y="662774"/>
                  </a:lnTo>
                  <a:lnTo>
                    <a:pt x="344627" y="663206"/>
                  </a:lnTo>
                  <a:lnTo>
                    <a:pt x="344258" y="665568"/>
                  </a:lnTo>
                  <a:lnTo>
                    <a:pt x="342836" y="667346"/>
                  </a:lnTo>
                  <a:lnTo>
                    <a:pt x="344436" y="670001"/>
                  </a:lnTo>
                  <a:lnTo>
                    <a:pt x="343941" y="670890"/>
                  </a:lnTo>
                  <a:lnTo>
                    <a:pt x="343827" y="671626"/>
                  </a:lnTo>
                  <a:lnTo>
                    <a:pt x="344500" y="670966"/>
                  </a:lnTo>
                  <a:lnTo>
                    <a:pt x="346303" y="672147"/>
                  </a:lnTo>
                  <a:lnTo>
                    <a:pt x="347167" y="672668"/>
                  </a:lnTo>
                  <a:lnTo>
                    <a:pt x="345986" y="673912"/>
                  </a:lnTo>
                  <a:lnTo>
                    <a:pt x="347535" y="672884"/>
                  </a:lnTo>
                  <a:lnTo>
                    <a:pt x="347916" y="672592"/>
                  </a:lnTo>
                  <a:lnTo>
                    <a:pt x="350570" y="673620"/>
                  </a:lnTo>
                  <a:lnTo>
                    <a:pt x="351751" y="673989"/>
                  </a:lnTo>
                  <a:lnTo>
                    <a:pt x="350202" y="677024"/>
                  </a:lnTo>
                  <a:lnTo>
                    <a:pt x="350761" y="676948"/>
                  </a:lnTo>
                  <a:lnTo>
                    <a:pt x="352806" y="678192"/>
                  </a:lnTo>
                  <a:lnTo>
                    <a:pt x="353860" y="675322"/>
                  </a:lnTo>
                  <a:close/>
                </a:path>
                <a:path w="412114" h="737869">
                  <a:moveTo>
                    <a:pt x="361721" y="566496"/>
                  </a:moveTo>
                  <a:lnTo>
                    <a:pt x="361111" y="566496"/>
                  </a:lnTo>
                  <a:lnTo>
                    <a:pt x="359625" y="565226"/>
                  </a:lnTo>
                  <a:lnTo>
                    <a:pt x="358190" y="565226"/>
                  </a:lnTo>
                  <a:lnTo>
                    <a:pt x="357263" y="566496"/>
                  </a:lnTo>
                  <a:lnTo>
                    <a:pt x="357454" y="567766"/>
                  </a:lnTo>
                  <a:lnTo>
                    <a:pt x="361353" y="567766"/>
                  </a:lnTo>
                  <a:lnTo>
                    <a:pt x="361721" y="566496"/>
                  </a:lnTo>
                  <a:close/>
                </a:path>
                <a:path w="412114" h="737869">
                  <a:moveTo>
                    <a:pt x="361848" y="566343"/>
                  </a:moveTo>
                  <a:lnTo>
                    <a:pt x="361721" y="566496"/>
                  </a:lnTo>
                  <a:lnTo>
                    <a:pt x="361848" y="566496"/>
                  </a:lnTo>
                  <a:lnTo>
                    <a:pt x="361848" y="566343"/>
                  </a:lnTo>
                  <a:close/>
                </a:path>
                <a:path w="412114" h="737869">
                  <a:moveTo>
                    <a:pt x="368236" y="695845"/>
                  </a:moveTo>
                  <a:lnTo>
                    <a:pt x="367855" y="695109"/>
                  </a:lnTo>
                  <a:lnTo>
                    <a:pt x="367182" y="694512"/>
                  </a:lnTo>
                  <a:lnTo>
                    <a:pt x="365442" y="694664"/>
                  </a:lnTo>
                  <a:lnTo>
                    <a:pt x="364705" y="694664"/>
                  </a:lnTo>
                  <a:lnTo>
                    <a:pt x="364820" y="693851"/>
                  </a:lnTo>
                  <a:lnTo>
                    <a:pt x="364947" y="692150"/>
                  </a:lnTo>
                  <a:lnTo>
                    <a:pt x="365010" y="691718"/>
                  </a:lnTo>
                  <a:lnTo>
                    <a:pt x="365315" y="690753"/>
                  </a:lnTo>
                  <a:lnTo>
                    <a:pt x="365074" y="690524"/>
                  </a:lnTo>
                  <a:lnTo>
                    <a:pt x="364947" y="690460"/>
                  </a:lnTo>
                  <a:lnTo>
                    <a:pt x="364515" y="690968"/>
                  </a:lnTo>
                  <a:lnTo>
                    <a:pt x="364210" y="691489"/>
                  </a:lnTo>
                  <a:lnTo>
                    <a:pt x="363334" y="692150"/>
                  </a:lnTo>
                  <a:lnTo>
                    <a:pt x="362775" y="692378"/>
                  </a:lnTo>
                  <a:lnTo>
                    <a:pt x="362407" y="692594"/>
                  </a:lnTo>
                  <a:lnTo>
                    <a:pt x="362280" y="692150"/>
                  </a:lnTo>
                  <a:lnTo>
                    <a:pt x="361911" y="691642"/>
                  </a:lnTo>
                  <a:lnTo>
                    <a:pt x="362343" y="690092"/>
                  </a:lnTo>
                  <a:lnTo>
                    <a:pt x="362775" y="688975"/>
                  </a:lnTo>
                  <a:lnTo>
                    <a:pt x="363093" y="688314"/>
                  </a:lnTo>
                  <a:lnTo>
                    <a:pt x="362343" y="687654"/>
                  </a:lnTo>
                  <a:lnTo>
                    <a:pt x="361721" y="686841"/>
                  </a:lnTo>
                  <a:lnTo>
                    <a:pt x="360426" y="686104"/>
                  </a:lnTo>
                  <a:lnTo>
                    <a:pt x="359244" y="686028"/>
                  </a:lnTo>
                  <a:lnTo>
                    <a:pt x="358940" y="686396"/>
                  </a:lnTo>
                  <a:lnTo>
                    <a:pt x="357886" y="687501"/>
                  </a:lnTo>
                  <a:lnTo>
                    <a:pt x="357085" y="688835"/>
                  </a:lnTo>
                  <a:lnTo>
                    <a:pt x="355473" y="691045"/>
                  </a:lnTo>
                  <a:lnTo>
                    <a:pt x="354101" y="693267"/>
                  </a:lnTo>
                  <a:lnTo>
                    <a:pt x="353110" y="692086"/>
                  </a:lnTo>
                  <a:lnTo>
                    <a:pt x="350139" y="694372"/>
                  </a:lnTo>
                  <a:lnTo>
                    <a:pt x="349516" y="694004"/>
                  </a:lnTo>
                  <a:lnTo>
                    <a:pt x="350570" y="689279"/>
                  </a:lnTo>
                  <a:lnTo>
                    <a:pt x="349834" y="690384"/>
                  </a:lnTo>
                  <a:lnTo>
                    <a:pt x="349643" y="690600"/>
                  </a:lnTo>
                  <a:lnTo>
                    <a:pt x="348589" y="691565"/>
                  </a:lnTo>
                  <a:lnTo>
                    <a:pt x="347472" y="692378"/>
                  </a:lnTo>
                  <a:lnTo>
                    <a:pt x="346113" y="693699"/>
                  </a:lnTo>
                  <a:lnTo>
                    <a:pt x="345986" y="694220"/>
                  </a:lnTo>
                  <a:lnTo>
                    <a:pt x="345681" y="694740"/>
                  </a:lnTo>
                  <a:lnTo>
                    <a:pt x="346113" y="694817"/>
                  </a:lnTo>
                  <a:lnTo>
                    <a:pt x="349148" y="697026"/>
                  </a:lnTo>
                  <a:lnTo>
                    <a:pt x="351624" y="697179"/>
                  </a:lnTo>
                  <a:lnTo>
                    <a:pt x="350951" y="698284"/>
                  </a:lnTo>
                  <a:lnTo>
                    <a:pt x="350456" y="699389"/>
                  </a:lnTo>
                  <a:lnTo>
                    <a:pt x="349770" y="700354"/>
                  </a:lnTo>
                  <a:lnTo>
                    <a:pt x="349275" y="701535"/>
                  </a:lnTo>
                  <a:lnTo>
                    <a:pt x="351624" y="703224"/>
                  </a:lnTo>
                  <a:lnTo>
                    <a:pt x="352742" y="702932"/>
                  </a:lnTo>
                  <a:lnTo>
                    <a:pt x="353606" y="700278"/>
                  </a:lnTo>
                  <a:lnTo>
                    <a:pt x="354914" y="700646"/>
                  </a:lnTo>
                  <a:lnTo>
                    <a:pt x="357581" y="701535"/>
                  </a:lnTo>
                  <a:lnTo>
                    <a:pt x="357022" y="700430"/>
                  </a:lnTo>
                  <a:lnTo>
                    <a:pt x="357632" y="700125"/>
                  </a:lnTo>
                  <a:lnTo>
                    <a:pt x="358381" y="699909"/>
                  </a:lnTo>
                  <a:lnTo>
                    <a:pt x="360121" y="698944"/>
                  </a:lnTo>
                  <a:lnTo>
                    <a:pt x="361226" y="698500"/>
                  </a:lnTo>
                  <a:lnTo>
                    <a:pt x="361353" y="696734"/>
                  </a:lnTo>
                  <a:lnTo>
                    <a:pt x="362343" y="696582"/>
                  </a:lnTo>
                  <a:lnTo>
                    <a:pt x="362775" y="696366"/>
                  </a:lnTo>
                  <a:lnTo>
                    <a:pt x="362839" y="696874"/>
                  </a:lnTo>
                  <a:lnTo>
                    <a:pt x="363029" y="697395"/>
                  </a:lnTo>
                  <a:lnTo>
                    <a:pt x="362966" y="697915"/>
                  </a:lnTo>
                  <a:lnTo>
                    <a:pt x="362839" y="698436"/>
                  </a:lnTo>
                  <a:lnTo>
                    <a:pt x="362470" y="698804"/>
                  </a:lnTo>
                  <a:lnTo>
                    <a:pt x="362280" y="699312"/>
                  </a:lnTo>
                  <a:lnTo>
                    <a:pt x="365379" y="697395"/>
                  </a:lnTo>
                  <a:lnTo>
                    <a:pt x="368236" y="695845"/>
                  </a:lnTo>
                  <a:close/>
                </a:path>
                <a:path w="412114" h="737869">
                  <a:moveTo>
                    <a:pt x="370776" y="735279"/>
                  </a:moveTo>
                  <a:lnTo>
                    <a:pt x="370459" y="730986"/>
                  </a:lnTo>
                  <a:lnTo>
                    <a:pt x="368731" y="730986"/>
                  </a:lnTo>
                  <a:lnTo>
                    <a:pt x="368350" y="730250"/>
                  </a:lnTo>
                  <a:lnTo>
                    <a:pt x="368731" y="726338"/>
                  </a:lnTo>
                  <a:lnTo>
                    <a:pt x="367982" y="724268"/>
                  </a:lnTo>
                  <a:lnTo>
                    <a:pt x="367855" y="720661"/>
                  </a:lnTo>
                  <a:lnTo>
                    <a:pt x="367919" y="719035"/>
                  </a:lnTo>
                  <a:lnTo>
                    <a:pt x="368731" y="715924"/>
                  </a:lnTo>
                  <a:lnTo>
                    <a:pt x="367982" y="715111"/>
                  </a:lnTo>
                  <a:lnTo>
                    <a:pt x="366928" y="714235"/>
                  </a:lnTo>
                  <a:lnTo>
                    <a:pt x="365074" y="716445"/>
                  </a:lnTo>
                  <a:lnTo>
                    <a:pt x="363829" y="716597"/>
                  </a:lnTo>
                  <a:lnTo>
                    <a:pt x="361543" y="714819"/>
                  </a:lnTo>
                  <a:lnTo>
                    <a:pt x="360921" y="714451"/>
                  </a:lnTo>
                  <a:lnTo>
                    <a:pt x="360235" y="714159"/>
                  </a:lnTo>
                  <a:lnTo>
                    <a:pt x="359676" y="713790"/>
                  </a:lnTo>
                  <a:lnTo>
                    <a:pt x="359625" y="714451"/>
                  </a:lnTo>
                  <a:lnTo>
                    <a:pt x="359498" y="715111"/>
                  </a:lnTo>
                  <a:lnTo>
                    <a:pt x="359308" y="717181"/>
                  </a:lnTo>
                  <a:lnTo>
                    <a:pt x="359130" y="718667"/>
                  </a:lnTo>
                  <a:lnTo>
                    <a:pt x="359003" y="720217"/>
                  </a:lnTo>
                  <a:lnTo>
                    <a:pt x="360426" y="721093"/>
                  </a:lnTo>
                  <a:lnTo>
                    <a:pt x="361721" y="721842"/>
                  </a:lnTo>
                  <a:lnTo>
                    <a:pt x="363156" y="722871"/>
                  </a:lnTo>
                  <a:lnTo>
                    <a:pt x="363029" y="723976"/>
                  </a:lnTo>
                  <a:lnTo>
                    <a:pt x="362407" y="725525"/>
                  </a:lnTo>
                  <a:lnTo>
                    <a:pt x="361226" y="728116"/>
                  </a:lnTo>
                  <a:lnTo>
                    <a:pt x="361721" y="729005"/>
                  </a:lnTo>
                  <a:lnTo>
                    <a:pt x="362407" y="729742"/>
                  </a:lnTo>
                  <a:lnTo>
                    <a:pt x="362343" y="731951"/>
                  </a:lnTo>
                  <a:lnTo>
                    <a:pt x="363524" y="732320"/>
                  </a:lnTo>
                  <a:lnTo>
                    <a:pt x="364515" y="732917"/>
                  </a:lnTo>
                  <a:lnTo>
                    <a:pt x="365252" y="733425"/>
                  </a:lnTo>
                  <a:lnTo>
                    <a:pt x="366001" y="733793"/>
                  </a:lnTo>
                  <a:lnTo>
                    <a:pt x="366687" y="734466"/>
                  </a:lnTo>
                  <a:lnTo>
                    <a:pt x="370776" y="735279"/>
                  </a:lnTo>
                  <a:close/>
                </a:path>
                <a:path w="412114" h="737869">
                  <a:moveTo>
                    <a:pt x="370890" y="598754"/>
                  </a:moveTo>
                  <a:lnTo>
                    <a:pt x="367614" y="598601"/>
                  </a:lnTo>
                  <a:lnTo>
                    <a:pt x="367614" y="597573"/>
                  </a:lnTo>
                  <a:lnTo>
                    <a:pt x="367614" y="596544"/>
                  </a:lnTo>
                  <a:lnTo>
                    <a:pt x="367614" y="596315"/>
                  </a:lnTo>
                  <a:lnTo>
                    <a:pt x="367614" y="595795"/>
                  </a:lnTo>
                  <a:lnTo>
                    <a:pt x="366128" y="593801"/>
                  </a:lnTo>
                  <a:lnTo>
                    <a:pt x="365442" y="594461"/>
                  </a:lnTo>
                  <a:lnTo>
                    <a:pt x="363702" y="596315"/>
                  </a:lnTo>
                  <a:lnTo>
                    <a:pt x="363842" y="595426"/>
                  </a:lnTo>
                  <a:lnTo>
                    <a:pt x="363829" y="594093"/>
                  </a:lnTo>
                  <a:lnTo>
                    <a:pt x="365074" y="592772"/>
                  </a:lnTo>
                  <a:lnTo>
                    <a:pt x="366191" y="592251"/>
                  </a:lnTo>
                  <a:lnTo>
                    <a:pt x="365899" y="591883"/>
                  </a:lnTo>
                  <a:lnTo>
                    <a:pt x="364261" y="589813"/>
                  </a:lnTo>
                  <a:lnTo>
                    <a:pt x="361975" y="589813"/>
                  </a:lnTo>
                  <a:lnTo>
                    <a:pt x="360616" y="591146"/>
                  </a:lnTo>
                  <a:lnTo>
                    <a:pt x="360375" y="591515"/>
                  </a:lnTo>
                  <a:lnTo>
                    <a:pt x="360121" y="591883"/>
                  </a:lnTo>
                  <a:lnTo>
                    <a:pt x="359994" y="590994"/>
                  </a:lnTo>
                  <a:lnTo>
                    <a:pt x="359867" y="590410"/>
                  </a:lnTo>
                  <a:lnTo>
                    <a:pt x="359740" y="589521"/>
                  </a:lnTo>
                  <a:lnTo>
                    <a:pt x="358940" y="590626"/>
                  </a:lnTo>
                  <a:lnTo>
                    <a:pt x="357162" y="592772"/>
                  </a:lnTo>
                  <a:lnTo>
                    <a:pt x="356704" y="593356"/>
                  </a:lnTo>
                  <a:lnTo>
                    <a:pt x="355841" y="594245"/>
                  </a:lnTo>
                  <a:lnTo>
                    <a:pt x="354914" y="595426"/>
                  </a:lnTo>
                  <a:lnTo>
                    <a:pt x="355079" y="594093"/>
                  </a:lnTo>
                  <a:lnTo>
                    <a:pt x="355650" y="591515"/>
                  </a:lnTo>
                  <a:lnTo>
                    <a:pt x="352806" y="594093"/>
                  </a:lnTo>
                  <a:lnTo>
                    <a:pt x="351256" y="592480"/>
                  </a:lnTo>
                  <a:lnTo>
                    <a:pt x="350634" y="593356"/>
                  </a:lnTo>
                  <a:lnTo>
                    <a:pt x="349707" y="594982"/>
                  </a:lnTo>
                  <a:lnTo>
                    <a:pt x="346925" y="596544"/>
                  </a:lnTo>
                  <a:lnTo>
                    <a:pt x="345681" y="596176"/>
                  </a:lnTo>
                  <a:lnTo>
                    <a:pt x="343941" y="595579"/>
                  </a:lnTo>
                  <a:lnTo>
                    <a:pt x="343865" y="596176"/>
                  </a:lnTo>
                  <a:lnTo>
                    <a:pt x="343763" y="597649"/>
                  </a:lnTo>
                  <a:lnTo>
                    <a:pt x="345186" y="597573"/>
                  </a:lnTo>
                  <a:lnTo>
                    <a:pt x="346049" y="598017"/>
                  </a:lnTo>
                  <a:lnTo>
                    <a:pt x="346176" y="600379"/>
                  </a:lnTo>
                  <a:lnTo>
                    <a:pt x="346862" y="601116"/>
                  </a:lnTo>
                  <a:lnTo>
                    <a:pt x="347599" y="602805"/>
                  </a:lnTo>
                  <a:lnTo>
                    <a:pt x="347916" y="603770"/>
                  </a:lnTo>
                  <a:lnTo>
                    <a:pt x="348589" y="605167"/>
                  </a:lnTo>
                  <a:lnTo>
                    <a:pt x="348970" y="605764"/>
                  </a:lnTo>
                  <a:lnTo>
                    <a:pt x="351256" y="607250"/>
                  </a:lnTo>
                  <a:lnTo>
                    <a:pt x="353606" y="606882"/>
                  </a:lnTo>
                  <a:lnTo>
                    <a:pt x="355714" y="605028"/>
                  </a:lnTo>
                  <a:lnTo>
                    <a:pt x="356704" y="604735"/>
                  </a:lnTo>
                  <a:lnTo>
                    <a:pt x="357136" y="604875"/>
                  </a:lnTo>
                  <a:lnTo>
                    <a:pt x="358317" y="605472"/>
                  </a:lnTo>
                  <a:lnTo>
                    <a:pt x="358800" y="605028"/>
                  </a:lnTo>
                  <a:lnTo>
                    <a:pt x="358927" y="604875"/>
                  </a:lnTo>
                  <a:lnTo>
                    <a:pt x="359016" y="604735"/>
                  </a:lnTo>
                  <a:lnTo>
                    <a:pt x="359486" y="603986"/>
                  </a:lnTo>
                  <a:lnTo>
                    <a:pt x="360857" y="602005"/>
                  </a:lnTo>
                  <a:lnTo>
                    <a:pt x="361607" y="602005"/>
                  </a:lnTo>
                  <a:lnTo>
                    <a:pt x="363093" y="603986"/>
                  </a:lnTo>
                  <a:lnTo>
                    <a:pt x="364883" y="602373"/>
                  </a:lnTo>
                  <a:lnTo>
                    <a:pt x="365213" y="602005"/>
                  </a:lnTo>
                  <a:lnTo>
                    <a:pt x="366433" y="600595"/>
                  </a:lnTo>
                  <a:lnTo>
                    <a:pt x="369658" y="601192"/>
                  </a:lnTo>
                  <a:lnTo>
                    <a:pt x="369887" y="600595"/>
                  </a:lnTo>
                  <a:lnTo>
                    <a:pt x="370281" y="599643"/>
                  </a:lnTo>
                  <a:lnTo>
                    <a:pt x="370890" y="598754"/>
                  </a:lnTo>
                  <a:close/>
                </a:path>
                <a:path w="412114" h="737869">
                  <a:moveTo>
                    <a:pt x="373748" y="630796"/>
                  </a:moveTo>
                  <a:lnTo>
                    <a:pt x="371386" y="631977"/>
                  </a:lnTo>
                  <a:lnTo>
                    <a:pt x="371144" y="630872"/>
                  </a:lnTo>
                  <a:lnTo>
                    <a:pt x="370459" y="629691"/>
                  </a:lnTo>
                  <a:lnTo>
                    <a:pt x="370954" y="627329"/>
                  </a:lnTo>
                  <a:lnTo>
                    <a:pt x="371881" y="625995"/>
                  </a:lnTo>
                  <a:lnTo>
                    <a:pt x="370154" y="624293"/>
                  </a:lnTo>
                  <a:lnTo>
                    <a:pt x="370395" y="623481"/>
                  </a:lnTo>
                  <a:lnTo>
                    <a:pt x="370459" y="622973"/>
                  </a:lnTo>
                  <a:lnTo>
                    <a:pt x="371208" y="619798"/>
                  </a:lnTo>
                  <a:lnTo>
                    <a:pt x="370459" y="618769"/>
                  </a:lnTo>
                  <a:lnTo>
                    <a:pt x="365810" y="617435"/>
                  </a:lnTo>
                  <a:lnTo>
                    <a:pt x="364578" y="616915"/>
                  </a:lnTo>
                  <a:lnTo>
                    <a:pt x="363397" y="618832"/>
                  </a:lnTo>
                  <a:lnTo>
                    <a:pt x="363029" y="620014"/>
                  </a:lnTo>
                  <a:lnTo>
                    <a:pt x="362470" y="620014"/>
                  </a:lnTo>
                  <a:lnTo>
                    <a:pt x="362470" y="617054"/>
                  </a:lnTo>
                  <a:lnTo>
                    <a:pt x="361162" y="617283"/>
                  </a:lnTo>
                  <a:lnTo>
                    <a:pt x="360172" y="615442"/>
                  </a:lnTo>
                  <a:lnTo>
                    <a:pt x="358508" y="616470"/>
                  </a:lnTo>
                  <a:lnTo>
                    <a:pt x="361721" y="619798"/>
                  </a:lnTo>
                  <a:lnTo>
                    <a:pt x="358686" y="623112"/>
                  </a:lnTo>
                  <a:lnTo>
                    <a:pt x="358622" y="626440"/>
                  </a:lnTo>
                  <a:lnTo>
                    <a:pt x="358876" y="626440"/>
                  </a:lnTo>
                  <a:lnTo>
                    <a:pt x="359244" y="626579"/>
                  </a:lnTo>
                  <a:lnTo>
                    <a:pt x="359676" y="625779"/>
                  </a:lnTo>
                  <a:lnTo>
                    <a:pt x="359994" y="624890"/>
                  </a:lnTo>
                  <a:lnTo>
                    <a:pt x="360794" y="623709"/>
                  </a:lnTo>
                  <a:lnTo>
                    <a:pt x="361480" y="623481"/>
                  </a:lnTo>
                  <a:lnTo>
                    <a:pt x="361975" y="623189"/>
                  </a:lnTo>
                  <a:lnTo>
                    <a:pt x="362038" y="623785"/>
                  </a:lnTo>
                  <a:lnTo>
                    <a:pt x="362216" y="624446"/>
                  </a:lnTo>
                  <a:lnTo>
                    <a:pt x="361670" y="625919"/>
                  </a:lnTo>
                  <a:lnTo>
                    <a:pt x="360057" y="626656"/>
                  </a:lnTo>
                  <a:lnTo>
                    <a:pt x="361607" y="627989"/>
                  </a:lnTo>
                  <a:lnTo>
                    <a:pt x="362038" y="627761"/>
                  </a:lnTo>
                  <a:lnTo>
                    <a:pt x="362966" y="627176"/>
                  </a:lnTo>
                  <a:lnTo>
                    <a:pt x="363334" y="627329"/>
                  </a:lnTo>
                  <a:lnTo>
                    <a:pt x="363524" y="627468"/>
                  </a:lnTo>
                  <a:lnTo>
                    <a:pt x="363029" y="628802"/>
                  </a:lnTo>
                  <a:lnTo>
                    <a:pt x="362712" y="630275"/>
                  </a:lnTo>
                  <a:lnTo>
                    <a:pt x="361480" y="632574"/>
                  </a:lnTo>
                  <a:lnTo>
                    <a:pt x="361226" y="633387"/>
                  </a:lnTo>
                  <a:lnTo>
                    <a:pt x="363588" y="634707"/>
                  </a:lnTo>
                  <a:lnTo>
                    <a:pt x="363397" y="635444"/>
                  </a:lnTo>
                  <a:lnTo>
                    <a:pt x="362470" y="636485"/>
                  </a:lnTo>
                  <a:lnTo>
                    <a:pt x="362102" y="636993"/>
                  </a:lnTo>
                  <a:lnTo>
                    <a:pt x="361911" y="637667"/>
                  </a:lnTo>
                  <a:lnTo>
                    <a:pt x="361543" y="638467"/>
                  </a:lnTo>
                  <a:lnTo>
                    <a:pt x="362775" y="638695"/>
                  </a:lnTo>
                  <a:lnTo>
                    <a:pt x="363461" y="638771"/>
                  </a:lnTo>
                  <a:lnTo>
                    <a:pt x="363956" y="639953"/>
                  </a:lnTo>
                  <a:lnTo>
                    <a:pt x="361911" y="641946"/>
                  </a:lnTo>
                  <a:lnTo>
                    <a:pt x="364705" y="642239"/>
                  </a:lnTo>
                  <a:lnTo>
                    <a:pt x="365379" y="639660"/>
                  </a:lnTo>
                  <a:lnTo>
                    <a:pt x="366191" y="642467"/>
                  </a:lnTo>
                  <a:lnTo>
                    <a:pt x="366369" y="642543"/>
                  </a:lnTo>
                  <a:lnTo>
                    <a:pt x="366750" y="642543"/>
                  </a:lnTo>
                  <a:lnTo>
                    <a:pt x="367296" y="641502"/>
                  </a:lnTo>
                  <a:lnTo>
                    <a:pt x="367982" y="640473"/>
                  </a:lnTo>
                  <a:lnTo>
                    <a:pt x="368668" y="639292"/>
                  </a:lnTo>
                  <a:lnTo>
                    <a:pt x="370890" y="640473"/>
                  </a:lnTo>
                  <a:lnTo>
                    <a:pt x="367487" y="641286"/>
                  </a:lnTo>
                  <a:lnTo>
                    <a:pt x="368604" y="642239"/>
                  </a:lnTo>
                  <a:lnTo>
                    <a:pt x="369658" y="642467"/>
                  </a:lnTo>
                  <a:lnTo>
                    <a:pt x="370827" y="642607"/>
                  </a:lnTo>
                  <a:lnTo>
                    <a:pt x="372262" y="642912"/>
                  </a:lnTo>
                  <a:lnTo>
                    <a:pt x="370154" y="638771"/>
                  </a:lnTo>
                  <a:lnTo>
                    <a:pt x="371881" y="635000"/>
                  </a:lnTo>
                  <a:lnTo>
                    <a:pt x="373748" y="630796"/>
                  </a:lnTo>
                  <a:close/>
                </a:path>
                <a:path w="412114" h="737869">
                  <a:moveTo>
                    <a:pt x="387451" y="662025"/>
                  </a:moveTo>
                  <a:lnTo>
                    <a:pt x="386562" y="660768"/>
                  </a:lnTo>
                  <a:lnTo>
                    <a:pt x="386486" y="660628"/>
                  </a:lnTo>
                  <a:lnTo>
                    <a:pt x="386143" y="660031"/>
                  </a:lnTo>
                  <a:lnTo>
                    <a:pt x="386016" y="659815"/>
                  </a:lnTo>
                  <a:lnTo>
                    <a:pt x="385267" y="658926"/>
                  </a:lnTo>
                  <a:lnTo>
                    <a:pt x="385089" y="658634"/>
                  </a:lnTo>
                  <a:lnTo>
                    <a:pt x="384276" y="657225"/>
                  </a:lnTo>
                  <a:lnTo>
                    <a:pt x="384086" y="656488"/>
                  </a:lnTo>
                  <a:lnTo>
                    <a:pt x="383527" y="655231"/>
                  </a:lnTo>
                  <a:lnTo>
                    <a:pt x="383032" y="656488"/>
                  </a:lnTo>
                  <a:lnTo>
                    <a:pt x="382790" y="657301"/>
                  </a:lnTo>
                  <a:lnTo>
                    <a:pt x="382041" y="658329"/>
                  </a:lnTo>
                  <a:lnTo>
                    <a:pt x="381304" y="658406"/>
                  </a:lnTo>
                  <a:lnTo>
                    <a:pt x="380809" y="658634"/>
                  </a:lnTo>
                  <a:lnTo>
                    <a:pt x="380707" y="657745"/>
                  </a:lnTo>
                  <a:lnTo>
                    <a:pt x="380771" y="657225"/>
                  </a:lnTo>
                  <a:lnTo>
                    <a:pt x="381406" y="656272"/>
                  </a:lnTo>
                  <a:lnTo>
                    <a:pt x="381546" y="656043"/>
                  </a:lnTo>
                  <a:lnTo>
                    <a:pt x="382358" y="655231"/>
                  </a:lnTo>
                  <a:lnTo>
                    <a:pt x="383095" y="654354"/>
                  </a:lnTo>
                  <a:lnTo>
                    <a:pt x="381673" y="652132"/>
                  </a:lnTo>
                  <a:lnTo>
                    <a:pt x="379387" y="652132"/>
                  </a:lnTo>
                  <a:lnTo>
                    <a:pt x="377710" y="655015"/>
                  </a:lnTo>
                  <a:lnTo>
                    <a:pt x="377215" y="655599"/>
                  </a:lnTo>
                  <a:lnTo>
                    <a:pt x="376847" y="656272"/>
                  </a:lnTo>
                  <a:lnTo>
                    <a:pt x="376720" y="656196"/>
                  </a:lnTo>
                  <a:lnTo>
                    <a:pt x="376529" y="656120"/>
                  </a:lnTo>
                  <a:lnTo>
                    <a:pt x="376402" y="656043"/>
                  </a:lnTo>
                  <a:lnTo>
                    <a:pt x="376199" y="654354"/>
                  </a:lnTo>
                  <a:lnTo>
                    <a:pt x="376161" y="653910"/>
                  </a:lnTo>
                  <a:lnTo>
                    <a:pt x="376034" y="653834"/>
                  </a:lnTo>
                  <a:lnTo>
                    <a:pt x="375793" y="653681"/>
                  </a:lnTo>
                  <a:lnTo>
                    <a:pt x="371767" y="660031"/>
                  </a:lnTo>
                  <a:lnTo>
                    <a:pt x="371678" y="659739"/>
                  </a:lnTo>
                  <a:lnTo>
                    <a:pt x="371119" y="657745"/>
                  </a:lnTo>
                  <a:lnTo>
                    <a:pt x="370649" y="656488"/>
                  </a:lnTo>
                  <a:lnTo>
                    <a:pt x="369290" y="659739"/>
                  </a:lnTo>
                  <a:lnTo>
                    <a:pt x="368312" y="658774"/>
                  </a:lnTo>
                  <a:lnTo>
                    <a:pt x="368363" y="658329"/>
                  </a:lnTo>
                  <a:lnTo>
                    <a:pt x="369468" y="655091"/>
                  </a:lnTo>
                  <a:lnTo>
                    <a:pt x="368668" y="655535"/>
                  </a:lnTo>
                  <a:lnTo>
                    <a:pt x="367982" y="655751"/>
                  </a:lnTo>
                  <a:lnTo>
                    <a:pt x="367880" y="656043"/>
                  </a:lnTo>
                  <a:lnTo>
                    <a:pt x="367487" y="657898"/>
                  </a:lnTo>
                  <a:lnTo>
                    <a:pt x="366064" y="658329"/>
                  </a:lnTo>
                  <a:lnTo>
                    <a:pt x="364705" y="659003"/>
                  </a:lnTo>
                  <a:lnTo>
                    <a:pt x="364147" y="659295"/>
                  </a:lnTo>
                  <a:lnTo>
                    <a:pt x="363702" y="659663"/>
                  </a:lnTo>
                  <a:lnTo>
                    <a:pt x="363156" y="660031"/>
                  </a:lnTo>
                  <a:lnTo>
                    <a:pt x="363461" y="662025"/>
                  </a:lnTo>
                  <a:lnTo>
                    <a:pt x="367677" y="660628"/>
                  </a:lnTo>
                  <a:lnTo>
                    <a:pt x="366001" y="664095"/>
                  </a:lnTo>
                  <a:lnTo>
                    <a:pt x="366560" y="663727"/>
                  </a:lnTo>
                  <a:lnTo>
                    <a:pt x="367423" y="663359"/>
                  </a:lnTo>
                  <a:lnTo>
                    <a:pt x="367855" y="663143"/>
                  </a:lnTo>
                  <a:lnTo>
                    <a:pt x="368350" y="662914"/>
                  </a:lnTo>
                  <a:lnTo>
                    <a:pt x="368541" y="663511"/>
                  </a:lnTo>
                  <a:lnTo>
                    <a:pt x="368973" y="664171"/>
                  </a:lnTo>
                  <a:lnTo>
                    <a:pt x="368782" y="664756"/>
                  </a:lnTo>
                  <a:lnTo>
                    <a:pt x="368731" y="665137"/>
                  </a:lnTo>
                  <a:lnTo>
                    <a:pt x="368604" y="665568"/>
                  </a:lnTo>
                  <a:lnTo>
                    <a:pt x="368173" y="666165"/>
                  </a:lnTo>
                  <a:lnTo>
                    <a:pt x="367614" y="667270"/>
                  </a:lnTo>
                  <a:lnTo>
                    <a:pt x="368414" y="666902"/>
                  </a:lnTo>
                  <a:lnTo>
                    <a:pt x="368909" y="666750"/>
                  </a:lnTo>
                  <a:lnTo>
                    <a:pt x="369290" y="666534"/>
                  </a:lnTo>
                  <a:lnTo>
                    <a:pt x="369785" y="667931"/>
                  </a:lnTo>
                  <a:lnTo>
                    <a:pt x="370090" y="668604"/>
                  </a:lnTo>
                  <a:lnTo>
                    <a:pt x="370649" y="667931"/>
                  </a:lnTo>
                  <a:lnTo>
                    <a:pt x="371944" y="666534"/>
                  </a:lnTo>
                  <a:lnTo>
                    <a:pt x="373494" y="667423"/>
                  </a:lnTo>
                  <a:lnTo>
                    <a:pt x="374980" y="667346"/>
                  </a:lnTo>
                  <a:lnTo>
                    <a:pt x="375310" y="666457"/>
                  </a:lnTo>
                  <a:lnTo>
                    <a:pt x="375793" y="665137"/>
                  </a:lnTo>
                  <a:lnTo>
                    <a:pt x="376097" y="664984"/>
                  </a:lnTo>
                  <a:lnTo>
                    <a:pt x="379260" y="664171"/>
                  </a:lnTo>
                  <a:lnTo>
                    <a:pt x="380441" y="662914"/>
                  </a:lnTo>
                  <a:lnTo>
                    <a:pt x="380987" y="662330"/>
                  </a:lnTo>
                  <a:lnTo>
                    <a:pt x="380809" y="664095"/>
                  </a:lnTo>
                  <a:lnTo>
                    <a:pt x="380568" y="665505"/>
                  </a:lnTo>
                  <a:lnTo>
                    <a:pt x="380492" y="667118"/>
                  </a:lnTo>
                  <a:lnTo>
                    <a:pt x="380936" y="667270"/>
                  </a:lnTo>
                  <a:lnTo>
                    <a:pt x="381317" y="666750"/>
                  </a:lnTo>
                  <a:lnTo>
                    <a:pt x="381673" y="666381"/>
                  </a:lnTo>
                  <a:lnTo>
                    <a:pt x="381927" y="665873"/>
                  </a:lnTo>
                  <a:lnTo>
                    <a:pt x="382663" y="663879"/>
                  </a:lnTo>
                  <a:lnTo>
                    <a:pt x="384276" y="663282"/>
                  </a:lnTo>
                  <a:lnTo>
                    <a:pt x="386689" y="662914"/>
                  </a:lnTo>
                  <a:lnTo>
                    <a:pt x="387121" y="662470"/>
                  </a:lnTo>
                  <a:lnTo>
                    <a:pt x="387337" y="662330"/>
                  </a:lnTo>
                  <a:lnTo>
                    <a:pt x="387451" y="662025"/>
                  </a:lnTo>
                  <a:close/>
                </a:path>
                <a:path w="412114" h="737869">
                  <a:moveTo>
                    <a:pt x="390410" y="696137"/>
                  </a:moveTo>
                  <a:lnTo>
                    <a:pt x="390321" y="695693"/>
                  </a:lnTo>
                  <a:lnTo>
                    <a:pt x="390283" y="694664"/>
                  </a:lnTo>
                  <a:lnTo>
                    <a:pt x="389661" y="694448"/>
                  </a:lnTo>
                  <a:lnTo>
                    <a:pt x="388988" y="695693"/>
                  </a:lnTo>
                  <a:lnTo>
                    <a:pt x="388327" y="697026"/>
                  </a:lnTo>
                  <a:lnTo>
                    <a:pt x="387680" y="698207"/>
                  </a:lnTo>
                  <a:lnTo>
                    <a:pt x="387438" y="698207"/>
                  </a:lnTo>
                  <a:lnTo>
                    <a:pt x="387248" y="698284"/>
                  </a:lnTo>
                  <a:lnTo>
                    <a:pt x="387248" y="697763"/>
                  </a:lnTo>
                  <a:lnTo>
                    <a:pt x="387057" y="697026"/>
                  </a:lnTo>
                  <a:lnTo>
                    <a:pt x="387311" y="696658"/>
                  </a:lnTo>
                  <a:lnTo>
                    <a:pt x="388607" y="695261"/>
                  </a:lnTo>
                  <a:lnTo>
                    <a:pt x="388747" y="694956"/>
                  </a:lnTo>
                  <a:lnTo>
                    <a:pt x="389166" y="694004"/>
                  </a:lnTo>
                  <a:lnTo>
                    <a:pt x="387184" y="692746"/>
                  </a:lnTo>
                  <a:lnTo>
                    <a:pt x="386753" y="692454"/>
                  </a:lnTo>
                  <a:lnTo>
                    <a:pt x="386651" y="691934"/>
                  </a:lnTo>
                  <a:lnTo>
                    <a:pt x="386562" y="691565"/>
                  </a:lnTo>
                  <a:lnTo>
                    <a:pt x="386194" y="690905"/>
                  </a:lnTo>
                  <a:lnTo>
                    <a:pt x="385076" y="691413"/>
                  </a:lnTo>
                  <a:lnTo>
                    <a:pt x="384086" y="691934"/>
                  </a:lnTo>
                  <a:lnTo>
                    <a:pt x="384213" y="691273"/>
                  </a:lnTo>
                  <a:lnTo>
                    <a:pt x="384213" y="690092"/>
                  </a:lnTo>
                  <a:lnTo>
                    <a:pt x="386067" y="688314"/>
                  </a:lnTo>
                  <a:lnTo>
                    <a:pt x="386270" y="687209"/>
                  </a:lnTo>
                  <a:lnTo>
                    <a:pt x="386384" y="686549"/>
                  </a:lnTo>
                  <a:lnTo>
                    <a:pt x="386435" y="684923"/>
                  </a:lnTo>
                  <a:lnTo>
                    <a:pt x="386321" y="683374"/>
                  </a:lnTo>
                  <a:lnTo>
                    <a:pt x="385826" y="682561"/>
                  </a:lnTo>
                  <a:lnTo>
                    <a:pt x="385394" y="682180"/>
                  </a:lnTo>
                  <a:lnTo>
                    <a:pt x="385025" y="682180"/>
                  </a:lnTo>
                  <a:lnTo>
                    <a:pt x="384708" y="682256"/>
                  </a:lnTo>
                  <a:lnTo>
                    <a:pt x="384467" y="682637"/>
                  </a:lnTo>
                  <a:lnTo>
                    <a:pt x="384149" y="683006"/>
                  </a:lnTo>
                  <a:lnTo>
                    <a:pt x="383527" y="683590"/>
                  </a:lnTo>
                  <a:lnTo>
                    <a:pt x="383032" y="684250"/>
                  </a:lnTo>
                  <a:lnTo>
                    <a:pt x="382485" y="684923"/>
                  </a:lnTo>
                  <a:lnTo>
                    <a:pt x="382295" y="684771"/>
                  </a:lnTo>
                  <a:lnTo>
                    <a:pt x="382041" y="684695"/>
                  </a:lnTo>
                  <a:lnTo>
                    <a:pt x="382117" y="683374"/>
                  </a:lnTo>
                  <a:lnTo>
                    <a:pt x="382295" y="682561"/>
                  </a:lnTo>
                  <a:lnTo>
                    <a:pt x="382727" y="680707"/>
                  </a:lnTo>
                  <a:lnTo>
                    <a:pt x="382231" y="681151"/>
                  </a:lnTo>
                  <a:lnTo>
                    <a:pt x="382041" y="681228"/>
                  </a:lnTo>
                  <a:lnTo>
                    <a:pt x="381927" y="681367"/>
                  </a:lnTo>
                  <a:lnTo>
                    <a:pt x="381546" y="681736"/>
                  </a:lnTo>
                  <a:lnTo>
                    <a:pt x="381114" y="682104"/>
                  </a:lnTo>
                  <a:lnTo>
                    <a:pt x="380746" y="682561"/>
                  </a:lnTo>
                  <a:lnTo>
                    <a:pt x="380492" y="681964"/>
                  </a:lnTo>
                  <a:lnTo>
                    <a:pt x="378637" y="679450"/>
                  </a:lnTo>
                  <a:lnTo>
                    <a:pt x="378015" y="679602"/>
                  </a:lnTo>
                  <a:lnTo>
                    <a:pt x="377278" y="679678"/>
                  </a:lnTo>
                  <a:lnTo>
                    <a:pt x="378764" y="682180"/>
                  </a:lnTo>
                  <a:lnTo>
                    <a:pt x="378891" y="682637"/>
                  </a:lnTo>
                  <a:lnTo>
                    <a:pt x="378015" y="685063"/>
                  </a:lnTo>
                  <a:lnTo>
                    <a:pt x="376847" y="687793"/>
                  </a:lnTo>
                  <a:lnTo>
                    <a:pt x="377151" y="687578"/>
                  </a:lnTo>
                  <a:lnTo>
                    <a:pt x="377520" y="687209"/>
                  </a:lnTo>
                  <a:lnTo>
                    <a:pt x="377837" y="687285"/>
                  </a:lnTo>
                  <a:lnTo>
                    <a:pt x="378333" y="687349"/>
                  </a:lnTo>
                  <a:lnTo>
                    <a:pt x="379069" y="687654"/>
                  </a:lnTo>
                  <a:lnTo>
                    <a:pt x="379691" y="689051"/>
                  </a:lnTo>
                  <a:lnTo>
                    <a:pt x="379818" y="690232"/>
                  </a:lnTo>
                  <a:lnTo>
                    <a:pt x="379933" y="690905"/>
                  </a:lnTo>
                  <a:lnTo>
                    <a:pt x="379945" y="692454"/>
                  </a:lnTo>
                  <a:lnTo>
                    <a:pt x="379501" y="693559"/>
                  </a:lnTo>
                  <a:lnTo>
                    <a:pt x="378764" y="695109"/>
                  </a:lnTo>
                  <a:lnTo>
                    <a:pt x="379628" y="694956"/>
                  </a:lnTo>
                  <a:lnTo>
                    <a:pt x="380377" y="694956"/>
                  </a:lnTo>
                  <a:lnTo>
                    <a:pt x="381304" y="695032"/>
                  </a:lnTo>
                  <a:lnTo>
                    <a:pt x="380746" y="696658"/>
                  </a:lnTo>
                  <a:lnTo>
                    <a:pt x="380123" y="698131"/>
                  </a:lnTo>
                  <a:lnTo>
                    <a:pt x="379628" y="699681"/>
                  </a:lnTo>
                  <a:lnTo>
                    <a:pt x="379526" y="700278"/>
                  </a:lnTo>
                  <a:lnTo>
                    <a:pt x="379628" y="701014"/>
                  </a:lnTo>
                  <a:lnTo>
                    <a:pt x="380492" y="700862"/>
                  </a:lnTo>
                  <a:lnTo>
                    <a:pt x="381177" y="700722"/>
                  </a:lnTo>
                  <a:lnTo>
                    <a:pt x="381114" y="701675"/>
                  </a:lnTo>
                  <a:lnTo>
                    <a:pt x="380936" y="702716"/>
                  </a:lnTo>
                  <a:lnTo>
                    <a:pt x="380809" y="703745"/>
                  </a:lnTo>
                  <a:lnTo>
                    <a:pt x="383781" y="704405"/>
                  </a:lnTo>
                  <a:lnTo>
                    <a:pt x="386448" y="702411"/>
                  </a:lnTo>
                  <a:lnTo>
                    <a:pt x="386207" y="703745"/>
                  </a:lnTo>
                  <a:lnTo>
                    <a:pt x="386130" y="704405"/>
                  </a:lnTo>
                  <a:lnTo>
                    <a:pt x="387057" y="704786"/>
                  </a:lnTo>
                  <a:lnTo>
                    <a:pt x="387870" y="705154"/>
                  </a:lnTo>
                  <a:lnTo>
                    <a:pt x="388924" y="705662"/>
                  </a:lnTo>
                  <a:lnTo>
                    <a:pt x="390105" y="705002"/>
                  </a:lnTo>
                  <a:lnTo>
                    <a:pt x="390194" y="704405"/>
                  </a:lnTo>
                  <a:lnTo>
                    <a:pt x="390245" y="703745"/>
                  </a:lnTo>
                  <a:lnTo>
                    <a:pt x="389521" y="702411"/>
                  </a:lnTo>
                  <a:lnTo>
                    <a:pt x="388658" y="700722"/>
                  </a:lnTo>
                  <a:lnTo>
                    <a:pt x="388429" y="700278"/>
                  </a:lnTo>
                  <a:lnTo>
                    <a:pt x="387934" y="698360"/>
                  </a:lnTo>
                  <a:lnTo>
                    <a:pt x="390042" y="696442"/>
                  </a:lnTo>
                  <a:lnTo>
                    <a:pt x="390410" y="696137"/>
                  </a:lnTo>
                  <a:close/>
                </a:path>
                <a:path w="412114" h="737869">
                  <a:moveTo>
                    <a:pt x="401561" y="674446"/>
                  </a:moveTo>
                  <a:lnTo>
                    <a:pt x="400507" y="669366"/>
                  </a:lnTo>
                  <a:lnTo>
                    <a:pt x="399389" y="664286"/>
                  </a:lnTo>
                  <a:lnTo>
                    <a:pt x="398335" y="660476"/>
                  </a:lnTo>
                  <a:lnTo>
                    <a:pt x="395732" y="649046"/>
                  </a:lnTo>
                  <a:lnTo>
                    <a:pt x="395490" y="647776"/>
                  </a:lnTo>
                  <a:lnTo>
                    <a:pt x="394995" y="646506"/>
                  </a:lnTo>
                  <a:lnTo>
                    <a:pt x="394500" y="646506"/>
                  </a:lnTo>
                  <a:lnTo>
                    <a:pt x="394246" y="645236"/>
                  </a:lnTo>
                  <a:lnTo>
                    <a:pt x="394868" y="640156"/>
                  </a:lnTo>
                  <a:lnTo>
                    <a:pt x="392328" y="635076"/>
                  </a:lnTo>
                  <a:lnTo>
                    <a:pt x="391528" y="629996"/>
                  </a:lnTo>
                  <a:lnTo>
                    <a:pt x="391147" y="627456"/>
                  </a:lnTo>
                  <a:lnTo>
                    <a:pt x="390779" y="626186"/>
                  </a:lnTo>
                  <a:lnTo>
                    <a:pt x="390410" y="624916"/>
                  </a:lnTo>
                  <a:lnTo>
                    <a:pt x="389788" y="622376"/>
                  </a:lnTo>
                  <a:lnTo>
                    <a:pt x="386943" y="622376"/>
                  </a:lnTo>
                  <a:lnTo>
                    <a:pt x="387616" y="619836"/>
                  </a:lnTo>
                  <a:lnTo>
                    <a:pt x="387438" y="618566"/>
                  </a:lnTo>
                  <a:lnTo>
                    <a:pt x="386448" y="616026"/>
                  </a:lnTo>
                  <a:lnTo>
                    <a:pt x="387807" y="613486"/>
                  </a:lnTo>
                  <a:lnTo>
                    <a:pt x="388061" y="612216"/>
                  </a:lnTo>
                  <a:lnTo>
                    <a:pt x="386753" y="610946"/>
                  </a:lnTo>
                  <a:lnTo>
                    <a:pt x="386321" y="610946"/>
                  </a:lnTo>
                  <a:lnTo>
                    <a:pt x="386130" y="609676"/>
                  </a:lnTo>
                  <a:lnTo>
                    <a:pt x="386194" y="604596"/>
                  </a:lnTo>
                  <a:lnTo>
                    <a:pt x="384835" y="599516"/>
                  </a:lnTo>
                  <a:lnTo>
                    <a:pt x="383222" y="595706"/>
                  </a:lnTo>
                  <a:lnTo>
                    <a:pt x="382041" y="593166"/>
                  </a:lnTo>
                  <a:lnTo>
                    <a:pt x="380746" y="589356"/>
                  </a:lnTo>
                  <a:lnTo>
                    <a:pt x="379323" y="586816"/>
                  </a:lnTo>
                  <a:lnTo>
                    <a:pt x="378764" y="585546"/>
                  </a:lnTo>
                  <a:lnTo>
                    <a:pt x="377952" y="584276"/>
                  </a:lnTo>
                  <a:lnTo>
                    <a:pt x="377278" y="583006"/>
                  </a:lnTo>
                  <a:lnTo>
                    <a:pt x="376910" y="583006"/>
                  </a:lnTo>
                  <a:lnTo>
                    <a:pt x="376986" y="580466"/>
                  </a:lnTo>
                  <a:lnTo>
                    <a:pt x="377151" y="577926"/>
                  </a:lnTo>
                  <a:lnTo>
                    <a:pt x="375526" y="574116"/>
                  </a:lnTo>
                  <a:lnTo>
                    <a:pt x="374980" y="572846"/>
                  </a:lnTo>
                  <a:lnTo>
                    <a:pt x="372872" y="565226"/>
                  </a:lnTo>
                  <a:lnTo>
                    <a:pt x="371271" y="561416"/>
                  </a:lnTo>
                  <a:lnTo>
                    <a:pt x="370459" y="557606"/>
                  </a:lnTo>
                  <a:lnTo>
                    <a:pt x="369404" y="553796"/>
                  </a:lnTo>
                  <a:lnTo>
                    <a:pt x="369100" y="548716"/>
                  </a:lnTo>
                  <a:lnTo>
                    <a:pt x="368046" y="543636"/>
                  </a:lnTo>
                  <a:lnTo>
                    <a:pt x="366928" y="538556"/>
                  </a:lnTo>
                  <a:lnTo>
                    <a:pt x="366153" y="536016"/>
                  </a:lnTo>
                  <a:lnTo>
                    <a:pt x="365772" y="534746"/>
                  </a:lnTo>
                  <a:lnTo>
                    <a:pt x="365379" y="533476"/>
                  </a:lnTo>
                  <a:lnTo>
                    <a:pt x="362407" y="520776"/>
                  </a:lnTo>
                  <a:lnTo>
                    <a:pt x="360857" y="514426"/>
                  </a:lnTo>
                  <a:lnTo>
                    <a:pt x="360172" y="511886"/>
                  </a:lnTo>
                  <a:lnTo>
                    <a:pt x="359994" y="511238"/>
                  </a:lnTo>
                  <a:lnTo>
                    <a:pt x="359994" y="518236"/>
                  </a:lnTo>
                  <a:lnTo>
                    <a:pt x="359625" y="519506"/>
                  </a:lnTo>
                  <a:lnTo>
                    <a:pt x="358686" y="520776"/>
                  </a:lnTo>
                  <a:lnTo>
                    <a:pt x="358749" y="523316"/>
                  </a:lnTo>
                  <a:lnTo>
                    <a:pt x="358876" y="524586"/>
                  </a:lnTo>
                  <a:lnTo>
                    <a:pt x="359625" y="525856"/>
                  </a:lnTo>
                  <a:lnTo>
                    <a:pt x="359371" y="528396"/>
                  </a:lnTo>
                  <a:lnTo>
                    <a:pt x="359130" y="529666"/>
                  </a:lnTo>
                  <a:lnTo>
                    <a:pt x="359308" y="530936"/>
                  </a:lnTo>
                  <a:lnTo>
                    <a:pt x="355650" y="530936"/>
                  </a:lnTo>
                  <a:lnTo>
                    <a:pt x="355092" y="532206"/>
                  </a:lnTo>
                  <a:lnTo>
                    <a:pt x="354914" y="533476"/>
                  </a:lnTo>
                  <a:lnTo>
                    <a:pt x="354291" y="534746"/>
                  </a:lnTo>
                  <a:lnTo>
                    <a:pt x="351878" y="532206"/>
                  </a:lnTo>
                  <a:lnTo>
                    <a:pt x="351751" y="530936"/>
                  </a:lnTo>
                  <a:lnTo>
                    <a:pt x="351751" y="528396"/>
                  </a:lnTo>
                  <a:lnTo>
                    <a:pt x="349275" y="527126"/>
                  </a:lnTo>
                  <a:lnTo>
                    <a:pt x="343331" y="527126"/>
                  </a:lnTo>
                  <a:lnTo>
                    <a:pt x="342023" y="528396"/>
                  </a:lnTo>
                  <a:lnTo>
                    <a:pt x="339737" y="528396"/>
                  </a:lnTo>
                  <a:lnTo>
                    <a:pt x="339242" y="529666"/>
                  </a:lnTo>
                  <a:lnTo>
                    <a:pt x="338988" y="529666"/>
                  </a:lnTo>
                  <a:lnTo>
                    <a:pt x="338988" y="530936"/>
                  </a:lnTo>
                  <a:lnTo>
                    <a:pt x="338188" y="530936"/>
                  </a:lnTo>
                  <a:lnTo>
                    <a:pt x="337870" y="529666"/>
                  </a:lnTo>
                  <a:lnTo>
                    <a:pt x="338315" y="529666"/>
                  </a:lnTo>
                  <a:lnTo>
                    <a:pt x="338556" y="528396"/>
                  </a:lnTo>
                  <a:lnTo>
                    <a:pt x="339115" y="527126"/>
                  </a:lnTo>
                  <a:lnTo>
                    <a:pt x="340410" y="525856"/>
                  </a:lnTo>
                  <a:lnTo>
                    <a:pt x="340601" y="524586"/>
                  </a:lnTo>
                  <a:lnTo>
                    <a:pt x="339610" y="523316"/>
                  </a:lnTo>
                  <a:lnTo>
                    <a:pt x="339305" y="522046"/>
                  </a:lnTo>
                  <a:lnTo>
                    <a:pt x="339242" y="520776"/>
                  </a:lnTo>
                  <a:lnTo>
                    <a:pt x="339674" y="520776"/>
                  </a:lnTo>
                  <a:lnTo>
                    <a:pt x="341845" y="519506"/>
                  </a:lnTo>
                  <a:lnTo>
                    <a:pt x="341096" y="516966"/>
                  </a:lnTo>
                  <a:lnTo>
                    <a:pt x="340474" y="511886"/>
                  </a:lnTo>
                  <a:lnTo>
                    <a:pt x="342341" y="509346"/>
                  </a:lnTo>
                  <a:lnTo>
                    <a:pt x="343077" y="508076"/>
                  </a:lnTo>
                  <a:lnTo>
                    <a:pt x="343141" y="506806"/>
                  </a:lnTo>
                  <a:lnTo>
                    <a:pt x="343827" y="506806"/>
                  </a:lnTo>
                  <a:lnTo>
                    <a:pt x="345922" y="508076"/>
                  </a:lnTo>
                  <a:lnTo>
                    <a:pt x="346481" y="506806"/>
                  </a:lnTo>
                  <a:lnTo>
                    <a:pt x="347167" y="505536"/>
                  </a:lnTo>
                  <a:lnTo>
                    <a:pt x="347472" y="505536"/>
                  </a:lnTo>
                  <a:lnTo>
                    <a:pt x="347599" y="504266"/>
                  </a:lnTo>
                  <a:lnTo>
                    <a:pt x="348411" y="504266"/>
                  </a:lnTo>
                  <a:lnTo>
                    <a:pt x="348780" y="505536"/>
                  </a:lnTo>
                  <a:lnTo>
                    <a:pt x="349338" y="506806"/>
                  </a:lnTo>
                  <a:lnTo>
                    <a:pt x="349465" y="509346"/>
                  </a:lnTo>
                  <a:lnTo>
                    <a:pt x="349834" y="511886"/>
                  </a:lnTo>
                  <a:lnTo>
                    <a:pt x="353606" y="514426"/>
                  </a:lnTo>
                  <a:lnTo>
                    <a:pt x="356463" y="513156"/>
                  </a:lnTo>
                  <a:lnTo>
                    <a:pt x="357517" y="513156"/>
                  </a:lnTo>
                  <a:lnTo>
                    <a:pt x="357759" y="511886"/>
                  </a:lnTo>
                  <a:lnTo>
                    <a:pt x="358381" y="514426"/>
                  </a:lnTo>
                  <a:lnTo>
                    <a:pt x="358749" y="515696"/>
                  </a:lnTo>
                  <a:lnTo>
                    <a:pt x="359435" y="516966"/>
                  </a:lnTo>
                  <a:lnTo>
                    <a:pt x="359994" y="518236"/>
                  </a:lnTo>
                  <a:lnTo>
                    <a:pt x="359994" y="511238"/>
                  </a:lnTo>
                  <a:lnTo>
                    <a:pt x="357759" y="502996"/>
                  </a:lnTo>
                  <a:lnTo>
                    <a:pt x="356463" y="499186"/>
                  </a:lnTo>
                  <a:lnTo>
                    <a:pt x="351002" y="499186"/>
                  </a:lnTo>
                  <a:lnTo>
                    <a:pt x="349643" y="499186"/>
                  </a:lnTo>
                  <a:lnTo>
                    <a:pt x="347853" y="499186"/>
                  </a:lnTo>
                  <a:lnTo>
                    <a:pt x="347230" y="500456"/>
                  </a:lnTo>
                  <a:lnTo>
                    <a:pt x="346798" y="500456"/>
                  </a:lnTo>
                  <a:lnTo>
                    <a:pt x="346176" y="501726"/>
                  </a:lnTo>
                  <a:lnTo>
                    <a:pt x="343700" y="501726"/>
                  </a:lnTo>
                  <a:lnTo>
                    <a:pt x="343077" y="504266"/>
                  </a:lnTo>
                  <a:lnTo>
                    <a:pt x="341896" y="504266"/>
                  </a:lnTo>
                  <a:lnTo>
                    <a:pt x="341591" y="505536"/>
                  </a:lnTo>
                  <a:lnTo>
                    <a:pt x="340969" y="505536"/>
                  </a:lnTo>
                  <a:lnTo>
                    <a:pt x="341160" y="504266"/>
                  </a:lnTo>
                  <a:lnTo>
                    <a:pt x="341096" y="501726"/>
                  </a:lnTo>
                  <a:lnTo>
                    <a:pt x="340969" y="500456"/>
                  </a:lnTo>
                  <a:lnTo>
                    <a:pt x="340728" y="499186"/>
                  </a:lnTo>
                  <a:lnTo>
                    <a:pt x="341096" y="499186"/>
                  </a:lnTo>
                  <a:lnTo>
                    <a:pt x="341718" y="497916"/>
                  </a:lnTo>
                  <a:lnTo>
                    <a:pt x="341896" y="496646"/>
                  </a:lnTo>
                  <a:lnTo>
                    <a:pt x="341160" y="496646"/>
                  </a:lnTo>
                  <a:lnTo>
                    <a:pt x="338315" y="492836"/>
                  </a:lnTo>
                  <a:lnTo>
                    <a:pt x="337756" y="492366"/>
                  </a:lnTo>
                  <a:lnTo>
                    <a:pt x="337756" y="519506"/>
                  </a:lnTo>
                  <a:lnTo>
                    <a:pt x="337756" y="520776"/>
                  </a:lnTo>
                  <a:lnTo>
                    <a:pt x="337566" y="520776"/>
                  </a:lnTo>
                  <a:lnTo>
                    <a:pt x="335953" y="522046"/>
                  </a:lnTo>
                  <a:lnTo>
                    <a:pt x="335394" y="523316"/>
                  </a:lnTo>
                  <a:lnTo>
                    <a:pt x="337375" y="525856"/>
                  </a:lnTo>
                  <a:lnTo>
                    <a:pt x="337629" y="525856"/>
                  </a:lnTo>
                  <a:lnTo>
                    <a:pt x="337375" y="527126"/>
                  </a:lnTo>
                  <a:lnTo>
                    <a:pt x="336448" y="528396"/>
                  </a:lnTo>
                  <a:lnTo>
                    <a:pt x="335584" y="529666"/>
                  </a:lnTo>
                  <a:lnTo>
                    <a:pt x="334962" y="529666"/>
                  </a:lnTo>
                  <a:lnTo>
                    <a:pt x="333781" y="532206"/>
                  </a:lnTo>
                  <a:lnTo>
                    <a:pt x="329450" y="532206"/>
                  </a:lnTo>
                  <a:lnTo>
                    <a:pt x="328650" y="533476"/>
                  </a:lnTo>
                  <a:lnTo>
                    <a:pt x="328396" y="533476"/>
                  </a:lnTo>
                  <a:lnTo>
                    <a:pt x="327837" y="534746"/>
                  </a:lnTo>
                  <a:lnTo>
                    <a:pt x="327355" y="536143"/>
                  </a:lnTo>
                  <a:lnTo>
                    <a:pt x="326847" y="537286"/>
                  </a:lnTo>
                  <a:lnTo>
                    <a:pt x="324154" y="536143"/>
                  </a:lnTo>
                  <a:lnTo>
                    <a:pt x="322389" y="538556"/>
                  </a:lnTo>
                  <a:lnTo>
                    <a:pt x="322326" y="539826"/>
                  </a:lnTo>
                  <a:lnTo>
                    <a:pt x="320586" y="541096"/>
                  </a:lnTo>
                  <a:lnTo>
                    <a:pt x="320408" y="538556"/>
                  </a:lnTo>
                  <a:lnTo>
                    <a:pt x="320217" y="537286"/>
                  </a:lnTo>
                  <a:lnTo>
                    <a:pt x="320090" y="534746"/>
                  </a:lnTo>
                  <a:lnTo>
                    <a:pt x="319786" y="533476"/>
                  </a:lnTo>
                  <a:lnTo>
                    <a:pt x="322326" y="530936"/>
                  </a:lnTo>
                  <a:lnTo>
                    <a:pt x="319976" y="529666"/>
                  </a:lnTo>
                  <a:lnTo>
                    <a:pt x="319786" y="527126"/>
                  </a:lnTo>
                  <a:lnTo>
                    <a:pt x="319722" y="525856"/>
                  </a:lnTo>
                  <a:lnTo>
                    <a:pt x="315328" y="524586"/>
                  </a:lnTo>
                  <a:lnTo>
                    <a:pt x="313410" y="524586"/>
                  </a:lnTo>
                  <a:lnTo>
                    <a:pt x="311734" y="525856"/>
                  </a:lnTo>
                  <a:lnTo>
                    <a:pt x="310553" y="525856"/>
                  </a:lnTo>
                  <a:lnTo>
                    <a:pt x="310426" y="523316"/>
                  </a:lnTo>
                  <a:lnTo>
                    <a:pt x="309130" y="524586"/>
                  </a:lnTo>
                  <a:lnTo>
                    <a:pt x="307276" y="525856"/>
                  </a:lnTo>
                  <a:lnTo>
                    <a:pt x="308203" y="528396"/>
                  </a:lnTo>
                  <a:lnTo>
                    <a:pt x="309372" y="529666"/>
                  </a:lnTo>
                  <a:lnTo>
                    <a:pt x="308381" y="532206"/>
                  </a:lnTo>
                  <a:lnTo>
                    <a:pt x="307149" y="534746"/>
                  </a:lnTo>
                  <a:lnTo>
                    <a:pt x="306463" y="536016"/>
                  </a:lnTo>
                  <a:lnTo>
                    <a:pt x="305600" y="538556"/>
                  </a:lnTo>
                  <a:lnTo>
                    <a:pt x="304609" y="538556"/>
                  </a:lnTo>
                  <a:lnTo>
                    <a:pt x="302196" y="537286"/>
                  </a:lnTo>
                  <a:lnTo>
                    <a:pt x="301637" y="539826"/>
                  </a:lnTo>
                  <a:lnTo>
                    <a:pt x="300888" y="541096"/>
                  </a:lnTo>
                  <a:lnTo>
                    <a:pt x="300215" y="541096"/>
                  </a:lnTo>
                  <a:lnTo>
                    <a:pt x="299720" y="542366"/>
                  </a:lnTo>
                  <a:lnTo>
                    <a:pt x="298970" y="539826"/>
                  </a:lnTo>
                  <a:lnTo>
                    <a:pt x="298348" y="538556"/>
                  </a:lnTo>
                  <a:lnTo>
                    <a:pt x="297853" y="537286"/>
                  </a:lnTo>
                  <a:lnTo>
                    <a:pt x="297357" y="536016"/>
                  </a:lnTo>
                  <a:lnTo>
                    <a:pt x="296240" y="534746"/>
                  </a:lnTo>
                  <a:lnTo>
                    <a:pt x="292709" y="534746"/>
                  </a:lnTo>
                  <a:lnTo>
                    <a:pt x="290487" y="533476"/>
                  </a:lnTo>
                  <a:lnTo>
                    <a:pt x="289445" y="536143"/>
                  </a:lnTo>
                  <a:lnTo>
                    <a:pt x="289052" y="537286"/>
                  </a:lnTo>
                  <a:lnTo>
                    <a:pt x="287388" y="537286"/>
                  </a:lnTo>
                  <a:lnTo>
                    <a:pt x="286766" y="536016"/>
                  </a:lnTo>
                  <a:lnTo>
                    <a:pt x="285407" y="530936"/>
                  </a:lnTo>
                  <a:lnTo>
                    <a:pt x="285902" y="529666"/>
                  </a:lnTo>
                  <a:lnTo>
                    <a:pt x="286143" y="529666"/>
                  </a:lnTo>
                  <a:lnTo>
                    <a:pt x="287388" y="528396"/>
                  </a:lnTo>
                  <a:lnTo>
                    <a:pt x="287515" y="527126"/>
                  </a:lnTo>
                  <a:lnTo>
                    <a:pt x="287629" y="525856"/>
                  </a:lnTo>
                  <a:lnTo>
                    <a:pt x="286893" y="523316"/>
                  </a:lnTo>
                  <a:lnTo>
                    <a:pt x="287197" y="520776"/>
                  </a:lnTo>
                  <a:lnTo>
                    <a:pt x="287947" y="518236"/>
                  </a:lnTo>
                  <a:lnTo>
                    <a:pt x="288442" y="516966"/>
                  </a:lnTo>
                  <a:lnTo>
                    <a:pt x="288937" y="515696"/>
                  </a:lnTo>
                  <a:lnTo>
                    <a:pt x="289242" y="514426"/>
                  </a:lnTo>
                  <a:lnTo>
                    <a:pt x="289496" y="513156"/>
                  </a:lnTo>
                  <a:lnTo>
                    <a:pt x="292531" y="513156"/>
                  </a:lnTo>
                  <a:lnTo>
                    <a:pt x="293268" y="514426"/>
                  </a:lnTo>
                  <a:lnTo>
                    <a:pt x="293890" y="511886"/>
                  </a:lnTo>
                  <a:lnTo>
                    <a:pt x="294132" y="510616"/>
                  </a:lnTo>
                  <a:lnTo>
                    <a:pt x="296672" y="511886"/>
                  </a:lnTo>
                  <a:lnTo>
                    <a:pt x="298284" y="511886"/>
                  </a:lnTo>
                  <a:lnTo>
                    <a:pt x="297484" y="514426"/>
                  </a:lnTo>
                  <a:lnTo>
                    <a:pt x="297116" y="515696"/>
                  </a:lnTo>
                  <a:lnTo>
                    <a:pt x="296989" y="515696"/>
                  </a:lnTo>
                  <a:lnTo>
                    <a:pt x="297421" y="516966"/>
                  </a:lnTo>
                  <a:lnTo>
                    <a:pt x="298348" y="518236"/>
                  </a:lnTo>
                  <a:lnTo>
                    <a:pt x="302437" y="519506"/>
                  </a:lnTo>
                  <a:lnTo>
                    <a:pt x="303796" y="518236"/>
                  </a:lnTo>
                  <a:lnTo>
                    <a:pt x="305727" y="516966"/>
                  </a:lnTo>
                  <a:lnTo>
                    <a:pt x="308571" y="516966"/>
                  </a:lnTo>
                  <a:lnTo>
                    <a:pt x="310527" y="515823"/>
                  </a:lnTo>
                  <a:lnTo>
                    <a:pt x="310248" y="516966"/>
                  </a:lnTo>
                  <a:lnTo>
                    <a:pt x="309994" y="516966"/>
                  </a:lnTo>
                  <a:lnTo>
                    <a:pt x="309257" y="519506"/>
                  </a:lnTo>
                  <a:lnTo>
                    <a:pt x="308698" y="520776"/>
                  </a:lnTo>
                  <a:lnTo>
                    <a:pt x="310184" y="522046"/>
                  </a:lnTo>
                  <a:lnTo>
                    <a:pt x="312229" y="522046"/>
                  </a:lnTo>
                  <a:lnTo>
                    <a:pt x="312724" y="519506"/>
                  </a:lnTo>
                  <a:lnTo>
                    <a:pt x="312407" y="518236"/>
                  </a:lnTo>
                  <a:lnTo>
                    <a:pt x="312229" y="516966"/>
                  </a:lnTo>
                  <a:lnTo>
                    <a:pt x="312597" y="515696"/>
                  </a:lnTo>
                  <a:lnTo>
                    <a:pt x="313029" y="514426"/>
                  </a:lnTo>
                  <a:lnTo>
                    <a:pt x="314515" y="513156"/>
                  </a:lnTo>
                  <a:lnTo>
                    <a:pt x="315137" y="510616"/>
                  </a:lnTo>
                  <a:lnTo>
                    <a:pt x="319100" y="510616"/>
                  </a:lnTo>
                  <a:lnTo>
                    <a:pt x="320027" y="509346"/>
                  </a:lnTo>
                  <a:lnTo>
                    <a:pt x="321335" y="509346"/>
                  </a:lnTo>
                  <a:lnTo>
                    <a:pt x="321640" y="508076"/>
                  </a:lnTo>
                  <a:lnTo>
                    <a:pt x="322199" y="506806"/>
                  </a:lnTo>
                  <a:lnTo>
                    <a:pt x="322453" y="505536"/>
                  </a:lnTo>
                  <a:lnTo>
                    <a:pt x="322948" y="504266"/>
                  </a:lnTo>
                  <a:lnTo>
                    <a:pt x="325729" y="506806"/>
                  </a:lnTo>
                  <a:lnTo>
                    <a:pt x="326656" y="504266"/>
                  </a:lnTo>
                  <a:lnTo>
                    <a:pt x="328269" y="502996"/>
                  </a:lnTo>
                  <a:lnTo>
                    <a:pt x="329018" y="504266"/>
                  </a:lnTo>
                  <a:lnTo>
                    <a:pt x="329323" y="505536"/>
                  </a:lnTo>
                  <a:lnTo>
                    <a:pt x="327837" y="506806"/>
                  </a:lnTo>
                  <a:lnTo>
                    <a:pt x="327596" y="508076"/>
                  </a:lnTo>
                  <a:lnTo>
                    <a:pt x="329018" y="509346"/>
                  </a:lnTo>
                  <a:lnTo>
                    <a:pt x="329819" y="510616"/>
                  </a:lnTo>
                  <a:lnTo>
                    <a:pt x="329018" y="511886"/>
                  </a:lnTo>
                  <a:lnTo>
                    <a:pt x="329323" y="511886"/>
                  </a:lnTo>
                  <a:lnTo>
                    <a:pt x="329692" y="513156"/>
                  </a:lnTo>
                  <a:lnTo>
                    <a:pt x="329882" y="514426"/>
                  </a:lnTo>
                  <a:lnTo>
                    <a:pt x="330136" y="514426"/>
                  </a:lnTo>
                  <a:lnTo>
                    <a:pt x="330377" y="515696"/>
                  </a:lnTo>
                  <a:lnTo>
                    <a:pt x="330568" y="515696"/>
                  </a:lnTo>
                  <a:lnTo>
                    <a:pt x="331000" y="516966"/>
                  </a:lnTo>
                  <a:lnTo>
                    <a:pt x="332054" y="518236"/>
                  </a:lnTo>
                  <a:lnTo>
                    <a:pt x="336143" y="518236"/>
                  </a:lnTo>
                  <a:lnTo>
                    <a:pt x="337134" y="519506"/>
                  </a:lnTo>
                  <a:lnTo>
                    <a:pt x="337756" y="519506"/>
                  </a:lnTo>
                  <a:lnTo>
                    <a:pt x="337756" y="492366"/>
                  </a:lnTo>
                  <a:lnTo>
                    <a:pt x="336816" y="491566"/>
                  </a:lnTo>
                  <a:lnTo>
                    <a:pt x="333730" y="491566"/>
                  </a:lnTo>
                  <a:lnTo>
                    <a:pt x="332054" y="490296"/>
                  </a:lnTo>
                  <a:lnTo>
                    <a:pt x="330631" y="490296"/>
                  </a:lnTo>
                  <a:lnTo>
                    <a:pt x="331000" y="489026"/>
                  </a:lnTo>
                  <a:lnTo>
                    <a:pt x="332295" y="487756"/>
                  </a:lnTo>
                  <a:lnTo>
                    <a:pt x="333476" y="486486"/>
                  </a:lnTo>
                  <a:lnTo>
                    <a:pt x="331685" y="483946"/>
                  </a:lnTo>
                  <a:lnTo>
                    <a:pt x="331495" y="483946"/>
                  </a:lnTo>
                  <a:lnTo>
                    <a:pt x="331736" y="482676"/>
                  </a:lnTo>
                  <a:lnTo>
                    <a:pt x="333108" y="481406"/>
                  </a:lnTo>
                  <a:lnTo>
                    <a:pt x="333730" y="480136"/>
                  </a:lnTo>
                  <a:lnTo>
                    <a:pt x="334340" y="478866"/>
                  </a:lnTo>
                  <a:lnTo>
                    <a:pt x="335394" y="477596"/>
                  </a:lnTo>
                  <a:lnTo>
                    <a:pt x="336016" y="476326"/>
                  </a:lnTo>
                  <a:lnTo>
                    <a:pt x="336702" y="476326"/>
                  </a:lnTo>
                  <a:lnTo>
                    <a:pt x="337375" y="477596"/>
                  </a:lnTo>
                  <a:lnTo>
                    <a:pt x="338861" y="478866"/>
                  </a:lnTo>
                  <a:lnTo>
                    <a:pt x="340233" y="476326"/>
                  </a:lnTo>
                  <a:lnTo>
                    <a:pt x="340969" y="475056"/>
                  </a:lnTo>
                  <a:lnTo>
                    <a:pt x="341464" y="473786"/>
                  </a:lnTo>
                  <a:lnTo>
                    <a:pt x="341896" y="473786"/>
                  </a:lnTo>
                  <a:lnTo>
                    <a:pt x="343509" y="472516"/>
                  </a:lnTo>
                  <a:lnTo>
                    <a:pt x="346544" y="472516"/>
                  </a:lnTo>
                  <a:lnTo>
                    <a:pt x="344690" y="475056"/>
                  </a:lnTo>
                  <a:lnTo>
                    <a:pt x="345186" y="476326"/>
                  </a:lnTo>
                  <a:lnTo>
                    <a:pt x="346481" y="477596"/>
                  </a:lnTo>
                  <a:lnTo>
                    <a:pt x="346303" y="481406"/>
                  </a:lnTo>
                  <a:lnTo>
                    <a:pt x="347472" y="483946"/>
                  </a:lnTo>
                  <a:lnTo>
                    <a:pt x="349516" y="486486"/>
                  </a:lnTo>
                  <a:lnTo>
                    <a:pt x="351878" y="489026"/>
                  </a:lnTo>
                  <a:lnTo>
                    <a:pt x="351320" y="491566"/>
                  </a:lnTo>
                  <a:lnTo>
                    <a:pt x="352615" y="494106"/>
                  </a:lnTo>
                  <a:lnTo>
                    <a:pt x="352615" y="495376"/>
                  </a:lnTo>
                  <a:lnTo>
                    <a:pt x="352056" y="496646"/>
                  </a:lnTo>
                  <a:lnTo>
                    <a:pt x="351624" y="497916"/>
                  </a:lnTo>
                  <a:lnTo>
                    <a:pt x="356031" y="497916"/>
                  </a:lnTo>
                  <a:lnTo>
                    <a:pt x="354596" y="492836"/>
                  </a:lnTo>
                  <a:lnTo>
                    <a:pt x="353860" y="490296"/>
                  </a:lnTo>
                  <a:lnTo>
                    <a:pt x="353237" y="487756"/>
                  </a:lnTo>
                  <a:lnTo>
                    <a:pt x="346544" y="463626"/>
                  </a:lnTo>
                  <a:lnTo>
                    <a:pt x="344932" y="458546"/>
                  </a:lnTo>
                  <a:lnTo>
                    <a:pt x="344627" y="452196"/>
                  </a:lnTo>
                  <a:lnTo>
                    <a:pt x="344436" y="449021"/>
                  </a:lnTo>
                  <a:lnTo>
                    <a:pt x="344436" y="464896"/>
                  </a:lnTo>
                  <a:lnTo>
                    <a:pt x="344322" y="466166"/>
                  </a:lnTo>
                  <a:lnTo>
                    <a:pt x="343509" y="468706"/>
                  </a:lnTo>
                  <a:lnTo>
                    <a:pt x="339737" y="467436"/>
                  </a:lnTo>
                  <a:lnTo>
                    <a:pt x="340855" y="471246"/>
                  </a:lnTo>
                  <a:lnTo>
                    <a:pt x="339420" y="472516"/>
                  </a:lnTo>
                  <a:lnTo>
                    <a:pt x="339242" y="472516"/>
                  </a:lnTo>
                  <a:lnTo>
                    <a:pt x="338988" y="471246"/>
                  </a:lnTo>
                  <a:lnTo>
                    <a:pt x="338556" y="469976"/>
                  </a:lnTo>
                  <a:lnTo>
                    <a:pt x="338315" y="468706"/>
                  </a:lnTo>
                  <a:lnTo>
                    <a:pt x="337870" y="467436"/>
                  </a:lnTo>
                  <a:lnTo>
                    <a:pt x="337197" y="464896"/>
                  </a:lnTo>
                  <a:lnTo>
                    <a:pt x="332854" y="462356"/>
                  </a:lnTo>
                  <a:lnTo>
                    <a:pt x="330631" y="463562"/>
                  </a:lnTo>
                  <a:lnTo>
                    <a:pt x="330631" y="480136"/>
                  </a:lnTo>
                  <a:lnTo>
                    <a:pt x="330441" y="481406"/>
                  </a:lnTo>
                  <a:lnTo>
                    <a:pt x="329323" y="482676"/>
                  </a:lnTo>
                  <a:lnTo>
                    <a:pt x="327152" y="483946"/>
                  </a:lnTo>
                  <a:lnTo>
                    <a:pt x="329450" y="486486"/>
                  </a:lnTo>
                  <a:lnTo>
                    <a:pt x="329692" y="487756"/>
                  </a:lnTo>
                  <a:lnTo>
                    <a:pt x="329387" y="487756"/>
                  </a:lnTo>
                  <a:lnTo>
                    <a:pt x="328701" y="489026"/>
                  </a:lnTo>
                  <a:lnTo>
                    <a:pt x="327901" y="490296"/>
                  </a:lnTo>
                  <a:lnTo>
                    <a:pt x="327533" y="490296"/>
                  </a:lnTo>
                  <a:lnTo>
                    <a:pt x="327152" y="491566"/>
                  </a:lnTo>
                  <a:lnTo>
                    <a:pt x="326847" y="491566"/>
                  </a:lnTo>
                  <a:lnTo>
                    <a:pt x="327101" y="492836"/>
                  </a:lnTo>
                  <a:lnTo>
                    <a:pt x="327964" y="495376"/>
                  </a:lnTo>
                  <a:lnTo>
                    <a:pt x="328701" y="496646"/>
                  </a:lnTo>
                  <a:lnTo>
                    <a:pt x="326783" y="499186"/>
                  </a:lnTo>
                  <a:lnTo>
                    <a:pt x="326351" y="499186"/>
                  </a:lnTo>
                  <a:lnTo>
                    <a:pt x="326351" y="500456"/>
                  </a:lnTo>
                  <a:lnTo>
                    <a:pt x="325983" y="502996"/>
                  </a:lnTo>
                  <a:lnTo>
                    <a:pt x="324180" y="502996"/>
                  </a:lnTo>
                  <a:lnTo>
                    <a:pt x="322821" y="501726"/>
                  </a:lnTo>
                  <a:lnTo>
                    <a:pt x="321894" y="501726"/>
                  </a:lnTo>
                  <a:lnTo>
                    <a:pt x="321335" y="502996"/>
                  </a:lnTo>
                  <a:lnTo>
                    <a:pt x="320967" y="504266"/>
                  </a:lnTo>
                  <a:lnTo>
                    <a:pt x="320840" y="506806"/>
                  </a:lnTo>
                  <a:lnTo>
                    <a:pt x="319354" y="506806"/>
                  </a:lnTo>
                  <a:lnTo>
                    <a:pt x="318363" y="501726"/>
                  </a:lnTo>
                  <a:lnTo>
                    <a:pt x="317550" y="500456"/>
                  </a:lnTo>
                  <a:lnTo>
                    <a:pt x="316496" y="497916"/>
                  </a:lnTo>
                  <a:lnTo>
                    <a:pt x="309130" y="497916"/>
                  </a:lnTo>
                  <a:lnTo>
                    <a:pt x="304546" y="501726"/>
                  </a:lnTo>
                  <a:lnTo>
                    <a:pt x="304050" y="501726"/>
                  </a:lnTo>
                  <a:lnTo>
                    <a:pt x="304292" y="500456"/>
                  </a:lnTo>
                  <a:lnTo>
                    <a:pt x="304850" y="500456"/>
                  </a:lnTo>
                  <a:lnTo>
                    <a:pt x="304977" y="499186"/>
                  </a:lnTo>
                  <a:lnTo>
                    <a:pt x="305231" y="497916"/>
                  </a:lnTo>
                  <a:lnTo>
                    <a:pt x="305600" y="496646"/>
                  </a:lnTo>
                  <a:lnTo>
                    <a:pt x="305168" y="496646"/>
                  </a:lnTo>
                  <a:lnTo>
                    <a:pt x="304050" y="494106"/>
                  </a:lnTo>
                  <a:lnTo>
                    <a:pt x="304546" y="492836"/>
                  </a:lnTo>
                  <a:lnTo>
                    <a:pt x="305600" y="491566"/>
                  </a:lnTo>
                  <a:lnTo>
                    <a:pt x="306400" y="490296"/>
                  </a:lnTo>
                  <a:lnTo>
                    <a:pt x="306654" y="490296"/>
                  </a:lnTo>
                  <a:lnTo>
                    <a:pt x="306031" y="489026"/>
                  </a:lnTo>
                  <a:lnTo>
                    <a:pt x="305790" y="487756"/>
                  </a:lnTo>
                  <a:lnTo>
                    <a:pt x="305968" y="487756"/>
                  </a:lnTo>
                  <a:lnTo>
                    <a:pt x="306654" y="483946"/>
                  </a:lnTo>
                  <a:lnTo>
                    <a:pt x="307390" y="481406"/>
                  </a:lnTo>
                  <a:lnTo>
                    <a:pt x="308203" y="478866"/>
                  </a:lnTo>
                  <a:lnTo>
                    <a:pt x="311111" y="478866"/>
                  </a:lnTo>
                  <a:lnTo>
                    <a:pt x="312356" y="477596"/>
                  </a:lnTo>
                  <a:lnTo>
                    <a:pt x="313156" y="476326"/>
                  </a:lnTo>
                  <a:lnTo>
                    <a:pt x="313347" y="475056"/>
                  </a:lnTo>
                  <a:lnTo>
                    <a:pt x="315506" y="475056"/>
                  </a:lnTo>
                  <a:lnTo>
                    <a:pt x="314452" y="477596"/>
                  </a:lnTo>
                  <a:lnTo>
                    <a:pt x="316445" y="478866"/>
                  </a:lnTo>
                  <a:lnTo>
                    <a:pt x="316687" y="480136"/>
                  </a:lnTo>
                  <a:lnTo>
                    <a:pt x="316814" y="481406"/>
                  </a:lnTo>
                  <a:lnTo>
                    <a:pt x="319659" y="483946"/>
                  </a:lnTo>
                  <a:lnTo>
                    <a:pt x="322453" y="482676"/>
                  </a:lnTo>
                  <a:lnTo>
                    <a:pt x="324866" y="483946"/>
                  </a:lnTo>
                  <a:lnTo>
                    <a:pt x="325513" y="482676"/>
                  </a:lnTo>
                  <a:lnTo>
                    <a:pt x="326161" y="481406"/>
                  </a:lnTo>
                  <a:lnTo>
                    <a:pt x="326351" y="481406"/>
                  </a:lnTo>
                  <a:lnTo>
                    <a:pt x="328269" y="482676"/>
                  </a:lnTo>
                  <a:lnTo>
                    <a:pt x="329387" y="481406"/>
                  </a:lnTo>
                  <a:lnTo>
                    <a:pt x="330504" y="480136"/>
                  </a:lnTo>
                  <a:lnTo>
                    <a:pt x="330631" y="480136"/>
                  </a:lnTo>
                  <a:lnTo>
                    <a:pt x="330631" y="463562"/>
                  </a:lnTo>
                  <a:lnTo>
                    <a:pt x="330504" y="463626"/>
                  </a:lnTo>
                  <a:lnTo>
                    <a:pt x="330136" y="463626"/>
                  </a:lnTo>
                  <a:lnTo>
                    <a:pt x="329387" y="464896"/>
                  </a:lnTo>
                  <a:lnTo>
                    <a:pt x="328587" y="466166"/>
                  </a:lnTo>
                  <a:lnTo>
                    <a:pt x="326783" y="464896"/>
                  </a:lnTo>
                  <a:lnTo>
                    <a:pt x="325551" y="464896"/>
                  </a:lnTo>
                  <a:lnTo>
                    <a:pt x="324993" y="466166"/>
                  </a:lnTo>
                  <a:lnTo>
                    <a:pt x="324561" y="466166"/>
                  </a:lnTo>
                  <a:lnTo>
                    <a:pt x="324116" y="467436"/>
                  </a:lnTo>
                  <a:lnTo>
                    <a:pt x="323570" y="467436"/>
                  </a:lnTo>
                  <a:lnTo>
                    <a:pt x="323811" y="466166"/>
                  </a:lnTo>
                  <a:lnTo>
                    <a:pt x="323938" y="466166"/>
                  </a:lnTo>
                  <a:lnTo>
                    <a:pt x="324243" y="464896"/>
                  </a:lnTo>
                  <a:lnTo>
                    <a:pt x="324929" y="463626"/>
                  </a:lnTo>
                  <a:lnTo>
                    <a:pt x="326288" y="462356"/>
                  </a:lnTo>
                  <a:lnTo>
                    <a:pt x="323938" y="459816"/>
                  </a:lnTo>
                  <a:lnTo>
                    <a:pt x="324497" y="458546"/>
                  </a:lnTo>
                  <a:lnTo>
                    <a:pt x="326047" y="457276"/>
                  </a:lnTo>
                  <a:lnTo>
                    <a:pt x="327774" y="456006"/>
                  </a:lnTo>
                  <a:lnTo>
                    <a:pt x="327101" y="454736"/>
                  </a:lnTo>
                  <a:lnTo>
                    <a:pt x="325729" y="450926"/>
                  </a:lnTo>
                  <a:lnTo>
                    <a:pt x="327406" y="447116"/>
                  </a:lnTo>
                  <a:lnTo>
                    <a:pt x="329260" y="444576"/>
                  </a:lnTo>
                  <a:lnTo>
                    <a:pt x="332295" y="445846"/>
                  </a:lnTo>
                  <a:lnTo>
                    <a:pt x="333603" y="443306"/>
                  </a:lnTo>
                  <a:lnTo>
                    <a:pt x="334721" y="444576"/>
                  </a:lnTo>
                  <a:lnTo>
                    <a:pt x="336270" y="444576"/>
                  </a:lnTo>
                  <a:lnTo>
                    <a:pt x="335267" y="447116"/>
                  </a:lnTo>
                  <a:lnTo>
                    <a:pt x="334962" y="447116"/>
                  </a:lnTo>
                  <a:lnTo>
                    <a:pt x="334962" y="448386"/>
                  </a:lnTo>
                  <a:lnTo>
                    <a:pt x="335153" y="448386"/>
                  </a:lnTo>
                  <a:lnTo>
                    <a:pt x="335889" y="450926"/>
                  </a:lnTo>
                  <a:lnTo>
                    <a:pt x="339737" y="453466"/>
                  </a:lnTo>
                  <a:lnTo>
                    <a:pt x="342773" y="453466"/>
                  </a:lnTo>
                  <a:lnTo>
                    <a:pt x="343014" y="454736"/>
                  </a:lnTo>
                  <a:lnTo>
                    <a:pt x="343395" y="454736"/>
                  </a:lnTo>
                  <a:lnTo>
                    <a:pt x="343941" y="456006"/>
                  </a:lnTo>
                  <a:lnTo>
                    <a:pt x="344322" y="457276"/>
                  </a:lnTo>
                  <a:lnTo>
                    <a:pt x="343141" y="459816"/>
                  </a:lnTo>
                  <a:lnTo>
                    <a:pt x="343446" y="461086"/>
                  </a:lnTo>
                  <a:lnTo>
                    <a:pt x="344436" y="464896"/>
                  </a:lnTo>
                  <a:lnTo>
                    <a:pt x="344436" y="449021"/>
                  </a:lnTo>
                  <a:lnTo>
                    <a:pt x="344322" y="447116"/>
                  </a:lnTo>
                  <a:lnTo>
                    <a:pt x="343115" y="443306"/>
                  </a:lnTo>
                  <a:lnTo>
                    <a:pt x="342709" y="442036"/>
                  </a:lnTo>
                  <a:lnTo>
                    <a:pt x="338366" y="434416"/>
                  </a:lnTo>
                  <a:lnTo>
                    <a:pt x="337870" y="432803"/>
                  </a:lnTo>
                  <a:lnTo>
                    <a:pt x="337870" y="435686"/>
                  </a:lnTo>
                  <a:lnTo>
                    <a:pt x="335648" y="436956"/>
                  </a:lnTo>
                  <a:lnTo>
                    <a:pt x="332422" y="436956"/>
                  </a:lnTo>
                  <a:lnTo>
                    <a:pt x="331495" y="439496"/>
                  </a:lnTo>
                  <a:lnTo>
                    <a:pt x="331000" y="439496"/>
                  </a:lnTo>
                  <a:lnTo>
                    <a:pt x="329514" y="440766"/>
                  </a:lnTo>
                  <a:lnTo>
                    <a:pt x="327101" y="442036"/>
                  </a:lnTo>
                  <a:lnTo>
                    <a:pt x="326783" y="440766"/>
                  </a:lnTo>
                  <a:lnTo>
                    <a:pt x="326351" y="439496"/>
                  </a:lnTo>
                  <a:lnTo>
                    <a:pt x="326110" y="436956"/>
                  </a:lnTo>
                  <a:lnTo>
                    <a:pt x="326110" y="433146"/>
                  </a:lnTo>
                  <a:lnTo>
                    <a:pt x="325793" y="431876"/>
                  </a:lnTo>
                  <a:lnTo>
                    <a:pt x="324612" y="430606"/>
                  </a:lnTo>
                  <a:lnTo>
                    <a:pt x="323748" y="430606"/>
                  </a:lnTo>
                  <a:lnTo>
                    <a:pt x="322821" y="429336"/>
                  </a:lnTo>
                  <a:lnTo>
                    <a:pt x="316318" y="429336"/>
                  </a:lnTo>
                  <a:lnTo>
                    <a:pt x="316496" y="428066"/>
                  </a:lnTo>
                  <a:lnTo>
                    <a:pt x="317741" y="425526"/>
                  </a:lnTo>
                  <a:lnTo>
                    <a:pt x="319659" y="424256"/>
                  </a:lnTo>
                  <a:lnTo>
                    <a:pt x="317436" y="421716"/>
                  </a:lnTo>
                  <a:lnTo>
                    <a:pt x="317868" y="421716"/>
                  </a:lnTo>
                  <a:lnTo>
                    <a:pt x="318363" y="420446"/>
                  </a:lnTo>
                  <a:lnTo>
                    <a:pt x="319227" y="417906"/>
                  </a:lnTo>
                  <a:lnTo>
                    <a:pt x="321081" y="416636"/>
                  </a:lnTo>
                  <a:lnTo>
                    <a:pt x="325551" y="416636"/>
                  </a:lnTo>
                  <a:lnTo>
                    <a:pt x="325551" y="415366"/>
                  </a:lnTo>
                  <a:lnTo>
                    <a:pt x="325920" y="414096"/>
                  </a:lnTo>
                  <a:lnTo>
                    <a:pt x="327596" y="414096"/>
                  </a:lnTo>
                  <a:lnTo>
                    <a:pt x="330631" y="415366"/>
                  </a:lnTo>
                  <a:lnTo>
                    <a:pt x="329882" y="419176"/>
                  </a:lnTo>
                  <a:lnTo>
                    <a:pt x="330441" y="420446"/>
                  </a:lnTo>
                  <a:lnTo>
                    <a:pt x="331241" y="424256"/>
                  </a:lnTo>
                  <a:lnTo>
                    <a:pt x="332727" y="426796"/>
                  </a:lnTo>
                  <a:lnTo>
                    <a:pt x="335953" y="428066"/>
                  </a:lnTo>
                  <a:lnTo>
                    <a:pt x="336270" y="429336"/>
                  </a:lnTo>
                  <a:lnTo>
                    <a:pt x="335775" y="429336"/>
                  </a:lnTo>
                  <a:lnTo>
                    <a:pt x="335153" y="430606"/>
                  </a:lnTo>
                  <a:lnTo>
                    <a:pt x="335775" y="431876"/>
                  </a:lnTo>
                  <a:lnTo>
                    <a:pt x="337870" y="435686"/>
                  </a:lnTo>
                  <a:lnTo>
                    <a:pt x="337870" y="432803"/>
                  </a:lnTo>
                  <a:lnTo>
                    <a:pt x="337197" y="430606"/>
                  </a:lnTo>
                  <a:lnTo>
                    <a:pt x="337312" y="428066"/>
                  </a:lnTo>
                  <a:lnTo>
                    <a:pt x="330873" y="396316"/>
                  </a:lnTo>
                  <a:lnTo>
                    <a:pt x="330174" y="392506"/>
                  </a:lnTo>
                  <a:lnTo>
                    <a:pt x="329692" y="389966"/>
                  </a:lnTo>
                  <a:lnTo>
                    <a:pt x="328333" y="385152"/>
                  </a:lnTo>
                  <a:lnTo>
                    <a:pt x="328333" y="403936"/>
                  </a:lnTo>
                  <a:lnTo>
                    <a:pt x="328028" y="405206"/>
                  </a:lnTo>
                  <a:lnTo>
                    <a:pt x="328155" y="407746"/>
                  </a:lnTo>
                  <a:lnTo>
                    <a:pt x="324993" y="407746"/>
                  </a:lnTo>
                  <a:lnTo>
                    <a:pt x="324929" y="410286"/>
                  </a:lnTo>
                  <a:lnTo>
                    <a:pt x="324612" y="411556"/>
                  </a:lnTo>
                  <a:lnTo>
                    <a:pt x="324434" y="412826"/>
                  </a:lnTo>
                  <a:lnTo>
                    <a:pt x="323811" y="412826"/>
                  </a:lnTo>
                  <a:lnTo>
                    <a:pt x="323570" y="414096"/>
                  </a:lnTo>
                  <a:lnTo>
                    <a:pt x="323189" y="414096"/>
                  </a:lnTo>
                  <a:lnTo>
                    <a:pt x="323075" y="412826"/>
                  </a:lnTo>
                  <a:lnTo>
                    <a:pt x="323811" y="410286"/>
                  </a:lnTo>
                  <a:lnTo>
                    <a:pt x="323189" y="409016"/>
                  </a:lnTo>
                  <a:lnTo>
                    <a:pt x="321525" y="407746"/>
                  </a:lnTo>
                  <a:lnTo>
                    <a:pt x="319722" y="406476"/>
                  </a:lnTo>
                  <a:lnTo>
                    <a:pt x="318947" y="405206"/>
                  </a:lnTo>
                  <a:lnTo>
                    <a:pt x="315391" y="405206"/>
                  </a:lnTo>
                  <a:lnTo>
                    <a:pt x="314210" y="405206"/>
                  </a:lnTo>
                  <a:lnTo>
                    <a:pt x="311111" y="405206"/>
                  </a:lnTo>
                  <a:lnTo>
                    <a:pt x="310184" y="406476"/>
                  </a:lnTo>
                  <a:lnTo>
                    <a:pt x="310057" y="406476"/>
                  </a:lnTo>
                  <a:lnTo>
                    <a:pt x="309321" y="407746"/>
                  </a:lnTo>
                  <a:lnTo>
                    <a:pt x="309130" y="406476"/>
                  </a:lnTo>
                  <a:lnTo>
                    <a:pt x="308508" y="406476"/>
                  </a:lnTo>
                  <a:lnTo>
                    <a:pt x="308508" y="405206"/>
                  </a:lnTo>
                  <a:lnTo>
                    <a:pt x="308940" y="405206"/>
                  </a:lnTo>
                  <a:lnTo>
                    <a:pt x="310553" y="402666"/>
                  </a:lnTo>
                  <a:lnTo>
                    <a:pt x="311670" y="401396"/>
                  </a:lnTo>
                  <a:lnTo>
                    <a:pt x="310248" y="400126"/>
                  </a:lnTo>
                  <a:lnTo>
                    <a:pt x="309880" y="398856"/>
                  </a:lnTo>
                  <a:lnTo>
                    <a:pt x="310057" y="397586"/>
                  </a:lnTo>
                  <a:lnTo>
                    <a:pt x="310870" y="396316"/>
                  </a:lnTo>
                  <a:lnTo>
                    <a:pt x="311670" y="395046"/>
                  </a:lnTo>
                  <a:lnTo>
                    <a:pt x="311480" y="393776"/>
                  </a:lnTo>
                  <a:lnTo>
                    <a:pt x="311302" y="392506"/>
                  </a:lnTo>
                  <a:lnTo>
                    <a:pt x="310743" y="389966"/>
                  </a:lnTo>
                  <a:lnTo>
                    <a:pt x="310248" y="388696"/>
                  </a:lnTo>
                  <a:lnTo>
                    <a:pt x="312470" y="384886"/>
                  </a:lnTo>
                  <a:lnTo>
                    <a:pt x="314083" y="386156"/>
                  </a:lnTo>
                  <a:lnTo>
                    <a:pt x="315633" y="386156"/>
                  </a:lnTo>
                  <a:lnTo>
                    <a:pt x="316001" y="384886"/>
                  </a:lnTo>
                  <a:lnTo>
                    <a:pt x="316318" y="383616"/>
                  </a:lnTo>
                  <a:lnTo>
                    <a:pt x="316877" y="383616"/>
                  </a:lnTo>
                  <a:lnTo>
                    <a:pt x="317436" y="382346"/>
                  </a:lnTo>
                  <a:lnTo>
                    <a:pt x="318109" y="383616"/>
                  </a:lnTo>
                  <a:lnTo>
                    <a:pt x="318985" y="384886"/>
                  </a:lnTo>
                  <a:lnTo>
                    <a:pt x="318858" y="388696"/>
                  </a:lnTo>
                  <a:lnTo>
                    <a:pt x="320217" y="389966"/>
                  </a:lnTo>
                  <a:lnTo>
                    <a:pt x="323189" y="392506"/>
                  </a:lnTo>
                  <a:lnTo>
                    <a:pt x="324993" y="393776"/>
                  </a:lnTo>
                  <a:lnTo>
                    <a:pt x="326656" y="392506"/>
                  </a:lnTo>
                  <a:lnTo>
                    <a:pt x="327152" y="393776"/>
                  </a:lnTo>
                  <a:lnTo>
                    <a:pt x="327774" y="395046"/>
                  </a:lnTo>
                  <a:lnTo>
                    <a:pt x="328028" y="396316"/>
                  </a:lnTo>
                  <a:lnTo>
                    <a:pt x="328206" y="396316"/>
                  </a:lnTo>
                  <a:lnTo>
                    <a:pt x="328028" y="397586"/>
                  </a:lnTo>
                  <a:lnTo>
                    <a:pt x="327774" y="397586"/>
                  </a:lnTo>
                  <a:lnTo>
                    <a:pt x="327101" y="400126"/>
                  </a:lnTo>
                  <a:lnTo>
                    <a:pt x="326910" y="400126"/>
                  </a:lnTo>
                  <a:lnTo>
                    <a:pt x="327647" y="402666"/>
                  </a:lnTo>
                  <a:lnTo>
                    <a:pt x="328333" y="403936"/>
                  </a:lnTo>
                  <a:lnTo>
                    <a:pt x="328333" y="385152"/>
                  </a:lnTo>
                  <a:lnTo>
                    <a:pt x="327901" y="383616"/>
                  </a:lnTo>
                  <a:lnTo>
                    <a:pt x="327469" y="382346"/>
                  </a:lnTo>
                  <a:lnTo>
                    <a:pt x="327037" y="381076"/>
                  </a:lnTo>
                  <a:lnTo>
                    <a:pt x="315264" y="381076"/>
                  </a:lnTo>
                  <a:lnTo>
                    <a:pt x="310984" y="381076"/>
                  </a:lnTo>
                  <a:lnTo>
                    <a:pt x="310248" y="383616"/>
                  </a:lnTo>
                  <a:lnTo>
                    <a:pt x="309753" y="383616"/>
                  </a:lnTo>
                  <a:lnTo>
                    <a:pt x="310616" y="381076"/>
                  </a:lnTo>
                  <a:lnTo>
                    <a:pt x="309321" y="377266"/>
                  </a:lnTo>
                  <a:lnTo>
                    <a:pt x="309130" y="377266"/>
                  </a:lnTo>
                  <a:lnTo>
                    <a:pt x="310807" y="374726"/>
                  </a:lnTo>
                  <a:lnTo>
                    <a:pt x="309321" y="373456"/>
                  </a:lnTo>
                  <a:lnTo>
                    <a:pt x="309499" y="370916"/>
                  </a:lnTo>
                  <a:lnTo>
                    <a:pt x="308698" y="369646"/>
                  </a:lnTo>
                  <a:lnTo>
                    <a:pt x="307149" y="369646"/>
                  </a:lnTo>
                  <a:lnTo>
                    <a:pt x="306895" y="370916"/>
                  </a:lnTo>
                  <a:lnTo>
                    <a:pt x="304292" y="377266"/>
                  </a:lnTo>
                  <a:lnTo>
                    <a:pt x="301815" y="384886"/>
                  </a:lnTo>
                  <a:lnTo>
                    <a:pt x="299212" y="391236"/>
                  </a:lnTo>
                  <a:lnTo>
                    <a:pt x="298843" y="392506"/>
                  </a:lnTo>
                  <a:lnTo>
                    <a:pt x="297916" y="393776"/>
                  </a:lnTo>
                  <a:lnTo>
                    <a:pt x="297294" y="394855"/>
                  </a:lnTo>
                  <a:lnTo>
                    <a:pt x="298602" y="393776"/>
                  </a:lnTo>
                  <a:lnTo>
                    <a:pt x="299656" y="395046"/>
                  </a:lnTo>
                  <a:lnTo>
                    <a:pt x="300761" y="396316"/>
                  </a:lnTo>
                  <a:lnTo>
                    <a:pt x="301574" y="397586"/>
                  </a:lnTo>
                  <a:lnTo>
                    <a:pt x="302691" y="397586"/>
                  </a:lnTo>
                  <a:lnTo>
                    <a:pt x="303923" y="396316"/>
                  </a:lnTo>
                  <a:lnTo>
                    <a:pt x="307644" y="396316"/>
                  </a:lnTo>
                  <a:lnTo>
                    <a:pt x="307517" y="397586"/>
                  </a:lnTo>
                  <a:lnTo>
                    <a:pt x="307644" y="397586"/>
                  </a:lnTo>
                  <a:lnTo>
                    <a:pt x="307213" y="398856"/>
                  </a:lnTo>
                  <a:lnTo>
                    <a:pt x="306400" y="400126"/>
                  </a:lnTo>
                  <a:lnTo>
                    <a:pt x="307149" y="401396"/>
                  </a:lnTo>
                  <a:lnTo>
                    <a:pt x="307517" y="402666"/>
                  </a:lnTo>
                  <a:lnTo>
                    <a:pt x="307581" y="403936"/>
                  </a:lnTo>
                  <a:lnTo>
                    <a:pt x="307213" y="403936"/>
                  </a:lnTo>
                  <a:lnTo>
                    <a:pt x="306463" y="405206"/>
                  </a:lnTo>
                  <a:lnTo>
                    <a:pt x="305409" y="406476"/>
                  </a:lnTo>
                  <a:lnTo>
                    <a:pt x="304673" y="407746"/>
                  </a:lnTo>
                  <a:lnTo>
                    <a:pt x="300761" y="407746"/>
                  </a:lnTo>
                  <a:lnTo>
                    <a:pt x="299097" y="409016"/>
                  </a:lnTo>
                  <a:lnTo>
                    <a:pt x="298221" y="409016"/>
                  </a:lnTo>
                  <a:lnTo>
                    <a:pt x="297853" y="410286"/>
                  </a:lnTo>
                  <a:lnTo>
                    <a:pt x="297357" y="411556"/>
                  </a:lnTo>
                  <a:lnTo>
                    <a:pt x="296799" y="412826"/>
                  </a:lnTo>
                  <a:lnTo>
                    <a:pt x="296303" y="414096"/>
                  </a:lnTo>
                  <a:lnTo>
                    <a:pt x="294881" y="412826"/>
                  </a:lnTo>
                  <a:lnTo>
                    <a:pt x="292595" y="412826"/>
                  </a:lnTo>
                  <a:lnTo>
                    <a:pt x="290169" y="411556"/>
                  </a:lnTo>
                  <a:lnTo>
                    <a:pt x="292277" y="410286"/>
                  </a:lnTo>
                  <a:lnTo>
                    <a:pt x="292404" y="407746"/>
                  </a:lnTo>
                  <a:lnTo>
                    <a:pt x="291846" y="407746"/>
                  </a:lnTo>
                  <a:lnTo>
                    <a:pt x="289674" y="411556"/>
                  </a:lnTo>
                  <a:lnTo>
                    <a:pt x="288683" y="412826"/>
                  </a:lnTo>
                  <a:lnTo>
                    <a:pt x="287629" y="414096"/>
                  </a:lnTo>
                  <a:lnTo>
                    <a:pt x="286766" y="415366"/>
                  </a:lnTo>
                  <a:lnTo>
                    <a:pt x="285711" y="416636"/>
                  </a:lnTo>
                  <a:lnTo>
                    <a:pt x="285521" y="417906"/>
                  </a:lnTo>
                  <a:lnTo>
                    <a:pt x="284099" y="417906"/>
                  </a:lnTo>
                  <a:lnTo>
                    <a:pt x="283667" y="419176"/>
                  </a:lnTo>
                  <a:lnTo>
                    <a:pt x="283362" y="419176"/>
                  </a:lnTo>
                  <a:lnTo>
                    <a:pt x="282308" y="420446"/>
                  </a:lnTo>
                  <a:lnTo>
                    <a:pt x="280695" y="422338"/>
                  </a:lnTo>
                  <a:lnTo>
                    <a:pt x="280695" y="426796"/>
                  </a:lnTo>
                  <a:lnTo>
                    <a:pt x="278345" y="426796"/>
                  </a:lnTo>
                  <a:lnTo>
                    <a:pt x="278523" y="425526"/>
                  </a:lnTo>
                  <a:lnTo>
                    <a:pt x="278955" y="424256"/>
                  </a:lnTo>
                  <a:lnTo>
                    <a:pt x="279768" y="425526"/>
                  </a:lnTo>
                  <a:lnTo>
                    <a:pt x="280200" y="425526"/>
                  </a:lnTo>
                  <a:lnTo>
                    <a:pt x="280695" y="426796"/>
                  </a:lnTo>
                  <a:lnTo>
                    <a:pt x="280695" y="422338"/>
                  </a:lnTo>
                  <a:lnTo>
                    <a:pt x="280136" y="422986"/>
                  </a:lnTo>
                  <a:lnTo>
                    <a:pt x="278218" y="421716"/>
                  </a:lnTo>
                  <a:lnTo>
                    <a:pt x="280073" y="420446"/>
                  </a:lnTo>
                  <a:lnTo>
                    <a:pt x="280822" y="417906"/>
                  </a:lnTo>
                  <a:lnTo>
                    <a:pt x="274129" y="417906"/>
                  </a:lnTo>
                  <a:lnTo>
                    <a:pt x="272389" y="421716"/>
                  </a:lnTo>
                  <a:lnTo>
                    <a:pt x="271094" y="425526"/>
                  </a:lnTo>
                  <a:lnTo>
                    <a:pt x="269913" y="426796"/>
                  </a:lnTo>
                  <a:lnTo>
                    <a:pt x="270167" y="428066"/>
                  </a:lnTo>
                  <a:lnTo>
                    <a:pt x="271653" y="429336"/>
                  </a:lnTo>
                  <a:lnTo>
                    <a:pt x="273138" y="429336"/>
                  </a:lnTo>
                  <a:lnTo>
                    <a:pt x="273824" y="430606"/>
                  </a:lnTo>
                  <a:lnTo>
                    <a:pt x="274751" y="430606"/>
                  </a:lnTo>
                  <a:lnTo>
                    <a:pt x="274866" y="429336"/>
                  </a:lnTo>
                  <a:lnTo>
                    <a:pt x="274993" y="426796"/>
                  </a:lnTo>
                  <a:lnTo>
                    <a:pt x="277964" y="426796"/>
                  </a:lnTo>
                  <a:lnTo>
                    <a:pt x="278714" y="428066"/>
                  </a:lnTo>
                  <a:lnTo>
                    <a:pt x="278460" y="430606"/>
                  </a:lnTo>
                  <a:lnTo>
                    <a:pt x="278955" y="430606"/>
                  </a:lnTo>
                  <a:lnTo>
                    <a:pt x="279082" y="429336"/>
                  </a:lnTo>
                  <a:lnTo>
                    <a:pt x="281127" y="429336"/>
                  </a:lnTo>
                  <a:lnTo>
                    <a:pt x="283476" y="430606"/>
                  </a:lnTo>
                  <a:lnTo>
                    <a:pt x="285711" y="429336"/>
                  </a:lnTo>
                  <a:lnTo>
                    <a:pt x="288010" y="429336"/>
                  </a:lnTo>
                  <a:lnTo>
                    <a:pt x="288556" y="428066"/>
                  </a:lnTo>
                  <a:lnTo>
                    <a:pt x="289433" y="428066"/>
                  </a:lnTo>
                  <a:lnTo>
                    <a:pt x="289306" y="429336"/>
                  </a:lnTo>
                  <a:lnTo>
                    <a:pt x="289496" y="430606"/>
                  </a:lnTo>
                  <a:lnTo>
                    <a:pt x="289052" y="431876"/>
                  </a:lnTo>
                  <a:lnTo>
                    <a:pt x="287883" y="433146"/>
                  </a:lnTo>
                  <a:lnTo>
                    <a:pt x="287020" y="434416"/>
                  </a:lnTo>
                  <a:lnTo>
                    <a:pt x="289001" y="436956"/>
                  </a:lnTo>
                  <a:lnTo>
                    <a:pt x="288315" y="438226"/>
                  </a:lnTo>
                  <a:lnTo>
                    <a:pt x="287020" y="440766"/>
                  </a:lnTo>
                  <a:lnTo>
                    <a:pt x="286016" y="442036"/>
                  </a:lnTo>
                  <a:lnTo>
                    <a:pt x="284911" y="443306"/>
                  </a:lnTo>
                  <a:lnTo>
                    <a:pt x="304114" y="443306"/>
                  </a:lnTo>
                  <a:lnTo>
                    <a:pt x="303796" y="442036"/>
                  </a:lnTo>
                  <a:lnTo>
                    <a:pt x="303682" y="440766"/>
                  </a:lnTo>
                  <a:lnTo>
                    <a:pt x="303491" y="439496"/>
                  </a:lnTo>
                  <a:lnTo>
                    <a:pt x="303301" y="438226"/>
                  </a:lnTo>
                  <a:lnTo>
                    <a:pt x="301701" y="436956"/>
                  </a:lnTo>
                  <a:lnTo>
                    <a:pt x="297180" y="436956"/>
                  </a:lnTo>
                  <a:lnTo>
                    <a:pt x="295567" y="435686"/>
                  </a:lnTo>
                  <a:lnTo>
                    <a:pt x="294576" y="438226"/>
                  </a:lnTo>
                  <a:lnTo>
                    <a:pt x="292709" y="438226"/>
                  </a:lnTo>
                  <a:lnTo>
                    <a:pt x="291477" y="439496"/>
                  </a:lnTo>
                  <a:lnTo>
                    <a:pt x="290169" y="439496"/>
                  </a:lnTo>
                  <a:lnTo>
                    <a:pt x="290106" y="436956"/>
                  </a:lnTo>
                  <a:lnTo>
                    <a:pt x="294132" y="435686"/>
                  </a:lnTo>
                  <a:lnTo>
                    <a:pt x="290106" y="433146"/>
                  </a:lnTo>
                  <a:lnTo>
                    <a:pt x="290728" y="431876"/>
                  </a:lnTo>
                  <a:lnTo>
                    <a:pt x="291223" y="430606"/>
                  </a:lnTo>
                  <a:lnTo>
                    <a:pt x="291782" y="430606"/>
                  </a:lnTo>
                  <a:lnTo>
                    <a:pt x="292963" y="428066"/>
                  </a:lnTo>
                  <a:lnTo>
                    <a:pt x="292646" y="426796"/>
                  </a:lnTo>
                  <a:lnTo>
                    <a:pt x="292150" y="424256"/>
                  </a:lnTo>
                  <a:lnTo>
                    <a:pt x="291909" y="422986"/>
                  </a:lnTo>
                  <a:lnTo>
                    <a:pt x="292646" y="420446"/>
                  </a:lnTo>
                  <a:lnTo>
                    <a:pt x="294817" y="416636"/>
                  </a:lnTo>
                  <a:lnTo>
                    <a:pt x="295186" y="417906"/>
                  </a:lnTo>
                  <a:lnTo>
                    <a:pt x="295681" y="417906"/>
                  </a:lnTo>
                  <a:lnTo>
                    <a:pt x="295567" y="419176"/>
                  </a:lnTo>
                  <a:lnTo>
                    <a:pt x="294640" y="420446"/>
                  </a:lnTo>
                  <a:lnTo>
                    <a:pt x="296125" y="421716"/>
                  </a:lnTo>
                  <a:lnTo>
                    <a:pt x="297421" y="422986"/>
                  </a:lnTo>
                  <a:lnTo>
                    <a:pt x="299402" y="422986"/>
                  </a:lnTo>
                  <a:lnTo>
                    <a:pt x="299402" y="419176"/>
                  </a:lnTo>
                  <a:lnTo>
                    <a:pt x="296430" y="419176"/>
                  </a:lnTo>
                  <a:lnTo>
                    <a:pt x="297180" y="417906"/>
                  </a:lnTo>
                  <a:lnTo>
                    <a:pt x="298716" y="416636"/>
                  </a:lnTo>
                  <a:lnTo>
                    <a:pt x="299402" y="416636"/>
                  </a:lnTo>
                  <a:lnTo>
                    <a:pt x="300024" y="417906"/>
                  </a:lnTo>
                  <a:lnTo>
                    <a:pt x="300761" y="417906"/>
                  </a:lnTo>
                  <a:lnTo>
                    <a:pt x="300824" y="419176"/>
                  </a:lnTo>
                  <a:lnTo>
                    <a:pt x="300951" y="419176"/>
                  </a:lnTo>
                  <a:lnTo>
                    <a:pt x="301256" y="420446"/>
                  </a:lnTo>
                  <a:lnTo>
                    <a:pt x="301320" y="421716"/>
                  </a:lnTo>
                  <a:lnTo>
                    <a:pt x="301942" y="421716"/>
                  </a:lnTo>
                  <a:lnTo>
                    <a:pt x="303060" y="422986"/>
                  </a:lnTo>
                  <a:lnTo>
                    <a:pt x="304419" y="424256"/>
                  </a:lnTo>
                  <a:lnTo>
                    <a:pt x="305600" y="425526"/>
                  </a:lnTo>
                  <a:lnTo>
                    <a:pt x="305295" y="425526"/>
                  </a:lnTo>
                  <a:lnTo>
                    <a:pt x="305041" y="426796"/>
                  </a:lnTo>
                  <a:lnTo>
                    <a:pt x="304850" y="426796"/>
                  </a:lnTo>
                  <a:lnTo>
                    <a:pt x="306463" y="428066"/>
                  </a:lnTo>
                  <a:lnTo>
                    <a:pt x="308635" y="426796"/>
                  </a:lnTo>
                  <a:lnTo>
                    <a:pt x="309067" y="425526"/>
                  </a:lnTo>
                  <a:lnTo>
                    <a:pt x="309626" y="424256"/>
                  </a:lnTo>
                  <a:lnTo>
                    <a:pt x="310375" y="422986"/>
                  </a:lnTo>
                  <a:lnTo>
                    <a:pt x="311302" y="421716"/>
                  </a:lnTo>
                  <a:lnTo>
                    <a:pt x="313842" y="421716"/>
                  </a:lnTo>
                  <a:lnTo>
                    <a:pt x="313715" y="422986"/>
                  </a:lnTo>
                  <a:lnTo>
                    <a:pt x="313651" y="424256"/>
                  </a:lnTo>
                  <a:lnTo>
                    <a:pt x="313410" y="425526"/>
                  </a:lnTo>
                  <a:lnTo>
                    <a:pt x="313778" y="425526"/>
                  </a:lnTo>
                  <a:lnTo>
                    <a:pt x="314579" y="426796"/>
                  </a:lnTo>
                  <a:lnTo>
                    <a:pt x="314515" y="428066"/>
                  </a:lnTo>
                  <a:lnTo>
                    <a:pt x="313842" y="428066"/>
                  </a:lnTo>
                  <a:lnTo>
                    <a:pt x="313029" y="430606"/>
                  </a:lnTo>
                  <a:lnTo>
                    <a:pt x="312356" y="431876"/>
                  </a:lnTo>
                  <a:lnTo>
                    <a:pt x="313347" y="433146"/>
                  </a:lnTo>
                  <a:lnTo>
                    <a:pt x="313842" y="434416"/>
                  </a:lnTo>
                  <a:lnTo>
                    <a:pt x="312966" y="438226"/>
                  </a:lnTo>
                  <a:lnTo>
                    <a:pt x="312724" y="438226"/>
                  </a:lnTo>
                  <a:lnTo>
                    <a:pt x="311975" y="439496"/>
                  </a:lnTo>
                  <a:lnTo>
                    <a:pt x="311365" y="440766"/>
                  </a:lnTo>
                  <a:lnTo>
                    <a:pt x="307086" y="440766"/>
                  </a:lnTo>
                  <a:lnTo>
                    <a:pt x="306654" y="443306"/>
                  </a:lnTo>
                  <a:lnTo>
                    <a:pt x="311861" y="443306"/>
                  </a:lnTo>
                  <a:lnTo>
                    <a:pt x="313093" y="442036"/>
                  </a:lnTo>
                  <a:lnTo>
                    <a:pt x="314274" y="442036"/>
                  </a:lnTo>
                  <a:lnTo>
                    <a:pt x="314401" y="443306"/>
                  </a:lnTo>
                  <a:lnTo>
                    <a:pt x="314210" y="444576"/>
                  </a:lnTo>
                  <a:lnTo>
                    <a:pt x="313461" y="444576"/>
                  </a:lnTo>
                  <a:lnTo>
                    <a:pt x="313347" y="445846"/>
                  </a:lnTo>
                  <a:lnTo>
                    <a:pt x="313156" y="445846"/>
                  </a:lnTo>
                  <a:lnTo>
                    <a:pt x="315391" y="448386"/>
                  </a:lnTo>
                  <a:lnTo>
                    <a:pt x="314401" y="450926"/>
                  </a:lnTo>
                  <a:lnTo>
                    <a:pt x="315887" y="453466"/>
                  </a:lnTo>
                  <a:lnTo>
                    <a:pt x="316128" y="453466"/>
                  </a:lnTo>
                  <a:lnTo>
                    <a:pt x="318236" y="456006"/>
                  </a:lnTo>
                  <a:lnTo>
                    <a:pt x="320090" y="457276"/>
                  </a:lnTo>
                  <a:lnTo>
                    <a:pt x="322630" y="456006"/>
                  </a:lnTo>
                  <a:lnTo>
                    <a:pt x="323748" y="456006"/>
                  </a:lnTo>
                  <a:lnTo>
                    <a:pt x="323570" y="457276"/>
                  </a:lnTo>
                  <a:lnTo>
                    <a:pt x="323011" y="458546"/>
                  </a:lnTo>
                  <a:lnTo>
                    <a:pt x="322326" y="458546"/>
                  </a:lnTo>
                  <a:lnTo>
                    <a:pt x="321144" y="461086"/>
                  </a:lnTo>
                  <a:lnTo>
                    <a:pt x="319849" y="462356"/>
                  </a:lnTo>
                  <a:lnTo>
                    <a:pt x="321957" y="464896"/>
                  </a:lnTo>
                  <a:lnTo>
                    <a:pt x="321703" y="464896"/>
                  </a:lnTo>
                  <a:lnTo>
                    <a:pt x="321462" y="466166"/>
                  </a:lnTo>
                  <a:lnTo>
                    <a:pt x="320586" y="467436"/>
                  </a:lnTo>
                  <a:lnTo>
                    <a:pt x="319595" y="468706"/>
                  </a:lnTo>
                  <a:lnTo>
                    <a:pt x="318236" y="471246"/>
                  </a:lnTo>
                  <a:lnTo>
                    <a:pt x="317487" y="471246"/>
                  </a:lnTo>
                  <a:lnTo>
                    <a:pt x="316496" y="469976"/>
                  </a:lnTo>
                  <a:lnTo>
                    <a:pt x="315201" y="468706"/>
                  </a:lnTo>
                  <a:lnTo>
                    <a:pt x="314274" y="469976"/>
                  </a:lnTo>
                  <a:lnTo>
                    <a:pt x="313524" y="471246"/>
                  </a:lnTo>
                  <a:lnTo>
                    <a:pt x="313029" y="471246"/>
                  </a:lnTo>
                  <a:lnTo>
                    <a:pt x="312724" y="472516"/>
                  </a:lnTo>
                  <a:lnTo>
                    <a:pt x="312039" y="473786"/>
                  </a:lnTo>
                  <a:lnTo>
                    <a:pt x="308698" y="473786"/>
                  </a:lnTo>
                  <a:lnTo>
                    <a:pt x="308140" y="475056"/>
                  </a:lnTo>
                  <a:lnTo>
                    <a:pt x="307390" y="475056"/>
                  </a:lnTo>
                  <a:lnTo>
                    <a:pt x="307086" y="476326"/>
                  </a:lnTo>
                  <a:lnTo>
                    <a:pt x="306400" y="477596"/>
                  </a:lnTo>
                  <a:lnTo>
                    <a:pt x="306654" y="475056"/>
                  </a:lnTo>
                  <a:lnTo>
                    <a:pt x="306895" y="473786"/>
                  </a:lnTo>
                  <a:lnTo>
                    <a:pt x="305727" y="471246"/>
                  </a:lnTo>
                  <a:lnTo>
                    <a:pt x="306285" y="471246"/>
                  </a:lnTo>
                  <a:lnTo>
                    <a:pt x="306527" y="469976"/>
                  </a:lnTo>
                  <a:lnTo>
                    <a:pt x="307086" y="468706"/>
                  </a:lnTo>
                  <a:lnTo>
                    <a:pt x="306832" y="468706"/>
                  </a:lnTo>
                  <a:lnTo>
                    <a:pt x="304850" y="467436"/>
                  </a:lnTo>
                  <a:lnTo>
                    <a:pt x="303796" y="465709"/>
                  </a:lnTo>
                  <a:lnTo>
                    <a:pt x="303796" y="491566"/>
                  </a:lnTo>
                  <a:lnTo>
                    <a:pt x="303796" y="492836"/>
                  </a:lnTo>
                  <a:lnTo>
                    <a:pt x="303364" y="492836"/>
                  </a:lnTo>
                  <a:lnTo>
                    <a:pt x="303060" y="494106"/>
                  </a:lnTo>
                  <a:lnTo>
                    <a:pt x="301320" y="496646"/>
                  </a:lnTo>
                  <a:lnTo>
                    <a:pt x="303491" y="499186"/>
                  </a:lnTo>
                  <a:lnTo>
                    <a:pt x="302628" y="500456"/>
                  </a:lnTo>
                  <a:lnTo>
                    <a:pt x="301447" y="500456"/>
                  </a:lnTo>
                  <a:lnTo>
                    <a:pt x="300888" y="501726"/>
                  </a:lnTo>
                  <a:lnTo>
                    <a:pt x="300088" y="504266"/>
                  </a:lnTo>
                  <a:lnTo>
                    <a:pt x="298716" y="505536"/>
                  </a:lnTo>
                  <a:lnTo>
                    <a:pt x="294754" y="505536"/>
                  </a:lnTo>
                  <a:lnTo>
                    <a:pt x="293522" y="506806"/>
                  </a:lnTo>
                  <a:lnTo>
                    <a:pt x="292595" y="509346"/>
                  </a:lnTo>
                  <a:lnTo>
                    <a:pt x="291477" y="509346"/>
                  </a:lnTo>
                  <a:lnTo>
                    <a:pt x="290233" y="510616"/>
                  </a:lnTo>
                  <a:lnTo>
                    <a:pt x="287820" y="510616"/>
                  </a:lnTo>
                  <a:lnTo>
                    <a:pt x="286702" y="509346"/>
                  </a:lnTo>
                  <a:lnTo>
                    <a:pt x="286829" y="508076"/>
                  </a:lnTo>
                  <a:lnTo>
                    <a:pt x="287388" y="506806"/>
                  </a:lnTo>
                  <a:lnTo>
                    <a:pt x="288010" y="504266"/>
                  </a:lnTo>
                  <a:lnTo>
                    <a:pt x="287197" y="502996"/>
                  </a:lnTo>
                  <a:lnTo>
                    <a:pt x="286270" y="501726"/>
                  </a:lnTo>
                  <a:lnTo>
                    <a:pt x="284848" y="499186"/>
                  </a:lnTo>
                  <a:lnTo>
                    <a:pt x="284530" y="499186"/>
                  </a:lnTo>
                  <a:lnTo>
                    <a:pt x="284530" y="534746"/>
                  </a:lnTo>
                  <a:lnTo>
                    <a:pt x="284162" y="536016"/>
                  </a:lnTo>
                  <a:lnTo>
                    <a:pt x="283425" y="537286"/>
                  </a:lnTo>
                  <a:lnTo>
                    <a:pt x="282549" y="538556"/>
                  </a:lnTo>
                  <a:lnTo>
                    <a:pt x="281622" y="539826"/>
                  </a:lnTo>
                  <a:lnTo>
                    <a:pt x="280009" y="541096"/>
                  </a:lnTo>
                  <a:lnTo>
                    <a:pt x="279577" y="542366"/>
                  </a:lnTo>
                  <a:lnTo>
                    <a:pt x="275551" y="542366"/>
                  </a:lnTo>
                  <a:lnTo>
                    <a:pt x="272643" y="544906"/>
                  </a:lnTo>
                  <a:lnTo>
                    <a:pt x="270725" y="548716"/>
                  </a:lnTo>
                  <a:lnTo>
                    <a:pt x="270471" y="548716"/>
                  </a:lnTo>
                  <a:lnTo>
                    <a:pt x="270344" y="549986"/>
                  </a:lnTo>
                  <a:lnTo>
                    <a:pt x="270281" y="548716"/>
                  </a:lnTo>
                  <a:lnTo>
                    <a:pt x="270662" y="547446"/>
                  </a:lnTo>
                  <a:lnTo>
                    <a:pt x="271094" y="544906"/>
                  </a:lnTo>
                  <a:lnTo>
                    <a:pt x="270725" y="544906"/>
                  </a:lnTo>
                  <a:lnTo>
                    <a:pt x="270040" y="543636"/>
                  </a:lnTo>
                  <a:lnTo>
                    <a:pt x="269976" y="542366"/>
                  </a:lnTo>
                  <a:lnTo>
                    <a:pt x="270725" y="541096"/>
                  </a:lnTo>
                  <a:lnTo>
                    <a:pt x="271526" y="539826"/>
                  </a:lnTo>
                  <a:lnTo>
                    <a:pt x="271030" y="539826"/>
                  </a:lnTo>
                  <a:lnTo>
                    <a:pt x="269354" y="538556"/>
                  </a:lnTo>
                  <a:lnTo>
                    <a:pt x="268617" y="537286"/>
                  </a:lnTo>
                  <a:lnTo>
                    <a:pt x="267627" y="536016"/>
                  </a:lnTo>
                  <a:lnTo>
                    <a:pt x="262293" y="536016"/>
                  </a:lnTo>
                  <a:lnTo>
                    <a:pt x="262051" y="534746"/>
                  </a:lnTo>
                  <a:lnTo>
                    <a:pt x="262356" y="534746"/>
                  </a:lnTo>
                  <a:lnTo>
                    <a:pt x="263156" y="532206"/>
                  </a:lnTo>
                  <a:lnTo>
                    <a:pt x="264033" y="530936"/>
                  </a:lnTo>
                  <a:lnTo>
                    <a:pt x="263105" y="528396"/>
                  </a:lnTo>
                  <a:lnTo>
                    <a:pt x="263347" y="528396"/>
                  </a:lnTo>
                  <a:lnTo>
                    <a:pt x="263474" y="527126"/>
                  </a:lnTo>
                  <a:lnTo>
                    <a:pt x="264160" y="525856"/>
                  </a:lnTo>
                  <a:lnTo>
                    <a:pt x="264769" y="524586"/>
                  </a:lnTo>
                  <a:lnTo>
                    <a:pt x="265582" y="524586"/>
                  </a:lnTo>
                  <a:lnTo>
                    <a:pt x="266141" y="523316"/>
                  </a:lnTo>
                  <a:lnTo>
                    <a:pt x="267131" y="523316"/>
                  </a:lnTo>
                  <a:lnTo>
                    <a:pt x="268617" y="522046"/>
                  </a:lnTo>
                  <a:lnTo>
                    <a:pt x="269608" y="520776"/>
                  </a:lnTo>
                  <a:lnTo>
                    <a:pt x="269976" y="520776"/>
                  </a:lnTo>
                  <a:lnTo>
                    <a:pt x="270535" y="519506"/>
                  </a:lnTo>
                  <a:lnTo>
                    <a:pt x="270776" y="516966"/>
                  </a:lnTo>
                  <a:lnTo>
                    <a:pt x="275920" y="516966"/>
                  </a:lnTo>
                  <a:lnTo>
                    <a:pt x="276364" y="518236"/>
                  </a:lnTo>
                  <a:lnTo>
                    <a:pt x="276974" y="519506"/>
                  </a:lnTo>
                  <a:lnTo>
                    <a:pt x="276733" y="519506"/>
                  </a:lnTo>
                  <a:lnTo>
                    <a:pt x="275247" y="522046"/>
                  </a:lnTo>
                  <a:lnTo>
                    <a:pt x="276301" y="523316"/>
                  </a:lnTo>
                  <a:lnTo>
                    <a:pt x="276606" y="524586"/>
                  </a:lnTo>
                  <a:lnTo>
                    <a:pt x="277101" y="527126"/>
                  </a:lnTo>
                  <a:lnTo>
                    <a:pt x="279082" y="528396"/>
                  </a:lnTo>
                  <a:lnTo>
                    <a:pt x="282371" y="527126"/>
                  </a:lnTo>
                  <a:lnTo>
                    <a:pt x="283171" y="528396"/>
                  </a:lnTo>
                  <a:lnTo>
                    <a:pt x="284099" y="528396"/>
                  </a:lnTo>
                  <a:lnTo>
                    <a:pt x="283730" y="529666"/>
                  </a:lnTo>
                  <a:lnTo>
                    <a:pt x="283298" y="532206"/>
                  </a:lnTo>
                  <a:lnTo>
                    <a:pt x="281622" y="533476"/>
                  </a:lnTo>
                  <a:lnTo>
                    <a:pt x="283362" y="534746"/>
                  </a:lnTo>
                  <a:lnTo>
                    <a:pt x="284530" y="534746"/>
                  </a:lnTo>
                  <a:lnTo>
                    <a:pt x="284530" y="499186"/>
                  </a:lnTo>
                  <a:lnTo>
                    <a:pt x="278841" y="499186"/>
                  </a:lnTo>
                  <a:lnTo>
                    <a:pt x="278841" y="497916"/>
                  </a:lnTo>
                  <a:lnTo>
                    <a:pt x="279082" y="497916"/>
                  </a:lnTo>
                  <a:lnTo>
                    <a:pt x="280200" y="496646"/>
                  </a:lnTo>
                  <a:lnTo>
                    <a:pt x="280568" y="495376"/>
                  </a:lnTo>
                  <a:lnTo>
                    <a:pt x="280009" y="492836"/>
                  </a:lnTo>
                  <a:lnTo>
                    <a:pt x="279768" y="492836"/>
                  </a:lnTo>
                  <a:lnTo>
                    <a:pt x="279704" y="491566"/>
                  </a:lnTo>
                  <a:lnTo>
                    <a:pt x="279946" y="490296"/>
                  </a:lnTo>
                  <a:lnTo>
                    <a:pt x="281063" y="487756"/>
                  </a:lnTo>
                  <a:lnTo>
                    <a:pt x="281876" y="486486"/>
                  </a:lnTo>
                  <a:lnTo>
                    <a:pt x="282676" y="485216"/>
                  </a:lnTo>
                  <a:lnTo>
                    <a:pt x="286270" y="483946"/>
                  </a:lnTo>
                  <a:lnTo>
                    <a:pt x="288010" y="483946"/>
                  </a:lnTo>
                  <a:lnTo>
                    <a:pt x="288010" y="481406"/>
                  </a:lnTo>
                  <a:lnTo>
                    <a:pt x="288505" y="480136"/>
                  </a:lnTo>
                  <a:lnTo>
                    <a:pt x="290487" y="480136"/>
                  </a:lnTo>
                  <a:lnTo>
                    <a:pt x="293763" y="478866"/>
                  </a:lnTo>
                  <a:lnTo>
                    <a:pt x="294195" y="480136"/>
                  </a:lnTo>
                  <a:lnTo>
                    <a:pt x="296062" y="481406"/>
                  </a:lnTo>
                  <a:lnTo>
                    <a:pt x="294449" y="483946"/>
                  </a:lnTo>
                  <a:lnTo>
                    <a:pt x="294081" y="483946"/>
                  </a:lnTo>
                  <a:lnTo>
                    <a:pt x="294449" y="485216"/>
                  </a:lnTo>
                  <a:lnTo>
                    <a:pt x="294640" y="486486"/>
                  </a:lnTo>
                  <a:lnTo>
                    <a:pt x="294817" y="486486"/>
                  </a:lnTo>
                  <a:lnTo>
                    <a:pt x="295313" y="487756"/>
                  </a:lnTo>
                  <a:lnTo>
                    <a:pt x="295871" y="490296"/>
                  </a:lnTo>
                  <a:lnTo>
                    <a:pt x="297916" y="491566"/>
                  </a:lnTo>
                  <a:lnTo>
                    <a:pt x="301510" y="491566"/>
                  </a:lnTo>
                  <a:lnTo>
                    <a:pt x="302260" y="490296"/>
                  </a:lnTo>
                  <a:lnTo>
                    <a:pt x="302933" y="491566"/>
                  </a:lnTo>
                  <a:lnTo>
                    <a:pt x="303796" y="491566"/>
                  </a:lnTo>
                  <a:lnTo>
                    <a:pt x="303796" y="465709"/>
                  </a:lnTo>
                  <a:lnTo>
                    <a:pt x="303301" y="464896"/>
                  </a:lnTo>
                  <a:lnTo>
                    <a:pt x="298538" y="464896"/>
                  </a:lnTo>
                  <a:lnTo>
                    <a:pt x="297357" y="463626"/>
                  </a:lnTo>
                  <a:lnTo>
                    <a:pt x="296989" y="462356"/>
                  </a:lnTo>
                  <a:lnTo>
                    <a:pt x="297789" y="461086"/>
                  </a:lnTo>
                  <a:lnTo>
                    <a:pt x="299212" y="458546"/>
                  </a:lnTo>
                  <a:lnTo>
                    <a:pt x="298221" y="454736"/>
                  </a:lnTo>
                  <a:lnTo>
                    <a:pt x="299770" y="453466"/>
                  </a:lnTo>
                  <a:lnTo>
                    <a:pt x="300583" y="452196"/>
                  </a:lnTo>
                  <a:lnTo>
                    <a:pt x="301409" y="449656"/>
                  </a:lnTo>
                  <a:lnTo>
                    <a:pt x="301815" y="448386"/>
                  </a:lnTo>
                  <a:lnTo>
                    <a:pt x="302374" y="448386"/>
                  </a:lnTo>
                  <a:lnTo>
                    <a:pt x="304850" y="450926"/>
                  </a:lnTo>
                  <a:lnTo>
                    <a:pt x="305346" y="449656"/>
                  </a:lnTo>
                  <a:lnTo>
                    <a:pt x="305536" y="449656"/>
                  </a:lnTo>
                  <a:lnTo>
                    <a:pt x="306781" y="448386"/>
                  </a:lnTo>
                  <a:lnTo>
                    <a:pt x="307390" y="445846"/>
                  </a:lnTo>
                  <a:lnTo>
                    <a:pt x="311175" y="445846"/>
                  </a:lnTo>
                  <a:lnTo>
                    <a:pt x="311518" y="444576"/>
                  </a:lnTo>
                  <a:lnTo>
                    <a:pt x="306527" y="444576"/>
                  </a:lnTo>
                  <a:lnTo>
                    <a:pt x="304546" y="444576"/>
                  </a:lnTo>
                  <a:lnTo>
                    <a:pt x="297421" y="444576"/>
                  </a:lnTo>
                  <a:lnTo>
                    <a:pt x="297421" y="453466"/>
                  </a:lnTo>
                  <a:lnTo>
                    <a:pt x="297116" y="454736"/>
                  </a:lnTo>
                  <a:lnTo>
                    <a:pt x="294259" y="458546"/>
                  </a:lnTo>
                  <a:lnTo>
                    <a:pt x="295567" y="459816"/>
                  </a:lnTo>
                  <a:lnTo>
                    <a:pt x="295744" y="461086"/>
                  </a:lnTo>
                  <a:lnTo>
                    <a:pt x="295503" y="461086"/>
                  </a:lnTo>
                  <a:lnTo>
                    <a:pt x="295186" y="462356"/>
                  </a:lnTo>
                  <a:lnTo>
                    <a:pt x="294081" y="463626"/>
                  </a:lnTo>
                  <a:lnTo>
                    <a:pt x="292595" y="464896"/>
                  </a:lnTo>
                  <a:lnTo>
                    <a:pt x="294386" y="467436"/>
                  </a:lnTo>
                  <a:lnTo>
                    <a:pt x="293331" y="471246"/>
                  </a:lnTo>
                  <a:lnTo>
                    <a:pt x="291096" y="476326"/>
                  </a:lnTo>
                  <a:lnTo>
                    <a:pt x="288556" y="476326"/>
                  </a:lnTo>
                  <a:lnTo>
                    <a:pt x="286893" y="477596"/>
                  </a:lnTo>
                  <a:lnTo>
                    <a:pt x="286461" y="477596"/>
                  </a:lnTo>
                  <a:lnTo>
                    <a:pt x="285902" y="478866"/>
                  </a:lnTo>
                  <a:lnTo>
                    <a:pt x="285407" y="477596"/>
                  </a:lnTo>
                  <a:lnTo>
                    <a:pt x="285026" y="476326"/>
                  </a:lnTo>
                  <a:lnTo>
                    <a:pt x="284530" y="476326"/>
                  </a:lnTo>
                  <a:lnTo>
                    <a:pt x="284657" y="475056"/>
                  </a:lnTo>
                  <a:lnTo>
                    <a:pt x="283667" y="475056"/>
                  </a:lnTo>
                  <a:lnTo>
                    <a:pt x="282740" y="472516"/>
                  </a:lnTo>
                  <a:lnTo>
                    <a:pt x="280200" y="472516"/>
                  </a:lnTo>
                  <a:lnTo>
                    <a:pt x="278155" y="471246"/>
                  </a:lnTo>
                  <a:lnTo>
                    <a:pt x="277228" y="473786"/>
                  </a:lnTo>
                  <a:lnTo>
                    <a:pt x="276796" y="475056"/>
                  </a:lnTo>
                  <a:lnTo>
                    <a:pt x="274624" y="475056"/>
                  </a:lnTo>
                  <a:lnTo>
                    <a:pt x="274624" y="468706"/>
                  </a:lnTo>
                  <a:lnTo>
                    <a:pt x="275183" y="468706"/>
                  </a:lnTo>
                  <a:lnTo>
                    <a:pt x="275920" y="466166"/>
                  </a:lnTo>
                  <a:lnTo>
                    <a:pt x="275983" y="464896"/>
                  </a:lnTo>
                  <a:lnTo>
                    <a:pt x="276110" y="463626"/>
                  </a:lnTo>
                  <a:lnTo>
                    <a:pt x="276415" y="457276"/>
                  </a:lnTo>
                  <a:lnTo>
                    <a:pt x="276796" y="457276"/>
                  </a:lnTo>
                  <a:lnTo>
                    <a:pt x="276860" y="456006"/>
                  </a:lnTo>
                  <a:lnTo>
                    <a:pt x="277101" y="453466"/>
                  </a:lnTo>
                  <a:lnTo>
                    <a:pt x="279704" y="453466"/>
                  </a:lnTo>
                  <a:lnTo>
                    <a:pt x="280504" y="452196"/>
                  </a:lnTo>
                  <a:lnTo>
                    <a:pt x="280936" y="450926"/>
                  </a:lnTo>
                  <a:lnTo>
                    <a:pt x="281495" y="449656"/>
                  </a:lnTo>
                  <a:lnTo>
                    <a:pt x="282054" y="450926"/>
                  </a:lnTo>
                  <a:lnTo>
                    <a:pt x="282676" y="452196"/>
                  </a:lnTo>
                  <a:lnTo>
                    <a:pt x="282981" y="454736"/>
                  </a:lnTo>
                  <a:lnTo>
                    <a:pt x="283298" y="456006"/>
                  </a:lnTo>
                  <a:lnTo>
                    <a:pt x="284530" y="457276"/>
                  </a:lnTo>
                  <a:lnTo>
                    <a:pt x="288188" y="457276"/>
                  </a:lnTo>
                  <a:lnTo>
                    <a:pt x="290169" y="458546"/>
                  </a:lnTo>
                  <a:lnTo>
                    <a:pt x="290791" y="457276"/>
                  </a:lnTo>
                  <a:lnTo>
                    <a:pt x="291477" y="457276"/>
                  </a:lnTo>
                  <a:lnTo>
                    <a:pt x="291846" y="456006"/>
                  </a:lnTo>
                  <a:lnTo>
                    <a:pt x="294513" y="456006"/>
                  </a:lnTo>
                  <a:lnTo>
                    <a:pt x="295186" y="454736"/>
                  </a:lnTo>
                  <a:lnTo>
                    <a:pt x="295630" y="453466"/>
                  </a:lnTo>
                  <a:lnTo>
                    <a:pt x="297421" y="453466"/>
                  </a:lnTo>
                  <a:lnTo>
                    <a:pt x="297421" y="444576"/>
                  </a:lnTo>
                  <a:lnTo>
                    <a:pt x="284594" y="444576"/>
                  </a:lnTo>
                  <a:lnTo>
                    <a:pt x="283730" y="444576"/>
                  </a:lnTo>
                  <a:lnTo>
                    <a:pt x="280885" y="444576"/>
                  </a:lnTo>
                  <a:lnTo>
                    <a:pt x="279082" y="448386"/>
                  </a:lnTo>
                  <a:lnTo>
                    <a:pt x="277406" y="448386"/>
                  </a:lnTo>
                  <a:lnTo>
                    <a:pt x="275247" y="447116"/>
                  </a:lnTo>
                  <a:lnTo>
                    <a:pt x="275488" y="445846"/>
                  </a:lnTo>
                  <a:lnTo>
                    <a:pt x="275856" y="445846"/>
                  </a:lnTo>
                  <a:lnTo>
                    <a:pt x="275983" y="444576"/>
                  </a:lnTo>
                  <a:lnTo>
                    <a:pt x="276415" y="443306"/>
                  </a:lnTo>
                  <a:lnTo>
                    <a:pt x="275551" y="440766"/>
                  </a:lnTo>
                  <a:lnTo>
                    <a:pt x="272580" y="440766"/>
                  </a:lnTo>
                  <a:lnTo>
                    <a:pt x="272389" y="442036"/>
                  </a:lnTo>
                  <a:lnTo>
                    <a:pt x="270903" y="445846"/>
                  </a:lnTo>
                  <a:lnTo>
                    <a:pt x="266877" y="448386"/>
                  </a:lnTo>
                  <a:lnTo>
                    <a:pt x="264655" y="450926"/>
                  </a:lnTo>
                  <a:lnTo>
                    <a:pt x="263156" y="453466"/>
                  </a:lnTo>
                  <a:lnTo>
                    <a:pt x="261620" y="456006"/>
                  </a:lnTo>
                  <a:lnTo>
                    <a:pt x="260184" y="458546"/>
                  </a:lnTo>
                  <a:lnTo>
                    <a:pt x="260007" y="458546"/>
                  </a:lnTo>
                  <a:lnTo>
                    <a:pt x="260565" y="459816"/>
                  </a:lnTo>
                  <a:lnTo>
                    <a:pt x="260807" y="461086"/>
                  </a:lnTo>
                  <a:lnTo>
                    <a:pt x="262724" y="458546"/>
                  </a:lnTo>
                  <a:lnTo>
                    <a:pt x="262356" y="456006"/>
                  </a:lnTo>
                  <a:lnTo>
                    <a:pt x="266141" y="456006"/>
                  </a:lnTo>
                  <a:lnTo>
                    <a:pt x="266319" y="457276"/>
                  </a:lnTo>
                  <a:lnTo>
                    <a:pt x="265518" y="458546"/>
                  </a:lnTo>
                  <a:lnTo>
                    <a:pt x="264960" y="458546"/>
                  </a:lnTo>
                  <a:lnTo>
                    <a:pt x="265264" y="461086"/>
                  </a:lnTo>
                  <a:lnTo>
                    <a:pt x="265264" y="462356"/>
                  </a:lnTo>
                  <a:lnTo>
                    <a:pt x="265582" y="462356"/>
                  </a:lnTo>
                  <a:lnTo>
                    <a:pt x="266014" y="466166"/>
                  </a:lnTo>
                  <a:lnTo>
                    <a:pt x="267804" y="467436"/>
                  </a:lnTo>
                  <a:lnTo>
                    <a:pt x="271462" y="466166"/>
                  </a:lnTo>
                  <a:lnTo>
                    <a:pt x="272211" y="466166"/>
                  </a:lnTo>
                  <a:lnTo>
                    <a:pt x="272516" y="467436"/>
                  </a:lnTo>
                  <a:lnTo>
                    <a:pt x="272516" y="468706"/>
                  </a:lnTo>
                  <a:lnTo>
                    <a:pt x="272211" y="468706"/>
                  </a:lnTo>
                  <a:lnTo>
                    <a:pt x="271157" y="469976"/>
                  </a:lnTo>
                  <a:lnTo>
                    <a:pt x="270281" y="471246"/>
                  </a:lnTo>
                  <a:lnTo>
                    <a:pt x="272021" y="472516"/>
                  </a:lnTo>
                  <a:lnTo>
                    <a:pt x="272275" y="473786"/>
                  </a:lnTo>
                  <a:lnTo>
                    <a:pt x="271284" y="476326"/>
                  </a:lnTo>
                  <a:lnTo>
                    <a:pt x="270662" y="477596"/>
                  </a:lnTo>
                  <a:lnTo>
                    <a:pt x="269240" y="480136"/>
                  </a:lnTo>
                  <a:lnTo>
                    <a:pt x="265150" y="480136"/>
                  </a:lnTo>
                  <a:lnTo>
                    <a:pt x="263906" y="481406"/>
                  </a:lnTo>
                  <a:lnTo>
                    <a:pt x="263042" y="483946"/>
                  </a:lnTo>
                  <a:lnTo>
                    <a:pt x="262356" y="485216"/>
                  </a:lnTo>
                  <a:lnTo>
                    <a:pt x="260438" y="485216"/>
                  </a:lnTo>
                  <a:lnTo>
                    <a:pt x="259321" y="483946"/>
                  </a:lnTo>
                  <a:lnTo>
                    <a:pt x="261861" y="481406"/>
                  </a:lnTo>
                  <a:lnTo>
                    <a:pt x="260070" y="478866"/>
                  </a:lnTo>
                  <a:lnTo>
                    <a:pt x="257898" y="473786"/>
                  </a:lnTo>
                  <a:lnTo>
                    <a:pt x="253441" y="473786"/>
                  </a:lnTo>
                  <a:lnTo>
                    <a:pt x="252133" y="476326"/>
                  </a:lnTo>
                  <a:lnTo>
                    <a:pt x="251206" y="477596"/>
                  </a:lnTo>
                  <a:lnTo>
                    <a:pt x="250837" y="478866"/>
                  </a:lnTo>
                  <a:lnTo>
                    <a:pt x="249961" y="481406"/>
                  </a:lnTo>
                  <a:lnTo>
                    <a:pt x="249656" y="482676"/>
                  </a:lnTo>
                  <a:lnTo>
                    <a:pt x="249224" y="483946"/>
                  </a:lnTo>
                  <a:lnTo>
                    <a:pt x="248920" y="485216"/>
                  </a:lnTo>
                  <a:lnTo>
                    <a:pt x="246316" y="485216"/>
                  </a:lnTo>
                  <a:lnTo>
                    <a:pt x="246126" y="486486"/>
                  </a:lnTo>
                  <a:lnTo>
                    <a:pt x="245376" y="487756"/>
                  </a:lnTo>
                  <a:lnTo>
                    <a:pt x="245325" y="489026"/>
                  </a:lnTo>
                  <a:lnTo>
                    <a:pt x="244881" y="490296"/>
                  </a:lnTo>
                  <a:lnTo>
                    <a:pt x="243776" y="490296"/>
                  </a:lnTo>
                  <a:lnTo>
                    <a:pt x="243522" y="489026"/>
                  </a:lnTo>
                  <a:lnTo>
                    <a:pt x="243522" y="486486"/>
                  </a:lnTo>
                  <a:lnTo>
                    <a:pt x="243776" y="485216"/>
                  </a:lnTo>
                  <a:lnTo>
                    <a:pt x="243713" y="483946"/>
                  </a:lnTo>
                  <a:lnTo>
                    <a:pt x="242785" y="482676"/>
                  </a:lnTo>
                  <a:lnTo>
                    <a:pt x="241541" y="483946"/>
                  </a:lnTo>
                  <a:lnTo>
                    <a:pt x="239991" y="482676"/>
                  </a:lnTo>
                  <a:lnTo>
                    <a:pt x="239687" y="485216"/>
                  </a:lnTo>
                  <a:lnTo>
                    <a:pt x="239433" y="485216"/>
                  </a:lnTo>
                  <a:lnTo>
                    <a:pt x="239306" y="486486"/>
                  </a:lnTo>
                  <a:lnTo>
                    <a:pt x="238201" y="490296"/>
                  </a:lnTo>
                  <a:lnTo>
                    <a:pt x="238442" y="490296"/>
                  </a:lnTo>
                  <a:lnTo>
                    <a:pt x="240550" y="491566"/>
                  </a:lnTo>
                  <a:lnTo>
                    <a:pt x="243154" y="491566"/>
                  </a:lnTo>
                  <a:lnTo>
                    <a:pt x="243522" y="495376"/>
                  </a:lnTo>
                  <a:lnTo>
                    <a:pt x="243713" y="496646"/>
                  </a:lnTo>
                  <a:lnTo>
                    <a:pt x="244081" y="496646"/>
                  </a:lnTo>
                  <a:lnTo>
                    <a:pt x="244640" y="495376"/>
                  </a:lnTo>
                  <a:lnTo>
                    <a:pt x="245630" y="494106"/>
                  </a:lnTo>
                  <a:lnTo>
                    <a:pt x="245884" y="492836"/>
                  </a:lnTo>
                  <a:lnTo>
                    <a:pt x="246253" y="491566"/>
                  </a:lnTo>
                  <a:lnTo>
                    <a:pt x="248475" y="492836"/>
                  </a:lnTo>
                  <a:lnTo>
                    <a:pt x="248970" y="491566"/>
                  </a:lnTo>
                  <a:lnTo>
                    <a:pt x="250405" y="492836"/>
                  </a:lnTo>
                  <a:lnTo>
                    <a:pt x="250151" y="492836"/>
                  </a:lnTo>
                  <a:lnTo>
                    <a:pt x="249783" y="494106"/>
                  </a:lnTo>
                  <a:lnTo>
                    <a:pt x="249720" y="496646"/>
                  </a:lnTo>
                  <a:lnTo>
                    <a:pt x="249783" y="497916"/>
                  </a:lnTo>
                  <a:lnTo>
                    <a:pt x="250088" y="499186"/>
                  </a:lnTo>
                  <a:lnTo>
                    <a:pt x="250342" y="502996"/>
                  </a:lnTo>
                  <a:lnTo>
                    <a:pt x="251891" y="504266"/>
                  </a:lnTo>
                  <a:lnTo>
                    <a:pt x="255485" y="502996"/>
                  </a:lnTo>
                  <a:lnTo>
                    <a:pt x="256286" y="502996"/>
                  </a:lnTo>
                  <a:lnTo>
                    <a:pt x="256222" y="504266"/>
                  </a:lnTo>
                  <a:lnTo>
                    <a:pt x="256044" y="504266"/>
                  </a:lnTo>
                  <a:lnTo>
                    <a:pt x="256044" y="505536"/>
                  </a:lnTo>
                  <a:lnTo>
                    <a:pt x="256286" y="505536"/>
                  </a:lnTo>
                  <a:lnTo>
                    <a:pt x="256413" y="506806"/>
                  </a:lnTo>
                  <a:lnTo>
                    <a:pt x="256971" y="506806"/>
                  </a:lnTo>
                  <a:lnTo>
                    <a:pt x="257467" y="505536"/>
                  </a:lnTo>
                  <a:lnTo>
                    <a:pt x="257835" y="505536"/>
                  </a:lnTo>
                  <a:lnTo>
                    <a:pt x="259689" y="504266"/>
                  </a:lnTo>
                  <a:lnTo>
                    <a:pt x="259575" y="502996"/>
                  </a:lnTo>
                  <a:lnTo>
                    <a:pt x="259194" y="499186"/>
                  </a:lnTo>
                  <a:lnTo>
                    <a:pt x="259080" y="496646"/>
                  </a:lnTo>
                  <a:lnTo>
                    <a:pt x="259943" y="494106"/>
                  </a:lnTo>
                  <a:lnTo>
                    <a:pt x="260502" y="492836"/>
                  </a:lnTo>
                  <a:lnTo>
                    <a:pt x="261302" y="490296"/>
                  </a:lnTo>
                  <a:lnTo>
                    <a:pt x="261556" y="489026"/>
                  </a:lnTo>
                  <a:lnTo>
                    <a:pt x="262356" y="489026"/>
                  </a:lnTo>
                  <a:lnTo>
                    <a:pt x="263664" y="487756"/>
                  </a:lnTo>
                  <a:lnTo>
                    <a:pt x="264464" y="487756"/>
                  </a:lnTo>
                  <a:lnTo>
                    <a:pt x="265201" y="486486"/>
                  </a:lnTo>
                  <a:lnTo>
                    <a:pt x="265760" y="489026"/>
                  </a:lnTo>
                  <a:lnTo>
                    <a:pt x="266255" y="490296"/>
                  </a:lnTo>
                  <a:lnTo>
                    <a:pt x="268236" y="494106"/>
                  </a:lnTo>
                  <a:lnTo>
                    <a:pt x="272021" y="494106"/>
                  </a:lnTo>
                  <a:lnTo>
                    <a:pt x="274066" y="491566"/>
                  </a:lnTo>
                  <a:lnTo>
                    <a:pt x="275983" y="491566"/>
                  </a:lnTo>
                  <a:lnTo>
                    <a:pt x="276110" y="492836"/>
                  </a:lnTo>
                  <a:lnTo>
                    <a:pt x="276301" y="492836"/>
                  </a:lnTo>
                  <a:lnTo>
                    <a:pt x="276364" y="494106"/>
                  </a:lnTo>
                  <a:lnTo>
                    <a:pt x="276110" y="495376"/>
                  </a:lnTo>
                  <a:lnTo>
                    <a:pt x="277596" y="496646"/>
                  </a:lnTo>
                  <a:lnTo>
                    <a:pt x="277101" y="497916"/>
                  </a:lnTo>
                  <a:lnTo>
                    <a:pt x="276110" y="499186"/>
                  </a:lnTo>
                  <a:lnTo>
                    <a:pt x="275310" y="500456"/>
                  </a:lnTo>
                  <a:lnTo>
                    <a:pt x="275361" y="501726"/>
                  </a:lnTo>
                  <a:lnTo>
                    <a:pt x="276047" y="502996"/>
                  </a:lnTo>
                  <a:lnTo>
                    <a:pt x="276479" y="504266"/>
                  </a:lnTo>
                  <a:lnTo>
                    <a:pt x="275983" y="505536"/>
                  </a:lnTo>
                  <a:lnTo>
                    <a:pt x="275678" y="506806"/>
                  </a:lnTo>
                  <a:lnTo>
                    <a:pt x="275247" y="509346"/>
                  </a:lnTo>
                  <a:lnTo>
                    <a:pt x="273875" y="511886"/>
                  </a:lnTo>
                  <a:lnTo>
                    <a:pt x="273697" y="511886"/>
                  </a:lnTo>
                  <a:lnTo>
                    <a:pt x="272770" y="513156"/>
                  </a:lnTo>
                  <a:lnTo>
                    <a:pt x="272580" y="513156"/>
                  </a:lnTo>
                  <a:lnTo>
                    <a:pt x="270840" y="511886"/>
                  </a:lnTo>
                  <a:lnTo>
                    <a:pt x="270040" y="513156"/>
                  </a:lnTo>
                  <a:lnTo>
                    <a:pt x="269290" y="514426"/>
                  </a:lnTo>
                  <a:lnTo>
                    <a:pt x="269049" y="514426"/>
                  </a:lnTo>
                  <a:lnTo>
                    <a:pt x="268744" y="515696"/>
                  </a:lnTo>
                  <a:lnTo>
                    <a:pt x="267741" y="511886"/>
                  </a:lnTo>
                  <a:lnTo>
                    <a:pt x="267195" y="509346"/>
                  </a:lnTo>
                  <a:lnTo>
                    <a:pt x="260870" y="509346"/>
                  </a:lnTo>
                  <a:lnTo>
                    <a:pt x="260870" y="533476"/>
                  </a:lnTo>
                  <a:lnTo>
                    <a:pt x="260680" y="533476"/>
                  </a:lnTo>
                  <a:lnTo>
                    <a:pt x="259753" y="536016"/>
                  </a:lnTo>
                  <a:lnTo>
                    <a:pt x="257835" y="537286"/>
                  </a:lnTo>
                  <a:lnTo>
                    <a:pt x="259943" y="539826"/>
                  </a:lnTo>
                  <a:lnTo>
                    <a:pt x="260070" y="539826"/>
                  </a:lnTo>
                  <a:lnTo>
                    <a:pt x="260007" y="541096"/>
                  </a:lnTo>
                  <a:lnTo>
                    <a:pt x="259257" y="542366"/>
                  </a:lnTo>
                  <a:lnTo>
                    <a:pt x="258584" y="544906"/>
                  </a:lnTo>
                  <a:lnTo>
                    <a:pt x="257771" y="547446"/>
                  </a:lnTo>
                  <a:lnTo>
                    <a:pt x="257708" y="548716"/>
                  </a:lnTo>
                  <a:lnTo>
                    <a:pt x="253746" y="548716"/>
                  </a:lnTo>
                  <a:lnTo>
                    <a:pt x="253060" y="551256"/>
                  </a:lnTo>
                  <a:lnTo>
                    <a:pt x="252628" y="549986"/>
                  </a:lnTo>
                  <a:lnTo>
                    <a:pt x="252323" y="548716"/>
                  </a:lnTo>
                  <a:lnTo>
                    <a:pt x="251764" y="547446"/>
                  </a:lnTo>
                  <a:lnTo>
                    <a:pt x="251269" y="546176"/>
                  </a:lnTo>
                  <a:lnTo>
                    <a:pt x="250405" y="544906"/>
                  </a:lnTo>
                  <a:lnTo>
                    <a:pt x="244576" y="544906"/>
                  </a:lnTo>
                  <a:lnTo>
                    <a:pt x="243840" y="546176"/>
                  </a:lnTo>
                  <a:lnTo>
                    <a:pt x="243713" y="547446"/>
                  </a:lnTo>
                  <a:lnTo>
                    <a:pt x="242722" y="547446"/>
                  </a:lnTo>
                  <a:lnTo>
                    <a:pt x="242658" y="546176"/>
                  </a:lnTo>
                  <a:lnTo>
                    <a:pt x="242404" y="546176"/>
                  </a:lnTo>
                  <a:lnTo>
                    <a:pt x="242341" y="544906"/>
                  </a:lnTo>
                  <a:lnTo>
                    <a:pt x="240919" y="542366"/>
                  </a:lnTo>
                  <a:lnTo>
                    <a:pt x="242404" y="538556"/>
                  </a:lnTo>
                  <a:lnTo>
                    <a:pt x="243154" y="537286"/>
                  </a:lnTo>
                  <a:lnTo>
                    <a:pt x="243662" y="536143"/>
                  </a:lnTo>
                  <a:lnTo>
                    <a:pt x="243560" y="533476"/>
                  </a:lnTo>
                  <a:lnTo>
                    <a:pt x="243459" y="532206"/>
                  </a:lnTo>
                  <a:lnTo>
                    <a:pt x="244081" y="529666"/>
                  </a:lnTo>
                  <a:lnTo>
                    <a:pt x="244881" y="527126"/>
                  </a:lnTo>
                  <a:lnTo>
                    <a:pt x="245008" y="527126"/>
                  </a:lnTo>
                  <a:lnTo>
                    <a:pt x="245567" y="525856"/>
                  </a:lnTo>
                  <a:lnTo>
                    <a:pt x="247053" y="525856"/>
                  </a:lnTo>
                  <a:lnTo>
                    <a:pt x="248234" y="524586"/>
                  </a:lnTo>
                  <a:lnTo>
                    <a:pt x="249783" y="523316"/>
                  </a:lnTo>
                  <a:lnTo>
                    <a:pt x="250456" y="524586"/>
                  </a:lnTo>
                  <a:lnTo>
                    <a:pt x="250837" y="525856"/>
                  </a:lnTo>
                  <a:lnTo>
                    <a:pt x="251269" y="527126"/>
                  </a:lnTo>
                  <a:lnTo>
                    <a:pt x="252006" y="528396"/>
                  </a:lnTo>
                  <a:lnTo>
                    <a:pt x="252996" y="530936"/>
                  </a:lnTo>
                  <a:lnTo>
                    <a:pt x="254927" y="529666"/>
                  </a:lnTo>
                  <a:lnTo>
                    <a:pt x="257086" y="529666"/>
                  </a:lnTo>
                  <a:lnTo>
                    <a:pt x="257581" y="528396"/>
                  </a:lnTo>
                  <a:lnTo>
                    <a:pt x="258699" y="528396"/>
                  </a:lnTo>
                  <a:lnTo>
                    <a:pt x="259943" y="527126"/>
                  </a:lnTo>
                  <a:lnTo>
                    <a:pt x="260070" y="528396"/>
                  </a:lnTo>
                  <a:lnTo>
                    <a:pt x="260375" y="528396"/>
                  </a:lnTo>
                  <a:lnTo>
                    <a:pt x="260743" y="530936"/>
                  </a:lnTo>
                  <a:lnTo>
                    <a:pt x="260870" y="533476"/>
                  </a:lnTo>
                  <a:lnTo>
                    <a:pt x="260870" y="509346"/>
                  </a:lnTo>
                  <a:lnTo>
                    <a:pt x="259943" y="509346"/>
                  </a:lnTo>
                  <a:lnTo>
                    <a:pt x="258699" y="511886"/>
                  </a:lnTo>
                  <a:lnTo>
                    <a:pt x="258267" y="511886"/>
                  </a:lnTo>
                  <a:lnTo>
                    <a:pt x="258635" y="508076"/>
                  </a:lnTo>
                  <a:lnTo>
                    <a:pt x="257581" y="508076"/>
                  </a:lnTo>
                  <a:lnTo>
                    <a:pt x="256781" y="509346"/>
                  </a:lnTo>
                  <a:lnTo>
                    <a:pt x="256413" y="509346"/>
                  </a:lnTo>
                  <a:lnTo>
                    <a:pt x="255358" y="511886"/>
                  </a:lnTo>
                  <a:lnTo>
                    <a:pt x="254546" y="513156"/>
                  </a:lnTo>
                  <a:lnTo>
                    <a:pt x="253123" y="515696"/>
                  </a:lnTo>
                  <a:lnTo>
                    <a:pt x="249656" y="515696"/>
                  </a:lnTo>
                  <a:lnTo>
                    <a:pt x="248424" y="518236"/>
                  </a:lnTo>
                  <a:lnTo>
                    <a:pt x="248107" y="518236"/>
                  </a:lnTo>
                  <a:lnTo>
                    <a:pt x="248043" y="519506"/>
                  </a:lnTo>
                  <a:lnTo>
                    <a:pt x="246811" y="519506"/>
                  </a:lnTo>
                  <a:lnTo>
                    <a:pt x="245694" y="520776"/>
                  </a:lnTo>
                  <a:lnTo>
                    <a:pt x="244944" y="520776"/>
                  </a:lnTo>
                  <a:lnTo>
                    <a:pt x="243776" y="519506"/>
                  </a:lnTo>
                  <a:lnTo>
                    <a:pt x="243154" y="518236"/>
                  </a:lnTo>
                  <a:lnTo>
                    <a:pt x="243713" y="516966"/>
                  </a:lnTo>
                  <a:lnTo>
                    <a:pt x="244513" y="514426"/>
                  </a:lnTo>
                  <a:lnTo>
                    <a:pt x="244081" y="513156"/>
                  </a:lnTo>
                  <a:lnTo>
                    <a:pt x="242227" y="511886"/>
                  </a:lnTo>
                  <a:lnTo>
                    <a:pt x="241846" y="511886"/>
                  </a:lnTo>
                  <a:lnTo>
                    <a:pt x="240855" y="509346"/>
                  </a:lnTo>
                  <a:lnTo>
                    <a:pt x="240055" y="509346"/>
                  </a:lnTo>
                  <a:lnTo>
                    <a:pt x="239001" y="510616"/>
                  </a:lnTo>
                  <a:lnTo>
                    <a:pt x="236220" y="510616"/>
                  </a:lnTo>
                  <a:lnTo>
                    <a:pt x="235534" y="511886"/>
                  </a:lnTo>
                  <a:lnTo>
                    <a:pt x="238442" y="513156"/>
                  </a:lnTo>
                  <a:lnTo>
                    <a:pt x="236220" y="514426"/>
                  </a:lnTo>
                  <a:lnTo>
                    <a:pt x="235597" y="513156"/>
                  </a:lnTo>
                  <a:lnTo>
                    <a:pt x="234784" y="513156"/>
                  </a:lnTo>
                  <a:lnTo>
                    <a:pt x="234353" y="514426"/>
                  </a:lnTo>
                  <a:lnTo>
                    <a:pt x="233730" y="515696"/>
                  </a:lnTo>
                  <a:lnTo>
                    <a:pt x="235534" y="516966"/>
                  </a:lnTo>
                  <a:lnTo>
                    <a:pt x="234848" y="518236"/>
                  </a:lnTo>
                  <a:lnTo>
                    <a:pt x="233489" y="519506"/>
                  </a:lnTo>
                  <a:lnTo>
                    <a:pt x="233057" y="519506"/>
                  </a:lnTo>
                  <a:lnTo>
                    <a:pt x="233680" y="522046"/>
                  </a:lnTo>
                  <a:lnTo>
                    <a:pt x="231571" y="523316"/>
                  </a:lnTo>
                  <a:lnTo>
                    <a:pt x="229400" y="527126"/>
                  </a:lnTo>
                  <a:lnTo>
                    <a:pt x="229590" y="528396"/>
                  </a:lnTo>
                  <a:lnTo>
                    <a:pt x="228841" y="529666"/>
                  </a:lnTo>
                  <a:lnTo>
                    <a:pt x="228104" y="529666"/>
                  </a:lnTo>
                  <a:lnTo>
                    <a:pt x="227164" y="530936"/>
                  </a:lnTo>
                  <a:lnTo>
                    <a:pt x="227418" y="530936"/>
                  </a:lnTo>
                  <a:lnTo>
                    <a:pt x="228536" y="533476"/>
                  </a:lnTo>
                  <a:lnTo>
                    <a:pt x="229527" y="533476"/>
                  </a:lnTo>
                  <a:lnTo>
                    <a:pt x="231013" y="532206"/>
                  </a:lnTo>
                  <a:lnTo>
                    <a:pt x="232308" y="532206"/>
                  </a:lnTo>
                  <a:lnTo>
                    <a:pt x="232371" y="533476"/>
                  </a:lnTo>
                  <a:lnTo>
                    <a:pt x="235724" y="538556"/>
                  </a:lnTo>
                  <a:lnTo>
                    <a:pt x="236956" y="538556"/>
                  </a:lnTo>
                  <a:lnTo>
                    <a:pt x="238442" y="537286"/>
                  </a:lnTo>
                  <a:lnTo>
                    <a:pt x="239001" y="537286"/>
                  </a:lnTo>
                  <a:lnTo>
                    <a:pt x="239928" y="538556"/>
                  </a:lnTo>
                  <a:lnTo>
                    <a:pt x="240855" y="538556"/>
                  </a:lnTo>
                  <a:lnTo>
                    <a:pt x="240309" y="539826"/>
                  </a:lnTo>
                  <a:lnTo>
                    <a:pt x="239991" y="539826"/>
                  </a:lnTo>
                  <a:lnTo>
                    <a:pt x="239560" y="541096"/>
                  </a:lnTo>
                  <a:lnTo>
                    <a:pt x="238569" y="542366"/>
                  </a:lnTo>
                  <a:lnTo>
                    <a:pt x="238569" y="543636"/>
                  </a:lnTo>
                  <a:lnTo>
                    <a:pt x="239687" y="544906"/>
                  </a:lnTo>
                  <a:lnTo>
                    <a:pt x="239560" y="546176"/>
                  </a:lnTo>
                  <a:lnTo>
                    <a:pt x="239255" y="547446"/>
                  </a:lnTo>
                  <a:lnTo>
                    <a:pt x="238569" y="547446"/>
                  </a:lnTo>
                  <a:lnTo>
                    <a:pt x="237705" y="548716"/>
                  </a:lnTo>
                  <a:lnTo>
                    <a:pt x="236766" y="549986"/>
                  </a:lnTo>
                  <a:lnTo>
                    <a:pt x="236270" y="551256"/>
                  </a:lnTo>
                  <a:lnTo>
                    <a:pt x="233235" y="551256"/>
                  </a:lnTo>
                  <a:lnTo>
                    <a:pt x="231876" y="552526"/>
                  </a:lnTo>
                  <a:lnTo>
                    <a:pt x="230644" y="553796"/>
                  </a:lnTo>
                  <a:lnTo>
                    <a:pt x="229527" y="553796"/>
                  </a:lnTo>
                  <a:lnTo>
                    <a:pt x="227850" y="555066"/>
                  </a:lnTo>
                  <a:lnTo>
                    <a:pt x="226301" y="555066"/>
                  </a:lnTo>
                  <a:lnTo>
                    <a:pt x="225501" y="552526"/>
                  </a:lnTo>
                  <a:lnTo>
                    <a:pt x="223761" y="547446"/>
                  </a:lnTo>
                  <a:lnTo>
                    <a:pt x="221411" y="549986"/>
                  </a:lnTo>
                  <a:lnTo>
                    <a:pt x="219303" y="551256"/>
                  </a:lnTo>
                  <a:lnTo>
                    <a:pt x="217131" y="553796"/>
                  </a:lnTo>
                  <a:lnTo>
                    <a:pt x="216636" y="553796"/>
                  </a:lnTo>
                  <a:lnTo>
                    <a:pt x="216763" y="552526"/>
                  </a:lnTo>
                  <a:lnTo>
                    <a:pt x="216827" y="551256"/>
                  </a:lnTo>
                  <a:lnTo>
                    <a:pt x="217004" y="549986"/>
                  </a:lnTo>
                  <a:lnTo>
                    <a:pt x="216204" y="549986"/>
                  </a:lnTo>
                  <a:lnTo>
                    <a:pt x="216204" y="558876"/>
                  </a:lnTo>
                  <a:lnTo>
                    <a:pt x="215836" y="560146"/>
                  </a:lnTo>
                  <a:lnTo>
                    <a:pt x="211988" y="561416"/>
                  </a:lnTo>
                  <a:lnTo>
                    <a:pt x="213233" y="558876"/>
                  </a:lnTo>
                  <a:lnTo>
                    <a:pt x="213791" y="557606"/>
                  </a:lnTo>
                  <a:lnTo>
                    <a:pt x="216204" y="558876"/>
                  </a:lnTo>
                  <a:lnTo>
                    <a:pt x="216204" y="549986"/>
                  </a:lnTo>
                  <a:lnTo>
                    <a:pt x="214591" y="549986"/>
                  </a:lnTo>
                  <a:lnTo>
                    <a:pt x="212915" y="551256"/>
                  </a:lnTo>
                  <a:lnTo>
                    <a:pt x="214223" y="547446"/>
                  </a:lnTo>
                  <a:lnTo>
                    <a:pt x="215582" y="546176"/>
                  </a:lnTo>
                  <a:lnTo>
                    <a:pt x="216573" y="543636"/>
                  </a:lnTo>
                  <a:lnTo>
                    <a:pt x="217500" y="541096"/>
                  </a:lnTo>
                  <a:lnTo>
                    <a:pt x="219367" y="538556"/>
                  </a:lnTo>
                  <a:lnTo>
                    <a:pt x="218554" y="534746"/>
                  </a:lnTo>
                  <a:lnTo>
                    <a:pt x="216941" y="537286"/>
                  </a:lnTo>
                  <a:lnTo>
                    <a:pt x="214223" y="541096"/>
                  </a:lnTo>
                  <a:lnTo>
                    <a:pt x="214096" y="541096"/>
                  </a:lnTo>
                  <a:lnTo>
                    <a:pt x="213969" y="542366"/>
                  </a:lnTo>
                  <a:lnTo>
                    <a:pt x="213969" y="543636"/>
                  </a:lnTo>
                  <a:lnTo>
                    <a:pt x="211366" y="547446"/>
                  </a:lnTo>
                  <a:lnTo>
                    <a:pt x="207289" y="555066"/>
                  </a:lnTo>
                  <a:lnTo>
                    <a:pt x="205676" y="558876"/>
                  </a:lnTo>
                  <a:lnTo>
                    <a:pt x="206171" y="560146"/>
                  </a:lnTo>
                  <a:lnTo>
                    <a:pt x="206908" y="560146"/>
                  </a:lnTo>
                  <a:lnTo>
                    <a:pt x="209143" y="556336"/>
                  </a:lnTo>
                  <a:lnTo>
                    <a:pt x="210375" y="555066"/>
                  </a:lnTo>
                  <a:lnTo>
                    <a:pt x="210997" y="553796"/>
                  </a:lnTo>
                  <a:lnTo>
                    <a:pt x="211810" y="553796"/>
                  </a:lnTo>
                  <a:lnTo>
                    <a:pt x="212915" y="552526"/>
                  </a:lnTo>
                  <a:lnTo>
                    <a:pt x="214160" y="552526"/>
                  </a:lnTo>
                  <a:lnTo>
                    <a:pt x="214401" y="553796"/>
                  </a:lnTo>
                  <a:lnTo>
                    <a:pt x="214223" y="553796"/>
                  </a:lnTo>
                  <a:lnTo>
                    <a:pt x="213664" y="555066"/>
                  </a:lnTo>
                  <a:lnTo>
                    <a:pt x="213410" y="556336"/>
                  </a:lnTo>
                  <a:lnTo>
                    <a:pt x="211061" y="558876"/>
                  </a:lnTo>
                  <a:lnTo>
                    <a:pt x="210820" y="560146"/>
                  </a:lnTo>
                  <a:lnTo>
                    <a:pt x="210134" y="562686"/>
                  </a:lnTo>
                  <a:lnTo>
                    <a:pt x="212864" y="562686"/>
                  </a:lnTo>
                  <a:lnTo>
                    <a:pt x="214160" y="563956"/>
                  </a:lnTo>
                  <a:lnTo>
                    <a:pt x="213855" y="566496"/>
                  </a:lnTo>
                  <a:lnTo>
                    <a:pt x="213474" y="569036"/>
                  </a:lnTo>
                  <a:lnTo>
                    <a:pt x="216331" y="571576"/>
                  </a:lnTo>
                  <a:lnTo>
                    <a:pt x="219367" y="570306"/>
                  </a:lnTo>
                  <a:lnTo>
                    <a:pt x="220535" y="570306"/>
                  </a:lnTo>
                  <a:lnTo>
                    <a:pt x="220853" y="571576"/>
                  </a:lnTo>
                  <a:lnTo>
                    <a:pt x="220726" y="572846"/>
                  </a:lnTo>
                  <a:lnTo>
                    <a:pt x="220294" y="572846"/>
                  </a:lnTo>
                  <a:lnTo>
                    <a:pt x="218681" y="575386"/>
                  </a:lnTo>
                  <a:lnTo>
                    <a:pt x="218871" y="576656"/>
                  </a:lnTo>
                  <a:lnTo>
                    <a:pt x="221970" y="577926"/>
                  </a:lnTo>
                  <a:lnTo>
                    <a:pt x="221780" y="579196"/>
                  </a:lnTo>
                  <a:lnTo>
                    <a:pt x="219671" y="581736"/>
                  </a:lnTo>
                  <a:lnTo>
                    <a:pt x="218440" y="583006"/>
                  </a:lnTo>
                  <a:lnTo>
                    <a:pt x="217068" y="584276"/>
                  </a:lnTo>
                  <a:lnTo>
                    <a:pt x="216763" y="584276"/>
                  </a:lnTo>
                  <a:lnTo>
                    <a:pt x="213791" y="583006"/>
                  </a:lnTo>
                  <a:lnTo>
                    <a:pt x="211861" y="586816"/>
                  </a:lnTo>
                  <a:lnTo>
                    <a:pt x="208584" y="586816"/>
                  </a:lnTo>
                  <a:lnTo>
                    <a:pt x="206349" y="588086"/>
                  </a:lnTo>
                  <a:lnTo>
                    <a:pt x="205790" y="590626"/>
                  </a:lnTo>
                  <a:lnTo>
                    <a:pt x="204800" y="590626"/>
                  </a:lnTo>
                  <a:lnTo>
                    <a:pt x="205854" y="589356"/>
                  </a:lnTo>
                  <a:lnTo>
                    <a:pt x="206171" y="586816"/>
                  </a:lnTo>
                  <a:lnTo>
                    <a:pt x="205486" y="584276"/>
                  </a:lnTo>
                  <a:lnTo>
                    <a:pt x="205295" y="584276"/>
                  </a:lnTo>
                  <a:lnTo>
                    <a:pt x="205854" y="583006"/>
                  </a:lnTo>
                  <a:lnTo>
                    <a:pt x="205981" y="583006"/>
                  </a:lnTo>
                  <a:lnTo>
                    <a:pt x="206235" y="581736"/>
                  </a:lnTo>
                  <a:lnTo>
                    <a:pt x="207289" y="580466"/>
                  </a:lnTo>
                  <a:lnTo>
                    <a:pt x="205422" y="579196"/>
                  </a:lnTo>
                  <a:lnTo>
                    <a:pt x="206171" y="577926"/>
                  </a:lnTo>
                  <a:lnTo>
                    <a:pt x="206413" y="576656"/>
                  </a:lnTo>
                  <a:lnTo>
                    <a:pt x="206667" y="576656"/>
                  </a:lnTo>
                  <a:lnTo>
                    <a:pt x="206959" y="575437"/>
                  </a:lnTo>
                  <a:lnTo>
                    <a:pt x="205054" y="576656"/>
                  </a:lnTo>
                  <a:lnTo>
                    <a:pt x="203009" y="579196"/>
                  </a:lnTo>
                  <a:lnTo>
                    <a:pt x="201091" y="581736"/>
                  </a:lnTo>
                  <a:lnTo>
                    <a:pt x="200469" y="581736"/>
                  </a:lnTo>
                  <a:lnTo>
                    <a:pt x="200469" y="584276"/>
                  </a:lnTo>
                  <a:lnTo>
                    <a:pt x="199542" y="585546"/>
                  </a:lnTo>
                  <a:lnTo>
                    <a:pt x="195821" y="589356"/>
                  </a:lnTo>
                  <a:lnTo>
                    <a:pt x="193217" y="593166"/>
                  </a:lnTo>
                  <a:lnTo>
                    <a:pt x="190500" y="596976"/>
                  </a:lnTo>
                  <a:lnTo>
                    <a:pt x="190119" y="598246"/>
                  </a:lnTo>
                  <a:lnTo>
                    <a:pt x="190246" y="598246"/>
                  </a:lnTo>
                  <a:lnTo>
                    <a:pt x="190119" y="599516"/>
                  </a:lnTo>
                  <a:lnTo>
                    <a:pt x="190677" y="598246"/>
                  </a:lnTo>
                  <a:lnTo>
                    <a:pt x="191604" y="598246"/>
                  </a:lnTo>
                  <a:lnTo>
                    <a:pt x="193840" y="594436"/>
                  </a:lnTo>
                  <a:lnTo>
                    <a:pt x="195694" y="594436"/>
                  </a:lnTo>
                  <a:lnTo>
                    <a:pt x="196189" y="595706"/>
                  </a:lnTo>
                  <a:lnTo>
                    <a:pt x="196253" y="596976"/>
                  </a:lnTo>
                  <a:lnTo>
                    <a:pt x="196570" y="599516"/>
                  </a:lnTo>
                  <a:lnTo>
                    <a:pt x="198234" y="600786"/>
                  </a:lnTo>
                  <a:lnTo>
                    <a:pt x="203314" y="600786"/>
                  </a:lnTo>
                  <a:lnTo>
                    <a:pt x="204800" y="602056"/>
                  </a:lnTo>
                  <a:lnTo>
                    <a:pt x="203136" y="603326"/>
                  </a:lnTo>
                  <a:lnTo>
                    <a:pt x="202577" y="604596"/>
                  </a:lnTo>
                  <a:lnTo>
                    <a:pt x="201523" y="605866"/>
                  </a:lnTo>
                  <a:lnTo>
                    <a:pt x="201155" y="607136"/>
                  </a:lnTo>
                  <a:lnTo>
                    <a:pt x="202577" y="608406"/>
                  </a:lnTo>
                  <a:lnTo>
                    <a:pt x="202577" y="609676"/>
                  </a:lnTo>
                  <a:lnTo>
                    <a:pt x="202260" y="609676"/>
                  </a:lnTo>
                  <a:lnTo>
                    <a:pt x="201587" y="610946"/>
                  </a:lnTo>
                  <a:lnTo>
                    <a:pt x="200774" y="612216"/>
                  </a:lnTo>
                  <a:lnTo>
                    <a:pt x="199720" y="613486"/>
                  </a:lnTo>
                  <a:lnTo>
                    <a:pt x="198920" y="614756"/>
                  </a:lnTo>
                  <a:lnTo>
                    <a:pt x="194589" y="614756"/>
                  </a:lnTo>
                  <a:lnTo>
                    <a:pt x="194335" y="616026"/>
                  </a:lnTo>
                  <a:lnTo>
                    <a:pt x="193776" y="617296"/>
                  </a:lnTo>
                  <a:lnTo>
                    <a:pt x="193471" y="617296"/>
                  </a:lnTo>
                  <a:lnTo>
                    <a:pt x="193281" y="618566"/>
                  </a:lnTo>
                  <a:lnTo>
                    <a:pt x="193040" y="619836"/>
                  </a:lnTo>
                  <a:lnTo>
                    <a:pt x="191795" y="619836"/>
                  </a:lnTo>
                  <a:lnTo>
                    <a:pt x="190055" y="618566"/>
                  </a:lnTo>
                  <a:lnTo>
                    <a:pt x="189255" y="618566"/>
                  </a:lnTo>
                  <a:lnTo>
                    <a:pt x="189014" y="621106"/>
                  </a:lnTo>
                  <a:lnTo>
                    <a:pt x="188455" y="622376"/>
                  </a:lnTo>
                  <a:lnTo>
                    <a:pt x="187706" y="623646"/>
                  </a:lnTo>
                  <a:lnTo>
                    <a:pt x="187020" y="621106"/>
                  </a:lnTo>
                  <a:lnTo>
                    <a:pt x="188137" y="618566"/>
                  </a:lnTo>
                  <a:lnTo>
                    <a:pt x="187363" y="616026"/>
                  </a:lnTo>
                  <a:lnTo>
                    <a:pt x="186982" y="614756"/>
                  </a:lnTo>
                  <a:lnTo>
                    <a:pt x="186588" y="613486"/>
                  </a:lnTo>
                  <a:lnTo>
                    <a:pt x="188391" y="610946"/>
                  </a:lnTo>
                  <a:lnTo>
                    <a:pt x="187083" y="608406"/>
                  </a:lnTo>
                  <a:lnTo>
                    <a:pt x="184797" y="609676"/>
                  </a:lnTo>
                  <a:lnTo>
                    <a:pt x="182626" y="610946"/>
                  </a:lnTo>
                  <a:lnTo>
                    <a:pt x="180149" y="613486"/>
                  </a:lnTo>
                  <a:lnTo>
                    <a:pt x="179959" y="613486"/>
                  </a:lnTo>
                  <a:lnTo>
                    <a:pt x="179959" y="614756"/>
                  </a:lnTo>
                  <a:lnTo>
                    <a:pt x="177800" y="614756"/>
                  </a:lnTo>
                  <a:lnTo>
                    <a:pt x="178104" y="613486"/>
                  </a:lnTo>
                  <a:lnTo>
                    <a:pt x="178968" y="613486"/>
                  </a:lnTo>
                  <a:lnTo>
                    <a:pt x="178904" y="612216"/>
                  </a:lnTo>
                  <a:lnTo>
                    <a:pt x="177114" y="610946"/>
                  </a:lnTo>
                  <a:lnTo>
                    <a:pt x="177850" y="609676"/>
                  </a:lnTo>
                  <a:lnTo>
                    <a:pt x="178473" y="608406"/>
                  </a:lnTo>
                  <a:lnTo>
                    <a:pt x="180149" y="605866"/>
                  </a:lnTo>
                  <a:lnTo>
                    <a:pt x="181889" y="603326"/>
                  </a:lnTo>
                  <a:lnTo>
                    <a:pt x="183934" y="600786"/>
                  </a:lnTo>
                  <a:lnTo>
                    <a:pt x="184175" y="599516"/>
                  </a:lnTo>
                  <a:lnTo>
                    <a:pt x="182994" y="599516"/>
                  </a:lnTo>
                  <a:lnTo>
                    <a:pt x="182194" y="600786"/>
                  </a:lnTo>
                  <a:lnTo>
                    <a:pt x="181635" y="600786"/>
                  </a:lnTo>
                  <a:lnTo>
                    <a:pt x="180340" y="602056"/>
                  </a:lnTo>
                  <a:lnTo>
                    <a:pt x="179400" y="604596"/>
                  </a:lnTo>
                  <a:lnTo>
                    <a:pt x="176250" y="603326"/>
                  </a:lnTo>
                  <a:lnTo>
                    <a:pt x="175437" y="604596"/>
                  </a:lnTo>
                  <a:lnTo>
                    <a:pt x="174383" y="604596"/>
                  </a:lnTo>
                  <a:lnTo>
                    <a:pt x="174205" y="603326"/>
                  </a:lnTo>
                  <a:lnTo>
                    <a:pt x="175437" y="602056"/>
                  </a:lnTo>
                  <a:lnTo>
                    <a:pt x="176618" y="599516"/>
                  </a:lnTo>
                  <a:lnTo>
                    <a:pt x="177736" y="596976"/>
                  </a:lnTo>
                  <a:lnTo>
                    <a:pt x="178104" y="596976"/>
                  </a:lnTo>
                  <a:lnTo>
                    <a:pt x="178536" y="595706"/>
                  </a:lnTo>
                  <a:lnTo>
                    <a:pt x="177914" y="594436"/>
                  </a:lnTo>
                  <a:lnTo>
                    <a:pt x="176187" y="594436"/>
                  </a:lnTo>
                  <a:lnTo>
                    <a:pt x="175310" y="595706"/>
                  </a:lnTo>
                  <a:lnTo>
                    <a:pt x="171843" y="595706"/>
                  </a:lnTo>
                  <a:lnTo>
                    <a:pt x="174510" y="591896"/>
                  </a:lnTo>
                  <a:lnTo>
                    <a:pt x="178473" y="588086"/>
                  </a:lnTo>
                  <a:lnTo>
                    <a:pt x="179959" y="583006"/>
                  </a:lnTo>
                  <a:lnTo>
                    <a:pt x="179285" y="583006"/>
                  </a:lnTo>
                  <a:lnTo>
                    <a:pt x="177673" y="584276"/>
                  </a:lnTo>
                  <a:lnTo>
                    <a:pt x="174320" y="589356"/>
                  </a:lnTo>
                  <a:lnTo>
                    <a:pt x="170116" y="594436"/>
                  </a:lnTo>
                  <a:lnTo>
                    <a:pt x="167017" y="598246"/>
                  </a:lnTo>
                  <a:lnTo>
                    <a:pt x="166154" y="600786"/>
                  </a:lnTo>
                  <a:lnTo>
                    <a:pt x="165150" y="602056"/>
                  </a:lnTo>
                  <a:lnTo>
                    <a:pt x="164846" y="602056"/>
                  </a:lnTo>
                  <a:lnTo>
                    <a:pt x="164909" y="603326"/>
                  </a:lnTo>
                  <a:lnTo>
                    <a:pt x="165036" y="603326"/>
                  </a:lnTo>
                  <a:lnTo>
                    <a:pt x="165277" y="604596"/>
                  </a:lnTo>
                  <a:lnTo>
                    <a:pt x="169189" y="599516"/>
                  </a:lnTo>
                  <a:lnTo>
                    <a:pt x="171170" y="596976"/>
                  </a:lnTo>
                  <a:lnTo>
                    <a:pt x="172834" y="598246"/>
                  </a:lnTo>
                  <a:lnTo>
                    <a:pt x="171907" y="599516"/>
                  </a:lnTo>
                  <a:lnTo>
                    <a:pt x="171348" y="600786"/>
                  </a:lnTo>
                  <a:lnTo>
                    <a:pt x="170738" y="602056"/>
                  </a:lnTo>
                  <a:lnTo>
                    <a:pt x="169926" y="603326"/>
                  </a:lnTo>
                  <a:lnTo>
                    <a:pt x="169367" y="603326"/>
                  </a:lnTo>
                  <a:lnTo>
                    <a:pt x="169125" y="604596"/>
                  </a:lnTo>
                  <a:lnTo>
                    <a:pt x="169189" y="605866"/>
                  </a:lnTo>
                  <a:lnTo>
                    <a:pt x="170230" y="605866"/>
                  </a:lnTo>
                  <a:lnTo>
                    <a:pt x="171170" y="607136"/>
                  </a:lnTo>
                  <a:lnTo>
                    <a:pt x="172656" y="607136"/>
                  </a:lnTo>
                  <a:lnTo>
                    <a:pt x="174510" y="605866"/>
                  </a:lnTo>
                  <a:lnTo>
                    <a:pt x="176618" y="605866"/>
                  </a:lnTo>
                  <a:lnTo>
                    <a:pt x="178904" y="604596"/>
                  </a:lnTo>
                  <a:lnTo>
                    <a:pt x="178600" y="605866"/>
                  </a:lnTo>
                  <a:lnTo>
                    <a:pt x="178231" y="605866"/>
                  </a:lnTo>
                  <a:lnTo>
                    <a:pt x="176809" y="608406"/>
                  </a:lnTo>
                  <a:lnTo>
                    <a:pt x="175260" y="609676"/>
                  </a:lnTo>
                  <a:lnTo>
                    <a:pt x="173824" y="612216"/>
                  </a:lnTo>
                  <a:lnTo>
                    <a:pt x="170738" y="616026"/>
                  </a:lnTo>
                  <a:lnTo>
                    <a:pt x="169303" y="618566"/>
                  </a:lnTo>
                  <a:lnTo>
                    <a:pt x="168871" y="619836"/>
                  </a:lnTo>
                  <a:lnTo>
                    <a:pt x="168630" y="621106"/>
                  </a:lnTo>
                  <a:lnTo>
                    <a:pt x="169367" y="621106"/>
                  </a:lnTo>
                  <a:lnTo>
                    <a:pt x="170980" y="619836"/>
                  </a:lnTo>
                  <a:lnTo>
                    <a:pt x="172529" y="617296"/>
                  </a:lnTo>
                  <a:lnTo>
                    <a:pt x="173951" y="616026"/>
                  </a:lnTo>
                  <a:lnTo>
                    <a:pt x="177419" y="616026"/>
                  </a:lnTo>
                  <a:lnTo>
                    <a:pt x="177850" y="618566"/>
                  </a:lnTo>
                  <a:lnTo>
                    <a:pt x="174815" y="619836"/>
                  </a:lnTo>
                  <a:lnTo>
                    <a:pt x="173710" y="619836"/>
                  </a:lnTo>
                  <a:lnTo>
                    <a:pt x="172897" y="621106"/>
                  </a:lnTo>
                  <a:lnTo>
                    <a:pt x="175133" y="622376"/>
                  </a:lnTo>
                  <a:lnTo>
                    <a:pt x="172834" y="623646"/>
                  </a:lnTo>
                  <a:lnTo>
                    <a:pt x="172897" y="626186"/>
                  </a:lnTo>
                  <a:lnTo>
                    <a:pt x="175133" y="623646"/>
                  </a:lnTo>
                  <a:lnTo>
                    <a:pt x="178904" y="619836"/>
                  </a:lnTo>
                  <a:lnTo>
                    <a:pt x="179158" y="619836"/>
                  </a:lnTo>
                  <a:lnTo>
                    <a:pt x="179349" y="621106"/>
                  </a:lnTo>
                  <a:lnTo>
                    <a:pt x="179031" y="622376"/>
                  </a:lnTo>
                  <a:lnTo>
                    <a:pt x="179222" y="623646"/>
                  </a:lnTo>
                  <a:lnTo>
                    <a:pt x="179400" y="626186"/>
                  </a:lnTo>
                  <a:lnTo>
                    <a:pt x="177914" y="629996"/>
                  </a:lnTo>
                  <a:lnTo>
                    <a:pt x="180886" y="632536"/>
                  </a:lnTo>
                  <a:lnTo>
                    <a:pt x="183616" y="632536"/>
                  </a:lnTo>
                  <a:lnTo>
                    <a:pt x="185597" y="633806"/>
                  </a:lnTo>
                  <a:lnTo>
                    <a:pt x="186156" y="633806"/>
                  </a:lnTo>
                  <a:lnTo>
                    <a:pt x="186715" y="635076"/>
                  </a:lnTo>
                  <a:lnTo>
                    <a:pt x="185166" y="636346"/>
                  </a:lnTo>
                  <a:lnTo>
                    <a:pt x="184543" y="636346"/>
                  </a:lnTo>
                  <a:lnTo>
                    <a:pt x="184175" y="637616"/>
                  </a:lnTo>
                  <a:lnTo>
                    <a:pt x="183553" y="638886"/>
                  </a:lnTo>
                  <a:lnTo>
                    <a:pt x="183426" y="638886"/>
                  </a:lnTo>
                  <a:lnTo>
                    <a:pt x="185915" y="641426"/>
                  </a:lnTo>
                  <a:lnTo>
                    <a:pt x="185851" y="642696"/>
                  </a:lnTo>
                  <a:lnTo>
                    <a:pt x="183743" y="643966"/>
                  </a:lnTo>
                  <a:lnTo>
                    <a:pt x="183248" y="645236"/>
                  </a:lnTo>
                  <a:lnTo>
                    <a:pt x="181825" y="646506"/>
                  </a:lnTo>
                  <a:lnTo>
                    <a:pt x="180886" y="646506"/>
                  </a:lnTo>
                  <a:lnTo>
                    <a:pt x="180086" y="647776"/>
                  </a:lnTo>
                  <a:lnTo>
                    <a:pt x="176364" y="647776"/>
                  </a:lnTo>
                  <a:lnTo>
                    <a:pt x="176415" y="650316"/>
                  </a:lnTo>
                  <a:lnTo>
                    <a:pt x="178790" y="650316"/>
                  </a:lnTo>
                  <a:lnTo>
                    <a:pt x="180340" y="652856"/>
                  </a:lnTo>
                  <a:lnTo>
                    <a:pt x="178854" y="655396"/>
                  </a:lnTo>
                  <a:lnTo>
                    <a:pt x="180022" y="659206"/>
                  </a:lnTo>
                  <a:lnTo>
                    <a:pt x="183311" y="661746"/>
                  </a:lnTo>
                  <a:lnTo>
                    <a:pt x="184175" y="661746"/>
                  </a:lnTo>
                  <a:lnTo>
                    <a:pt x="185229" y="663016"/>
                  </a:lnTo>
                  <a:lnTo>
                    <a:pt x="186156" y="661746"/>
                  </a:lnTo>
                  <a:lnTo>
                    <a:pt x="186283" y="661746"/>
                  </a:lnTo>
                  <a:lnTo>
                    <a:pt x="186651" y="660476"/>
                  </a:lnTo>
                  <a:lnTo>
                    <a:pt x="186778" y="660476"/>
                  </a:lnTo>
                  <a:lnTo>
                    <a:pt x="188823" y="661746"/>
                  </a:lnTo>
                  <a:lnTo>
                    <a:pt x="189941" y="660476"/>
                  </a:lnTo>
                  <a:lnTo>
                    <a:pt x="191109" y="659206"/>
                  </a:lnTo>
                  <a:lnTo>
                    <a:pt x="191604" y="659206"/>
                  </a:lnTo>
                  <a:lnTo>
                    <a:pt x="191427" y="660476"/>
                  </a:lnTo>
                  <a:lnTo>
                    <a:pt x="190868" y="661746"/>
                  </a:lnTo>
                  <a:lnTo>
                    <a:pt x="189560" y="663016"/>
                  </a:lnTo>
                  <a:lnTo>
                    <a:pt x="188823" y="664286"/>
                  </a:lnTo>
                  <a:lnTo>
                    <a:pt x="189941" y="665556"/>
                  </a:lnTo>
                  <a:lnTo>
                    <a:pt x="190677" y="668096"/>
                  </a:lnTo>
                  <a:lnTo>
                    <a:pt x="189128" y="669366"/>
                  </a:lnTo>
                  <a:lnTo>
                    <a:pt x="189382" y="670636"/>
                  </a:lnTo>
                  <a:lnTo>
                    <a:pt x="189191" y="674446"/>
                  </a:lnTo>
                  <a:lnTo>
                    <a:pt x="189128" y="675716"/>
                  </a:lnTo>
                  <a:lnTo>
                    <a:pt x="188074" y="680796"/>
                  </a:lnTo>
                  <a:lnTo>
                    <a:pt x="187464" y="682066"/>
                  </a:lnTo>
                  <a:lnTo>
                    <a:pt x="185966" y="682066"/>
                  </a:lnTo>
                  <a:lnTo>
                    <a:pt x="184797" y="679526"/>
                  </a:lnTo>
                  <a:lnTo>
                    <a:pt x="184302" y="680796"/>
                  </a:lnTo>
                  <a:lnTo>
                    <a:pt x="182435" y="684606"/>
                  </a:lnTo>
                  <a:lnTo>
                    <a:pt x="181635" y="684606"/>
                  </a:lnTo>
                  <a:lnTo>
                    <a:pt x="181267" y="683336"/>
                  </a:lnTo>
                  <a:lnTo>
                    <a:pt x="180644" y="682066"/>
                  </a:lnTo>
                  <a:lnTo>
                    <a:pt x="180454" y="680796"/>
                  </a:lnTo>
                  <a:lnTo>
                    <a:pt x="180149" y="676986"/>
                  </a:lnTo>
                  <a:lnTo>
                    <a:pt x="177800" y="674446"/>
                  </a:lnTo>
                  <a:lnTo>
                    <a:pt x="174447" y="675716"/>
                  </a:lnTo>
                  <a:lnTo>
                    <a:pt x="172656" y="675716"/>
                  </a:lnTo>
                  <a:lnTo>
                    <a:pt x="168871" y="676986"/>
                  </a:lnTo>
                  <a:lnTo>
                    <a:pt x="168871" y="675716"/>
                  </a:lnTo>
                  <a:lnTo>
                    <a:pt x="168630" y="675716"/>
                  </a:lnTo>
                  <a:lnTo>
                    <a:pt x="168503" y="674446"/>
                  </a:lnTo>
                  <a:lnTo>
                    <a:pt x="167513" y="675716"/>
                  </a:lnTo>
                  <a:lnTo>
                    <a:pt x="166331" y="676986"/>
                  </a:lnTo>
                  <a:lnTo>
                    <a:pt x="164909" y="679526"/>
                  </a:lnTo>
                  <a:lnTo>
                    <a:pt x="160451" y="679526"/>
                  </a:lnTo>
                  <a:lnTo>
                    <a:pt x="159334" y="680796"/>
                  </a:lnTo>
                  <a:lnTo>
                    <a:pt x="159639" y="683336"/>
                  </a:lnTo>
                  <a:lnTo>
                    <a:pt x="159893" y="684606"/>
                  </a:lnTo>
                  <a:lnTo>
                    <a:pt x="158407" y="684606"/>
                  </a:lnTo>
                  <a:lnTo>
                    <a:pt x="157657" y="683336"/>
                  </a:lnTo>
                  <a:lnTo>
                    <a:pt x="156171" y="683336"/>
                  </a:lnTo>
                  <a:lnTo>
                    <a:pt x="155549" y="684606"/>
                  </a:lnTo>
                  <a:lnTo>
                    <a:pt x="155117" y="685876"/>
                  </a:lnTo>
                  <a:lnTo>
                    <a:pt x="153822" y="685876"/>
                  </a:lnTo>
                  <a:lnTo>
                    <a:pt x="155054" y="684606"/>
                  </a:lnTo>
                  <a:lnTo>
                    <a:pt x="155117" y="682066"/>
                  </a:lnTo>
                  <a:lnTo>
                    <a:pt x="153949" y="680796"/>
                  </a:lnTo>
                  <a:lnTo>
                    <a:pt x="153758" y="679526"/>
                  </a:lnTo>
                  <a:lnTo>
                    <a:pt x="154000" y="679526"/>
                  </a:lnTo>
                  <a:lnTo>
                    <a:pt x="155867" y="676986"/>
                  </a:lnTo>
                  <a:lnTo>
                    <a:pt x="153454" y="674446"/>
                  </a:lnTo>
                  <a:lnTo>
                    <a:pt x="153454" y="670636"/>
                  </a:lnTo>
                  <a:lnTo>
                    <a:pt x="152514" y="669366"/>
                  </a:lnTo>
                  <a:lnTo>
                    <a:pt x="148983" y="669366"/>
                  </a:lnTo>
                  <a:lnTo>
                    <a:pt x="147751" y="668096"/>
                  </a:lnTo>
                  <a:lnTo>
                    <a:pt x="147751" y="671906"/>
                  </a:lnTo>
                  <a:lnTo>
                    <a:pt x="147002" y="676986"/>
                  </a:lnTo>
                  <a:lnTo>
                    <a:pt x="146875" y="678256"/>
                  </a:lnTo>
                  <a:lnTo>
                    <a:pt x="146507" y="679526"/>
                  </a:lnTo>
                  <a:lnTo>
                    <a:pt x="147370" y="680796"/>
                  </a:lnTo>
                  <a:lnTo>
                    <a:pt x="147497" y="680796"/>
                  </a:lnTo>
                  <a:lnTo>
                    <a:pt x="147751" y="682066"/>
                  </a:lnTo>
                  <a:lnTo>
                    <a:pt x="146265" y="684606"/>
                  </a:lnTo>
                  <a:lnTo>
                    <a:pt x="148120" y="687146"/>
                  </a:lnTo>
                  <a:lnTo>
                    <a:pt x="147256" y="690956"/>
                  </a:lnTo>
                  <a:lnTo>
                    <a:pt x="146761" y="692226"/>
                  </a:lnTo>
                  <a:lnTo>
                    <a:pt x="146697" y="693496"/>
                  </a:lnTo>
                  <a:lnTo>
                    <a:pt x="147066" y="696036"/>
                  </a:lnTo>
                  <a:lnTo>
                    <a:pt x="147256" y="696036"/>
                  </a:lnTo>
                  <a:lnTo>
                    <a:pt x="148488" y="697306"/>
                  </a:lnTo>
                  <a:lnTo>
                    <a:pt x="150787" y="698576"/>
                  </a:lnTo>
                  <a:lnTo>
                    <a:pt x="154190" y="698576"/>
                  </a:lnTo>
                  <a:lnTo>
                    <a:pt x="154101" y="693496"/>
                  </a:lnTo>
                  <a:lnTo>
                    <a:pt x="154000" y="692226"/>
                  </a:lnTo>
                  <a:lnTo>
                    <a:pt x="155435" y="689686"/>
                  </a:lnTo>
                  <a:lnTo>
                    <a:pt x="155803" y="689686"/>
                  </a:lnTo>
                  <a:lnTo>
                    <a:pt x="155676" y="687146"/>
                  </a:lnTo>
                  <a:lnTo>
                    <a:pt x="156603" y="685876"/>
                  </a:lnTo>
                  <a:lnTo>
                    <a:pt x="157480" y="687146"/>
                  </a:lnTo>
                  <a:lnTo>
                    <a:pt x="159397" y="687146"/>
                  </a:lnTo>
                  <a:lnTo>
                    <a:pt x="159956" y="685876"/>
                  </a:lnTo>
                  <a:lnTo>
                    <a:pt x="160629" y="684606"/>
                  </a:lnTo>
                  <a:lnTo>
                    <a:pt x="161074" y="684606"/>
                  </a:lnTo>
                  <a:lnTo>
                    <a:pt x="161569" y="683336"/>
                  </a:lnTo>
                  <a:lnTo>
                    <a:pt x="164045" y="690956"/>
                  </a:lnTo>
                  <a:lnTo>
                    <a:pt x="164541" y="692226"/>
                  </a:lnTo>
                  <a:lnTo>
                    <a:pt x="166395" y="693496"/>
                  </a:lnTo>
                  <a:lnTo>
                    <a:pt x="168935" y="693496"/>
                  </a:lnTo>
                  <a:lnTo>
                    <a:pt x="170053" y="690956"/>
                  </a:lnTo>
                  <a:lnTo>
                    <a:pt x="173393" y="692226"/>
                  </a:lnTo>
                  <a:lnTo>
                    <a:pt x="173710" y="690956"/>
                  </a:lnTo>
                  <a:lnTo>
                    <a:pt x="174015" y="689686"/>
                  </a:lnTo>
                  <a:lnTo>
                    <a:pt x="175196" y="689686"/>
                  </a:lnTo>
                  <a:lnTo>
                    <a:pt x="175437" y="690956"/>
                  </a:lnTo>
                  <a:lnTo>
                    <a:pt x="174942" y="692226"/>
                  </a:lnTo>
                  <a:lnTo>
                    <a:pt x="174383" y="692226"/>
                  </a:lnTo>
                  <a:lnTo>
                    <a:pt x="173824" y="693496"/>
                  </a:lnTo>
                  <a:lnTo>
                    <a:pt x="172897" y="694766"/>
                  </a:lnTo>
                  <a:lnTo>
                    <a:pt x="172593" y="696036"/>
                  </a:lnTo>
                  <a:lnTo>
                    <a:pt x="174015" y="697306"/>
                  </a:lnTo>
                  <a:lnTo>
                    <a:pt x="174447" y="697306"/>
                  </a:lnTo>
                  <a:lnTo>
                    <a:pt x="174764" y="698576"/>
                  </a:lnTo>
                  <a:lnTo>
                    <a:pt x="176250" y="698576"/>
                  </a:lnTo>
                  <a:lnTo>
                    <a:pt x="176682" y="697306"/>
                  </a:lnTo>
                  <a:lnTo>
                    <a:pt x="175869" y="696036"/>
                  </a:lnTo>
                  <a:lnTo>
                    <a:pt x="174320" y="693496"/>
                  </a:lnTo>
                  <a:lnTo>
                    <a:pt x="175691" y="693496"/>
                  </a:lnTo>
                  <a:lnTo>
                    <a:pt x="176555" y="692226"/>
                  </a:lnTo>
                  <a:lnTo>
                    <a:pt x="177050" y="690956"/>
                  </a:lnTo>
                  <a:lnTo>
                    <a:pt x="177914" y="689686"/>
                  </a:lnTo>
                  <a:lnTo>
                    <a:pt x="179158" y="689686"/>
                  </a:lnTo>
                  <a:lnTo>
                    <a:pt x="179654" y="688416"/>
                  </a:lnTo>
                  <a:lnTo>
                    <a:pt x="182626" y="688416"/>
                  </a:lnTo>
                  <a:lnTo>
                    <a:pt x="183807" y="685876"/>
                  </a:lnTo>
                  <a:lnTo>
                    <a:pt x="185966" y="685876"/>
                  </a:lnTo>
                  <a:lnTo>
                    <a:pt x="187642" y="684606"/>
                  </a:lnTo>
                  <a:lnTo>
                    <a:pt x="188391" y="683336"/>
                  </a:lnTo>
                  <a:lnTo>
                    <a:pt x="188887" y="682066"/>
                  </a:lnTo>
                  <a:lnTo>
                    <a:pt x="189255" y="680796"/>
                  </a:lnTo>
                  <a:lnTo>
                    <a:pt x="190995" y="680796"/>
                  </a:lnTo>
                  <a:lnTo>
                    <a:pt x="191363" y="683336"/>
                  </a:lnTo>
                  <a:lnTo>
                    <a:pt x="190004" y="684606"/>
                  </a:lnTo>
                  <a:lnTo>
                    <a:pt x="190868" y="685876"/>
                  </a:lnTo>
                  <a:lnTo>
                    <a:pt x="190995" y="687146"/>
                  </a:lnTo>
                  <a:lnTo>
                    <a:pt x="190804" y="688416"/>
                  </a:lnTo>
                  <a:lnTo>
                    <a:pt x="190741" y="689686"/>
                  </a:lnTo>
                  <a:lnTo>
                    <a:pt x="190614" y="690956"/>
                  </a:lnTo>
                  <a:lnTo>
                    <a:pt x="191604" y="692226"/>
                  </a:lnTo>
                  <a:lnTo>
                    <a:pt x="191427" y="694766"/>
                  </a:lnTo>
                  <a:lnTo>
                    <a:pt x="192849" y="696036"/>
                  </a:lnTo>
                  <a:lnTo>
                    <a:pt x="194208" y="697306"/>
                  </a:lnTo>
                  <a:lnTo>
                    <a:pt x="199910" y="697306"/>
                  </a:lnTo>
                  <a:lnTo>
                    <a:pt x="199542" y="698576"/>
                  </a:lnTo>
                  <a:lnTo>
                    <a:pt x="200837" y="698576"/>
                  </a:lnTo>
                  <a:lnTo>
                    <a:pt x="201891" y="697306"/>
                  </a:lnTo>
                  <a:lnTo>
                    <a:pt x="201460" y="696036"/>
                  </a:lnTo>
                  <a:lnTo>
                    <a:pt x="200101" y="692226"/>
                  </a:lnTo>
                  <a:lnTo>
                    <a:pt x="201269" y="689686"/>
                  </a:lnTo>
                  <a:lnTo>
                    <a:pt x="202946" y="685876"/>
                  </a:lnTo>
                  <a:lnTo>
                    <a:pt x="203504" y="684606"/>
                  </a:lnTo>
                  <a:lnTo>
                    <a:pt x="204863" y="685876"/>
                  </a:lnTo>
                  <a:lnTo>
                    <a:pt x="206349" y="685876"/>
                  </a:lnTo>
                  <a:lnTo>
                    <a:pt x="207162" y="684606"/>
                  </a:lnTo>
                  <a:lnTo>
                    <a:pt x="207467" y="683336"/>
                  </a:lnTo>
                  <a:lnTo>
                    <a:pt x="207657" y="683336"/>
                  </a:lnTo>
                  <a:lnTo>
                    <a:pt x="208775" y="680796"/>
                  </a:lnTo>
                  <a:lnTo>
                    <a:pt x="210007" y="683336"/>
                  </a:lnTo>
                  <a:lnTo>
                    <a:pt x="211124" y="685876"/>
                  </a:lnTo>
                  <a:lnTo>
                    <a:pt x="212115" y="687146"/>
                  </a:lnTo>
                  <a:lnTo>
                    <a:pt x="212242" y="687146"/>
                  </a:lnTo>
                  <a:lnTo>
                    <a:pt x="211493" y="688416"/>
                  </a:lnTo>
                  <a:lnTo>
                    <a:pt x="210997" y="689686"/>
                  </a:lnTo>
                  <a:lnTo>
                    <a:pt x="211366" y="690956"/>
                  </a:lnTo>
                  <a:lnTo>
                    <a:pt x="212242" y="692226"/>
                  </a:lnTo>
                  <a:lnTo>
                    <a:pt x="216573" y="692226"/>
                  </a:lnTo>
                  <a:lnTo>
                    <a:pt x="217322" y="690956"/>
                  </a:lnTo>
                  <a:lnTo>
                    <a:pt x="217754" y="690956"/>
                  </a:lnTo>
                  <a:lnTo>
                    <a:pt x="218490" y="689686"/>
                  </a:lnTo>
                  <a:lnTo>
                    <a:pt x="218935" y="689686"/>
                  </a:lnTo>
                  <a:lnTo>
                    <a:pt x="221411" y="690956"/>
                  </a:lnTo>
                  <a:lnTo>
                    <a:pt x="221411" y="692226"/>
                  </a:lnTo>
                  <a:lnTo>
                    <a:pt x="221221" y="693496"/>
                  </a:lnTo>
                  <a:lnTo>
                    <a:pt x="222021" y="694766"/>
                  </a:lnTo>
                  <a:lnTo>
                    <a:pt x="222580" y="696036"/>
                  </a:lnTo>
                  <a:lnTo>
                    <a:pt x="224383" y="694766"/>
                  </a:lnTo>
                  <a:lnTo>
                    <a:pt x="224942" y="693496"/>
                  </a:lnTo>
                  <a:lnTo>
                    <a:pt x="224815" y="689686"/>
                  </a:lnTo>
                  <a:lnTo>
                    <a:pt x="225120" y="689686"/>
                  </a:lnTo>
                  <a:lnTo>
                    <a:pt x="225310" y="688416"/>
                  </a:lnTo>
                  <a:lnTo>
                    <a:pt x="225869" y="687146"/>
                  </a:lnTo>
                  <a:lnTo>
                    <a:pt x="225996" y="687146"/>
                  </a:lnTo>
                  <a:lnTo>
                    <a:pt x="226923" y="684606"/>
                  </a:lnTo>
                  <a:lnTo>
                    <a:pt x="228282" y="683336"/>
                  </a:lnTo>
                  <a:lnTo>
                    <a:pt x="232930" y="683336"/>
                  </a:lnTo>
                  <a:lnTo>
                    <a:pt x="232867" y="680796"/>
                  </a:lnTo>
                  <a:lnTo>
                    <a:pt x="232740" y="679526"/>
                  </a:lnTo>
                  <a:lnTo>
                    <a:pt x="230644" y="678256"/>
                  </a:lnTo>
                  <a:lnTo>
                    <a:pt x="229641" y="676986"/>
                  </a:lnTo>
                  <a:lnTo>
                    <a:pt x="229704" y="675716"/>
                  </a:lnTo>
                  <a:lnTo>
                    <a:pt x="229768" y="674446"/>
                  </a:lnTo>
                  <a:lnTo>
                    <a:pt x="228536" y="670636"/>
                  </a:lnTo>
                  <a:lnTo>
                    <a:pt x="224510" y="670636"/>
                  </a:lnTo>
                  <a:lnTo>
                    <a:pt x="221475" y="673176"/>
                  </a:lnTo>
                  <a:lnTo>
                    <a:pt x="220726" y="674446"/>
                  </a:lnTo>
                  <a:lnTo>
                    <a:pt x="217690" y="674446"/>
                  </a:lnTo>
                  <a:lnTo>
                    <a:pt x="216204" y="675716"/>
                  </a:lnTo>
                  <a:lnTo>
                    <a:pt x="217068" y="673176"/>
                  </a:lnTo>
                  <a:lnTo>
                    <a:pt x="217385" y="671906"/>
                  </a:lnTo>
                  <a:lnTo>
                    <a:pt x="217563" y="670636"/>
                  </a:lnTo>
                  <a:lnTo>
                    <a:pt x="218059" y="670636"/>
                  </a:lnTo>
                  <a:lnTo>
                    <a:pt x="217754" y="669366"/>
                  </a:lnTo>
                  <a:lnTo>
                    <a:pt x="217068" y="668096"/>
                  </a:lnTo>
                  <a:lnTo>
                    <a:pt x="216331" y="666826"/>
                  </a:lnTo>
                  <a:lnTo>
                    <a:pt x="217817" y="665556"/>
                  </a:lnTo>
                  <a:lnTo>
                    <a:pt x="216331" y="665556"/>
                  </a:lnTo>
                  <a:lnTo>
                    <a:pt x="214782" y="668096"/>
                  </a:lnTo>
                  <a:lnTo>
                    <a:pt x="214033" y="669366"/>
                  </a:lnTo>
                  <a:lnTo>
                    <a:pt x="215950" y="671906"/>
                  </a:lnTo>
                  <a:lnTo>
                    <a:pt x="215150" y="673176"/>
                  </a:lnTo>
                  <a:lnTo>
                    <a:pt x="214223" y="674446"/>
                  </a:lnTo>
                  <a:lnTo>
                    <a:pt x="213728" y="675716"/>
                  </a:lnTo>
                  <a:lnTo>
                    <a:pt x="212915" y="676986"/>
                  </a:lnTo>
                  <a:lnTo>
                    <a:pt x="211366" y="678256"/>
                  </a:lnTo>
                  <a:lnTo>
                    <a:pt x="207162" y="678256"/>
                  </a:lnTo>
                  <a:lnTo>
                    <a:pt x="207035" y="680796"/>
                  </a:lnTo>
                  <a:lnTo>
                    <a:pt x="206794" y="682066"/>
                  </a:lnTo>
                  <a:lnTo>
                    <a:pt x="206171" y="683336"/>
                  </a:lnTo>
                  <a:lnTo>
                    <a:pt x="203250" y="682066"/>
                  </a:lnTo>
                  <a:lnTo>
                    <a:pt x="202323" y="683336"/>
                  </a:lnTo>
                  <a:lnTo>
                    <a:pt x="201891" y="683336"/>
                  </a:lnTo>
                  <a:lnTo>
                    <a:pt x="201269" y="684606"/>
                  </a:lnTo>
                  <a:lnTo>
                    <a:pt x="200901" y="685876"/>
                  </a:lnTo>
                  <a:lnTo>
                    <a:pt x="199720" y="685876"/>
                  </a:lnTo>
                  <a:lnTo>
                    <a:pt x="199415" y="684606"/>
                  </a:lnTo>
                  <a:lnTo>
                    <a:pt x="200660" y="683336"/>
                  </a:lnTo>
                  <a:lnTo>
                    <a:pt x="200710" y="682066"/>
                  </a:lnTo>
                  <a:lnTo>
                    <a:pt x="199910" y="680796"/>
                  </a:lnTo>
                  <a:lnTo>
                    <a:pt x="199605" y="680796"/>
                  </a:lnTo>
                  <a:lnTo>
                    <a:pt x="199669" y="679526"/>
                  </a:lnTo>
                  <a:lnTo>
                    <a:pt x="199783" y="678256"/>
                  </a:lnTo>
                  <a:lnTo>
                    <a:pt x="200533" y="675716"/>
                  </a:lnTo>
                  <a:lnTo>
                    <a:pt x="200342" y="674446"/>
                  </a:lnTo>
                  <a:lnTo>
                    <a:pt x="198856" y="671906"/>
                  </a:lnTo>
                  <a:lnTo>
                    <a:pt x="197866" y="670636"/>
                  </a:lnTo>
                  <a:lnTo>
                    <a:pt x="196938" y="669366"/>
                  </a:lnTo>
                  <a:lnTo>
                    <a:pt x="193776" y="670636"/>
                  </a:lnTo>
                  <a:lnTo>
                    <a:pt x="192227" y="669366"/>
                  </a:lnTo>
                  <a:lnTo>
                    <a:pt x="190741" y="669366"/>
                  </a:lnTo>
                  <a:lnTo>
                    <a:pt x="191490" y="668096"/>
                  </a:lnTo>
                  <a:lnTo>
                    <a:pt x="191985" y="666826"/>
                  </a:lnTo>
                  <a:lnTo>
                    <a:pt x="192659" y="665556"/>
                  </a:lnTo>
                  <a:lnTo>
                    <a:pt x="193408" y="664286"/>
                  </a:lnTo>
                  <a:lnTo>
                    <a:pt x="193090" y="664286"/>
                  </a:lnTo>
                  <a:lnTo>
                    <a:pt x="191795" y="661746"/>
                  </a:lnTo>
                  <a:lnTo>
                    <a:pt x="193967" y="660476"/>
                  </a:lnTo>
                  <a:lnTo>
                    <a:pt x="194424" y="659206"/>
                  </a:lnTo>
                  <a:lnTo>
                    <a:pt x="195326" y="656666"/>
                  </a:lnTo>
                  <a:lnTo>
                    <a:pt x="196316" y="655396"/>
                  </a:lnTo>
                  <a:lnTo>
                    <a:pt x="199174" y="655396"/>
                  </a:lnTo>
                  <a:lnTo>
                    <a:pt x="200164" y="654126"/>
                  </a:lnTo>
                  <a:lnTo>
                    <a:pt x="201955" y="654126"/>
                  </a:lnTo>
                  <a:lnTo>
                    <a:pt x="202641" y="652856"/>
                  </a:lnTo>
                  <a:lnTo>
                    <a:pt x="205981" y="652856"/>
                  </a:lnTo>
                  <a:lnTo>
                    <a:pt x="206070" y="651586"/>
                  </a:lnTo>
                  <a:lnTo>
                    <a:pt x="206171" y="650316"/>
                  </a:lnTo>
                  <a:lnTo>
                    <a:pt x="206235" y="649046"/>
                  </a:lnTo>
                  <a:lnTo>
                    <a:pt x="205295" y="649046"/>
                  </a:lnTo>
                  <a:lnTo>
                    <a:pt x="201460" y="649046"/>
                  </a:lnTo>
                  <a:lnTo>
                    <a:pt x="200469" y="650316"/>
                  </a:lnTo>
                  <a:lnTo>
                    <a:pt x="199351" y="651586"/>
                  </a:lnTo>
                  <a:lnTo>
                    <a:pt x="198666" y="650316"/>
                  </a:lnTo>
                  <a:lnTo>
                    <a:pt x="197929" y="649046"/>
                  </a:lnTo>
                  <a:lnTo>
                    <a:pt x="197802" y="647776"/>
                  </a:lnTo>
                  <a:lnTo>
                    <a:pt x="197510" y="645236"/>
                  </a:lnTo>
                  <a:lnTo>
                    <a:pt x="188633" y="645236"/>
                  </a:lnTo>
                  <a:lnTo>
                    <a:pt x="186905" y="645236"/>
                  </a:lnTo>
                  <a:lnTo>
                    <a:pt x="185851" y="646506"/>
                  </a:lnTo>
                  <a:lnTo>
                    <a:pt x="185166" y="645236"/>
                  </a:lnTo>
                  <a:lnTo>
                    <a:pt x="184861" y="645236"/>
                  </a:lnTo>
                  <a:lnTo>
                    <a:pt x="185229" y="643966"/>
                  </a:lnTo>
                  <a:lnTo>
                    <a:pt x="186588" y="642696"/>
                  </a:lnTo>
                  <a:lnTo>
                    <a:pt x="187464" y="642696"/>
                  </a:lnTo>
                  <a:lnTo>
                    <a:pt x="186715" y="640156"/>
                  </a:lnTo>
                  <a:lnTo>
                    <a:pt x="185966" y="638886"/>
                  </a:lnTo>
                  <a:lnTo>
                    <a:pt x="186524" y="636346"/>
                  </a:lnTo>
                  <a:lnTo>
                    <a:pt x="187401" y="635076"/>
                  </a:lnTo>
                  <a:lnTo>
                    <a:pt x="188137" y="633806"/>
                  </a:lnTo>
                  <a:lnTo>
                    <a:pt x="188074" y="632536"/>
                  </a:lnTo>
                  <a:lnTo>
                    <a:pt x="187464" y="629996"/>
                  </a:lnTo>
                  <a:lnTo>
                    <a:pt x="187515" y="628726"/>
                  </a:lnTo>
                  <a:lnTo>
                    <a:pt x="187833" y="627456"/>
                  </a:lnTo>
                  <a:lnTo>
                    <a:pt x="188201" y="626186"/>
                  </a:lnTo>
                  <a:lnTo>
                    <a:pt x="189014" y="623646"/>
                  </a:lnTo>
                  <a:lnTo>
                    <a:pt x="189941" y="622376"/>
                  </a:lnTo>
                  <a:lnTo>
                    <a:pt x="193217" y="622376"/>
                  </a:lnTo>
                  <a:lnTo>
                    <a:pt x="193471" y="621106"/>
                  </a:lnTo>
                  <a:lnTo>
                    <a:pt x="194208" y="619836"/>
                  </a:lnTo>
                  <a:lnTo>
                    <a:pt x="194830" y="618566"/>
                  </a:lnTo>
                  <a:lnTo>
                    <a:pt x="195580" y="618566"/>
                  </a:lnTo>
                  <a:lnTo>
                    <a:pt x="196075" y="619836"/>
                  </a:lnTo>
                  <a:lnTo>
                    <a:pt x="196570" y="622376"/>
                  </a:lnTo>
                  <a:lnTo>
                    <a:pt x="196684" y="626186"/>
                  </a:lnTo>
                  <a:lnTo>
                    <a:pt x="201155" y="629996"/>
                  </a:lnTo>
                  <a:lnTo>
                    <a:pt x="205676" y="627456"/>
                  </a:lnTo>
                  <a:lnTo>
                    <a:pt x="209207" y="627456"/>
                  </a:lnTo>
                  <a:lnTo>
                    <a:pt x="207784" y="628726"/>
                  </a:lnTo>
                  <a:lnTo>
                    <a:pt x="207657" y="631266"/>
                  </a:lnTo>
                  <a:lnTo>
                    <a:pt x="209143" y="632536"/>
                  </a:lnTo>
                  <a:lnTo>
                    <a:pt x="208953" y="633806"/>
                  </a:lnTo>
                  <a:lnTo>
                    <a:pt x="209207" y="633806"/>
                  </a:lnTo>
                  <a:lnTo>
                    <a:pt x="209880" y="633806"/>
                  </a:lnTo>
                  <a:lnTo>
                    <a:pt x="211429" y="632536"/>
                  </a:lnTo>
                  <a:lnTo>
                    <a:pt x="210820" y="629996"/>
                  </a:lnTo>
                  <a:lnTo>
                    <a:pt x="211429" y="627456"/>
                  </a:lnTo>
                  <a:lnTo>
                    <a:pt x="213106" y="626186"/>
                  </a:lnTo>
                  <a:lnTo>
                    <a:pt x="213106" y="624916"/>
                  </a:lnTo>
                  <a:lnTo>
                    <a:pt x="213664" y="623646"/>
                  </a:lnTo>
                  <a:lnTo>
                    <a:pt x="215950" y="622376"/>
                  </a:lnTo>
                  <a:lnTo>
                    <a:pt x="217322" y="622376"/>
                  </a:lnTo>
                  <a:lnTo>
                    <a:pt x="218808" y="623646"/>
                  </a:lnTo>
                  <a:lnTo>
                    <a:pt x="219240" y="622376"/>
                  </a:lnTo>
                  <a:lnTo>
                    <a:pt x="219989" y="621106"/>
                  </a:lnTo>
                  <a:lnTo>
                    <a:pt x="223139" y="621106"/>
                  </a:lnTo>
                  <a:lnTo>
                    <a:pt x="223824" y="619836"/>
                  </a:lnTo>
                  <a:lnTo>
                    <a:pt x="224193" y="619836"/>
                  </a:lnTo>
                  <a:lnTo>
                    <a:pt x="225005" y="618566"/>
                  </a:lnTo>
                  <a:lnTo>
                    <a:pt x="226364" y="618566"/>
                  </a:lnTo>
                  <a:lnTo>
                    <a:pt x="227291" y="621106"/>
                  </a:lnTo>
                  <a:lnTo>
                    <a:pt x="226733" y="622376"/>
                  </a:lnTo>
                  <a:lnTo>
                    <a:pt x="225933" y="623646"/>
                  </a:lnTo>
                  <a:lnTo>
                    <a:pt x="226923" y="626186"/>
                  </a:lnTo>
                  <a:lnTo>
                    <a:pt x="227101" y="626186"/>
                  </a:lnTo>
                  <a:lnTo>
                    <a:pt x="227355" y="627456"/>
                  </a:lnTo>
                  <a:lnTo>
                    <a:pt x="227355" y="628726"/>
                  </a:lnTo>
                  <a:lnTo>
                    <a:pt x="227723" y="628726"/>
                  </a:lnTo>
                  <a:lnTo>
                    <a:pt x="228650" y="631266"/>
                  </a:lnTo>
                  <a:lnTo>
                    <a:pt x="230390" y="629996"/>
                  </a:lnTo>
                  <a:lnTo>
                    <a:pt x="234226" y="629996"/>
                  </a:lnTo>
                  <a:lnTo>
                    <a:pt x="234784" y="631266"/>
                  </a:lnTo>
                  <a:lnTo>
                    <a:pt x="233362" y="633806"/>
                  </a:lnTo>
                  <a:lnTo>
                    <a:pt x="232498" y="635076"/>
                  </a:lnTo>
                  <a:lnTo>
                    <a:pt x="232689" y="635076"/>
                  </a:lnTo>
                  <a:lnTo>
                    <a:pt x="234848" y="637616"/>
                  </a:lnTo>
                  <a:lnTo>
                    <a:pt x="233426" y="640156"/>
                  </a:lnTo>
                  <a:lnTo>
                    <a:pt x="231444" y="641426"/>
                  </a:lnTo>
                  <a:lnTo>
                    <a:pt x="230149" y="642696"/>
                  </a:lnTo>
                  <a:lnTo>
                    <a:pt x="229273" y="645236"/>
                  </a:lnTo>
                  <a:lnTo>
                    <a:pt x="227291" y="643966"/>
                  </a:lnTo>
                  <a:lnTo>
                    <a:pt x="225615" y="643966"/>
                  </a:lnTo>
                  <a:lnTo>
                    <a:pt x="224561" y="645236"/>
                  </a:lnTo>
                  <a:lnTo>
                    <a:pt x="224510" y="646506"/>
                  </a:lnTo>
                  <a:lnTo>
                    <a:pt x="224383" y="647776"/>
                  </a:lnTo>
                  <a:lnTo>
                    <a:pt x="224256" y="650316"/>
                  </a:lnTo>
                  <a:lnTo>
                    <a:pt x="221526" y="649046"/>
                  </a:lnTo>
                  <a:lnTo>
                    <a:pt x="218554" y="649046"/>
                  </a:lnTo>
                  <a:lnTo>
                    <a:pt x="218440" y="647776"/>
                  </a:lnTo>
                  <a:lnTo>
                    <a:pt x="218122" y="647776"/>
                  </a:lnTo>
                  <a:lnTo>
                    <a:pt x="218186" y="645236"/>
                  </a:lnTo>
                  <a:lnTo>
                    <a:pt x="218313" y="643966"/>
                  </a:lnTo>
                  <a:lnTo>
                    <a:pt x="218249" y="642696"/>
                  </a:lnTo>
                  <a:lnTo>
                    <a:pt x="218059" y="641426"/>
                  </a:lnTo>
                  <a:lnTo>
                    <a:pt x="217817" y="638886"/>
                  </a:lnTo>
                  <a:lnTo>
                    <a:pt x="216700" y="637616"/>
                  </a:lnTo>
                  <a:lnTo>
                    <a:pt x="215582" y="636346"/>
                  </a:lnTo>
                  <a:lnTo>
                    <a:pt x="213664" y="637616"/>
                  </a:lnTo>
                  <a:lnTo>
                    <a:pt x="211429" y="637616"/>
                  </a:lnTo>
                  <a:lnTo>
                    <a:pt x="209270" y="636346"/>
                  </a:lnTo>
                  <a:lnTo>
                    <a:pt x="209207" y="633806"/>
                  </a:lnTo>
                  <a:lnTo>
                    <a:pt x="207403" y="635076"/>
                  </a:lnTo>
                  <a:lnTo>
                    <a:pt x="205549" y="636346"/>
                  </a:lnTo>
                  <a:lnTo>
                    <a:pt x="207340" y="638886"/>
                  </a:lnTo>
                  <a:lnTo>
                    <a:pt x="207467" y="640156"/>
                  </a:lnTo>
                  <a:lnTo>
                    <a:pt x="206971" y="642696"/>
                  </a:lnTo>
                  <a:lnTo>
                    <a:pt x="206603" y="643966"/>
                  </a:lnTo>
                  <a:lnTo>
                    <a:pt x="205613" y="647776"/>
                  </a:lnTo>
                  <a:lnTo>
                    <a:pt x="209143" y="647776"/>
                  </a:lnTo>
                  <a:lnTo>
                    <a:pt x="208216" y="650316"/>
                  </a:lnTo>
                  <a:lnTo>
                    <a:pt x="207899" y="651586"/>
                  </a:lnTo>
                  <a:lnTo>
                    <a:pt x="207835" y="652856"/>
                  </a:lnTo>
                  <a:lnTo>
                    <a:pt x="209207" y="654126"/>
                  </a:lnTo>
                  <a:lnTo>
                    <a:pt x="209575" y="655396"/>
                  </a:lnTo>
                  <a:lnTo>
                    <a:pt x="208394" y="656666"/>
                  </a:lnTo>
                  <a:lnTo>
                    <a:pt x="207784" y="657936"/>
                  </a:lnTo>
                  <a:lnTo>
                    <a:pt x="208280" y="659206"/>
                  </a:lnTo>
                  <a:lnTo>
                    <a:pt x="208457" y="660476"/>
                  </a:lnTo>
                  <a:lnTo>
                    <a:pt x="208648" y="663016"/>
                  </a:lnTo>
                  <a:lnTo>
                    <a:pt x="212242" y="664286"/>
                  </a:lnTo>
                  <a:lnTo>
                    <a:pt x="214782" y="663016"/>
                  </a:lnTo>
                  <a:lnTo>
                    <a:pt x="215900" y="664286"/>
                  </a:lnTo>
                  <a:lnTo>
                    <a:pt x="219176" y="664286"/>
                  </a:lnTo>
                  <a:lnTo>
                    <a:pt x="219544" y="663016"/>
                  </a:lnTo>
                  <a:lnTo>
                    <a:pt x="218186" y="660476"/>
                  </a:lnTo>
                  <a:lnTo>
                    <a:pt x="218935" y="657936"/>
                  </a:lnTo>
                  <a:lnTo>
                    <a:pt x="219798" y="655396"/>
                  </a:lnTo>
                  <a:lnTo>
                    <a:pt x="220040" y="655396"/>
                  </a:lnTo>
                  <a:lnTo>
                    <a:pt x="220294" y="654126"/>
                  </a:lnTo>
                  <a:lnTo>
                    <a:pt x="220535" y="651586"/>
                  </a:lnTo>
                  <a:lnTo>
                    <a:pt x="224193" y="651586"/>
                  </a:lnTo>
                  <a:lnTo>
                    <a:pt x="225564" y="650316"/>
                  </a:lnTo>
                  <a:lnTo>
                    <a:pt x="225679" y="647776"/>
                  </a:lnTo>
                  <a:lnTo>
                    <a:pt x="227482" y="647776"/>
                  </a:lnTo>
                  <a:lnTo>
                    <a:pt x="227787" y="650316"/>
                  </a:lnTo>
                  <a:lnTo>
                    <a:pt x="227914" y="651586"/>
                  </a:lnTo>
                  <a:lnTo>
                    <a:pt x="228409" y="654126"/>
                  </a:lnTo>
                  <a:lnTo>
                    <a:pt x="228904" y="655396"/>
                  </a:lnTo>
                  <a:lnTo>
                    <a:pt x="233857" y="656666"/>
                  </a:lnTo>
                  <a:lnTo>
                    <a:pt x="235902" y="655396"/>
                  </a:lnTo>
                  <a:lnTo>
                    <a:pt x="237578" y="654126"/>
                  </a:lnTo>
                  <a:lnTo>
                    <a:pt x="240055" y="654126"/>
                  </a:lnTo>
                  <a:lnTo>
                    <a:pt x="239801" y="655396"/>
                  </a:lnTo>
                  <a:lnTo>
                    <a:pt x="239801" y="656666"/>
                  </a:lnTo>
                  <a:lnTo>
                    <a:pt x="239560" y="657936"/>
                  </a:lnTo>
                  <a:lnTo>
                    <a:pt x="239991" y="657936"/>
                  </a:lnTo>
                  <a:lnTo>
                    <a:pt x="240855" y="659206"/>
                  </a:lnTo>
                  <a:lnTo>
                    <a:pt x="240550" y="660476"/>
                  </a:lnTo>
                  <a:lnTo>
                    <a:pt x="238315" y="663016"/>
                  </a:lnTo>
                  <a:lnTo>
                    <a:pt x="238264" y="664286"/>
                  </a:lnTo>
                  <a:lnTo>
                    <a:pt x="239560" y="666826"/>
                  </a:lnTo>
                  <a:lnTo>
                    <a:pt x="239801" y="669366"/>
                  </a:lnTo>
                  <a:lnTo>
                    <a:pt x="238633" y="670636"/>
                  </a:lnTo>
                  <a:lnTo>
                    <a:pt x="238137" y="671906"/>
                  </a:lnTo>
                  <a:lnTo>
                    <a:pt x="237769" y="674446"/>
                  </a:lnTo>
                  <a:lnTo>
                    <a:pt x="240423" y="674446"/>
                  </a:lnTo>
                  <a:lnTo>
                    <a:pt x="240309" y="679526"/>
                  </a:lnTo>
                  <a:lnTo>
                    <a:pt x="240360" y="680796"/>
                  </a:lnTo>
                  <a:lnTo>
                    <a:pt x="240550" y="682066"/>
                  </a:lnTo>
                  <a:lnTo>
                    <a:pt x="240423" y="682066"/>
                  </a:lnTo>
                  <a:lnTo>
                    <a:pt x="239687" y="685876"/>
                  </a:lnTo>
                  <a:lnTo>
                    <a:pt x="239991" y="688416"/>
                  </a:lnTo>
                  <a:lnTo>
                    <a:pt x="242722" y="689686"/>
                  </a:lnTo>
                  <a:lnTo>
                    <a:pt x="244881" y="689686"/>
                  </a:lnTo>
                  <a:lnTo>
                    <a:pt x="247116" y="687146"/>
                  </a:lnTo>
                  <a:lnTo>
                    <a:pt x="249656" y="689686"/>
                  </a:lnTo>
                  <a:lnTo>
                    <a:pt x="249364" y="687146"/>
                  </a:lnTo>
                  <a:lnTo>
                    <a:pt x="249224" y="685876"/>
                  </a:lnTo>
                  <a:lnTo>
                    <a:pt x="248856" y="683336"/>
                  </a:lnTo>
                  <a:lnTo>
                    <a:pt x="251015" y="679526"/>
                  </a:lnTo>
                  <a:lnTo>
                    <a:pt x="248475" y="679526"/>
                  </a:lnTo>
                  <a:lnTo>
                    <a:pt x="247548" y="678256"/>
                  </a:lnTo>
                  <a:lnTo>
                    <a:pt x="248424" y="676986"/>
                  </a:lnTo>
                  <a:lnTo>
                    <a:pt x="248856" y="675716"/>
                  </a:lnTo>
                  <a:lnTo>
                    <a:pt x="249415" y="674446"/>
                  </a:lnTo>
                  <a:lnTo>
                    <a:pt x="248107" y="673176"/>
                  </a:lnTo>
                  <a:lnTo>
                    <a:pt x="247675" y="673176"/>
                  </a:lnTo>
                  <a:lnTo>
                    <a:pt x="248424" y="668096"/>
                  </a:lnTo>
                  <a:lnTo>
                    <a:pt x="248234" y="666826"/>
                  </a:lnTo>
                  <a:lnTo>
                    <a:pt x="246748" y="663016"/>
                  </a:lnTo>
                  <a:lnTo>
                    <a:pt x="240804" y="663016"/>
                  </a:lnTo>
                  <a:lnTo>
                    <a:pt x="240487" y="661746"/>
                  </a:lnTo>
                  <a:lnTo>
                    <a:pt x="240677" y="660476"/>
                  </a:lnTo>
                  <a:lnTo>
                    <a:pt x="241109" y="660476"/>
                  </a:lnTo>
                  <a:lnTo>
                    <a:pt x="242658" y="659206"/>
                  </a:lnTo>
                  <a:lnTo>
                    <a:pt x="243281" y="657936"/>
                  </a:lnTo>
                  <a:lnTo>
                    <a:pt x="241668" y="655396"/>
                  </a:lnTo>
                  <a:lnTo>
                    <a:pt x="241846" y="654126"/>
                  </a:lnTo>
                  <a:lnTo>
                    <a:pt x="242036" y="654126"/>
                  </a:lnTo>
                  <a:lnTo>
                    <a:pt x="242658" y="652856"/>
                  </a:lnTo>
                  <a:lnTo>
                    <a:pt x="243649" y="652856"/>
                  </a:lnTo>
                  <a:lnTo>
                    <a:pt x="244767" y="649046"/>
                  </a:lnTo>
                  <a:lnTo>
                    <a:pt x="246316" y="649046"/>
                  </a:lnTo>
                  <a:lnTo>
                    <a:pt x="248234" y="647776"/>
                  </a:lnTo>
                  <a:lnTo>
                    <a:pt x="250405" y="647776"/>
                  </a:lnTo>
                  <a:lnTo>
                    <a:pt x="250494" y="645236"/>
                  </a:lnTo>
                  <a:lnTo>
                    <a:pt x="250520" y="643966"/>
                  </a:lnTo>
                  <a:lnTo>
                    <a:pt x="254241" y="643966"/>
                  </a:lnTo>
                  <a:lnTo>
                    <a:pt x="254736" y="642696"/>
                  </a:lnTo>
                  <a:lnTo>
                    <a:pt x="256413" y="642696"/>
                  </a:lnTo>
                  <a:lnTo>
                    <a:pt x="256971" y="643966"/>
                  </a:lnTo>
                  <a:lnTo>
                    <a:pt x="256844" y="643966"/>
                  </a:lnTo>
                  <a:lnTo>
                    <a:pt x="255981" y="647776"/>
                  </a:lnTo>
                  <a:lnTo>
                    <a:pt x="257581" y="650316"/>
                  </a:lnTo>
                  <a:lnTo>
                    <a:pt x="258953" y="655396"/>
                  </a:lnTo>
                  <a:lnTo>
                    <a:pt x="265391" y="655396"/>
                  </a:lnTo>
                  <a:lnTo>
                    <a:pt x="266750" y="656666"/>
                  </a:lnTo>
                  <a:lnTo>
                    <a:pt x="267804" y="655396"/>
                  </a:lnTo>
                  <a:lnTo>
                    <a:pt x="267500" y="654126"/>
                  </a:lnTo>
                  <a:lnTo>
                    <a:pt x="267131" y="651586"/>
                  </a:lnTo>
                  <a:lnTo>
                    <a:pt x="266509" y="649046"/>
                  </a:lnTo>
                  <a:lnTo>
                    <a:pt x="266014" y="646506"/>
                  </a:lnTo>
                  <a:lnTo>
                    <a:pt x="266636" y="646506"/>
                  </a:lnTo>
                  <a:lnTo>
                    <a:pt x="267563" y="645236"/>
                  </a:lnTo>
                  <a:lnTo>
                    <a:pt x="266141" y="643966"/>
                  </a:lnTo>
                  <a:lnTo>
                    <a:pt x="266077" y="642696"/>
                  </a:lnTo>
                  <a:lnTo>
                    <a:pt x="266877" y="641426"/>
                  </a:lnTo>
                  <a:lnTo>
                    <a:pt x="254114" y="641426"/>
                  </a:lnTo>
                  <a:lnTo>
                    <a:pt x="252691" y="641426"/>
                  </a:lnTo>
                  <a:lnTo>
                    <a:pt x="250456" y="641426"/>
                  </a:lnTo>
                  <a:lnTo>
                    <a:pt x="249961" y="642696"/>
                  </a:lnTo>
                  <a:lnTo>
                    <a:pt x="249593" y="643966"/>
                  </a:lnTo>
                  <a:lnTo>
                    <a:pt x="248970" y="643966"/>
                  </a:lnTo>
                  <a:lnTo>
                    <a:pt x="248539" y="645236"/>
                  </a:lnTo>
                  <a:lnTo>
                    <a:pt x="247865" y="645236"/>
                  </a:lnTo>
                  <a:lnTo>
                    <a:pt x="247243" y="641426"/>
                  </a:lnTo>
                  <a:lnTo>
                    <a:pt x="246989" y="640156"/>
                  </a:lnTo>
                  <a:lnTo>
                    <a:pt x="246621" y="638886"/>
                  </a:lnTo>
                  <a:lnTo>
                    <a:pt x="245008" y="637616"/>
                  </a:lnTo>
                  <a:lnTo>
                    <a:pt x="239991" y="637616"/>
                  </a:lnTo>
                  <a:lnTo>
                    <a:pt x="239255" y="638886"/>
                  </a:lnTo>
                  <a:lnTo>
                    <a:pt x="237083" y="638886"/>
                  </a:lnTo>
                  <a:lnTo>
                    <a:pt x="235839" y="640156"/>
                  </a:lnTo>
                  <a:lnTo>
                    <a:pt x="235534" y="638886"/>
                  </a:lnTo>
                  <a:lnTo>
                    <a:pt x="235661" y="637616"/>
                  </a:lnTo>
                  <a:lnTo>
                    <a:pt x="235724" y="636346"/>
                  </a:lnTo>
                  <a:lnTo>
                    <a:pt x="235470" y="635076"/>
                  </a:lnTo>
                  <a:lnTo>
                    <a:pt x="235534" y="633806"/>
                  </a:lnTo>
                  <a:lnTo>
                    <a:pt x="235661" y="632536"/>
                  </a:lnTo>
                  <a:lnTo>
                    <a:pt x="235839" y="631266"/>
                  </a:lnTo>
                  <a:lnTo>
                    <a:pt x="236397" y="631266"/>
                  </a:lnTo>
                  <a:lnTo>
                    <a:pt x="236931" y="629996"/>
                  </a:lnTo>
                  <a:lnTo>
                    <a:pt x="237451" y="628726"/>
                  </a:lnTo>
                  <a:lnTo>
                    <a:pt x="237210" y="627456"/>
                  </a:lnTo>
                  <a:lnTo>
                    <a:pt x="236829" y="626186"/>
                  </a:lnTo>
                  <a:lnTo>
                    <a:pt x="236766" y="623646"/>
                  </a:lnTo>
                  <a:lnTo>
                    <a:pt x="238506" y="621106"/>
                  </a:lnTo>
                  <a:lnTo>
                    <a:pt x="239306" y="619836"/>
                  </a:lnTo>
                  <a:lnTo>
                    <a:pt x="242404" y="619836"/>
                  </a:lnTo>
                  <a:lnTo>
                    <a:pt x="242506" y="618566"/>
                  </a:lnTo>
                  <a:lnTo>
                    <a:pt x="242595" y="617296"/>
                  </a:lnTo>
                  <a:lnTo>
                    <a:pt x="242785" y="617296"/>
                  </a:lnTo>
                  <a:lnTo>
                    <a:pt x="243154" y="616026"/>
                  </a:lnTo>
                  <a:lnTo>
                    <a:pt x="243522" y="616026"/>
                  </a:lnTo>
                  <a:lnTo>
                    <a:pt x="243890" y="614756"/>
                  </a:lnTo>
                  <a:lnTo>
                    <a:pt x="244513" y="616026"/>
                  </a:lnTo>
                  <a:lnTo>
                    <a:pt x="245008" y="618566"/>
                  </a:lnTo>
                  <a:lnTo>
                    <a:pt x="245008" y="619836"/>
                  </a:lnTo>
                  <a:lnTo>
                    <a:pt x="245630" y="622376"/>
                  </a:lnTo>
                  <a:lnTo>
                    <a:pt x="246316" y="623646"/>
                  </a:lnTo>
                  <a:lnTo>
                    <a:pt x="250456" y="624916"/>
                  </a:lnTo>
                  <a:lnTo>
                    <a:pt x="252323" y="623646"/>
                  </a:lnTo>
                  <a:lnTo>
                    <a:pt x="252564" y="623646"/>
                  </a:lnTo>
                  <a:lnTo>
                    <a:pt x="253060" y="621106"/>
                  </a:lnTo>
                  <a:lnTo>
                    <a:pt x="254800" y="621106"/>
                  </a:lnTo>
                  <a:lnTo>
                    <a:pt x="256590" y="622376"/>
                  </a:lnTo>
                  <a:lnTo>
                    <a:pt x="255485" y="623646"/>
                  </a:lnTo>
                  <a:lnTo>
                    <a:pt x="255358" y="626186"/>
                  </a:lnTo>
                  <a:lnTo>
                    <a:pt x="258140" y="627456"/>
                  </a:lnTo>
                  <a:lnTo>
                    <a:pt x="258953" y="626186"/>
                  </a:lnTo>
                  <a:lnTo>
                    <a:pt x="259194" y="624916"/>
                  </a:lnTo>
                  <a:lnTo>
                    <a:pt x="258699" y="624916"/>
                  </a:lnTo>
                  <a:lnTo>
                    <a:pt x="258076" y="622376"/>
                  </a:lnTo>
                  <a:lnTo>
                    <a:pt x="258203" y="621106"/>
                  </a:lnTo>
                  <a:lnTo>
                    <a:pt x="259448" y="619836"/>
                  </a:lnTo>
                  <a:lnTo>
                    <a:pt x="259689" y="619836"/>
                  </a:lnTo>
                  <a:lnTo>
                    <a:pt x="260311" y="617296"/>
                  </a:lnTo>
                  <a:lnTo>
                    <a:pt x="265023" y="614756"/>
                  </a:lnTo>
                  <a:lnTo>
                    <a:pt x="265645" y="614756"/>
                  </a:lnTo>
                  <a:lnTo>
                    <a:pt x="266077" y="613486"/>
                  </a:lnTo>
                  <a:lnTo>
                    <a:pt x="266319" y="612216"/>
                  </a:lnTo>
                  <a:lnTo>
                    <a:pt x="267004" y="610946"/>
                  </a:lnTo>
                  <a:lnTo>
                    <a:pt x="268236" y="609676"/>
                  </a:lnTo>
                  <a:lnTo>
                    <a:pt x="270040" y="610946"/>
                  </a:lnTo>
                  <a:lnTo>
                    <a:pt x="270662" y="610946"/>
                  </a:lnTo>
                  <a:lnTo>
                    <a:pt x="271284" y="609676"/>
                  </a:lnTo>
                  <a:lnTo>
                    <a:pt x="271653" y="609676"/>
                  </a:lnTo>
                  <a:lnTo>
                    <a:pt x="270344" y="608406"/>
                  </a:lnTo>
                  <a:lnTo>
                    <a:pt x="266509" y="608406"/>
                  </a:lnTo>
                  <a:lnTo>
                    <a:pt x="266255" y="610946"/>
                  </a:lnTo>
                  <a:lnTo>
                    <a:pt x="265518" y="612216"/>
                  </a:lnTo>
                  <a:lnTo>
                    <a:pt x="263906" y="612216"/>
                  </a:lnTo>
                  <a:lnTo>
                    <a:pt x="263715" y="610946"/>
                  </a:lnTo>
                  <a:lnTo>
                    <a:pt x="263664" y="609676"/>
                  </a:lnTo>
                  <a:lnTo>
                    <a:pt x="263042" y="608406"/>
                  </a:lnTo>
                  <a:lnTo>
                    <a:pt x="262420" y="607136"/>
                  </a:lnTo>
                  <a:lnTo>
                    <a:pt x="261493" y="605866"/>
                  </a:lnTo>
                  <a:lnTo>
                    <a:pt x="259575" y="603326"/>
                  </a:lnTo>
                  <a:lnTo>
                    <a:pt x="256844" y="604596"/>
                  </a:lnTo>
                  <a:lnTo>
                    <a:pt x="255104" y="605866"/>
                  </a:lnTo>
                  <a:lnTo>
                    <a:pt x="254241" y="605866"/>
                  </a:lnTo>
                  <a:lnTo>
                    <a:pt x="253619" y="607136"/>
                  </a:lnTo>
                  <a:lnTo>
                    <a:pt x="251891" y="607136"/>
                  </a:lnTo>
                  <a:lnTo>
                    <a:pt x="250647" y="608406"/>
                  </a:lnTo>
                  <a:lnTo>
                    <a:pt x="250837" y="607136"/>
                  </a:lnTo>
                  <a:lnTo>
                    <a:pt x="253504" y="603326"/>
                  </a:lnTo>
                  <a:lnTo>
                    <a:pt x="251955" y="602056"/>
                  </a:lnTo>
                  <a:lnTo>
                    <a:pt x="250710" y="599516"/>
                  </a:lnTo>
                  <a:lnTo>
                    <a:pt x="249224" y="600786"/>
                  </a:lnTo>
                  <a:lnTo>
                    <a:pt x="248970" y="602056"/>
                  </a:lnTo>
                  <a:lnTo>
                    <a:pt x="249910" y="603326"/>
                  </a:lnTo>
                  <a:lnTo>
                    <a:pt x="250710" y="604596"/>
                  </a:lnTo>
                  <a:lnTo>
                    <a:pt x="250837" y="605866"/>
                  </a:lnTo>
                  <a:lnTo>
                    <a:pt x="249161" y="607136"/>
                  </a:lnTo>
                  <a:lnTo>
                    <a:pt x="248602" y="607136"/>
                  </a:lnTo>
                  <a:lnTo>
                    <a:pt x="247675" y="609676"/>
                  </a:lnTo>
                  <a:lnTo>
                    <a:pt x="246684" y="610946"/>
                  </a:lnTo>
                  <a:lnTo>
                    <a:pt x="243395" y="610946"/>
                  </a:lnTo>
                  <a:lnTo>
                    <a:pt x="242531" y="612216"/>
                  </a:lnTo>
                  <a:lnTo>
                    <a:pt x="241846" y="613486"/>
                  </a:lnTo>
                  <a:lnTo>
                    <a:pt x="241300" y="614756"/>
                  </a:lnTo>
                  <a:lnTo>
                    <a:pt x="238074" y="614756"/>
                  </a:lnTo>
                  <a:lnTo>
                    <a:pt x="236588" y="613486"/>
                  </a:lnTo>
                  <a:lnTo>
                    <a:pt x="235966" y="612216"/>
                  </a:lnTo>
                  <a:lnTo>
                    <a:pt x="236461" y="610946"/>
                  </a:lnTo>
                  <a:lnTo>
                    <a:pt x="236766" y="610946"/>
                  </a:lnTo>
                  <a:lnTo>
                    <a:pt x="236588" y="608406"/>
                  </a:lnTo>
                  <a:lnTo>
                    <a:pt x="236029" y="608406"/>
                  </a:lnTo>
                  <a:lnTo>
                    <a:pt x="235165" y="607136"/>
                  </a:lnTo>
                  <a:lnTo>
                    <a:pt x="233794" y="605866"/>
                  </a:lnTo>
                  <a:lnTo>
                    <a:pt x="232562" y="604596"/>
                  </a:lnTo>
                  <a:lnTo>
                    <a:pt x="231254" y="604596"/>
                  </a:lnTo>
                  <a:lnTo>
                    <a:pt x="230759" y="605866"/>
                  </a:lnTo>
                  <a:lnTo>
                    <a:pt x="230085" y="605866"/>
                  </a:lnTo>
                  <a:lnTo>
                    <a:pt x="229768" y="607136"/>
                  </a:lnTo>
                  <a:lnTo>
                    <a:pt x="226733" y="604596"/>
                  </a:lnTo>
                  <a:lnTo>
                    <a:pt x="227482" y="604596"/>
                  </a:lnTo>
                  <a:lnTo>
                    <a:pt x="228777" y="602056"/>
                  </a:lnTo>
                  <a:lnTo>
                    <a:pt x="229527" y="600786"/>
                  </a:lnTo>
                  <a:lnTo>
                    <a:pt x="229641" y="599516"/>
                  </a:lnTo>
                  <a:lnTo>
                    <a:pt x="228219" y="596976"/>
                  </a:lnTo>
                  <a:lnTo>
                    <a:pt x="228104" y="595706"/>
                  </a:lnTo>
                  <a:lnTo>
                    <a:pt x="228409" y="595706"/>
                  </a:lnTo>
                  <a:lnTo>
                    <a:pt x="230454" y="593166"/>
                  </a:lnTo>
                  <a:lnTo>
                    <a:pt x="232130" y="590626"/>
                  </a:lnTo>
                  <a:lnTo>
                    <a:pt x="236334" y="590626"/>
                  </a:lnTo>
                  <a:lnTo>
                    <a:pt x="237020" y="589356"/>
                  </a:lnTo>
                  <a:lnTo>
                    <a:pt x="238137" y="588086"/>
                  </a:lnTo>
                  <a:lnTo>
                    <a:pt x="237820" y="586816"/>
                  </a:lnTo>
                  <a:lnTo>
                    <a:pt x="239433" y="586816"/>
                  </a:lnTo>
                  <a:lnTo>
                    <a:pt x="241604" y="585546"/>
                  </a:lnTo>
                  <a:lnTo>
                    <a:pt x="242722" y="586816"/>
                  </a:lnTo>
                  <a:lnTo>
                    <a:pt x="243713" y="588086"/>
                  </a:lnTo>
                  <a:lnTo>
                    <a:pt x="243840" y="589356"/>
                  </a:lnTo>
                  <a:lnTo>
                    <a:pt x="243395" y="589356"/>
                  </a:lnTo>
                  <a:lnTo>
                    <a:pt x="241973" y="590626"/>
                  </a:lnTo>
                  <a:lnTo>
                    <a:pt x="242290" y="591896"/>
                  </a:lnTo>
                  <a:lnTo>
                    <a:pt x="242722" y="591896"/>
                  </a:lnTo>
                  <a:lnTo>
                    <a:pt x="243090" y="593166"/>
                  </a:lnTo>
                  <a:lnTo>
                    <a:pt x="243281" y="594436"/>
                  </a:lnTo>
                  <a:lnTo>
                    <a:pt x="243522" y="595706"/>
                  </a:lnTo>
                  <a:lnTo>
                    <a:pt x="243776" y="595706"/>
                  </a:lnTo>
                  <a:lnTo>
                    <a:pt x="244208" y="596976"/>
                  </a:lnTo>
                  <a:lnTo>
                    <a:pt x="245008" y="598246"/>
                  </a:lnTo>
                  <a:lnTo>
                    <a:pt x="245757" y="598246"/>
                  </a:lnTo>
                  <a:lnTo>
                    <a:pt x="246748" y="599516"/>
                  </a:lnTo>
                  <a:lnTo>
                    <a:pt x="249529" y="596976"/>
                  </a:lnTo>
                  <a:lnTo>
                    <a:pt x="250647" y="596976"/>
                  </a:lnTo>
                  <a:lnTo>
                    <a:pt x="251269" y="599516"/>
                  </a:lnTo>
                  <a:lnTo>
                    <a:pt x="252196" y="598246"/>
                  </a:lnTo>
                  <a:lnTo>
                    <a:pt x="253441" y="596976"/>
                  </a:lnTo>
                  <a:lnTo>
                    <a:pt x="252691" y="591896"/>
                  </a:lnTo>
                  <a:lnTo>
                    <a:pt x="253619" y="588086"/>
                  </a:lnTo>
                  <a:lnTo>
                    <a:pt x="255663" y="585546"/>
                  </a:lnTo>
                  <a:lnTo>
                    <a:pt x="257149" y="585546"/>
                  </a:lnTo>
                  <a:lnTo>
                    <a:pt x="258457" y="584276"/>
                  </a:lnTo>
                  <a:lnTo>
                    <a:pt x="258953" y="584276"/>
                  </a:lnTo>
                  <a:lnTo>
                    <a:pt x="259080" y="583006"/>
                  </a:lnTo>
                  <a:lnTo>
                    <a:pt x="255104" y="583006"/>
                  </a:lnTo>
                  <a:lnTo>
                    <a:pt x="240919" y="583006"/>
                  </a:lnTo>
                  <a:lnTo>
                    <a:pt x="239801" y="583006"/>
                  </a:lnTo>
                  <a:lnTo>
                    <a:pt x="237020" y="583006"/>
                  </a:lnTo>
                  <a:lnTo>
                    <a:pt x="236397" y="585546"/>
                  </a:lnTo>
                  <a:lnTo>
                    <a:pt x="235839" y="585546"/>
                  </a:lnTo>
                  <a:lnTo>
                    <a:pt x="235534" y="586816"/>
                  </a:lnTo>
                  <a:lnTo>
                    <a:pt x="234911" y="586816"/>
                  </a:lnTo>
                  <a:lnTo>
                    <a:pt x="234848" y="584276"/>
                  </a:lnTo>
                  <a:lnTo>
                    <a:pt x="234721" y="583006"/>
                  </a:lnTo>
                  <a:lnTo>
                    <a:pt x="234721" y="581736"/>
                  </a:lnTo>
                  <a:lnTo>
                    <a:pt x="232867" y="580466"/>
                  </a:lnTo>
                  <a:lnTo>
                    <a:pt x="231571" y="579196"/>
                  </a:lnTo>
                  <a:lnTo>
                    <a:pt x="228968" y="579196"/>
                  </a:lnTo>
                  <a:lnTo>
                    <a:pt x="228041" y="580466"/>
                  </a:lnTo>
                  <a:lnTo>
                    <a:pt x="227660" y="580466"/>
                  </a:lnTo>
                  <a:lnTo>
                    <a:pt x="227660" y="600786"/>
                  </a:lnTo>
                  <a:lnTo>
                    <a:pt x="227660" y="602056"/>
                  </a:lnTo>
                  <a:lnTo>
                    <a:pt x="226364" y="603326"/>
                  </a:lnTo>
                  <a:lnTo>
                    <a:pt x="225996" y="604596"/>
                  </a:lnTo>
                  <a:lnTo>
                    <a:pt x="225247" y="604596"/>
                  </a:lnTo>
                  <a:lnTo>
                    <a:pt x="224256" y="605866"/>
                  </a:lnTo>
                  <a:lnTo>
                    <a:pt x="224015" y="607136"/>
                  </a:lnTo>
                  <a:lnTo>
                    <a:pt x="225005" y="607136"/>
                  </a:lnTo>
                  <a:lnTo>
                    <a:pt x="226301" y="608406"/>
                  </a:lnTo>
                  <a:lnTo>
                    <a:pt x="225679" y="609676"/>
                  </a:lnTo>
                  <a:lnTo>
                    <a:pt x="225005" y="612216"/>
                  </a:lnTo>
                  <a:lnTo>
                    <a:pt x="224510" y="612216"/>
                  </a:lnTo>
                  <a:lnTo>
                    <a:pt x="223888" y="614756"/>
                  </a:lnTo>
                  <a:lnTo>
                    <a:pt x="223139" y="616026"/>
                  </a:lnTo>
                  <a:lnTo>
                    <a:pt x="221653" y="614756"/>
                  </a:lnTo>
                  <a:lnTo>
                    <a:pt x="220535" y="614756"/>
                  </a:lnTo>
                  <a:lnTo>
                    <a:pt x="219430" y="617296"/>
                  </a:lnTo>
                  <a:lnTo>
                    <a:pt x="218681" y="618566"/>
                  </a:lnTo>
                  <a:lnTo>
                    <a:pt x="218186" y="619836"/>
                  </a:lnTo>
                  <a:lnTo>
                    <a:pt x="217690" y="619836"/>
                  </a:lnTo>
                  <a:lnTo>
                    <a:pt x="217411" y="618566"/>
                  </a:lnTo>
                  <a:lnTo>
                    <a:pt x="217131" y="617296"/>
                  </a:lnTo>
                  <a:lnTo>
                    <a:pt x="216077" y="616026"/>
                  </a:lnTo>
                  <a:lnTo>
                    <a:pt x="216331" y="613486"/>
                  </a:lnTo>
                  <a:lnTo>
                    <a:pt x="216446" y="612216"/>
                  </a:lnTo>
                  <a:lnTo>
                    <a:pt x="215900" y="612216"/>
                  </a:lnTo>
                  <a:lnTo>
                    <a:pt x="213106" y="610946"/>
                  </a:lnTo>
                  <a:lnTo>
                    <a:pt x="207899" y="610946"/>
                  </a:lnTo>
                  <a:lnTo>
                    <a:pt x="207721" y="612216"/>
                  </a:lnTo>
                  <a:lnTo>
                    <a:pt x="204749" y="612216"/>
                  </a:lnTo>
                  <a:lnTo>
                    <a:pt x="204190" y="613486"/>
                  </a:lnTo>
                  <a:lnTo>
                    <a:pt x="202577" y="613486"/>
                  </a:lnTo>
                  <a:lnTo>
                    <a:pt x="202946" y="612216"/>
                  </a:lnTo>
                  <a:lnTo>
                    <a:pt x="203250" y="612216"/>
                  </a:lnTo>
                  <a:lnTo>
                    <a:pt x="203695" y="610946"/>
                  </a:lnTo>
                  <a:lnTo>
                    <a:pt x="204863" y="610946"/>
                  </a:lnTo>
                  <a:lnTo>
                    <a:pt x="205790" y="608406"/>
                  </a:lnTo>
                  <a:lnTo>
                    <a:pt x="205054" y="607136"/>
                  </a:lnTo>
                  <a:lnTo>
                    <a:pt x="203504" y="605866"/>
                  </a:lnTo>
                  <a:lnTo>
                    <a:pt x="205486" y="603326"/>
                  </a:lnTo>
                  <a:lnTo>
                    <a:pt x="206044" y="602056"/>
                  </a:lnTo>
                  <a:lnTo>
                    <a:pt x="206413" y="602056"/>
                  </a:lnTo>
                  <a:lnTo>
                    <a:pt x="206540" y="599516"/>
                  </a:lnTo>
                  <a:lnTo>
                    <a:pt x="206171" y="598246"/>
                  </a:lnTo>
                  <a:lnTo>
                    <a:pt x="205917" y="596976"/>
                  </a:lnTo>
                  <a:lnTo>
                    <a:pt x="205295" y="595706"/>
                  </a:lnTo>
                  <a:lnTo>
                    <a:pt x="206794" y="594436"/>
                  </a:lnTo>
                  <a:lnTo>
                    <a:pt x="207721" y="591896"/>
                  </a:lnTo>
                  <a:lnTo>
                    <a:pt x="208648" y="591896"/>
                  </a:lnTo>
                  <a:lnTo>
                    <a:pt x="210439" y="593166"/>
                  </a:lnTo>
                  <a:lnTo>
                    <a:pt x="211188" y="591896"/>
                  </a:lnTo>
                  <a:lnTo>
                    <a:pt x="211861" y="590626"/>
                  </a:lnTo>
                  <a:lnTo>
                    <a:pt x="212242" y="589356"/>
                  </a:lnTo>
                  <a:lnTo>
                    <a:pt x="212737" y="589356"/>
                  </a:lnTo>
                  <a:lnTo>
                    <a:pt x="213233" y="588086"/>
                  </a:lnTo>
                  <a:lnTo>
                    <a:pt x="213855" y="589356"/>
                  </a:lnTo>
                  <a:lnTo>
                    <a:pt x="214160" y="590626"/>
                  </a:lnTo>
                  <a:lnTo>
                    <a:pt x="214160" y="593166"/>
                  </a:lnTo>
                  <a:lnTo>
                    <a:pt x="214845" y="594436"/>
                  </a:lnTo>
                  <a:lnTo>
                    <a:pt x="215646" y="596976"/>
                  </a:lnTo>
                  <a:lnTo>
                    <a:pt x="219608" y="598246"/>
                  </a:lnTo>
                  <a:lnTo>
                    <a:pt x="222897" y="598246"/>
                  </a:lnTo>
                  <a:lnTo>
                    <a:pt x="223520" y="595706"/>
                  </a:lnTo>
                  <a:lnTo>
                    <a:pt x="226606" y="595706"/>
                  </a:lnTo>
                  <a:lnTo>
                    <a:pt x="226174" y="596976"/>
                  </a:lnTo>
                  <a:lnTo>
                    <a:pt x="226060" y="598246"/>
                  </a:lnTo>
                  <a:lnTo>
                    <a:pt x="225869" y="599516"/>
                  </a:lnTo>
                  <a:lnTo>
                    <a:pt x="226237" y="599516"/>
                  </a:lnTo>
                  <a:lnTo>
                    <a:pt x="227660" y="600786"/>
                  </a:lnTo>
                  <a:lnTo>
                    <a:pt x="227660" y="580466"/>
                  </a:lnTo>
                  <a:lnTo>
                    <a:pt x="222770" y="580466"/>
                  </a:lnTo>
                  <a:lnTo>
                    <a:pt x="224015" y="579196"/>
                  </a:lnTo>
                  <a:lnTo>
                    <a:pt x="224015" y="577926"/>
                  </a:lnTo>
                  <a:lnTo>
                    <a:pt x="221284" y="575386"/>
                  </a:lnTo>
                  <a:lnTo>
                    <a:pt x="221589" y="574116"/>
                  </a:lnTo>
                  <a:lnTo>
                    <a:pt x="222580" y="574116"/>
                  </a:lnTo>
                  <a:lnTo>
                    <a:pt x="224066" y="572846"/>
                  </a:lnTo>
                  <a:lnTo>
                    <a:pt x="224561" y="571576"/>
                  </a:lnTo>
                  <a:lnTo>
                    <a:pt x="224510" y="570306"/>
                  </a:lnTo>
                  <a:lnTo>
                    <a:pt x="224383" y="567766"/>
                  </a:lnTo>
                  <a:lnTo>
                    <a:pt x="224129" y="566496"/>
                  </a:lnTo>
                  <a:lnTo>
                    <a:pt x="225310" y="563956"/>
                  </a:lnTo>
                  <a:lnTo>
                    <a:pt x="226428" y="562686"/>
                  </a:lnTo>
                  <a:lnTo>
                    <a:pt x="226949" y="561416"/>
                  </a:lnTo>
                  <a:lnTo>
                    <a:pt x="227482" y="560146"/>
                  </a:lnTo>
                  <a:lnTo>
                    <a:pt x="230327" y="560146"/>
                  </a:lnTo>
                  <a:lnTo>
                    <a:pt x="230822" y="558876"/>
                  </a:lnTo>
                  <a:lnTo>
                    <a:pt x="231254" y="557606"/>
                  </a:lnTo>
                  <a:lnTo>
                    <a:pt x="231876" y="557606"/>
                  </a:lnTo>
                  <a:lnTo>
                    <a:pt x="232562" y="556336"/>
                  </a:lnTo>
                  <a:lnTo>
                    <a:pt x="232930" y="557606"/>
                  </a:lnTo>
                  <a:lnTo>
                    <a:pt x="233489" y="558876"/>
                  </a:lnTo>
                  <a:lnTo>
                    <a:pt x="233616" y="560146"/>
                  </a:lnTo>
                  <a:lnTo>
                    <a:pt x="233680" y="562686"/>
                  </a:lnTo>
                  <a:lnTo>
                    <a:pt x="235229" y="563956"/>
                  </a:lnTo>
                  <a:lnTo>
                    <a:pt x="236715" y="563956"/>
                  </a:lnTo>
                  <a:lnTo>
                    <a:pt x="237820" y="565226"/>
                  </a:lnTo>
                  <a:lnTo>
                    <a:pt x="241236" y="563956"/>
                  </a:lnTo>
                  <a:lnTo>
                    <a:pt x="242531" y="562686"/>
                  </a:lnTo>
                  <a:lnTo>
                    <a:pt x="244144" y="562686"/>
                  </a:lnTo>
                  <a:lnTo>
                    <a:pt x="244144" y="563956"/>
                  </a:lnTo>
                  <a:lnTo>
                    <a:pt x="243776" y="565226"/>
                  </a:lnTo>
                  <a:lnTo>
                    <a:pt x="244208" y="566496"/>
                  </a:lnTo>
                  <a:lnTo>
                    <a:pt x="244881" y="567766"/>
                  </a:lnTo>
                  <a:lnTo>
                    <a:pt x="244576" y="569036"/>
                  </a:lnTo>
                  <a:lnTo>
                    <a:pt x="243395" y="570306"/>
                  </a:lnTo>
                  <a:lnTo>
                    <a:pt x="242595" y="571576"/>
                  </a:lnTo>
                  <a:lnTo>
                    <a:pt x="242900" y="572846"/>
                  </a:lnTo>
                  <a:lnTo>
                    <a:pt x="244271" y="576656"/>
                  </a:lnTo>
                  <a:lnTo>
                    <a:pt x="242036" y="579196"/>
                  </a:lnTo>
                  <a:lnTo>
                    <a:pt x="241109" y="581736"/>
                  </a:lnTo>
                  <a:lnTo>
                    <a:pt x="254800" y="581736"/>
                  </a:lnTo>
                  <a:lnTo>
                    <a:pt x="254495" y="580466"/>
                  </a:lnTo>
                  <a:lnTo>
                    <a:pt x="253809" y="577926"/>
                  </a:lnTo>
                  <a:lnTo>
                    <a:pt x="252945" y="571576"/>
                  </a:lnTo>
                  <a:lnTo>
                    <a:pt x="250456" y="570306"/>
                  </a:lnTo>
                  <a:lnTo>
                    <a:pt x="245757" y="570306"/>
                  </a:lnTo>
                  <a:lnTo>
                    <a:pt x="246494" y="569036"/>
                  </a:lnTo>
                  <a:lnTo>
                    <a:pt x="246811" y="567766"/>
                  </a:lnTo>
                  <a:lnTo>
                    <a:pt x="247675" y="566496"/>
                  </a:lnTo>
                  <a:lnTo>
                    <a:pt x="246684" y="563956"/>
                  </a:lnTo>
                  <a:lnTo>
                    <a:pt x="247738" y="562686"/>
                  </a:lnTo>
                  <a:lnTo>
                    <a:pt x="248793" y="560146"/>
                  </a:lnTo>
                  <a:lnTo>
                    <a:pt x="249351" y="558876"/>
                  </a:lnTo>
                  <a:lnTo>
                    <a:pt x="250088" y="557606"/>
                  </a:lnTo>
                  <a:lnTo>
                    <a:pt x="251142" y="557606"/>
                  </a:lnTo>
                  <a:lnTo>
                    <a:pt x="253314" y="556336"/>
                  </a:lnTo>
                  <a:lnTo>
                    <a:pt x="254546" y="555066"/>
                  </a:lnTo>
                  <a:lnTo>
                    <a:pt x="255917" y="551256"/>
                  </a:lnTo>
                  <a:lnTo>
                    <a:pt x="257467" y="552526"/>
                  </a:lnTo>
                  <a:lnTo>
                    <a:pt x="258889" y="552526"/>
                  </a:lnTo>
                  <a:lnTo>
                    <a:pt x="259257" y="555066"/>
                  </a:lnTo>
                  <a:lnTo>
                    <a:pt x="258584" y="557606"/>
                  </a:lnTo>
                  <a:lnTo>
                    <a:pt x="260121" y="558876"/>
                  </a:lnTo>
                  <a:lnTo>
                    <a:pt x="260438" y="558876"/>
                  </a:lnTo>
                  <a:lnTo>
                    <a:pt x="260502" y="560146"/>
                  </a:lnTo>
                  <a:lnTo>
                    <a:pt x="260680" y="562686"/>
                  </a:lnTo>
                  <a:lnTo>
                    <a:pt x="262293" y="563956"/>
                  </a:lnTo>
                  <a:lnTo>
                    <a:pt x="265328" y="562686"/>
                  </a:lnTo>
                  <a:lnTo>
                    <a:pt x="267995" y="562686"/>
                  </a:lnTo>
                  <a:lnTo>
                    <a:pt x="267131" y="565226"/>
                  </a:lnTo>
                  <a:lnTo>
                    <a:pt x="265887" y="566496"/>
                  </a:lnTo>
                  <a:lnTo>
                    <a:pt x="265150" y="567766"/>
                  </a:lnTo>
                  <a:lnTo>
                    <a:pt x="267804" y="570306"/>
                  </a:lnTo>
                  <a:lnTo>
                    <a:pt x="267563" y="571576"/>
                  </a:lnTo>
                  <a:lnTo>
                    <a:pt x="266700" y="571576"/>
                  </a:lnTo>
                  <a:lnTo>
                    <a:pt x="266014" y="572846"/>
                  </a:lnTo>
                  <a:lnTo>
                    <a:pt x="265582" y="574116"/>
                  </a:lnTo>
                  <a:lnTo>
                    <a:pt x="263283" y="576656"/>
                  </a:lnTo>
                  <a:lnTo>
                    <a:pt x="262356" y="576656"/>
                  </a:lnTo>
                  <a:lnTo>
                    <a:pt x="261302" y="577926"/>
                  </a:lnTo>
                  <a:lnTo>
                    <a:pt x="259626" y="577926"/>
                  </a:lnTo>
                  <a:lnTo>
                    <a:pt x="259194" y="579196"/>
                  </a:lnTo>
                  <a:lnTo>
                    <a:pt x="258267" y="581736"/>
                  </a:lnTo>
                  <a:lnTo>
                    <a:pt x="259194" y="581736"/>
                  </a:lnTo>
                  <a:lnTo>
                    <a:pt x="259816" y="581736"/>
                  </a:lnTo>
                  <a:lnTo>
                    <a:pt x="260502" y="580466"/>
                  </a:lnTo>
                  <a:lnTo>
                    <a:pt x="261061" y="583006"/>
                  </a:lnTo>
                  <a:lnTo>
                    <a:pt x="261429" y="584276"/>
                  </a:lnTo>
                  <a:lnTo>
                    <a:pt x="262166" y="588086"/>
                  </a:lnTo>
                  <a:lnTo>
                    <a:pt x="263537" y="589356"/>
                  </a:lnTo>
                  <a:lnTo>
                    <a:pt x="266014" y="588086"/>
                  </a:lnTo>
                  <a:lnTo>
                    <a:pt x="268922" y="588086"/>
                  </a:lnTo>
                  <a:lnTo>
                    <a:pt x="269671" y="586816"/>
                  </a:lnTo>
                  <a:lnTo>
                    <a:pt x="274002" y="586816"/>
                  </a:lnTo>
                  <a:lnTo>
                    <a:pt x="272770" y="588086"/>
                  </a:lnTo>
                  <a:lnTo>
                    <a:pt x="272021" y="590626"/>
                  </a:lnTo>
                  <a:lnTo>
                    <a:pt x="274866" y="591896"/>
                  </a:lnTo>
                  <a:lnTo>
                    <a:pt x="275856" y="590626"/>
                  </a:lnTo>
                  <a:lnTo>
                    <a:pt x="274370" y="588086"/>
                  </a:lnTo>
                  <a:lnTo>
                    <a:pt x="274129" y="586816"/>
                  </a:lnTo>
                  <a:lnTo>
                    <a:pt x="275742" y="585546"/>
                  </a:lnTo>
                  <a:lnTo>
                    <a:pt x="276301" y="585546"/>
                  </a:lnTo>
                  <a:lnTo>
                    <a:pt x="276415" y="584276"/>
                  </a:lnTo>
                  <a:lnTo>
                    <a:pt x="277037" y="581736"/>
                  </a:lnTo>
                  <a:lnTo>
                    <a:pt x="279019" y="581736"/>
                  </a:lnTo>
                  <a:lnTo>
                    <a:pt x="280911" y="580466"/>
                  </a:lnTo>
                  <a:lnTo>
                    <a:pt x="282803" y="579196"/>
                  </a:lnTo>
                  <a:lnTo>
                    <a:pt x="283362" y="579196"/>
                  </a:lnTo>
                  <a:lnTo>
                    <a:pt x="282740" y="576656"/>
                  </a:lnTo>
                  <a:lnTo>
                    <a:pt x="282308" y="576656"/>
                  </a:lnTo>
                  <a:lnTo>
                    <a:pt x="281813" y="577926"/>
                  </a:lnTo>
                  <a:lnTo>
                    <a:pt x="281254" y="577926"/>
                  </a:lnTo>
                  <a:lnTo>
                    <a:pt x="280695" y="575386"/>
                  </a:lnTo>
                  <a:lnTo>
                    <a:pt x="280136" y="574116"/>
                  </a:lnTo>
                  <a:lnTo>
                    <a:pt x="278650" y="567766"/>
                  </a:lnTo>
                  <a:lnTo>
                    <a:pt x="273634" y="567766"/>
                  </a:lnTo>
                  <a:lnTo>
                    <a:pt x="271221" y="570306"/>
                  </a:lnTo>
                  <a:lnTo>
                    <a:pt x="270776" y="571576"/>
                  </a:lnTo>
                  <a:lnTo>
                    <a:pt x="269976" y="571576"/>
                  </a:lnTo>
                  <a:lnTo>
                    <a:pt x="269240" y="570306"/>
                  </a:lnTo>
                  <a:lnTo>
                    <a:pt x="268554" y="567766"/>
                  </a:lnTo>
                  <a:lnTo>
                    <a:pt x="267995" y="566496"/>
                  </a:lnTo>
                  <a:lnTo>
                    <a:pt x="267868" y="566496"/>
                  </a:lnTo>
                  <a:lnTo>
                    <a:pt x="268122" y="565226"/>
                  </a:lnTo>
                  <a:lnTo>
                    <a:pt x="268363" y="565226"/>
                  </a:lnTo>
                  <a:lnTo>
                    <a:pt x="269671" y="562686"/>
                  </a:lnTo>
                  <a:lnTo>
                    <a:pt x="270471" y="561416"/>
                  </a:lnTo>
                  <a:lnTo>
                    <a:pt x="269913" y="558876"/>
                  </a:lnTo>
                  <a:lnTo>
                    <a:pt x="269544" y="557606"/>
                  </a:lnTo>
                  <a:lnTo>
                    <a:pt x="270281" y="556336"/>
                  </a:lnTo>
                  <a:lnTo>
                    <a:pt x="270725" y="553796"/>
                  </a:lnTo>
                  <a:lnTo>
                    <a:pt x="271094" y="552526"/>
                  </a:lnTo>
                  <a:lnTo>
                    <a:pt x="271284" y="552526"/>
                  </a:lnTo>
                  <a:lnTo>
                    <a:pt x="271589" y="551256"/>
                  </a:lnTo>
                  <a:lnTo>
                    <a:pt x="272148" y="549986"/>
                  </a:lnTo>
                  <a:lnTo>
                    <a:pt x="274993" y="549986"/>
                  </a:lnTo>
                  <a:lnTo>
                    <a:pt x="275183" y="548716"/>
                  </a:lnTo>
                  <a:lnTo>
                    <a:pt x="275310" y="547446"/>
                  </a:lnTo>
                  <a:lnTo>
                    <a:pt x="275920" y="546176"/>
                  </a:lnTo>
                  <a:lnTo>
                    <a:pt x="276733" y="546176"/>
                  </a:lnTo>
                  <a:lnTo>
                    <a:pt x="278587" y="552526"/>
                  </a:lnTo>
                  <a:lnTo>
                    <a:pt x="280073" y="553796"/>
                  </a:lnTo>
                  <a:lnTo>
                    <a:pt x="285711" y="553796"/>
                  </a:lnTo>
                  <a:lnTo>
                    <a:pt x="286334" y="552526"/>
                  </a:lnTo>
                  <a:lnTo>
                    <a:pt x="286702" y="552526"/>
                  </a:lnTo>
                  <a:lnTo>
                    <a:pt x="287756" y="551256"/>
                  </a:lnTo>
                  <a:lnTo>
                    <a:pt x="289496" y="551256"/>
                  </a:lnTo>
                  <a:lnTo>
                    <a:pt x="290487" y="549986"/>
                  </a:lnTo>
                  <a:lnTo>
                    <a:pt x="290918" y="548716"/>
                  </a:lnTo>
                  <a:lnTo>
                    <a:pt x="291846" y="548716"/>
                  </a:lnTo>
                  <a:lnTo>
                    <a:pt x="292277" y="549986"/>
                  </a:lnTo>
                  <a:lnTo>
                    <a:pt x="293890" y="549986"/>
                  </a:lnTo>
                  <a:lnTo>
                    <a:pt x="294259" y="548716"/>
                  </a:lnTo>
                  <a:lnTo>
                    <a:pt x="294640" y="547446"/>
                  </a:lnTo>
                  <a:lnTo>
                    <a:pt x="296672" y="547446"/>
                  </a:lnTo>
                  <a:lnTo>
                    <a:pt x="298475" y="546176"/>
                  </a:lnTo>
                  <a:lnTo>
                    <a:pt x="300088" y="544906"/>
                  </a:lnTo>
                  <a:lnTo>
                    <a:pt x="300951" y="544906"/>
                  </a:lnTo>
                  <a:lnTo>
                    <a:pt x="301142" y="542366"/>
                  </a:lnTo>
                  <a:lnTo>
                    <a:pt x="301256" y="541096"/>
                  </a:lnTo>
                  <a:lnTo>
                    <a:pt x="306158" y="541096"/>
                  </a:lnTo>
                  <a:lnTo>
                    <a:pt x="306654" y="539826"/>
                  </a:lnTo>
                  <a:lnTo>
                    <a:pt x="306832" y="538556"/>
                  </a:lnTo>
                  <a:lnTo>
                    <a:pt x="307771" y="537286"/>
                  </a:lnTo>
                  <a:lnTo>
                    <a:pt x="308940" y="537286"/>
                  </a:lnTo>
                  <a:lnTo>
                    <a:pt x="308940" y="538556"/>
                  </a:lnTo>
                  <a:lnTo>
                    <a:pt x="308698" y="538556"/>
                  </a:lnTo>
                  <a:lnTo>
                    <a:pt x="308203" y="539826"/>
                  </a:lnTo>
                  <a:lnTo>
                    <a:pt x="307022" y="541096"/>
                  </a:lnTo>
                  <a:lnTo>
                    <a:pt x="309372" y="543636"/>
                  </a:lnTo>
                  <a:lnTo>
                    <a:pt x="309499" y="543636"/>
                  </a:lnTo>
                  <a:lnTo>
                    <a:pt x="308571" y="544906"/>
                  </a:lnTo>
                  <a:lnTo>
                    <a:pt x="307454" y="546176"/>
                  </a:lnTo>
                  <a:lnTo>
                    <a:pt x="307771" y="547446"/>
                  </a:lnTo>
                  <a:lnTo>
                    <a:pt x="308571" y="547446"/>
                  </a:lnTo>
                  <a:lnTo>
                    <a:pt x="309372" y="548716"/>
                  </a:lnTo>
                  <a:lnTo>
                    <a:pt x="309753" y="549986"/>
                  </a:lnTo>
                  <a:lnTo>
                    <a:pt x="310426" y="551256"/>
                  </a:lnTo>
                  <a:lnTo>
                    <a:pt x="310807" y="552526"/>
                  </a:lnTo>
                  <a:lnTo>
                    <a:pt x="311365" y="552526"/>
                  </a:lnTo>
                  <a:lnTo>
                    <a:pt x="313651" y="553796"/>
                  </a:lnTo>
                  <a:lnTo>
                    <a:pt x="315264" y="552526"/>
                  </a:lnTo>
                  <a:lnTo>
                    <a:pt x="317487" y="552526"/>
                  </a:lnTo>
                  <a:lnTo>
                    <a:pt x="317995" y="553796"/>
                  </a:lnTo>
                  <a:lnTo>
                    <a:pt x="318363" y="553796"/>
                  </a:lnTo>
                  <a:lnTo>
                    <a:pt x="318236" y="555066"/>
                  </a:lnTo>
                  <a:lnTo>
                    <a:pt x="317436" y="556336"/>
                  </a:lnTo>
                  <a:lnTo>
                    <a:pt x="316687" y="556336"/>
                  </a:lnTo>
                  <a:lnTo>
                    <a:pt x="316064" y="558876"/>
                  </a:lnTo>
                  <a:lnTo>
                    <a:pt x="316496" y="558876"/>
                  </a:lnTo>
                  <a:lnTo>
                    <a:pt x="316992" y="560146"/>
                  </a:lnTo>
                  <a:lnTo>
                    <a:pt x="318109" y="560146"/>
                  </a:lnTo>
                  <a:lnTo>
                    <a:pt x="318236" y="561416"/>
                  </a:lnTo>
                  <a:lnTo>
                    <a:pt x="315950" y="563956"/>
                  </a:lnTo>
                  <a:lnTo>
                    <a:pt x="315137" y="565226"/>
                  </a:lnTo>
                  <a:lnTo>
                    <a:pt x="313156" y="567766"/>
                  </a:lnTo>
                  <a:lnTo>
                    <a:pt x="310984" y="569036"/>
                  </a:lnTo>
                  <a:lnTo>
                    <a:pt x="310553" y="569036"/>
                  </a:lnTo>
                  <a:lnTo>
                    <a:pt x="309753" y="567766"/>
                  </a:lnTo>
                  <a:lnTo>
                    <a:pt x="307517" y="570306"/>
                  </a:lnTo>
                  <a:lnTo>
                    <a:pt x="304050" y="571576"/>
                  </a:lnTo>
                  <a:lnTo>
                    <a:pt x="302564" y="574116"/>
                  </a:lnTo>
                  <a:lnTo>
                    <a:pt x="301574" y="574116"/>
                  </a:lnTo>
                  <a:lnTo>
                    <a:pt x="301078" y="575386"/>
                  </a:lnTo>
                  <a:lnTo>
                    <a:pt x="300888" y="574116"/>
                  </a:lnTo>
                  <a:lnTo>
                    <a:pt x="300520" y="574116"/>
                  </a:lnTo>
                  <a:lnTo>
                    <a:pt x="300710" y="572846"/>
                  </a:lnTo>
                  <a:lnTo>
                    <a:pt x="301205" y="571576"/>
                  </a:lnTo>
                  <a:lnTo>
                    <a:pt x="301942" y="570306"/>
                  </a:lnTo>
                  <a:lnTo>
                    <a:pt x="300393" y="569036"/>
                  </a:lnTo>
                  <a:lnTo>
                    <a:pt x="300088" y="569036"/>
                  </a:lnTo>
                  <a:lnTo>
                    <a:pt x="300456" y="567766"/>
                  </a:lnTo>
                  <a:lnTo>
                    <a:pt x="300888" y="566496"/>
                  </a:lnTo>
                  <a:lnTo>
                    <a:pt x="301879" y="565226"/>
                  </a:lnTo>
                  <a:lnTo>
                    <a:pt x="302260" y="565226"/>
                  </a:lnTo>
                  <a:lnTo>
                    <a:pt x="299339" y="562686"/>
                  </a:lnTo>
                  <a:lnTo>
                    <a:pt x="298538" y="562686"/>
                  </a:lnTo>
                  <a:lnTo>
                    <a:pt x="296735" y="561416"/>
                  </a:lnTo>
                  <a:lnTo>
                    <a:pt x="295871" y="560146"/>
                  </a:lnTo>
                  <a:lnTo>
                    <a:pt x="294081" y="560146"/>
                  </a:lnTo>
                  <a:lnTo>
                    <a:pt x="292963" y="561416"/>
                  </a:lnTo>
                  <a:lnTo>
                    <a:pt x="291541" y="560146"/>
                  </a:lnTo>
                  <a:lnTo>
                    <a:pt x="290982" y="558876"/>
                  </a:lnTo>
                  <a:lnTo>
                    <a:pt x="292277" y="555066"/>
                  </a:lnTo>
                  <a:lnTo>
                    <a:pt x="292531" y="553796"/>
                  </a:lnTo>
                  <a:lnTo>
                    <a:pt x="292150" y="551256"/>
                  </a:lnTo>
                  <a:lnTo>
                    <a:pt x="290487" y="551256"/>
                  </a:lnTo>
                  <a:lnTo>
                    <a:pt x="289369" y="553796"/>
                  </a:lnTo>
                  <a:lnTo>
                    <a:pt x="291160" y="557606"/>
                  </a:lnTo>
                  <a:lnTo>
                    <a:pt x="290487" y="558876"/>
                  </a:lnTo>
                  <a:lnTo>
                    <a:pt x="289242" y="560146"/>
                  </a:lnTo>
                  <a:lnTo>
                    <a:pt x="288874" y="561416"/>
                  </a:lnTo>
                  <a:lnTo>
                    <a:pt x="288556" y="561416"/>
                  </a:lnTo>
                  <a:lnTo>
                    <a:pt x="288747" y="562686"/>
                  </a:lnTo>
                  <a:lnTo>
                    <a:pt x="289991" y="563956"/>
                  </a:lnTo>
                  <a:lnTo>
                    <a:pt x="289496" y="566496"/>
                  </a:lnTo>
                  <a:lnTo>
                    <a:pt x="289052" y="567766"/>
                  </a:lnTo>
                  <a:lnTo>
                    <a:pt x="288556" y="570306"/>
                  </a:lnTo>
                  <a:lnTo>
                    <a:pt x="287629" y="571576"/>
                  </a:lnTo>
                  <a:lnTo>
                    <a:pt x="287070" y="572846"/>
                  </a:lnTo>
                  <a:lnTo>
                    <a:pt x="284530" y="572846"/>
                  </a:lnTo>
                  <a:lnTo>
                    <a:pt x="283298" y="574116"/>
                  </a:lnTo>
                  <a:lnTo>
                    <a:pt x="283171" y="575386"/>
                  </a:lnTo>
                  <a:lnTo>
                    <a:pt x="282676" y="576656"/>
                  </a:lnTo>
                  <a:lnTo>
                    <a:pt x="284530" y="575386"/>
                  </a:lnTo>
                  <a:lnTo>
                    <a:pt x="289001" y="575386"/>
                  </a:lnTo>
                  <a:lnTo>
                    <a:pt x="289242" y="576656"/>
                  </a:lnTo>
                  <a:lnTo>
                    <a:pt x="289496" y="579196"/>
                  </a:lnTo>
                  <a:lnTo>
                    <a:pt x="291223" y="577926"/>
                  </a:lnTo>
                  <a:lnTo>
                    <a:pt x="291541" y="577926"/>
                  </a:lnTo>
                  <a:lnTo>
                    <a:pt x="292150" y="579196"/>
                  </a:lnTo>
                  <a:lnTo>
                    <a:pt x="292036" y="581736"/>
                  </a:lnTo>
                  <a:lnTo>
                    <a:pt x="290487" y="581736"/>
                  </a:lnTo>
                  <a:lnTo>
                    <a:pt x="290728" y="583006"/>
                  </a:lnTo>
                  <a:lnTo>
                    <a:pt x="291096" y="584276"/>
                  </a:lnTo>
                  <a:lnTo>
                    <a:pt x="291782" y="585546"/>
                  </a:lnTo>
                  <a:lnTo>
                    <a:pt x="292036" y="586816"/>
                  </a:lnTo>
                  <a:lnTo>
                    <a:pt x="294017" y="588086"/>
                  </a:lnTo>
                  <a:lnTo>
                    <a:pt x="295313" y="589356"/>
                  </a:lnTo>
                  <a:lnTo>
                    <a:pt x="296125" y="588086"/>
                  </a:lnTo>
                  <a:lnTo>
                    <a:pt x="300951" y="588086"/>
                  </a:lnTo>
                  <a:lnTo>
                    <a:pt x="300951" y="586816"/>
                  </a:lnTo>
                  <a:lnTo>
                    <a:pt x="301510" y="581736"/>
                  </a:lnTo>
                  <a:lnTo>
                    <a:pt x="301320" y="577926"/>
                  </a:lnTo>
                  <a:lnTo>
                    <a:pt x="304050" y="575386"/>
                  </a:lnTo>
                  <a:lnTo>
                    <a:pt x="307086" y="575386"/>
                  </a:lnTo>
                  <a:lnTo>
                    <a:pt x="307771" y="574116"/>
                  </a:lnTo>
                  <a:lnTo>
                    <a:pt x="308330" y="572846"/>
                  </a:lnTo>
                  <a:lnTo>
                    <a:pt x="308635" y="571576"/>
                  </a:lnTo>
                  <a:lnTo>
                    <a:pt x="309321" y="571576"/>
                  </a:lnTo>
                  <a:lnTo>
                    <a:pt x="309816" y="570306"/>
                  </a:lnTo>
                  <a:lnTo>
                    <a:pt x="310375" y="571576"/>
                  </a:lnTo>
                  <a:lnTo>
                    <a:pt x="310921" y="571576"/>
                  </a:lnTo>
                  <a:lnTo>
                    <a:pt x="311975" y="575386"/>
                  </a:lnTo>
                  <a:lnTo>
                    <a:pt x="311975" y="576656"/>
                  </a:lnTo>
                  <a:lnTo>
                    <a:pt x="313524" y="579196"/>
                  </a:lnTo>
                  <a:lnTo>
                    <a:pt x="318109" y="579196"/>
                  </a:lnTo>
                  <a:lnTo>
                    <a:pt x="320027" y="577926"/>
                  </a:lnTo>
                  <a:lnTo>
                    <a:pt x="321271" y="576656"/>
                  </a:lnTo>
                  <a:lnTo>
                    <a:pt x="324307" y="576656"/>
                  </a:lnTo>
                  <a:lnTo>
                    <a:pt x="325793" y="575386"/>
                  </a:lnTo>
                  <a:lnTo>
                    <a:pt x="326351" y="575386"/>
                  </a:lnTo>
                  <a:lnTo>
                    <a:pt x="327533" y="576656"/>
                  </a:lnTo>
                  <a:lnTo>
                    <a:pt x="329082" y="575386"/>
                  </a:lnTo>
                  <a:lnTo>
                    <a:pt x="330568" y="574116"/>
                  </a:lnTo>
                  <a:lnTo>
                    <a:pt x="332232" y="572846"/>
                  </a:lnTo>
                  <a:lnTo>
                    <a:pt x="335584" y="572846"/>
                  </a:lnTo>
                  <a:lnTo>
                    <a:pt x="335953" y="571576"/>
                  </a:lnTo>
                  <a:lnTo>
                    <a:pt x="335711" y="570306"/>
                  </a:lnTo>
                  <a:lnTo>
                    <a:pt x="333971" y="571576"/>
                  </a:lnTo>
                  <a:lnTo>
                    <a:pt x="333540" y="570306"/>
                  </a:lnTo>
                  <a:lnTo>
                    <a:pt x="333108" y="569036"/>
                  </a:lnTo>
                  <a:lnTo>
                    <a:pt x="332422" y="566496"/>
                  </a:lnTo>
                  <a:lnTo>
                    <a:pt x="331368" y="565226"/>
                  </a:lnTo>
                  <a:lnTo>
                    <a:pt x="330936" y="563956"/>
                  </a:lnTo>
                  <a:lnTo>
                    <a:pt x="330504" y="562686"/>
                  </a:lnTo>
                  <a:lnTo>
                    <a:pt x="329018" y="562686"/>
                  </a:lnTo>
                  <a:lnTo>
                    <a:pt x="328333" y="563956"/>
                  </a:lnTo>
                  <a:lnTo>
                    <a:pt x="328206" y="562686"/>
                  </a:lnTo>
                  <a:lnTo>
                    <a:pt x="327901" y="561416"/>
                  </a:lnTo>
                  <a:lnTo>
                    <a:pt x="326656" y="562686"/>
                  </a:lnTo>
                  <a:lnTo>
                    <a:pt x="325729" y="562686"/>
                  </a:lnTo>
                  <a:lnTo>
                    <a:pt x="324612" y="563956"/>
                  </a:lnTo>
                  <a:lnTo>
                    <a:pt x="324116" y="561416"/>
                  </a:lnTo>
                  <a:lnTo>
                    <a:pt x="322262" y="563956"/>
                  </a:lnTo>
                  <a:lnTo>
                    <a:pt x="321271" y="563956"/>
                  </a:lnTo>
                  <a:lnTo>
                    <a:pt x="319227" y="561416"/>
                  </a:lnTo>
                  <a:lnTo>
                    <a:pt x="318985" y="566496"/>
                  </a:lnTo>
                  <a:lnTo>
                    <a:pt x="316992" y="565226"/>
                  </a:lnTo>
                  <a:lnTo>
                    <a:pt x="318985" y="561416"/>
                  </a:lnTo>
                  <a:lnTo>
                    <a:pt x="319659" y="560146"/>
                  </a:lnTo>
                  <a:lnTo>
                    <a:pt x="320344" y="560146"/>
                  </a:lnTo>
                  <a:lnTo>
                    <a:pt x="318236" y="558876"/>
                  </a:lnTo>
                  <a:lnTo>
                    <a:pt x="318109" y="557606"/>
                  </a:lnTo>
                  <a:lnTo>
                    <a:pt x="318604" y="556336"/>
                  </a:lnTo>
                  <a:lnTo>
                    <a:pt x="319354" y="555066"/>
                  </a:lnTo>
                  <a:lnTo>
                    <a:pt x="319722" y="555066"/>
                  </a:lnTo>
                  <a:lnTo>
                    <a:pt x="320027" y="553796"/>
                  </a:lnTo>
                  <a:lnTo>
                    <a:pt x="320217" y="552526"/>
                  </a:lnTo>
                  <a:lnTo>
                    <a:pt x="320090" y="552526"/>
                  </a:lnTo>
                  <a:lnTo>
                    <a:pt x="319595" y="549986"/>
                  </a:lnTo>
                  <a:lnTo>
                    <a:pt x="319722" y="548716"/>
                  </a:lnTo>
                  <a:lnTo>
                    <a:pt x="321894" y="544906"/>
                  </a:lnTo>
                  <a:lnTo>
                    <a:pt x="322567" y="542366"/>
                  </a:lnTo>
                  <a:lnTo>
                    <a:pt x="322846" y="541096"/>
                  </a:lnTo>
                  <a:lnTo>
                    <a:pt x="323126" y="539826"/>
                  </a:lnTo>
                  <a:lnTo>
                    <a:pt x="323570" y="538556"/>
                  </a:lnTo>
                  <a:lnTo>
                    <a:pt x="324180" y="538556"/>
                  </a:lnTo>
                  <a:lnTo>
                    <a:pt x="325424" y="539826"/>
                  </a:lnTo>
                  <a:lnTo>
                    <a:pt x="327152" y="539826"/>
                  </a:lnTo>
                  <a:lnTo>
                    <a:pt x="327533" y="538556"/>
                  </a:lnTo>
                  <a:lnTo>
                    <a:pt x="328333" y="537286"/>
                  </a:lnTo>
                  <a:lnTo>
                    <a:pt x="329145" y="536016"/>
                  </a:lnTo>
                  <a:lnTo>
                    <a:pt x="329450" y="537286"/>
                  </a:lnTo>
                  <a:lnTo>
                    <a:pt x="329514" y="538556"/>
                  </a:lnTo>
                  <a:lnTo>
                    <a:pt x="329755" y="538556"/>
                  </a:lnTo>
                  <a:lnTo>
                    <a:pt x="331495" y="542366"/>
                  </a:lnTo>
                  <a:lnTo>
                    <a:pt x="332486" y="544906"/>
                  </a:lnTo>
                  <a:lnTo>
                    <a:pt x="333044" y="546176"/>
                  </a:lnTo>
                  <a:lnTo>
                    <a:pt x="335584" y="546176"/>
                  </a:lnTo>
                  <a:lnTo>
                    <a:pt x="335953" y="544906"/>
                  </a:lnTo>
                  <a:lnTo>
                    <a:pt x="336448" y="546176"/>
                  </a:lnTo>
                  <a:lnTo>
                    <a:pt x="337502" y="546176"/>
                  </a:lnTo>
                  <a:lnTo>
                    <a:pt x="338251" y="544906"/>
                  </a:lnTo>
                  <a:lnTo>
                    <a:pt x="339483" y="543636"/>
                  </a:lnTo>
                  <a:lnTo>
                    <a:pt x="342950" y="543636"/>
                  </a:lnTo>
                  <a:lnTo>
                    <a:pt x="344195" y="542366"/>
                  </a:lnTo>
                  <a:lnTo>
                    <a:pt x="345376" y="542366"/>
                  </a:lnTo>
                  <a:lnTo>
                    <a:pt x="345554" y="543636"/>
                  </a:lnTo>
                  <a:lnTo>
                    <a:pt x="345249" y="543636"/>
                  </a:lnTo>
                  <a:lnTo>
                    <a:pt x="343700" y="546176"/>
                  </a:lnTo>
                  <a:lnTo>
                    <a:pt x="343014" y="547446"/>
                  </a:lnTo>
                  <a:lnTo>
                    <a:pt x="344563" y="549986"/>
                  </a:lnTo>
                  <a:lnTo>
                    <a:pt x="344881" y="549986"/>
                  </a:lnTo>
                  <a:lnTo>
                    <a:pt x="344995" y="551256"/>
                  </a:lnTo>
                  <a:lnTo>
                    <a:pt x="344500" y="551256"/>
                  </a:lnTo>
                  <a:lnTo>
                    <a:pt x="343941" y="552526"/>
                  </a:lnTo>
                  <a:lnTo>
                    <a:pt x="343509" y="552526"/>
                  </a:lnTo>
                  <a:lnTo>
                    <a:pt x="342582" y="553796"/>
                  </a:lnTo>
                  <a:lnTo>
                    <a:pt x="342214" y="553796"/>
                  </a:lnTo>
                  <a:lnTo>
                    <a:pt x="343141" y="557606"/>
                  </a:lnTo>
                  <a:lnTo>
                    <a:pt x="344436" y="558876"/>
                  </a:lnTo>
                  <a:lnTo>
                    <a:pt x="342646" y="562686"/>
                  </a:lnTo>
                  <a:lnTo>
                    <a:pt x="341655" y="563956"/>
                  </a:lnTo>
                  <a:lnTo>
                    <a:pt x="341845" y="565226"/>
                  </a:lnTo>
                  <a:lnTo>
                    <a:pt x="341350" y="567766"/>
                  </a:lnTo>
                  <a:lnTo>
                    <a:pt x="344436" y="567766"/>
                  </a:lnTo>
                  <a:lnTo>
                    <a:pt x="343890" y="571576"/>
                  </a:lnTo>
                  <a:lnTo>
                    <a:pt x="345313" y="574116"/>
                  </a:lnTo>
                  <a:lnTo>
                    <a:pt x="344995" y="574116"/>
                  </a:lnTo>
                  <a:lnTo>
                    <a:pt x="344195" y="575386"/>
                  </a:lnTo>
                  <a:lnTo>
                    <a:pt x="344500" y="576656"/>
                  </a:lnTo>
                  <a:lnTo>
                    <a:pt x="345249" y="577926"/>
                  </a:lnTo>
                  <a:lnTo>
                    <a:pt x="346113" y="577926"/>
                  </a:lnTo>
                  <a:lnTo>
                    <a:pt x="345986" y="580466"/>
                  </a:lnTo>
                  <a:lnTo>
                    <a:pt x="347472" y="580466"/>
                  </a:lnTo>
                  <a:lnTo>
                    <a:pt x="348589" y="581736"/>
                  </a:lnTo>
                  <a:lnTo>
                    <a:pt x="348780" y="580466"/>
                  </a:lnTo>
                  <a:lnTo>
                    <a:pt x="348970" y="580466"/>
                  </a:lnTo>
                  <a:lnTo>
                    <a:pt x="350393" y="579196"/>
                  </a:lnTo>
                  <a:lnTo>
                    <a:pt x="351129" y="579196"/>
                  </a:lnTo>
                  <a:lnTo>
                    <a:pt x="352615" y="580466"/>
                  </a:lnTo>
                  <a:lnTo>
                    <a:pt x="354228" y="583006"/>
                  </a:lnTo>
                  <a:lnTo>
                    <a:pt x="355841" y="581736"/>
                  </a:lnTo>
                  <a:lnTo>
                    <a:pt x="356463" y="580466"/>
                  </a:lnTo>
                  <a:lnTo>
                    <a:pt x="356273" y="579196"/>
                  </a:lnTo>
                  <a:lnTo>
                    <a:pt x="355714" y="575386"/>
                  </a:lnTo>
                  <a:lnTo>
                    <a:pt x="355041" y="574116"/>
                  </a:lnTo>
                  <a:lnTo>
                    <a:pt x="357022" y="570306"/>
                  </a:lnTo>
                  <a:lnTo>
                    <a:pt x="356895" y="570306"/>
                  </a:lnTo>
                  <a:lnTo>
                    <a:pt x="357085" y="569036"/>
                  </a:lnTo>
                  <a:lnTo>
                    <a:pt x="354596" y="569036"/>
                  </a:lnTo>
                  <a:lnTo>
                    <a:pt x="354723" y="560146"/>
                  </a:lnTo>
                  <a:lnTo>
                    <a:pt x="354596" y="556336"/>
                  </a:lnTo>
                  <a:lnTo>
                    <a:pt x="354355" y="555066"/>
                  </a:lnTo>
                  <a:lnTo>
                    <a:pt x="352996" y="553796"/>
                  </a:lnTo>
                  <a:lnTo>
                    <a:pt x="351688" y="552526"/>
                  </a:lnTo>
                  <a:lnTo>
                    <a:pt x="348780" y="553796"/>
                  </a:lnTo>
                  <a:lnTo>
                    <a:pt x="345313" y="552526"/>
                  </a:lnTo>
                  <a:lnTo>
                    <a:pt x="345186" y="552526"/>
                  </a:lnTo>
                  <a:lnTo>
                    <a:pt x="348411" y="547446"/>
                  </a:lnTo>
                  <a:lnTo>
                    <a:pt x="346430" y="544906"/>
                  </a:lnTo>
                  <a:lnTo>
                    <a:pt x="347599" y="543636"/>
                  </a:lnTo>
                  <a:lnTo>
                    <a:pt x="348157" y="542366"/>
                  </a:lnTo>
                  <a:lnTo>
                    <a:pt x="348716" y="541096"/>
                  </a:lnTo>
                  <a:lnTo>
                    <a:pt x="350139" y="539826"/>
                  </a:lnTo>
                  <a:lnTo>
                    <a:pt x="350570" y="539826"/>
                  </a:lnTo>
                  <a:lnTo>
                    <a:pt x="351624" y="538556"/>
                  </a:lnTo>
                  <a:lnTo>
                    <a:pt x="354977" y="538556"/>
                  </a:lnTo>
                  <a:lnTo>
                    <a:pt x="355841" y="537286"/>
                  </a:lnTo>
                  <a:lnTo>
                    <a:pt x="356146" y="536016"/>
                  </a:lnTo>
                  <a:lnTo>
                    <a:pt x="359867" y="536016"/>
                  </a:lnTo>
                  <a:lnTo>
                    <a:pt x="360362" y="537286"/>
                  </a:lnTo>
                  <a:lnTo>
                    <a:pt x="360616" y="539826"/>
                  </a:lnTo>
                  <a:lnTo>
                    <a:pt x="361226" y="542366"/>
                  </a:lnTo>
                  <a:lnTo>
                    <a:pt x="361911" y="543636"/>
                  </a:lnTo>
                  <a:lnTo>
                    <a:pt x="362038" y="546176"/>
                  </a:lnTo>
                  <a:lnTo>
                    <a:pt x="363956" y="547446"/>
                  </a:lnTo>
                  <a:lnTo>
                    <a:pt x="365315" y="548716"/>
                  </a:lnTo>
                  <a:lnTo>
                    <a:pt x="366801" y="548716"/>
                  </a:lnTo>
                  <a:lnTo>
                    <a:pt x="368350" y="549986"/>
                  </a:lnTo>
                  <a:lnTo>
                    <a:pt x="366864" y="552526"/>
                  </a:lnTo>
                  <a:lnTo>
                    <a:pt x="367055" y="553796"/>
                  </a:lnTo>
                  <a:lnTo>
                    <a:pt x="368782" y="556336"/>
                  </a:lnTo>
                  <a:lnTo>
                    <a:pt x="368414" y="557606"/>
                  </a:lnTo>
                  <a:lnTo>
                    <a:pt x="367982" y="558876"/>
                  </a:lnTo>
                  <a:lnTo>
                    <a:pt x="367487" y="558876"/>
                  </a:lnTo>
                  <a:lnTo>
                    <a:pt x="366750" y="560146"/>
                  </a:lnTo>
                  <a:lnTo>
                    <a:pt x="366369" y="560146"/>
                  </a:lnTo>
                  <a:lnTo>
                    <a:pt x="365569" y="561416"/>
                  </a:lnTo>
                  <a:lnTo>
                    <a:pt x="363207" y="561416"/>
                  </a:lnTo>
                  <a:lnTo>
                    <a:pt x="361848" y="562686"/>
                  </a:lnTo>
                  <a:lnTo>
                    <a:pt x="361848" y="566343"/>
                  </a:lnTo>
                  <a:lnTo>
                    <a:pt x="362712" y="565226"/>
                  </a:lnTo>
                  <a:lnTo>
                    <a:pt x="363334" y="565226"/>
                  </a:lnTo>
                  <a:lnTo>
                    <a:pt x="363829" y="567766"/>
                  </a:lnTo>
                  <a:lnTo>
                    <a:pt x="364451" y="569036"/>
                  </a:lnTo>
                  <a:lnTo>
                    <a:pt x="364883" y="570306"/>
                  </a:lnTo>
                  <a:lnTo>
                    <a:pt x="365252" y="571576"/>
                  </a:lnTo>
                  <a:lnTo>
                    <a:pt x="365633" y="574116"/>
                  </a:lnTo>
                  <a:lnTo>
                    <a:pt x="367245" y="575386"/>
                  </a:lnTo>
                  <a:lnTo>
                    <a:pt x="372262" y="575386"/>
                  </a:lnTo>
                  <a:lnTo>
                    <a:pt x="373557" y="574116"/>
                  </a:lnTo>
                  <a:lnTo>
                    <a:pt x="374738" y="575386"/>
                  </a:lnTo>
                  <a:lnTo>
                    <a:pt x="374916" y="576656"/>
                  </a:lnTo>
                  <a:lnTo>
                    <a:pt x="374980" y="577926"/>
                  </a:lnTo>
                  <a:lnTo>
                    <a:pt x="375475" y="579196"/>
                  </a:lnTo>
                  <a:lnTo>
                    <a:pt x="375602" y="580466"/>
                  </a:lnTo>
                  <a:lnTo>
                    <a:pt x="375475" y="581736"/>
                  </a:lnTo>
                  <a:lnTo>
                    <a:pt x="374370" y="584276"/>
                  </a:lnTo>
                  <a:lnTo>
                    <a:pt x="374865" y="585546"/>
                  </a:lnTo>
                  <a:lnTo>
                    <a:pt x="375793" y="588086"/>
                  </a:lnTo>
                  <a:lnTo>
                    <a:pt x="376593" y="590626"/>
                  </a:lnTo>
                  <a:lnTo>
                    <a:pt x="375234" y="593166"/>
                  </a:lnTo>
                  <a:lnTo>
                    <a:pt x="374865" y="593166"/>
                  </a:lnTo>
                  <a:lnTo>
                    <a:pt x="374738" y="595706"/>
                  </a:lnTo>
                  <a:lnTo>
                    <a:pt x="374116" y="596976"/>
                  </a:lnTo>
                  <a:lnTo>
                    <a:pt x="371576" y="594436"/>
                  </a:lnTo>
                  <a:lnTo>
                    <a:pt x="370522" y="595706"/>
                  </a:lnTo>
                  <a:lnTo>
                    <a:pt x="370649" y="596976"/>
                  </a:lnTo>
                  <a:lnTo>
                    <a:pt x="371017" y="596976"/>
                  </a:lnTo>
                  <a:lnTo>
                    <a:pt x="371881" y="598246"/>
                  </a:lnTo>
                  <a:lnTo>
                    <a:pt x="374980" y="598246"/>
                  </a:lnTo>
                  <a:lnTo>
                    <a:pt x="375234" y="596976"/>
                  </a:lnTo>
                  <a:lnTo>
                    <a:pt x="375856" y="596976"/>
                  </a:lnTo>
                  <a:lnTo>
                    <a:pt x="376161" y="595706"/>
                  </a:lnTo>
                  <a:lnTo>
                    <a:pt x="376402" y="596976"/>
                  </a:lnTo>
                  <a:lnTo>
                    <a:pt x="376783" y="596976"/>
                  </a:lnTo>
                  <a:lnTo>
                    <a:pt x="376910" y="598246"/>
                  </a:lnTo>
                  <a:lnTo>
                    <a:pt x="376961" y="599516"/>
                  </a:lnTo>
                  <a:lnTo>
                    <a:pt x="377151" y="599516"/>
                  </a:lnTo>
                  <a:lnTo>
                    <a:pt x="377215" y="600786"/>
                  </a:lnTo>
                  <a:lnTo>
                    <a:pt x="377456" y="600786"/>
                  </a:lnTo>
                  <a:lnTo>
                    <a:pt x="376466" y="603326"/>
                  </a:lnTo>
                  <a:lnTo>
                    <a:pt x="377837" y="605866"/>
                  </a:lnTo>
                  <a:lnTo>
                    <a:pt x="378396" y="608406"/>
                  </a:lnTo>
                  <a:lnTo>
                    <a:pt x="379006" y="610946"/>
                  </a:lnTo>
                  <a:lnTo>
                    <a:pt x="381114" y="610946"/>
                  </a:lnTo>
                  <a:lnTo>
                    <a:pt x="385203" y="612216"/>
                  </a:lnTo>
                  <a:lnTo>
                    <a:pt x="385762" y="613486"/>
                  </a:lnTo>
                  <a:lnTo>
                    <a:pt x="384708" y="614756"/>
                  </a:lnTo>
                  <a:lnTo>
                    <a:pt x="383717" y="616026"/>
                  </a:lnTo>
                  <a:lnTo>
                    <a:pt x="383971" y="617296"/>
                  </a:lnTo>
                  <a:lnTo>
                    <a:pt x="385457" y="619836"/>
                  </a:lnTo>
                  <a:lnTo>
                    <a:pt x="385330" y="621106"/>
                  </a:lnTo>
                  <a:lnTo>
                    <a:pt x="385203" y="621106"/>
                  </a:lnTo>
                  <a:lnTo>
                    <a:pt x="385025" y="622376"/>
                  </a:lnTo>
                  <a:lnTo>
                    <a:pt x="384276" y="623646"/>
                  </a:lnTo>
                  <a:lnTo>
                    <a:pt x="384086" y="624916"/>
                  </a:lnTo>
                  <a:lnTo>
                    <a:pt x="383717" y="626186"/>
                  </a:lnTo>
                  <a:lnTo>
                    <a:pt x="382854" y="626186"/>
                  </a:lnTo>
                  <a:lnTo>
                    <a:pt x="380809" y="623646"/>
                  </a:lnTo>
                  <a:lnTo>
                    <a:pt x="378764" y="627456"/>
                  </a:lnTo>
                  <a:lnTo>
                    <a:pt x="378942" y="627456"/>
                  </a:lnTo>
                  <a:lnTo>
                    <a:pt x="380492" y="628726"/>
                  </a:lnTo>
                  <a:lnTo>
                    <a:pt x="381482" y="628726"/>
                  </a:lnTo>
                  <a:lnTo>
                    <a:pt x="381609" y="629996"/>
                  </a:lnTo>
                  <a:lnTo>
                    <a:pt x="382104" y="631266"/>
                  </a:lnTo>
                  <a:lnTo>
                    <a:pt x="382485" y="632536"/>
                  </a:lnTo>
                  <a:lnTo>
                    <a:pt x="383781" y="636346"/>
                  </a:lnTo>
                  <a:lnTo>
                    <a:pt x="387184" y="637616"/>
                  </a:lnTo>
                  <a:lnTo>
                    <a:pt x="391528" y="637616"/>
                  </a:lnTo>
                  <a:lnTo>
                    <a:pt x="392087" y="638886"/>
                  </a:lnTo>
                  <a:lnTo>
                    <a:pt x="392645" y="641426"/>
                  </a:lnTo>
                  <a:lnTo>
                    <a:pt x="393141" y="642696"/>
                  </a:lnTo>
                  <a:lnTo>
                    <a:pt x="393382" y="643966"/>
                  </a:lnTo>
                  <a:lnTo>
                    <a:pt x="393141" y="643966"/>
                  </a:lnTo>
                  <a:lnTo>
                    <a:pt x="391337" y="646506"/>
                  </a:lnTo>
                  <a:lnTo>
                    <a:pt x="392887" y="647776"/>
                  </a:lnTo>
                  <a:lnTo>
                    <a:pt x="393141" y="650316"/>
                  </a:lnTo>
                  <a:lnTo>
                    <a:pt x="393192" y="655396"/>
                  </a:lnTo>
                  <a:lnTo>
                    <a:pt x="393446" y="655396"/>
                  </a:lnTo>
                  <a:lnTo>
                    <a:pt x="393141" y="656666"/>
                  </a:lnTo>
                  <a:lnTo>
                    <a:pt x="392760" y="657936"/>
                  </a:lnTo>
                  <a:lnTo>
                    <a:pt x="392023" y="657936"/>
                  </a:lnTo>
                  <a:lnTo>
                    <a:pt x="391210" y="659206"/>
                  </a:lnTo>
                  <a:lnTo>
                    <a:pt x="391706" y="659206"/>
                  </a:lnTo>
                  <a:lnTo>
                    <a:pt x="394627" y="660476"/>
                  </a:lnTo>
                  <a:lnTo>
                    <a:pt x="395986" y="661746"/>
                  </a:lnTo>
                  <a:lnTo>
                    <a:pt x="394741" y="666826"/>
                  </a:lnTo>
                  <a:lnTo>
                    <a:pt x="397103" y="670636"/>
                  </a:lnTo>
                  <a:lnTo>
                    <a:pt x="397903" y="673176"/>
                  </a:lnTo>
                  <a:lnTo>
                    <a:pt x="399707" y="673176"/>
                  </a:lnTo>
                  <a:lnTo>
                    <a:pt x="401002" y="674446"/>
                  </a:lnTo>
                  <a:lnTo>
                    <a:pt x="401561" y="674446"/>
                  </a:lnTo>
                  <a:close/>
                </a:path>
                <a:path w="412114" h="737869">
                  <a:moveTo>
                    <a:pt x="405396" y="723531"/>
                  </a:moveTo>
                  <a:lnTo>
                    <a:pt x="400812" y="721537"/>
                  </a:lnTo>
                  <a:lnTo>
                    <a:pt x="400939" y="720725"/>
                  </a:lnTo>
                  <a:lnTo>
                    <a:pt x="401256" y="719480"/>
                  </a:lnTo>
                  <a:lnTo>
                    <a:pt x="401624" y="718223"/>
                  </a:lnTo>
                  <a:lnTo>
                    <a:pt x="401193" y="718070"/>
                  </a:lnTo>
                  <a:lnTo>
                    <a:pt x="401002" y="717918"/>
                  </a:lnTo>
                  <a:lnTo>
                    <a:pt x="400443" y="719175"/>
                  </a:lnTo>
                  <a:lnTo>
                    <a:pt x="399516" y="720140"/>
                  </a:lnTo>
                  <a:lnTo>
                    <a:pt x="398335" y="720661"/>
                  </a:lnTo>
                  <a:lnTo>
                    <a:pt x="398221" y="720064"/>
                  </a:lnTo>
                  <a:lnTo>
                    <a:pt x="397840" y="719328"/>
                  </a:lnTo>
                  <a:lnTo>
                    <a:pt x="398589" y="717702"/>
                  </a:lnTo>
                  <a:lnTo>
                    <a:pt x="399453" y="716673"/>
                  </a:lnTo>
                  <a:lnTo>
                    <a:pt x="400138" y="715708"/>
                  </a:lnTo>
                  <a:lnTo>
                    <a:pt x="398272" y="713790"/>
                  </a:lnTo>
                  <a:lnTo>
                    <a:pt x="397725" y="713790"/>
                  </a:lnTo>
                  <a:lnTo>
                    <a:pt x="395681" y="715860"/>
                  </a:lnTo>
                  <a:lnTo>
                    <a:pt x="394741" y="716673"/>
                  </a:lnTo>
                  <a:lnTo>
                    <a:pt x="393941" y="717854"/>
                  </a:lnTo>
                  <a:lnTo>
                    <a:pt x="393077" y="715860"/>
                  </a:lnTo>
                  <a:lnTo>
                    <a:pt x="391274" y="717257"/>
                  </a:lnTo>
                  <a:lnTo>
                    <a:pt x="391337" y="720064"/>
                  </a:lnTo>
                  <a:lnTo>
                    <a:pt x="388607" y="720953"/>
                  </a:lnTo>
                  <a:lnTo>
                    <a:pt x="388734" y="719099"/>
                  </a:lnTo>
                  <a:lnTo>
                    <a:pt x="388924" y="717918"/>
                  </a:lnTo>
                  <a:lnTo>
                    <a:pt x="386880" y="720585"/>
                  </a:lnTo>
                  <a:lnTo>
                    <a:pt x="386067" y="721690"/>
                  </a:lnTo>
                  <a:lnTo>
                    <a:pt x="385394" y="721321"/>
                  </a:lnTo>
                  <a:lnTo>
                    <a:pt x="385762" y="720064"/>
                  </a:lnTo>
                  <a:lnTo>
                    <a:pt x="386562" y="717626"/>
                  </a:lnTo>
                  <a:lnTo>
                    <a:pt x="380441" y="721398"/>
                  </a:lnTo>
                  <a:lnTo>
                    <a:pt x="380441" y="722579"/>
                  </a:lnTo>
                  <a:lnTo>
                    <a:pt x="381177" y="723760"/>
                  </a:lnTo>
                  <a:lnTo>
                    <a:pt x="383908" y="722795"/>
                  </a:lnTo>
                  <a:lnTo>
                    <a:pt x="383971" y="723315"/>
                  </a:lnTo>
                  <a:lnTo>
                    <a:pt x="384149" y="723531"/>
                  </a:lnTo>
                  <a:lnTo>
                    <a:pt x="384086" y="723684"/>
                  </a:lnTo>
                  <a:lnTo>
                    <a:pt x="382790" y="725601"/>
                  </a:lnTo>
                  <a:lnTo>
                    <a:pt x="383095" y="727379"/>
                  </a:lnTo>
                  <a:lnTo>
                    <a:pt x="384581" y="730846"/>
                  </a:lnTo>
                  <a:lnTo>
                    <a:pt x="385330" y="731367"/>
                  </a:lnTo>
                  <a:lnTo>
                    <a:pt x="388607" y="729881"/>
                  </a:lnTo>
                  <a:lnTo>
                    <a:pt x="390779" y="728776"/>
                  </a:lnTo>
                  <a:lnTo>
                    <a:pt x="393077" y="727671"/>
                  </a:lnTo>
                  <a:lnTo>
                    <a:pt x="393255" y="727964"/>
                  </a:lnTo>
                  <a:lnTo>
                    <a:pt x="393509" y="728192"/>
                  </a:lnTo>
                  <a:lnTo>
                    <a:pt x="393941" y="728700"/>
                  </a:lnTo>
                  <a:lnTo>
                    <a:pt x="393814" y="727671"/>
                  </a:lnTo>
                  <a:lnTo>
                    <a:pt x="393636" y="726935"/>
                  </a:lnTo>
                  <a:lnTo>
                    <a:pt x="393636" y="726567"/>
                  </a:lnTo>
                  <a:lnTo>
                    <a:pt x="396049" y="726859"/>
                  </a:lnTo>
                  <a:lnTo>
                    <a:pt x="396976" y="726935"/>
                  </a:lnTo>
                  <a:lnTo>
                    <a:pt x="397344" y="727443"/>
                  </a:lnTo>
                  <a:lnTo>
                    <a:pt x="397840" y="728040"/>
                  </a:lnTo>
                  <a:lnTo>
                    <a:pt x="398221" y="728624"/>
                  </a:lnTo>
                  <a:lnTo>
                    <a:pt x="398653" y="728116"/>
                  </a:lnTo>
                  <a:lnTo>
                    <a:pt x="399211" y="727671"/>
                  </a:lnTo>
                  <a:lnTo>
                    <a:pt x="399580" y="727075"/>
                  </a:lnTo>
                  <a:lnTo>
                    <a:pt x="400443" y="725893"/>
                  </a:lnTo>
                  <a:lnTo>
                    <a:pt x="401497" y="725081"/>
                  </a:lnTo>
                  <a:lnTo>
                    <a:pt x="404164" y="725309"/>
                  </a:lnTo>
                  <a:lnTo>
                    <a:pt x="405028" y="725081"/>
                  </a:lnTo>
                  <a:lnTo>
                    <a:pt x="405396" y="723531"/>
                  </a:lnTo>
                  <a:close/>
                </a:path>
                <a:path w="412114" h="737869">
                  <a:moveTo>
                    <a:pt x="406831" y="698055"/>
                  </a:moveTo>
                  <a:lnTo>
                    <a:pt x="404964" y="689864"/>
                  </a:lnTo>
                  <a:lnTo>
                    <a:pt x="401993" y="675982"/>
                  </a:lnTo>
                  <a:lnTo>
                    <a:pt x="400875" y="677532"/>
                  </a:lnTo>
                  <a:lnTo>
                    <a:pt x="401002" y="678713"/>
                  </a:lnTo>
                  <a:lnTo>
                    <a:pt x="403542" y="683818"/>
                  </a:lnTo>
                  <a:lnTo>
                    <a:pt x="402120" y="686320"/>
                  </a:lnTo>
                  <a:lnTo>
                    <a:pt x="397344" y="687425"/>
                  </a:lnTo>
                  <a:lnTo>
                    <a:pt x="396849" y="688314"/>
                  </a:lnTo>
                  <a:lnTo>
                    <a:pt x="396227" y="688911"/>
                  </a:lnTo>
                  <a:lnTo>
                    <a:pt x="398830" y="690308"/>
                  </a:lnTo>
                  <a:lnTo>
                    <a:pt x="400202" y="691273"/>
                  </a:lnTo>
                  <a:lnTo>
                    <a:pt x="400202" y="692010"/>
                  </a:lnTo>
                  <a:lnTo>
                    <a:pt x="400761" y="694080"/>
                  </a:lnTo>
                  <a:lnTo>
                    <a:pt x="400812" y="695845"/>
                  </a:lnTo>
                  <a:lnTo>
                    <a:pt x="402361" y="698360"/>
                  </a:lnTo>
                  <a:lnTo>
                    <a:pt x="403847" y="698944"/>
                  </a:lnTo>
                  <a:lnTo>
                    <a:pt x="404964" y="699833"/>
                  </a:lnTo>
                  <a:lnTo>
                    <a:pt x="406514" y="699020"/>
                  </a:lnTo>
                  <a:lnTo>
                    <a:pt x="406831" y="698055"/>
                  </a:lnTo>
                  <a:close/>
                </a:path>
                <a:path w="412114" h="737869">
                  <a:moveTo>
                    <a:pt x="411784" y="720432"/>
                  </a:moveTo>
                  <a:lnTo>
                    <a:pt x="410857" y="716292"/>
                  </a:lnTo>
                  <a:lnTo>
                    <a:pt x="410044" y="712241"/>
                  </a:lnTo>
                  <a:lnTo>
                    <a:pt x="408990" y="707809"/>
                  </a:lnTo>
                  <a:lnTo>
                    <a:pt x="408749" y="707517"/>
                  </a:lnTo>
                  <a:lnTo>
                    <a:pt x="408254" y="707288"/>
                  </a:lnTo>
                  <a:lnTo>
                    <a:pt x="408381" y="708914"/>
                  </a:lnTo>
                  <a:lnTo>
                    <a:pt x="408686" y="710539"/>
                  </a:lnTo>
                  <a:lnTo>
                    <a:pt x="408749" y="712165"/>
                  </a:lnTo>
                  <a:lnTo>
                    <a:pt x="408927" y="714159"/>
                  </a:lnTo>
                  <a:lnTo>
                    <a:pt x="409054" y="716153"/>
                  </a:lnTo>
                  <a:lnTo>
                    <a:pt x="409054" y="718146"/>
                  </a:lnTo>
                  <a:lnTo>
                    <a:pt x="408990" y="719099"/>
                  </a:lnTo>
                  <a:lnTo>
                    <a:pt x="408559" y="719772"/>
                  </a:lnTo>
                  <a:lnTo>
                    <a:pt x="406946" y="719328"/>
                  </a:lnTo>
                  <a:lnTo>
                    <a:pt x="406146" y="719620"/>
                  </a:lnTo>
                  <a:lnTo>
                    <a:pt x="406146" y="720217"/>
                  </a:lnTo>
                  <a:lnTo>
                    <a:pt x="406209" y="720801"/>
                  </a:lnTo>
                  <a:lnTo>
                    <a:pt x="410540" y="722795"/>
                  </a:lnTo>
                  <a:lnTo>
                    <a:pt x="410972" y="723392"/>
                  </a:lnTo>
                  <a:lnTo>
                    <a:pt x="410972" y="725970"/>
                  </a:lnTo>
                  <a:lnTo>
                    <a:pt x="411784" y="720432"/>
                  </a:lnTo>
                  <a:close/>
                </a:path>
              </a:pathLst>
            </a:custGeom>
            <a:solidFill>
              <a:srgbClr val="1B172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/>
            <p:cNvSpPr/>
            <p:nvPr/>
          </p:nvSpPr>
          <p:spPr>
            <a:xfrm>
              <a:off x="1303172" y="512139"/>
              <a:ext cx="334645" cy="717550"/>
            </a:xfrm>
            <a:custGeom>
              <a:avLst/>
              <a:gdLst/>
              <a:ahLst/>
              <a:cxnLst/>
              <a:rect l="l" t="t" r="r" b="b"/>
              <a:pathLst>
                <a:path w="334644" h="717550">
                  <a:moveTo>
                    <a:pt x="2781" y="496709"/>
                  </a:moveTo>
                  <a:lnTo>
                    <a:pt x="2540" y="495604"/>
                  </a:lnTo>
                  <a:lnTo>
                    <a:pt x="2413" y="494639"/>
                  </a:lnTo>
                  <a:lnTo>
                    <a:pt x="2413" y="491388"/>
                  </a:lnTo>
                  <a:lnTo>
                    <a:pt x="1104" y="491096"/>
                  </a:lnTo>
                  <a:lnTo>
                    <a:pt x="736" y="491388"/>
                  </a:lnTo>
                  <a:lnTo>
                    <a:pt x="863" y="494271"/>
                  </a:lnTo>
                  <a:lnTo>
                    <a:pt x="431" y="495896"/>
                  </a:lnTo>
                  <a:lnTo>
                    <a:pt x="177" y="497522"/>
                  </a:lnTo>
                  <a:lnTo>
                    <a:pt x="114" y="498106"/>
                  </a:lnTo>
                  <a:lnTo>
                    <a:pt x="0" y="498767"/>
                  </a:lnTo>
                  <a:lnTo>
                    <a:pt x="177" y="499364"/>
                  </a:lnTo>
                  <a:lnTo>
                    <a:pt x="368" y="499579"/>
                  </a:lnTo>
                  <a:lnTo>
                    <a:pt x="1358" y="499808"/>
                  </a:lnTo>
                  <a:lnTo>
                    <a:pt x="1663" y="499516"/>
                  </a:lnTo>
                  <a:lnTo>
                    <a:pt x="2222" y="499148"/>
                  </a:lnTo>
                  <a:lnTo>
                    <a:pt x="2717" y="498398"/>
                  </a:lnTo>
                  <a:lnTo>
                    <a:pt x="2717" y="497738"/>
                  </a:lnTo>
                  <a:lnTo>
                    <a:pt x="2781" y="496709"/>
                  </a:lnTo>
                  <a:close/>
                </a:path>
                <a:path w="334644" h="717550">
                  <a:moveTo>
                    <a:pt x="6870" y="469836"/>
                  </a:moveTo>
                  <a:lnTo>
                    <a:pt x="6007" y="469099"/>
                  </a:lnTo>
                  <a:lnTo>
                    <a:pt x="5130" y="468503"/>
                  </a:lnTo>
                  <a:lnTo>
                    <a:pt x="4267" y="467690"/>
                  </a:lnTo>
                  <a:lnTo>
                    <a:pt x="3898" y="467321"/>
                  </a:lnTo>
                  <a:lnTo>
                    <a:pt x="3835" y="466725"/>
                  </a:lnTo>
                  <a:lnTo>
                    <a:pt x="3530" y="466280"/>
                  </a:lnTo>
                  <a:lnTo>
                    <a:pt x="3276" y="465696"/>
                  </a:lnTo>
                  <a:lnTo>
                    <a:pt x="2908" y="465099"/>
                  </a:lnTo>
                  <a:lnTo>
                    <a:pt x="2540" y="464667"/>
                  </a:lnTo>
                  <a:lnTo>
                    <a:pt x="2349" y="464515"/>
                  </a:lnTo>
                  <a:lnTo>
                    <a:pt x="1981" y="464515"/>
                  </a:lnTo>
                  <a:lnTo>
                    <a:pt x="1663" y="464591"/>
                  </a:lnTo>
                  <a:lnTo>
                    <a:pt x="1536" y="464959"/>
                  </a:lnTo>
                  <a:lnTo>
                    <a:pt x="1536" y="465175"/>
                  </a:lnTo>
                  <a:lnTo>
                    <a:pt x="1600" y="466356"/>
                  </a:lnTo>
                  <a:lnTo>
                    <a:pt x="4457" y="470128"/>
                  </a:lnTo>
                  <a:lnTo>
                    <a:pt x="5575" y="470420"/>
                  </a:lnTo>
                  <a:lnTo>
                    <a:pt x="5880" y="470496"/>
                  </a:lnTo>
                  <a:lnTo>
                    <a:pt x="6248" y="470344"/>
                  </a:lnTo>
                  <a:lnTo>
                    <a:pt x="6616" y="470344"/>
                  </a:lnTo>
                  <a:lnTo>
                    <a:pt x="6680" y="470128"/>
                  </a:lnTo>
                  <a:lnTo>
                    <a:pt x="6743" y="469976"/>
                  </a:lnTo>
                  <a:lnTo>
                    <a:pt x="6870" y="469836"/>
                  </a:lnTo>
                  <a:close/>
                </a:path>
                <a:path w="334644" h="717550">
                  <a:moveTo>
                    <a:pt x="11887" y="370293"/>
                  </a:moveTo>
                  <a:lnTo>
                    <a:pt x="11696" y="369557"/>
                  </a:lnTo>
                  <a:lnTo>
                    <a:pt x="11264" y="367639"/>
                  </a:lnTo>
                  <a:lnTo>
                    <a:pt x="8661" y="366382"/>
                  </a:lnTo>
                  <a:lnTo>
                    <a:pt x="9779" y="369633"/>
                  </a:lnTo>
                  <a:lnTo>
                    <a:pt x="8115" y="370217"/>
                  </a:lnTo>
                  <a:lnTo>
                    <a:pt x="9220" y="370967"/>
                  </a:lnTo>
                  <a:lnTo>
                    <a:pt x="9779" y="371411"/>
                  </a:lnTo>
                  <a:lnTo>
                    <a:pt x="10591" y="371932"/>
                  </a:lnTo>
                  <a:lnTo>
                    <a:pt x="11087" y="371335"/>
                  </a:lnTo>
                  <a:lnTo>
                    <a:pt x="11455" y="370814"/>
                  </a:lnTo>
                  <a:lnTo>
                    <a:pt x="11887" y="370293"/>
                  </a:lnTo>
                  <a:close/>
                </a:path>
                <a:path w="334644" h="717550">
                  <a:moveTo>
                    <a:pt x="23228" y="12788"/>
                  </a:moveTo>
                  <a:lnTo>
                    <a:pt x="22047" y="11747"/>
                  </a:lnTo>
                  <a:lnTo>
                    <a:pt x="21120" y="11010"/>
                  </a:lnTo>
                  <a:lnTo>
                    <a:pt x="19812" y="9906"/>
                  </a:lnTo>
                  <a:lnTo>
                    <a:pt x="19507" y="12852"/>
                  </a:lnTo>
                  <a:lnTo>
                    <a:pt x="20193" y="13284"/>
                  </a:lnTo>
                  <a:lnTo>
                    <a:pt x="23228" y="12788"/>
                  </a:lnTo>
                  <a:close/>
                </a:path>
                <a:path w="334644" h="717550">
                  <a:moveTo>
                    <a:pt x="25209" y="1473"/>
                  </a:moveTo>
                  <a:lnTo>
                    <a:pt x="25146" y="1168"/>
                  </a:lnTo>
                  <a:lnTo>
                    <a:pt x="25019" y="736"/>
                  </a:lnTo>
                  <a:lnTo>
                    <a:pt x="24460" y="368"/>
                  </a:lnTo>
                  <a:lnTo>
                    <a:pt x="24091" y="0"/>
                  </a:lnTo>
                  <a:lnTo>
                    <a:pt x="23787" y="368"/>
                  </a:lnTo>
                  <a:lnTo>
                    <a:pt x="23164" y="736"/>
                  </a:lnTo>
                  <a:lnTo>
                    <a:pt x="23101" y="1168"/>
                  </a:lnTo>
                  <a:lnTo>
                    <a:pt x="23101" y="1473"/>
                  </a:lnTo>
                  <a:lnTo>
                    <a:pt x="23596" y="1905"/>
                  </a:lnTo>
                  <a:lnTo>
                    <a:pt x="24218" y="2641"/>
                  </a:lnTo>
                  <a:lnTo>
                    <a:pt x="24650" y="1905"/>
                  </a:lnTo>
                  <a:lnTo>
                    <a:pt x="25209" y="1473"/>
                  </a:lnTo>
                  <a:close/>
                </a:path>
                <a:path w="334644" h="717550">
                  <a:moveTo>
                    <a:pt x="29730" y="634339"/>
                  </a:moveTo>
                  <a:lnTo>
                    <a:pt x="29095" y="633171"/>
                  </a:lnTo>
                  <a:lnTo>
                    <a:pt x="27127" y="634492"/>
                  </a:lnTo>
                  <a:lnTo>
                    <a:pt x="27038" y="634339"/>
                  </a:lnTo>
                  <a:lnTo>
                    <a:pt x="25768" y="632269"/>
                  </a:lnTo>
                  <a:lnTo>
                    <a:pt x="24091" y="632053"/>
                  </a:lnTo>
                  <a:lnTo>
                    <a:pt x="23850" y="633971"/>
                  </a:lnTo>
                  <a:lnTo>
                    <a:pt x="24460" y="634555"/>
                  </a:lnTo>
                  <a:lnTo>
                    <a:pt x="26136" y="634415"/>
                  </a:lnTo>
                  <a:lnTo>
                    <a:pt x="26758" y="634339"/>
                  </a:lnTo>
                  <a:lnTo>
                    <a:pt x="27063" y="634492"/>
                  </a:lnTo>
                  <a:lnTo>
                    <a:pt x="27381" y="634631"/>
                  </a:lnTo>
                  <a:lnTo>
                    <a:pt x="27927" y="634707"/>
                  </a:lnTo>
                  <a:lnTo>
                    <a:pt x="29235" y="634784"/>
                  </a:lnTo>
                  <a:lnTo>
                    <a:pt x="29730" y="634339"/>
                  </a:lnTo>
                  <a:close/>
                </a:path>
                <a:path w="334644" h="717550">
                  <a:moveTo>
                    <a:pt x="30416" y="191757"/>
                  </a:moveTo>
                  <a:lnTo>
                    <a:pt x="30226" y="191325"/>
                  </a:lnTo>
                  <a:lnTo>
                    <a:pt x="30226" y="190944"/>
                  </a:lnTo>
                  <a:lnTo>
                    <a:pt x="29972" y="190944"/>
                  </a:lnTo>
                  <a:lnTo>
                    <a:pt x="29730" y="191020"/>
                  </a:lnTo>
                  <a:lnTo>
                    <a:pt x="29425" y="191020"/>
                  </a:lnTo>
                  <a:lnTo>
                    <a:pt x="28117" y="191096"/>
                  </a:lnTo>
                  <a:lnTo>
                    <a:pt x="26758" y="191249"/>
                  </a:lnTo>
                  <a:lnTo>
                    <a:pt x="25514" y="191096"/>
                  </a:lnTo>
                  <a:lnTo>
                    <a:pt x="23723" y="191020"/>
                  </a:lnTo>
                  <a:lnTo>
                    <a:pt x="21742" y="190284"/>
                  </a:lnTo>
                  <a:lnTo>
                    <a:pt x="18211" y="191096"/>
                  </a:lnTo>
                  <a:lnTo>
                    <a:pt x="17221" y="190207"/>
                  </a:lnTo>
                  <a:lnTo>
                    <a:pt x="15735" y="188658"/>
                  </a:lnTo>
                  <a:lnTo>
                    <a:pt x="15443" y="188442"/>
                  </a:lnTo>
                  <a:lnTo>
                    <a:pt x="15049" y="188150"/>
                  </a:lnTo>
                  <a:lnTo>
                    <a:pt x="14617" y="188226"/>
                  </a:lnTo>
                  <a:lnTo>
                    <a:pt x="12636" y="188442"/>
                  </a:lnTo>
                  <a:lnTo>
                    <a:pt x="11950" y="186969"/>
                  </a:lnTo>
                  <a:lnTo>
                    <a:pt x="8661" y="184670"/>
                  </a:lnTo>
                  <a:lnTo>
                    <a:pt x="6502" y="183197"/>
                  </a:lnTo>
                  <a:lnTo>
                    <a:pt x="3835" y="183565"/>
                  </a:lnTo>
                  <a:lnTo>
                    <a:pt x="3530" y="183642"/>
                  </a:lnTo>
                  <a:lnTo>
                    <a:pt x="3086" y="183781"/>
                  </a:lnTo>
                  <a:lnTo>
                    <a:pt x="2908" y="184086"/>
                  </a:lnTo>
                  <a:lnTo>
                    <a:pt x="1231" y="186004"/>
                  </a:lnTo>
                  <a:lnTo>
                    <a:pt x="1104" y="189699"/>
                  </a:lnTo>
                  <a:lnTo>
                    <a:pt x="2527" y="192125"/>
                  </a:lnTo>
                  <a:lnTo>
                    <a:pt x="3035" y="192646"/>
                  </a:lnTo>
                  <a:lnTo>
                    <a:pt x="3276" y="192570"/>
                  </a:lnTo>
                  <a:lnTo>
                    <a:pt x="5575" y="192125"/>
                  </a:lnTo>
                  <a:lnTo>
                    <a:pt x="6121" y="193979"/>
                  </a:lnTo>
                  <a:lnTo>
                    <a:pt x="6375" y="195300"/>
                  </a:lnTo>
                  <a:lnTo>
                    <a:pt x="7061" y="197446"/>
                  </a:lnTo>
                  <a:lnTo>
                    <a:pt x="8166" y="198412"/>
                  </a:lnTo>
                  <a:lnTo>
                    <a:pt x="10464" y="198628"/>
                  </a:lnTo>
                  <a:lnTo>
                    <a:pt x="9944" y="197446"/>
                  </a:lnTo>
                  <a:lnTo>
                    <a:pt x="9601" y="196557"/>
                  </a:lnTo>
                  <a:lnTo>
                    <a:pt x="9105" y="195529"/>
                  </a:lnTo>
                  <a:lnTo>
                    <a:pt x="9474" y="195453"/>
                  </a:lnTo>
                  <a:lnTo>
                    <a:pt x="9715" y="195237"/>
                  </a:lnTo>
                  <a:lnTo>
                    <a:pt x="11950" y="196938"/>
                  </a:lnTo>
                  <a:lnTo>
                    <a:pt x="14236" y="195973"/>
                  </a:lnTo>
                  <a:lnTo>
                    <a:pt x="16471" y="195973"/>
                  </a:lnTo>
                  <a:lnTo>
                    <a:pt x="18948" y="196037"/>
                  </a:lnTo>
                  <a:lnTo>
                    <a:pt x="19761" y="195973"/>
                  </a:lnTo>
                  <a:lnTo>
                    <a:pt x="21361" y="195821"/>
                  </a:lnTo>
                  <a:lnTo>
                    <a:pt x="23850" y="195668"/>
                  </a:lnTo>
                  <a:lnTo>
                    <a:pt x="24282" y="195668"/>
                  </a:lnTo>
                  <a:lnTo>
                    <a:pt x="25146" y="195821"/>
                  </a:lnTo>
                  <a:lnTo>
                    <a:pt x="25184" y="195668"/>
                  </a:lnTo>
                  <a:lnTo>
                    <a:pt x="25298" y="195237"/>
                  </a:lnTo>
                  <a:lnTo>
                    <a:pt x="25641" y="193827"/>
                  </a:lnTo>
                  <a:lnTo>
                    <a:pt x="25946" y="193751"/>
                  </a:lnTo>
                  <a:lnTo>
                    <a:pt x="28244" y="194564"/>
                  </a:lnTo>
                  <a:lnTo>
                    <a:pt x="28117" y="194119"/>
                  </a:lnTo>
                  <a:lnTo>
                    <a:pt x="27990" y="193979"/>
                  </a:lnTo>
                  <a:lnTo>
                    <a:pt x="28117" y="193751"/>
                  </a:lnTo>
                  <a:lnTo>
                    <a:pt x="28740" y="193243"/>
                  </a:lnTo>
                  <a:lnTo>
                    <a:pt x="29603" y="192570"/>
                  </a:lnTo>
                  <a:lnTo>
                    <a:pt x="30022" y="192125"/>
                  </a:lnTo>
                  <a:lnTo>
                    <a:pt x="30226" y="191909"/>
                  </a:lnTo>
                  <a:lnTo>
                    <a:pt x="30416" y="191757"/>
                  </a:lnTo>
                  <a:close/>
                </a:path>
                <a:path w="334644" h="717550">
                  <a:moveTo>
                    <a:pt x="31965" y="133870"/>
                  </a:moveTo>
                  <a:lnTo>
                    <a:pt x="30530" y="132181"/>
                  </a:lnTo>
                  <a:lnTo>
                    <a:pt x="29603" y="130987"/>
                  </a:lnTo>
                  <a:lnTo>
                    <a:pt x="30099" y="128485"/>
                  </a:lnTo>
                  <a:lnTo>
                    <a:pt x="27381" y="128562"/>
                  </a:lnTo>
                  <a:lnTo>
                    <a:pt x="28930" y="129882"/>
                  </a:lnTo>
                  <a:lnTo>
                    <a:pt x="28981" y="131216"/>
                  </a:lnTo>
                  <a:lnTo>
                    <a:pt x="28181" y="132918"/>
                  </a:lnTo>
                  <a:lnTo>
                    <a:pt x="27254" y="134683"/>
                  </a:lnTo>
                  <a:lnTo>
                    <a:pt x="28371" y="136601"/>
                  </a:lnTo>
                  <a:lnTo>
                    <a:pt x="30035" y="137350"/>
                  </a:lnTo>
                  <a:lnTo>
                    <a:pt x="31711" y="135801"/>
                  </a:lnTo>
                  <a:lnTo>
                    <a:pt x="31965" y="133870"/>
                  </a:lnTo>
                  <a:close/>
                </a:path>
                <a:path w="334644" h="717550">
                  <a:moveTo>
                    <a:pt x="34620" y="25095"/>
                  </a:moveTo>
                  <a:lnTo>
                    <a:pt x="33947" y="22999"/>
                  </a:lnTo>
                  <a:lnTo>
                    <a:pt x="31965" y="23368"/>
                  </a:lnTo>
                  <a:lnTo>
                    <a:pt x="30467" y="22440"/>
                  </a:lnTo>
                  <a:lnTo>
                    <a:pt x="30594" y="24841"/>
                  </a:lnTo>
                  <a:lnTo>
                    <a:pt x="31838" y="25463"/>
                  </a:lnTo>
                  <a:lnTo>
                    <a:pt x="34620" y="25095"/>
                  </a:lnTo>
                  <a:close/>
                </a:path>
                <a:path w="334644" h="717550">
                  <a:moveTo>
                    <a:pt x="38341" y="145757"/>
                  </a:moveTo>
                  <a:lnTo>
                    <a:pt x="38150" y="144881"/>
                  </a:lnTo>
                  <a:lnTo>
                    <a:pt x="34251" y="144068"/>
                  </a:lnTo>
                  <a:lnTo>
                    <a:pt x="33324" y="142582"/>
                  </a:lnTo>
                  <a:lnTo>
                    <a:pt x="30467" y="138963"/>
                  </a:lnTo>
                  <a:lnTo>
                    <a:pt x="29667" y="139192"/>
                  </a:lnTo>
                  <a:lnTo>
                    <a:pt x="28981" y="139636"/>
                  </a:lnTo>
                  <a:lnTo>
                    <a:pt x="27000" y="138379"/>
                  </a:lnTo>
                  <a:lnTo>
                    <a:pt x="25209" y="137350"/>
                  </a:lnTo>
                  <a:lnTo>
                    <a:pt x="22301" y="134912"/>
                  </a:lnTo>
                  <a:lnTo>
                    <a:pt x="20866" y="134391"/>
                  </a:lnTo>
                  <a:lnTo>
                    <a:pt x="20066" y="135648"/>
                  </a:lnTo>
                  <a:lnTo>
                    <a:pt x="19443" y="136537"/>
                  </a:lnTo>
                  <a:lnTo>
                    <a:pt x="19634" y="138010"/>
                  </a:lnTo>
                  <a:lnTo>
                    <a:pt x="19761" y="139852"/>
                  </a:lnTo>
                  <a:lnTo>
                    <a:pt x="20434" y="140449"/>
                  </a:lnTo>
                  <a:lnTo>
                    <a:pt x="20497" y="141401"/>
                  </a:lnTo>
                  <a:lnTo>
                    <a:pt x="18884" y="140512"/>
                  </a:lnTo>
                  <a:lnTo>
                    <a:pt x="18211" y="141185"/>
                  </a:lnTo>
                  <a:lnTo>
                    <a:pt x="17830" y="141922"/>
                  </a:lnTo>
                  <a:lnTo>
                    <a:pt x="19316" y="143103"/>
                  </a:lnTo>
                  <a:lnTo>
                    <a:pt x="19634" y="143776"/>
                  </a:lnTo>
                  <a:lnTo>
                    <a:pt x="19761" y="144729"/>
                  </a:lnTo>
                  <a:lnTo>
                    <a:pt x="19443" y="145173"/>
                  </a:lnTo>
                  <a:lnTo>
                    <a:pt x="19316" y="145618"/>
                  </a:lnTo>
                  <a:lnTo>
                    <a:pt x="18948" y="145465"/>
                  </a:lnTo>
                  <a:lnTo>
                    <a:pt x="18516" y="145389"/>
                  </a:lnTo>
                  <a:lnTo>
                    <a:pt x="18148" y="145173"/>
                  </a:lnTo>
                  <a:lnTo>
                    <a:pt x="17894" y="145097"/>
                  </a:lnTo>
                  <a:lnTo>
                    <a:pt x="17894" y="144729"/>
                  </a:lnTo>
                  <a:lnTo>
                    <a:pt x="17653" y="144589"/>
                  </a:lnTo>
                  <a:lnTo>
                    <a:pt x="17094" y="144145"/>
                  </a:lnTo>
                  <a:lnTo>
                    <a:pt x="15913" y="143408"/>
                  </a:lnTo>
                  <a:lnTo>
                    <a:pt x="15544" y="144360"/>
                  </a:lnTo>
                  <a:lnTo>
                    <a:pt x="14986" y="145249"/>
                  </a:lnTo>
                  <a:lnTo>
                    <a:pt x="14617" y="146354"/>
                  </a:lnTo>
                  <a:lnTo>
                    <a:pt x="15049" y="146939"/>
                  </a:lnTo>
                  <a:lnTo>
                    <a:pt x="15290" y="147015"/>
                  </a:lnTo>
                  <a:lnTo>
                    <a:pt x="19875" y="147459"/>
                  </a:lnTo>
                  <a:lnTo>
                    <a:pt x="21183" y="150926"/>
                  </a:lnTo>
                  <a:lnTo>
                    <a:pt x="22415" y="154774"/>
                  </a:lnTo>
                  <a:lnTo>
                    <a:pt x="22606" y="154990"/>
                  </a:lnTo>
                  <a:lnTo>
                    <a:pt x="23037" y="154990"/>
                  </a:lnTo>
                  <a:lnTo>
                    <a:pt x="23037" y="154330"/>
                  </a:lnTo>
                  <a:lnTo>
                    <a:pt x="22974" y="153593"/>
                  </a:lnTo>
                  <a:lnTo>
                    <a:pt x="23164" y="152476"/>
                  </a:lnTo>
                  <a:lnTo>
                    <a:pt x="23596" y="152107"/>
                  </a:lnTo>
                  <a:lnTo>
                    <a:pt x="23901" y="151663"/>
                  </a:lnTo>
                  <a:lnTo>
                    <a:pt x="24282" y="152031"/>
                  </a:lnTo>
                  <a:lnTo>
                    <a:pt x="24650" y="152336"/>
                  </a:lnTo>
                  <a:lnTo>
                    <a:pt x="24955" y="152704"/>
                  </a:lnTo>
                  <a:lnTo>
                    <a:pt x="25387" y="153365"/>
                  </a:lnTo>
                  <a:lnTo>
                    <a:pt x="25768" y="154114"/>
                  </a:lnTo>
                  <a:lnTo>
                    <a:pt x="26327" y="154990"/>
                  </a:lnTo>
                  <a:lnTo>
                    <a:pt x="27190" y="154178"/>
                  </a:lnTo>
                  <a:lnTo>
                    <a:pt x="27813" y="153670"/>
                  </a:lnTo>
                  <a:lnTo>
                    <a:pt x="28676" y="152768"/>
                  </a:lnTo>
                  <a:lnTo>
                    <a:pt x="29667" y="155359"/>
                  </a:lnTo>
                  <a:lnTo>
                    <a:pt x="30099" y="156616"/>
                  </a:lnTo>
                  <a:lnTo>
                    <a:pt x="31470" y="156171"/>
                  </a:lnTo>
                  <a:lnTo>
                    <a:pt x="32397" y="153670"/>
                  </a:lnTo>
                  <a:lnTo>
                    <a:pt x="33947" y="156032"/>
                  </a:lnTo>
                  <a:lnTo>
                    <a:pt x="36296" y="154622"/>
                  </a:lnTo>
                  <a:lnTo>
                    <a:pt x="36106" y="152107"/>
                  </a:lnTo>
                  <a:lnTo>
                    <a:pt x="37160" y="149161"/>
                  </a:lnTo>
                  <a:lnTo>
                    <a:pt x="37287" y="148348"/>
                  </a:lnTo>
                  <a:lnTo>
                    <a:pt x="38341" y="145757"/>
                  </a:lnTo>
                  <a:close/>
                </a:path>
                <a:path w="334644" h="717550">
                  <a:moveTo>
                    <a:pt x="45275" y="697103"/>
                  </a:moveTo>
                  <a:lnTo>
                    <a:pt x="41376" y="696061"/>
                  </a:lnTo>
                  <a:lnTo>
                    <a:pt x="38646" y="694512"/>
                  </a:lnTo>
                  <a:lnTo>
                    <a:pt x="40132" y="689787"/>
                  </a:lnTo>
                  <a:lnTo>
                    <a:pt x="37655" y="691565"/>
                  </a:lnTo>
                  <a:lnTo>
                    <a:pt x="37160" y="694067"/>
                  </a:lnTo>
                  <a:lnTo>
                    <a:pt x="38277" y="696798"/>
                  </a:lnTo>
                  <a:lnTo>
                    <a:pt x="38646" y="697839"/>
                  </a:lnTo>
                  <a:lnTo>
                    <a:pt x="39090" y="698792"/>
                  </a:lnTo>
                  <a:lnTo>
                    <a:pt x="39458" y="699833"/>
                  </a:lnTo>
                  <a:lnTo>
                    <a:pt x="40386" y="699389"/>
                  </a:lnTo>
                  <a:lnTo>
                    <a:pt x="41313" y="698868"/>
                  </a:lnTo>
                  <a:lnTo>
                    <a:pt x="42240" y="698500"/>
                  </a:lnTo>
                  <a:lnTo>
                    <a:pt x="43053" y="698131"/>
                  </a:lnTo>
                  <a:lnTo>
                    <a:pt x="43916" y="697763"/>
                  </a:lnTo>
                  <a:lnTo>
                    <a:pt x="45275" y="697103"/>
                  </a:lnTo>
                  <a:close/>
                </a:path>
                <a:path w="334644" h="717550">
                  <a:moveTo>
                    <a:pt x="47752" y="692150"/>
                  </a:moveTo>
                  <a:lnTo>
                    <a:pt x="47637" y="692010"/>
                  </a:lnTo>
                  <a:lnTo>
                    <a:pt x="47510" y="691934"/>
                  </a:lnTo>
                  <a:lnTo>
                    <a:pt x="47447" y="691705"/>
                  </a:lnTo>
                  <a:lnTo>
                    <a:pt x="45466" y="692150"/>
                  </a:lnTo>
                  <a:lnTo>
                    <a:pt x="43611" y="692518"/>
                  </a:lnTo>
                  <a:lnTo>
                    <a:pt x="41567" y="693039"/>
                  </a:lnTo>
                  <a:lnTo>
                    <a:pt x="42303" y="694220"/>
                  </a:lnTo>
                  <a:lnTo>
                    <a:pt x="42735" y="695032"/>
                  </a:lnTo>
                  <a:lnTo>
                    <a:pt x="43230" y="695845"/>
                  </a:lnTo>
                  <a:lnTo>
                    <a:pt x="44843" y="694588"/>
                  </a:lnTo>
                  <a:lnTo>
                    <a:pt x="46266" y="693331"/>
                  </a:lnTo>
                  <a:lnTo>
                    <a:pt x="47752" y="692150"/>
                  </a:lnTo>
                  <a:close/>
                </a:path>
                <a:path w="334644" h="717550">
                  <a:moveTo>
                    <a:pt x="52222" y="688314"/>
                  </a:moveTo>
                  <a:lnTo>
                    <a:pt x="51968" y="687209"/>
                  </a:lnTo>
                  <a:lnTo>
                    <a:pt x="52095" y="685800"/>
                  </a:lnTo>
                  <a:lnTo>
                    <a:pt x="51536" y="684911"/>
                  </a:lnTo>
                  <a:lnTo>
                    <a:pt x="50482" y="683361"/>
                  </a:lnTo>
                  <a:lnTo>
                    <a:pt x="48564" y="682853"/>
                  </a:lnTo>
                  <a:lnTo>
                    <a:pt x="46824" y="683361"/>
                  </a:lnTo>
                  <a:lnTo>
                    <a:pt x="43916" y="684174"/>
                  </a:lnTo>
                  <a:lnTo>
                    <a:pt x="41744" y="686244"/>
                  </a:lnTo>
                  <a:lnTo>
                    <a:pt x="39827" y="688682"/>
                  </a:lnTo>
                  <a:lnTo>
                    <a:pt x="39890" y="688975"/>
                  </a:lnTo>
                  <a:lnTo>
                    <a:pt x="39890" y="689495"/>
                  </a:lnTo>
                  <a:lnTo>
                    <a:pt x="40944" y="689127"/>
                  </a:lnTo>
                  <a:lnTo>
                    <a:pt x="41313" y="688835"/>
                  </a:lnTo>
                  <a:lnTo>
                    <a:pt x="42799" y="687946"/>
                  </a:lnTo>
                  <a:lnTo>
                    <a:pt x="44170" y="686841"/>
                  </a:lnTo>
                  <a:lnTo>
                    <a:pt x="45656" y="686028"/>
                  </a:lnTo>
                  <a:lnTo>
                    <a:pt x="46761" y="685355"/>
                  </a:lnTo>
                  <a:lnTo>
                    <a:pt x="49364" y="686092"/>
                  </a:lnTo>
                  <a:lnTo>
                    <a:pt x="50177" y="687209"/>
                  </a:lnTo>
                  <a:lnTo>
                    <a:pt x="50546" y="687654"/>
                  </a:lnTo>
                  <a:lnTo>
                    <a:pt x="51473" y="688606"/>
                  </a:lnTo>
                  <a:lnTo>
                    <a:pt x="51727" y="688467"/>
                  </a:lnTo>
                  <a:lnTo>
                    <a:pt x="52222" y="688314"/>
                  </a:lnTo>
                  <a:close/>
                </a:path>
                <a:path w="334644" h="717550">
                  <a:moveTo>
                    <a:pt x="55930" y="649325"/>
                  </a:moveTo>
                  <a:lnTo>
                    <a:pt x="54698" y="649986"/>
                  </a:lnTo>
                  <a:lnTo>
                    <a:pt x="52717" y="651167"/>
                  </a:lnTo>
                  <a:lnTo>
                    <a:pt x="54635" y="652132"/>
                  </a:lnTo>
                  <a:lnTo>
                    <a:pt x="55435" y="651687"/>
                  </a:lnTo>
                  <a:lnTo>
                    <a:pt x="55930" y="649325"/>
                  </a:lnTo>
                  <a:close/>
                </a:path>
                <a:path w="334644" h="717550">
                  <a:moveTo>
                    <a:pt x="59410" y="136982"/>
                  </a:moveTo>
                  <a:lnTo>
                    <a:pt x="57975" y="135356"/>
                  </a:lnTo>
                  <a:lnTo>
                    <a:pt x="57480" y="133362"/>
                  </a:lnTo>
                  <a:lnTo>
                    <a:pt x="58966" y="129374"/>
                  </a:lnTo>
                  <a:lnTo>
                    <a:pt x="57480" y="129070"/>
                  </a:lnTo>
                  <a:lnTo>
                    <a:pt x="56489" y="128485"/>
                  </a:lnTo>
                  <a:lnTo>
                    <a:pt x="56057" y="128333"/>
                  </a:lnTo>
                  <a:lnTo>
                    <a:pt x="55372" y="128485"/>
                  </a:lnTo>
                  <a:lnTo>
                    <a:pt x="54508" y="128333"/>
                  </a:lnTo>
                  <a:lnTo>
                    <a:pt x="55994" y="129590"/>
                  </a:lnTo>
                  <a:lnTo>
                    <a:pt x="56680" y="130695"/>
                  </a:lnTo>
                  <a:lnTo>
                    <a:pt x="54444" y="132842"/>
                  </a:lnTo>
                  <a:lnTo>
                    <a:pt x="54698" y="133362"/>
                  </a:lnTo>
                  <a:lnTo>
                    <a:pt x="56057" y="133946"/>
                  </a:lnTo>
                  <a:lnTo>
                    <a:pt x="56680" y="134391"/>
                  </a:lnTo>
                  <a:lnTo>
                    <a:pt x="56680" y="134988"/>
                  </a:lnTo>
                  <a:lnTo>
                    <a:pt x="56184" y="135572"/>
                  </a:lnTo>
                  <a:lnTo>
                    <a:pt x="55435" y="135724"/>
                  </a:lnTo>
                  <a:lnTo>
                    <a:pt x="54876" y="135496"/>
                  </a:lnTo>
                  <a:lnTo>
                    <a:pt x="54508" y="135280"/>
                  </a:lnTo>
                  <a:lnTo>
                    <a:pt x="53822" y="134988"/>
                  </a:lnTo>
                  <a:lnTo>
                    <a:pt x="53213" y="134543"/>
                  </a:lnTo>
                  <a:lnTo>
                    <a:pt x="52590" y="134175"/>
                  </a:lnTo>
                  <a:lnTo>
                    <a:pt x="52222" y="134835"/>
                  </a:lnTo>
                  <a:lnTo>
                    <a:pt x="53022" y="135496"/>
                  </a:lnTo>
                  <a:lnTo>
                    <a:pt x="54698" y="136677"/>
                  </a:lnTo>
                  <a:lnTo>
                    <a:pt x="54076" y="138747"/>
                  </a:lnTo>
                  <a:lnTo>
                    <a:pt x="53390" y="138963"/>
                  </a:lnTo>
                  <a:lnTo>
                    <a:pt x="50787" y="136309"/>
                  </a:lnTo>
                  <a:lnTo>
                    <a:pt x="49796" y="135128"/>
                  </a:lnTo>
                  <a:lnTo>
                    <a:pt x="48869" y="136982"/>
                  </a:lnTo>
                  <a:lnTo>
                    <a:pt x="50050" y="139407"/>
                  </a:lnTo>
                  <a:lnTo>
                    <a:pt x="50482" y="140144"/>
                  </a:lnTo>
                  <a:lnTo>
                    <a:pt x="50850" y="140957"/>
                  </a:lnTo>
                  <a:lnTo>
                    <a:pt x="51473" y="141630"/>
                  </a:lnTo>
                  <a:lnTo>
                    <a:pt x="53022" y="143027"/>
                  </a:lnTo>
                  <a:lnTo>
                    <a:pt x="52832" y="146202"/>
                  </a:lnTo>
                  <a:lnTo>
                    <a:pt x="51104" y="147167"/>
                  </a:lnTo>
                  <a:lnTo>
                    <a:pt x="52336" y="148564"/>
                  </a:lnTo>
                  <a:lnTo>
                    <a:pt x="53086" y="149821"/>
                  </a:lnTo>
                  <a:lnTo>
                    <a:pt x="50177" y="150926"/>
                  </a:lnTo>
                  <a:lnTo>
                    <a:pt x="50241" y="152336"/>
                  </a:lnTo>
                  <a:lnTo>
                    <a:pt x="50114" y="153289"/>
                  </a:lnTo>
                  <a:lnTo>
                    <a:pt x="51536" y="153733"/>
                  </a:lnTo>
                  <a:lnTo>
                    <a:pt x="52463" y="153593"/>
                  </a:lnTo>
                  <a:lnTo>
                    <a:pt x="52959" y="152184"/>
                  </a:lnTo>
                  <a:lnTo>
                    <a:pt x="53086" y="151663"/>
                  </a:lnTo>
                  <a:lnTo>
                    <a:pt x="53581" y="151295"/>
                  </a:lnTo>
                  <a:lnTo>
                    <a:pt x="54571" y="149974"/>
                  </a:lnTo>
                  <a:lnTo>
                    <a:pt x="55626" y="149085"/>
                  </a:lnTo>
                  <a:lnTo>
                    <a:pt x="56184" y="146062"/>
                  </a:lnTo>
                  <a:lnTo>
                    <a:pt x="57670" y="146507"/>
                  </a:lnTo>
                  <a:lnTo>
                    <a:pt x="57797" y="146570"/>
                  </a:lnTo>
                  <a:lnTo>
                    <a:pt x="57912" y="146278"/>
                  </a:lnTo>
                  <a:lnTo>
                    <a:pt x="58039" y="146202"/>
                  </a:lnTo>
                  <a:lnTo>
                    <a:pt x="57416" y="145465"/>
                  </a:lnTo>
                  <a:lnTo>
                    <a:pt x="56426" y="144729"/>
                  </a:lnTo>
                  <a:lnTo>
                    <a:pt x="56121" y="143916"/>
                  </a:lnTo>
                  <a:lnTo>
                    <a:pt x="55994" y="143332"/>
                  </a:lnTo>
                  <a:lnTo>
                    <a:pt x="56870" y="142506"/>
                  </a:lnTo>
                  <a:lnTo>
                    <a:pt x="57416" y="141693"/>
                  </a:lnTo>
                  <a:lnTo>
                    <a:pt x="55562" y="140741"/>
                  </a:lnTo>
                  <a:lnTo>
                    <a:pt x="57975" y="139636"/>
                  </a:lnTo>
                  <a:lnTo>
                    <a:pt x="57670" y="138823"/>
                  </a:lnTo>
                  <a:lnTo>
                    <a:pt x="57416" y="138010"/>
                  </a:lnTo>
                  <a:lnTo>
                    <a:pt x="57111" y="137274"/>
                  </a:lnTo>
                  <a:lnTo>
                    <a:pt x="57912" y="137198"/>
                  </a:lnTo>
                  <a:lnTo>
                    <a:pt x="58661" y="137045"/>
                  </a:lnTo>
                  <a:lnTo>
                    <a:pt x="59410" y="136982"/>
                  </a:lnTo>
                  <a:close/>
                </a:path>
                <a:path w="334644" h="717550">
                  <a:moveTo>
                    <a:pt x="61264" y="635812"/>
                  </a:moveTo>
                  <a:lnTo>
                    <a:pt x="60083" y="634047"/>
                  </a:lnTo>
                  <a:lnTo>
                    <a:pt x="58724" y="633755"/>
                  </a:lnTo>
                  <a:lnTo>
                    <a:pt x="56921" y="635228"/>
                  </a:lnTo>
                  <a:lnTo>
                    <a:pt x="58534" y="635444"/>
                  </a:lnTo>
                  <a:lnTo>
                    <a:pt x="59842" y="635596"/>
                  </a:lnTo>
                  <a:lnTo>
                    <a:pt x="61264" y="635812"/>
                  </a:lnTo>
                  <a:close/>
                </a:path>
                <a:path w="334644" h="717550">
                  <a:moveTo>
                    <a:pt x="61328" y="164820"/>
                  </a:moveTo>
                  <a:lnTo>
                    <a:pt x="61201" y="163334"/>
                  </a:lnTo>
                  <a:lnTo>
                    <a:pt x="60833" y="159943"/>
                  </a:lnTo>
                  <a:lnTo>
                    <a:pt x="59778" y="160235"/>
                  </a:lnTo>
                  <a:lnTo>
                    <a:pt x="58166" y="159194"/>
                  </a:lnTo>
                  <a:lnTo>
                    <a:pt x="58407" y="161417"/>
                  </a:lnTo>
                  <a:lnTo>
                    <a:pt x="58407" y="161632"/>
                  </a:lnTo>
                  <a:lnTo>
                    <a:pt x="58039" y="162077"/>
                  </a:lnTo>
                  <a:lnTo>
                    <a:pt x="56057" y="162674"/>
                  </a:lnTo>
                  <a:lnTo>
                    <a:pt x="54267" y="162966"/>
                  </a:lnTo>
                  <a:lnTo>
                    <a:pt x="49618" y="165252"/>
                  </a:lnTo>
                  <a:lnTo>
                    <a:pt x="46088" y="164744"/>
                  </a:lnTo>
                  <a:lnTo>
                    <a:pt x="41871" y="166878"/>
                  </a:lnTo>
                  <a:lnTo>
                    <a:pt x="41122" y="168871"/>
                  </a:lnTo>
                  <a:lnTo>
                    <a:pt x="40386" y="170421"/>
                  </a:lnTo>
                  <a:lnTo>
                    <a:pt x="39700" y="171970"/>
                  </a:lnTo>
                  <a:lnTo>
                    <a:pt x="39395" y="173672"/>
                  </a:lnTo>
                  <a:lnTo>
                    <a:pt x="39141" y="175590"/>
                  </a:lnTo>
                  <a:lnTo>
                    <a:pt x="39763" y="174929"/>
                  </a:lnTo>
                  <a:lnTo>
                    <a:pt x="40576" y="174332"/>
                  </a:lnTo>
                  <a:lnTo>
                    <a:pt x="40944" y="173596"/>
                  </a:lnTo>
                  <a:lnTo>
                    <a:pt x="41681" y="171894"/>
                  </a:lnTo>
                  <a:lnTo>
                    <a:pt x="42672" y="171526"/>
                  </a:lnTo>
                  <a:lnTo>
                    <a:pt x="44348" y="172491"/>
                  </a:lnTo>
                  <a:lnTo>
                    <a:pt x="45097" y="172859"/>
                  </a:lnTo>
                  <a:lnTo>
                    <a:pt x="46088" y="172783"/>
                  </a:lnTo>
                  <a:lnTo>
                    <a:pt x="47142" y="173012"/>
                  </a:lnTo>
                  <a:lnTo>
                    <a:pt x="47015" y="172199"/>
                  </a:lnTo>
                  <a:lnTo>
                    <a:pt x="46761" y="171234"/>
                  </a:lnTo>
                  <a:lnTo>
                    <a:pt x="46888" y="171310"/>
                  </a:lnTo>
                  <a:lnTo>
                    <a:pt x="47142" y="171602"/>
                  </a:lnTo>
                  <a:lnTo>
                    <a:pt x="48133" y="170789"/>
                  </a:lnTo>
                  <a:lnTo>
                    <a:pt x="48996" y="169913"/>
                  </a:lnTo>
                  <a:lnTo>
                    <a:pt x="50609" y="168795"/>
                  </a:lnTo>
                  <a:lnTo>
                    <a:pt x="51727" y="168211"/>
                  </a:lnTo>
                  <a:lnTo>
                    <a:pt x="53822" y="168948"/>
                  </a:lnTo>
                  <a:lnTo>
                    <a:pt x="54698" y="167982"/>
                  </a:lnTo>
                  <a:lnTo>
                    <a:pt x="56121" y="167398"/>
                  </a:lnTo>
                  <a:lnTo>
                    <a:pt x="56553" y="167182"/>
                  </a:lnTo>
                  <a:lnTo>
                    <a:pt x="58724" y="167246"/>
                  </a:lnTo>
                  <a:lnTo>
                    <a:pt x="59093" y="166509"/>
                  </a:lnTo>
                  <a:lnTo>
                    <a:pt x="58534" y="164960"/>
                  </a:lnTo>
                  <a:lnTo>
                    <a:pt x="59347" y="164884"/>
                  </a:lnTo>
                  <a:lnTo>
                    <a:pt x="60083" y="164884"/>
                  </a:lnTo>
                  <a:lnTo>
                    <a:pt x="61328" y="164820"/>
                  </a:lnTo>
                  <a:close/>
                </a:path>
                <a:path w="334644" h="717550">
                  <a:moveTo>
                    <a:pt x="74269" y="304139"/>
                  </a:moveTo>
                  <a:lnTo>
                    <a:pt x="72288" y="300380"/>
                  </a:lnTo>
                  <a:lnTo>
                    <a:pt x="69253" y="301561"/>
                  </a:lnTo>
                  <a:lnTo>
                    <a:pt x="66408" y="301625"/>
                  </a:lnTo>
                  <a:lnTo>
                    <a:pt x="62877" y="301625"/>
                  </a:lnTo>
                  <a:lnTo>
                    <a:pt x="62623" y="303250"/>
                  </a:lnTo>
                  <a:lnTo>
                    <a:pt x="62382" y="304215"/>
                  </a:lnTo>
                  <a:lnTo>
                    <a:pt x="66408" y="302742"/>
                  </a:lnTo>
                  <a:lnTo>
                    <a:pt x="70243" y="303847"/>
                  </a:lnTo>
                  <a:lnTo>
                    <a:pt x="74269" y="304139"/>
                  </a:lnTo>
                  <a:close/>
                </a:path>
                <a:path w="334644" h="717550">
                  <a:moveTo>
                    <a:pt x="79108" y="503351"/>
                  </a:moveTo>
                  <a:lnTo>
                    <a:pt x="78727" y="502615"/>
                  </a:lnTo>
                  <a:lnTo>
                    <a:pt x="78613" y="501954"/>
                  </a:lnTo>
                  <a:lnTo>
                    <a:pt x="78181" y="502399"/>
                  </a:lnTo>
                  <a:lnTo>
                    <a:pt x="77558" y="502767"/>
                  </a:lnTo>
                  <a:lnTo>
                    <a:pt x="77177" y="503275"/>
                  </a:lnTo>
                  <a:lnTo>
                    <a:pt x="76441" y="504393"/>
                  </a:lnTo>
                  <a:lnTo>
                    <a:pt x="75755" y="505574"/>
                  </a:lnTo>
                  <a:lnTo>
                    <a:pt x="74955" y="506818"/>
                  </a:lnTo>
                  <a:lnTo>
                    <a:pt x="78295" y="506818"/>
                  </a:lnTo>
                  <a:lnTo>
                    <a:pt x="78549" y="506006"/>
                  </a:lnTo>
                  <a:lnTo>
                    <a:pt x="78981" y="504977"/>
                  </a:lnTo>
                  <a:lnTo>
                    <a:pt x="79044" y="504012"/>
                  </a:lnTo>
                  <a:lnTo>
                    <a:pt x="79108" y="503351"/>
                  </a:lnTo>
                  <a:close/>
                </a:path>
                <a:path w="334644" h="717550">
                  <a:moveTo>
                    <a:pt x="83261" y="515099"/>
                  </a:moveTo>
                  <a:lnTo>
                    <a:pt x="80962" y="512584"/>
                  </a:lnTo>
                  <a:lnTo>
                    <a:pt x="82384" y="510146"/>
                  </a:lnTo>
                  <a:lnTo>
                    <a:pt x="82880" y="507707"/>
                  </a:lnTo>
                  <a:lnTo>
                    <a:pt x="78917" y="507707"/>
                  </a:lnTo>
                  <a:lnTo>
                    <a:pt x="79171" y="508368"/>
                  </a:lnTo>
                  <a:lnTo>
                    <a:pt x="79540" y="509041"/>
                  </a:lnTo>
                  <a:lnTo>
                    <a:pt x="79717" y="509701"/>
                  </a:lnTo>
                  <a:lnTo>
                    <a:pt x="79908" y="510514"/>
                  </a:lnTo>
                  <a:lnTo>
                    <a:pt x="80225" y="511403"/>
                  </a:lnTo>
                  <a:lnTo>
                    <a:pt x="80098" y="512216"/>
                  </a:lnTo>
                  <a:lnTo>
                    <a:pt x="79717" y="514350"/>
                  </a:lnTo>
                  <a:lnTo>
                    <a:pt x="80162" y="515023"/>
                  </a:lnTo>
                  <a:lnTo>
                    <a:pt x="83261" y="515099"/>
                  </a:lnTo>
                  <a:close/>
                </a:path>
                <a:path w="334644" h="717550">
                  <a:moveTo>
                    <a:pt x="85356" y="423164"/>
                  </a:moveTo>
                  <a:lnTo>
                    <a:pt x="83261" y="419100"/>
                  </a:lnTo>
                  <a:lnTo>
                    <a:pt x="82321" y="417182"/>
                  </a:lnTo>
                  <a:lnTo>
                    <a:pt x="81953" y="417410"/>
                  </a:lnTo>
                  <a:lnTo>
                    <a:pt x="81711" y="417410"/>
                  </a:lnTo>
                  <a:lnTo>
                    <a:pt x="81711" y="417918"/>
                  </a:lnTo>
                  <a:lnTo>
                    <a:pt x="81584" y="418668"/>
                  </a:lnTo>
                  <a:lnTo>
                    <a:pt x="81889" y="418884"/>
                  </a:lnTo>
                  <a:lnTo>
                    <a:pt x="83134" y="419912"/>
                  </a:lnTo>
                  <a:lnTo>
                    <a:pt x="82321" y="420878"/>
                  </a:lnTo>
                  <a:lnTo>
                    <a:pt x="82016" y="421830"/>
                  </a:lnTo>
                  <a:lnTo>
                    <a:pt x="81889" y="422275"/>
                  </a:lnTo>
                  <a:lnTo>
                    <a:pt x="81762" y="422795"/>
                  </a:lnTo>
                  <a:lnTo>
                    <a:pt x="81711" y="423316"/>
                  </a:lnTo>
                  <a:lnTo>
                    <a:pt x="83629" y="423316"/>
                  </a:lnTo>
                  <a:lnTo>
                    <a:pt x="84251" y="423240"/>
                  </a:lnTo>
                  <a:lnTo>
                    <a:pt x="85356" y="423164"/>
                  </a:lnTo>
                  <a:close/>
                </a:path>
                <a:path w="334644" h="717550">
                  <a:moveTo>
                    <a:pt x="87896" y="481571"/>
                  </a:moveTo>
                  <a:lnTo>
                    <a:pt x="86791" y="479209"/>
                  </a:lnTo>
                  <a:lnTo>
                    <a:pt x="86601" y="479361"/>
                  </a:lnTo>
                  <a:lnTo>
                    <a:pt x="86347" y="479501"/>
                  </a:lnTo>
                  <a:lnTo>
                    <a:pt x="86233" y="479653"/>
                  </a:lnTo>
                  <a:lnTo>
                    <a:pt x="85483" y="481939"/>
                  </a:lnTo>
                  <a:lnTo>
                    <a:pt x="84556" y="482828"/>
                  </a:lnTo>
                  <a:lnTo>
                    <a:pt x="81711" y="484009"/>
                  </a:lnTo>
                  <a:lnTo>
                    <a:pt x="81153" y="484962"/>
                  </a:lnTo>
                  <a:lnTo>
                    <a:pt x="81216" y="485559"/>
                  </a:lnTo>
                  <a:lnTo>
                    <a:pt x="81330" y="487845"/>
                  </a:lnTo>
                  <a:lnTo>
                    <a:pt x="80403" y="488213"/>
                  </a:lnTo>
                  <a:lnTo>
                    <a:pt x="78422" y="487476"/>
                  </a:lnTo>
                  <a:lnTo>
                    <a:pt x="78181" y="487553"/>
                  </a:lnTo>
                  <a:lnTo>
                    <a:pt x="77990" y="487553"/>
                  </a:lnTo>
                  <a:lnTo>
                    <a:pt x="81394" y="489242"/>
                  </a:lnTo>
                  <a:lnTo>
                    <a:pt x="83566" y="490283"/>
                  </a:lnTo>
                  <a:lnTo>
                    <a:pt x="82689" y="488213"/>
                  </a:lnTo>
                  <a:lnTo>
                    <a:pt x="82143" y="487032"/>
                  </a:lnTo>
                  <a:lnTo>
                    <a:pt x="81521" y="485559"/>
                  </a:lnTo>
                  <a:lnTo>
                    <a:pt x="84493" y="485635"/>
                  </a:lnTo>
                  <a:lnTo>
                    <a:pt x="87896" y="481571"/>
                  </a:lnTo>
                  <a:close/>
                </a:path>
                <a:path w="334644" h="717550">
                  <a:moveTo>
                    <a:pt x="88950" y="498627"/>
                  </a:moveTo>
                  <a:lnTo>
                    <a:pt x="88646" y="498843"/>
                  </a:lnTo>
                  <a:lnTo>
                    <a:pt x="88023" y="497522"/>
                  </a:lnTo>
                  <a:lnTo>
                    <a:pt x="87464" y="496265"/>
                  </a:lnTo>
                  <a:lnTo>
                    <a:pt x="86791" y="494855"/>
                  </a:lnTo>
                  <a:lnTo>
                    <a:pt x="83007" y="494639"/>
                  </a:lnTo>
                  <a:lnTo>
                    <a:pt x="81521" y="494639"/>
                  </a:lnTo>
                  <a:lnTo>
                    <a:pt x="80035" y="494487"/>
                  </a:lnTo>
                  <a:lnTo>
                    <a:pt x="78727" y="494855"/>
                  </a:lnTo>
                  <a:lnTo>
                    <a:pt x="77241" y="495236"/>
                  </a:lnTo>
                  <a:lnTo>
                    <a:pt x="77558" y="496417"/>
                  </a:lnTo>
                  <a:lnTo>
                    <a:pt x="78295" y="497078"/>
                  </a:lnTo>
                  <a:lnTo>
                    <a:pt x="77927" y="497967"/>
                  </a:lnTo>
                  <a:lnTo>
                    <a:pt x="77558" y="498627"/>
                  </a:lnTo>
                  <a:lnTo>
                    <a:pt x="77495" y="499287"/>
                  </a:lnTo>
                  <a:lnTo>
                    <a:pt x="77431" y="499579"/>
                  </a:lnTo>
                  <a:lnTo>
                    <a:pt x="77990" y="500024"/>
                  </a:lnTo>
                  <a:lnTo>
                    <a:pt x="78295" y="500316"/>
                  </a:lnTo>
                  <a:lnTo>
                    <a:pt x="78613" y="499948"/>
                  </a:lnTo>
                  <a:lnTo>
                    <a:pt x="79108" y="499656"/>
                  </a:lnTo>
                  <a:lnTo>
                    <a:pt x="79171" y="499211"/>
                  </a:lnTo>
                  <a:lnTo>
                    <a:pt x="79667" y="497522"/>
                  </a:lnTo>
                  <a:lnTo>
                    <a:pt x="82143" y="496189"/>
                  </a:lnTo>
                  <a:lnTo>
                    <a:pt x="84366" y="497217"/>
                  </a:lnTo>
                  <a:lnTo>
                    <a:pt x="85242" y="497446"/>
                  </a:lnTo>
                  <a:lnTo>
                    <a:pt x="85737" y="497967"/>
                  </a:lnTo>
                  <a:lnTo>
                    <a:pt x="86169" y="498335"/>
                  </a:lnTo>
                  <a:lnTo>
                    <a:pt x="86347" y="498995"/>
                  </a:lnTo>
                  <a:lnTo>
                    <a:pt x="86728" y="499579"/>
                  </a:lnTo>
                  <a:lnTo>
                    <a:pt x="87223" y="500545"/>
                  </a:lnTo>
                  <a:lnTo>
                    <a:pt x="87718" y="501586"/>
                  </a:lnTo>
                  <a:lnTo>
                    <a:pt x="88277" y="502615"/>
                  </a:lnTo>
                  <a:lnTo>
                    <a:pt x="88582" y="502399"/>
                  </a:lnTo>
                  <a:lnTo>
                    <a:pt x="88709" y="502323"/>
                  </a:lnTo>
                  <a:lnTo>
                    <a:pt x="88836" y="499884"/>
                  </a:lnTo>
                  <a:lnTo>
                    <a:pt x="88950" y="498627"/>
                  </a:lnTo>
                  <a:close/>
                </a:path>
                <a:path w="334644" h="717550">
                  <a:moveTo>
                    <a:pt x="92481" y="513613"/>
                  </a:moveTo>
                  <a:lnTo>
                    <a:pt x="91617" y="512292"/>
                  </a:lnTo>
                  <a:lnTo>
                    <a:pt x="91186" y="511556"/>
                  </a:lnTo>
                  <a:lnTo>
                    <a:pt x="90563" y="510438"/>
                  </a:lnTo>
                  <a:lnTo>
                    <a:pt x="90068" y="509333"/>
                  </a:lnTo>
                  <a:lnTo>
                    <a:pt x="89446" y="508076"/>
                  </a:lnTo>
                  <a:lnTo>
                    <a:pt x="88836" y="508812"/>
                  </a:lnTo>
                  <a:lnTo>
                    <a:pt x="87337" y="510438"/>
                  </a:lnTo>
                  <a:lnTo>
                    <a:pt x="86791" y="510286"/>
                  </a:lnTo>
                  <a:lnTo>
                    <a:pt x="86042" y="509917"/>
                  </a:lnTo>
                  <a:lnTo>
                    <a:pt x="85356" y="509917"/>
                  </a:lnTo>
                  <a:lnTo>
                    <a:pt x="84861" y="509993"/>
                  </a:lnTo>
                  <a:lnTo>
                    <a:pt x="84251" y="510438"/>
                  </a:lnTo>
                  <a:lnTo>
                    <a:pt x="83934" y="510882"/>
                  </a:lnTo>
                  <a:lnTo>
                    <a:pt x="83870" y="511022"/>
                  </a:lnTo>
                  <a:lnTo>
                    <a:pt x="84366" y="511771"/>
                  </a:lnTo>
                  <a:lnTo>
                    <a:pt x="84683" y="512140"/>
                  </a:lnTo>
                  <a:lnTo>
                    <a:pt x="85852" y="513473"/>
                  </a:lnTo>
                  <a:lnTo>
                    <a:pt x="87096" y="513613"/>
                  </a:lnTo>
                  <a:lnTo>
                    <a:pt x="88582" y="511848"/>
                  </a:lnTo>
                  <a:lnTo>
                    <a:pt x="89763" y="512140"/>
                  </a:lnTo>
                  <a:lnTo>
                    <a:pt x="90258" y="512508"/>
                  </a:lnTo>
                  <a:lnTo>
                    <a:pt x="90881" y="512876"/>
                  </a:lnTo>
                  <a:lnTo>
                    <a:pt x="91249" y="513613"/>
                  </a:lnTo>
                  <a:lnTo>
                    <a:pt x="91681" y="514134"/>
                  </a:lnTo>
                  <a:lnTo>
                    <a:pt x="91986" y="513981"/>
                  </a:lnTo>
                  <a:lnTo>
                    <a:pt x="92240" y="513765"/>
                  </a:lnTo>
                  <a:lnTo>
                    <a:pt x="92481" y="513613"/>
                  </a:lnTo>
                  <a:close/>
                </a:path>
                <a:path w="334644" h="717550">
                  <a:moveTo>
                    <a:pt x="93040" y="157797"/>
                  </a:moveTo>
                  <a:lnTo>
                    <a:pt x="92608" y="154698"/>
                  </a:lnTo>
                  <a:lnTo>
                    <a:pt x="90500" y="153517"/>
                  </a:lnTo>
                  <a:lnTo>
                    <a:pt x="88087" y="152552"/>
                  </a:lnTo>
                  <a:lnTo>
                    <a:pt x="87845" y="148869"/>
                  </a:lnTo>
                  <a:lnTo>
                    <a:pt x="89763" y="148869"/>
                  </a:lnTo>
                  <a:lnTo>
                    <a:pt x="89700" y="147980"/>
                  </a:lnTo>
                  <a:lnTo>
                    <a:pt x="89827" y="146875"/>
                  </a:lnTo>
                  <a:lnTo>
                    <a:pt x="89077" y="145326"/>
                  </a:lnTo>
                  <a:lnTo>
                    <a:pt x="88087" y="144208"/>
                  </a:lnTo>
                  <a:lnTo>
                    <a:pt x="87464" y="144284"/>
                  </a:lnTo>
                  <a:lnTo>
                    <a:pt x="86474" y="144284"/>
                  </a:lnTo>
                  <a:lnTo>
                    <a:pt x="85356" y="145097"/>
                  </a:lnTo>
                  <a:lnTo>
                    <a:pt x="85674" y="146570"/>
                  </a:lnTo>
                  <a:lnTo>
                    <a:pt x="85737" y="147015"/>
                  </a:lnTo>
                  <a:lnTo>
                    <a:pt x="85610" y="147612"/>
                  </a:lnTo>
                  <a:lnTo>
                    <a:pt x="85356" y="147980"/>
                  </a:lnTo>
                  <a:lnTo>
                    <a:pt x="84620" y="148932"/>
                  </a:lnTo>
                  <a:lnTo>
                    <a:pt x="84302" y="151155"/>
                  </a:lnTo>
                  <a:lnTo>
                    <a:pt x="85051" y="152552"/>
                  </a:lnTo>
                  <a:lnTo>
                    <a:pt x="82880" y="151892"/>
                  </a:lnTo>
                  <a:lnTo>
                    <a:pt x="82143" y="155359"/>
                  </a:lnTo>
                  <a:lnTo>
                    <a:pt x="79717" y="153962"/>
                  </a:lnTo>
                  <a:lnTo>
                    <a:pt x="79540" y="153885"/>
                  </a:lnTo>
                  <a:lnTo>
                    <a:pt x="78917" y="154406"/>
                  </a:lnTo>
                  <a:lnTo>
                    <a:pt x="78917" y="154546"/>
                  </a:lnTo>
                  <a:lnTo>
                    <a:pt x="79171" y="155956"/>
                  </a:lnTo>
                  <a:lnTo>
                    <a:pt x="79717" y="156845"/>
                  </a:lnTo>
                  <a:lnTo>
                    <a:pt x="80225" y="156908"/>
                  </a:lnTo>
                  <a:lnTo>
                    <a:pt x="80962" y="157353"/>
                  </a:lnTo>
                  <a:lnTo>
                    <a:pt x="78359" y="158165"/>
                  </a:lnTo>
                  <a:lnTo>
                    <a:pt x="79349" y="160896"/>
                  </a:lnTo>
                  <a:lnTo>
                    <a:pt x="80225" y="161556"/>
                  </a:lnTo>
                  <a:lnTo>
                    <a:pt x="82321" y="161124"/>
                  </a:lnTo>
                  <a:lnTo>
                    <a:pt x="82448" y="161048"/>
                  </a:lnTo>
                  <a:lnTo>
                    <a:pt x="82765" y="161124"/>
                  </a:lnTo>
                  <a:lnTo>
                    <a:pt x="84493" y="158610"/>
                  </a:lnTo>
                  <a:lnTo>
                    <a:pt x="86906" y="159715"/>
                  </a:lnTo>
                  <a:lnTo>
                    <a:pt x="89141" y="159575"/>
                  </a:lnTo>
                  <a:lnTo>
                    <a:pt x="89509" y="159575"/>
                  </a:lnTo>
                  <a:lnTo>
                    <a:pt x="89877" y="159054"/>
                  </a:lnTo>
                  <a:lnTo>
                    <a:pt x="90195" y="158318"/>
                  </a:lnTo>
                  <a:lnTo>
                    <a:pt x="89636" y="158242"/>
                  </a:lnTo>
                  <a:lnTo>
                    <a:pt x="88836" y="158318"/>
                  </a:lnTo>
                  <a:lnTo>
                    <a:pt x="87960" y="157645"/>
                  </a:lnTo>
                  <a:lnTo>
                    <a:pt x="87655" y="156984"/>
                  </a:lnTo>
                  <a:lnTo>
                    <a:pt x="87287" y="156464"/>
                  </a:lnTo>
                  <a:lnTo>
                    <a:pt x="87896" y="156248"/>
                  </a:lnTo>
                  <a:lnTo>
                    <a:pt x="88582" y="155879"/>
                  </a:lnTo>
                  <a:lnTo>
                    <a:pt x="89827" y="156095"/>
                  </a:lnTo>
                  <a:lnTo>
                    <a:pt x="90436" y="156768"/>
                  </a:lnTo>
                  <a:lnTo>
                    <a:pt x="91186" y="157137"/>
                  </a:lnTo>
                  <a:lnTo>
                    <a:pt x="91681" y="157429"/>
                  </a:lnTo>
                  <a:lnTo>
                    <a:pt x="92240" y="157505"/>
                  </a:lnTo>
                  <a:lnTo>
                    <a:pt x="93040" y="157797"/>
                  </a:lnTo>
                  <a:close/>
                </a:path>
                <a:path w="334644" h="717550">
                  <a:moveTo>
                    <a:pt x="93726" y="518782"/>
                  </a:moveTo>
                  <a:lnTo>
                    <a:pt x="92113" y="517080"/>
                  </a:lnTo>
                  <a:lnTo>
                    <a:pt x="90563" y="515391"/>
                  </a:lnTo>
                  <a:lnTo>
                    <a:pt x="89331" y="513918"/>
                  </a:lnTo>
                  <a:lnTo>
                    <a:pt x="86601" y="514731"/>
                  </a:lnTo>
                  <a:lnTo>
                    <a:pt x="85420" y="515099"/>
                  </a:lnTo>
                  <a:lnTo>
                    <a:pt x="85420" y="515239"/>
                  </a:lnTo>
                  <a:lnTo>
                    <a:pt x="85356" y="515391"/>
                  </a:lnTo>
                  <a:lnTo>
                    <a:pt x="85356" y="515531"/>
                  </a:lnTo>
                  <a:lnTo>
                    <a:pt x="86791" y="515899"/>
                  </a:lnTo>
                  <a:lnTo>
                    <a:pt x="88277" y="516128"/>
                  </a:lnTo>
                  <a:lnTo>
                    <a:pt x="90881" y="517385"/>
                  </a:lnTo>
                  <a:lnTo>
                    <a:pt x="91922" y="518414"/>
                  </a:lnTo>
                  <a:lnTo>
                    <a:pt x="93103" y="519303"/>
                  </a:lnTo>
                  <a:lnTo>
                    <a:pt x="93357" y="519226"/>
                  </a:lnTo>
                  <a:lnTo>
                    <a:pt x="93472" y="519010"/>
                  </a:lnTo>
                  <a:lnTo>
                    <a:pt x="93726" y="518782"/>
                  </a:lnTo>
                  <a:close/>
                </a:path>
                <a:path w="334644" h="717550">
                  <a:moveTo>
                    <a:pt x="98056" y="170345"/>
                  </a:moveTo>
                  <a:lnTo>
                    <a:pt x="97561" y="170205"/>
                  </a:lnTo>
                  <a:lnTo>
                    <a:pt x="96951" y="169913"/>
                  </a:lnTo>
                  <a:lnTo>
                    <a:pt x="92976" y="169532"/>
                  </a:lnTo>
                  <a:lnTo>
                    <a:pt x="90817" y="169468"/>
                  </a:lnTo>
                  <a:lnTo>
                    <a:pt x="90385" y="169913"/>
                  </a:lnTo>
                  <a:lnTo>
                    <a:pt x="89827" y="170053"/>
                  </a:lnTo>
                  <a:lnTo>
                    <a:pt x="88950" y="170497"/>
                  </a:lnTo>
                  <a:lnTo>
                    <a:pt x="87160" y="170573"/>
                  </a:lnTo>
                  <a:lnTo>
                    <a:pt x="85801" y="170421"/>
                  </a:lnTo>
                  <a:lnTo>
                    <a:pt x="83870" y="170649"/>
                  </a:lnTo>
                  <a:lnTo>
                    <a:pt x="83070" y="171018"/>
                  </a:lnTo>
                  <a:lnTo>
                    <a:pt x="81953" y="172415"/>
                  </a:lnTo>
                  <a:lnTo>
                    <a:pt x="81394" y="172339"/>
                  </a:lnTo>
                  <a:lnTo>
                    <a:pt x="80594" y="171602"/>
                  </a:lnTo>
                  <a:lnTo>
                    <a:pt x="80098" y="171234"/>
                  </a:lnTo>
                  <a:lnTo>
                    <a:pt x="79476" y="170942"/>
                  </a:lnTo>
                  <a:lnTo>
                    <a:pt x="78981" y="170649"/>
                  </a:lnTo>
                  <a:lnTo>
                    <a:pt x="77685" y="173075"/>
                  </a:lnTo>
                  <a:lnTo>
                    <a:pt x="74587" y="171081"/>
                  </a:lnTo>
                  <a:lnTo>
                    <a:pt x="74333" y="171602"/>
                  </a:lnTo>
                  <a:lnTo>
                    <a:pt x="74091" y="171970"/>
                  </a:lnTo>
                  <a:lnTo>
                    <a:pt x="74206" y="173964"/>
                  </a:lnTo>
                  <a:lnTo>
                    <a:pt x="74206" y="175526"/>
                  </a:lnTo>
                  <a:lnTo>
                    <a:pt x="71920" y="175742"/>
                  </a:lnTo>
                  <a:lnTo>
                    <a:pt x="71666" y="175818"/>
                  </a:lnTo>
                  <a:lnTo>
                    <a:pt x="71297" y="176479"/>
                  </a:lnTo>
                  <a:lnTo>
                    <a:pt x="71488" y="176707"/>
                  </a:lnTo>
                  <a:lnTo>
                    <a:pt x="71602" y="177076"/>
                  </a:lnTo>
                  <a:lnTo>
                    <a:pt x="72047" y="177507"/>
                  </a:lnTo>
                  <a:lnTo>
                    <a:pt x="72415" y="177584"/>
                  </a:lnTo>
                  <a:lnTo>
                    <a:pt x="73101" y="177888"/>
                  </a:lnTo>
                  <a:lnTo>
                    <a:pt x="73964" y="177812"/>
                  </a:lnTo>
                  <a:lnTo>
                    <a:pt x="74955" y="177812"/>
                  </a:lnTo>
                  <a:lnTo>
                    <a:pt x="74587" y="175590"/>
                  </a:lnTo>
                  <a:lnTo>
                    <a:pt x="88950" y="174701"/>
                  </a:lnTo>
                  <a:lnTo>
                    <a:pt x="96393" y="174193"/>
                  </a:lnTo>
                  <a:lnTo>
                    <a:pt x="95707" y="173228"/>
                  </a:lnTo>
                  <a:lnTo>
                    <a:pt x="95211" y="172415"/>
                  </a:lnTo>
                  <a:lnTo>
                    <a:pt x="94716" y="171831"/>
                  </a:lnTo>
                  <a:lnTo>
                    <a:pt x="95834" y="171602"/>
                  </a:lnTo>
                  <a:lnTo>
                    <a:pt x="98005" y="171018"/>
                  </a:lnTo>
                  <a:lnTo>
                    <a:pt x="98005" y="170573"/>
                  </a:lnTo>
                  <a:lnTo>
                    <a:pt x="98056" y="170345"/>
                  </a:lnTo>
                  <a:close/>
                </a:path>
                <a:path w="334644" h="717550">
                  <a:moveTo>
                    <a:pt x="112306" y="708393"/>
                  </a:moveTo>
                  <a:lnTo>
                    <a:pt x="109956" y="709206"/>
                  </a:lnTo>
                  <a:lnTo>
                    <a:pt x="109829" y="709803"/>
                  </a:lnTo>
                  <a:lnTo>
                    <a:pt x="110820" y="711644"/>
                  </a:lnTo>
                  <a:lnTo>
                    <a:pt x="111010" y="711720"/>
                  </a:lnTo>
                  <a:lnTo>
                    <a:pt x="111252" y="711796"/>
                  </a:lnTo>
                  <a:lnTo>
                    <a:pt x="111569" y="711796"/>
                  </a:lnTo>
                  <a:lnTo>
                    <a:pt x="111747" y="710755"/>
                  </a:lnTo>
                  <a:lnTo>
                    <a:pt x="112001" y="709726"/>
                  </a:lnTo>
                  <a:lnTo>
                    <a:pt x="112306" y="708393"/>
                  </a:lnTo>
                  <a:close/>
                </a:path>
                <a:path w="334644" h="717550">
                  <a:moveTo>
                    <a:pt x="114287" y="655231"/>
                  </a:moveTo>
                  <a:lnTo>
                    <a:pt x="114109" y="654494"/>
                  </a:lnTo>
                  <a:lnTo>
                    <a:pt x="114109" y="653757"/>
                  </a:lnTo>
                  <a:lnTo>
                    <a:pt x="113614" y="653757"/>
                  </a:lnTo>
                  <a:lnTo>
                    <a:pt x="113360" y="653681"/>
                  </a:lnTo>
                  <a:lnTo>
                    <a:pt x="112623" y="655828"/>
                  </a:lnTo>
                  <a:lnTo>
                    <a:pt x="111696" y="657961"/>
                  </a:lnTo>
                  <a:lnTo>
                    <a:pt x="110947" y="660107"/>
                  </a:lnTo>
                  <a:lnTo>
                    <a:pt x="110515" y="661428"/>
                  </a:lnTo>
                  <a:lnTo>
                    <a:pt x="110324" y="663067"/>
                  </a:lnTo>
                  <a:lnTo>
                    <a:pt x="109524" y="664248"/>
                  </a:lnTo>
                  <a:lnTo>
                    <a:pt x="108407" y="665721"/>
                  </a:lnTo>
                  <a:lnTo>
                    <a:pt x="108597" y="666902"/>
                  </a:lnTo>
                  <a:lnTo>
                    <a:pt x="109588" y="668235"/>
                  </a:lnTo>
                  <a:lnTo>
                    <a:pt x="109766" y="668528"/>
                  </a:lnTo>
                  <a:lnTo>
                    <a:pt x="109829" y="668896"/>
                  </a:lnTo>
                  <a:lnTo>
                    <a:pt x="110083" y="669632"/>
                  </a:lnTo>
                  <a:lnTo>
                    <a:pt x="111010" y="668159"/>
                  </a:lnTo>
                  <a:lnTo>
                    <a:pt x="111569" y="667346"/>
                  </a:lnTo>
                  <a:lnTo>
                    <a:pt x="110261" y="666978"/>
                  </a:lnTo>
                  <a:lnTo>
                    <a:pt x="109588" y="666750"/>
                  </a:lnTo>
                  <a:lnTo>
                    <a:pt x="109829" y="666305"/>
                  </a:lnTo>
                  <a:lnTo>
                    <a:pt x="110083" y="666013"/>
                  </a:lnTo>
                  <a:lnTo>
                    <a:pt x="110147" y="665568"/>
                  </a:lnTo>
                  <a:lnTo>
                    <a:pt x="110515" y="664019"/>
                  </a:lnTo>
                  <a:lnTo>
                    <a:pt x="110642" y="663206"/>
                  </a:lnTo>
                  <a:lnTo>
                    <a:pt x="110820" y="662546"/>
                  </a:lnTo>
                  <a:lnTo>
                    <a:pt x="110642" y="661873"/>
                  </a:lnTo>
                  <a:lnTo>
                    <a:pt x="110947" y="661365"/>
                  </a:lnTo>
                  <a:lnTo>
                    <a:pt x="112001" y="659447"/>
                  </a:lnTo>
                  <a:lnTo>
                    <a:pt x="113182" y="657669"/>
                  </a:lnTo>
                  <a:lnTo>
                    <a:pt x="114109" y="655751"/>
                  </a:lnTo>
                  <a:lnTo>
                    <a:pt x="114287" y="655231"/>
                  </a:lnTo>
                  <a:close/>
                </a:path>
                <a:path w="334644" h="717550">
                  <a:moveTo>
                    <a:pt x="116217" y="506971"/>
                  </a:moveTo>
                  <a:lnTo>
                    <a:pt x="114236" y="504609"/>
                  </a:lnTo>
                  <a:lnTo>
                    <a:pt x="112306" y="502399"/>
                  </a:lnTo>
                  <a:lnTo>
                    <a:pt x="110324" y="500176"/>
                  </a:lnTo>
                  <a:lnTo>
                    <a:pt x="108661" y="502094"/>
                  </a:lnTo>
                  <a:lnTo>
                    <a:pt x="108712" y="502983"/>
                  </a:lnTo>
                  <a:lnTo>
                    <a:pt x="110515" y="504240"/>
                  </a:lnTo>
                  <a:lnTo>
                    <a:pt x="111696" y="505129"/>
                  </a:lnTo>
                  <a:lnTo>
                    <a:pt x="112864" y="506082"/>
                  </a:lnTo>
                  <a:lnTo>
                    <a:pt x="114909" y="507123"/>
                  </a:lnTo>
                  <a:lnTo>
                    <a:pt x="115773" y="506895"/>
                  </a:lnTo>
                  <a:lnTo>
                    <a:pt x="116217" y="506971"/>
                  </a:lnTo>
                  <a:close/>
                </a:path>
                <a:path w="334644" h="717550">
                  <a:moveTo>
                    <a:pt x="118935" y="673404"/>
                  </a:moveTo>
                  <a:lnTo>
                    <a:pt x="118440" y="672363"/>
                  </a:lnTo>
                  <a:lnTo>
                    <a:pt x="118440" y="671550"/>
                  </a:lnTo>
                  <a:lnTo>
                    <a:pt x="118262" y="671474"/>
                  </a:lnTo>
                  <a:lnTo>
                    <a:pt x="117817" y="671474"/>
                  </a:lnTo>
                  <a:lnTo>
                    <a:pt x="116713" y="672884"/>
                  </a:lnTo>
                  <a:lnTo>
                    <a:pt x="115658" y="674509"/>
                  </a:lnTo>
                  <a:lnTo>
                    <a:pt x="112496" y="677608"/>
                  </a:lnTo>
                  <a:lnTo>
                    <a:pt x="111696" y="679818"/>
                  </a:lnTo>
                  <a:lnTo>
                    <a:pt x="109334" y="684911"/>
                  </a:lnTo>
                  <a:lnTo>
                    <a:pt x="106794" y="687133"/>
                  </a:lnTo>
                  <a:lnTo>
                    <a:pt x="103759" y="691197"/>
                  </a:lnTo>
                  <a:lnTo>
                    <a:pt x="102527" y="692746"/>
                  </a:lnTo>
                  <a:lnTo>
                    <a:pt x="101714" y="694436"/>
                  </a:lnTo>
                  <a:lnTo>
                    <a:pt x="101346" y="694956"/>
                  </a:lnTo>
                  <a:lnTo>
                    <a:pt x="101777" y="696061"/>
                  </a:lnTo>
                  <a:lnTo>
                    <a:pt x="101904" y="697242"/>
                  </a:lnTo>
                  <a:lnTo>
                    <a:pt x="106489" y="691121"/>
                  </a:lnTo>
                  <a:lnTo>
                    <a:pt x="108661" y="688314"/>
                  </a:lnTo>
                  <a:lnTo>
                    <a:pt x="109029" y="687654"/>
                  </a:lnTo>
                  <a:lnTo>
                    <a:pt x="113741" y="683806"/>
                  </a:lnTo>
                  <a:lnTo>
                    <a:pt x="115468" y="678421"/>
                  </a:lnTo>
                  <a:lnTo>
                    <a:pt x="118935" y="673404"/>
                  </a:lnTo>
                  <a:close/>
                </a:path>
                <a:path w="334644" h="717550">
                  <a:moveTo>
                    <a:pt x="122161" y="694664"/>
                  </a:moveTo>
                  <a:lnTo>
                    <a:pt x="120853" y="694740"/>
                  </a:lnTo>
                  <a:lnTo>
                    <a:pt x="120484" y="694817"/>
                  </a:lnTo>
                  <a:lnTo>
                    <a:pt x="120180" y="695401"/>
                  </a:lnTo>
                  <a:lnTo>
                    <a:pt x="119811" y="695693"/>
                  </a:lnTo>
                  <a:lnTo>
                    <a:pt x="121907" y="696950"/>
                  </a:lnTo>
                  <a:lnTo>
                    <a:pt x="122161" y="695477"/>
                  </a:lnTo>
                  <a:lnTo>
                    <a:pt x="122161" y="694664"/>
                  </a:lnTo>
                  <a:close/>
                </a:path>
                <a:path w="334644" h="717550">
                  <a:moveTo>
                    <a:pt x="124574" y="506603"/>
                  </a:moveTo>
                  <a:lnTo>
                    <a:pt x="122720" y="504088"/>
                  </a:lnTo>
                  <a:lnTo>
                    <a:pt x="123456" y="500100"/>
                  </a:lnTo>
                  <a:lnTo>
                    <a:pt x="119126" y="498995"/>
                  </a:lnTo>
                  <a:lnTo>
                    <a:pt x="119811" y="500253"/>
                  </a:lnTo>
                  <a:lnTo>
                    <a:pt x="120421" y="501281"/>
                  </a:lnTo>
                  <a:lnTo>
                    <a:pt x="120853" y="502399"/>
                  </a:lnTo>
                  <a:lnTo>
                    <a:pt x="121729" y="504317"/>
                  </a:lnTo>
                  <a:lnTo>
                    <a:pt x="121970" y="505345"/>
                  </a:lnTo>
                  <a:lnTo>
                    <a:pt x="122402" y="506603"/>
                  </a:lnTo>
                  <a:lnTo>
                    <a:pt x="123024" y="507123"/>
                  </a:lnTo>
                  <a:lnTo>
                    <a:pt x="124574" y="506603"/>
                  </a:lnTo>
                  <a:close/>
                </a:path>
                <a:path w="334644" h="717550">
                  <a:moveTo>
                    <a:pt x="125006" y="330212"/>
                  </a:moveTo>
                  <a:lnTo>
                    <a:pt x="124637" y="329768"/>
                  </a:lnTo>
                  <a:lnTo>
                    <a:pt x="124396" y="329323"/>
                  </a:lnTo>
                  <a:lnTo>
                    <a:pt x="124142" y="329247"/>
                  </a:lnTo>
                  <a:lnTo>
                    <a:pt x="121666" y="328295"/>
                  </a:lnTo>
                  <a:lnTo>
                    <a:pt x="116776" y="326517"/>
                  </a:lnTo>
                  <a:lnTo>
                    <a:pt x="116459" y="326364"/>
                  </a:lnTo>
                  <a:lnTo>
                    <a:pt x="115963" y="326288"/>
                  </a:lnTo>
                  <a:lnTo>
                    <a:pt x="115722" y="326440"/>
                  </a:lnTo>
                  <a:lnTo>
                    <a:pt x="114350" y="327406"/>
                  </a:lnTo>
                  <a:lnTo>
                    <a:pt x="113233" y="326732"/>
                  </a:lnTo>
                  <a:lnTo>
                    <a:pt x="112064" y="326288"/>
                  </a:lnTo>
                  <a:lnTo>
                    <a:pt x="111315" y="326072"/>
                  </a:lnTo>
                  <a:lnTo>
                    <a:pt x="110324" y="326364"/>
                  </a:lnTo>
                  <a:lnTo>
                    <a:pt x="109461" y="326885"/>
                  </a:lnTo>
                  <a:lnTo>
                    <a:pt x="114350" y="328879"/>
                  </a:lnTo>
                  <a:lnTo>
                    <a:pt x="119062" y="331609"/>
                  </a:lnTo>
                  <a:lnTo>
                    <a:pt x="125006" y="330212"/>
                  </a:lnTo>
                  <a:close/>
                </a:path>
                <a:path w="334644" h="717550">
                  <a:moveTo>
                    <a:pt x="129159" y="677900"/>
                  </a:moveTo>
                  <a:lnTo>
                    <a:pt x="129032" y="676643"/>
                  </a:lnTo>
                  <a:lnTo>
                    <a:pt x="128981" y="675322"/>
                  </a:lnTo>
                  <a:lnTo>
                    <a:pt x="128727" y="673773"/>
                  </a:lnTo>
                  <a:lnTo>
                    <a:pt x="126987" y="675093"/>
                  </a:lnTo>
                  <a:lnTo>
                    <a:pt x="126987" y="676198"/>
                  </a:lnTo>
                  <a:lnTo>
                    <a:pt x="128473" y="677900"/>
                  </a:lnTo>
                  <a:lnTo>
                    <a:pt x="129159" y="677900"/>
                  </a:lnTo>
                  <a:close/>
                </a:path>
                <a:path w="334644" h="717550">
                  <a:moveTo>
                    <a:pt x="140804" y="484593"/>
                  </a:moveTo>
                  <a:lnTo>
                    <a:pt x="139941" y="482676"/>
                  </a:lnTo>
                  <a:lnTo>
                    <a:pt x="138582" y="481863"/>
                  </a:lnTo>
                  <a:lnTo>
                    <a:pt x="136969" y="480987"/>
                  </a:lnTo>
                  <a:lnTo>
                    <a:pt x="133616" y="478840"/>
                  </a:lnTo>
                  <a:lnTo>
                    <a:pt x="133438" y="479806"/>
                  </a:lnTo>
                  <a:lnTo>
                    <a:pt x="133121" y="480682"/>
                  </a:lnTo>
                  <a:lnTo>
                    <a:pt x="132016" y="480618"/>
                  </a:lnTo>
                  <a:lnTo>
                    <a:pt x="130276" y="481418"/>
                  </a:lnTo>
                  <a:lnTo>
                    <a:pt x="129413" y="479437"/>
                  </a:lnTo>
                  <a:lnTo>
                    <a:pt x="129349" y="479209"/>
                  </a:lnTo>
                  <a:lnTo>
                    <a:pt x="128473" y="479285"/>
                  </a:lnTo>
                  <a:lnTo>
                    <a:pt x="127863" y="479209"/>
                  </a:lnTo>
                  <a:lnTo>
                    <a:pt x="128295" y="481355"/>
                  </a:lnTo>
                  <a:lnTo>
                    <a:pt x="131330" y="482015"/>
                  </a:lnTo>
                  <a:lnTo>
                    <a:pt x="129844" y="486295"/>
                  </a:lnTo>
                  <a:lnTo>
                    <a:pt x="129413" y="488213"/>
                  </a:lnTo>
                  <a:lnTo>
                    <a:pt x="128854" y="489991"/>
                  </a:lnTo>
                  <a:lnTo>
                    <a:pt x="129476" y="489915"/>
                  </a:lnTo>
                  <a:lnTo>
                    <a:pt x="130581" y="489915"/>
                  </a:lnTo>
                  <a:lnTo>
                    <a:pt x="131826" y="489775"/>
                  </a:lnTo>
                  <a:lnTo>
                    <a:pt x="130962" y="491832"/>
                  </a:lnTo>
                  <a:lnTo>
                    <a:pt x="128231" y="492137"/>
                  </a:lnTo>
                  <a:lnTo>
                    <a:pt x="125069" y="490728"/>
                  </a:lnTo>
                  <a:lnTo>
                    <a:pt x="125006" y="490880"/>
                  </a:lnTo>
                  <a:lnTo>
                    <a:pt x="124764" y="491096"/>
                  </a:lnTo>
                  <a:lnTo>
                    <a:pt x="125387" y="491540"/>
                  </a:lnTo>
                  <a:lnTo>
                    <a:pt x="126123" y="491909"/>
                  </a:lnTo>
                  <a:lnTo>
                    <a:pt x="126619" y="492429"/>
                  </a:lnTo>
                  <a:lnTo>
                    <a:pt x="127736" y="493458"/>
                  </a:lnTo>
                  <a:lnTo>
                    <a:pt x="129095" y="494423"/>
                  </a:lnTo>
                  <a:lnTo>
                    <a:pt x="131394" y="498475"/>
                  </a:lnTo>
                  <a:lnTo>
                    <a:pt x="133007" y="501218"/>
                  </a:lnTo>
                  <a:lnTo>
                    <a:pt x="135788" y="503059"/>
                  </a:lnTo>
                  <a:lnTo>
                    <a:pt x="136156" y="503351"/>
                  </a:lnTo>
                  <a:lnTo>
                    <a:pt x="136842" y="503275"/>
                  </a:lnTo>
                  <a:lnTo>
                    <a:pt x="137337" y="503504"/>
                  </a:lnTo>
                  <a:lnTo>
                    <a:pt x="137706" y="503720"/>
                  </a:lnTo>
                  <a:lnTo>
                    <a:pt x="137960" y="504240"/>
                  </a:lnTo>
                  <a:lnTo>
                    <a:pt x="138760" y="504901"/>
                  </a:lnTo>
                  <a:lnTo>
                    <a:pt x="139192" y="505345"/>
                  </a:lnTo>
                  <a:lnTo>
                    <a:pt x="139877" y="505714"/>
                  </a:lnTo>
                  <a:lnTo>
                    <a:pt x="140500" y="505269"/>
                  </a:lnTo>
                  <a:lnTo>
                    <a:pt x="140246" y="504685"/>
                  </a:lnTo>
                  <a:lnTo>
                    <a:pt x="140068" y="503720"/>
                  </a:lnTo>
                  <a:lnTo>
                    <a:pt x="138633" y="503351"/>
                  </a:lnTo>
                  <a:lnTo>
                    <a:pt x="138264" y="501954"/>
                  </a:lnTo>
                  <a:lnTo>
                    <a:pt x="136093" y="502246"/>
                  </a:lnTo>
                  <a:lnTo>
                    <a:pt x="135229" y="500697"/>
                  </a:lnTo>
                  <a:lnTo>
                    <a:pt x="134556" y="499808"/>
                  </a:lnTo>
                  <a:lnTo>
                    <a:pt x="133553" y="498627"/>
                  </a:lnTo>
                  <a:lnTo>
                    <a:pt x="132816" y="497370"/>
                  </a:lnTo>
                  <a:lnTo>
                    <a:pt x="131826" y="495820"/>
                  </a:lnTo>
                  <a:lnTo>
                    <a:pt x="133616" y="496925"/>
                  </a:lnTo>
                  <a:lnTo>
                    <a:pt x="135597" y="497154"/>
                  </a:lnTo>
                  <a:lnTo>
                    <a:pt x="136093" y="499656"/>
                  </a:lnTo>
                  <a:lnTo>
                    <a:pt x="137706" y="499656"/>
                  </a:lnTo>
                  <a:lnTo>
                    <a:pt x="138633" y="499808"/>
                  </a:lnTo>
                  <a:lnTo>
                    <a:pt x="138455" y="499211"/>
                  </a:lnTo>
                  <a:lnTo>
                    <a:pt x="138455" y="498259"/>
                  </a:lnTo>
                  <a:lnTo>
                    <a:pt x="136601" y="496849"/>
                  </a:lnTo>
                  <a:lnTo>
                    <a:pt x="136093" y="494563"/>
                  </a:lnTo>
                  <a:lnTo>
                    <a:pt x="133375" y="494563"/>
                  </a:lnTo>
                  <a:lnTo>
                    <a:pt x="132689" y="493610"/>
                  </a:lnTo>
                  <a:lnTo>
                    <a:pt x="132753" y="490651"/>
                  </a:lnTo>
                  <a:lnTo>
                    <a:pt x="132562" y="488061"/>
                  </a:lnTo>
                  <a:lnTo>
                    <a:pt x="133807" y="483489"/>
                  </a:lnTo>
                  <a:lnTo>
                    <a:pt x="135788" y="483196"/>
                  </a:lnTo>
                  <a:lnTo>
                    <a:pt x="138087" y="484593"/>
                  </a:lnTo>
                  <a:lnTo>
                    <a:pt x="140182" y="485698"/>
                  </a:lnTo>
                  <a:lnTo>
                    <a:pt x="140804" y="484593"/>
                  </a:lnTo>
                  <a:close/>
                </a:path>
                <a:path w="334644" h="717550">
                  <a:moveTo>
                    <a:pt x="149047" y="468871"/>
                  </a:moveTo>
                  <a:lnTo>
                    <a:pt x="148793" y="468871"/>
                  </a:lnTo>
                  <a:lnTo>
                    <a:pt x="149047" y="468972"/>
                  </a:lnTo>
                  <a:close/>
                </a:path>
                <a:path w="334644" h="717550">
                  <a:moveTo>
                    <a:pt x="149542" y="479132"/>
                  </a:moveTo>
                  <a:lnTo>
                    <a:pt x="149110" y="478612"/>
                  </a:lnTo>
                  <a:lnTo>
                    <a:pt x="148793" y="478536"/>
                  </a:lnTo>
                  <a:lnTo>
                    <a:pt x="147307" y="478104"/>
                  </a:lnTo>
                  <a:lnTo>
                    <a:pt x="145821" y="477723"/>
                  </a:lnTo>
                  <a:lnTo>
                    <a:pt x="144526" y="477354"/>
                  </a:lnTo>
                  <a:lnTo>
                    <a:pt x="144157" y="476326"/>
                  </a:lnTo>
                  <a:lnTo>
                    <a:pt x="144830" y="474929"/>
                  </a:lnTo>
                  <a:lnTo>
                    <a:pt x="144894" y="474776"/>
                  </a:lnTo>
                  <a:lnTo>
                    <a:pt x="143040" y="474929"/>
                  </a:lnTo>
                  <a:lnTo>
                    <a:pt x="142913" y="474929"/>
                  </a:lnTo>
                  <a:lnTo>
                    <a:pt x="142786" y="474332"/>
                  </a:lnTo>
                  <a:lnTo>
                    <a:pt x="142671" y="474040"/>
                  </a:lnTo>
                  <a:lnTo>
                    <a:pt x="143217" y="473964"/>
                  </a:lnTo>
                  <a:lnTo>
                    <a:pt x="143840" y="473748"/>
                  </a:lnTo>
                  <a:lnTo>
                    <a:pt x="145084" y="474192"/>
                  </a:lnTo>
                  <a:lnTo>
                    <a:pt x="145821" y="474776"/>
                  </a:lnTo>
                  <a:lnTo>
                    <a:pt x="146634" y="475297"/>
                  </a:lnTo>
                  <a:lnTo>
                    <a:pt x="146748" y="474929"/>
                  </a:lnTo>
                  <a:lnTo>
                    <a:pt x="146875" y="474776"/>
                  </a:lnTo>
                  <a:lnTo>
                    <a:pt x="146773" y="474040"/>
                  </a:lnTo>
                  <a:lnTo>
                    <a:pt x="146697" y="473748"/>
                  </a:lnTo>
                  <a:lnTo>
                    <a:pt x="145872" y="470789"/>
                  </a:lnTo>
                  <a:lnTo>
                    <a:pt x="145389" y="468947"/>
                  </a:lnTo>
                  <a:lnTo>
                    <a:pt x="148361" y="468871"/>
                  </a:lnTo>
                  <a:lnTo>
                    <a:pt x="148793" y="468871"/>
                  </a:lnTo>
                  <a:lnTo>
                    <a:pt x="148056" y="468579"/>
                  </a:lnTo>
                  <a:lnTo>
                    <a:pt x="147929" y="467461"/>
                  </a:lnTo>
                  <a:lnTo>
                    <a:pt x="146812" y="466432"/>
                  </a:lnTo>
                  <a:lnTo>
                    <a:pt x="146011" y="465836"/>
                  </a:lnTo>
                  <a:lnTo>
                    <a:pt x="145148" y="465696"/>
                  </a:lnTo>
                  <a:lnTo>
                    <a:pt x="144894" y="465620"/>
                  </a:lnTo>
                  <a:lnTo>
                    <a:pt x="143967" y="467321"/>
                  </a:lnTo>
                  <a:lnTo>
                    <a:pt x="143776" y="467766"/>
                  </a:lnTo>
                  <a:lnTo>
                    <a:pt x="143281" y="469760"/>
                  </a:lnTo>
                  <a:lnTo>
                    <a:pt x="143078" y="470865"/>
                  </a:lnTo>
                  <a:lnTo>
                    <a:pt x="142849" y="471754"/>
                  </a:lnTo>
                  <a:lnTo>
                    <a:pt x="143103" y="471830"/>
                  </a:lnTo>
                  <a:lnTo>
                    <a:pt x="143408" y="471893"/>
                  </a:lnTo>
                  <a:lnTo>
                    <a:pt x="142290" y="472490"/>
                  </a:lnTo>
                  <a:lnTo>
                    <a:pt x="141173" y="473151"/>
                  </a:lnTo>
                  <a:lnTo>
                    <a:pt x="140081" y="473748"/>
                  </a:lnTo>
                  <a:lnTo>
                    <a:pt x="140004" y="473964"/>
                  </a:lnTo>
                  <a:lnTo>
                    <a:pt x="140804" y="475957"/>
                  </a:lnTo>
                  <a:lnTo>
                    <a:pt x="141986" y="477799"/>
                  </a:lnTo>
                  <a:lnTo>
                    <a:pt x="146634" y="479869"/>
                  </a:lnTo>
                  <a:lnTo>
                    <a:pt x="145516" y="482168"/>
                  </a:lnTo>
                  <a:lnTo>
                    <a:pt x="146570" y="482600"/>
                  </a:lnTo>
                  <a:lnTo>
                    <a:pt x="147624" y="483120"/>
                  </a:lnTo>
                  <a:lnTo>
                    <a:pt x="148615" y="483565"/>
                  </a:lnTo>
                  <a:lnTo>
                    <a:pt x="148856" y="483196"/>
                  </a:lnTo>
                  <a:lnTo>
                    <a:pt x="147497" y="480618"/>
                  </a:lnTo>
                  <a:lnTo>
                    <a:pt x="148056" y="480466"/>
                  </a:lnTo>
                  <a:lnTo>
                    <a:pt x="148488" y="480466"/>
                  </a:lnTo>
                  <a:lnTo>
                    <a:pt x="148793" y="480314"/>
                  </a:lnTo>
                  <a:lnTo>
                    <a:pt x="149110" y="480098"/>
                  </a:lnTo>
                  <a:lnTo>
                    <a:pt x="149453" y="479806"/>
                  </a:lnTo>
                  <a:lnTo>
                    <a:pt x="149542" y="479132"/>
                  </a:lnTo>
                  <a:close/>
                </a:path>
                <a:path w="334644" h="717550">
                  <a:moveTo>
                    <a:pt x="152082" y="473595"/>
                  </a:moveTo>
                  <a:lnTo>
                    <a:pt x="151777" y="473303"/>
                  </a:lnTo>
                  <a:lnTo>
                    <a:pt x="150342" y="472046"/>
                  </a:lnTo>
                  <a:lnTo>
                    <a:pt x="150660" y="469607"/>
                  </a:lnTo>
                  <a:lnTo>
                    <a:pt x="149047" y="468972"/>
                  </a:lnTo>
                  <a:lnTo>
                    <a:pt x="148920" y="470865"/>
                  </a:lnTo>
                  <a:lnTo>
                    <a:pt x="148793" y="473824"/>
                  </a:lnTo>
                  <a:lnTo>
                    <a:pt x="150342" y="474256"/>
                  </a:lnTo>
                  <a:lnTo>
                    <a:pt x="151955" y="474992"/>
                  </a:lnTo>
                  <a:lnTo>
                    <a:pt x="152082" y="473595"/>
                  </a:lnTo>
                  <a:close/>
                </a:path>
                <a:path w="334644" h="717550">
                  <a:moveTo>
                    <a:pt x="153073" y="710171"/>
                  </a:moveTo>
                  <a:lnTo>
                    <a:pt x="152882" y="709879"/>
                  </a:lnTo>
                  <a:lnTo>
                    <a:pt x="152387" y="708990"/>
                  </a:lnTo>
                  <a:lnTo>
                    <a:pt x="150901" y="707364"/>
                  </a:lnTo>
                  <a:lnTo>
                    <a:pt x="150660" y="707440"/>
                  </a:lnTo>
                  <a:lnTo>
                    <a:pt x="150469" y="707656"/>
                  </a:lnTo>
                  <a:lnTo>
                    <a:pt x="150164" y="707809"/>
                  </a:lnTo>
                  <a:lnTo>
                    <a:pt x="150469" y="708761"/>
                  </a:lnTo>
                  <a:lnTo>
                    <a:pt x="150723" y="709726"/>
                  </a:lnTo>
                  <a:lnTo>
                    <a:pt x="151091" y="710615"/>
                  </a:lnTo>
                  <a:lnTo>
                    <a:pt x="151282" y="710984"/>
                  </a:lnTo>
                  <a:lnTo>
                    <a:pt x="151828" y="711123"/>
                  </a:lnTo>
                  <a:lnTo>
                    <a:pt x="152209" y="711352"/>
                  </a:lnTo>
                  <a:lnTo>
                    <a:pt x="152450" y="710831"/>
                  </a:lnTo>
                  <a:lnTo>
                    <a:pt x="153073" y="710171"/>
                  </a:lnTo>
                  <a:close/>
                </a:path>
                <a:path w="334644" h="717550">
                  <a:moveTo>
                    <a:pt x="155371" y="602221"/>
                  </a:moveTo>
                  <a:lnTo>
                    <a:pt x="155054" y="602005"/>
                  </a:lnTo>
                  <a:lnTo>
                    <a:pt x="154876" y="601776"/>
                  </a:lnTo>
                  <a:lnTo>
                    <a:pt x="154559" y="601624"/>
                  </a:lnTo>
                  <a:lnTo>
                    <a:pt x="153504" y="602805"/>
                  </a:lnTo>
                  <a:lnTo>
                    <a:pt x="152704" y="604291"/>
                  </a:lnTo>
                  <a:lnTo>
                    <a:pt x="151396" y="605167"/>
                  </a:lnTo>
                  <a:lnTo>
                    <a:pt x="149415" y="606653"/>
                  </a:lnTo>
                  <a:lnTo>
                    <a:pt x="149047" y="608799"/>
                  </a:lnTo>
                  <a:lnTo>
                    <a:pt x="148056" y="610781"/>
                  </a:lnTo>
                  <a:lnTo>
                    <a:pt x="146939" y="612775"/>
                  </a:lnTo>
                  <a:lnTo>
                    <a:pt x="145326" y="614476"/>
                  </a:lnTo>
                  <a:lnTo>
                    <a:pt x="144157" y="616394"/>
                  </a:lnTo>
                  <a:lnTo>
                    <a:pt x="142849" y="617943"/>
                  </a:lnTo>
                  <a:lnTo>
                    <a:pt x="142049" y="619798"/>
                  </a:lnTo>
                  <a:lnTo>
                    <a:pt x="141300" y="621118"/>
                  </a:lnTo>
                  <a:lnTo>
                    <a:pt x="143776" y="619201"/>
                  </a:lnTo>
                  <a:lnTo>
                    <a:pt x="145148" y="618096"/>
                  </a:lnTo>
                  <a:lnTo>
                    <a:pt x="147866" y="616026"/>
                  </a:lnTo>
                  <a:lnTo>
                    <a:pt x="148678" y="615365"/>
                  </a:lnTo>
                  <a:lnTo>
                    <a:pt x="148678" y="614324"/>
                  </a:lnTo>
                  <a:lnTo>
                    <a:pt x="148361" y="613371"/>
                  </a:lnTo>
                  <a:lnTo>
                    <a:pt x="148678" y="612927"/>
                  </a:lnTo>
                  <a:lnTo>
                    <a:pt x="150164" y="610565"/>
                  </a:lnTo>
                  <a:lnTo>
                    <a:pt x="151955" y="608418"/>
                  </a:lnTo>
                  <a:lnTo>
                    <a:pt x="153504" y="606132"/>
                  </a:lnTo>
                  <a:lnTo>
                    <a:pt x="154254" y="604875"/>
                  </a:lnTo>
                  <a:lnTo>
                    <a:pt x="154686" y="603478"/>
                  </a:lnTo>
                  <a:lnTo>
                    <a:pt x="155371" y="602221"/>
                  </a:lnTo>
                  <a:close/>
                </a:path>
                <a:path w="334644" h="717550">
                  <a:moveTo>
                    <a:pt x="155422" y="615061"/>
                  </a:moveTo>
                  <a:lnTo>
                    <a:pt x="155244" y="614476"/>
                  </a:lnTo>
                  <a:lnTo>
                    <a:pt x="155117" y="614184"/>
                  </a:lnTo>
                  <a:lnTo>
                    <a:pt x="154000" y="614260"/>
                  </a:lnTo>
                  <a:lnTo>
                    <a:pt x="152019" y="614260"/>
                  </a:lnTo>
                  <a:lnTo>
                    <a:pt x="151282" y="614184"/>
                  </a:lnTo>
                  <a:lnTo>
                    <a:pt x="150723" y="614184"/>
                  </a:lnTo>
                  <a:lnTo>
                    <a:pt x="150228" y="614108"/>
                  </a:lnTo>
                  <a:lnTo>
                    <a:pt x="149796" y="614108"/>
                  </a:lnTo>
                  <a:lnTo>
                    <a:pt x="149733" y="614260"/>
                  </a:lnTo>
                  <a:lnTo>
                    <a:pt x="149733" y="614553"/>
                  </a:lnTo>
                  <a:lnTo>
                    <a:pt x="149974" y="614692"/>
                  </a:lnTo>
                  <a:lnTo>
                    <a:pt x="150291" y="614921"/>
                  </a:lnTo>
                  <a:lnTo>
                    <a:pt x="152019" y="615213"/>
                  </a:lnTo>
                  <a:lnTo>
                    <a:pt x="151091" y="616546"/>
                  </a:lnTo>
                  <a:lnTo>
                    <a:pt x="149542" y="619048"/>
                  </a:lnTo>
                  <a:lnTo>
                    <a:pt x="147993" y="621487"/>
                  </a:lnTo>
                  <a:lnTo>
                    <a:pt x="146634" y="624078"/>
                  </a:lnTo>
                  <a:lnTo>
                    <a:pt x="146380" y="624662"/>
                  </a:lnTo>
                  <a:lnTo>
                    <a:pt x="146875" y="625703"/>
                  </a:lnTo>
                  <a:lnTo>
                    <a:pt x="146939" y="626516"/>
                  </a:lnTo>
                  <a:lnTo>
                    <a:pt x="148361" y="626071"/>
                  </a:lnTo>
                  <a:lnTo>
                    <a:pt x="150596" y="625627"/>
                  </a:lnTo>
                  <a:lnTo>
                    <a:pt x="150660" y="624217"/>
                  </a:lnTo>
                  <a:lnTo>
                    <a:pt x="151282" y="623112"/>
                  </a:lnTo>
                  <a:lnTo>
                    <a:pt x="152387" y="620826"/>
                  </a:lnTo>
                  <a:lnTo>
                    <a:pt x="153873" y="618756"/>
                  </a:lnTo>
                  <a:lnTo>
                    <a:pt x="155371" y="615950"/>
                  </a:lnTo>
                  <a:lnTo>
                    <a:pt x="155422" y="615061"/>
                  </a:lnTo>
                  <a:close/>
                </a:path>
                <a:path w="334644" h="717550">
                  <a:moveTo>
                    <a:pt x="165036" y="652653"/>
                  </a:moveTo>
                  <a:lnTo>
                    <a:pt x="162737" y="651611"/>
                  </a:lnTo>
                  <a:lnTo>
                    <a:pt x="162433" y="649693"/>
                  </a:lnTo>
                  <a:lnTo>
                    <a:pt x="161061" y="650722"/>
                  </a:lnTo>
                  <a:lnTo>
                    <a:pt x="161188" y="651611"/>
                  </a:lnTo>
                  <a:lnTo>
                    <a:pt x="162052" y="652576"/>
                  </a:lnTo>
                  <a:lnTo>
                    <a:pt x="162674" y="653237"/>
                  </a:lnTo>
                  <a:lnTo>
                    <a:pt x="163169" y="653986"/>
                  </a:lnTo>
                  <a:lnTo>
                    <a:pt x="163791" y="654723"/>
                  </a:lnTo>
                  <a:lnTo>
                    <a:pt x="165036" y="652653"/>
                  </a:lnTo>
                  <a:close/>
                </a:path>
                <a:path w="334644" h="717550">
                  <a:moveTo>
                    <a:pt x="177355" y="199440"/>
                  </a:moveTo>
                  <a:lnTo>
                    <a:pt x="176491" y="199961"/>
                  </a:lnTo>
                  <a:lnTo>
                    <a:pt x="175310" y="200329"/>
                  </a:lnTo>
                  <a:lnTo>
                    <a:pt x="175310" y="201879"/>
                  </a:lnTo>
                  <a:lnTo>
                    <a:pt x="176187" y="202323"/>
                  </a:lnTo>
                  <a:lnTo>
                    <a:pt x="177355" y="202031"/>
                  </a:lnTo>
                  <a:lnTo>
                    <a:pt x="177355" y="199440"/>
                  </a:lnTo>
                  <a:close/>
                </a:path>
                <a:path w="334644" h="717550">
                  <a:moveTo>
                    <a:pt x="183921" y="697471"/>
                  </a:moveTo>
                  <a:lnTo>
                    <a:pt x="183121" y="697242"/>
                  </a:lnTo>
                  <a:lnTo>
                    <a:pt x="182435" y="696950"/>
                  </a:lnTo>
                  <a:lnTo>
                    <a:pt x="181762" y="696874"/>
                  </a:lnTo>
                  <a:lnTo>
                    <a:pt x="181267" y="696798"/>
                  </a:lnTo>
                  <a:lnTo>
                    <a:pt x="180644" y="696734"/>
                  </a:lnTo>
                  <a:lnTo>
                    <a:pt x="180213" y="696874"/>
                  </a:lnTo>
                  <a:lnTo>
                    <a:pt x="179959" y="696874"/>
                  </a:lnTo>
                  <a:lnTo>
                    <a:pt x="179768" y="697611"/>
                  </a:lnTo>
                  <a:lnTo>
                    <a:pt x="179895" y="697839"/>
                  </a:lnTo>
                  <a:lnTo>
                    <a:pt x="180213" y="698131"/>
                  </a:lnTo>
                  <a:lnTo>
                    <a:pt x="180644" y="698423"/>
                  </a:lnTo>
                  <a:lnTo>
                    <a:pt x="181076" y="698500"/>
                  </a:lnTo>
                  <a:lnTo>
                    <a:pt x="183807" y="699236"/>
                  </a:lnTo>
                  <a:lnTo>
                    <a:pt x="183921" y="697471"/>
                  </a:lnTo>
                  <a:close/>
                </a:path>
                <a:path w="334644" h="717550">
                  <a:moveTo>
                    <a:pt x="187210" y="181419"/>
                  </a:moveTo>
                  <a:lnTo>
                    <a:pt x="186093" y="181356"/>
                  </a:lnTo>
                  <a:lnTo>
                    <a:pt x="185293" y="180987"/>
                  </a:lnTo>
                  <a:lnTo>
                    <a:pt x="184912" y="181495"/>
                  </a:lnTo>
                  <a:lnTo>
                    <a:pt x="184607" y="181864"/>
                  </a:lnTo>
                  <a:lnTo>
                    <a:pt x="184302" y="182308"/>
                  </a:lnTo>
                  <a:lnTo>
                    <a:pt x="184048" y="182829"/>
                  </a:lnTo>
                  <a:lnTo>
                    <a:pt x="183553" y="183489"/>
                  </a:lnTo>
                  <a:lnTo>
                    <a:pt x="183616" y="183718"/>
                  </a:lnTo>
                  <a:lnTo>
                    <a:pt x="183984" y="184226"/>
                  </a:lnTo>
                  <a:lnTo>
                    <a:pt x="184734" y="184594"/>
                  </a:lnTo>
                  <a:lnTo>
                    <a:pt x="185343" y="184899"/>
                  </a:lnTo>
                  <a:lnTo>
                    <a:pt x="185902" y="184518"/>
                  </a:lnTo>
                  <a:lnTo>
                    <a:pt x="186093" y="184226"/>
                  </a:lnTo>
                  <a:lnTo>
                    <a:pt x="186220" y="183781"/>
                  </a:lnTo>
                  <a:lnTo>
                    <a:pt x="186156" y="183273"/>
                  </a:lnTo>
                  <a:lnTo>
                    <a:pt x="186397" y="182905"/>
                  </a:lnTo>
                  <a:lnTo>
                    <a:pt x="187210" y="181419"/>
                  </a:lnTo>
                  <a:close/>
                </a:path>
                <a:path w="334644" h="717550">
                  <a:moveTo>
                    <a:pt x="195389" y="683729"/>
                  </a:moveTo>
                  <a:lnTo>
                    <a:pt x="193217" y="680262"/>
                  </a:lnTo>
                  <a:lnTo>
                    <a:pt x="191363" y="681888"/>
                  </a:lnTo>
                  <a:lnTo>
                    <a:pt x="191363" y="682548"/>
                  </a:lnTo>
                  <a:lnTo>
                    <a:pt x="192786" y="684326"/>
                  </a:lnTo>
                  <a:lnTo>
                    <a:pt x="193217" y="684847"/>
                  </a:lnTo>
                  <a:lnTo>
                    <a:pt x="193090" y="685800"/>
                  </a:lnTo>
                  <a:lnTo>
                    <a:pt x="193090" y="686536"/>
                  </a:lnTo>
                  <a:lnTo>
                    <a:pt x="193154" y="686981"/>
                  </a:lnTo>
                  <a:lnTo>
                    <a:pt x="192913" y="687273"/>
                  </a:lnTo>
                  <a:lnTo>
                    <a:pt x="192595" y="688162"/>
                  </a:lnTo>
                  <a:lnTo>
                    <a:pt x="195326" y="686168"/>
                  </a:lnTo>
                  <a:lnTo>
                    <a:pt x="195389" y="683729"/>
                  </a:lnTo>
                  <a:close/>
                </a:path>
                <a:path w="334644" h="717550">
                  <a:moveTo>
                    <a:pt x="197548" y="219163"/>
                  </a:moveTo>
                  <a:lnTo>
                    <a:pt x="196875" y="218262"/>
                  </a:lnTo>
                  <a:lnTo>
                    <a:pt x="196253" y="217385"/>
                  </a:lnTo>
                  <a:lnTo>
                    <a:pt x="195567" y="216496"/>
                  </a:lnTo>
                  <a:lnTo>
                    <a:pt x="195199" y="217157"/>
                  </a:lnTo>
                  <a:lnTo>
                    <a:pt x="194271" y="218414"/>
                  </a:lnTo>
                  <a:lnTo>
                    <a:pt x="195503" y="218935"/>
                  </a:lnTo>
                  <a:lnTo>
                    <a:pt x="196316" y="219227"/>
                  </a:lnTo>
                  <a:lnTo>
                    <a:pt x="197053" y="219532"/>
                  </a:lnTo>
                  <a:lnTo>
                    <a:pt x="197243" y="219456"/>
                  </a:lnTo>
                  <a:lnTo>
                    <a:pt x="197370" y="219303"/>
                  </a:lnTo>
                  <a:lnTo>
                    <a:pt x="197548" y="219163"/>
                  </a:lnTo>
                  <a:close/>
                </a:path>
                <a:path w="334644" h="717550">
                  <a:moveTo>
                    <a:pt x="202082" y="707517"/>
                  </a:moveTo>
                  <a:lnTo>
                    <a:pt x="201764" y="706704"/>
                  </a:lnTo>
                  <a:lnTo>
                    <a:pt x="201396" y="705815"/>
                  </a:lnTo>
                  <a:lnTo>
                    <a:pt x="201028" y="704850"/>
                  </a:lnTo>
                  <a:lnTo>
                    <a:pt x="199415" y="706107"/>
                  </a:lnTo>
                  <a:lnTo>
                    <a:pt x="199542" y="706767"/>
                  </a:lnTo>
                  <a:lnTo>
                    <a:pt x="201460" y="707809"/>
                  </a:lnTo>
                  <a:lnTo>
                    <a:pt x="201701" y="707732"/>
                  </a:lnTo>
                  <a:lnTo>
                    <a:pt x="202082" y="707517"/>
                  </a:lnTo>
                  <a:close/>
                </a:path>
                <a:path w="334644" h="717550">
                  <a:moveTo>
                    <a:pt x="223202" y="514578"/>
                  </a:moveTo>
                  <a:lnTo>
                    <a:pt x="222211" y="515759"/>
                  </a:lnTo>
                  <a:lnTo>
                    <a:pt x="220294" y="516420"/>
                  </a:lnTo>
                  <a:lnTo>
                    <a:pt x="220903" y="518782"/>
                  </a:lnTo>
                  <a:lnTo>
                    <a:pt x="222897" y="517893"/>
                  </a:lnTo>
                  <a:lnTo>
                    <a:pt x="222211" y="515835"/>
                  </a:lnTo>
                  <a:lnTo>
                    <a:pt x="223202" y="514578"/>
                  </a:lnTo>
                  <a:close/>
                </a:path>
                <a:path w="334644" h="717550">
                  <a:moveTo>
                    <a:pt x="230632" y="217678"/>
                  </a:moveTo>
                  <a:lnTo>
                    <a:pt x="229400" y="217970"/>
                  </a:lnTo>
                  <a:lnTo>
                    <a:pt x="227914" y="217449"/>
                  </a:lnTo>
                  <a:lnTo>
                    <a:pt x="227977" y="219532"/>
                  </a:lnTo>
                  <a:lnTo>
                    <a:pt x="229400" y="219748"/>
                  </a:lnTo>
                  <a:lnTo>
                    <a:pt x="230390" y="219595"/>
                  </a:lnTo>
                  <a:lnTo>
                    <a:pt x="230632" y="217678"/>
                  </a:lnTo>
                  <a:close/>
                </a:path>
                <a:path w="334644" h="717550">
                  <a:moveTo>
                    <a:pt x="232244" y="658698"/>
                  </a:moveTo>
                  <a:lnTo>
                    <a:pt x="232067" y="655091"/>
                  </a:lnTo>
                  <a:lnTo>
                    <a:pt x="231508" y="655828"/>
                  </a:lnTo>
                  <a:lnTo>
                    <a:pt x="230949" y="656640"/>
                  </a:lnTo>
                  <a:lnTo>
                    <a:pt x="227723" y="655675"/>
                  </a:lnTo>
                  <a:lnTo>
                    <a:pt x="226987" y="658190"/>
                  </a:lnTo>
                  <a:lnTo>
                    <a:pt x="230022" y="659295"/>
                  </a:lnTo>
                  <a:lnTo>
                    <a:pt x="232244" y="658698"/>
                  </a:lnTo>
                  <a:close/>
                </a:path>
                <a:path w="334644" h="717550">
                  <a:moveTo>
                    <a:pt x="233299" y="448119"/>
                  </a:moveTo>
                  <a:lnTo>
                    <a:pt x="232740" y="447611"/>
                  </a:lnTo>
                  <a:lnTo>
                    <a:pt x="232435" y="447167"/>
                  </a:lnTo>
                  <a:lnTo>
                    <a:pt x="232003" y="447535"/>
                  </a:lnTo>
                  <a:lnTo>
                    <a:pt x="231317" y="447751"/>
                  </a:lnTo>
                  <a:lnTo>
                    <a:pt x="230022" y="450786"/>
                  </a:lnTo>
                  <a:lnTo>
                    <a:pt x="228777" y="453288"/>
                  </a:lnTo>
                  <a:lnTo>
                    <a:pt x="228523" y="456247"/>
                  </a:lnTo>
                  <a:lnTo>
                    <a:pt x="228409" y="458393"/>
                  </a:lnTo>
                  <a:lnTo>
                    <a:pt x="227037" y="460375"/>
                  </a:lnTo>
                  <a:lnTo>
                    <a:pt x="224942" y="465836"/>
                  </a:lnTo>
                  <a:lnTo>
                    <a:pt x="224383" y="469392"/>
                  </a:lnTo>
                  <a:lnTo>
                    <a:pt x="224561" y="473227"/>
                  </a:lnTo>
                  <a:lnTo>
                    <a:pt x="224815" y="473443"/>
                  </a:lnTo>
                  <a:lnTo>
                    <a:pt x="225120" y="474040"/>
                  </a:lnTo>
                  <a:lnTo>
                    <a:pt x="226479" y="470496"/>
                  </a:lnTo>
                  <a:lnTo>
                    <a:pt x="226923" y="466509"/>
                  </a:lnTo>
                  <a:lnTo>
                    <a:pt x="230949" y="464883"/>
                  </a:lnTo>
                  <a:lnTo>
                    <a:pt x="229577" y="464731"/>
                  </a:lnTo>
                  <a:lnTo>
                    <a:pt x="228346" y="464667"/>
                  </a:lnTo>
                  <a:lnTo>
                    <a:pt x="229641" y="459943"/>
                  </a:lnTo>
                  <a:lnTo>
                    <a:pt x="230759" y="456463"/>
                  </a:lnTo>
                  <a:lnTo>
                    <a:pt x="231317" y="455282"/>
                  </a:lnTo>
                  <a:lnTo>
                    <a:pt x="232003" y="453517"/>
                  </a:lnTo>
                  <a:lnTo>
                    <a:pt x="232181" y="452843"/>
                  </a:lnTo>
                  <a:lnTo>
                    <a:pt x="232435" y="452183"/>
                  </a:lnTo>
                  <a:lnTo>
                    <a:pt x="232740" y="450926"/>
                  </a:lnTo>
                  <a:lnTo>
                    <a:pt x="233108" y="449745"/>
                  </a:lnTo>
                  <a:lnTo>
                    <a:pt x="233299" y="448119"/>
                  </a:lnTo>
                  <a:close/>
                </a:path>
                <a:path w="334644" h="717550">
                  <a:moveTo>
                    <a:pt x="233362" y="197002"/>
                  </a:moveTo>
                  <a:lnTo>
                    <a:pt x="230022" y="196265"/>
                  </a:lnTo>
                  <a:lnTo>
                    <a:pt x="229958" y="196634"/>
                  </a:lnTo>
                  <a:lnTo>
                    <a:pt x="229895" y="196938"/>
                  </a:lnTo>
                  <a:lnTo>
                    <a:pt x="229768" y="197307"/>
                  </a:lnTo>
                  <a:lnTo>
                    <a:pt x="233108" y="198259"/>
                  </a:lnTo>
                  <a:lnTo>
                    <a:pt x="233172" y="197815"/>
                  </a:lnTo>
                  <a:lnTo>
                    <a:pt x="233299" y="197383"/>
                  </a:lnTo>
                  <a:lnTo>
                    <a:pt x="233362" y="197002"/>
                  </a:lnTo>
                  <a:close/>
                </a:path>
                <a:path w="334644" h="717550">
                  <a:moveTo>
                    <a:pt x="235966" y="475513"/>
                  </a:moveTo>
                  <a:lnTo>
                    <a:pt x="235839" y="474040"/>
                  </a:lnTo>
                  <a:lnTo>
                    <a:pt x="235597" y="471970"/>
                  </a:lnTo>
                  <a:lnTo>
                    <a:pt x="234048" y="471678"/>
                  </a:lnTo>
                  <a:lnTo>
                    <a:pt x="232740" y="472046"/>
                  </a:lnTo>
                  <a:lnTo>
                    <a:pt x="232067" y="474040"/>
                  </a:lnTo>
                  <a:lnTo>
                    <a:pt x="232003" y="475068"/>
                  </a:lnTo>
                  <a:lnTo>
                    <a:pt x="232232" y="475589"/>
                  </a:lnTo>
                  <a:lnTo>
                    <a:pt x="232562" y="476110"/>
                  </a:lnTo>
                  <a:lnTo>
                    <a:pt x="233172" y="476770"/>
                  </a:lnTo>
                  <a:lnTo>
                    <a:pt x="234099" y="475957"/>
                  </a:lnTo>
                  <a:lnTo>
                    <a:pt x="234657" y="475513"/>
                  </a:lnTo>
                  <a:lnTo>
                    <a:pt x="235597" y="475589"/>
                  </a:lnTo>
                  <a:lnTo>
                    <a:pt x="235966" y="475513"/>
                  </a:lnTo>
                  <a:close/>
                </a:path>
                <a:path w="334644" h="717550">
                  <a:moveTo>
                    <a:pt x="242773" y="677164"/>
                  </a:moveTo>
                  <a:lnTo>
                    <a:pt x="241846" y="674801"/>
                  </a:lnTo>
                  <a:lnTo>
                    <a:pt x="241414" y="674954"/>
                  </a:lnTo>
                  <a:lnTo>
                    <a:pt x="241109" y="675093"/>
                  </a:lnTo>
                  <a:lnTo>
                    <a:pt x="240728" y="675170"/>
                  </a:lnTo>
                  <a:lnTo>
                    <a:pt x="240982" y="675830"/>
                  </a:lnTo>
                  <a:lnTo>
                    <a:pt x="241109" y="676579"/>
                  </a:lnTo>
                  <a:lnTo>
                    <a:pt x="241477" y="677164"/>
                  </a:lnTo>
                  <a:lnTo>
                    <a:pt x="241668" y="677316"/>
                  </a:lnTo>
                  <a:lnTo>
                    <a:pt x="242341" y="677164"/>
                  </a:lnTo>
                  <a:lnTo>
                    <a:pt x="242773" y="677164"/>
                  </a:lnTo>
                  <a:close/>
                </a:path>
                <a:path w="334644" h="717550">
                  <a:moveTo>
                    <a:pt x="245135" y="407657"/>
                  </a:moveTo>
                  <a:lnTo>
                    <a:pt x="244386" y="406844"/>
                  </a:lnTo>
                  <a:lnTo>
                    <a:pt x="243268" y="407809"/>
                  </a:lnTo>
                  <a:lnTo>
                    <a:pt x="242163" y="408698"/>
                  </a:lnTo>
                  <a:lnTo>
                    <a:pt x="239801" y="411124"/>
                  </a:lnTo>
                  <a:lnTo>
                    <a:pt x="238137" y="412242"/>
                  </a:lnTo>
                  <a:lnTo>
                    <a:pt x="236702" y="416077"/>
                  </a:lnTo>
                  <a:lnTo>
                    <a:pt x="234848" y="417258"/>
                  </a:lnTo>
                  <a:lnTo>
                    <a:pt x="233108" y="419468"/>
                  </a:lnTo>
                  <a:lnTo>
                    <a:pt x="232740" y="420509"/>
                  </a:lnTo>
                  <a:lnTo>
                    <a:pt x="232181" y="421398"/>
                  </a:lnTo>
                  <a:lnTo>
                    <a:pt x="232067" y="421690"/>
                  </a:lnTo>
                  <a:lnTo>
                    <a:pt x="231813" y="422059"/>
                  </a:lnTo>
                  <a:lnTo>
                    <a:pt x="229273" y="423456"/>
                  </a:lnTo>
                  <a:lnTo>
                    <a:pt x="227291" y="427456"/>
                  </a:lnTo>
                  <a:lnTo>
                    <a:pt x="227660" y="430110"/>
                  </a:lnTo>
                  <a:lnTo>
                    <a:pt x="227914" y="430250"/>
                  </a:lnTo>
                  <a:lnTo>
                    <a:pt x="228092" y="430695"/>
                  </a:lnTo>
                  <a:lnTo>
                    <a:pt x="245135" y="407657"/>
                  </a:lnTo>
                  <a:close/>
                </a:path>
                <a:path w="334644" h="717550">
                  <a:moveTo>
                    <a:pt x="245313" y="334048"/>
                  </a:moveTo>
                  <a:lnTo>
                    <a:pt x="243586" y="334492"/>
                  </a:lnTo>
                  <a:lnTo>
                    <a:pt x="242836" y="335445"/>
                  </a:lnTo>
                  <a:lnTo>
                    <a:pt x="243090" y="336918"/>
                  </a:lnTo>
                  <a:lnTo>
                    <a:pt x="243268" y="336994"/>
                  </a:lnTo>
                  <a:lnTo>
                    <a:pt x="243522" y="337146"/>
                  </a:lnTo>
                  <a:lnTo>
                    <a:pt x="243713" y="337223"/>
                  </a:lnTo>
                  <a:lnTo>
                    <a:pt x="245313" y="334048"/>
                  </a:lnTo>
                  <a:close/>
                </a:path>
                <a:path w="334644" h="717550">
                  <a:moveTo>
                    <a:pt x="249656" y="655828"/>
                  </a:moveTo>
                  <a:lnTo>
                    <a:pt x="247053" y="656196"/>
                  </a:lnTo>
                  <a:lnTo>
                    <a:pt x="245935" y="656348"/>
                  </a:lnTo>
                  <a:lnTo>
                    <a:pt x="245935" y="656564"/>
                  </a:lnTo>
                  <a:lnTo>
                    <a:pt x="246062" y="656780"/>
                  </a:lnTo>
                  <a:lnTo>
                    <a:pt x="246062" y="657009"/>
                  </a:lnTo>
                  <a:lnTo>
                    <a:pt x="247180" y="656780"/>
                  </a:lnTo>
                  <a:lnTo>
                    <a:pt x="248475" y="658037"/>
                  </a:lnTo>
                  <a:lnTo>
                    <a:pt x="249656" y="655828"/>
                  </a:lnTo>
                  <a:close/>
                </a:path>
                <a:path w="334644" h="717550">
                  <a:moveTo>
                    <a:pt x="253377" y="443839"/>
                  </a:moveTo>
                  <a:lnTo>
                    <a:pt x="252818" y="443395"/>
                  </a:lnTo>
                  <a:lnTo>
                    <a:pt x="251383" y="445096"/>
                  </a:lnTo>
                  <a:lnTo>
                    <a:pt x="250520" y="446201"/>
                  </a:lnTo>
                  <a:lnTo>
                    <a:pt x="251015" y="446201"/>
                  </a:lnTo>
                  <a:lnTo>
                    <a:pt x="251510" y="446354"/>
                  </a:lnTo>
                  <a:lnTo>
                    <a:pt x="251701" y="446201"/>
                  </a:lnTo>
                  <a:lnTo>
                    <a:pt x="252374" y="445465"/>
                  </a:lnTo>
                  <a:lnTo>
                    <a:pt x="252818" y="444652"/>
                  </a:lnTo>
                  <a:lnTo>
                    <a:pt x="253377" y="443839"/>
                  </a:lnTo>
                  <a:close/>
                </a:path>
                <a:path w="334644" h="717550">
                  <a:moveTo>
                    <a:pt x="258508" y="224396"/>
                  </a:moveTo>
                  <a:lnTo>
                    <a:pt x="257581" y="223951"/>
                  </a:lnTo>
                  <a:lnTo>
                    <a:pt x="255041" y="224396"/>
                  </a:lnTo>
                  <a:lnTo>
                    <a:pt x="255422" y="226758"/>
                  </a:lnTo>
                  <a:lnTo>
                    <a:pt x="257771" y="224764"/>
                  </a:lnTo>
                  <a:lnTo>
                    <a:pt x="258457" y="226237"/>
                  </a:lnTo>
                  <a:lnTo>
                    <a:pt x="258508" y="224396"/>
                  </a:lnTo>
                  <a:close/>
                </a:path>
                <a:path w="334644" h="717550">
                  <a:moveTo>
                    <a:pt x="259562" y="372960"/>
                  </a:moveTo>
                  <a:lnTo>
                    <a:pt x="259448" y="372732"/>
                  </a:lnTo>
                  <a:lnTo>
                    <a:pt x="259194" y="372668"/>
                  </a:lnTo>
                  <a:lnTo>
                    <a:pt x="258953" y="372516"/>
                  </a:lnTo>
                  <a:lnTo>
                    <a:pt x="257708" y="374065"/>
                  </a:lnTo>
                  <a:lnTo>
                    <a:pt x="256463" y="375767"/>
                  </a:lnTo>
                  <a:lnTo>
                    <a:pt x="254482" y="377901"/>
                  </a:lnTo>
                  <a:lnTo>
                    <a:pt x="253619" y="378345"/>
                  </a:lnTo>
                  <a:lnTo>
                    <a:pt x="252564" y="379374"/>
                  </a:lnTo>
                  <a:lnTo>
                    <a:pt x="252069" y="380047"/>
                  </a:lnTo>
                  <a:lnTo>
                    <a:pt x="252069" y="380555"/>
                  </a:lnTo>
                  <a:lnTo>
                    <a:pt x="252260" y="382409"/>
                  </a:lnTo>
                  <a:lnTo>
                    <a:pt x="250215" y="384848"/>
                  </a:lnTo>
                  <a:lnTo>
                    <a:pt x="248043" y="387286"/>
                  </a:lnTo>
                  <a:lnTo>
                    <a:pt x="246062" y="389940"/>
                  </a:lnTo>
                  <a:lnTo>
                    <a:pt x="244017" y="392595"/>
                  </a:lnTo>
                  <a:lnTo>
                    <a:pt x="243713" y="392899"/>
                  </a:lnTo>
                  <a:lnTo>
                    <a:pt x="243713" y="393484"/>
                  </a:lnTo>
                  <a:lnTo>
                    <a:pt x="243332" y="394525"/>
                  </a:lnTo>
                  <a:lnTo>
                    <a:pt x="244322" y="394004"/>
                  </a:lnTo>
                  <a:lnTo>
                    <a:pt x="244944" y="393852"/>
                  </a:lnTo>
                  <a:lnTo>
                    <a:pt x="245313" y="393484"/>
                  </a:lnTo>
                  <a:lnTo>
                    <a:pt x="249034" y="389051"/>
                  </a:lnTo>
                  <a:lnTo>
                    <a:pt x="249783" y="388023"/>
                  </a:lnTo>
                  <a:lnTo>
                    <a:pt x="250393" y="386918"/>
                  </a:lnTo>
                  <a:lnTo>
                    <a:pt x="252437" y="386918"/>
                  </a:lnTo>
                  <a:lnTo>
                    <a:pt x="253187" y="385876"/>
                  </a:lnTo>
                  <a:lnTo>
                    <a:pt x="252755" y="382638"/>
                  </a:lnTo>
                  <a:lnTo>
                    <a:pt x="254977" y="381304"/>
                  </a:lnTo>
                  <a:lnTo>
                    <a:pt x="256095" y="379310"/>
                  </a:lnTo>
                  <a:lnTo>
                    <a:pt x="257340" y="377240"/>
                  </a:lnTo>
                  <a:lnTo>
                    <a:pt x="259562" y="372960"/>
                  </a:lnTo>
                  <a:close/>
                </a:path>
                <a:path w="334644" h="717550">
                  <a:moveTo>
                    <a:pt x="259943" y="426567"/>
                  </a:moveTo>
                  <a:lnTo>
                    <a:pt x="258572" y="425018"/>
                  </a:lnTo>
                  <a:lnTo>
                    <a:pt x="257276" y="425526"/>
                  </a:lnTo>
                  <a:lnTo>
                    <a:pt x="255917" y="428040"/>
                  </a:lnTo>
                  <a:lnTo>
                    <a:pt x="254863" y="430110"/>
                  </a:lnTo>
                  <a:lnTo>
                    <a:pt x="253492" y="432028"/>
                  </a:lnTo>
                  <a:lnTo>
                    <a:pt x="252196" y="433946"/>
                  </a:lnTo>
                  <a:lnTo>
                    <a:pt x="251269" y="435432"/>
                  </a:lnTo>
                  <a:lnTo>
                    <a:pt x="250151" y="436753"/>
                  </a:lnTo>
                  <a:lnTo>
                    <a:pt x="248843" y="438670"/>
                  </a:lnTo>
                  <a:lnTo>
                    <a:pt x="249034" y="439407"/>
                  </a:lnTo>
                  <a:lnTo>
                    <a:pt x="248843" y="440004"/>
                  </a:lnTo>
                  <a:lnTo>
                    <a:pt x="248793" y="440372"/>
                  </a:lnTo>
                  <a:lnTo>
                    <a:pt x="248475" y="440956"/>
                  </a:lnTo>
                  <a:lnTo>
                    <a:pt x="248297" y="441032"/>
                  </a:lnTo>
                  <a:lnTo>
                    <a:pt x="246557" y="441401"/>
                  </a:lnTo>
                  <a:lnTo>
                    <a:pt x="246126" y="442506"/>
                  </a:lnTo>
                  <a:lnTo>
                    <a:pt x="245872" y="443915"/>
                  </a:lnTo>
                  <a:lnTo>
                    <a:pt x="246557" y="443763"/>
                  </a:lnTo>
                  <a:lnTo>
                    <a:pt x="247180" y="443547"/>
                  </a:lnTo>
                  <a:lnTo>
                    <a:pt x="247916" y="443547"/>
                  </a:lnTo>
                  <a:lnTo>
                    <a:pt x="248297" y="444423"/>
                  </a:lnTo>
                  <a:lnTo>
                    <a:pt x="248170" y="444576"/>
                  </a:lnTo>
                  <a:lnTo>
                    <a:pt x="247738" y="444944"/>
                  </a:lnTo>
                  <a:lnTo>
                    <a:pt x="246684" y="445389"/>
                  </a:lnTo>
                  <a:lnTo>
                    <a:pt x="246430" y="445541"/>
                  </a:lnTo>
                  <a:lnTo>
                    <a:pt x="245872" y="445312"/>
                  </a:lnTo>
                  <a:lnTo>
                    <a:pt x="245567" y="445465"/>
                  </a:lnTo>
                  <a:lnTo>
                    <a:pt x="245071" y="445833"/>
                  </a:lnTo>
                  <a:lnTo>
                    <a:pt x="244754" y="446354"/>
                  </a:lnTo>
                  <a:lnTo>
                    <a:pt x="244386" y="446722"/>
                  </a:lnTo>
                  <a:lnTo>
                    <a:pt x="244703" y="446938"/>
                  </a:lnTo>
                  <a:lnTo>
                    <a:pt x="244817" y="447090"/>
                  </a:lnTo>
                  <a:lnTo>
                    <a:pt x="245440" y="446798"/>
                  </a:lnTo>
                  <a:lnTo>
                    <a:pt x="246126" y="446201"/>
                  </a:lnTo>
                  <a:lnTo>
                    <a:pt x="246684" y="446201"/>
                  </a:lnTo>
                  <a:lnTo>
                    <a:pt x="247357" y="446278"/>
                  </a:lnTo>
                  <a:lnTo>
                    <a:pt x="248666" y="447243"/>
                  </a:lnTo>
                  <a:lnTo>
                    <a:pt x="248907" y="447167"/>
                  </a:lnTo>
                  <a:lnTo>
                    <a:pt x="248907" y="447014"/>
                  </a:lnTo>
                  <a:lnTo>
                    <a:pt x="249161" y="445909"/>
                  </a:lnTo>
                  <a:lnTo>
                    <a:pt x="249161" y="444728"/>
                  </a:lnTo>
                  <a:lnTo>
                    <a:pt x="250151" y="442810"/>
                  </a:lnTo>
                  <a:lnTo>
                    <a:pt x="251764" y="442506"/>
                  </a:lnTo>
                  <a:lnTo>
                    <a:pt x="251079" y="440740"/>
                  </a:lnTo>
                  <a:lnTo>
                    <a:pt x="251510" y="440448"/>
                  </a:lnTo>
                  <a:lnTo>
                    <a:pt x="251764" y="440143"/>
                  </a:lnTo>
                  <a:lnTo>
                    <a:pt x="254114" y="436308"/>
                  </a:lnTo>
                  <a:lnTo>
                    <a:pt x="255231" y="434390"/>
                  </a:lnTo>
                  <a:lnTo>
                    <a:pt x="256844" y="431800"/>
                  </a:lnTo>
                  <a:lnTo>
                    <a:pt x="259943" y="426567"/>
                  </a:lnTo>
                  <a:close/>
                </a:path>
                <a:path w="334644" h="717550">
                  <a:moveTo>
                    <a:pt x="260248" y="642315"/>
                  </a:moveTo>
                  <a:lnTo>
                    <a:pt x="259943" y="641502"/>
                  </a:lnTo>
                  <a:lnTo>
                    <a:pt x="259448" y="639876"/>
                  </a:lnTo>
                  <a:lnTo>
                    <a:pt x="258953" y="640016"/>
                  </a:lnTo>
                  <a:lnTo>
                    <a:pt x="258572" y="640092"/>
                  </a:lnTo>
                  <a:lnTo>
                    <a:pt x="258330" y="640168"/>
                  </a:lnTo>
                  <a:lnTo>
                    <a:pt x="258457" y="640829"/>
                  </a:lnTo>
                  <a:lnTo>
                    <a:pt x="258457" y="641578"/>
                  </a:lnTo>
                  <a:lnTo>
                    <a:pt x="258826" y="642162"/>
                  </a:lnTo>
                  <a:lnTo>
                    <a:pt x="258953" y="642391"/>
                  </a:lnTo>
                  <a:lnTo>
                    <a:pt x="259689" y="642239"/>
                  </a:lnTo>
                  <a:lnTo>
                    <a:pt x="260248" y="642315"/>
                  </a:lnTo>
                  <a:close/>
                </a:path>
                <a:path w="334644" h="717550">
                  <a:moveTo>
                    <a:pt x="262039" y="384187"/>
                  </a:moveTo>
                  <a:lnTo>
                    <a:pt x="261924" y="383743"/>
                  </a:lnTo>
                  <a:lnTo>
                    <a:pt x="261924" y="383070"/>
                  </a:lnTo>
                  <a:lnTo>
                    <a:pt x="259994" y="383374"/>
                  </a:lnTo>
                  <a:lnTo>
                    <a:pt x="258330" y="383590"/>
                  </a:lnTo>
                  <a:lnTo>
                    <a:pt x="256527" y="384035"/>
                  </a:lnTo>
                  <a:lnTo>
                    <a:pt x="256222" y="384035"/>
                  </a:lnTo>
                  <a:lnTo>
                    <a:pt x="255917" y="384556"/>
                  </a:lnTo>
                  <a:lnTo>
                    <a:pt x="255854" y="387502"/>
                  </a:lnTo>
                  <a:lnTo>
                    <a:pt x="253987" y="389051"/>
                  </a:lnTo>
                  <a:lnTo>
                    <a:pt x="252133" y="391337"/>
                  </a:lnTo>
                  <a:lnTo>
                    <a:pt x="251510" y="391858"/>
                  </a:lnTo>
                  <a:lnTo>
                    <a:pt x="251333" y="392455"/>
                  </a:lnTo>
                  <a:lnTo>
                    <a:pt x="251015" y="393268"/>
                  </a:lnTo>
                  <a:lnTo>
                    <a:pt x="251015" y="394144"/>
                  </a:lnTo>
                  <a:lnTo>
                    <a:pt x="250888" y="395033"/>
                  </a:lnTo>
                  <a:lnTo>
                    <a:pt x="252069" y="395109"/>
                  </a:lnTo>
                  <a:lnTo>
                    <a:pt x="253250" y="396290"/>
                  </a:lnTo>
                  <a:lnTo>
                    <a:pt x="254482" y="395033"/>
                  </a:lnTo>
                  <a:lnTo>
                    <a:pt x="254736" y="394741"/>
                  </a:lnTo>
                  <a:lnTo>
                    <a:pt x="255358" y="394525"/>
                  </a:lnTo>
                  <a:lnTo>
                    <a:pt x="255600" y="394589"/>
                  </a:lnTo>
                  <a:lnTo>
                    <a:pt x="256844" y="394817"/>
                  </a:lnTo>
                  <a:lnTo>
                    <a:pt x="257340" y="394144"/>
                  </a:lnTo>
                  <a:lnTo>
                    <a:pt x="257771" y="393192"/>
                  </a:lnTo>
                  <a:lnTo>
                    <a:pt x="259130" y="390309"/>
                  </a:lnTo>
                  <a:lnTo>
                    <a:pt x="260553" y="387426"/>
                  </a:lnTo>
                  <a:lnTo>
                    <a:pt x="261797" y="384556"/>
                  </a:lnTo>
                  <a:lnTo>
                    <a:pt x="262039" y="384187"/>
                  </a:lnTo>
                  <a:close/>
                </a:path>
                <a:path w="334644" h="717550">
                  <a:moveTo>
                    <a:pt x="272148" y="258800"/>
                  </a:moveTo>
                  <a:lnTo>
                    <a:pt x="272084" y="257556"/>
                  </a:lnTo>
                  <a:lnTo>
                    <a:pt x="270598" y="255930"/>
                  </a:lnTo>
                  <a:lnTo>
                    <a:pt x="269608" y="256222"/>
                  </a:lnTo>
                  <a:lnTo>
                    <a:pt x="269481" y="257111"/>
                  </a:lnTo>
                  <a:lnTo>
                    <a:pt x="269608" y="257187"/>
                  </a:lnTo>
                  <a:lnTo>
                    <a:pt x="270344" y="257848"/>
                  </a:lnTo>
                  <a:lnTo>
                    <a:pt x="271272" y="258292"/>
                  </a:lnTo>
                  <a:lnTo>
                    <a:pt x="272148" y="258800"/>
                  </a:lnTo>
                  <a:close/>
                </a:path>
                <a:path w="334644" h="717550">
                  <a:moveTo>
                    <a:pt x="277837" y="609600"/>
                  </a:moveTo>
                  <a:lnTo>
                    <a:pt x="275793" y="606348"/>
                  </a:lnTo>
                  <a:lnTo>
                    <a:pt x="274066" y="607529"/>
                  </a:lnTo>
                  <a:lnTo>
                    <a:pt x="274002" y="608342"/>
                  </a:lnTo>
                  <a:lnTo>
                    <a:pt x="275729" y="609460"/>
                  </a:lnTo>
                  <a:lnTo>
                    <a:pt x="277228" y="610489"/>
                  </a:lnTo>
                  <a:lnTo>
                    <a:pt x="275983" y="611530"/>
                  </a:lnTo>
                  <a:lnTo>
                    <a:pt x="275729" y="612559"/>
                  </a:lnTo>
                  <a:lnTo>
                    <a:pt x="277837" y="612482"/>
                  </a:lnTo>
                  <a:lnTo>
                    <a:pt x="277837" y="609600"/>
                  </a:lnTo>
                  <a:close/>
                </a:path>
                <a:path w="334644" h="717550">
                  <a:moveTo>
                    <a:pt x="290296" y="716000"/>
                  </a:moveTo>
                  <a:lnTo>
                    <a:pt x="289864" y="715479"/>
                  </a:lnTo>
                  <a:lnTo>
                    <a:pt x="289433" y="715048"/>
                  </a:lnTo>
                  <a:lnTo>
                    <a:pt x="288937" y="714603"/>
                  </a:lnTo>
                  <a:lnTo>
                    <a:pt x="288683" y="714743"/>
                  </a:lnTo>
                  <a:lnTo>
                    <a:pt x="288493" y="714895"/>
                  </a:lnTo>
                  <a:lnTo>
                    <a:pt x="288493" y="716889"/>
                  </a:lnTo>
                  <a:lnTo>
                    <a:pt x="288556" y="717042"/>
                  </a:lnTo>
                  <a:lnTo>
                    <a:pt x="288747" y="717105"/>
                  </a:lnTo>
                  <a:lnTo>
                    <a:pt x="288874" y="717257"/>
                  </a:lnTo>
                  <a:lnTo>
                    <a:pt x="290296" y="716000"/>
                  </a:lnTo>
                  <a:close/>
                </a:path>
                <a:path w="334644" h="717550">
                  <a:moveTo>
                    <a:pt x="292214" y="316776"/>
                  </a:moveTo>
                  <a:lnTo>
                    <a:pt x="291477" y="315950"/>
                  </a:lnTo>
                  <a:lnTo>
                    <a:pt x="291033" y="315214"/>
                  </a:lnTo>
                  <a:lnTo>
                    <a:pt x="290537" y="315658"/>
                  </a:lnTo>
                  <a:lnTo>
                    <a:pt x="289674" y="316026"/>
                  </a:lnTo>
                  <a:lnTo>
                    <a:pt x="289179" y="318325"/>
                  </a:lnTo>
                  <a:lnTo>
                    <a:pt x="288683" y="322160"/>
                  </a:lnTo>
                  <a:lnTo>
                    <a:pt x="288556" y="322453"/>
                  </a:lnTo>
                  <a:lnTo>
                    <a:pt x="288747" y="322668"/>
                  </a:lnTo>
                  <a:lnTo>
                    <a:pt x="287566" y="326885"/>
                  </a:lnTo>
                  <a:lnTo>
                    <a:pt x="286270" y="330796"/>
                  </a:lnTo>
                  <a:lnTo>
                    <a:pt x="284721" y="336550"/>
                  </a:lnTo>
                  <a:lnTo>
                    <a:pt x="284099" y="340766"/>
                  </a:lnTo>
                  <a:lnTo>
                    <a:pt x="284467" y="341426"/>
                  </a:lnTo>
                  <a:lnTo>
                    <a:pt x="284721" y="342023"/>
                  </a:lnTo>
                  <a:lnTo>
                    <a:pt x="284899" y="342099"/>
                  </a:lnTo>
                  <a:lnTo>
                    <a:pt x="285457" y="342099"/>
                  </a:lnTo>
                  <a:lnTo>
                    <a:pt x="286207" y="339953"/>
                  </a:lnTo>
                  <a:lnTo>
                    <a:pt x="287439" y="336042"/>
                  </a:lnTo>
                  <a:lnTo>
                    <a:pt x="288937" y="332130"/>
                  </a:lnTo>
                  <a:lnTo>
                    <a:pt x="290969" y="324662"/>
                  </a:lnTo>
                  <a:lnTo>
                    <a:pt x="291528" y="320979"/>
                  </a:lnTo>
                  <a:lnTo>
                    <a:pt x="292150" y="317360"/>
                  </a:lnTo>
                  <a:lnTo>
                    <a:pt x="292214" y="316776"/>
                  </a:lnTo>
                  <a:close/>
                </a:path>
                <a:path w="334644" h="717550">
                  <a:moveTo>
                    <a:pt x="305219" y="308356"/>
                  </a:moveTo>
                  <a:lnTo>
                    <a:pt x="305104" y="304139"/>
                  </a:lnTo>
                  <a:lnTo>
                    <a:pt x="302501" y="300748"/>
                  </a:lnTo>
                  <a:lnTo>
                    <a:pt x="302247" y="302298"/>
                  </a:lnTo>
                  <a:lnTo>
                    <a:pt x="302069" y="303771"/>
                  </a:lnTo>
                  <a:lnTo>
                    <a:pt x="301815" y="305320"/>
                  </a:lnTo>
                  <a:lnTo>
                    <a:pt x="301752" y="306438"/>
                  </a:lnTo>
                  <a:lnTo>
                    <a:pt x="301942" y="307682"/>
                  </a:lnTo>
                  <a:lnTo>
                    <a:pt x="301752" y="308724"/>
                  </a:lnTo>
                  <a:lnTo>
                    <a:pt x="301193" y="310857"/>
                  </a:lnTo>
                  <a:lnTo>
                    <a:pt x="301320" y="311594"/>
                  </a:lnTo>
                  <a:lnTo>
                    <a:pt x="303174" y="313220"/>
                  </a:lnTo>
                  <a:lnTo>
                    <a:pt x="305219" y="308356"/>
                  </a:lnTo>
                  <a:close/>
                </a:path>
                <a:path w="334644" h="717550">
                  <a:moveTo>
                    <a:pt x="314769" y="581329"/>
                  </a:moveTo>
                  <a:lnTo>
                    <a:pt x="313956" y="580961"/>
                  </a:lnTo>
                  <a:lnTo>
                    <a:pt x="313220" y="580364"/>
                  </a:lnTo>
                  <a:lnTo>
                    <a:pt x="313029" y="580517"/>
                  </a:lnTo>
                  <a:lnTo>
                    <a:pt x="312534" y="580961"/>
                  </a:lnTo>
                  <a:lnTo>
                    <a:pt x="312166" y="581621"/>
                  </a:lnTo>
                  <a:lnTo>
                    <a:pt x="311734" y="582282"/>
                  </a:lnTo>
                  <a:lnTo>
                    <a:pt x="311912" y="582282"/>
                  </a:lnTo>
                  <a:lnTo>
                    <a:pt x="312102" y="582434"/>
                  </a:lnTo>
                  <a:lnTo>
                    <a:pt x="312229" y="582574"/>
                  </a:lnTo>
                  <a:lnTo>
                    <a:pt x="312902" y="582206"/>
                  </a:lnTo>
                  <a:lnTo>
                    <a:pt x="313651" y="581914"/>
                  </a:lnTo>
                  <a:lnTo>
                    <a:pt x="314769" y="581329"/>
                  </a:lnTo>
                  <a:close/>
                </a:path>
                <a:path w="334644" h="717550">
                  <a:moveTo>
                    <a:pt x="331177" y="594766"/>
                  </a:moveTo>
                  <a:lnTo>
                    <a:pt x="330809" y="594017"/>
                  </a:lnTo>
                  <a:lnTo>
                    <a:pt x="330377" y="593356"/>
                  </a:lnTo>
                  <a:lnTo>
                    <a:pt x="330009" y="592620"/>
                  </a:lnTo>
                  <a:lnTo>
                    <a:pt x="329819" y="591959"/>
                  </a:lnTo>
                  <a:lnTo>
                    <a:pt x="329450" y="590486"/>
                  </a:lnTo>
                  <a:lnTo>
                    <a:pt x="329260" y="590334"/>
                  </a:lnTo>
                  <a:lnTo>
                    <a:pt x="329133" y="590181"/>
                  </a:lnTo>
                  <a:lnTo>
                    <a:pt x="328891" y="590042"/>
                  </a:lnTo>
                  <a:lnTo>
                    <a:pt x="328269" y="590778"/>
                  </a:lnTo>
                  <a:lnTo>
                    <a:pt x="327469" y="591362"/>
                  </a:lnTo>
                  <a:lnTo>
                    <a:pt x="327088" y="592175"/>
                  </a:lnTo>
                  <a:lnTo>
                    <a:pt x="326910" y="592620"/>
                  </a:lnTo>
                  <a:lnTo>
                    <a:pt x="327406" y="593725"/>
                  </a:lnTo>
                  <a:lnTo>
                    <a:pt x="327774" y="593877"/>
                  </a:lnTo>
                  <a:lnTo>
                    <a:pt x="328891" y="594245"/>
                  </a:lnTo>
                  <a:lnTo>
                    <a:pt x="329628" y="596011"/>
                  </a:lnTo>
                  <a:lnTo>
                    <a:pt x="331177" y="594766"/>
                  </a:lnTo>
                  <a:close/>
                </a:path>
                <a:path w="334644" h="717550">
                  <a:moveTo>
                    <a:pt x="334149" y="548398"/>
                  </a:moveTo>
                  <a:lnTo>
                    <a:pt x="333908" y="547585"/>
                  </a:lnTo>
                  <a:lnTo>
                    <a:pt x="333603" y="546849"/>
                  </a:lnTo>
                  <a:lnTo>
                    <a:pt x="333286" y="546036"/>
                  </a:lnTo>
                  <a:lnTo>
                    <a:pt x="331304" y="546036"/>
                  </a:lnTo>
                  <a:lnTo>
                    <a:pt x="331000" y="546481"/>
                  </a:lnTo>
                  <a:lnTo>
                    <a:pt x="331368" y="548398"/>
                  </a:lnTo>
                  <a:lnTo>
                    <a:pt x="334149" y="548398"/>
                  </a:lnTo>
                  <a:close/>
                </a:path>
              </a:pathLst>
            </a:custGeom>
            <a:solidFill>
              <a:srgbClr val="1B172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/>
            <p:cNvSpPr/>
            <p:nvPr/>
          </p:nvSpPr>
          <p:spPr>
            <a:xfrm>
              <a:off x="1298206" y="652284"/>
              <a:ext cx="330835" cy="453390"/>
            </a:xfrm>
            <a:custGeom>
              <a:avLst/>
              <a:gdLst/>
              <a:ahLst/>
              <a:cxnLst/>
              <a:rect l="l" t="t" r="r" b="b"/>
              <a:pathLst>
                <a:path w="330835" h="453390">
                  <a:moveTo>
                    <a:pt x="8737" y="428625"/>
                  </a:moveTo>
                  <a:lnTo>
                    <a:pt x="8610" y="428701"/>
                  </a:lnTo>
                  <a:lnTo>
                    <a:pt x="8115" y="428777"/>
                  </a:lnTo>
                  <a:lnTo>
                    <a:pt x="7683" y="428929"/>
                  </a:lnTo>
                  <a:lnTo>
                    <a:pt x="5829" y="429666"/>
                  </a:lnTo>
                  <a:lnTo>
                    <a:pt x="4216" y="428993"/>
                  </a:lnTo>
                  <a:lnTo>
                    <a:pt x="3530" y="427151"/>
                  </a:lnTo>
                  <a:lnTo>
                    <a:pt x="3289" y="426631"/>
                  </a:lnTo>
                  <a:lnTo>
                    <a:pt x="2857" y="426123"/>
                  </a:lnTo>
                  <a:lnTo>
                    <a:pt x="2603" y="425526"/>
                  </a:lnTo>
                  <a:lnTo>
                    <a:pt x="2362" y="424713"/>
                  </a:lnTo>
                  <a:lnTo>
                    <a:pt x="1739" y="423164"/>
                  </a:lnTo>
                  <a:lnTo>
                    <a:pt x="1612" y="422795"/>
                  </a:lnTo>
                  <a:lnTo>
                    <a:pt x="1422" y="422427"/>
                  </a:lnTo>
                  <a:lnTo>
                    <a:pt x="1308" y="422059"/>
                  </a:lnTo>
                  <a:lnTo>
                    <a:pt x="927" y="422351"/>
                  </a:lnTo>
                  <a:lnTo>
                    <a:pt x="190" y="422643"/>
                  </a:lnTo>
                  <a:lnTo>
                    <a:pt x="190" y="422935"/>
                  </a:lnTo>
                  <a:lnTo>
                    <a:pt x="0" y="424268"/>
                  </a:lnTo>
                  <a:lnTo>
                    <a:pt x="127" y="425526"/>
                  </a:lnTo>
                  <a:lnTo>
                    <a:pt x="1371" y="426567"/>
                  </a:lnTo>
                  <a:lnTo>
                    <a:pt x="2857" y="427748"/>
                  </a:lnTo>
                  <a:lnTo>
                    <a:pt x="3657" y="429221"/>
                  </a:lnTo>
                  <a:lnTo>
                    <a:pt x="2235" y="432904"/>
                  </a:lnTo>
                  <a:lnTo>
                    <a:pt x="3962" y="435419"/>
                  </a:lnTo>
                  <a:lnTo>
                    <a:pt x="5829" y="435787"/>
                  </a:lnTo>
                  <a:lnTo>
                    <a:pt x="5702" y="437121"/>
                  </a:lnTo>
                  <a:lnTo>
                    <a:pt x="5575" y="437781"/>
                  </a:lnTo>
                  <a:lnTo>
                    <a:pt x="6134" y="438010"/>
                  </a:lnTo>
                  <a:lnTo>
                    <a:pt x="6565" y="437121"/>
                  </a:lnTo>
                  <a:lnTo>
                    <a:pt x="7505" y="436079"/>
                  </a:lnTo>
                  <a:lnTo>
                    <a:pt x="7505" y="434009"/>
                  </a:lnTo>
                  <a:lnTo>
                    <a:pt x="6565" y="433133"/>
                  </a:lnTo>
                  <a:lnTo>
                    <a:pt x="5143" y="432904"/>
                  </a:lnTo>
                  <a:lnTo>
                    <a:pt x="4457" y="432765"/>
                  </a:lnTo>
                  <a:lnTo>
                    <a:pt x="3962" y="432092"/>
                  </a:lnTo>
                  <a:lnTo>
                    <a:pt x="3352" y="431584"/>
                  </a:lnTo>
                  <a:lnTo>
                    <a:pt x="3530" y="431355"/>
                  </a:lnTo>
                  <a:lnTo>
                    <a:pt x="3657" y="431139"/>
                  </a:lnTo>
                  <a:lnTo>
                    <a:pt x="4965" y="431279"/>
                  </a:lnTo>
                  <a:lnTo>
                    <a:pt x="6261" y="431355"/>
                  </a:lnTo>
                  <a:lnTo>
                    <a:pt x="7315" y="431507"/>
                  </a:lnTo>
                  <a:lnTo>
                    <a:pt x="8737" y="428625"/>
                  </a:lnTo>
                  <a:close/>
                </a:path>
                <a:path w="330835" h="453390">
                  <a:moveTo>
                    <a:pt x="12573" y="435864"/>
                  </a:moveTo>
                  <a:lnTo>
                    <a:pt x="11963" y="435190"/>
                  </a:lnTo>
                  <a:lnTo>
                    <a:pt x="11087" y="434530"/>
                  </a:lnTo>
                  <a:lnTo>
                    <a:pt x="10541" y="433793"/>
                  </a:lnTo>
                  <a:lnTo>
                    <a:pt x="9982" y="433133"/>
                  </a:lnTo>
                  <a:lnTo>
                    <a:pt x="9728" y="432396"/>
                  </a:lnTo>
                  <a:lnTo>
                    <a:pt x="8737" y="431660"/>
                  </a:lnTo>
                  <a:lnTo>
                    <a:pt x="8737" y="432168"/>
                  </a:lnTo>
                  <a:lnTo>
                    <a:pt x="8610" y="433057"/>
                  </a:lnTo>
                  <a:lnTo>
                    <a:pt x="8801" y="433133"/>
                  </a:lnTo>
                  <a:lnTo>
                    <a:pt x="10223" y="433870"/>
                  </a:lnTo>
                  <a:lnTo>
                    <a:pt x="9728" y="436676"/>
                  </a:lnTo>
                  <a:lnTo>
                    <a:pt x="12026" y="436384"/>
                  </a:lnTo>
                  <a:lnTo>
                    <a:pt x="12204" y="436308"/>
                  </a:lnTo>
                  <a:lnTo>
                    <a:pt x="12458" y="436079"/>
                  </a:lnTo>
                  <a:lnTo>
                    <a:pt x="12573" y="435864"/>
                  </a:lnTo>
                  <a:close/>
                </a:path>
                <a:path w="330835" h="453390">
                  <a:moveTo>
                    <a:pt x="13258" y="430174"/>
                  </a:moveTo>
                  <a:lnTo>
                    <a:pt x="12026" y="429437"/>
                  </a:lnTo>
                  <a:lnTo>
                    <a:pt x="10972" y="428929"/>
                  </a:lnTo>
                  <a:lnTo>
                    <a:pt x="9791" y="428180"/>
                  </a:lnTo>
                  <a:lnTo>
                    <a:pt x="9982" y="430542"/>
                  </a:lnTo>
                  <a:lnTo>
                    <a:pt x="11341" y="431215"/>
                  </a:lnTo>
                  <a:lnTo>
                    <a:pt x="13258" y="430174"/>
                  </a:lnTo>
                  <a:close/>
                </a:path>
                <a:path w="330835" h="453390">
                  <a:moveTo>
                    <a:pt x="15925" y="1854"/>
                  </a:moveTo>
                  <a:lnTo>
                    <a:pt x="15798" y="1625"/>
                  </a:lnTo>
                  <a:lnTo>
                    <a:pt x="15062" y="520"/>
                  </a:lnTo>
                  <a:lnTo>
                    <a:pt x="14008" y="76"/>
                  </a:lnTo>
                  <a:lnTo>
                    <a:pt x="12700" y="1041"/>
                  </a:lnTo>
                  <a:lnTo>
                    <a:pt x="13195" y="2222"/>
                  </a:lnTo>
                  <a:lnTo>
                    <a:pt x="13576" y="3695"/>
                  </a:lnTo>
                  <a:lnTo>
                    <a:pt x="15303" y="3035"/>
                  </a:lnTo>
                  <a:lnTo>
                    <a:pt x="15557" y="2882"/>
                  </a:lnTo>
                  <a:lnTo>
                    <a:pt x="15925" y="1854"/>
                  </a:lnTo>
                  <a:close/>
                </a:path>
                <a:path w="330835" h="453390">
                  <a:moveTo>
                    <a:pt x="16852" y="230149"/>
                  </a:moveTo>
                  <a:lnTo>
                    <a:pt x="16662" y="229412"/>
                  </a:lnTo>
                  <a:lnTo>
                    <a:pt x="16230" y="227495"/>
                  </a:lnTo>
                  <a:lnTo>
                    <a:pt x="13627" y="226237"/>
                  </a:lnTo>
                  <a:lnTo>
                    <a:pt x="14744" y="229489"/>
                  </a:lnTo>
                  <a:lnTo>
                    <a:pt x="13081" y="230073"/>
                  </a:lnTo>
                  <a:lnTo>
                    <a:pt x="14185" y="230822"/>
                  </a:lnTo>
                  <a:lnTo>
                    <a:pt x="14744" y="231267"/>
                  </a:lnTo>
                  <a:lnTo>
                    <a:pt x="15557" y="231787"/>
                  </a:lnTo>
                  <a:lnTo>
                    <a:pt x="16052" y="231190"/>
                  </a:lnTo>
                  <a:lnTo>
                    <a:pt x="16421" y="230670"/>
                  </a:lnTo>
                  <a:lnTo>
                    <a:pt x="16852" y="230149"/>
                  </a:lnTo>
                  <a:close/>
                </a:path>
                <a:path w="330835" h="453390">
                  <a:moveTo>
                    <a:pt x="21310" y="440817"/>
                  </a:moveTo>
                  <a:lnTo>
                    <a:pt x="19646" y="438594"/>
                  </a:lnTo>
                  <a:lnTo>
                    <a:pt x="18034" y="436384"/>
                  </a:lnTo>
                  <a:lnTo>
                    <a:pt x="15862" y="433793"/>
                  </a:lnTo>
                  <a:lnTo>
                    <a:pt x="15113" y="433641"/>
                  </a:lnTo>
                  <a:lnTo>
                    <a:pt x="14617" y="433349"/>
                  </a:lnTo>
                  <a:lnTo>
                    <a:pt x="14808" y="435190"/>
                  </a:lnTo>
                  <a:lnTo>
                    <a:pt x="14935" y="435343"/>
                  </a:lnTo>
                  <a:lnTo>
                    <a:pt x="14935" y="435495"/>
                  </a:lnTo>
                  <a:lnTo>
                    <a:pt x="13690" y="436905"/>
                  </a:lnTo>
                  <a:lnTo>
                    <a:pt x="14185" y="438886"/>
                  </a:lnTo>
                  <a:lnTo>
                    <a:pt x="16052" y="439039"/>
                  </a:lnTo>
                  <a:lnTo>
                    <a:pt x="17970" y="439267"/>
                  </a:lnTo>
                  <a:lnTo>
                    <a:pt x="18161" y="440143"/>
                  </a:lnTo>
                  <a:lnTo>
                    <a:pt x="18034" y="441617"/>
                  </a:lnTo>
                  <a:lnTo>
                    <a:pt x="18097" y="441845"/>
                  </a:lnTo>
                  <a:lnTo>
                    <a:pt x="18338" y="442137"/>
                  </a:lnTo>
                  <a:lnTo>
                    <a:pt x="18402" y="442429"/>
                  </a:lnTo>
                  <a:lnTo>
                    <a:pt x="19519" y="441769"/>
                  </a:lnTo>
                  <a:lnTo>
                    <a:pt x="20510" y="441248"/>
                  </a:lnTo>
                  <a:lnTo>
                    <a:pt x="21310" y="440817"/>
                  </a:lnTo>
                  <a:close/>
                </a:path>
                <a:path w="330835" h="453390">
                  <a:moveTo>
                    <a:pt x="26581" y="451294"/>
                  </a:moveTo>
                  <a:lnTo>
                    <a:pt x="24841" y="449300"/>
                  </a:lnTo>
                  <a:lnTo>
                    <a:pt x="25222" y="447459"/>
                  </a:lnTo>
                  <a:lnTo>
                    <a:pt x="25031" y="447382"/>
                  </a:lnTo>
                  <a:lnTo>
                    <a:pt x="24777" y="447382"/>
                  </a:lnTo>
                  <a:lnTo>
                    <a:pt x="24472" y="447306"/>
                  </a:lnTo>
                  <a:lnTo>
                    <a:pt x="24472" y="453136"/>
                  </a:lnTo>
                  <a:lnTo>
                    <a:pt x="25095" y="453136"/>
                  </a:lnTo>
                  <a:lnTo>
                    <a:pt x="26581" y="451294"/>
                  </a:lnTo>
                  <a:close/>
                </a:path>
                <a:path w="330835" h="453390">
                  <a:moveTo>
                    <a:pt x="30480" y="17500"/>
                  </a:moveTo>
                  <a:lnTo>
                    <a:pt x="29806" y="16548"/>
                  </a:lnTo>
                  <a:lnTo>
                    <a:pt x="29057" y="15887"/>
                  </a:lnTo>
                  <a:lnTo>
                    <a:pt x="28321" y="16992"/>
                  </a:lnTo>
                  <a:lnTo>
                    <a:pt x="27635" y="17881"/>
                  </a:lnTo>
                  <a:lnTo>
                    <a:pt x="27203" y="18834"/>
                  </a:lnTo>
                  <a:lnTo>
                    <a:pt x="26644" y="19939"/>
                  </a:lnTo>
                  <a:lnTo>
                    <a:pt x="26885" y="20904"/>
                  </a:lnTo>
                  <a:lnTo>
                    <a:pt x="27813" y="21412"/>
                  </a:lnTo>
                  <a:lnTo>
                    <a:pt x="28498" y="20459"/>
                  </a:lnTo>
                  <a:lnTo>
                    <a:pt x="29121" y="19723"/>
                  </a:lnTo>
                  <a:lnTo>
                    <a:pt x="30480" y="17500"/>
                  </a:lnTo>
                  <a:close/>
                </a:path>
                <a:path w="330835" h="453390">
                  <a:moveTo>
                    <a:pt x="37045" y="62255"/>
                  </a:moveTo>
                  <a:lnTo>
                    <a:pt x="36309" y="59740"/>
                  </a:lnTo>
                  <a:lnTo>
                    <a:pt x="35560" y="59296"/>
                  </a:lnTo>
                  <a:lnTo>
                    <a:pt x="32461" y="60032"/>
                  </a:lnTo>
                  <a:lnTo>
                    <a:pt x="34010" y="60921"/>
                  </a:lnTo>
                  <a:lnTo>
                    <a:pt x="34759" y="63068"/>
                  </a:lnTo>
                  <a:lnTo>
                    <a:pt x="37045" y="62255"/>
                  </a:lnTo>
                  <a:close/>
                </a:path>
                <a:path w="330835" h="453390">
                  <a:moveTo>
                    <a:pt x="69329" y="360476"/>
                  </a:moveTo>
                  <a:lnTo>
                    <a:pt x="68338" y="361137"/>
                  </a:lnTo>
                  <a:lnTo>
                    <a:pt x="67094" y="361886"/>
                  </a:lnTo>
                  <a:lnTo>
                    <a:pt x="67652" y="362394"/>
                  </a:lnTo>
                  <a:lnTo>
                    <a:pt x="69138" y="363728"/>
                  </a:lnTo>
                  <a:lnTo>
                    <a:pt x="69202" y="362470"/>
                  </a:lnTo>
                  <a:lnTo>
                    <a:pt x="69265" y="361810"/>
                  </a:lnTo>
                  <a:lnTo>
                    <a:pt x="69329" y="360476"/>
                  </a:lnTo>
                  <a:close/>
                </a:path>
                <a:path w="330835" h="453390">
                  <a:moveTo>
                    <a:pt x="71869" y="359587"/>
                  </a:moveTo>
                  <a:lnTo>
                    <a:pt x="71120" y="358190"/>
                  </a:lnTo>
                  <a:lnTo>
                    <a:pt x="70624" y="357073"/>
                  </a:lnTo>
                  <a:lnTo>
                    <a:pt x="69888" y="355523"/>
                  </a:lnTo>
                  <a:lnTo>
                    <a:pt x="69329" y="355828"/>
                  </a:lnTo>
                  <a:lnTo>
                    <a:pt x="68580" y="356196"/>
                  </a:lnTo>
                  <a:lnTo>
                    <a:pt x="67843" y="356641"/>
                  </a:lnTo>
                  <a:lnTo>
                    <a:pt x="68453" y="357149"/>
                  </a:lnTo>
                  <a:lnTo>
                    <a:pt x="68948" y="357822"/>
                  </a:lnTo>
                  <a:lnTo>
                    <a:pt x="69570" y="358254"/>
                  </a:lnTo>
                  <a:lnTo>
                    <a:pt x="70256" y="358851"/>
                  </a:lnTo>
                  <a:lnTo>
                    <a:pt x="70993" y="359143"/>
                  </a:lnTo>
                  <a:lnTo>
                    <a:pt x="71869" y="359587"/>
                  </a:lnTo>
                  <a:close/>
                </a:path>
                <a:path w="330835" h="453390">
                  <a:moveTo>
                    <a:pt x="85001" y="340398"/>
                  </a:moveTo>
                  <a:lnTo>
                    <a:pt x="84137" y="339877"/>
                  </a:lnTo>
                  <a:lnTo>
                    <a:pt x="82207" y="339725"/>
                  </a:lnTo>
                  <a:lnTo>
                    <a:pt x="82956" y="340842"/>
                  </a:lnTo>
                  <a:lnTo>
                    <a:pt x="83515" y="341655"/>
                  </a:lnTo>
                  <a:lnTo>
                    <a:pt x="83947" y="342392"/>
                  </a:lnTo>
                  <a:lnTo>
                    <a:pt x="84251" y="342163"/>
                  </a:lnTo>
                  <a:lnTo>
                    <a:pt x="84874" y="341947"/>
                  </a:lnTo>
                  <a:lnTo>
                    <a:pt x="84874" y="341655"/>
                  </a:lnTo>
                  <a:lnTo>
                    <a:pt x="85001" y="340398"/>
                  </a:lnTo>
                  <a:close/>
                </a:path>
                <a:path w="330835" h="453390">
                  <a:moveTo>
                    <a:pt x="88163" y="339585"/>
                  </a:moveTo>
                  <a:lnTo>
                    <a:pt x="87845" y="338099"/>
                  </a:lnTo>
                  <a:lnTo>
                    <a:pt x="86233" y="337286"/>
                  </a:lnTo>
                  <a:lnTo>
                    <a:pt x="85991" y="337362"/>
                  </a:lnTo>
                  <a:lnTo>
                    <a:pt x="85623" y="337515"/>
                  </a:lnTo>
                  <a:lnTo>
                    <a:pt x="86118" y="338848"/>
                  </a:lnTo>
                  <a:lnTo>
                    <a:pt x="86550" y="340169"/>
                  </a:lnTo>
                  <a:lnTo>
                    <a:pt x="87045" y="341795"/>
                  </a:lnTo>
                  <a:lnTo>
                    <a:pt x="88163" y="339585"/>
                  </a:lnTo>
                  <a:close/>
                </a:path>
                <a:path w="330835" h="453390">
                  <a:moveTo>
                    <a:pt x="90017" y="359587"/>
                  </a:moveTo>
                  <a:lnTo>
                    <a:pt x="89522" y="359511"/>
                  </a:lnTo>
                  <a:lnTo>
                    <a:pt x="88900" y="359371"/>
                  </a:lnTo>
                  <a:lnTo>
                    <a:pt x="88404" y="359511"/>
                  </a:lnTo>
                  <a:lnTo>
                    <a:pt x="88226" y="359511"/>
                  </a:lnTo>
                  <a:lnTo>
                    <a:pt x="87972" y="360400"/>
                  </a:lnTo>
                  <a:lnTo>
                    <a:pt x="88163" y="360629"/>
                  </a:lnTo>
                  <a:lnTo>
                    <a:pt x="88468" y="361137"/>
                  </a:lnTo>
                  <a:lnTo>
                    <a:pt x="88963" y="361518"/>
                  </a:lnTo>
                  <a:lnTo>
                    <a:pt x="89890" y="362254"/>
                  </a:lnTo>
                  <a:lnTo>
                    <a:pt x="89890" y="361073"/>
                  </a:lnTo>
                  <a:lnTo>
                    <a:pt x="89954" y="360400"/>
                  </a:lnTo>
                  <a:lnTo>
                    <a:pt x="90017" y="359587"/>
                  </a:lnTo>
                  <a:close/>
                </a:path>
                <a:path w="330835" h="453390">
                  <a:moveTo>
                    <a:pt x="90766" y="889"/>
                  </a:moveTo>
                  <a:lnTo>
                    <a:pt x="88341" y="0"/>
                  </a:lnTo>
                  <a:lnTo>
                    <a:pt x="88163" y="152"/>
                  </a:lnTo>
                  <a:lnTo>
                    <a:pt x="87972" y="368"/>
                  </a:lnTo>
                  <a:lnTo>
                    <a:pt x="88341" y="812"/>
                  </a:lnTo>
                  <a:lnTo>
                    <a:pt x="88531" y="1549"/>
                  </a:lnTo>
                  <a:lnTo>
                    <a:pt x="88963" y="1778"/>
                  </a:lnTo>
                  <a:lnTo>
                    <a:pt x="89458" y="1993"/>
                  </a:lnTo>
                  <a:lnTo>
                    <a:pt x="90208" y="1701"/>
                  </a:lnTo>
                  <a:lnTo>
                    <a:pt x="90766" y="1625"/>
                  </a:lnTo>
                  <a:lnTo>
                    <a:pt x="90766" y="889"/>
                  </a:lnTo>
                  <a:close/>
                </a:path>
                <a:path w="330835" h="453390">
                  <a:moveTo>
                    <a:pt x="96520" y="72224"/>
                  </a:moveTo>
                  <a:lnTo>
                    <a:pt x="95161" y="71107"/>
                  </a:lnTo>
                  <a:lnTo>
                    <a:pt x="94843" y="70891"/>
                  </a:lnTo>
                  <a:lnTo>
                    <a:pt x="94665" y="70523"/>
                  </a:lnTo>
                  <a:lnTo>
                    <a:pt x="94348" y="70154"/>
                  </a:lnTo>
                  <a:lnTo>
                    <a:pt x="93421" y="71412"/>
                  </a:lnTo>
                  <a:lnTo>
                    <a:pt x="93357" y="72656"/>
                  </a:lnTo>
                  <a:lnTo>
                    <a:pt x="94792" y="73774"/>
                  </a:lnTo>
                  <a:lnTo>
                    <a:pt x="96151" y="73025"/>
                  </a:lnTo>
                  <a:lnTo>
                    <a:pt x="96520" y="72224"/>
                  </a:lnTo>
                  <a:close/>
                </a:path>
                <a:path w="330835" h="453390">
                  <a:moveTo>
                    <a:pt x="97701" y="381444"/>
                  </a:moveTo>
                  <a:lnTo>
                    <a:pt x="94792" y="378421"/>
                  </a:lnTo>
                  <a:lnTo>
                    <a:pt x="94107" y="379526"/>
                  </a:lnTo>
                  <a:lnTo>
                    <a:pt x="97701" y="381444"/>
                  </a:lnTo>
                  <a:close/>
                </a:path>
                <a:path w="330835" h="453390">
                  <a:moveTo>
                    <a:pt x="99872" y="167322"/>
                  </a:moveTo>
                  <a:lnTo>
                    <a:pt x="96088" y="167843"/>
                  </a:lnTo>
                  <a:lnTo>
                    <a:pt x="96647" y="168948"/>
                  </a:lnTo>
                  <a:lnTo>
                    <a:pt x="97942" y="171081"/>
                  </a:lnTo>
                  <a:lnTo>
                    <a:pt x="98437" y="170789"/>
                  </a:lnTo>
                  <a:lnTo>
                    <a:pt x="98564" y="170789"/>
                  </a:lnTo>
                  <a:lnTo>
                    <a:pt x="98564" y="170637"/>
                  </a:lnTo>
                  <a:lnTo>
                    <a:pt x="99872" y="167322"/>
                  </a:lnTo>
                  <a:close/>
                </a:path>
                <a:path w="330835" h="453390">
                  <a:moveTo>
                    <a:pt x="102844" y="73406"/>
                  </a:moveTo>
                  <a:lnTo>
                    <a:pt x="102527" y="73329"/>
                  </a:lnTo>
                  <a:lnTo>
                    <a:pt x="102158" y="73101"/>
                  </a:lnTo>
                  <a:lnTo>
                    <a:pt x="101854" y="73177"/>
                  </a:lnTo>
                  <a:lnTo>
                    <a:pt x="100736" y="73545"/>
                  </a:lnTo>
                  <a:lnTo>
                    <a:pt x="99060" y="70446"/>
                  </a:lnTo>
                  <a:lnTo>
                    <a:pt x="98386" y="74206"/>
                  </a:lnTo>
                  <a:lnTo>
                    <a:pt x="99618" y="74282"/>
                  </a:lnTo>
                  <a:lnTo>
                    <a:pt x="100799" y="74434"/>
                  </a:lnTo>
                  <a:lnTo>
                    <a:pt x="102285" y="74434"/>
                  </a:lnTo>
                  <a:lnTo>
                    <a:pt x="102527" y="73774"/>
                  </a:lnTo>
                  <a:lnTo>
                    <a:pt x="102844" y="73406"/>
                  </a:lnTo>
                  <a:close/>
                </a:path>
                <a:path w="330835" h="453390">
                  <a:moveTo>
                    <a:pt x="104825" y="376351"/>
                  </a:moveTo>
                  <a:lnTo>
                    <a:pt x="104762" y="376059"/>
                  </a:lnTo>
                  <a:lnTo>
                    <a:pt x="104635" y="375246"/>
                  </a:lnTo>
                  <a:lnTo>
                    <a:pt x="103898" y="373697"/>
                  </a:lnTo>
                  <a:lnTo>
                    <a:pt x="103771" y="373773"/>
                  </a:lnTo>
                  <a:lnTo>
                    <a:pt x="101790" y="374434"/>
                  </a:lnTo>
                  <a:lnTo>
                    <a:pt x="104457" y="375831"/>
                  </a:lnTo>
                  <a:lnTo>
                    <a:pt x="102908" y="376720"/>
                  </a:lnTo>
                  <a:lnTo>
                    <a:pt x="103276" y="376796"/>
                  </a:lnTo>
                  <a:lnTo>
                    <a:pt x="103581" y="376936"/>
                  </a:lnTo>
                  <a:lnTo>
                    <a:pt x="103898" y="377164"/>
                  </a:lnTo>
                  <a:lnTo>
                    <a:pt x="104140" y="376796"/>
                  </a:lnTo>
                  <a:lnTo>
                    <a:pt x="104825" y="376351"/>
                  </a:lnTo>
                  <a:close/>
                </a:path>
                <a:path w="330835" h="453390">
                  <a:moveTo>
                    <a:pt x="105384" y="12776"/>
                  </a:moveTo>
                  <a:lnTo>
                    <a:pt x="103403" y="11747"/>
                  </a:lnTo>
                  <a:lnTo>
                    <a:pt x="102527" y="11303"/>
                  </a:lnTo>
                  <a:lnTo>
                    <a:pt x="102412" y="11595"/>
                  </a:lnTo>
                  <a:lnTo>
                    <a:pt x="102222" y="11823"/>
                  </a:lnTo>
                  <a:lnTo>
                    <a:pt x="102095" y="12115"/>
                  </a:lnTo>
                  <a:lnTo>
                    <a:pt x="103022" y="12623"/>
                  </a:lnTo>
                  <a:lnTo>
                    <a:pt x="104013" y="13068"/>
                  </a:lnTo>
                  <a:lnTo>
                    <a:pt x="105003" y="13601"/>
                  </a:lnTo>
                  <a:lnTo>
                    <a:pt x="105384" y="12776"/>
                  </a:lnTo>
                  <a:close/>
                </a:path>
                <a:path w="330835" h="453390">
                  <a:moveTo>
                    <a:pt x="111328" y="381660"/>
                  </a:moveTo>
                  <a:lnTo>
                    <a:pt x="109842" y="380923"/>
                  </a:lnTo>
                  <a:lnTo>
                    <a:pt x="108724" y="379526"/>
                  </a:lnTo>
                  <a:lnTo>
                    <a:pt x="108229" y="381596"/>
                  </a:lnTo>
                  <a:lnTo>
                    <a:pt x="109093" y="382993"/>
                  </a:lnTo>
                  <a:lnTo>
                    <a:pt x="110832" y="383806"/>
                  </a:lnTo>
                  <a:lnTo>
                    <a:pt x="111328" y="381660"/>
                  </a:lnTo>
                  <a:close/>
                </a:path>
                <a:path w="330835" h="453390">
                  <a:moveTo>
                    <a:pt x="112941" y="34785"/>
                  </a:moveTo>
                  <a:lnTo>
                    <a:pt x="112128" y="32867"/>
                  </a:lnTo>
                  <a:lnTo>
                    <a:pt x="110642" y="32562"/>
                  </a:lnTo>
                  <a:lnTo>
                    <a:pt x="108851" y="32867"/>
                  </a:lnTo>
                  <a:lnTo>
                    <a:pt x="109347" y="34632"/>
                  </a:lnTo>
                  <a:lnTo>
                    <a:pt x="110578" y="35229"/>
                  </a:lnTo>
                  <a:lnTo>
                    <a:pt x="112941" y="34785"/>
                  </a:lnTo>
                  <a:close/>
                </a:path>
                <a:path w="330835" h="453390">
                  <a:moveTo>
                    <a:pt x="120561" y="359740"/>
                  </a:moveTo>
                  <a:lnTo>
                    <a:pt x="118948" y="359435"/>
                  </a:lnTo>
                  <a:lnTo>
                    <a:pt x="118821" y="359587"/>
                  </a:lnTo>
                  <a:lnTo>
                    <a:pt x="118579" y="359664"/>
                  </a:lnTo>
                  <a:lnTo>
                    <a:pt x="118389" y="359803"/>
                  </a:lnTo>
                  <a:lnTo>
                    <a:pt x="118884" y="360705"/>
                  </a:lnTo>
                  <a:lnTo>
                    <a:pt x="119443" y="361657"/>
                  </a:lnTo>
                  <a:lnTo>
                    <a:pt x="119938" y="362546"/>
                  </a:lnTo>
                  <a:lnTo>
                    <a:pt x="120192" y="362470"/>
                  </a:lnTo>
                  <a:lnTo>
                    <a:pt x="120307" y="362318"/>
                  </a:lnTo>
                  <a:lnTo>
                    <a:pt x="120561" y="362178"/>
                  </a:lnTo>
                  <a:lnTo>
                    <a:pt x="120561" y="359740"/>
                  </a:lnTo>
                  <a:close/>
                </a:path>
                <a:path w="330835" h="453390">
                  <a:moveTo>
                    <a:pt x="121793" y="350659"/>
                  </a:moveTo>
                  <a:lnTo>
                    <a:pt x="121551" y="348729"/>
                  </a:lnTo>
                  <a:lnTo>
                    <a:pt x="121488" y="347776"/>
                  </a:lnTo>
                  <a:lnTo>
                    <a:pt x="120992" y="348068"/>
                  </a:lnTo>
                  <a:lnTo>
                    <a:pt x="119938" y="348437"/>
                  </a:lnTo>
                  <a:lnTo>
                    <a:pt x="119938" y="349478"/>
                  </a:lnTo>
                  <a:lnTo>
                    <a:pt x="120434" y="350215"/>
                  </a:lnTo>
                  <a:lnTo>
                    <a:pt x="120738" y="350951"/>
                  </a:lnTo>
                  <a:lnTo>
                    <a:pt x="121119" y="350875"/>
                  </a:lnTo>
                  <a:lnTo>
                    <a:pt x="121424" y="350812"/>
                  </a:lnTo>
                  <a:lnTo>
                    <a:pt x="121793" y="350659"/>
                  </a:lnTo>
                  <a:close/>
                </a:path>
                <a:path w="330835" h="453390">
                  <a:moveTo>
                    <a:pt x="127063" y="211175"/>
                  </a:moveTo>
                  <a:lnTo>
                    <a:pt x="126568" y="210223"/>
                  </a:lnTo>
                  <a:lnTo>
                    <a:pt x="126199" y="209562"/>
                  </a:lnTo>
                  <a:lnTo>
                    <a:pt x="125514" y="208445"/>
                  </a:lnTo>
                  <a:lnTo>
                    <a:pt x="124891" y="209410"/>
                  </a:lnTo>
                  <a:lnTo>
                    <a:pt x="124282" y="210070"/>
                  </a:lnTo>
                  <a:lnTo>
                    <a:pt x="124028" y="210807"/>
                  </a:lnTo>
                  <a:lnTo>
                    <a:pt x="123964" y="211175"/>
                  </a:lnTo>
                  <a:lnTo>
                    <a:pt x="124714" y="212140"/>
                  </a:lnTo>
                  <a:lnTo>
                    <a:pt x="125768" y="212140"/>
                  </a:lnTo>
                  <a:lnTo>
                    <a:pt x="126326" y="211543"/>
                  </a:lnTo>
                  <a:lnTo>
                    <a:pt x="127063" y="211175"/>
                  </a:lnTo>
                  <a:close/>
                </a:path>
                <a:path w="330835" h="453390">
                  <a:moveTo>
                    <a:pt x="131216" y="359803"/>
                  </a:moveTo>
                  <a:lnTo>
                    <a:pt x="131152" y="359435"/>
                  </a:lnTo>
                  <a:lnTo>
                    <a:pt x="130848" y="358038"/>
                  </a:lnTo>
                  <a:lnTo>
                    <a:pt x="129908" y="357670"/>
                  </a:lnTo>
                  <a:lnTo>
                    <a:pt x="128244" y="358698"/>
                  </a:lnTo>
                  <a:lnTo>
                    <a:pt x="128981" y="359295"/>
                  </a:lnTo>
                  <a:lnTo>
                    <a:pt x="129857" y="359956"/>
                  </a:lnTo>
                  <a:lnTo>
                    <a:pt x="130594" y="360629"/>
                  </a:lnTo>
                  <a:lnTo>
                    <a:pt x="130784" y="360260"/>
                  </a:lnTo>
                  <a:lnTo>
                    <a:pt x="131216" y="359803"/>
                  </a:lnTo>
                  <a:close/>
                </a:path>
                <a:path w="330835" h="453390">
                  <a:moveTo>
                    <a:pt x="137414" y="361213"/>
                  </a:moveTo>
                  <a:lnTo>
                    <a:pt x="134556" y="359067"/>
                  </a:lnTo>
                  <a:lnTo>
                    <a:pt x="133438" y="360768"/>
                  </a:lnTo>
                  <a:lnTo>
                    <a:pt x="134874" y="362915"/>
                  </a:lnTo>
                  <a:lnTo>
                    <a:pt x="137287" y="363435"/>
                  </a:lnTo>
                  <a:lnTo>
                    <a:pt x="137414" y="361213"/>
                  </a:lnTo>
                  <a:close/>
                </a:path>
                <a:path w="330835" h="453390">
                  <a:moveTo>
                    <a:pt x="143357" y="353758"/>
                  </a:moveTo>
                  <a:lnTo>
                    <a:pt x="142494" y="352132"/>
                  </a:lnTo>
                  <a:lnTo>
                    <a:pt x="141744" y="350875"/>
                  </a:lnTo>
                  <a:lnTo>
                    <a:pt x="140944" y="353390"/>
                  </a:lnTo>
                  <a:lnTo>
                    <a:pt x="141058" y="353606"/>
                  </a:lnTo>
                  <a:lnTo>
                    <a:pt x="142862" y="354126"/>
                  </a:lnTo>
                  <a:lnTo>
                    <a:pt x="142989" y="353974"/>
                  </a:lnTo>
                  <a:lnTo>
                    <a:pt x="143230" y="353910"/>
                  </a:lnTo>
                  <a:lnTo>
                    <a:pt x="143357" y="353758"/>
                  </a:lnTo>
                  <a:close/>
                </a:path>
                <a:path w="330835" h="453390">
                  <a:moveTo>
                    <a:pt x="145834" y="339293"/>
                  </a:moveTo>
                  <a:lnTo>
                    <a:pt x="143789" y="337731"/>
                  </a:lnTo>
                  <a:lnTo>
                    <a:pt x="143357" y="338328"/>
                  </a:lnTo>
                  <a:lnTo>
                    <a:pt x="143052" y="338772"/>
                  </a:lnTo>
                  <a:lnTo>
                    <a:pt x="142557" y="339585"/>
                  </a:lnTo>
                  <a:lnTo>
                    <a:pt x="143725" y="339661"/>
                  </a:lnTo>
                  <a:lnTo>
                    <a:pt x="145592" y="339801"/>
                  </a:lnTo>
                  <a:lnTo>
                    <a:pt x="145643" y="339661"/>
                  </a:lnTo>
                  <a:lnTo>
                    <a:pt x="145770" y="339432"/>
                  </a:lnTo>
                  <a:lnTo>
                    <a:pt x="145834" y="339293"/>
                  </a:lnTo>
                  <a:close/>
                </a:path>
                <a:path w="330835" h="453390">
                  <a:moveTo>
                    <a:pt x="149923" y="341426"/>
                  </a:moveTo>
                  <a:lnTo>
                    <a:pt x="148996" y="340690"/>
                  </a:lnTo>
                  <a:lnTo>
                    <a:pt x="148183" y="340106"/>
                  </a:lnTo>
                  <a:lnTo>
                    <a:pt x="147383" y="339432"/>
                  </a:lnTo>
                  <a:lnTo>
                    <a:pt x="147142" y="339725"/>
                  </a:lnTo>
                  <a:lnTo>
                    <a:pt x="147015" y="339953"/>
                  </a:lnTo>
                  <a:lnTo>
                    <a:pt x="146761" y="340245"/>
                  </a:lnTo>
                  <a:lnTo>
                    <a:pt x="147510" y="340842"/>
                  </a:lnTo>
                  <a:lnTo>
                    <a:pt x="148183" y="341426"/>
                  </a:lnTo>
                  <a:lnTo>
                    <a:pt x="148996" y="342087"/>
                  </a:lnTo>
                  <a:lnTo>
                    <a:pt x="149174" y="342163"/>
                  </a:lnTo>
                  <a:lnTo>
                    <a:pt x="149555" y="342163"/>
                  </a:lnTo>
                  <a:lnTo>
                    <a:pt x="149733" y="342023"/>
                  </a:lnTo>
                  <a:lnTo>
                    <a:pt x="149860" y="341947"/>
                  </a:lnTo>
                  <a:lnTo>
                    <a:pt x="149923" y="341426"/>
                  </a:lnTo>
                  <a:close/>
                </a:path>
                <a:path w="330835" h="453390">
                  <a:moveTo>
                    <a:pt x="154876" y="351612"/>
                  </a:moveTo>
                  <a:lnTo>
                    <a:pt x="154813" y="351396"/>
                  </a:lnTo>
                  <a:lnTo>
                    <a:pt x="154813" y="350875"/>
                  </a:lnTo>
                  <a:lnTo>
                    <a:pt x="154698" y="350735"/>
                  </a:lnTo>
                  <a:lnTo>
                    <a:pt x="152831" y="349846"/>
                  </a:lnTo>
                  <a:lnTo>
                    <a:pt x="150977" y="348805"/>
                  </a:lnTo>
                  <a:lnTo>
                    <a:pt x="148805" y="348665"/>
                  </a:lnTo>
                  <a:lnTo>
                    <a:pt x="148628" y="348665"/>
                  </a:lnTo>
                  <a:lnTo>
                    <a:pt x="148374" y="348805"/>
                  </a:lnTo>
                  <a:lnTo>
                    <a:pt x="148247" y="348957"/>
                  </a:lnTo>
                  <a:lnTo>
                    <a:pt x="148183" y="349097"/>
                  </a:lnTo>
                  <a:lnTo>
                    <a:pt x="148183" y="349478"/>
                  </a:lnTo>
                  <a:lnTo>
                    <a:pt x="153022" y="351180"/>
                  </a:lnTo>
                  <a:lnTo>
                    <a:pt x="154876" y="351612"/>
                  </a:lnTo>
                  <a:close/>
                </a:path>
                <a:path w="330835" h="453390">
                  <a:moveTo>
                    <a:pt x="157543" y="324662"/>
                  </a:moveTo>
                  <a:lnTo>
                    <a:pt x="156362" y="324002"/>
                  </a:lnTo>
                  <a:lnTo>
                    <a:pt x="155130" y="323342"/>
                  </a:lnTo>
                  <a:lnTo>
                    <a:pt x="153949" y="322668"/>
                  </a:lnTo>
                  <a:lnTo>
                    <a:pt x="152831" y="322008"/>
                  </a:lnTo>
                  <a:lnTo>
                    <a:pt x="151777" y="321348"/>
                  </a:lnTo>
                  <a:lnTo>
                    <a:pt x="150609" y="320827"/>
                  </a:lnTo>
                  <a:lnTo>
                    <a:pt x="154076" y="325259"/>
                  </a:lnTo>
                  <a:lnTo>
                    <a:pt x="157302" y="325107"/>
                  </a:lnTo>
                  <a:lnTo>
                    <a:pt x="157353" y="324954"/>
                  </a:lnTo>
                  <a:lnTo>
                    <a:pt x="157480" y="324815"/>
                  </a:lnTo>
                  <a:lnTo>
                    <a:pt x="157543" y="324662"/>
                  </a:lnTo>
                  <a:close/>
                </a:path>
                <a:path w="330835" h="453390">
                  <a:moveTo>
                    <a:pt x="159956" y="344449"/>
                  </a:moveTo>
                  <a:lnTo>
                    <a:pt x="159029" y="343573"/>
                  </a:lnTo>
                  <a:lnTo>
                    <a:pt x="158165" y="342760"/>
                  </a:lnTo>
                  <a:lnTo>
                    <a:pt x="157302" y="341871"/>
                  </a:lnTo>
                  <a:lnTo>
                    <a:pt x="156921" y="342315"/>
                  </a:lnTo>
                  <a:lnTo>
                    <a:pt x="157480" y="344601"/>
                  </a:lnTo>
                  <a:lnTo>
                    <a:pt x="158470" y="345338"/>
                  </a:lnTo>
                  <a:lnTo>
                    <a:pt x="159956" y="344449"/>
                  </a:lnTo>
                  <a:close/>
                </a:path>
                <a:path w="330835" h="453390">
                  <a:moveTo>
                    <a:pt x="166344" y="333603"/>
                  </a:moveTo>
                  <a:lnTo>
                    <a:pt x="166281" y="333375"/>
                  </a:lnTo>
                  <a:lnTo>
                    <a:pt x="165912" y="332638"/>
                  </a:lnTo>
                  <a:lnTo>
                    <a:pt x="165468" y="331901"/>
                  </a:lnTo>
                  <a:lnTo>
                    <a:pt x="164922" y="331165"/>
                  </a:lnTo>
                  <a:lnTo>
                    <a:pt x="164795" y="330949"/>
                  </a:lnTo>
                  <a:lnTo>
                    <a:pt x="164414" y="330644"/>
                  </a:lnTo>
                  <a:lnTo>
                    <a:pt x="164109" y="330720"/>
                  </a:lnTo>
                  <a:lnTo>
                    <a:pt x="163741" y="330720"/>
                  </a:lnTo>
                  <a:lnTo>
                    <a:pt x="163372" y="331012"/>
                  </a:lnTo>
                  <a:lnTo>
                    <a:pt x="163245" y="331089"/>
                  </a:lnTo>
                  <a:lnTo>
                    <a:pt x="163918" y="332498"/>
                  </a:lnTo>
                  <a:lnTo>
                    <a:pt x="164299" y="333527"/>
                  </a:lnTo>
                  <a:lnTo>
                    <a:pt x="164858" y="334416"/>
                  </a:lnTo>
                  <a:lnTo>
                    <a:pt x="165036" y="334556"/>
                  </a:lnTo>
                  <a:lnTo>
                    <a:pt x="165785" y="334479"/>
                  </a:lnTo>
                  <a:lnTo>
                    <a:pt x="166217" y="334340"/>
                  </a:lnTo>
                  <a:lnTo>
                    <a:pt x="166344" y="333603"/>
                  </a:lnTo>
                  <a:close/>
                </a:path>
                <a:path w="330835" h="453390">
                  <a:moveTo>
                    <a:pt x="168617" y="283108"/>
                  </a:moveTo>
                  <a:lnTo>
                    <a:pt x="168567" y="282130"/>
                  </a:lnTo>
                  <a:lnTo>
                    <a:pt x="168135" y="280885"/>
                  </a:lnTo>
                  <a:lnTo>
                    <a:pt x="167894" y="279628"/>
                  </a:lnTo>
                  <a:lnTo>
                    <a:pt x="165963" y="280504"/>
                  </a:lnTo>
                  <a:lnTo>
                    <a:pt x="166344" y="282130"/>
                  </a:lnTo>
                  <a:lnTo>
                    <a:pt x="168617" y="283108"/>
                  </a:lnTo>
                  <a:close/>
                </a:path>
                <a:path w="330835" h="453390">
                  <a:moveTo>
                    <a:pt x="168757" y="284048"/>
                  </a:moveTo>
                  <a:lnTo>
                    <a:pt x="168668" y="283527"/>
                  </a:lnTo>
                  <a:lnTo>
                    <a:pt x="166649" y="285610"/>
                  </a:lnTo>
                  <a:lnTo>
                    <a:pt x="167894" y="285610"/>
                  </a:lnTo>
                  <a:lnTo>
                    <a:pt x="168198" y="284873"/>
                  </a:lnTo>
                  <a:lnTo>
                    <a:pt x="168757" y="284048"/>
                  </a:lnTo>
                  <a:close/>
                </a:path>
                <a:path w="330835" h="453390">
                  <a:moveTo>
                    <a:pt x="168948" y="283235"/>
                  </a:moveTo>
                  <a:lnTo>
                    <a:pt x="168617" y="283108"/>
                  </a:lnTo>
                  <a:lnTo>
                    <a:pt x="168668" y="283527"/>
                  </a:lnTo>
                  <a:lnTo>
                    <a:pt x="168948" y="283235"/>
                  </a:lnTo>
                  <a:close/>
                </a:path>
                <a:path w="330835" h="453390">
                  <a:moveTo>
                    <a:pt x="171043" y="300304"/>
                  </a:moveTo>
                  <a:lnTo>
                    <a:pt x="168998" y="299339"/>
                  </a:lnTo>
                  <a:lnTo>
                    <a:pt x="168998" y="302145"/>
                  </a:lnTo>
                  <a:lnTo>
                    <a:pt x="170497" y="301256"/>
                  </a:lnTo>
                  <a:lnTo>
                    <a:pt x="171043" y="300304"/>
                  </a:lnTo>
                  <a:close/>
                </a:path>
                <a:path w="330835" h="453390">
                  <a:moveTo>
                    <a:pt x="330390" y="267817"/>
                  </a:moveTo>
                  <a:lnTo>
                    <a:pt x="330200" y="265823"/>
                  </a:lnTo>
                  <a:lnTo>
                    <a:pt x="329145" y="265595"/>
                  </a:lnTo>
                  <a:lnTo>
                    <a:pt x="327850" y="265747"/>
                  </a:lnTo>
                  <a:lnTo>
                    <a:pt x="325742" y="265887"/>
                  </a:lnTo>
                  <a:lnTo>
                    <a:pt x="326910" y="267741"/>
                  </a:lnTo>
                  <a:lnTo>
                    <a:pt x="326364" y="268846"/>
                  </a:lnTo>
                  <a:lnTo>
                    <a:pt x="327660" y="268554"/>
                  </a:lnTo>
                  <a:lnTo>
                    <a:pt x="330390" y="267817"/>
                  </a:lnTo>
                  <a:close/>
                </a:path>
              </a:pathLst>
            </a:custGeom>
            <a:solidFill>
              <a:srgbClr val="1B172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" name="object 19"/>
            <p:cNvSpPr/>
            <p:nvPr/>
          </p:nvSpPr>
          <p:spPr>
            <a:xfrm>
              <a:off x="1923415" y="542645"/>
              <a:ext cx="545465" cy="171450"/>
            </a:xfrm>
            <a:custGeom>
              <a:avLst/>
              <a:gdLst/>
              <a:ahLst/>
              <a:cxnLst/>
              <a:rect l="l" t="t" r="r" b="b"/>
              <a:pathLst>
                <a:path w="545464" h="171450">
                  <a:moveTo>
                    <a:pt x="34137" y="8420"/>
                  </a:moveTo>
                  <a:lnTo>
                    <a:pt x="33083" y="5537"/>
                  </a:lnTo>
                  <a:lnTo>
                    <a:pt x="31102" y="3314"/>
                  </a:lnTo>
                  <a:lnTo>
                    <a:pt x="28994" y="1104"/>
                  </a:lnTo>
                  <a:lnTo>
                    <a:pt x="26263" y="0"/>
                  </a:lnTo>
                  <a:lnTo>
                    <a:pt x="19265" y="0"/>
                  </a:lnTo>
                  <a:lnTo>
                    <a:pt x="16484" y="1104"/>
                  </a:lnTo>
                  <a:lnTo>
                    <a:pt x="12268" y="5410"/>
                  </a:lnTo>
                  <a:lnTo>
                    <a:pt x="11150" y="8356"/>
                  </a:lnTo>
                  <a:lnTo>
                    <a:pt x="11150" y="15862"/>
                  </a:lnTo>
                  <a:lnTo>
                    <a:pt x="12204" y="18872"/>
                  </a:lnTo>
                  <a:lnTo>
                    <a:pt x="16484" y="23431"/>
                  </a:lnTo>
                  <a:lnTo>
                    <a:pt x="19265" y="24536"/>
                  </a:lnTo>
                  <a:lnTo>
                    <a:pt x="22796" y="24536"/>
                  </a:lnTo>
                  <a:lnTo>
                    <a:pt x="26263" y="24536"/>
                  </a:lnTo>
                  <a:lnTo>
                    <a:pt x="29121" y="23431"/>
                  </a:lnTo>
                  <a:lnTo>
                    <a:pt x="31102" y="21031"/>
                  </a:lnTo>
                  <a:lnTo>
                    <a:pt x="33210" y="18757"/>
                  </a:lnTo>
                  <a:lnTo>
                    <a:pt x="34137" y="15735"/>
                  </a:lnTo>
                  <a:lnTo>
                    <a:pt x="34137" y="8420"/>
                  </a:lnTo>
                  <a:close/>
                </a:path>
                <a:path w="545464" h="171450">
                  <a:moveTo>
                    <a:pt x="61214" y="8420"/>
                  </a:moveTo>
                  <a:lnTo>
                    <a:pt x="60210" y="5537"/>
                  </a:lnTo>
                  <a:lnTo>
                    <a:pt x="56070" y="1104"/>
                  </a:lnTo>
                  <a:lnTo>
                    <a:pt x="53340" y="0"/>
                  </a:lnTo>
                  <a:lnTo>
                    <a:pt x="46342" y="0"/>
                  </a:lnTo>
                  <a:lnTo>
                    <a:pt x="43548" y="1104"/>
                  </a:lnTo>
                  <a:lnTo>
                    <a:pt x="39344" y="5410"/>
                  </a:lnTo>
                  <a:lnTo>
                    <a:pt x="38354" y="8356"/>
                  </a:lnTo>
                  <a:lnTo>
                    <a:pt x="38354" y="15925"/>
                  </a:lnTo>
                  <a:lnTo>
                    <a:pt x="39344" y="18999"/>
                  </a:lnTo>
                  <a:lnTo>
                    <a:pt x="43548" y="23431"/>
                  </a:lnTo>
                  <a:lnTo>
                    <a:pt x="46278" y="24536"/>
                  </a:lnTo>
                  <a:lnTo>
                    <a:pt x="49872" y="24536"/>
                  </a:lnTo>
                  <a:lnTo>
                    <a:pt x="53340" y="24536"/>
                  </a:lnTo>
                  <a:lnTo>
                    <a:pt x="56184" y="23431"/>
                  </a:lnTo>
                  <a:lnTo>
                    <a:pt x="58178" y="21031"/>
                  </a:lnTo>
                  <a:lnTo>
                    <a:pt x="60274" y="18757"/>
                  </a:lnTo>
                  <a:lnTo>
                    <a:pt x="61214" y="15735"/>
                  </a:lnTo>
                  <a:lnTo>
                    <a:pt x="61214" y="8420"/>
                  </a:lnTo>
                  <a:close/>
                </a:path>
                <a:path w="545464" h="171450">
                  <a:moveTo>
                    <a:pt x="385851" y="87198"/>
                  </a:moveTo>
                  <a:lnTo>
                    <a:pt x="371297" y="50419"/>
                  </a:lnTo>
                  <a:lnTo>
                    <a:pt x="364020" y="46342"/>
                  </a:lnTo>
                  <a:lnTo>
                    <a:pt x="364020" y="79578"/>
                  </a:lnTo>
                  <a:lnTo>
                    <a:pt x="364020" y="99898"/>
                  </a:lnTo>
                  <a:lnTo>
                    <a:pt x="359752" y="106984"/>
                  </a:lnTo>
                  <a:lnTo>
                    <a:pt x="347357" y="106984"/>
                  </a:lnTo>
                  <a:lnTo>
                    <a:pt x="344754" y="106172"/>
                  </a:lnTo>
                  <a:lnTo>
                    <a:pt x="342531" y="103962"/>
                  </a:lnTo>
                  <a:lnTo>
                    <a:pt x="341477" y="102933"/>
                  </a:lnTo>
                  <a:lnTo>
                    <a:pt x="340664" y="100266"/>
                  </a:lnTo>
                  <a:lnTo>
                    <a:pt x="340766" y="69481"/>
                  </a:lnTo>
                  <a:lnTo>
                    <a:pt x="343954" y="65557"/>
                  </a:lnTo>
                  <a:lnTo>
                    <a:pt x="354787" y="65557"/>
                  </a:lnTo>
                  <a:lnTo>
                    <a:pt x="358140" y="67398"/>
                  </a:lnTo>
                  <a:lnTo>
                    <a:pt x="360553" y="71031"/>
                  </a:lnTo>
                  <a:lnTo>
                    <a:pt x="362851" y="74714"/>
                  </a:lnTo>
                  <a:lnTo>
                    <a:pt x="364020" y="79578"/>
                  </a:lnTo>
                  <a:lnTo>
                    <a:pt x="364020" y="46342"/>
                  </a:lnTo>
                  <a:lnTo>
                    <a:pt x="358368" y="44526"/>
                  </a:lnTo>
                  <a:lnTo>
                    <a:pt x="350647" y="43776"/>
                  </a:lnTo>
                  <a:lnTo>
                    <a:pt x="340918" y="43776"/>
                  </a:lnTo>
                  <a:lnTo>
                    <a:pt x="318681" y="78219"/>
                  </a:lnTo>
                  <a:lnTo>
                    <a:pt x="318592" y="98717"/>
                  </a:lnTo>
                  <a:lnTo>
                    <a:pt x="317677" y="101892"/>
                  </a:lnTo>
                  <a:lnTo>
                    <a:pt x="313969" y="106032"/>
                  </a:lnTo>
                  <a:lnTo>
                    <a:pt x="310807" y="107061"/>
                  </a:lnTo>
                  <a:lnTo>
                    <a:pt x="251396" y="107061"/>
                  </a:lnTo>
                  <a:lnTo>
                    <a:pt x="252133" y="106032"/>
                  </a:lnTo>
                  <a:lnTo>
                    <a:pt x="255549" y="101447"/>
                  </a:lnTo>
                  <a:lnTo>
                    <a:pt x="257581" y="98640"/>
                  </a:lnTo>
                  <a:lnTo>
                    <a:pt x="268859" y="86537"/>
                  </a:lnTo>
                  <a:lnTo>
                    <a:pt x="269862" y="85725"/>
                  </a:lnTo>
                  <a:lnTo>
                    <a:pt x="271411" y="84759"/>
                  </a:lnTo>
                  <a:lnTo>
                    <a:pt x="275005" y="82842"/>
                  </a:lnTo>
                  <a:lnTo>
                    <a:pt x="276796" y="82181"/>
                  </a:lnTo>
                  <a:lnTo>
                    <a:pt x="278587" y="81953"/>
                  </a:lnTo>
                  <a:lnTo>
                    <a:pt x="278587" y="72986"/>
                  </a:lnTo>
                  <a:lnTo>
                    <a:pt x="252514" y="48691"/>
                  </a:lnTo>
                  <a:lnTo>
                    <a:pt x="252514" y="74650"/>
                  </a:lnTo>
                  <a:lnTo>
                    <a:pt x="249415" y="76987"/>
                  </a:lnTo>
                  <a:lnTo>
                    <a:pt x="245757" y="81229"/>
                  </a:lnTo>
                  <a:lnTo>
                    <a:pt x="237490" y="93560"/>
                  </a:lnTo>
                  <a:lnTo>
                    <a:pt x="234911" y="97015"/>
                  </a:lnTo>
                  <a:lnTo>
                    <a:pt x="233426" y="98640"/>
                  </a:lnTo>
                  <a:lnTo>
                    <a:pt x="232003" y="97167"/>
                  </a:lnTo>
                  <a:lnTo>
                    <a:pt x="229031" y="93040"/>
                  </a:lnTo>
                  <a:lnTo>
                    <a:pt x="224053" y="85725"/>
                  </a:lnTo>
                  <a:lnTo>
                    <a:pt x="221107" y="81356"/>
                  </a:lnTo>
                  <a:lnTo>
                    <a:pt x="217385" y="77177"/>
                  </a:lnTo>
                  <a:lnTo>
                    <a:pt x="214096" y="74650"/>
                  </a:lnTo>
                  <a:lnTo>
                    <a:pt x="220052" y="68313"/>
                  </a:lnTo>
                  <a:lnTo>
                    <a:pt x="226491" y="65239"/>
                  </a:lnTo>
                  <a:lnTo>
                    <a:pt x="233426" y="65557"/>
                  </a:lnTo>
                  <a:lnTo>
                    <a:pt x="240182" y="65557"/>
                  </a:lnTo>
                  <a:lnTo>
                    <a:pt x="246570" y="68567"/>
                  </a:lnTo>
                  <a:lnTo>
                    <a:pt x="252514" y="74650"/>
                  </a:lnTo>
                  <a:lnTo>
                    <a:pt x="252514" y="48691"/>
                  </a:lnTo>
                  <a:lnTo>
                    <a:pt x="251942" y="48361"/>
                  </a:lnTo>
                  <a:lnTo>
                    <a:pt x="245706" y="45821"/>
                  </a:lnTo>
                  <a:lnTo>
                    <a:pt x="239572" y="44335"/>
                  </a:lnTo>
                  <a:lnTo>
                    <a:pt x="233426" y="43840"/>
                  </a:lnTo>
                  <a:lnTo>
                    <a:pt x="227291" y="44335"/>
                  </a:lnTo>
                  <a:lnTo>
                    <a:pt x="192722" y="66471"/>
                  </a:lnTo>
                  <a:lnTo>
                    <a:pt x="188328" y="72618"/>
                  </a:lnTo>
                  <a:lnTo>
                    <a:pt x="188328" y="81953"/>
                  </a:lnTo>
                  <a:lnTo>
                    <a:pt x="190131" y="82181"/>
                  </a:lnTo>
                  <a:lnTo>
                    <a:pt x="191922" y="82842"/>
                  </a:lnTo>
                  <a:lnTo>
                    <a:pt x="195516" y="84759"/>
                  </a:lnTo>
                  <a:lnTo>
                    <a:pt x="197167" y="85801"/>
                  </a:lnTo>
                  <a:lnTo>
                    <a:pt x="198348" y="86677"/>
                  </a:lnTo>
                  <a:lnTo>
                    <a:pt x="199478" y="87490"/>
                  </a:lnTo>
                  <a:lnTo>
                    <a:pt x="213474" y="104546"/>
                  </a:lnTo>
                  <a:lnTo>
                    <a:pt x="214845" y="106324"/>
                  </a:lnTo>
                  <a:lnTo>
                    <a:pt x="215341" y="107061"/>
                  </a:lnTo>
                  <a:lnTo>
                    <a:pt x="74904" y="107061"/>
                  </a:lnTo>
                  <a:lnTo>
                    <a:pt x="66903" y="68135"/>
                  </a:lnTo>
                  <a:lnTo>
                    <a:pt x="66903" y="48818"/>
                  </a:lnTo>
                  <a:lnTo>
                    <a:pt x="66903" y="31724"/>
                  </a:lnTo>
                  <a:lnTo>
                    <a:pt x="45161" y="43903"/>
                  </a:lnTo>
                  <a:lnTo>
                    <a:pt x="45161" y="99377"/>
                  </a:lnTo>
                  <a:lnTo>
                    <a:pt x="42684" y="102628"/>
                  </a:lnTo>
                  <a:lnTo>
                    <a:pt x="39281" y="104178"/>
                  </a:lnTo>
                  <a:lnTo>
                    <a:pt x="30607" y="104178"/>
                  </a:lnTo>
                  <a:lnTo>
                    <a:pt x="27381" y="102565"/>
                  </a:lnTo>
                  <a:lnTo>
                    <a:pt x="22796" y="95986"/>
                  </a:lnTo>
                  <a:lnTo>
                    <a:pt x="21678" y="91630"/>
                  </a:lnTo>
                  <a:lnTo>
                    <a:pt x="21742" y="81051"/>
                  </a:lnTo>
                  <a:lnTo>
                    <a:pt x="22923" y="76746"/>
                  </a:lnTo>
                  <a:lnTo>
                    <a:pt x="25209" y="73240"/>
                  </a:lnTo>
                  <a:lnTo>
                    <a:pt x="27508" y="69862"/>
                  </a:lnTo>
                  <a:lnTo>
                    <a:pt x="30734" y="68135"/>
                  </a:lnTo>
                  <a:lnTo>
                    <a:pt x="38531" y="68135"/>
                  </a:lnTo>
                  <a:lnTo>
                    <a:pt x="41935" y="69481"/>
                  </a:lnTo>
                  <a:lnTo>
                    <a:pt x="45034" y="72199"/>
                  </a:lnTo>
                  <a:lnTo>
                    <a:pt x="45161" y="99377"/>
                  </a:lnTo>
                  <a:lnTo>
                    <a:pt x="45161" y="43903"/>
                  </a:lnTo>
                  <a:lnTo>
                    <a:pt x="44919" y="44030"/>
                  </a:lnTo>
                  <a:lnTo>
                    <a:pt x="44919" y="48818"/>
                  </a:lnTo>
                  <a:lnTo>
                    <a:pt x="41325" y="47104"/>
                  </a:lnTo>
                  <a:lnTo>
                    <a:pt x="37363" y="46240"/>
                  </a:lnTo>
                  <a:lnTo>
                    <a:pt x="33020" y="46240"/>
                  </a:lnTo>
                  <a:lnTo>
                    <a:pt x="2336" y="70154"/>
                  </a:lnTo>
                  <a:lnTo>
                    <a:pt x="0" y="87414"/>
                  </a:lnTo>
                  <a:lnTo>
                    <a:pt x="457" y="93560"/>
                  </a:lnTo>
                  <a:lnTo>
                    <a:pt x="26466" y="123431"/>
                  </a:lnTo>
                  <a:lnTo>
                    <a:pt x="33642" y="124117"/>
                  </a:lnTo>
                  <a:lnTo>
                    <a:pt x="40944" y="124117"/>
                  </a:lnTo>
                  <a:lnTo>
                    <a:pt x="47015" y="122047"/>
                  </a:lnTo>
                  <a:lnTo>
                    <a:pt x="52095" y="117983"/>
                  </a:lnTo>
                  <a:lnTo>
                    <a:pt x="57023" y="123024"/>
                  </a:lnTo>
                  <a:lnTo>
                    <a:pt x="62852" y="126631"/>
                  </a:lnTo>
                  <a:lnTo>
                    <a:pt x="69634" y="128790"/>
                  </a:lnTo>
                  <a:lnTo>
                    <a:pt x="77381" y="129501"/>
                  </a:lnTo>
                  <a:lnTo>
                    <a:pt x="222338" y="129501"/>
                  </a:lnTo>
                  <a:lnTo>
                    <a:pt x="227977" y="127952"/>
                  </a:lnTo>
                  <a:lnTo>
                    <a:pt x="233489" y="124853"/>
                  </a:lnTo>
                  <a:lnTo>
                    <a:pt x="238760" y="127952"/>
                  </a:lnTo>
                  <a:lnTo>
                    <a:pt x="244335" y="129501"/>
                  </a:lnTo>
                  <a:lnTo>
                    <a:pt x="316445" y="129501"/>
                  </a:lnTo>
                  <a:lnTo>
                    <a:pt x="323202" y="127368"/>
                  </a:lnTo>
                  <a:lnTo>
                    <a:pt x="326440" y="124853"/>
                  </a:lnTo>
                  <a:lnTo>
                    <a:pt x="328841" y="123012"/>
                  </a:lnTo>
                  <a:lnTo>
                    <a:pt x="334784" y="127368"/>
                  </a:lnTo>
                  <a:lnTo>
                    <a:pt x="342468" y="129501"/>
                  </a:lnTo>
                  <a:lnTo>
                    <a:pt x="351815" y="129501"/>
                  </a:lnTo>
                  <a:lnTo>
                    <a:pt x="382422" y="106984"/>
                  </a:lnTo>
                  <a:lnTo>
                    <a:pt x="383603" y="103962"/>
                  </a:lnTo>
                  <a:lnTo>
                    <a:pt x="385267" y="95986"/>
                  </a:lnTo>
                  <a:lnTo>
                    <a:pt x="385381" y="94729"/>
                  </a:lnTo>
                  <a:lnTo>
                    <a:pt x="385851" y="87198"/>
                  </a:lnTo>
                  <a:close/>
                </a:path>
                <a:path w="545464" h="171450">
                  <a:moveTo>
                    <a:pt x="523735" y="154762"/>
                  </a:moveTo>
                  <a:lnTo>
                    <a:pt x="522681" y="151879"/>
                  </a:lnTo>
                  <a:lnTo>
                    <a:pt x="520700" y="149669"/>
                  </a:lnTo>
                  <a:lnTo>
                    <a:pt x="518591" y="147447"/>
                  </a:lnTo>
                  <a:lnTo>
                    <a:pt x="515861" y="146342"/>
                  </a:lnTo>
                  <a:lnTo>
                    <a:pt x="512330" y="146342"/>
                  </a:lnTo>
                  <a:lnTo>
                    <a:pt x="508863" y="146418"/>
                  </a:lnTo>
                  <a:lnTo>
                    <a:pt x="506018" y="147523"/>
                  </a:lnTo>
                  <a:lnTo>
                    <a:pt x="503974" y="149733"/>
                  </a:lnTo>
                  <a:lnTo>
                    <a:pt x="501865" y="151955"/>
                  </a:lnTo>
                  <a:lnTo>
                    <a:pt x="500811" y="154901"/>
                  </a:lnTo>
                  <a:lnTo>
                    <a:pt x="500811" y="162293"/>
                  </a:lnTo>
                  <a:lnTo>
                    <a:pt x="501865" y="165315"/>
                  </a:lnTo>
                  <a:lnTo>
                    <a:pt x="506018" y="169748"/>
                  </a:lnTo>
                  <a:lnTo>
                    <a:pt x="508863" y="170853"/>
                  </a:lnTo>
                  <a:lnTo>
                    <a:pt x="515861" y="170853"/>
                  </a:lnTo>
                  <a:lnTo>
                    <a:pt x="518718" y="169672"/>
                  </a:lnTo>
                  <a:lnTo>
                    <a:pt x="520700" y="167386"/>
                  </a:lnTo>
                  <a:lnTo>
                    <a:pt x="522808" y="165100"/>
                  </a:lnTo>
                  <a:lnTo>
                    <a:pt x="523735" y="162064"/>
                  </a:lnTo>
                  <a:lnTo>
                    <a:pt x="523735" y="154762"/>
                  </a:lnTo>
                  <a:close/>
                </a:path>
                <a:path w="545464" h="171450">
                  <a:moveTo>
                    <a:pt x="545172" y="84467"/>
                  </a:moveTo>
                  <a:lnTo>
                    <a:pt x="521690" y="53924"/>
                  </a:lnTo>
                  <a:lnTo>
                    <a:pt x="495173" y="43776"/>
                  </a:lnTo>
                  <a:lnTo>
                    <a:pt x="486244" y="44843"/>
                  </a:lnTo>
                  <a:lnTo>
                    <a:pt x="477761" y="48044"/>
                  </a:lnTo>
                  <a:lnTo>
                    <a:pt x="469722" y="53403"/>
                  </a:lnTo>
                  <a:lnTo>
                    <a:pt x="462153" y="60934"/>
                  </a:lnTo>
                  <a:lnTo>
                    <a:pt x="462153" y="81521"/>
                  </a:lnTo>
                  <a:lnTo>
                    <a:pt x="470319" y="74434"/>
                  </a:lnTo>
                  <a:lnTo>
                    <a:pt x="478167" y="69392"/>
                  </a:lnTo>
                  <a:lnTo>
                    <a:pt x="515518" y="77812"/>
                  </a:lnTo>
                  <a:lnTo>
                    <a:pt x="521817" y="87490"/>
                  </a:lnTo>
                  <a:lnTo>
                    <a:pt x="511873" y="96024"/>
                  </a:lnTo>
                  <a:lnTo>
                    <a:pt x="500380" y="102108"/>
                  </a:lnTo>
                  <a:lnTo>
                    <a:pt x="487299" y="105765"/>
                  </a:lnTo>
                  <a:lnTo>
                    <a:pt x="472617" y="106984"/>
                  </a:lnTo>
                  <a:lnTo>
                    <a:pt x="436816" y="106984"/>
                  </a:lnTo>
                  <a:lnTo>
                    <a:pt x="433654" y="105956"/>
                  </a:lnTo>
                  <a:lnTo>
                    <a:pt x="429933" y="101815"/>
                  </a:lnTo>
                  <a:lnTo>
                    <a:pt x="428942" y="98425"/>
                  </a:lnTo>
                  <a:lnTo>
                    <a:pt x="428942" y="9588"/>
                  </a:lnTo>
                  <a:lnTo>
                    <a:pt x="406895" y="21831"/>
                  </a:lnTo>
                  <a:lnTo>
                    <a:pt x="406895" y="94729"/>
                  </a:lnTo>
                  <a:lnTo>
                    <a:pt x="407441" y="102247"/>
                  </a:lnTo>
                  <a:lnTo>
                    <a:pt x="439166" y="129501"/>
                  </a:lnTo>
                  <a:lnTo>
                    <a:pt x="472503" y="129501"/>
                  </a:lnTo>
                  <a:lnTo>
                    <a:pt x="511340" y="121386"/>
                  </a:lnTo>
                  <a:lnTo>
                    <a:pt x="545172" y="93776"/>
                  </a:lnTo>
                  <a:lnTo>
                    <a:pt x="545172" y="8446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20" name="object 20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514679" y="542636"/>
              <a:ext cx="182011" cy="129509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1923351" y="586422"/>
              <a:ext cx="1200150" cy="612140"/>
            </a:xfrm>
            <a:custGeom>
              <a:avLst/>
              <a:gdLst/>
              <a:ahLst/>
              <a:cxnLst/>
              <a:rect l="l" t="t" r="r" b="b"/>
              <a:pathLst>
                <a:path w="1200150" h="612140">
                  <a:moveTo>
                    <a:pt x="34201" y="449453"/>
                  </a:moveTo>
                  <a:lnTo>
                    <a:pt x="33147" y="446570"/>
                  </a:lnTo>
                  <a:lnTo>
                    <a:pt x="31165" y="444347"/>
                  </a:lnTo>
                  <a:lnTo>
                    <a:pt x="29057" y="442137"/>
                  </a:lnTo>
                  <a:lnTo>
                    <a:pt x="26327" y="441032"/>
                  </a:lnTo>
                  <a:lnTo>
                    <a:pt x="19329" y="441032"/>
                  </a:lnTo>
                  <a:lnTo>
                    <a:pt x="16548" y="442137"/>
                  </a:lnTo>
                  <a:lnTo>
                    <a:pt x="12331" y="446417"/>
                  </a:lnTo>
                  <a:lnTo>
                    <a:pt x="11277" y="449376"/>
                  </a:lnTo>
                  <a:lnTo>
                    <a:pt x="11277" y="456984"/>
                  </a:lnTo>
                  <a:lnTo>
                    <a:pt x="12331" y="460006"/>
                  </a:lnTo>
                  <a:lnTo>
                    <a:pt x="14439" y="462229"/>
                  </a:lnTo>
                  <a:lnTo>
                    <a:pt x="16548" y="464362"/>
                  </a:lnTo>
                  <a:lnTo>
                    <a:pt x="19329" y="465543"/>
                  </a:lnTo>
                  <a:lnTo>
                    <a:pt x="22860" y="465543"/>
                  </a:lnTo>
                  <a:lnTo>
                    <a:pt x="26327" y="465543"/>
                  </a:lnTo>
                  <a:lnTo>
                    <a:pt x="29184" y="464439"/>
                  </a:lnTo>
                  <a:lnTo>
                    <a:pt x="31165" y="462076"/>
                  </a:lnTo>
                  <a:lnTo>
                    <a:pt x="33274" y="459790"/>
                  </a:lnTo>
                  <a:lnTo>
                    <a:pt x="34201" y="456755"/>
                  </a:lnTo>
                  <a:lnTo>
                    <a:pt x="34201" y="449453"/>
                  </a:lnTo>
                  <a:close/>
                </a:path>
                <a:path w="1200150" h="612140">
                  <a:moveTo>
                    <a:pt x="34201" y="206971"/>
                  </a:moveTo>
                  <a:lnTo>
                    <a:pt x="33147" y="204089"/>
                  </a:lnTo>
                  <a:lnTo>
                    <a:pt x="31165" y="201879"/>
                  </a:lnTo>
                  <a:lnTo>
                    <a:pt x="29184" y="199732"/>
                  </a:lnTo>
                  <a:lnTo>
                    <a:pt x="26327" y="198551"/>
                  </a:lnTo>
                  <a:lnTo>
                    <a:pt x="22860" y="198551"/>
                  </a:lnTo>
                  <a:lnTo>
                    <a:pt x="19329" y="198551"/>
                  </a:lnTo>
                  <a:lnTo>
                    <a:pt x="16548" y="199656"/>
                  </a:lnTo>
                  <a:lnTo>
                    <a:pt x="12331" y="203949"/>
                  </a:lnTo>
                  <a:lnTo>
                    <a:pt x="11277" y="206895"/>
                  </a:lnTo>
                  <a:lnTo>
                    <a:pt x="11277" y="214503"/>
                  </a:lnTo>
                  <a:lnTo>
                    <a:pt x="12331" y="217525"/>
                  </a:lnTo>
                  <a:lnTo>
                    <a:pt x="16548" y="221957"/>
                  </a:lnTo>
                  <a:lnTo>
                    <a:pt x="19329" y="223062"/>
                  </a:lnTo>
                  <a:lnTo>
                    <a:pt x="26327" y="223062"/>
                  </a:lnTo>
                  <a:lnTo>
                    <a:pt x="29184" y="221957"/>
                  </a:lnTo>
                  <a:lnTo>
                    <a:pt x="31165" y="219595"/>
                  </a:lnTo>
                  <a:lnTo>
                    <a:pt x="33274" y="217309"/>
                  </a:lnTo>
                  <a:lnTo>
                    <a:pt x="34201" y="214274"/>
                  </a:lnTo>
                  <a:lnTo>
                    <a:pt x="34201" y="206971"/>
                  </a:lnTo>
                  <a:close/>
                </a:path>
                <a:path w="1200150" h="612140">
                  <a:moveTo>
                    <a:pt x="61214" y="207048"/>
                  </a:moveTo>
                  <a:lnTo>
                    <a:pt x="60159" y="204165"/>
                  </a:lnTo>
                  <a:lnTo>
                    <a:pt x="58178" y="201955"/>
                  </a:lnTo>
                  <a:lnTo>
                    <a:pt x="56070" y="199732"/>
                  </a:lnTo>
                  <a:lnTo>
                    <a:pt x="53340" y="198628"/>
                  </a:lnTo>
                  <a:lnTo>
                    <a:pt x="49809" y="198628"/>
                  </a:lnTo>
                  <a:lnTo>
                    <a:pt x="46342" y="198551"/>
                  </a:lnTo>
                  <a:lnTo>
                    <a:pt x="43611" y="199656"/>
                  </a:lnTo>
                  <a:lnTo>
                    <a:pt x="41452" y="201879"/>
                  </a:lnTo>
                  <a:lnTo>
                    <a:pt x="39344" y="204012"/>
                  </a:lnTo>
                  <a:lnTo>
                    <a:pt x="38290" y="206971"/>
                  </a:lnTo>
                  <a:lnTo>
                    <a:pt x="38290" y="214579"/>
                  </a:lnTo>
                  <a:lnTo>
                    <a:pt x="39344" y="217601"/>
                  </a:lnTo>
                  <a:lnTo>
                    <a:pt x="41452" y="219811"/>
                  </a:lnTo>
                  <a:lnTo>
                    <a:pt x="43497" y="222034"/>
                  </a:lnTo>
                  <a:lnTo>
                    <a:pt x="46342" y="223139"/>
                  </a:lnTo>
                  <a:lnTo>
                    <a:pt x="53340" y="223139"/>
                  </a:lnTo>
                  <a:lnTo>
                    <a:pt x="56134" y="222034"/>
                  </a:lnTo>
                  <a:lnTo>
                    <a:pt x="58178" y="219671"/>
                  </a:lnTo>
                  <a:lnTo>
                    <a:pt x="60274" y="217385"/>
                  </a:lnTo>
                  <a:lnTo>
                    <a:pt x="61214" y="214350"/>
                  </a:lnTo>
                  <a:lnTo>
                    <a:pt x="61214" y="207048"/>
                  </a:lnTo>
                  <a:close/>
                </a:path>
                <a:path w="1200150" h="612140">
                  <a:moveTo>
                    <a:pt x="61277" y="449453"/>
                  </a:moveTo>
                  <a:lnTo>
                    <a:pt x="60274" y="446570"/>
                  </a:lnTo>
                  <a:lnTo>
                    <a:pt x="56134" y="442137"/>
                  </a:lnTo>
                  <a:lnTo>
                    <a:pt x="53403" y="441032"/>
                  </a:lnTo>
                  <a:lnTo>
                    <a:pt x="46405" y="441032"/>
                  </a:lnTo>
                  <a:lnTo>
                    <a:pt x="43611" y="442137"/>
                  </a:lnTo>
                  <a:lnTo>
                    <a:pt x="39408" y="446417"/>
                  </a:lnTo>
                  <a:lnTo>
                    <a:pt x="38417" y="449376"/>
                  </a:lnTo>
                  <a:lnTo>
                    <a:pt x="38417" y="456984"/>
                  </a:lnTo>
                  <a:lnTo>
                    <a:pt x="39408" y="460006"/>
                  </a:lnTo>
                  <a:lnTo>
                    <a:pt x="43611" y="464439"/>
                  </a:lnTo>
                  <a:lnTo>
                    <a:pt x="46405" y="465543"/>
                  </a:lnTo>
                  <a:lnTo>
                    <a:pt x="53403" y="465543"/>
                  </a:lnTo>
                  <a:lnTo>
                    <a:pt x="56134" y="464362"/>
                  </a:lnTo>
                  <a:lnTo>
                    <a:pt x="58242" y="462076"/>
                  </a:lnTo>
                  <a:lnTo>
                    <a:pt x="60337" y="459790"/>
                  </a:lnTo>
                  <a:lnTo>
                    <a:pt x="61277" y="456755"/>
                  </a:lnTo>
                  <a:lnTo>
                    <a:pt x="61277" y="449453"/>
                  </a:lnTo>
                  <a:close/>
                </a:path>
                <a:path w="1200150" h="612140">
                  <a:moveTo>
                    <a:pt x="224269" y="453072"/>
                  </a:moveTo>
                  <a:lnTo>
                    <a:pt x="223215" y="450189"/>
                  </a:lnTo>
                  <a:lnTo>
                    <a:pt x="221234" y="447979"/>
                  </a:lnTo>
                  <a:lnTo>
                    <a:pt x="219125" y="445757"/>
                  </a:lnTo>
                  <a:lnTo>
                    <a:pt x="216395" y="444652"/>
                  </a:lnTo>
                  <a:lnTo>
                    <a:pt x="209397" y="444652"/>
                  </a:lnTo>
                  <a:lnTo>
                    <a:pt x="206540" y="445757"/>
                  </a:lnTo>
                  <a:lnTo>
                    <a:pt x="202399" y="450265"/>
                  </a:lnTo>
                  <a:lnTo>
                    <a:pt x="201345" y="453212"/>
                  </a:lnTo>
                  <a:lnTo>
                    <a:pt x="201345" y="456755"/>
                  </a:lnTo>
                  <a:lnTo>
                    <a:pt x="201345" y="460603"/>
                  </a:lnTo>
                  <a:lnTo>
                    <a:pt x="202399" y="463626"/>
                  </a:lnTo>
                  <a:lnTo>
                    <a:pt x="206540" y="468058"/>
                  </a:lnTo>
                  <a:lnTo>
                    <a:pt x="209397" y="469163"/>
                  </a:lnTo>
                  <a:lnTo>
                    <a:pt x="216395" y="469163"/>
                  </a:lnTo>
                  <a:lnTo>
                    <a:pt x="219189" y="468058"/>
                  </a:lnTo>
                  <a:lnTo>
                    <a:pt x="223278" y="463410"/>
                  </a:lnTo>
                  <a:lnTo>
                    <a:pt x="224269" y="460375"/>
                  </a:lnTo>
                  <a:lnTo>
                    <a:pt x="224269" y="453072"/>
                  </a:lnTo>
                  <a:close/>
                </a:path>
                <a:path w="1200150" h="612140">
                  <a:moveTo>
                    <a:pt x="235419" y="353466"/>
                  </a:moveTo>
                  <a:lnTo>
                    <a:pt x="234365" y="350583"/>
                  </a:lnTo>
                  <a:lnTo>
                    <a:pt x="232384" y="348361"/>
                  </a:lnTo>
                  <a:lnTo>
                    <a:pt x="230276" y="346151"/>
                  </a:lnTo>
                  <a:lnTo>
                    <a:pt x="227545" y="345046"/>
                  </a:lnTo>
                  <a:lnTo>
                    <a:pt x="220548" y="345046"/>
                  </a:lnTo>
                  <a:lnTo>
                    <a:pt x="217703" y="346151"/>
                  </a:lnTo>
                  <a:lnTo>
                    <a:pt x="213550" y="350443"/>
                  </a:lnTo>
                  <a:lnTo>
                    <a:pt x="212496" y="353390"/>
                  </a:lnTo>
                  <a:lnTo>
                    <a:pt x="212496" y="360984"/>
                  </a:lnTo>
                  <a:lnTo>
                    <a:pt x="213550" y="364020"/>
                  </a:lnTo>
                  <a:lnTo>
                    <a:pt x="217703" y="368452"/>
                  </a:lnTo>
                  <a:lnTo>
                    <a:pt x="220484" y="369557"/>
                  </a:lnTo>
                  <a:lnTo>
                    <a:pt x="224015" y="369557"/>
                  </a:lnTo>
                  <a:lnTo>
                    <a:pt x="227545" y="369557"/>
                  </a:lnTo>
                  <a:lnTo>
                    <a:pt x="230339" y="368376"/>
                  </a:lnTo>
                  <a:lnTo>
                    <a:pt x="234480" y="363804"/>
                  </a:lnTo>
                  <a:lnTo>
                    <a:pt x="235419" y="360768"/>
                  </a:lnTo>
                  <a:lnTo>
                    <a:pt x="235419" y="353466"/>
                  </a:lnTo>
                  <a:close/>
                </a:path>
                <a:path w="1200150" h="612140">
                  <a:moveTo>
                    <a:pt x="262420" y="353466"/>
                  </a:moveTo>
                  <a:lnTo>
                    <a:pt x="261366" y="350583"/>
                  </a:lnTo>
                  <a:lnTo>
                    <a:pt x="259384" y="348361"/>
                  </a:lnTo>
                  <a:lnTo>
                    <a:pt x="257289" y="346151"/>
                  </a:lnTo>
                  <a:lnTo>
                    <a:pt x="254558" y="345046"/>
                  </a:lnTo>
                  <a:lnTo>
                    <a:pt x="247561" y="345046"/>
                  </a:lnTo>
                  <a:lnTo>
                    <a:pt x="244703" y="346151"/>
                  </a:lnTo>
                  <a:lnTo>
                    <a:pt x="240550" y="350443"/>
                  </a:lnTo>
                  <a:lnTo>
                    <a:pt x="239509" y="353390"/>
                  </a:lnTo>
                  <a:lnTo>
                    <a:pt x="239509" y="360984"/>
                  </a:lnTo>
                  <a:lnTo>
                    <a:pt x="240550" y="364020"/>
                  </a:lnTo>
                  <a:lnTo>
                    <a:pt x="244703" y="368452"/>
                  </a:lnTo>
                  <a:lnTo>
                    <a:pt x="247561" y="369557"/>
                  </a:lnTo>
                  <a:lnTo>
                    <a:pt x="251028" y="369557"/>
                  </a:lnTo>
                  <a:lnTo>
                    <a:pt x="254558" y="369557"/>
                  </a:lnTo>
                  <a:lnTo>
                    <a:pt x="257340" y="368376"/>
                  </a:lnTo>
                  <a:lnTo>
                    <a:pt x="261429" y="363804"/>
                  </a:lnTo>
                  <a:lnTo>
                    <a:pt x="262420" y="360768"/>
                  </a:lnTo>
                  <a:lnTo>
                    <a:pt x="262420" y="353466"/>
                  </a:lnTo>
                  <a:close/>
                </a:path>
                <a:path w="1200150" h="612140">
                  <a:moveTo>
                    <a:pt x="321094" y="487984"/>
                  </a:moveTo>
                  <a:lnTo>
                    <a:pt x="299034" y="500253"/>
                  </a:lnTo>
                  <a:lnTo>
                    <a:pt x="298996" y="539610"/>
                  </a:lnTo>
                  <a:lnTo>
                    <a:pt x="298043" y="542925"/>
                  </a:lnTo>
                  <a:lnTo>
                    <a:pt x="294335" y="547065"/>
                  </a:lnTo>
                  <a:lnTo>
                    <a:pt x="291109" y="548093"/>
                  </a:lnTo>
                  <a:lnTo>
                    <a:pt x="261366" y="548093"/>
                  </a:lnTo>
                  <a:lnTo>
                    <a:pt x="261137" y="548017"/>
                  </a:lnTo>
                  <a:lnTo>
                    <a:pt x="258279" y="547141"/>
                  </a:lnTo>
                  <a:lnTo>
                    <a:pt x="256349" y="545211"/>
                  </a:lnTo>
                  <a:lnTo>
                    <a:pt x="254368" y="543293"/>
                  </a:lnTo>
                  <a:lnTo>
                    <a:pt x="253504" y="540410"/>
                  </a:lnTo>
                  <a:lnTo>
                    <a:pt x="241236" y="498259"/>
                  </a:lnTo>
                  <a:lnTo>
                    <a:pt x="231203" y="490448"/>
                  </a:lnTo>
                  <a:lnTo>
                    <a:pt x="231203" y="539610"/>
                  </a:lnTo>
                  <a:lnTo>
                    <a:pt x="230339" y="543217"/>
                  </a:lnTo>
                  <a:lnTo>
                    <a:pt x="227241" y="547065"/>
                  </a:lnTo>
                  <a:lnTo>
                    <a:pt x="224320" y="548017"/>
                  </a:lnTo>
                  <a:lnTo>
                    <a:pt x="165658" y="548017"/>
                  </a:lnTo>
                  <a:lnTo>
                    <a:pt x="165722" y="547878"/>
                  </a:lnTo>
                  <a:lnTo>
                    <a:pt x="169164" y="539343"/>
                  </a:lnTo>
                  <a:lnTo>
                    <a:pt x="196100" y="509485"/>
                  </a:lnTo>
                  <a:lnTo>
                    <a:pt x="209702" y="506603"/>
                  </a:lnTo>
                  <a:lnTo>
                    <a:pt x="216027" y="506603"/>
                  </a:lnTo>
                  <a:lnTo>
                    <a:pt x="221170" y="508889"/>
                  </a:lnTo>
                  <a:lnTo>
                    <a:pt x="229095" y="518185"/>
                  </a:lnTo>
                  <a:lnTo>
                    <a:pt x="231076" y="524319"/>
                  </a:lnTo>
                  <a:lnTo>
                    <a:pt x="231076" y="534428"/>
                  </a:lnTo>
                  <a:lnTo>
                    <a:pt x="231203" y="539610"/>
                  </a:lnTo>
                  <a:lnTo>
                    <a:pt x="231203" y="490448"/>
                  </a:lnTo>
                  <a:lnTo>
                    <a:pt x="227241" y="488226"/>
                  </a:lnTo>
                  <a:lnTo>
                    <a:pt x="218897" y="485724"/>
                  </a:lnTo>
                  <a:lnTo>
                    <a:pt x="209702" y="484886"/>
                  </a:lnTo>
                  <a:lnTo>
                    <a:pt x="201028" y="484886"/>
                  </a:lnTo>
                  <a:lnTo>
                    <a:pt x="192976" y="486816"/>
                  </a:lnTo>
                  <a:lnTo>
                    <a:pt x="177863" y="494639"/>
                  </a:lnTo>
                  <a:lnTo>
                    <a:pt x="171361" y="499808"/>
                  </a:lnTo>
                  <a:lnTo>
                    <a:pt x="166154" y="506298"/>
                  </a:lnTo>
                  <a:lnTo>
                    <a:pt x="160883" y="512800"/>
                  </a:lnTo>
                  <a:lnTo>
                    <a:pt x="156425" y="519518"/>
                  </a:lnTo>
                  <a:lnTo>
                    <a:pt x="149237" y="533247"/>
                  </a:lnTo>
                  <a:lnTo>
                    <a:pt x="146329" y="540410"/>
                  </a:lnTo>
                  <a:lnTo>
                    <a:pt x="144094" y="547878"/>
                  </a:lnTo>
                  <a:lnTo>
                    <a:pt x="138150" y="546989"/>
                  </a:lnTo>
                  <a:lnTo>
                    <a:pt x="135178" y="542632"/>
                  </a:lnTo>
                  <a:lnTo>
                    <a:pt x="135178" y="497890"/>
                  </a:lnTo>
                  <a:lnTo>
                    <a:pt x="113068" y="510146"/>
                  </a:lnTo>
                  <a:lnTo>
                    <a:pt x="113017" y="539610"/>
                  </a:lnTo>
                  <a:lnTo>
                    <a:pt x="112077" y="542925"/>
                  </a:lnTo>
                  <a:lnTo>
                    <a:pt x="108356" y="547065"/>
                  </a:lnTo>
                  <a:lnTo>
                    <a:pt x="105194" y="548093"/>
                  </a:lnTo>
                  <a:lnTo>
                    <a:pt x="75272" y="548093"/>
                  </a:lnTo>
                  <a:lnTo>
                    <a:pt x="72047" y="547065"/>
                  </a:lnTo>
                  <a:lnTo>
                    <a:pt x="70332" y="545211"/>
                  </a:lnTo>
                  <a:lnTo>
                    <a:pt x="68211" y="542925"/>
                  </a:lnTo>
                  <a:lnTo>
                    <a:pt x="67246" y="539610"/>
                  </a:lnTo>
                  <a:lnTo>
                    <a:pt x="67221" y="509181"/>
                  </a:lnTo>
                  <a:lnTo>
                    <a:pt x="67221" y="489839"/>
                  </a:lnTo>
                  <a:lnTo>
                    <a:pt x="67221" y="472782"/>
                  </a:lnTo>
                  <a:lnTo>
                    <a:pt x="45288" y="485038"/>
                  </a:lnTo>
                  <a:lnTo>
                    <a:pt x="45288" y="489839"/>
                  </a:lnTo>
                  <a:lnTo>
                    <a:pt x="45224" y="540410"/>
                  </a:lnTo>
                  <a:lnTo>
                    <a:pt x="42875" y="543661"/>
                  </a:lnTo>
                  <a:lnTo>
                    <a:pt x="39408" y="545211"/>
                  </a:lnTo>
                  <a:lnTo>
                    <a:pt x="30734" y="545211"/>
                  </a:lnTo>
                  <a:lnTo>
                    <a:pt x="27508" y="543585"/>
                  </a:lnTo>
                  <a:lnTo>
                    <a:pt x="24561" y="539343"/>
                  </a:lnTo>
                  <a:lnTo>
                    <a:pt x="22923" y="537019"/>
                  </a:lnTo>
                  <a:lnTo>
                    <a:pt x="21805" y="532663"/>
                  </a:lnTo>
                  <a:lnTo>
                    <a:pt x="21805" y="522033"/>
                  </a:lnTo>
                  <a:lnTo>
                    <a:pt x="22987" y="517677"/>
                  </a:lnTo>
                  <a:lnTo>
                    <a:pt x="27571" y="510882"/>
                  </a:lnTo>
                  <a:lnTo>
                    <a:pt x="30797" y="509181"/>
                  </a:lnTo>
                  <a:lnTo>
                    <a:pt x="38595" y="509181"/>
                  </a:lnTo>
                  <a:lnTo>
                    <a:pt x="41998" y="510514"/>
                  </a:lnTo>
                  <a:lnTo>
                    <a:pt x="45097" y="513245"/>
                  </a:lnTo>
                  <a:lnTo>
                    <a:pt x="45224" y="540410"/>
                  </a:lnTo>
                  <a:lnTo>
                    <a:pt x="45224" y="489813"/>
                  </a:lnTo>
                  <a:lnTo>
                    <a:pt x="41630" y="488137"/>
                  </a:lnTo>
                  <a:lnTo>
                    <a:pt x="37731" y="487248"/>
                  </a:lnTo>
                  <a:lnTo>
                    <a:pt x="33388" y="487248"/>
                  </a:lnTo>
                  <a:lnTo>
                    <a:pt x="2679" y="511187"/>
                  </a:lnTo>
                  <a:lnTo>
                    <a:pt x="254" y="526834"/>
                  </a:lnTo>
                  <a:lnTo>
                    <a:pt x="825" y="534593"/>
                  </a:lnTo>
                  <a:lnTo>
                    <a:pt x="26708" y="564451"/>
                  </a:lnTo>
                  <a:lnTo>
                    <a:pt x="33883" y="565150"/>
                  </a:lnTo>
                  <a:lnTo>
                    <a:pt x="41198" y="565150"/>
                  </a:lnTo>
                  <a:lnTo>
                    <a:pt x="47332" y="563079"/>
                  </a:lnTo>
                  <a:lnTo>
                    <a:pt x="52349" y="559028"/>
                  </a:lnTo>
                  <a:lnTo>
                    <a:pt x="57277" y="564057"/>
                  </a:lnTo>
                  <a:lnTo>
                    <a:pt x="63131" y="567664"/>
                  </a:lnTo>
                  <a:lnTo>
                    <a:pt x="69913" y="569823"/>
                  </a:lnTo>
                  <a:lnTo>
                    <a:pt x="77622" y="570547"/>
                  </a:lnTo>
                  <a:lnTo>
                    <a:pt x="111455" y="570547"/>
                  </a:lnTo>
                  <a:lnTo>
                    <a:pt x="118516" y="568109"/>
                  </a:lnTo>
                  <a:lnTo>
                    <a:pt x="124155" y="563308"/>
                  </a:lnTo>
                  <a:lnTo>
                    <a:pt x="129794" y="568109"/>
                  </a:lnTo>
                  <a:lnTo>
                    <a:pt x="136855" y="570547"/>
                  </a:lnTo>
                  <a:lnTo>
                    <a:pt x="229781" y="570547"/>
                  </a:lnTo>
                  <a:lnTo>
                    <a:pt x="236842" y="568109"/>
                  </a:lnTo>
                  <a:lnTo>
                    <a:pt x="242481" y="563308"/>
                  </a:lnTo>
                  <a:lnTo>
                    <a:pt x="248119" y="568109"/>
                  </a:lnTo>
                  <a:lnTo>
                    <a:pt x="255244" y="570547"/>
                  </a:lnTo>
                  <a:lnTo>
                    <a:pt x="298970" y="570547"/>
                  </a:lnTo>
                  <a:lnTo>
                    <a:pt x="306844" y="567372"/>
                  </a:lnTo>
                  <a:lnTo>
                    <a:pt x="310527" y="563308"/>
                  </a:lnTo>
                  <a:lnTo>
                    <a:pt x="312547" y="561086"/>
                  </a:lnTo>
                  <a:lnTo>
                    <a:pt x="314032" y="559028"/>
                  </a:lnTo>
                  <a:lnTo>
                    <a:pt x="316255" y="555942"/>
                  </a:lnTo>
                  <a:lnTo>
                    <a:pt x="318935" y="550011"/>
                  </a:lnTo>
                  <a:lnTo>
                    <a:pt x="319392" y="548093"/>
                  </a:lnTo>
                  <a:lnTo>
                    <a:pt x="320459" y="543661"/>
                  </a:lnTo>
                  <a:lnTo>
                    <a:pt x="320573" y="542925"/>
                  </a:lnTo>
                  <a:lnTo>
                    <a:pt x="321005" y="537019"/>
                  </a:lnTo>
                  <a:lnTo>
                    <a:pt x="321094" y="487984"/>
                  </a:lnTo>
                  <a:close/>
                </a:path>
                <a:path w="1200150" h="612140">
                  <a:moveTo>
                    <a:pt x="321284" y="595795"/>
                  </a:moveTo>
                  <a:lnTo>
                    <a:pt x="320230" y="592912"/>
                  </a:lnTo>
                  <a:lnTo>
                    <a:pt x="316141" y="588556"/>
                  </a:lnTo>
                  <a:lnTo>
                    <a:pt x="313347" y="587451"/>
                  </a:lnTo>
                  <a:lnTo>
                    <a:pt x="309880" y="587451"/>
                  </a:lnTo>
                  <a:lnTo>
                    <a:pt x="306412" y="587451"/>
                  </a:lnTo>
                  <a:lnTo>
                    <a:pt x="303555" y="588556"/>
                  </a:lnTo>
                  <a:lnTo>
                    <a:pt x="299415" y="592988"/>
                  </a:lnTo>
                  <a:lnTo>
                    <a:pt x="298361" y="595947"/>
                  </a:lnTo>
                  <a:lnTo>
                    <a:pt x="298361" y="603326"/>
                  </a:lnTo>
                  <a:lnTo>
                    <a:pt x="299415" y="606348"/>
                  </a:lnTo>
                  <a:lnTo>
                    <a:pt x="303555" y="610781"/>
                  </a:lnTo>
                  <a:lnTo>
                    <a:pt x="306412" y="611886"/>
                  </a:lnTo>
                  <a:lnTo>
                    <a:pt x="313347" y="611886"/>
                  </a:lnTo>
                  <a:lnTo>
                    <a:pt x="316204" y="610704"/>
                  </a:lnTo>
                  <a:lnTo>
                    <a:pt x="318185" y="608418"/>
                  </a:lnTo>
                  <a:lnTo>
                    <a:pt x="320281" y="606132"/>
                  </a:lnTo>
                  <a:lnTo>
                    <a:pt x="321284" y="603097"/>
                  </a:lnTo>
                  <a:lnTo>
                    <a:pt x="321284" y="595795"/>
                  </a:lnTo>
                  <a:close/>
                </a:path>
                <a:path w="1200150" h="612140">
                  <a:moveTo>
                    <a:pt x="379768" y="295503"/>
                  </a:moveTo>
                  <a:lnTo>
                    <a:pt x="379755" y="290258"/>
                  </a:lnTo>
                  <a:lnTo>
                    <a:pt x="378764" y="280149"/>
                  </a:lnTo>
                  <a:lnTo>
                    <a:pt x="375412" y="270192"/>
                  </a:lnTo>
                  <a:lnTo>
                    <a:pt x="374599" y="268960"/>
                  </a:lnTo>
                  <a:lnTo>
                    <a:pt x="369798" y="261645"/>
                  </a:lnTo>
                  <a:lnTo>
                    <a:pt x="361911" y="254520"/>
                  </a:lnTo>
                  <a:lnTo>
                    <a:pt x="355231" y="249720"/>
                  </a:lnTo>
                  <a:lnTo>
                    <a:pt x="347611" y="246913"/>
                  </a:lnTo>
                  <a:lnTo>
                    <a:pt x="338747" y="246176"/>
                  </a:lnTo>
                  <a:lnTo>
                    <a:pt x="370713" y="208292"/>
                  </a:lnTo>
                  <a:lnTo>
                    <a:pt x="348411" y="208292"/>
                  </a:lnTo>
                  <a:lnTo>
                    <a:pt x="312788" y="250317"/>
                  </a:lnTo>
                  <a:lnTo>
                    <a:pt x="312788" y="272834"/>
                  </a:lnTo>
                  <a:lnTo>
                    <a:pt x="323227" y="269811"/>
                  </a:lnTo>
                  <a:lnTo>
                    <a:pt x="332625" y="268960"/>
                  </a:lnTo>
                  <a:lnTo>
                    <a:pt x="340982" y="270294"/>
                  </a:lnTo>
                  <a:lnTo>
                    <a:pt x="348284" y="273786"/>
                  </a:lnTo>
                  <a:lnTo>
                    <a:pt x="354609" y="277787"/>
                  </a:lnTo>
                  <a:lnTo>
                    <a:pt x="357708" y="283756"/>
                  </a:lnTo>
                  <a:lnTo>
                    <a:pt x="357593" y="297865"/>
                  </a:lnTo>
                  <a:lnTo>
                    <a:pt x="356717" y="300812"/>
                  </a:lnTo>
                  <a:lnTo>
                    <a:pt x="354660" y="302806"/>
                  </a:lnTo>
                  <a:lnTo>
                    <a:pt x="352755" y="304723"/>
                  </a:lnTo>
                  <a:lnTo>
                    <a:pt x="349656" y="305689"/>
                  </a:lnTo>
                  <a:lnTo>
                    <a:pt x="265277" y="305689"/>
                  </a:lnTo>
                  <a:lnTo>
                    <a:pt x="265049" y="305612"/>
                  </a:lnTo>
                  <a:lnTo>
                    <a:pt x="262051" y="304660"/>
                  </a:lnTo>
                  <a:lnTo>
                    <a:pt x="258216" y="300520"/>
                  </a:lnTo>
                  <a:lnTo>
                    <a:pt x="257327" y="297497"/>
                  </a:lnTo>
                  <a:lnTo>
                    <a:pt x="257225" y="245592"/>
                  </a:lnTo>
                  <a:lnTo>
                    <a:pt x="235102" y="257848"/>
                  </a:lnTo>
                  <a:lnTo>
                    <a:pt x="234975" y="297053"/>
                  </a:lnTo>
                  <a:lnTo>
                    <a:pt x="231825" y="303034"/>
                  </a:lnTo>
                  <a:lnTo>
                    <a:pt x="229895" y="304800"/>
                  </a:lnTo>
                  <a:lnTo>
                    <a:pt x="226923" y="305612"/>
                  </a:lnTo>
                  <a:lnTo>
                    <a:pt x="75018" y="305612"/>
                  </a:lnTo>
                  <a:lnTo>
                    <a:pt x="71869" y="304584"/>
                  </a:lnTo>
                  <a:lnTo>
                    <a:pt x="70218" y="302806"/>
                  </a:lnTo>
                  <a:lnTo>
                    <a:pt x="67957" y="300443"/>
                  </a:lnTo>
                  <a:lnTo>
                    <a:pt x="67157" y="297497"/>
                  </a:lnTo>
                  <a:lnTo>
                    <a:pt x="67030" y="266776"/>
                  </a:lnTo>
                  <a:lnTo>
                    <a:pt x="67030" y="247434"/>
                  </a:lnTo>
                  <a:lnTo>
                    <a:pt x="67030" y="230378"/>
                  </a:lnTo>
                  <a:lnTo>
                    <a:pt x="45224" y="242570"/>
                  </a:lnTo>
                  <a:lnTo>
                    <a:pt x="45224" y="298018"/>
                  </a:lnTo>
                  <a:lnTo>
                    <a:pt x="42875" y="301256"/>
                  </a:lnTo>
                  <a:lnTo>
                    <a:pt x="39408" y="302806"/>
                  </a:lnTo>
                  <a:lnTo>
                    <a:pt x="30734" y="302806"/>
                  </a:lnTo>
                  <a:lnTo>
                    <a:pt x="27508" y="301180"/>
                  </a:lnTo>
                  <a:lnTo>
                    <a:pt x="24650" y="297053"/>
                  </a:lnTo>
                  <a:lnTo>
                    <a:pt x="22923" y="294614"/>
                  </a:lnTo>
                  <a:lnTo>
                    <a:pt x="21805" y="290258"/>
                  </a:lnTo>
                  <a:lnTo>
                    <a:pt x="21805" y="279628"/>
                  </a:lnTo>
                  <a:lnTo>
                    <a:pt x="22987" y="275272"/>
                  </a:lnTo>
                  <a:lnTo>
                    <a:pt x="27571" y="268478"/>
                  </a:lnTo>
                  <a:lnTo>
                    <a:pt x="30797" y="266776"/>
                  </a:lnTo>
                  <a:lnTo>
                    <a:pt x="38595" y="266776"/>
                  </a:lnTo>
                  <a:lnTo>
                    <a:pt x="41998" y="268109"/>
                  </a:lnTo>
                  <a:lnTo>
                    <a:pt x="45097" y="270840"/>
                  </a:lnTo>
                  <a:lnTo>
                    <a:pt x="45224" y="298018"/>
                  </a:lnTo>
                  <a:lnTo>
                    <a:pt x="45224" y="242570"/>
                  </a:lnTo>
                  <a:lnTo>
                    <a:pt x="45097" y="242633"/>
                  </a:lnTo>
                  <a:lnTo>
                    <a:pt x="45097" y="247434"/>
                  </a:lnTo>
                  <a:lnTo>
                    <a:pt x="41452" y="245732"/>
                  </a:lnTo>
                  <a:lnTo>
                    <a:pt x="37477" y="244856"/>
                  </a:lnTo>
                  <a:lnTo>
                    <a:pt x="33147" y="244856"/>
                  </a:lnTo>
                  <a:lnTo>
                    <a:pt x="2451" y="268782"/>
                  </a:lnTo>
                  <a:lnTo>
                    <a:pt x="0" y="284416"/>
                  </a:lnTo>
                  <a:lnTo>
                    <a:pt x="584" y="292188"/>
                  </a:lnTo>
                  <a:lnTo>
                    <a:pt x="26530" y="322059"/>
                  </a:lnTo>
                  <a:lnTo>
                    <a:pt x="33705" y="322745"/>
                  </a:lnTo>
                  <a:lnTo>
                    <a:pt x="41008" y="322745"/>
                  </a:lnTo>
                  <a:lnTo>
                    <a:pt x="47078" y="320675"/>
                  </a:lnTo>
                  <a:lnTo>
                    <a:pt x="52158" y="316611"/>
                  </a:lnTo>
                  <a:lnTo>
                    <a:pt x="57086" y="321652"/>
                  </a:lnTo>
                  <a:lnTo>
                    <a:pt x="62915" y="325259"/>
                  </a:lnTo>
                  <a:lnTo>
                    <a:pt x="69697" y="327418"/>
                  </a:lnTo>
                  <a:lnTo>
                    <a:pt x="77444" y="328129"/>
                  </a:lnTo>
                  <a:lnTo>
                    <a:pt x="233438" y="328129"/>
                  </a:lnTo>
                  <a:lnTo>
                    <a:pt x="240499" y="325704"/>
                  </a:lnTo>
                  <a:lnTo>
                    <a:pt x="246138" y="320903"/>
                  </a:lnTo>
                  <a:lnTo>
                    <a:pt x="251764" y="325704"/>
                  </a:lnTo>
                  <a:lnTo>
                    <a:pt x="258826" y="328129"/>
                  </a:lnTo>
                  <a:lnTo>
                    <a:pt x="357581" y="328129"/>
                  </a:lnTo>
                  <a:lnTo>
                    <a:pt x="379336" y="301358"/>
                  </a:lnTo>
                  <a:lnTo>
                    <a:pt x="379768" y="295503"/>
                  </a:lnTo>
                  <a:close/>
                </a:path>
                <a:path w="1200150" h="612140">
                  <a:moveTo>
                    <a:pt x="442201" y="210667"/>
                  </a:moveTo>
                  <a:lnTo>
                    <a:pt x="441147" y="207784"/>
                  </a:lnTo>
                  <a:lnTo>
                    <a:pt x="439166" y="205562"/>
                  </a:lnTo>
                  <a:lnTo>
                    <a:pt x="437070" y="203428"/>
                  </a:lnTo>
                  <a:lnTo>
                    <a:pt x="434340" y="202323"/>
                  </a:lnTo>
                  <a:lnTo>
                    <a:pt x="430809" y="202323"/>
                  </a:lnTo>
                  <a:lnTo>
                    <a:pt x="427342" y="202323"/>
                  </a:lnTo>
                  <a:lnTo>
                    <a:pt x="424484" y="203428"/>
                  </a:lnTo>
                  <a:lnTo>
                    <a:pt x="420331" y="207848"/>
                  </a:lnTo>
                  <a:lnTo>
                    <a:pt x="419290" y="210807"/>
                  </a:lnTo>
                  <a:lnTo>
                    <a:pt x="419290" y="218186"/>
                  </a:lnTo>
                  <a:lnTo>
                    <a:pt x="420331" y="221221"/>
                  </a:lnTo>
                  <a:lnTo>
                    <a:pt x="424484" y="225653"/>
                  </a:lnTo>
                  <a:lnTo>
                    <a:pt x="427342" y="226758"/>
                  </a:lnTo>
                  <a:lnTo>
                    <a:pt x="434340" y="226758"/>
                  </a:lnTo>
                  <a:lnTo>
                    <a:pt x="437121" y="225653"/>
                  </a:lnTo>
                  <a:lnTo>
                    <a:pt x="441147" y="221005"/>
                  </a:lnTo>
                  <a:lnTo>
                    <a:pt x="442201" y="217970"/>
                  </a:lnTo>
                  <a:lnTo>
                    <a:pt x="442201" y="210667"/>
                  </a:lnTo>
                  <a:close/>
                </a:path>
                <a:path w="1200150" h="612140">
                  <a:moveTo>
                    <a:pt x="525716" y="208229"/>
                  </a:moveTo>
                  <a:lnTo>
                    <a:pt x="503783" y="220700"/>
                  </a:lnTo>
                  <a:lnTo>
                    <a:pt x="503783" y="295275"/>
                  </a:lnTo>
                  <a:lnTo>
                    <a:pt x="502666" y="299491"/>
                  </a:lnTo>
                  <a:lnTo>
                    <a:pt x="498081" y="304431"/>
                  </a:lnTo>
                  <a:lnTo>
                    <a:pt x="494245" y="305612"/>
                  </a:lnTo>
                  <a:lnTo>
                    <a:pt x="469646" y="305612"/>
                  </a:lnTo>
                  <a:lnTo>
                    <a:pt x="465874" y="304431"/>
                  </a:lnTo>
                  <a:lnTo>
                    <a:pt x="461721" y="299707"/>
                  </a:lnTo>
                  <a:lnTo>
                    <a:pt x="460362" y="295427"/>
                  </a:lnTo>
                  <a:lnTo>
                    <a:pt x="459930" y="289229"/>
                  </a:lnTo>
                  <a:lnTo>
                    <a:pt x="457276" y="275475"/>
                  </a:lnTo>
                  <a:lnTo>
                    <a:pt x="451472" y="263245"/>
                  </a:lnTo>
                  <a:lnTo>
                    <a:pt x="442531" y="252526"/>
                  </a:lnTo>
                  <a:lnTo>
                    <a:pt x="430441" y="243293"/>
                  </a:lnTo>
                  <a:lnTo>
                    <a:pt x="419595" y="263156"/>
                  </a:lnTo>
                  <a:lnTo>
                    <a:pt x="427748" y="269240"/>
                  </a:lnTo>
                  <a:lnTo>
                    <a:pt x="433552" y="276491"/>
                  </a:lnTo>
                  <a:lnTo>
                    <a:pt x="437032" y="284937"/>
                  </a:lnTo>
                  <a:lnTo>
                    <a:pt x="438175" y="294538"/>
                  </a:lnTo>
                  <a:lnTo>
                    <a:pt x="438175" y="298754"/>
                  </a:lnTo>
                  <a:lnTo>
                    <a:pt x="437438" y="301625"/>
                  </a:lnTo>
                  <a:lnTo>
                    <a:pt x="434403" y="304723"/>
                  </a:lnTo>
                  <a:lnTo>
                    <a:pt x="432168" y="305460"/>
                  </a:lnTo>
                  <a:lnTo>
                    <a:pt x="401447" y="305460"/>
                  </a:lnTo>
                  <a:lnTo>
                    <a:pt x="390359" y="327990"/>
                  </a:lnTo>
                  <a:lnTo>
                    <a:pt x="441337" y="328129"/>
                  </a:lnTo>
                  <a:lnTo>
                    <a:pt x="447535" y="325551"/>
                  </a:lnTo>
                  <a:lnTo>
                    <a:pt x="451866" y="320535"/>
                  </a:lnTo>
                  <a:lnTo>
                    <a:pt x="457822" y="325628"/>
                  </a:lnTo>
                  <a:lnTo>
                    <a:pt x="465188" y="328129"/>
                  </a:lnTo>
                  <a:lnTo>
                    <a:pt x="490093" y="328129"/>
                  </a:lnTo>
                  <a:lnTo>
                    <a:pt x="523379" y="304901"/>
                  </a:lnTo>
                  <a:lnTo>
                    <a:pt x="525716" y="289521"/>
                  </a:lnTo>
                  <a:lnTo>
                    <a:pt x="525716" y="208229"/>
                  </a:lnTo>
                  <a:close/>
                </a:path>
                <a:path w="1200150" h="612140">
                  <a:moveTo>
                    <a:pt x="572427" y="208229"/>
                  </a:moveTo>
                  <a:lnTo>
                    <a:pt x="550367" y="220700"/>
                  </a:lnTo>
                  <a:lnTo>
                    <a:pt x="550367" y="328129"/>
                  </a:lnTo>
                  <a:lnTo>
                    <a:pt x="572427" y="328129"/>
                  </a:lnTo>
                  <a:lnTo>
                    <a:pt x="572427" y="208229"/>
                  </a:lnTo>
                  <a:close/>
                </a:path>
                <a:path w="1200150" h="612140">
                  <a:moveTo>
                    <a:pt x="827976" y="353466"/>
                  </a:moveTo>
                  <a:lnTo>
                    <a:pt x="826922" y="350583"/>
                  </a:lnTo>
                  <a:lnTo>
                    <a:pt x="824941" y="348361"/>
                  </a:lnTo>
                  <a:lnTo>
                    <a:pt x="822833" y="346151"/>
                  </a:lnTo>
                  <a:lnTo>
                    <a:pt x="820039" y="345046"/>
                  </a:lnTo>
                  <a:lnTo>
                    <a:pt x="813104" y="345046"/>
                  </a:lnTo>
                  <a:lnTo>
                    <a:pt x="810260" y="346075"/>
                  </a:lnTo>
                  <a:lnTo>
                    <a:pt x="808151" y="348297"/>
                  </a:lnTo>
                  <a:lnTo>
                    <a:pt x="806107" y="350443"/>
                  </a:lnTo>
                  <a:lnTo>
                    <a:pt x="805053" y="353390"/>
                  </a:lnTo>
                  <a:lnTo>
                    <a:pt x="805053" y="360984"/>
                  </a:lnTo>
                  <a:lnTo>
                    <a:pt x="806107" y="364020"/>
                  </a:lnTo>
                  <a:lnTo>
                    <a:pt x="810260" y="368452"/>
                  </a:lnTo>
                  <a:lnTo>
                    <a:pt x="813104" y="369557"/>
                  </a:lnTo>
                  <a:lnTo>
                    <a:pt x="820039" y="369557"/>
                  </a:lnTo>
                  <a:lnTo>
                    <a:pt x="822896" y="368376"/>
                  </a:lnTo>
                  <a:lnTo>
                    <a:pt x="826985" y="363804"/>
                  </a:lnTo>
                  <a:lnTo>
                    <a:pt x="827976" y="360768"/>
                  </a:lnTo>
                  <a:lnTo>
                    <a:pt x="827976" y="353466"/>
                  </a:lnTo>
                  <a:close/>
                </a:path>
                <a:path w="1200150" h="612140">
                  <a:moveTo>
                    <a:pt x="854989" y="353466"/>
                  </a:moveTo>
                  <a:lnTo>
                    <a:pt x="853935" y="350583"/>
                  </a:lnTo>
                  <a:lnTo>
                    <a:pt x="849845" y="346151"/>
                  </a:lnTo>
                  <a:lnTo>
                    <a:pt x="847051" y="345046"/>
                  </a:lnTo>
                  <a:lnTo>
                    <a:pt x="840054" y="345046"/>
                  </a:lnTo>
                  <a:lnTo>
                    <a:pt x="837323" y="346075"/>
                  </a:lnTo>
                  <a:lnTo>
                    <a:pt x="835164" y="348297"/>
                  </a:lnTo>
                  <a:lnTo>
                    <a:pt x="833120" y="350443"/>
                  </a:lnTo>
                  <a:lnTo>
                    <a:pt x="832065" y="353390"/>
                  </a:lnTo>
                  <a:lnTo>
                    <a:pt x="832065" y="360984"/>
                  </a:lnTo>
                  <a:lnTo>
                    <a:pt x="833120" y="364020"/>
                  </a:lnTo>
                  <a:lnTo>
                    <a:pt x="837260" y="368452"/>
                  </a:lnTo>
                  <a:lnTo>
                    <a:pt x="840054" y="369557"/>
                  </a:lnTo>
                  <a:lnTo>
                    <a:pt x="847051" y="369557"/>
                  </a:lnTo>
                  <a:lnTo>
                    <a:pt x="849909" y="368376"/>
                  </a:lnTo>
                  <a:lnTo>
                    <a:pt x="851890" y="366090"/>
                  </a:lnTo>
                  <a:lnTo>
                    <a:pt x="853986" y="363804"/>
                  </a:lnTo>
                  <a:lnTo>
                    <a:pt x="854989" y="360768"/>
                  </a:lnTo>
                  <a:lnTo>
                    <a:pt x="854989" y="353466"/>
                  </a:lnTo>
                  <a:close/>
                </a:path>
                <a:path w="1200150" h="612140">
                  <a:moveTo>
                    <a:pt x="1060157" y="353466"/>
                  </a:moveTo>
                  <a:lnTo>
                    <a:pt x="1059116" y="350583"/>
                  </a:lnTo>
                  <a:lnTo>
                    <a:pt x="1057122" y="348361"/>
                  </a:lnTo>
                  <a:lnTo>
                    <a:pt x="1055027" y="346151"/>
                  </a:lnTo>
                  <a:lnTo>
                    <a:pt x="1052296" y="345046"/>
                  </a:lnTo>
                  <a:lnTo>
                    <a:pt x="1045298" y="345046"/>
                  </a:lnTo>
                  <a:lnTo>
                    <a:pt x="1042504" y="346151"/>
                  </a:lnTo>
                  <a:lnTo>
                    <a:pt x="1038301" y="350583"/>
                  </a:lnTo>
                  <a:lnTo>
                    <a:pt x="1037247" y="353542"/>
                  </a:lnTo>
                  <a:lnTo>
                    <a:pt x="1037247" y="360921"/>
                  </a:lnTo>
                  <a:lnTo>
                    <a:pt x="1038301" y="363943"/>
                  </a:lnTo>
                  <a:lnTo>
                    <a:pt x="1042504" y="368376"/>
                  </a:lnTo>
                  <a:lnTo>
                    <a:pt x="1045298" y="369481"/>
                  </a:lnTo>
                  <a:lnTo>
                    <a:pt x="1052296" y="369481"/>
                  </a:lnTo>
                  <a:lnTo>
                    <a:pt x="1055141" y="368376"/>
                  </a:lnTo>
                  <a:lnTo>
                    <a:pt x="1057122" y="366090"/>
                  </a:lnTo>
                  <a:lnTo>
                    <a:pt x="1059230" y="363804"/>
                  </a:lnTo>
                  <a:lnTo>
                    <a:pt x="1060157" y="360768"/>
                  </a:lnTo>
                  <a:lnTo>
                    <a:pt x="1060157" y="353466"/>
                  </a:lnTo>
                  <a:close/>
                </a:path>
                <a:path w="1200150" h="612140">
                  <a:moveTo>
                    <a:pt x="1063015" y="110985"/>
                  </a:moveTo>
                  <a:lnTo>
                    <a:pt x="1061961" y="108102"/>
                  </a:lnTo>
                  <a:lnTo>
                    <a:pt x="1059980" y="105892"/>
                  </a:lnTo>
                  <a:lnTo>
                    <a:pt x="1057935" y="103746"/>
                  </a:lnTo>
                  <a:lnTo>
                    <a:pt x="1055141" y="102641"/>
                  </a:lnTo>
                  <a:lnTo>
                    <a:pt x="1051610" y="102641"/>
                  </a:lnTo>
                  <a:lnTo>
                    <a:pt x="1048143" y="102641"/>
                  </a:lnTo>
                  <a:lnTo>
                    <a:pt x="1045298" y="103746"/>
                  </a:lnTo>
                  <a:lnTo>
                    <a:pt x="1041146" y="108178"/>
                  </a:lnTo>
                  <a:lnTo>
                    <a:pt x="1040091" y="111125"/>
                  </a:lnTo>
                  <a:lnTo>
                    <a:pt x="1040091" y="118516"/>
                  </a:lnTo>
                  <a:lnTo>
                    <a:pt x="1041146" y="121539"/>
                  </a:lnTo>
                  <a:lnTo>
                    <a:pt x="1045298" y="125971"/>
                  </a:lnTo>
                  <a:lnTo>
                    <a:pt x="1048143" y="127076"/>
                  </a:lnTo>
                  <a:lnTo>
                    <a:pt x="1055141" y="127076"/>
                  </a:lnTo>
                  <a:lnTo>
                    <a:pt x="1057935" y="125895"/>
                  </a:lnTo>
                  <a:lnTo>
                    <a:pt x="1062024" y="121323"/>
                  </a:lnTo>
                  <a:lnTo>
                    <a:pt x="1063015" y="118287"/>
                  </a:lnTo>
                  <a:lnTo>
                    <a:pt x="1063015" y="110985"/>
                  </a:lnTo>
                  <a:close/>
                </a:path>
                <a:path w="1200150" h="612140">
                  <a:moveTo>
                    <a:pt x="1149680" y="208229"/>
                  </a:moveTo>
                  <a:lnTo>
                    <a:pt x="1127696" y="220700"/>
                  </a:lnTo>
                  <a:lnTo>
                    <a:pt x="1127633" y="295503"/>
                  </a:lnTo>
                  <a:lnTo>
                    <a:pt x="1126578" y="299491"/>
                  </a:lnTo>
                  <a:lnTo>
                    <a:pt x="1124280" y="301929"/>
                  </a:lnTo>
                  <a:lnTo>
                    <a:pt x="1121994" y="304431"/>
                  </a:lnTo>
                  <a:lnTo>
                    <a:pt x="1118209" y="305612"/>
                  </a:lnTo>
                  <a:lnTo>
                    <a:pt x="1086675" y="305612"/>
                  </a:lnTo>
                  <a:lnTo>
                    <a:pt x="1078941" y="304139"/>
                  </a:lnTo>
                  <a:lnTo>
                    <a:pt x="1074293" y="301180"/>
                  </a:lnTo>
                  <a:lnTo>
                    <a:pt x="1076515" y="298818"/>
                  </a:lnTo>
                  <a:lnTo>
                    <a:pt x="1078992" y="295935"/>
                  </a:lnTo>
                  <a:lnTo>
                    <a:pt x="1081659" y="292468"/>
                  </a:lnTo>
                  <a:lnTo>
                    <a:pt x="1081659" y="283171"/>
                  </a:lnTo>
                  <a:lnTo>
                    <a:pt x="1058176" y="252603"/>
                  </a:lnTo>
                  <a:lnTo>
                    <a:pt x="1031671" y="242493"/>
                  </a:lnTo>
                  <a:lnTo>
                    <a:pt x="1022769" y="243560"/>
                  </a:lnTo>
                  <a:lnTo>
                    <a:pt x="1014298" y="246761"/>
                  </a:lnTo>
                  <a:lnTo>
                    <a:pt x="1006259" y="252107"/>
                  </a:lnTo>
                  <a:lnTo>
                    <a:pt x="998651" y="259613"/>
                  </a:lnTo>
                  <a:lnTo>
                    <a:pt x="998651" y="280212"/>
                  </a:lnTo>
                  <a:lnTo>
                    <a:pt x="1006805" y="273138"/>
                  </a:lnTo>
                  <a:lnTo>
                    <a:pt x="1014666" y="268084"/>
                  </a:lnTo>
                  <a:lnTo>
                    <a:pt x="1022184" y="265061"/>
                  </a:lnTo>
                  <a:lnTo>
                    <a:pt x="1029373" y="264045"/>
                  </a:lnTo>
                  <a:lnTo>
                    <a:pt x="1037590" y="265430"/>
                  </a:lnTo>
                  <a:lnTo>
                    <a:pt x="1045146" y="269582"/>
                  </a:lnTo>
                  <a:lnTo>
                    <a:pt x="1052042" y="276504"/>
                  </a:lnTo>
                  <a:lnTo>
                    <a:pt x="1058303" y="286194"/>
                  </a:lnTo>
                  <a:lnTo>
                    <a:pt x="1048372" y="294728"/>
                  </a:lnTo>
                  <a:lnTo>
                    <a:pt x="1036878" y="300812"/>
                  </a:lnTo>
                  <a:lnTo>
                    <a:pt x="1023810" y="304469"/>
                  </a:lnTo>
                  <a:lnTo>
                    <a:pt x="1009180" y="305689"/>
                  </a:lnTo>
                  <a:lnTo>
                    <a:pt x="973429" y="305689"/>
                  </a:lnTo>
                  <a:lnTo>
                    <a:pt x="965415" y="286499"/>
                  </a:lnTo>
                  <a:lnTo>
                    <a:pt x="964844" y="277152"/>
                  </a:lnTo>
                  <a:lnTo>
                    <a:pt x="943305" y="245021"/>
                  </a:lnTo>
                  <a:lnTo>
                    <a:pt x="943305" y="279184"/>
                  </a:lnTo>
                  <a:lnTo>
                    <a:pt x="943229" y="287375"/>
                  </a:lnTo>
                  <a:lnTo>
                    <a:pt x="942492" y="296354"/>
                  </a:lnTo>
                  <a:lnTo>
                    <a:pt x="939990" y="303555"/>
                  </a:lnTo>
                  <a:lnTo>
                    <a:pt x="935824" y="307873"/>
                  </a:lnTo>
                  <a:lnTo>
                    <a:pt x="930008" y="309308"/>
                  </a:lnTo>
                  <a:lnTo>
                    <a:pt x="924102" y="307873"/>
                  </a:lnTo>
                  <a:lnTo>
                    <a:pt x="916520" y="279184"/>
                  </a:lnTo>
                  <a:lnTo>
                    <a:pt x="917676" y="273786"/>
                  </a:lnTo>
                  <a:lnTo>
                    <a:pt x="922261" y="266115"/>
                  </a:lnTo>
                  <a:lnTo>
                    <a:pt x="925601" y="264198"/>
                  </a:lnTo>
                  <a:lnTo>
                    <a:pt x="934402" y="264198"/>
                  </a:lnTo>
                  <a:lnTo>
                    <a:pt x="937691" y="266115"/>
                  </a:lnTo>
                  <a:lnTo>
                    <a:pt x="939914" y="269951"/>
                  </a:lnTo>
                  <a:lnTo>
                    <a:pt x="942213" y="273786"/>
                  </a:lnTo>
                  <a:lnTo>
                    <a:pt x="943305" y="279184"/>
                  </a:lnTo>
                  <a:lnTo>
                    <a:pt x="943305" y="245021"/>
                  </a:lnTo>
                  <a:lnTo>
                    <a:pt x="937818" y="243230"/>
                  </a:lnTo>
                  <a:lnTo>
                    <a:pt x="930008" y="242493"/>
                  </a:lnTo>
                  <a:lnTo>
                    <a:pt x="922147" y="243230"/>
                  </a:lnTo>
                  <a:lnTo>
                    <a:pt x="895057" y="277190"/>
                  </a:lnTo>
                  <a:lnTo>
                    <a:pt x="894359" y="297129"/>
                  </a:lnTo>
                  <a:lnTo>
                    <a:pt x="893394" y="300520"/>
                  </a:lnTo>
                  <a:lnTo>
                    <a:pt x="889673" y="304660"/>
                  </a:lnTo>
                  <a:lnTo>
                    <a:pt x="886510" y="305689"/>
                  </a:lnTo>
                  <a:lnTo>
                    <a:pt x="857834" y="305689"/>
                  </a:lnTo>
                  <a:lnTo>
                    <a:pt x="857605" y="305612"/>
                  </a:lnTo>
                  <a:lnTo>
                    <a:pt x="854671" y="304660"/>
                  </a:lnTo>
                  <a:lnTo>
                    <a:pt x="852754" y="302590"/>
                  </a:lnTo>
                  <a:lnTo>
                    <a:pt x="850773" y="300520"/>
                  </a:lnTo>
                  <a:lnTo>
                    <a:pt x="849947" y="297497"/>
                  </a:lnTo>
                  <a:lnTo>
                    <a:pt x="849845" y="245592"/>
                  </a:lnTo>
                  <a:lnTo>
                    <a:pt x="827722" y="257848"/>
                  </a:lnTo>
                  <a:lnTo>
                    <a:pt x="827646" y="295935"/>
                  </a:lnTo>
                  <a:lnTo>
                    <a:pt x="827544" y="298386"/>
                  </a:lnTo>
                  <a:lnTo>
                    <a:pt x="826427" y="301332"/>
                  </a:lnTo>
                  <a:lnTo>
                    <a:pt x="824445" y="303034"/>
                  </a:lnTo>
                  <a:lnTo>
                    <a:pt x="822515" y="304800"/>
                  </a:lnTo>
                  <a:lnTo>
                    <a:pt x="819543" y="305612"/>
                  </a:lnTo>
                  <a:lnTo>
                    <a:pt x="707288" y="305612"/>
                  </a:lnTo>
                  <a:lnTo>
                    <a:pt x="703580" y="305320"/>
                  </a:lnTo>
                  <a:lnTo>
                    <a:pt x="699731" y="304660"/>
                  </a:lnTo>
                  <a:lnTo>
                    <a:pt x="700913" y="303403"/>
                  </a:lnTo>
                  <a:lnTo>
                    <a:pt x="703084" y="300812"/>
                  </a:lnTo>
                  <a:lnTo>
                    <a:pt x="706475" y="296684"/>
                  </a:lnTo>
                  <a:lnTo>
                    <a:pt x="711441" y="290626"/>
                  </a:lnTo>
                  <a:lnTo>
                    <a:pt x="712927" y="289001"/>
                  </a:lnTo>
                  <a:lnTo>
                    <a:pt x="714476" y="287375"/>
                  </a:lnTo>
                  <a:lnTo>
                    <a:pt x="716457" y="285686"/>
                  </a:lnTo>
                  <a:lnTo>
                    <a:pt x="719124" y="283908"/>
                  </a:lnTo>
                  <a:lnTo>
                    <a:pt x="721728" y="282130"/>
                  </a:lnTo>
                  <a:lnTo>
                    <a:pt x="724331" y="280949"/>
                  </a:lnTo>
                  <a:lnTo>
                    <a:pt x="726808" y="280441"/>
                  </a:lnTo>
                  <a:lnTo>
                    <a:pt x="726808" y="271500"/>
                  </a:lnTo>
                  <a:lnTo>
                    <a:pt x="700786" y="247294"/>
                  </a:lnTo>
                  <a:lnTo>
                    <a:pt x="700786" y="273278"/>
                  </a:lnTo>
                  <a:lnTo>
                    <a:pt x="697877" y="275120"/>
                  </a:lnTo>
                  <a:lnTo>
                    <a:pt x="694105" y="279260"/>
                  </a:lnTo>
                  <a:lnTo>
                    <a:pt x="685126" y="291884"/>
                  </a:lnTo>
                  <a:lnTo>
                    <a:pt x="682320" y="295567"/>
                  </a:lnTo>
                  <a:lnTo>
                    <a:pt x="681278" y="296684"/>
                  </a:lnTo>
                  <a:lnTo>
                    <a:pt x="680161" y="295503"/>
                  </a:lnTo>
                  <a:lnTo>
                    <a:pt x="677456" y="291731"/>
                  </a:lnTo>
                  <a:lnTo>
                    <a:pt x="668756" y="279184"/>
                  </a:lnTo>
                  <a:lnTo>
                    <a:pt x="665226" y="275120"/>
                  </a:lnTo>
                  <a:lnTo>
                    <a:pt x="662317" y="273278"/>
                  </a:lnTo>
                  <a:lnTo>
                    <a:pt x="668261" y="266928"/>
                  </a:lnTo>
                  <a:lnTo>
                    <a:pt x="674649" y="263906"/>
                  </a:lnTo>
                  <a:lnTo>
                    <a:pt x="681393" y="264198"/>
                  </a:lnTo>
                  <a:lnTo>
                    <a:pt x="688213" y="264198"/>
                  </a:lnTo>
                  <a:lnTo>
                    <a:pt x="694651" y="267220"/>
                  </a:lnTo>
                  <a:lnTo>
                    <a:pt x="700786" y="273278"/>
                  </a:lnTo>
                  <a:lnTo>
                    <a:pt x="700786" y="247294"/>
                  </a:lnTo>
                  <a:lnTo>
                    <a:pt x="700011" y="246849"/>
                  </a:lnTo>
                  <a:lnTo>
                    <a:pt x="693775" y="244322"/>
                  </a:lnTo>
                  <a:lnTo>
                    <a:pt x="687666" y="242836"/>
                  </a:lnTo>
                  <a:lnTo>
                    <a:pt x="681520" y="242341"/>
                  </a:lnTo>
                  <a:lnTo>
                    <a:pt x="675373" y="242836"/>
                  </a:lnTo>
                  <a:lnTo>
                    <a:pt x="640816" y="265061"/>
                  </a:lnTo>
                  <a:lnTo>
                    <a:pt x="636549" y="271132"/>
                  </a:lnTo>
                  <a:lnTo>
                    <a:pt x="636549" y="280441"/>
                  </a:lnTo>
                  <a:lnTo>
                    <a:pt x="639394" y="280949"/>
                  </a:lnTo>
                  <a:lnTo>
                    <a:pt x="642239" y="282206"/>
                  </a:lnTo>
                  <a:lnTo>
                    <a:pt x="664552" y="306425"/>
                  </a:lnTo>
                  <a:lnTo>
                    <a:pt x="666038" y="308127"/>
                  </a:lnTo>
                  <a:lnTo>
                    <a:pt x="638898" y="336626"/>
                  </a:lnTo>
                  <a:lnTo>
                    <a:pt x="637108" y="341287"/>
                  </a:lnTo>
                  <a:lnTo>
                    <a:pt x="636295" y="346303"/>
                  </a:lnTo>
                  <a:lnTo>
                    <a:pt x="636295" y="351764"/>
                  </a:lnTo>
                  <a:lnTo>
                    <a:pt x="656170" y="390652"/>
                  </a:lnTo>
                  <a:lnTo>
                    <a:pt x="681583" y="397687"/>
                  </a:lnTo>
                  <a:lnTo>
                    <a:pt x="690638" y="397129"/>
                  </a:lnTo>
                  <a:lnTo>
                    <a:pt x="699300" y="395224"/>
                  </a:lnTo>
                  <a:lnTo>
                    <a:pt x="707542" y="391985"/>
                  </a:lnTo>
                  <a:lnTo>
                    <a:pt x="715352" y="387426"/>
                  </a:lnTo>
                  <a:lnTo>
                    <a:pt x="715352" y="375462"/>
                  </a:lnTo>
                  <a:lnTo>
                    <a:pt x="715352" y="365277"/>
                  </a:lnTo>
                  <a:lnTo>
                    <a:pt x="675322" y="375462"/>
                  </a:lnTo>
                  <a:lnTo>
                    <a:pt x="669137" y="373405"/>
                  </a:lnTo>
                  <a:lnTo>
                    <a:pt x="664489" y="369189"/>
                  </a:lnTo>
                  <a:lnTo>
                    <a:pt x="659777" y="364985"/>
                  </a:lnTo>
                  <a:lnTo>
                    <a:pt x="657479" y="359295"/>
                  </a:lnTo>
                  <a:lnTo>
                    <a:pt x="657479" y="345338"/>
                  </a:lnTo>
                  <a:lnTo>
                    <a:pt x="659472" y="339877"/>
                  </a:lnTo>
                  <a:lnTo>
                    <a:pt x="667524" y="331317"/>
                  </a:lnTo>
                  <a:lnTo>
                    <a:pt x="673531" y="327253"/>
                  </a:lnTo>
                  <a:lnTo>
                    <a:pt x="681520" y="323405"/>
                  </a:lnTo>
                  <a:lnTo>
                    <a:pt x="686409" y="326504"/>
                  </a:lnTo>
                  <a:lnTo>
                    <a:pt x="692048" y="328053"/>
                  </a:lnTo>
                  <a:lnTo>
                    <a:pt x="826109" y="328053"/>
                  </a:lnTo>
                  <a:lnTo>
                    <a:pt x="833170" y="325628"/>
                  </a:lnTo>
                  <a:lnTo>
                    <a:pt x="835774" y="323405"/>
                  </a:lnTo>
                  <a:lnTo>
                    <a:pt x="838809" y="320827"/>
                  </a:lnTo>
                  <a:lnTo>
                    <a:pt x="844448" y="325628"/>
                  </a:lnTo>
                  <a:lnTo>
                    <a:pt x="851509" y="328053"/>
                  </a:lnTo>
                  <a:lnTo>
                    <a:pt x="892581" y="328053"/>
                  </a:lnTo>
                  <a:lnTo>
                    <a:pt x="899528" y="325767"/>
                  </a:lnTo>
                  <a:lnTo>
                    <a:pt x="905167" y="321195"/>
                  </a:lnTo>
                  <a:lnTo>
                    <a:pt x="910158" y="325831"/>
                  </a:lnTo>
                  <a:lnTo>
                    <a:pt x="915962" y="329133"/>
                  </a:lnTo>
                  <a:lnTo>
                    <a:pt x="922591" y="331101"/>
                  </a:lnTo>
                  <a:lnTo>
                    <a:pt x="930071" y="331749"/>
                  </a:lnTo>
                  <a:lnTo>
                    <a:pt x="937412" y="331089"/>
                  </a:lnTo>
                  <a:lnTo>
                    <a:pt x="944016" y="329107"/>
                  </a:lnTo>
                  <a:lnTo>
                    <a:pt x="949921" y="325767"/>
                  </a:lnTo>
                  <a:lnTo>
                    <a:pt x="955040" y="321195"/>
                  </a:lnTo>
                  <a:lnTo>
                    <a:pt x="960361" y="325767"/>
                  </a:lnTo>
                  <a:lnTo>
                    <a:pt x="967295" y="328053"/>
                  </a:lnTo>
                  <a:lnTo>
                    <a:pt x="1008989" y="328053"/>
                  </a:lnTo>
                  <a:lnTo>
                    <a:pt x="1022883" y="327139"/>
                  </a:lnTo>
                  <a:lnTo>
                    <a:pt x="1035951" y="324396"/>
                  </a:lnTo>
                  <a:lnTo>
                    <a:pt x="1044486" y="321195"/>
                  </a:lnTo>
                  <a:lnTo>
                    <a:pt x="1045464" y="320827"/>
                  </a:lnTo>
                  <a:lnTo>
                    <a:pt x="1048181" y="319811"/>
                  </a:lnTo>
                  <a:lnTo>
                    <a:pt x="1059611" y="313372"/>
                  </a:lnTo>
                  <a:lnTo>
                    <a:pt x="1064933" y="319430"/>
                  </a:lnTo>
                  <a:lnTo>
                    <a:pt x="1070571" y="323405"/>
                  </a:lnTo>
                  <a:lnTo>
                    <a:pt x="1082344" y="327101"/>
                  </a:lnTo>
                  <a:lnTo>
                    <a:pt x="1089279" y="328053"/>
                  </a:lnTo>
                  <a:lnTo>
                    <a:pt x="1114056" y="328053"/>
                  </a:lnTo>
                  <a:lnTo>
                    <a:pt x="1146937" y="305689"/>
                  </a:lnTo>
                  <a:lnTo>
                    <a:pt x="1147318" y="304825"/>
                  </a:lnTo>
                  <a:lnTo>
                    <a:pt x="1149096" y="297497"/>
                  </a:lnTo>
                  <a:lnTo>
                    <a:pt x="1149604" y="290474"/>
                  </a:lnTo>
                  <a:lnTo>
                    <a:pt x="1149680" y="208229"/>
                  </a:lnTo>
                  <a:close/>
                </a:path>
                <a:path w="1200150" h="612140">
                  <a:moveTo>
                    <a:pt x="1196327" y="208229"/>
                  </a:moveTo>
                  <a:lnTo>
                    <a:pt x="1174153" y="220700"/>
                  </a:lnTo>
                  <a:lnTo>
                    <a:pt x="1174153" y="328129"/>
                  </a:lnTo>
                  <a:lnTo>
                    <a:pt x="1196327" y="328129"/>
                  </a:lnTo>
                  <a:lnTo>
                    <a:pt x="1196327" y="208229"/>
                  </a:lnTo>
                  <a:close/>
                </a:path>
                <a:path w="1200150" h="612140">
                  <a:moveTo>
                    <a:pt x="1199629" y="44526"/>
                  </a:moveTo>
                  <a:lnTo>
                    <a:pt x="1185087" y="6642"/>
                  </a:lnTo>
                  <a:lnTo>
                    <a:pt x="1177988" y="2616"/>
                  </a:lnTo>
                  <a:lnTo>
                    <a:pt x="1177988" y="35801"/>
                  </a:lnTo>
                  <a:lnTo>
                    <a:pt x="1177988" y="56121"/>
                  </a:lnTo>
                  <a:lnTo>
                    <a:pt x="1173721" y="63207"/>
                  </a:lnTo>
                  <a:lnTo>
                    <a:pt x="1161326" y="63207"/>
                  </a:lnTo>
                  <a:lnTo>
                    <a:pt x="1158722" y="62395"/>
                  </a:lnTo>
                  <a:lnTo>
                    <a:pt x="1156538" y="60223"/>
                  </a:lnTo>
                  <a:lnTo>
                    <a:pt x="1155446" y="59156"/>
                  </a:lnTo>
                  <a:lnTo>
                    <a:pt x="1154633" y="56489"/>
                  </a:lnTo>
                  <a:lnTo>
                    <a:pt x="1154696" y="25768"/>
                  </a:lnTo>
                  <a:lnTo>
                    <a:pt x="1157922" y="21780"/>
                  </a:lnTo>
                  <a:lnTo>
                    <a:pt x="1168768" y="21780"/>
                  </a:lnTo>
                  <a:lnTo>
                    <a:pt x="1172108" y="23622"/>
                  </a:lnTo>
                  <a:lnTo>
                    <a:pt x="1174521" y="27254"/>
                  </a:lnTo>
                  <a:lnTo>
                    <a:pt x="1176820" y="30937"/>
                  </a:lnTo>
                  <a:lnTo>
                    <a:pt x="1177988" y="35801"/>
                  </a:lnTo>
                  <a:lnTo>
                    <a:pt x="1177988" y="2616"/>
                  </a:lnTo>
                  <a:lnTo>
                    <a:pt x="1172197" y="749"/>
                  </a:lnTo>
                  <a:lnTo>
                    <a:pt x="1164488" y="0"/>
                  </a:lnTo>
                  <a:lnTo>
                    <a:pt x="1154696" y="0"/>
                  </a:lnTo>
                  <a:lnTo>
                    <a:pt x="1132522" y="33642"/>
                  </a:lnTo>
                  <a:lnTo>
                    <a:pt x="1132420" y="54787"/>
                  </a:lnTo>
                  <a:lnTo>
                    <a:pt x="1131531" y="58115"/>
                  </a:lnTo>
                  <a:lnTo>
                    <a:pt x="1127810" y="62255"/>
                  </a:lnTo>
                  <a:lnTo>
                    <a:pt x="1124597" y="63284"/>
                  </a:lnTo>
                  <a:lnTo>
                    <a:pt x="1089342" y="63284"/>
                  </a:lnTo>
                  <a:lnTo>
                    <a:pt x="1081595" y="61810"/>
                  </a:lnTo>
                  <a:lnTo>
                    <a:pt x="1077010" y="58851"/>
                  </a:lnTo>
                  <a:lnTo>
                    <a:pt x="1079246" y="56489"/>
                  </a:lnTo>
                  <a:lnTo>
                    <a:pt x="1081659" y="53606"/>
                  </a:lnTo>
                  <a:lnTo>
                    <a:pt x="1084326" y="50139"/>
                  </a:lnTo>
                  <a:lnTo>
                    <a:pt x="1084326" y="40843"/>
                  </a:lnTo>
                  <a:lnTo>
                    <a:pt x="1078992" y="31318"/>
                  </a:lnTo>
                  <a:lnTo>
                    <a:pt x="1073302" y="23063"/>
                  </a:lnTo>
                  <a:lnTo>
                    <a:pt x="1072134" y="21717"/>
                  </a:lnTo>
                  <a:lnTo>
                    <a:pt x="1067257" y="16052"/>
                  </a:lnTo>
                  <a:lnTo>
                    <a:pt x="1034389" y="127"/>
                  </a:lnTo>
                  <a:lnTo>
                    <a:pt x="1025461" y="1206"/>
                  </a:lnTo>
                  <a:lnTo>
                    <a:pt x="1016977" y="4419"/>
                  </a:lnTo>
                  <a:lnTo>
                    <a:pt x="1008951" y="9779"/>
                  </a:lnTo>
                  <a:lnTo>
                    <a:pt x="1001369" y="17284"/>
                  </a:lnTo>
                  <a:lnTo>
                    <a:pt x="1001369" y="37884"/>
                  </a:lnTo>
                  <a:lnTo>
                    <a:pt x="1009497" y="30822"/>
                  </a:lnTo>
                  <a:lnTo>
                    <a:pt x="1017333" y="25768"/>
                  </a:lnTo>
                  <a:lnTo>
                    <a:pt x="1024851" y="22733"/>
                  </a:lnTo>
                  <a:lnTo>
                    <a:pt x="1032040" y="21717"/>
                  </a:lnTo>
                  <a:lnTo>
                    <a:pt x="1040257" y="23101"/>
                  </a:lnTo>
                  <a:lnTo>
                    <a:pt x="1047800" y="27254"/>
                  </a:lnTo>
                  <a:lnTo>
                    <a:pt x="1054709" y="34175"/>
                  </a:lnTo>
                  <a:lnTo>
                    <a:pt x="1060970" y="43865"/>
                  </a:lnTo>
                  <a:lnTo>
                    <a:pt x="1051064" y="52387"/>
                  </a:lnTo>
                  <a:lnTo>
                    <a:pt x="1039571" y="58483"/>
                  </a:lnTo>
                  <a:lnTo>
                    <a:pt x="1026490" y="62141"/>
                  </a:lnTo>
                  <a:lnTo>
                    <a:pt x="1011847" y="63360"/>
                  </a:lnTo>
                  <a:lnTo>
                    <a:pt x="976160" y="63360"/>
                  </a:lnTo>
                  <a:lnTo>
                    <a:pt x="972934" y="62318"/>
                  </a:lnTo>
                  <a:lnTo>
                    <a:pt x="970978" y="60223"/>
                  </a:lnTo>
                  <a:lnTo>
                    <a:pt x="969035" y="58191"/>
                  </a:lnTo>
                  <a:lnTo>
                    <a:pt x="968108" y="54787"/>
                  </a:lnTo>
                  <a:lnTo>
                    <a:pt x="967994" y="42760"/>
                  </a:lnTo>
                  <a:lnTo>
                    <a:pt x="967511" y="34823"/>
                  </a:lnTo>
                  <a:lnTo>
                    <a:pt x="946175" y="2730"/>
                  </a:lnTo>
                  <a:lnTo>
                    <a:pt x="946175" y="36842"/>
                  </a:lnTo>
                  <a:lnTo>
                    <a:pt x="946124" y="44526"/>
                  </a:lnTo>
                  <a:lnTo>
                    <a:pt x="932853" y="66903"/>
                  </a:lnTo>
                  <a:lnTo>
                    <a:pt x="926922" y="65455"/>
                  </a:lnTo>
                  <a:lnTo>
                    <a:pt x="919289" y="36842"/>
                  </a:lnTo>
                  <a:lnTo>
                    <a:pt x="920407" y="31369"/>
                  </a:lnTo>
                  <a:lnTo>
                    <a:pt x="923188" y="26924"/>
                  </a:lnTo>
                  <a:lnTo>
                    <a:pt x="925106" y="23685"/>
                  </a:lnTo>
                  <a:lnTo>
                    <a:pt x="928458" y="21780"/>
                  </a:lnTo>
                  <a:lnTo>
                    <a:pt x="937260" y="21780"/>
                  </a:lnTo>
                  <a:lnTo>
                    <a:pt x="940473" y="23685"/>
                  </a:lnTo>
                  <a:lnTo>
                    <a:pt x="942708" y="27559"/>
                  </a:lnTo>
                  <a:lnTo>
                    <a:pt x="945057" y="31369"/>
                  </a:lnTo>
                  <a:lnTo>
                    <a:pt x="946175" y="36842"/>
                  </a:lnTo>
                  <a:lnTo>
                    <a:pt x="946175" y="2730"/>
                  </a:lnTo>
                  <a:lnTo>
                    <a:pt x="940485" y="876"/>
                  </a:lnTo>
                  <a:lnTo>
                    <a:pt x="932675" y="127"/>
                  </a:lnTo>
                  <a:lnTo>
                    <a:pt x="924801" y="876"/>
                  </a:lnTo>
                  <a:lnTo>
                    <a:pt x="897750" y="34823"/>
                  </a:lnTo>
                  <a:lnTo>
                    <a:pt x="897026" y="54787"/>
                  </a:lnTo>
                  <a:lnTo>
                    <a:pt x="896124" y="58191"/>
                  </a:lnTo>
                  <a:lnTo>
                    <a:pt x="892403" y="62318"/>
                  </a:lnTo>
                  <a:lnTo>
                    <a:pt x="889177" y="63360"/>
                  </a:lnTo>
                  <a:lnTo>
                    <a:pt x="857961" y="63360"/>
                  </a:lnTo>
                  <a:lnTo>
                    <a:pt x="857961" y="63068"/>
                  </a:lnTo>
                  <a:lnTo>
                    <a:pt x="857885" y="33642"/>
                  </a:lnTo>
                  <a:lnTo>
                    <a:pt x="836091" y="292"/>
                  </a:lnTo>
                  <a:lnTo>
                    <a:pt x="836091" y="63068"/>
                  </a:lnTo>
                  <a:lnTo>
                    <a:pt x="833983" y="62915"/>
                  </a:lnTo>
                  <a:lnTo>
                    <a:pt x="831316" y="62623"/>
                  </a:lnTo>
                  <a:lnTo>
                    <a:pt x="828154" y="62103"/>
                  </a:lnTo>
                  <a:lnTo>
                    <a:pt x="817930" y="60769"/>
                  </a:lnTo>
                  <a:lnTo>
                    <a:pt x="812736" y="54051"/>
                  </a:lnTo>
                  <a:lnTo>
                    <a:pt x="812736" y="35801"/>
                  </a:lnTo>
                  <a:lnTo>
                    <a:pt x="813904" y="30937"/>
                  </a:lnTo>
                  <a:lnTo>
                    <a:pt x="818489" y="23622"/>
                  </a:lnTo>
                  <a:lnTo>
                    <a:pt x="821842" y="21780"/>
                  </a:lnTo>
                  <a:lnTo>
                    <a:pt x="832739" y="21780"/>
                  </a:lnTo>
                  <a:lnTo>
                    <a:pt x="836028" y="25768"/>
                  </a:lnTo>
                  <a:lnTo>
                    <a:pt x="836091" y="63068"/>
                  </a:lnTo>
                  <a:lnTo>
                    <a:pt x="836091" y="292"/>
                  </a:lnTo>
                  <a:lnTo>
                    <a:pt x="835710" y="127"/>
                  </a:lnTo>
                  <a:lnTo>
                    <a:pt x="825931" y="127"/>
                  </a:lnTo>
                  <a:lnTo>
                    <a:pt x="793254" y="25463"/>
                  </a:lnTo>
                  <a:lnTo>
                    <a:pt x="790981" y="44526"/>
                  </a:lnTo>
                  <a:lnTo>
                    <a:pt x="791464" y="51028"/>
                  </a:lnTo>
                  <a:lnTo>
                    <a:pt x="819086" y="82867"/>
                  </a:lnTo>
                  <a:lnTo>
                    <a:pt x="832561" y="84988"/>
                  </a:lnTo>
                  <a:lnTo>
                    <a:pt x="829271" y="90462"/>
                  </a:lnTo>
                  <a:lnTo>
                    <a:pt x="824382" y="93192"/>
                  </a:lnTo>
                  <a:lnTo>
                    <a:pt x="811682" y="93192"/>
                  </a:lnTo>
                  <a:lnTo>
                    <a:pt x="804989" y="91046"/>
                  </a:lnTo>
                  <a:lnTo>
                    <a:pt x="797801" y="86842"/>
                  </a:lnTo>
                  <a:lnTo>
                    <a:pt x="797801" y="107073"/>
                  </a:lnTo>
                  <a:lnTo>
                    <a:pt x="804989" y="111493"/>
                  </a:lnTo>
                  <a:lnTo>
                    <a:pt x="812177" y="113792"/>
                  </a:lnTo>
                  <a:lnTo>
                    <a:pt x="827976" y="113792"/>
                  </a:lnTo>
                  <a:lnTo>
                    <a:pt x="855726" y="85725"/>
                  </a:lnTo>
                  <a:lnTo>
                    <a:pt x="895248" y="85725"/>
                  </a:lnTo>
                  <a:lnTo>
                    <a:pt x="902195" y="83439"/>
                  </a:lnTo>
                  <a:lnTo>
                    <a:pt x="907821" y="78867"/>
                  </a:lnTo>
                  <a:lnTo>
                    <a:pt x="912825" y="83502"/>
                  </a:lnTo>
                  <a:lnTo>
                    <a:pt x="918641" y="86804"/>
                  </a:lnTo>
                  <a:lnTo>
                    <a:pt x="925283" y="88773"/>
                  </a:lnTo>
                  <a:lnTo>
                    <a:pt x="932789" y="89420"/>
                  </a:lnTo>
                  <a:lnTo>
                    <a:pt x="940104" y="88760"/>
                  </a:lnTo>
                  <a:lnTo>
                    <a:pt x="946708" y="86766"/>
                  </a:lnTo>
                  <a:lnTo>
                    <a:pt x="952614" y="83439"/>
                  </a:lnTo>
                  <a:lnTo>
                    <a:pt x="957694" y="78867"/>
                  </a:lnTo>
                  <a:lnTo>
                    <a:pt x="963028" y="83439"/>
                  </a:lnTo>
                  <a:lnTo>
                    <a:pt x="969962" y="85725"/>
                  </a:lnTo>
                  <a:lnTo>
                    <a:pt x="1011656" y="85725"/>
                  </a:lnTo>
                  <a:lnTo>
                    <a:pt x="1050848" y="77482"/>
                  </a:lnTo>
                  <a:lnTo>
                    <a:pt x="1062266" y="71043"/>
                  </a:lnTo>
                  <a:lnTo>
                    <a:pt x="1067600" y="77089"/>
                  </a:lnTo>
                  <a:lnTo>
                    <a:pt x="1073302" y="81076"/>
                  </a:lnTo>
                  <a:lnTo>
                    <a:pt x="1085011" y="84772"/>
                  </a:lnTo>
                  <a:lnTo>
                    <a:pt x="1091946" y="85725"/>
                  </a:lnTo>
                  <a:lnTo>
                    <a:pt x="1130223" y="85725"/>
                  </a:lnTo>
                  <a:lnTo>
                    <a:pt x="1137043" y="83591"/>
                  </a:lnTo>
                  <a:lnTo>
                    <a:pt x="1142682" y="79235"/>
                  </a:lnTo>
                  <a:lnTo>
                    <a:pt x="1148626" y="83591"/>
                  </a:lnTo>
                  <a:lnTo>
                    <a:pt x="1156309" y="85725"/>
                  </a:lnTo>
                  <a:lnTo>
                    <a:pt x="1165669" y="85725"/>
                  </a:lnTo>
                  <a:lnTo>
                    <a:pt x="1173073" y="84988"/>
                  </a:lnTo>
                  <a:lnTo>
                    <a:pt x="1179664" y="82791"/>
                  </a:lnTo>
                  <a:lnTo>
                    <a:pt x="1185252" y="79235"/>
                  </a:lnTo>
                  <a:lnTo>
                    <a:pt x="1185481" y="79095"/>
                  </a:lnTo>
                  <a:lnTo>
                    <a:pt x="1196238" y="63284"/>
                  </a:lnTo>
                  <a:lnTo>
                    <a:pt x="1197444" y="60223"/>
                  </a:lnTo>
                  <a:lnTo>
                    <a:pt x="1199172" y="51968"/>
                  </a:lnTo>
                  <a:lnTo>
                    <a:pt x="1199629" y="4452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22" name="object 22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280629" y="1033500"/>
              <a:ext cx="188453" cy="123384"/>
            </a:xfrm>
            <a:prstGeom prst="rect">
              <a:avLst/>
            </a:prstGeom>
          </p:spPr>
        </p:pic>
        <p:sp>
          <p:nvSpPr>
            <p:cNvPr id="23" name="object 23"/>
            <p:cNvSpPr/>
            <p:nvPr/>
          </p:nvSpPr>
          <p:spPr>
            <a:xfrm>
              <a:off x="2493479" y="1033500"/>
              <a:ext cx="626745" cy="181610"/>
            </a:xfrm>
            <a:custGeom>
              <a:avLst/>
              <a:gdLst/>
              <a:ahLst/>
              <a:cxnLst/>
              <a:rect l="l" t="t" r="r" b="b"/>
              <a:pathLst>
                <a:path w="626744" h="181609">
                  <a:moveTo>
                    <a:pt x="22186" y="3556"/>
                  </a:moveTo>
                  <a:lnTo>
                    <a:pt x="0" y="16027"/>
                  </a:lnTo>
                  <a:lnTo>
                    <a:pt x="0" y="123469"/>
                  </a:lnTo>
                  <a:lnTo>
                    <a:pt x="22186" y="123469"/>
                  </a:lnTo>
                  <a:lnTo>
                    <a:pt x="22186" y="3556"/>
                  </a:lnTo>
                  <a:close/>
                </a:path>
                <a:path w="626744" h="181609">
                  <a:moveTo>
                    <a:pt x="217639" y="148793"/>
                  </a:moveTo>
                  <a:lnTo>
                    <a:pt x="216649" y="145910"/>
                  </a:lnTo>
                  <a:lnTo>
                    <a:pt x="212559" y="141478"/>
                  </a:lnTo>
                  <a:lnTo>
                    <a:pt x="209765" y="140373"/>
                  </a:lnTo>
                  <a:lnTo>
                    <a:pt x="206298" y="140373"/>
                  </a:lnTo>
                  <a:lnTo>
                    <a:pt x="202768" y="140373"/>
                  </a:lnTo>
                  <a:lnTo>
                    <a:pt x="199986" y="141478"/>
                  </a:lnTo>
                  <a:lnTo>
                    <a:pt x="195770" y="145757"/>
                  </a:lnTo>
                  <a:lnTo>
                    <a:pt x="194779" y="148717"/>
                  </a:lnTo>
                  <a:lnTo>
                    <a:pt x="194779" y="156324"/>
                  </a:lnTo>
                  <a:lnTo>
                    <a:pt x="195770" y="159346"/>
                  </a:lnTo>
                  <a:lnTo>
                    <a:pt x="199986" y="163779"/>
                  </a:lnTo>
                  <a:lnTo>
                    <a:pt x="202768" y="164884"/>
                  </a:lnTo>
                  <a:lnTo>
                    <a:pt x="209765" y="164884"/>
                  </a:lnTo>
                  <a:lnTo>
                    <a:pt x="212623" y="163703"/>
                  </a:lnTo>
                  <a:lnTo>
                    <a:pt x="216649" y="159131"/>
                  </a:lnTo>
                  <a:lnTo>
                    <a:pt x="217639" y="156095"/>
                  </a:lnTo>
                  <a:lnTo>
                    <a:pt x="217639" y="148793"/>
                  </a:lnTo>
                  <a:close/>
                </a:path>
                <a:path w="626744" h="181609">
                  <a:moveTo>
                    <a:pt x="244652" y="148793"/>
                  </a:moveTo>
                  <a:lnTo>
                    <a:pt x="243598" y="145910"/>
                  </a:lnTo>
                  <a:lnTo>
                    <a:pt x="239636" y="141478"/>
                  </a:lnTo>
                  <a:lnTo>
                    <a:pt x="236778" y="140373"/>
                  </a:lnTo>
                  <a:lnTo>
                    <a:pt x="233311" y="140373"/>
                  </a:lnTo>
                  <a:lnTo>
                    <a:pt x="229781" y="140373"/>
                  </a:lnTo>
                  <a:lnTo>
                    <a:pt x="226936" y="141478"/>
                  </a:lnTo>
                  <a:lnTo>
                    <a:pt x="222783" y="145757"/>
                  </a:lnTo>
                  <a:lnTo>
                    <a:pt x="221729" y="148717"/>
                  </a:lnTo>
                  <a:lnTo>
                    <a:pt x="221729" y="156324"/>
                  </a:lnTo>
                  <a:lnTo>
                    <a:pt x="222783" y="159346"/>
                  </a:lnTo>
                  <a:lnTo>
                    <a:pt x="226936" y="163779"/>
                  </a:lnTo>
                  <a:lnTo>
                    <a:pt x="229781" y="164884"/>
                  </a:lnTo>
                  <a:lnTo>
                    <a:pt x="236778" y="164884"/>
                  </a:lnTo>
                  <a:lnTo>
                    <a:pt x="239636" y="163703"/>
                  </a:lnTo>
                  <a:lnTo>
                    <a:pt x="241617" y="161417"/>
                  </a:lnTo>
                  <a:lnTo>
                    <a:pt x="243725" y="159131"/>
                  </a:lnTo>
                  <a:lnTo>
                    <a:pt x="244652" y="156095"/>
                  </a:lnTo>
                  <a:lnTo>
                    <a:pt x="244652" y="148793"/>
                  </a:lnTo>
                  <a:close/>
                </a:path>
                <a:path w="626744" h="181609">
                  <a:moveTo>
                    <a:pt x="473925" y="8420"/>
                  </a:moveTo>
                  <a:lnTo>
                    <a:pt x="472871" y="5549"/>
                  </a:lnTo>
                  <a:lnTo>
                    <a:pt x="468782" y="1117"/>
                  </a:lnTo>
                  <a:lnTo>
                    <a:pt x="466001" y="0"/>
                  </a:lnTo>
                  <a:lnTo>
                    <a:pt x="459054" y="0"/>
                  </a:lnTo>
                  <a:lnTo>
                    <a:pt x="456209" y="1193"/>
                  </a:lnTo>
                  <a:lnTo>
                    <a:pt x="454101" y="3403"/>
                  </a:lnTo>
                  <a:lnTo>
                    <a:pt x="452056" y="5626"/>
                  </a:lnTo>
                  <a:lnTo>
                    <a:pt x="451002" y="8572"/>
                  </a:lnTo>
                  <a:lnTo>
                    <a:pt x="451002" y="15963"/>
                  </a:lnTo>
                  <a:lnTo>
                    <a:pt x="452056" y="18986"/>
                  </a:lnTo>
                  <a:lnTo>
                    <a:pt x="456209" y="23418"/>
                  </a:lnTo>
                  <a:lnTo>
                    <a:pt x="459054" y="24523"/>
                  </a:lnTo>
                  <a:lnTo>
                    <a:pt x="466001" y="24523"/>
                  </a:lnTo>
                  <a:lnTo>
                    <a:pt x="468845" y="23418"/>
                  </a:lnTo>
                  <a:lnTo>
                    <a:pt x="470827" y="21043"/>
                  </a:lnTo>
                  <a:lnTo>
                    <a:pt x="472871" y="18757"/>
                  </a:lnTo>
                  <a:lnTo>
                    <a:pt x="473925" y="15735"/>
                  </a:lnTo>
                  <a:lnTo>
                    <a:pt x="473925" y="8420"/>
                  </a:lnTo>
                  <a:close/>
                </a:path>
                <a:path w="626744" h="181609">
                  <a:moveTo>
                    <a:pt x="500748" y="8496"/>
                  </a:moveTo>
                  <a:lnTo>
                    <a:pt x="499694" y="5626"/>
                  </a:lnTo>
                  <a:lnTo>
                    <a:pt x="497713" y="3403"/>
                  </a:lnTo>
                  <a:lnTo>
                    <a:pt x="495617" y="1193"/>
                  </a:lnTo>
                  <a:lnTo>
                    <a:pt x="492887" y="76"/>
                  </a:lnTo>
                  <a:lnTo>
                    <a:pt x="485952" y="76"/>
                  </a:lnTo>
                  <a:lnTo>
                    <a:pt x="483222" y="1193"/>
                  </a:lnTo>
                  <a:lnTo>
                    <a:pt x="478878" y="5626"/>
                  </a:lnTo>
                  <a:lnTo>
                    <a:pt x="477774" y="8572"/>
                  </a:lnTo>
                  <a:lnTo>
                    <a:pt x="477774" y="15963"/>
                  </a:lnTo>
                  <a:lnTo>
                    <a:pt x="478828" y="18986"/>
                  </a:lnTo>
                  <a:lnTo>
                    <a:pt x="480923" y="21196"/>
                  </a:lnTo>
                  <a:lnTo>
                    <a:pt x="483031" y="23495"/>
                  </a:lnTo>
                  <a:lnTo>
                    <a:pt x="485889" y="24599"/>
                  </a:lnTo>
                  <a:lnTo>
                    <a:pt x="489356" y="24599"/>
                  </a:lnTo>
                  <a:lnTo>
                    <a:pt x="492887" y="24599"/>
                  </a:lnTo>
                  <a:lnTo>
                    <a:pt x="495731" y="23495"/>
                  </a:lnTo>
                  <a:lnTo>
                    <a:pt x="497713" y="21120"/>
                  </a:lnTo>
                  <a:lnTo>
                    <a:pt x="499694" y="18834"/>
                  </a:lnTo>
                  <a:lnTo>
                    <a:pt x="500748" y="15811"/>
                  </a:lnTo>
                  <a:lnTo>
                    <a:pt x="500748" y="8496"/>
                  </a:lnTo>
                  <a:close/>
                </a:path>
                <a:path w="626744" h="181609">
                  <a:moveTo>
                    <a:pt x="626198" y="3187"/>
                  </a:moveTo>
                  <a:lnTo>
                    <a:pt x="604215" y="15659"/>
                  </a:lnTo>
                  <a:lnTo>
                    <a:pt x="604113" y="90982"/>
                  </a:lnTo>
                  <a:lnTo>
                    <a:pt x="603097" y="94818"/>
                  </a:lnTo>
                  <a:lnTo>
                    <a:pt x="600798" y="97243"/>
                  </a:lnTo>
                  <a:lnTo>
                    <a:pt x="598576" y="99695"/>
                  </a:lnTo>
                  <a:lnTo>
                    <a:pt x="594728" y="100939"/>
                  </a:lnTo>
                  <a:lnTo>
                    <a:pt x="568528" y="100939"/>
                  </a:lnTo>
                  <a:lnTo>
                    <a:pt x="560476" y="3479"/>
                  </a:lnTo>
                  <a:lnTo>
                    <a:pt x="538543" y="15963"/>
                  </a:lnTo>
                  <a:lnTo>
                    <a:pt x="538429" y="90982"/>
                  </a:lnTo>
                  <a:lnTo>
                    <a:pt x="537464" y="94589"/>
                  </a:lnTo>
                  <a:lnTo>
                    <a:pt x="537362" y="94818"/>
                  </a:lnTo>
                  <a:lnTo>
                    <a:pt x="535063" y="97243"/>
                  </a:lnTo>
                  <a:lnTo>
                    <a:pt x="532841" y="99695"/>
                  </a:lnTo>
                  <a:lnTo>
                    <a:pt x="529005" y="100876"/>
                  </a:lnTo>
                  <a:lnTo>
                    <a:pt x="504101" y="100876"/>
                  </a:lnTo>
                  <a:lnTo>
                    <a:pt x="503872" y="100799"/>
                  </a:lnTo>
                  <a:lnTo>
                    <a:pt x="500938" y="99834"/>
                  </a:lnTo>
                  <a:lnTo>
                    <a:pt x="496112" y="40767"/>
                  </a:lnTo>
                  <a:lnTo>
                    <a:pt x="473989" y="53022"/>
                  </a:lnTo>
                  <a:lnTo>
                    <a:pt x="473748" y="93408"/>
                  </a:lnTo>
                  <a:lnTo>
                    <a:pt x="470712" y="98209"/>
                  </a:lnTo>
                  <a:lnTo>
                    <a:pt x="468782" y="99987"/>
                  </a:lnTo>
                  <a:lnTo>
                    <a:pt x="465810" y="100799"/>
                  </a:lnTo>
                  <a:lnTo>
                    <a:pt x="406654" y="100799"/>
                  </a:lnTo>
                  <a:lnTo>
                    <a:pt x="411302" y="94449"/>
                  </a:lnTo>
                  <a:lnTo>
                    <a:pt x="412737" y="92595"/>
                  </a:lnTo>
                  <a:lnTo>
                    <a:pt x="414388" y="90385"/>
                  </a:lnTo>
                  <a:lnTo>
                    <a:pt x="424027" y="80340"/>
                  </a:lnTo>
                  <a:lnTo>
                    <a:pt x="425107" y="79463"/>
                  </a:lnTo>
                  <a:lnTo>
                    <a:pt x="426656" y="78498"/>
                  </a:lnTo>
                  <a:lnTo>
                    <a:pt x="430250" y="76581"/>
                  </a:lnTo>
                  <a:lnTo>
                    <a:pt x="432054" y="75907"/>
                  </a:lnTo>
                  <a:lnTo>
                    <a:pt x="433844" y="75692"/>
                  </a:lnTo>
                  <a:lnTo>
                    <a:pt x="433844" y="66763"/>
                  </a:lnTo>
                  <a:lnTo>
                    <a:pt x="429539" y="60566"/>
                  </a:lnTo>
                  <a:lnTo>
                    <a:pt x="428434" y="59296"/>
                  </a:lnTo>
                  <a:lnTo>
                    <a:pt x="424688" y="54978"/>
                  </a:lnTo>
                  <a:lnTo>
                    <a:pt x="419290" y="49999"/>
                  </a:lnTo>
                  <a:lnTo>
                    <a:pt x="413346" y="45643"/>
                  </a:lnTo>
                  <a:lnTo>
                    <a:pt x="407949" y="42557"/>
                  </a:lnTo>
                  <a:lnTo>
                    <a:pt x="407949" y="68681"/>
                  </a:lnTo>
                  <a:lnTo>
                    <a:pt x="404787" y="70967"/>
                  </a:lnTo>
                  <a:lnTo>
                    <a:pt x="401142" y="75171"/>
                  </a:lnTo>
                  <a:lnTo>
                    <a:pt x="396074" y="82778"/>
                  </a:lnTo>
                  <a:lnTo>
                    <a:pt x="393141" y="87134"/>
                  </a:lnTo>
                  <a:lnTo>
                    <a:pt x="390296" y="90982"/>
                  </a:lnTo>
                  <a:lnTo>
                    <a:pt x="388810" y="92595"/>
                  </a:lnTo>
                  <a:lnTo>
                    <a:pt x="387388" y="91122"/>
                  </a:lnTo>
                  <a:lnTo>
                    <a:pt x="384657" y="87350"/>
                  </a:lnTo>
                  <a:lnTo>
                    <a:pt x="376478" y="75387"/>
                  </a:lnTo>
                  <a:lnTo>
                    <a:pt x="372757" y="71107"/>
                  </a:lnTo>
                  <a:lnTo>
                    <a:pt x="369481" y="68681"/>
                  </a:lnTo>
                  <a:lnTo>
                    <a:pt x="375424" y="62331"/>
                  </a:lnTo>
                  <a:lnTo>
                    <a:pt x="381863" y="59296"/>
                  </a:lnTo>
                  <a:lnTo>
                    <a:pt x="388810" y="59601"/>
                  </a:lnTo>
                  <a:lnTo>
                    <a:pt x="395566" y="59601"/>
                  </a:lnTo>
                  <a:lnTo>
                    <a:pt x="402005" y="62623"/>
                  </a:lnTo>
                  <a:lnTo>
                    <a:pt x="407949" y="68681"/>
                  </a:lnTo>
                  <a:lnTo>
                    <a:pt x="407949" y="42557"/>
                  </a:lnTo>
                  <a:lnTo>
                    <a:pt x="407174" y="42113"/>
                  </a:lnTo>
                  <a:lnTo>
                    <a:pt x="400939" y="39573"/>
                  </a:lnTo>
                  <a:lnTo>
                    <a:pt x="394830" y="38087"/>
                  </a:lnTo>
                  <a:lnTo>
                    <a:pt x="388683" y="37592"/>
                  </a:lnTo>
                  <a:lnTo>
                    <a:pt x="382485" y="38100"/>
                  </a:lnTo>
                  <a:lnTo>
                    <a:pt x="347967" y="60223"/>
                  </a:lnTo>
                  <a:lnTo>
                    <a:pt x="343585" y="66395"/>
                  </a:lnTo>
                  <a:lnTo>
                    <a:pt x="343585" y="75692"/>
                  </a:lnTo>
                  <a:lnTo>
                    <a:pt x="345376" y="75907"/>
                  </a:lnTo>
                  <a:lnTo>
                    <a:pt x="347179" y="76581"/>
                  </a:lnTo>
                  <a:lnTo>
                    <a:pt x="348970" y="77533"/>
                  </a:lnTo>
                  <a:lnTo>
                    <a:pt x="350710" y="78498"/>
                  </a:lnTo>
                  <a:lnTo>
                    <a:pt x="352323" y="79463"/>
                  </a:lnTo>
                  <a:lnTo>
                    <a:pt x="353593" y="80416"/>
                  </a:lnTo>
                  <a:lnTo>
                    <a:pt x="354736" y="81229"/>
                  </a:lnTo>
                  <a:lnTo>
                    <a:pt x="356285" y="82778"/>
                  </a:lnTo>
                  <a:lnTo>
                    <a:pt x="361365" y="88620"/>
                  </a:lnTo>
                  <a:lnTo>
                    <a:pt x="370154" y="100139"/>
                  </a:lnTo>
                  <a:lnTo>
                    <a:pt x="370598" y="100799"/>
                  </a:lnTo>
                  <a:lnTo>
                    <a:pt x="311683" y="100799"/>
                  </a:lnTo>
                  <a:lnTo>
                    <a:pt x="311454" y="100723"/>
                  </a:lnTo>
                  <a:lnTo>
                    <a:pt x="308508" y="99783"/>
                  </a:lnTo>
                  <a:lnTo>
                    <a:pt x="303631" y="3327"/>
                  </a:lnTo>
                  <a:lnTo>
                    <a:pt x="281698" y="15811"/>
                  </a:lnTo>
                  <a:lnTo>
                    <a:pt x="281660" y="90538"/>
                  </a:lnTo>
                  <a:lnTo>
                    <a:pt x="280581" y="94589"/>
                  </a:lnTo>
                  <a:lnTo>
                    <a:pt x="278091" y="97243"/>
                  </a:lnTo>
                  <a:lnTo>
                    <a:pt x="275996" y="99542"/>
                  </a:lnTo>
                  <a:lnTo>
                    <a:pt x="272161" y="100723"/>
                  </a:lnTo>
                  <a:lnTo>
                    <a:pt x="247434" y="100723"/>
                  </a:lnTo>
                  <a:lnTo>
                    <a:pt x="247205" y="100647"/>
                  </a:lnTo>
                  <a:lnTo>
                    <a:pt x="244221" y="99695"/>
                  </a:lnTo>
                  <a:lnTo>
                    <a:pt x="240449" y="95631"/>
                  </a:lnTo>
                  <a:lnTo>
                    <a:pt x="240347" y="95478"/>
                  </a:lnTo>
                  <a:lnTo>
                    <a:pt x="239407" y="92227"/>
                  </a:lnTo>
                  <a:lnTo>
                    <a:pt x="239382" y="40614"/>
                  </a:lnTo>
                  <a:lnTo>
                    <a:pt x="217271" y="52870"/>
                  </a:lnTo>
                  <a:lnTo>
                    <a:pt x="217144" y="92087"/>
                  </a:lnTo>
                  <a:lnTo>
                    <a:pt x="209092" y="100647"/>
                  </a:lnTo>
                  <a:lnTo>
                    <a:pt x="179603" y="100647"/>
                  </a:lnTo>
                  <a:lnTo>
                    <a:pt x="176377" y="99618"/>
                  </a:lnTo>
                  <a:lnTo>
                    <a:pt x="172542" y="95478"/>
                  </a:lnTo>
                  <a:lnTo>
                    <a:pt x="171589" y="92227"/>
                  </a:lnTo>
                  <a:lnTo>
                    <a:pt x="171488" y="70967"/>
                  </a:lnTo>
                  <a:lnTo>
                    <a:pt x="171005" y="64274"/>
                  </a:lnTo>
                  <a:lnTo>
                    <a:pt x="169837" y="59524"/>
                  </a:lnTo>
                  <a:lnTo>
                    <a:pt x="169367" y="57594"/>
                  </a:lnTo>
                  <a:lnTo>
                    <a:pt x="166636" y="51727"/>
                  </a:lnTo>
                  <a:lnTo>
                    <a:pt x="162814" y="46672"/>
                  </a:lnTo>
                  <a:lnTo>
                    <a:pt x="157048" y="40474"/>
                  </a:lnTo>
                  <a:lnTo>
                    <a:pt x="149555" y="37477"/>
                  </a:lnTo>
                  <a:lnTo>
                    <a:pt x="149555" y="63576"/>
                  </a:lnTo>
                  <a:lnTo>
                    <a:pt x="149555" y="94449"/>
                  </a:lnTo>
                  <a:lnTo>
                    <a:pt x="148805" y="96875"/>
                  </a:lnTo>
                  <a:lnTo>
                    <a:pt x="147142" y="98513"/>
                  </a:lnTo>
                  <a:lnTo>
                    <a:pt x="145529" y="100126"/>
                  </a:lnTo>
                  <a:lnTo>
                    <a:pt x="142925" y="100939"/>
                  </a:lnTo>
                  <a:lnTo>
                    <a:pt x="130657" y="100939"/>
                  </a:lnTo>
                  <a:lnTo>
                    <a:pt x="126263" y="93853"/>
                  </a:lnTo>
                  <a:lnTo>
                    <a:pt x="126263" y="73545"/>
                  </a:lnTo>
                  <a:lnTo>
                    <a:pt x="127444" y="68605"/>
                  </a:lnTo>
                  <a:lnTo>
                    <a:pt x="129794" y="64985"/>
                  </a:lnTo>
                  <a:lnTo>
                    <a:pt x="132207" y="61366"/>
                  </a:lnTo>
                  <a:lnTo>
                    <a:pt x="135559" y="59524"/>
                  </a:lnTo>
                  <a:lnTo>
                    <a:pt x="146265" y="59524"/>
                  </a:lnTo>
                  <a:lnTo>
                    <a:pt x="149555" y="63576"/>
                  </a:lnTo>
                  <a:lnTo>
                    <a:pt x="149555" y="37477"/>
                  </a:lnTo>
                  <a:lnTo>
                    <a:pt x="149301" y="37376"/>
                  </a:lnTo>
                  <a:lnTo>
                    <a:pt x="139585" y="37376"/>
                  </a:lnTo>
                  <a:lnTo>
                    <a:pt x="106781" y="62826"/>
                  </a:lnTo>
                  <a:lnTo>
                    <a:pt x="104457" y="87579"/>
                  </a:lnTo>
                  <a:lnTo>
                    <a:pt x="105537" y="94221"/>
                  </a:lnTo>
                  <a:lnTo>
                    <a:pt x="105625" y="94589"/>
                  </a:lnTo>
                  <a:lnTo>
                    <a:pt x="107797" y="100723"/>
                  </a:lnTo>
                  <a:lnTo>
                    <a:pt x="99187" y="101612"/>
                  </a:lnTo>
                  <a:lnTo>
                    <a:pt x="92316" y="105156"/>
                  </a:lnTo>
                  <a:lnTo>
                    <a:pt x="87299" y="111429"/>
                  </a:lnTo>
                  <a:lnTo>
                    <a:pt x="82219" y="117703"/>
                  </a:lnTo>
                  <a:lnTo>
                    <a:pt x="79730" y="125679"/>
                  </a:lnTo>
                  <a:lnTo>
                    <a:pt x="79730" y="181571"/>
                  </a:lnTo>
                  <a:lnTo>
                    <a:pt x="101854" y="169316"/>
                  </a:lnTo>
                  <a:lnTo>
                    <a:pt x="101854" y="131660"/>
                  </a:lnTo>
                  <a:lnTo>
                    <a:pt x="102844" y="128181"/>
                  </a:lnTo>
                  <a:lnTo>
                    <a:pt x="106565" y="124053"/>
                  </a:lnTo>
                  <a:lnTo>
                    <a:pt x="109715" y="123024"/>
                  </a:lnTo>
                  <a:lnTo>
                    <a:pt x="147878" y="123024"/>
                  </a:lnTo>
                  <a:lnTo>
                    <a:pt x="155498" y="120878"/>
                  </a:lnTo>
                  <a:lnTo>
                    <a:pt x="161328" y="116522"/>
                  </a:lnTo>
                  <a:lnTo>
                    <a:pt x="167030" y="120878"/>
                  </a:lnTo>
                  <a:lnTo>
                    <a:pt x="173774" y="123024"/>
                  </a:lnTo>
                  <a:lnTo>
                    <a:pt x="215531" y="123024"/>
                  </a:lnTo>
                  <a:lnTo>
                    <a:pt x="222592" y="120586"/>
                  </a:lnTo>
                  <a:lnTo>
                    <a:pt x="227368" y="116522"/>
                  </a:lnTo>
                  <a:lnTo>
                    <a:pt x="228231" y="115785"/>
                  </a:lnTo>
                  <a:lnTo>
                    <a:pt x="233870" y="120586"/>
                  </a:lnTo>
                  <a:lnTo>
                    <a:pt x="240931" y="123024"/>
                  </a:lnTo>
                  <a:lnTo>
                    <a:pt x="277482" y="123024"/>
                  </a:lnTo>
                  <a:lnTo>
                    <a:pt x="285356" y="120294"/>
                  </a:lnTo>
                  <a:lnTo>
                    <a:pt x="290664" y="115785"/>
                  </a:lnTo>
                  <a:lnTo>
                    <a:pt x="291795" y="114820"/>
                  </a:lnTo>
                  <a:lnTo>
                    <a:pt x="297561" y="120294"/>
                  </a:lnTo>
                  <a:lnTo>
                    <a:pt x="304990" y="123024"/>
                  </a:lnTo>
                  <a:lnTo>
                    <a:pt x="377596" y="123024"/>
                  </a:lnTo>
                  <a:lnTo>
                    <a:pt x="383235" y="121475"/>
                  </a:lnTo>
                  <a:lnTo>
                    <a:pt x="388747" y="118364"/>
                  </a:lnTo>
                  <a:lnTo>
                    <a:pt x="394017" y="121475"/>
                  </a:lnTo>
                  <a:lnTo>
                    <a:pt x="399592" y="123024"/>
                  </a:lnTo>
                  <a:lnTo>
                    <a:pt x="472249" y="123024"/>
                  </a:lnTo>
                  <a:lnTo>
                    <a:pt x="479323" y="120586"/>
                  </a:lnTo>
                  <a:lnTo>
                    <a:pt x="481952" y="118364"/>
                  </a:lnTo>
                  <a:lnTo>
                    <a:pt x="485013" y="115785"/>
                  </a:lnTo>
                  <a:lnTo>
                    <a:pt x="490651" y="120586"/>
                  </a:lnTo>
                  <a:lnTo>
                    <a:pt x="497713" y="123024"/>
                  </a:lnTo>
                  <a:lnTo>
                    <a:pt x="534200" y="123024"/>
                  </a:lnTo>
                  <a:lnTo>
                    <a:pt x="542137" y="120294"/>
                  </a:lnTo>
                  <a:lnTo>
                    <a:pt x="547446" y="115785"/>
                  </a:lnTo>
                  <a:lnTo>
                    <a:pt x="548576" y="114820"/>
                  </a:lnTo>
                  <a:lnTo>
                    <a:pt x="554342" y="120294"/>
                  </a:lnTo>
                  <a:lnTo>
                    <a:pt x="561771" y="123024"/>
                  </a:lnTo>
                  <a:lnTo>
                    <a:pt x="590524" y="123024"/>
                  </a:lnTo>
                  <a:lnTo>
                    <a:pt x="598500" y="122339"/>
                  </a:lnTo>
                  <a:lnTo>
                    <a:pt x="605561" y="120294"/>
                  </a:lnTo>
                  <a:lnTo>
                    <a:pt x="611632" y="116916"/>
                  </a:lnTo>
                  <a:lnTo>
                    <a:pt x="613905" y="114820"/>
                  </a:lnTo>
                  <a:lnTo>
                    <a:pt x="616788" y="112166"/>
                  </a:lnTo>
                  <a:lnTo>
                    <a:pt x="620903" y="106349"/>
                  </a:lnTo>
                  <a:lnTo>
                    <a:pt x="623316" y="100939"/>
                  </a:lnTo>
                  <a:lnTo>
                    <a:pt x="623785" y="99910"/>
                  </a:lnTo>
                  <a:lnTo>
                    <a:pt x="623900" y="99542"/>
                  </a:lnTo>
                  <a:lnTo>
                    <a:pt x="625576" y="92595"/>
                  </a:lnTo>
                  <a:lnTo>
                    <a:pt x="625640" y="92087"/>
                  </a:lnTo>
                  <a:lnTo>
                    <a:pt x="626186" y="84620"/>
                  </a:lnTo>
                  <a:lnTo>
                    <a:pt x="626198" y="318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24" name="object 24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9497567" y="88392"/>
              <a:ext cx="2383535" cy="1124711"/>
            </a:xfrm>
            <a:prstGeom prst="rect">
              <a:avLst/>
            </a:prstGeom>
          </p:spPr>
        </p:pic>
      </p:grpSp>
      <p:sp>
        <p:nvSpPr>
          <p:cNvPr id="25" name="object 25"/>
          <p:cNvSpPr txBox="1"/>
          <p:nvPr/>
        </p:nvSpPr>
        <p:spPr>
          <a:xfrm>
            <a:off x="613359" y="5962599"/>
            <a:ext cx="2419350" cy="6350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4000" spc="-5" b="1">
                <a:solidFill>
                  <a:srgbClr val="FFFFFF"/>
                </a:solidFill>
                <a:latin typeface="Times New Roman"/>
                <a:cs typeface="Times New Roman"/>
              </a:rPr>
              <a:t>Thank</a:t>
            </a:r>
            <a:r>
              <a:rPr dirty="0" sz="4000" spc="-225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4000" spc="-155" b="1">
                <a:solidFill>
                  <a:srgbClr val="FFFFFF"/>
                </a:solidFill>
                <a:latin typeface="Times New Roman"/>
                <a:cs typeface="Times New Roman"/>
              </a:rPr>
              <a:t>You</a:t>
            </a:r>
            <a:endParaRPr sz="4000">
              <a:latin typeface="Times New Roman"/>
              <a:cs typeface="Times New Roman"/>
            </a:endParaRPr>
          </a:p>
        </p:txBody>
      </p:sp>
      <p:grpSp>
        <p:nvGrpSpPr>
          <p:cNvPr id="26" name="object 26"/>
          <p:cNvGrpSpPr/>
          <p:nvPr/>
        </p:nvGrpSpPr>
        <p:grpSpPr>
          <a:xfrm>
            <a:off x="1339596" y="1409700"/>
            <a:ext cx="9662160" cy="4312920"/>
            <a:chOff x="1339596" y="1409700"/>
            <a:chExt cx="9662160" cy="4312920"/>
          </a:xfrm>
        </p:grpSpPr>
        <p:sp>
          <p:nvSpPr>
            <p:cNvPr id="27" name="object 27"/>
            <p:cNvSpPr/>
            <p:nvPr/>
          </p:nvSpPr>
          <p:spPr>
            <a:xfrm>
              <a:off x="1339596" y="1409700"/>
              <a:ext cx="9662160" cy="4312920"/>
            </a:xfrm>
            <a:custGeom>
              <a:avLst/>
              <a:gdLst/>
              <a:ahLst/>
              <a:cxnLst/>
              <a:rect l="l" t="t" r="r" b="b"/>
              <a:pathLst>
                <a:path w="9662160" h="4312920">
                  <a:moveTo>
                    <a:pt x="9277858" y="0"/>
                  </a:moveTo>
                  <a:lnTo>
                    <a:pt x="0" y="178815"/>
                  </a:lnTo>
                  <a:lnTo>
                    <a:pt x="411226" y="4312920"/>
                  </a:lnTo>
                  <a:lnTo>
                    <a:pt x="9662160" y="4062603"/>
                  </a:lnTo>
                  <a:lnTo>
                    <a:pt x="927785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28" name="object 28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469136" y="1525523"/>
              <a:ext cx="9473183" cy="4142231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LENOVO</dc:creator>
  <dc:title>PowerPoint Presentation</dc:title>
  <dcterms:created xsi:type="dcterms:W3CDTF">2023-10-13T11:27:31Z</dcterms:created>
  <dcterms:modified xsi:type="dcterms:W3CDTF">2023-10-13T11:27:31Z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2023-10-13T00:00:00Z</vt:filetime>
  </property>
  <property fmtid="{D5CDD505-2E9C-101B-9397-08002B2CF9AE}" pid="3" name="Creator">
    <vt:lpwstr>Microsoft® PowerPoint® for Microsoft 365</vt:lpwstr>
  </property>
  <property fmtid="{D5CDD505-2E9C-101B-9397-08002B2CF9AE}" pid="4" name="LastSaved">
    <vt:filetime>2023-10-13T00:00:00Z</vt:filetime>
  </property>
</Properties>
</file>