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303" r:id="rId5"/>
    <p:sldId id="313" r:id="rId6"/>
    <p:sldId id="276" r:id="rId7"/>
    <p:sldId id="394" r:id="rId8"/>
    <p:sldId id="395" r:id="rId9"/>
    <p:sldId id="425" r:id="rId10"/>
    <p:sldId id="396" r:id="rId11"/>
    <p:sldId id="397" r:id="rId12"/>
    <p:sldId id="398" r:id="rId13"/>
    <p:sldId id="399" r:id="rId14"/>
    <p:sldId id="426" r:id="rId15"/>
    <p:sldId id="400" r:id="rId16"/>
    <p:sldId id="401" r:id="rId17"/>
    <p:sldId id="403" r:id="rId18"/>
    <p:sldId id="402" r:id="rId19"/>
    <p:sldId id="404" r:id="rId20"/>
    <p:sldId id="429" r:id="rId21"/>
    <p:sldId id="405" r:id="rId22"/>
    <p:sldId id="406" r:id="rId23"/>
    <p:sldId id="407" r:id="rId24"/>
    <p:sldId id="408" r:id="rId25"/>
    <p:sldId id="409" r:id="rId26"/>
    <p:sldId id="410" r:id="rId27"/>
    <p:sldId id="411" r:id="rId28"/>
    <p:sldId id="412" r:id="rId29"/>
    <p:sldId id="413" r:id="rId30"/>
    <p:sldId id="414" r:id="rId31"/>
    <p:sldId id="415" r:id="rId32"/>
    <p:sldId id="416" r:id="rId33"/>
    <p:sldId id="431" r:id="rId34"/>
    <p:sldId id="433" r:id="rId35"/>
    <p:sldId id="432" r:id="rId36"/>
    <p:sldId id="434" r:id="rId37"/>
    <p:sldId id="435" r:id="rId38"/>
    <p:sldId id="436" r:id="rId39"/>
    <p:sldId id="437" r:id="rId40"/>
    <p:sldId id="417" r:id="rId41"/>
    <p:sldId id="418" r:id="rId42"/>
    <p:sldId id="419" r:id="rId43"/>
    <p:sldId id="420" r:id="rId44"/>
    <p:sldId id="421" r:id="rId45"/>
    <p:sldId id="430" r:id="rId46"/>
    <p:sldId id="422" r:id="rId47"/>
    <p:sldId id="39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394"/>
            <p14:sldId id="395"/>
            <p14:sldId id="425"/>
            <p14:sldId id="396"/>
            <p14:sldId id="397"/>
            <p14:sldId id="398"/>
            <p14:sldId id="399"/>
            <p14:sldId id="426"/>
            <p14:sldId id="400"/>
            <p14:sldId id="401"/>
            <p14:sldId id="403"/>
            <p14:sldId id="402"/>
            <p14:sldId id="404"/>
            <p14:sldId id="429"/>
            <p14:sldId id="405"/>
            <p14:sldId id="406"/>
            <p14:sldId id="407"/>
            <p14:sldId id="408"/>
            <p14:sldId id="409"/>
            <p14:sldId id="410"/>
            <p14:sldId id="411"/>
            <p14:sldId id="412"/>
            <p14:sldId id="413"/>
            <p14:sldId id="414"/>
            <p14:sldId id="415"/>
            <p14:sldId id="416"/>
            <p14:sldId id="431"/>
            <p14:sldId id="433"/>
            <p14:sldId id="432"/>
            <p14:sldId id="434"/>
            <p14:sldId id="435"/>
            <p14:sldId id="436"/>
            <p14:sldId id="437"/>
            <p14:sldId id="417"/>
            <p14:sldId id="418"/>
            <p14:sldId id="419"/>
            <p14:sldId id="420"/>
            <p14:sldId id="421"/>
            <p14:sldId id="430"/>
            <p14:sldId id="422"/>
            <p14:sldId id="3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E"/>
    <a:srgbClr val="00AEEF"/>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C5C81E-487F-420D-AE62-6CFB1EEADEB1}"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0C05070F-7A48-4C1D-B269-D3A1FA392377}">
      <dgm:prSet phldrT="[Text]"/>
      <dgm:spPr/>
      <dgm:t>
        <a:bodyPr/>
        <a:lstStyle/>
        <a:p>
          <a:r>
            <a:rPr lang="ar-EG" b="1" dirty="0"/>
            <a:t>التخطيط</a:t>
          </a:r>
          <a:endParaRPr lang="en-US" b="1" dirty="0"/>
        </a:p>
      </dgm:t>
    </dgm:pt>
    <dgm:pt modelId="{937C4BFE-2CCA-4E52-BAD9-1692304C4AD9}" type="parTrans" cxnId="{937AA538-890E-425F-B12A-CC7AD1C60658}">
      <dgm:prSet/>
      <dgm:spPr/>
      <dgm:t>
        <a:bodyPr/>
        <a:lstStyle/>
        <a:p>
          <a:endParaRPr lang="en-US"/>
        </a:p>
      </dgm:t>
    </dgm:pt>
    <dgm:pt modelId="{179C55A2-B241-4610-890F-06FB714BC70C}" type="sibTrans" cxnId="{937AA538-890E-425F-B12A-CC7AD1C60658}">
      <dgm:prSet/>
      <dgm:spPr/>
      <dgm:t>
        <a:bodyPr/>
        <a:lstStyle/>
        <a:p>
          <a:endParaRPr lang="en-US"/>
        </a:p>
      </dgm:t>
    </dgm:pt>
    <dgm:pt modelId="{C3D1074F-8128-4237-AF5D-E72F371462D2}">
      <dgm:prSet phldrT="[Text]"/>
      <dgm:spPr/>
      <dgm:t>
        <a:bodyPr/>
        <a:lstStyle/>
        <a:p>
          <a:r>
            <a:rPr lang="ar-EG" b="1" dirty="0"/>
            <a:t>جمع</a:t>
          </a:r>
          <a:endParaRPr lang="en-US" b="1" dirty="0"/>
        </a:p>
      </dgm:t>
    </dgm:pt>
    <dgm:pt modelId="{97C933E0-AF1E-4228-BB99-2CBD7ACAE64A}" type="parTrans" cxnId="{836975A5-ADA7-446D-A95E-D1B65539A067}">
      <dgm:prSet/>
      <dgm:spPr/>
      <dgm:t>
        <a:bodyPr/>
        <a:lstStyle/>
        <a:p>
          <a:endParaRPr lang="en-US"/>
        </a:p>
      </dgm:t>
    </dgm:pt>
    <dgm:pt modelId="{A37BA4DC-98E4-41D0-8235-99F983517D77}" type="sibTrans" cxnId="{836975A5-ADA7-446D-A95E-D1B65539A067}">
      <dgm:prSet/>
      <dgm:spPr/>
      <dgm:t>
        <a:bodyPr/>
        <a:lstStyle/>
        <a:p>
          <a:endParaRPr lang="en-US"/>
        </a:p>
      </dgm:t>
    </dgm:pt>
    <dgm:pt modelId="{BDE38901-A4FC-4625-B118-43FB204039F1}">
      <dgm:prSet phldrT="[Text]"/>
      <dgm:spPr/>
      <dgm:t>
        <a:bodyPr/>
        <a:lstStyle/>
        <a:p>
          <a:r>
            <a:rPr lang="ar-EG" b="1" dirty="0"/>
            <a:t>التقاط</a:t>
          </a:r>
          <a:endParaRPr lang="en-US" b="1" dirty="0"/>
        </a:p>
      </dgm:t>
    </dgm:pt>
    <dgm:pt modelId="{E2F5BB00-2BA0-43B4-820F-40D06B8AB9DE}" type="parTrans" cxnId="{BA4AB214-48CE-4F49-AA23-2DB115A50F68}">
      <dgm:prSet/>
      <dgm:spPr/>
      <dgm:t>
        <a:bodyPr/>
        <a:lstStyle/>
        <a:p>
          <a:endParaRPr lang="en-US"/>
        </a:p>
      </dgm:t>
    </dgm:pt>
    <dgm:pt modelId="{72C84291-71FF-480F-B162-7BD385F6877F}" type="sibTrans" cxnId="{BA4AB214-48CE-4F49-AA23-2DB115A50F68}">
      <dgm:prSet/>
      <dgm:spPr/>
      <dgm:t>
        <a:bodyPr/>
        <a:lstStyle/>
        <a:p>
          <a:endParaRPr lang="en-US"/>
        </a:p>
      </dgm:t>
    </dgm:pt>
    <dgm:pt modelId="{B00F9FEC-1A2D-4F8D-808C-1C9FCC33F791}">
      <dgm:prSet phldrT="[Text]"/>
      <dgm:spPr/>
      <dgm:t>
        <a:bodyPr/>
        <a:lstStyle/>
        <a:p>
          <a:r>
            <a:rPr lang="ar-EG" b="1" dirty="0"/>
            <a:t>مراجعة</a:t>
          </a:r>
          <a:endParaRPr lang="en-US" b="1" dirty="0"/>
        </a:p>
      </dgm:t>
    </dgm:pt>
    <dgm:pt modelId="{EF8C6735-37E7-49B7-B3AA-783C766DE1D1}" type="parTrans" cxnId="{77F75779-4B26-4724-B588-5918BDB2790E}">
      <dgm:prSet/>
      <dgm:spPr/>
      <dgm:t>
        <a:bodyPr/>
        <a:lstStyle/>
        <a:p>
          <a:endParaRPr lang="en-US"/>
        </a:p>
      </dgm:t>
    </dgm:pt>
    <dgm:pt modelId="{8B5C92ED-40CB-4BE3-91B0-DFE7BFCE0291}" type="sibTrans" cxnId="{77F75779-4B26-4724-B588-5918BDB2790E}">
      <dgm:prSet/>
      <dgm:spPr/>
      <dgm:t>
        <a:bodyPr/>
        <a:lstStyle/>
        <a:p>
          <a:endParaRPr lang="en-US"/>
        </a:p>
      </dgm:t>
    </dgm:pt>
    <dgm:pt modelId="{8475C53F-FA28-49BB-9E24-F3BADBC0D2DE}">
      <dgm:prSet phldrT="[Text]"/>
      <dgm:spPr/>
      <dgm:t>
        <a:bodyPr/>
        <a:lstStyle/>
        <a:p>
          <a:r>
            <a:rPr lang="ar-EG" b="1" dirty="0"/>
            <a:t>تقييم</a:t>
          </a:r>
          <a:endParaRPr lang="en-US" b="1" dirty="0"/>
        </a:p>
      </dgm:t>
    </dgm:pt>
    <dgm:pt modelId="{591FDAEA-E808-48DC-92E3-479A31125AF5}" type="parTrans" cxnId="{9A8ADEEB-BF97-4490-AE32-85538E8C9E96}">
      <dgm:prSet/>
      <dgm:spPr/>
      <dgm:t>
        <a:bodyPr/>
        <a:lstStyle/>
        <a:p>
          <a:endParaRPr lang="en-US"/>
        </a:p>
      </dgm:t>
    </dgm:pt>
    <dgm:pt modelId="{9C2BDED9-9058-4ACF-8E64-3AE3A3AD24C2}" type="sibTrans" cxnId="{9A8ADEEB-BF97-4490-AE32-85538E8C9E96}">
      <dgm:prSet/>
      <dgm:spPr/>
      <dgm:t>
        <a:bodyPr/>
        <a:lstStyle/>
        <a:p>
          <a:endParaRPr lang="en-US"/>
        </a:p>
      </dgm:t>
    </dgm:pt>
    <dgm:pt modelId="{E40D375F-9A57-437A-947B-41E6950899BC}">
      <dgm:prSet phldrT="[Text]"/>
      <dgm:spPr/>
      <dgm:t>
        <a:bodyPr/>
        <a:lstStyle/>
        <a:p>
          <a:r>
            <a:rPr lang="ar-EG" b="1" dirty="0"/>
            <a:t>تجهيز</a:t>
          </a:r>
          <a:endParaRPr lang="en-US" b="1" dirty="0"/>
        </a:p>
      </dgm:t>
    </dgm:pt>
    <dgm:pt modelId="{6F74C15A-BADD-4365-8AF8-0A085841884E}" type="parTrans" cxnId="{DE57D45B-8519-4E79-AAE2-659EC51DF66C}">
      <dgm:prSet/>
      <dgm:spPr/>
      <dgm:t>
        <a:bodyPr/>
        <a:lstStyle/>
        <a:p>
          <a:endParaRPr lang="en-US"/>
        </a:p>
      </dgm:t>
    </dgm:pt>
    <dgm:pt modelId="{3626F2C7-ED41-467C-A434-B4D5BED33E93}" type="sibTrans" cxnId="{DE57D45B-8519-4E79-AAE2-659EC51DF66C}">
      <dgm:prSet/>
      <dgm:spPr/>
      <dgm:t>
        <a:bodyPr/>
        <a:lstStyle/>
        <a:p>
          <a:endParaRPr lang="en-US"/>
        </a:p>
      </dgm:t>
    </dgm:pt>
    <dgm:pt modelId="{75F179F6-1C4F-4B34-9B6D-6A283A987810}">
      <dgm:prSet phldrT="[Text]"/>
      <dgm:spPr/>
      <dgm:t>
        <a:bodyPr/>
        <a:lstStyle/>
        <a:p>
          <a:r>
            <a:rPr lang="ar-EG" b="1" dirty="0"/>
            <a:t>تحرير</a:t>
          </a:r>
          <a:endParaRPr lang="en-US" b="1" dirty="0"/>
        </a:p>
      </dgm:t>
    </dgm:pt>
    <dgm:pt modelId="{5EEE9F66-F3D9-4E27-B53A-4E7A5839430A}" type="parTrans" cxnId="{193A3B90-BCBB-4022-AC38-024A6EE1BCCE}">
      <dgm:prSet/>
      <dgm:spPr/>
      <dgm:t>
        <a:bodyPr/>
        <a:lstStyle/>
        <a:p>
          <a:endParaRPr lang="en-US"/>
        </a:p>
      </dgm:t>
    </dgm:pt>
    <dgm:pt modelId="{24CD2289-6FD1-493F-802F-F37D68799762}" type="sibTrans" cxnId="{193A3B90-BCBB-4022-AC38-024A6EE1BCCE}">
      <dgm:prSet/>
      <dgm:spPr/>
      <dgm:t>
        <a:bodyPr/>
        <a:lstStyle/>
        <a:p>
          <a:endParaRPr lang="en-US"/>
        </a:p>
      </dgm:t>
    </dgm:pt>
    <dgm:pt modelId="{570DE5D5-465E-4C99-AAAA-4A23DA2F42D3}">
      <dgm:prSet phldrT="[Text]"/>
      <dgm:spPr/>
      <dgm:t>
        <a:bodyPr/>
        <a:lstStyle/>
        <a:p>
          <a:r>
            <a:rPr lang="ar-EG" b="1" dirty="0"/>
            <a:t>نهائية</a:t>
          </a:r>
          <a:endParaRPr lang="en-US" b="1" dirty="0"/>
        </a:p>
      </dgm:t>
    </dgm:pt>
    <dgm:pt modelId="{7A6F4510-951A-4595-8DC7-B4B3D56DA6ED}" type="parTrans" cxnId="{6D0B2A7E-D253-466C-81EC-4FDAAACA3947}">
      <dgm:prSet/>
      <dgm:spPr/>
      <dgm:t>
        <a:bodyPr/>
        <a:lstStyle/>
        <a:p>
          <a:endParaRPr lang="en-US"/>
        </a:p>
      </dgm:t>
    </dgm:pt>
    <dgm:pt modelId="{1D82C9F0-D0F2-4DEB-9A7E-6ED73ACEA7C6}" type="sibTrans" cxnId="{6D0B2A7E-D253-466C-81EC-4FDAAACA3947}">
      <dgm:prSet/>
      <dgm:spPr/>
      <dgm:t>
        <a:bodyPr/>
        <a:lstStyle/>
        <a:p>
          <a:endParaRPr lang="en-US"/>
        </a:p>
      </dgm:t>
    </dgm:pt>
    <dgm:pt modelId="{7EEB20D3-5C10-4D11-8417-DEC3FC2B225E}">
      <dgm:prSet phldrT="[Text]"/>
      <dgm:spPr/>
      <dgm:t>
        <a:bodyPr/>
        <a:lstStyle/>
        <a:p>
          <a:r>
            <a:rPr lang="ar-EG" b="1" dirty="0"/>
            <a:t>أولويات</a:t>
          </a:r>
          <a:endParaRPr lang="en-US" b="1" dirty="0"/>
        </a:p>
      </dgm:t>
    </dgm:pt>
    <dgm:pt modelId="{559BE32A-8453-4E88-8F5A-E93764776B69}" type="parTrans" cxnId="{05D64EE6-282C-40C8-8E68-72B1C5A53534}">
      <dgm:prSet/>
      <dgm:spPr/>
      <dgm:t>
        <a:bodyPr/>
        <a:lstStyle/>
        <a:p>
          <a:endParaRPr lang="en-US"/>
        </a:p>
      </dgm:t>
    </dgm:pt>
    <dgm:pt modelId="{F4DFBAA0-2993-43C4-9FC4-EAD1D08A165D}" type="sibTrans" cxnId="{05D64EE6-282C-40C8-8E68-72B1C5A53534}">
      <dgm:prSet/>
      <dgm:spPr/>
      <dgm:t>
        <a:bodyPr/>
        <a:lstStyle/>
        <a:p>
          <a:endParaRPr lang="en-US"/>
        </a:p>
      </dgm:t>
    </dgm:pt>
    <dgm:pt modelId="{0C133F20-4281-49F2-9A1D-A8A9C83B8FA0}">
      <dgm:prSet phldrT="[Text]"/>
      <dgm:spPr/>
      <dgm:t>
        <a:bodyPr/>
        <a:lstStyle/>
        <a:p>
          <a:r>
            <a:rPr lang="ar-EG" b="1" dirty="0"/>
            <a:t>بناء</a:t>
          </a:r>
          <a:endParaRPr lang="en-US" b="1" dirty="0"/>
        </a:p>
      </dgm:t>
    </dgm:pt>
    <dgm:pt modelId="{ADA35F70-98B9-401B-B2A9-E17271297255}" type="parTrans" cxnId="{28AC5F06-8DB3-4041-A347-6F9D3B6C8B47}">
      <dgm:prSet/>
      <dgm:spPr/>
      <dgm:t>
        <a:bodyPr/>
        <a:lstStyle/>
        <a:p>
          <a:endParaRPr lang="en-US"/>
        </a:p>
      </dgm:t>
    </dgm:pt>
    <dgm:pt modelId="{22E8388D-55C5-4F0B-B37F-4467F341A24B}" type="sibTrans" cxnId="{28AC5F06-8DB3-4041-A347-6F9D3B6C8B47}">
      <dgm:prSet/>
      <dgm:spPr/>
      <dgm:t>
        <a:bodyPr/>
        <a:lstStyle/>
        <a:p>
          <a:endParaRPr lang="en-US"/>
        </a:p>
      </dgm:t>
    </dgm:pt>
    <dgm:pt modelId="{D00BC2AE-A14C-4FAF-8B00-6EDDB6DFD1B7}" type="pres">
      <dgm:prSet presAssocID="{21C5C81E-487F-420D-AE62-6CFB1EEADEB1}" presName="cycle" presStyleCnt="0">
        <dgm:presLayoutVars>
          <dgm:dir/>
          <dgm:resizeHandles val="exact"/>
        </dgm:presLayoutVars>
      </dgm:prSet>
      <dgm:spPr/>
    </dgm:pt>
    <dgm:pt modelId="{1E164598-4E5F-45EC-B75B-FA1CD368C580}" type="pres">
      <dgm:prSet presAssocID="{0C05070F-7A48-4C1D-B269-D3A1FA392377}" presName="node" presStyleLbl="node1" presStyleIdx="0" presStyleCnt="10">
        <dgm:presLayoutVars>
          <dgm:bulletEnabled val="1"/>
        </dgm:presLayoutVars>
      </dgm:prSet>
      <dgm:spPr/>
    </dgm:pt>
    <dgm:pt modelId="{4F01ED65-ED37-4D6C-984D-27AC7C43C120}" type="pres">
      <dgm:prSet presAssocID="{0C05070F-7A48-4C1D-B269-D3A1FA392377}" presName="spNode" presStyleCnt="0"/>
      <dgm:spPr/>
    </dgm:pt>
    <dgm:pt modelId="{434BC57F-B195-444D-902D-93CF38935888}" type="pres">
      <dgm:prSet presAssocID="{179C55A2-B241-4610-890F-06FB714BC70C}" presName="sibTrans" presStyleLbl="sibTrans1D1" presStyleIdx="0" presStyleCnt="10"/>
      <dgm:spPr/>
    </dgm:pt>
    <dgm:pt modelId="{74CE90CF-E3F9-4961-8BA3-96FE7FF89B4B}" type="pres">
      <dgm:prSet presAssocID="{C3D1074F-8128-4237-AF5D-E72F371462D2}" presName="node" presStyleLbl="node1" presStyleIdx="1" presStyleCnt="10">
        <dgm:presLayoutVars>
          <dgm:bulletEnabled val="1"/>
        </dgm:presLayoutVars>
      </dgm:prSet>
      <dgm:spPr/>
    </dgm:pt>
    <dgm:pt modelId="{1E623223-019E-4470-B382-F0610A177076}" type="pres">
      <dgm:prSet presAssocID="{C3D1074F-8128-4237-AF5D-E72F371462D2}" presName="spNode" presStyleCnt="0"/>
      <dgm:spPr/>
    </dgm:pt>
    <dgm:pt modelId="{0F7666CE-3CE7-49A3-BF42-3A61BF72D781}" type="pres">
      <dgm:prSet presAssocID="{A37BA4DC-98E4-41D0-8235-99F983517D77}" presName="sibTrans" presStyleLbl="sibTrans1D1" presStyleIdx="1" presStyleCnt="10"/>
      <dgm:spPr/>
    </dgm:pt>
    <dgm:pt modelId="{B0D9C947-A7BE-4AC6-909D-8F017F4B4028}" type="pres">
      <dgm:prSet presAssocID="{BDE38901-A4FC-4625-B118-43FB204039F1}" presName="node" presStyleLbl="node1" presStyleIdx="2" presStyleCnt="10">
        <dgm:presLayoutVars>
          <dgm:bulletEnabled val="1"/>
        </dgm:presLayoutVars>
      </dgm:prSet>
      <dgm:spPr/>
    </dgm:pt>
    <dgm:pt modelId="{75B3980F-2ACE-45C3-80B2-298708027D86}" type="pres">
      <dgm:prSet presAssocID="{BDE38901-A4FC-4625-B118-43FB204039F1}" presName="spNode" presStyleCnt="0"/>
      <dgm:spPr/>
    </dgm:pt>
    <dgm:pt modelId="{8C306677-7A36-4629-B2C8-5F3363D70D7E}" type="pres">
      <dgm:prSet presAssocID="{72C84291-71FF-480F-B162-7BD385F6877F}" presName="sibTrans" presStyleLbl="sibTrans1D1" presStyleIdx="2" presStyleCnt="10"/>
      <dgm:spPr/>
    </dgm:pt>
    <dgm:pt modelId="{283A9252-97FE-4E49-B278-1EAB56188CD5}" type="pres">
      <dgm:prSet presAssocID="{B00F9FEC-1A2D-4F8D-808C-1C9FCC33F791}" presName="node" presStyleLbl="node1" presStyleIdx="3" presStyleCnt="10">
        <dgm:presLayoutVars>
          <dgm:bulletEnabled val="1"/>
        </dgm:presLayoutVars>
      </dgm:prSet>
      <dgm:spPr/>
    </dgm:pt>
    <dgm:pt modelId="{5D912867-CC5C-456B-94CA-B6596AB7FB1D}" type="pres">
      <dgm:prSet presAssocID="{B00F9FEC-1A2D-4F8D-808C-1C9FCC33F791}" presName="spNode" presStyleCnt="0"/>
      <dgm:spPr/>
    </dgm:pt>
    <dgm:pt modelId="{3E861600-B16E-4BF6-89F1-BC7BB346607C}" type="pres">
      <dgm:prSet presAssocID="{8B5C92ED-40CB-4BE3-91B0-DFE7BFCE0291}" presName="sibTrans" presStyleLbl="sibTrans1D1" presStyleIdx="3" presStyleCnt="10"/>
      <dgm:spPr/>
    </dgm:pt>
    <dgm:pt modelId="{7333C724-6021-4BCF-9A6E-01F72B7EC165}" type="pres">
      <dgm:prSet presAssocID="{8475C53F-FA28-49BB-9E24-F3BADBC0D2DE}" presName="node" presStyleLbl="node1" presStyleIdx="4" presStyleCnt="10">
        <dgm:presLayoutVars>
          <dgm:bulletEnabled val="1"/>
        </dgm:presLayoutVars>
      </dgm:prSet>
      <dgm:spPr/>
    </dgm:pt>
    <dgm:pt modelId="{002AAA11-0251-4F6B-BAC3-C2598A2ED99E}" type="pres">
      <dgm:prSet presAssocID="{8475C53F-FA28-49BB-9E24-F3BADBC0D2DE}" presName="spNode" presStyleCnt="0"/>
      <dgm:spPr/>
    </dgm:pt>
    <dgm:pt modelId="{D1619196-8015-4B50-A78F-4EBBDF19D6B8}" type="pres">
      <dgm:prSet presAssocID="{9C2BDED9-9058-4ACF-8E64-3AE3A3AD24C2}" presName="sibTrans" presStyleLbl="sibTrans1D1" presStyleIdx="4" presStyleCnt="10"/>
      <dgm:spPr/>
    </dgm:pt>
    <dgm:pt modelId="{543B4DEB-0200-42B4-BB9A-EC3028DDAB69}" type="pres">
      <dgm:prSet presAssocID="{E40D375F-9A57-437A-947B-41E6950899BC}" presName="node" presStyleLbl="node1" presStyleIdx="5" presStyleCnt="10">
        <dgm:presLayoutVars>
          <dgm:bulletEnabled val="1"/>
        </dgm:presLayoutVars>
      </dgm:prSet>
      <dgm:spPr/>
    </dgm:pt>
    <dgm:pt modelId="{DCE1AE6A-7145-451E-A2D1-51B0C53923E1}" type="pres">
      <dgm:prSet presAssocID="{E40D375F-9A57-437A-947B-41E6950899BC}" presName="spNode" presStyleCnt="0"/>
      <dgm:spPr/>
    </dgm:pt>
    <dgm:pt modelId="{BA4D1381-34F6-419F-B837-F45640608985}" type="pres">
      <dgm:prSet presAssocID="{3626F2C7-ED41-467C-A434-B4D5BED33E93}" presName="sibTrans" presStyleLbl="sibTrans1D1" presStyleIdx="5" presStyleCnt="10"/>
      <dgm:spPr/>
    </dgm:pt>
    <dgm:pt modelId="{9135EADF-760A-4E34-8093-C5E457AF3ADD}" type="pres">
      <dgm:prSet presAssocID="{75F179F6-1C4F-4B34-9B6D-6A283A987810}" presName="node" presStyleLbl="node1" presStyleIdx="6" presStyleCnt="10">
        <dgm:presLayoutVars>
          <dgm:bulletEnabled val="1"/>
        </dgm:presLayoutVars>
      </dgm:prSet>
      <dgm:spPr/>
    </dgm:pt>
    <dgm:pt modelId="{1D5130BA-8D39-4F05-AE4B-A595BB367B64}" type="pres">
      <dgm:prSet presAssocID="{75F179F6-1C4F-4B34-9B6D-6A283A987810}" presName="spNode" presStyleCnt="0"/>
      <dgm:spPr/>
    </dgm:pt>
    <dgm:pt modelId="{C25B6D8F-BB5D-4FB7-9938-D8F241CB8454}" type="pres">
      <dgm:prSet presAssocID="{24CD2289-6FD1-493F-802F-F37D68799762}" presName="sibTrans" presStyleLbl="sibTrans1D1" presStyleIdx="6" presStyleCnt="10"/>
      <dgm:spPr/>
    </dgm:pt>
    <dgm:pt modelId="{EE7D5EBB-28E5-4EC6-AC56-569036E498F8}" type="pres">
      <dgm:prSet presAssocID="{570DE5D5-465E-4C99-AAAA-4A23DA2F42D3}" presName="node" presStyleLbl="node1" presStyleIdx="7" presStyleCnt="10">
        <dgm:presLayoutVars>
          <dgm:bulletEnabled val="1"/>
        </dgm:presLayoutVars>
      </dgm:prSet>
      <dgm:spPr/>
    </dgm:pt>
    <dgm:pt modelId="{58C85498-0A32-438D-A852-63746C634838}" type="pres">
      <dgm:prSet presAssocID="{570DE5D5-465E-4C99-AAAA-4A23DA2F42D3}" presName="spNode" presStyleCnt="0"/>
      <dgm:spPr/>
    </dgm:pt>
    <dgm:pt modelId="{49DC414B-F313-4033-8500-B95E371314A5}" type="pres">
      <dgm:prSet presAssocID="{1D82C9F0-D0F2-4DEB-9A7E-6ED73ACEA7C6}" presName="sibTrans" presStyleLbl="sibTrans1D1" presStyleIdx="7" presStyleCnt="10"/>
      <dgm:spPr/>
    </dgm:pt>
    <dgm:pt modelId="{145AAF38-7D8D-4537-B9DB-D44FC2D43388}" type="pres">
      <dgm:prSet presAssocID="{7EEB20D3-5C10-4D11-8417-DEC3FC2B225E}" presName="node" presStyleLbl="node1" presStyleIdx="8" presStyleCnt="10">
        <dgm:presLayoutVars>
          <dgm:bulletEnabled val="1"/>
        </dgm:presLayoutVars>
      </dgm:prSet>
      <dgm:spPr/>
    </dgm:pt>
    <dgm:pt modelId="{E666C4A5-8EC0-4C4A-9FC5-780A74C06852}" type="pres">
      <dgm:prSet presAssocID="{7EEB20D3-5C10-4D11-8417-DEC3FC2B225E}" presName="spNode" presStyleCnt="0"/>
      <dgm:spPr/>
    </dgm:pt>
    <dgm:pt modelId="{5E69CBB5-71F8-4DF4-B1E6-3AF911F9AB22}" type="pres">
      <dgm:prSet presAssocID="{F4DFBAA0-2993-43C4-9FC4-EAD1D08A165D}" presName="sibTrans" presStyleLbl="sibTrans1D1" presStyleIdx="8" presStyleCnt="10"/>
      <dgm:spPr/>
    </dgm:pt>
    <dgm:pt modelId="{1E4F0A4F-BB3D-4DDA-BA84-F1BCC65B9369}" type="pres">
      <dgm:prSet presAssocID="{0C133F20-4281-49F2-9A1D-A8A9C83B8FA0}" presName="node" presStyleLbl="node1" presStyleIdx="9" presStyleCnt="10">
        <dgm:presLayoutVars>
          <dgm:bulletEnabled val="1"/>
        </dgm:presLayoutVars>
      </dgm:prSet>
      <dgm:spPr/>
    </dgm:pt>
    <dgm:pt modelId="{A6CA6087-FA25-4E12-B337-17B38EF64E50}" type="pres">
      <dgm:prSet presAssocID="{0C133F20-4281-49F2-9A1D-A8A9C83B8FA0}" presName="spNode" presStyleCnt="0"/>
      <dgm:spPr/>
    </dgm:pt>
    <dgm:pt modelId="{B75A4A65-77F0-4A24-B2BD-C5BD27163DF8}" type="pres">
      <dgm:prSet presAssocID="{22E8388D-55C5-4F0B-B37F-4467F341A24B}" presName="sibTrans" presStyleLbl="sibTrans1D1" presStyleIdx="9" presStyleCnt="10"/>
      <dgm:spPr/>
    </dgm:pt>
  </dgm:ptLst>
  <dgm:cxnLst>
    <dgm:cxn modelId="{2C54DA04-7349-4435-91AE-99CE6BEC0A02}" type="presOf" srcId="{8B5C92ED-40CB-4BE3-91B0-DFE7BFCE0291}" destId="{3E861600-B16E-4BF6-89F1-BC7BB346607C}" srcOrd="0" destOrd="0" presId="urn:microsoft.com/office/officeart/2005/8/layout/cycle6"/>
    <dgm:cxn modelId="{28AC5F06-8DB3-4041-A347-6F9D3B6C8B47}" srcId="{21C5C81E-487F-420D-AE62-6CFB1EEADEB1}" destId="{0C133F20-4281-49F2-9A1D-A8A9C83B8FA0}" srcOrd="9" destOrd="0" parTransId="{ADA35F70-98B9-401B-B2A9-E17271297255}" sibTransId="{22E8388D-55C5-4F0B-B37F-4467F341A24B}"/>
    <dgm:cxn modelId="{BA4AB214-48CE-4F49-AA23-2DB115A50F68}" srcId="{21C5C81E-487F-420D-AE62-6CFB1EEADEB1}" destId="{BDE38901-A4FC-4625-B118-43FB204039F1}" srcOrd="2" destOrd="0" parTransId="{E2F5BB00-2BA0-43B4-820F-40D06B8AB9DE}" sibTransId="{72C84291-71FF-480F-B162-7BD385F6877F}"/>
    <dgm:cxn modelId="{0FBB9B1C-5B3F-429C-B24E-C84320F33E17}" type="presOf" srcId="{E40D375F-9A57-437A-947B-41E6950899BC}" destId="{543B4DEB-0200-42B4-BB9A-EC3028DDAB69}" srcOrd="0" destOrd="0" presId="urn:microsoft.com/office/officeart/2005/8/layout/cycle6"/>
    <dgm:cxn modelId="{2F052D26-947B-45E0-A29F-99FB7161B2CE}" type="presOf" srcId="{7EEB20D3-5C10-4D11-8417-DEC3FC2B225E}" destId="{145AAF38-7D8D-4537-B9DB-D44FC2D43388}" srcOrd="0" destOrd="0" presId="urn:microsoft.com/office/officeart/2005/8/layout/cycle6"/>
    <dgm:cxn modelId="{12BBD037-DC3D-422A-84A1-993F8CEE7D1F}" type="presOf" srcId="{F4DFBAA0-2993-43C4-9FC4-EAD1D08A165D}" destId="{5E69CBB5-71F8-4DF4-B1E6-3AF911F9AB22}" srcOrd="0" destOrd="0" presId="urn:microsoft.com/office/officeart/2005/8/layout/cycle6"/>
    <dgm:cxn modelId="{937AA538-890E-425F-B12A-CC7AD1C60658}" srcId="{21C5C81E-487F-420D-AE62-6CFB1EEADEB1}" destId="{0C05070F-7A48-4C1D-B269-D3A1FA392377}" srcOrd="0" destOrd="0" parTransId="{937C4BFE-2CCA-4E52-BAD9-1692304C4AD9}" sibTransId="{179C55A2-B241-4610-890F-06FB714BC70C}"/>
    <dgm:cxn modelId="{DE57D45B-8519-4E79-AAE2-659EC51DF66C}" srcId="{21C5C81E-487F-420D-AE62-6CFB1EEADEB1}" destId="{E40D375F-9A57-437A-947B-41E6950899BC}" srcOrd="5" destOrd="0" parTransId="{6F74C15A-BADD-4365-8AF8-0A085841884E}" sibTransId="{3626F2C7-ED41-467C-A434-B4D5BED33E93}"/>
    <dgm:cxn modelId="{61372A71-1FC2-45D1-ABBC-8602BA9F77E7}" type="presOf" srcId="{1D82C9F0-D0F2-4DEB-9A7E-6ED73ACEA7C6}" destId="{49DC414B-F313-4033-8500-B95E371314A5}" srcOrd="0" destOrd="0" presId="urn:microsoft.com/office/officeart/2005/8/layout/cycle6"/>
    <dgm:cxn modelId="{58878851-CE96-4FAD-87B4-6EA4F2AE8B85}" type="presOf" srcId="{22E8388D-55C5-4F0B-B37F-4467F341A24B}" destId="{B75A4A65-77F0-4A24-B2BD-C5BD27163DF8}" srcOrd="0" destOrd="0" presId="urn:microsoft.com/office/officeart/2005/8/layout/cycle6"/>
    <dgm:cxn modelId="{77F75779-4B26-4724-B588-5918BDB2790E}" srcId="{21C5C81E-487F-420D-AE62-6CFB1EEADEB1}" destId="{B00F9FEC-1A2D-4F8D-808C-1C9FCC33F791}" srcOrd="3" destOrd="0" parTransId="{EF8C6735-37E7-49B7-B3AA-783C766DE1D1}" sibTransId="{8B5C92ED-40CB-4BE3-91B0-DFE7BFCE0291}"/>
    <dgm:cxn modelId="{6D0B2A7E-D253-466C-81EC-4FDAAACA3947}" srcId="{21C5C81E-487F-420D-AE62-6CFB1EEADEB1}" destId="{570DE5D5-465E-4C99-AAAA-4A23DA2F42D3}" srcOrd="7" destOrd="0" parTransId="{7A6F4510-951A-4595-8DC7-B4B3D56DA6ED}" sibTransId="{1D82C9F0-D0F2-4DEB-9A7E-6ED73ACEA7C6}"/>
    <dgm:cxn modelId="{657E8180-C7C9-447D-ACDE-B6601C734345}" type="presOf" srcId="{0C133F20-4281-49F2-9A1D-A8A9C83B8FA0}" destId="{1E4F0A4F-BB3D-4DDA-BA84-F1BCC65B9369}" srcOrd="0" destOrd="0" presId="urn:microsoft.com/office/officeart/2005/8/layout/cycle6"/>
    <dgm:cxn modelId="{63E77E85-38DC-4060-BCB2-092E91860236}" type="presOf" srcId="{8475C53F-FA28-49BB-9E24-F3BADBC0D2DE}" destId="{7333C724-6021-4BCF-9A6E-01F72B7EC165}" srcOrd="0" destOrd="0" presId="urn:microsoft.com/office/officeart/2005/8/layout/cycle6"/>
    <dgm:cxn modelId="{4BBA5C86-1D22-4D77-AA10-C0B667E19889}" type="presOf" srcId="{BDE38901-A4FC-4625-B118-43FB204039F1}" destId="{B0D9C947-A7BE-4AC6-909D-8F017F4B4028}" srcOrd="0" destOrd="0" presId="urn:microsoft.com/office/officeart/2005/8/layout/cycle6"/>
    <dgm:cxn modelId="{7B0B558C-1714-4038-8C7D-CD8F5E8C731C}" type="presOf" srcId="{24CD2289-6FD1-493F-802F-F37D68799762}" destId="{C25B6D8F-BB5D-4FB7-9938-D8F241CB8454}" srcOrd="0" destOrd="0" presId="urn:microsoft.com/office/officeart/2005/8/layout/cycle6"/>
    <dgm:cxn modelId="{193A3B90-BCBB-4022-AC38-024A6EE1BCCE}" srcId="{21C5C81E-487F-420D-AE62-6CFB1EEADEB1}" destId="{75F179F6-1C4F-4B34-9B6D-6A283A987810}" srcOrd="6" destOrd="0" parTransId="{5EEE9F66-F3D9-4E27-B53A-4E7A5839430A}" sibTransId="{24CD2289-6FD1-493F-802F-F37D68799762}"/>
    <dgm:cxn modelId="{D2BE4C94-F0EC-4658-B1ED-6FE50C962F05}" type="presOf" srcId="{B00F9FEC-1A2D-4F8D-808C-1C9FCC33F791}" destId="{283A9252-97FE-4E49-B278-1EAB56188CD5}" srcOrd="0" destOrd="0" presId="urn:microsoft.com/office/officeart/2005/8/layout/cycle6"/>
    <dgm:cxn modelId="{836975A5-ADA7-446D-A95E-D1B65539A067}" srcId="{21C5C81E-487F-420D-AE62-6CFB1EEADEB1}" destId="{C3D1074F-8128-4237-AF5D-E72F371462D2}" srcOrd="1" destOrd="0" parTransId="{97C933E0-AF1E-4228-BB99-2CBD7ACAE64A}" sibTransId="{A37BA4DC-98E4-41D0-8235-99F983517D77}"/>
    <dgm:cxn modelId="{98738BB0-8CB0-4EE4-B52B-5E0C41E38172}" type="presOf" srcId="{A37BA4DC-98E4-41D0-8235-99F983517D77}" destId="{0F7666CE-3CE7-49A3-BF42-3A61BF72D781}" srcOrd="0" destOrd="0" presId="urn:microsoft.com/office/officeart/2005/8/layout/cycle6"/>
    <dgm:cxn modelId="{518413B5-1BA3-4428-9037-F00706F1C3CF}" type="presOf" srcId="{21C5C81E-487F-420D-AE62-6CFB1EEADEB1}" destId="{D00BC2AE-A14C-4FAF-8B00-6EDDB6DFD1B7}" srcOrd="0" destOrd="0" presId="urn:microsoft.com/office/officeart/2005/8/layout/cycle6"/>
    <dgm:cxn modelId="{BB203CB5-546E-42C9-A031-5FFD464DE57A}" type="presOf" srcId="{75F179F6-1C4F-4B34-9B6D-6A283A987810}" destId="{9135EADF-760A-4E34-8093-C5E457AF3ADD}" srcOrd="0" destOrd="0" presId="urn:microsoft.com/office/officeart/2005/8/layout/cycle6"/>
    <dgm:cxn modelId="{513135C2-F5DD-41B6-9701-49D6CD25833F}" type="presOf" srcId="{72C84291-71FF-480F-B162-7BD385F6877F}" destId="{8C306677-7A36-4629-B2C8-5F3363D70D7E}" srcOrd="0" destOrd="0" presId="urn:microsoft.com/office/officeart/2005/8/layout/cycle6"/>
    <dgm:cxn modelId="{78E785D1-B666-49B3-92D0-53F263E4149C}" type="presOf" srcId="{179C55A2-B241-4610-890F-06FB714BC70C}" destId="{434BC57F-B195-444D-902D-93CF38935888}" srcOrd="0" destOrd="0" presId="urn:microsoft.com/office/officeart/2005/8/layout/cycle6"/>
    <dgm:cxn modelId="{639014DB-83B2-45A9-801C-8B7B07188A45}" type="presOf" srcId="{570DE5D5-465E-4C99-AAAA-4A23DA2F42D3}" destId="{EE7D5EBB-28E5-4EC6-AC56-569036E498F8}" srcOrd="0" destOrd="0" presId="urn:microsoft.com/office/officeart/2005/8/layout/cycle6"/>
    <dgm:cxn modelId="{96648ADD-19B9-4A5C-B888-D575370E306D}" type="presOf" srcId="{9C2BDED9-9058-4ACF-8E64-3AE3A3AD24C2}" destId="{D1619196-8015-4B50-A78F-4EBBDF19D6B8}" srcOrd="0" destOrd="0" presId="urn:microsoft.com/office/officeart/2005/8/layout/cycle6"/>
    <dgm:cxn modelId="{05D64EE6-282C-40C8-8E68-72B1C5A53534}" srcId="{21C5C81E-487F-420D-AE62-6CFB1EEADEB1}" destId="{7EEB20D3-5C10-4D11-8417-DEC3FC2B225E}" srcOrd="8" destOrd="0" parTransId="{559BE32A-8453-4E88-8F5A-E93764776B69}" sibTransId="{F4DFBAA0-2993-43C4-9FC4-EAD1D08A165D}"/>
    <dgm:cxn modelId="{86BD10EA-EBA1-45A7-8FDF-61E25B928B1E}" type="presOf" srcId="{C3D1074F-8128-4237-AF5D-E72F371462D2}" destId="{74CE90CF-E3F9-4961-8BA3-96FE7FF89B4B}" srcOrd="0" destOrd="0" presId="urn:microsoft.com/office/officeart/2005/8/layout/cycle6"/>
    <dgm:cxn modelId="{9A8ADEEB-BF97-4490-AE32-85538E8C9E96}" srcId="{21C5C81E-487F-420D-AE62-6CFB1EEADEB1}" destId="{8475C53F-FA28-49BB-9E24-F3BADBC0D2DE}" srcOrd="4" destOrd="0" parTransId="{591FDAEA-E808-48DC-92E3-479A31125AF5}" sibTransId="{9C2BDED9-9058-4ACF-8E64-3AE3A3AD24C2}"/>
    <dgm:cxn modelId="{FDB15DED-607B-40DB-AC25-216D54B1D8E0}" type="presOf" srcId="{0C05070F-7A48-4C1D-B269-D3A1FA392377}" destId="{1E164598-4E5F-45EC-B75B-FA1CD368C580}" srcOrd="0" destOrd="0" presId="urn:microsoft.com/office/officeart/2005/8/layout/cycle6"/>
    <dgm:cxn modelId="{71B468F9-2B94-4B3A-9D26-7F168F2B8B64}" type="presOf" srcId="{3626F2C7-ED41-467C-A434-B4D5BED33E93}" destId="{BA4D1381-34F6-419F-B837-F45640608985}" srcOrd="0" destOrd="0" presId="urn:microsoft.com/office/officeart/2005/8/layout/cycle6"/>
    <dgm:cxn modelId="{EE479664-F670-4809-BAA0-B3CFD81F2333}" type="presParOf" srcId="{D00BC2AE-A14C-4FAF-8B00-6EDDB6DFD1B7}" destId="{1E164598-4E5F-45EC-B75B-FA1CD368C580}" srcOrd="0" destOrd="0" presId="urn:microsoft.com/office/officeart/2005/8/layout/cycle6"/>
    <dgm:cxn modelId="{712C01C1-8B95-4AB8-AE1F-B5BC28EB23D6}" type="presParOf" srcId="{D00BC2AE-A14C-4FAF-8B00-6EDDB6DFD1B7}" destId="{4F01ED65-ED37-4D6C-984D-27AC7C43C120}" srcOrd="1" destOrd="0" presId="urn:microsoft.com/office/officeart/2005/8/layout/cycle6"/>
    <dgm:cxn modelId="{4F6F2B95-0FF4-45B0-B260-A77BECA12E79}" type="presParOf" srcId="{D00BC2AE-A14C-4FAF-8B00-6EDDB6DFD1B7}" destId="{434BC57F-B195-444D-902D-93CF38935888}" srcOrd="2" destOrd="0" presId="urn:microsoft.com/office/officeart/2005/8/layout/cycle6"/>
    <dgm:cxn modelId="{41BB0B8F-DEB1-4F94-89CA-67E95569CEF0}" type="presParOf" srcId="{D00BC2AE-A14C-4FAF-8B00-6EDDB6DFD1B7}" destId="{74CE90CF-E3F9-4961-8BA3-96FE7FF89B4B}" srcOrd="3" destOrd="0" presId="urn:microsoft.com/office/officeart/2005/8/layout/cycle6"/>
    <dgm:cxn modelId="{ED4F7204-73B5-427B-94EA-DD14A221EE7A}" type="presParOf" srcId="{D00BC2AE-A14C-4FAF-8B00-6EDDB6DFD1B7}" destId="{1E623223-019E-4470-B382-F0610A177076}" srcOrd="4" destOrd="0" presId="urn:microsoft.com/office/officeart/2005/8/layout/cycle6"/>
    <dgm:cxn modelId="{844A5EA4-4744-4AE0-9CAF-E4E04BEAC9CE}" type="presParOf" srcId="{D00BC2AE-A14C-4FAF-8B00-6EDDB6DFD1B7}" destId="{0F7666CE-3CE7-49A3-BF42-3A61BF72D781}" srcOrd="5" destOrd="0" presId="urn:microsoft.com/office/officeart/2005/8/layout/cycle6"/>
    <dgm:cxn modelId="{3DBFCCA5-0ED9-4E1C-BA06-9A5EF02CA3CE}" type="presParOf" srcId="{D00BC2AE-A14C-4FAF-8B00-6EDDB6DFD1B7}" destId="{B0D9C947-A7BE-4AC6-909D-8F017F4B4028}" srcOrd="6" destOrd="0" presId="urn:microsoft.com/office/officeart/2005/8/layout/cycle6"/>
    <dgm:cxn modelId="{A447E5C2-DDE3-4E2E-A6BC-DD34B79E3D4C}" type="presParOf" srcId="{D00BC2AE-A14C-4FAF-8B00-6EDDB6DFD1B7}" destId="{75B3980F-2ACE-45C3-80B2-298708027D86}" srcOrd="7" destOrd="0" presId="urn:microsoft.com/office/officeart/2005/8/layout/cycle6"/>
    <dgm:cxn modelId="{23746D20-114B-4571-9489-3AD6F54DD5FC}" type="presParOf" srcId="{D00BC2AE-A14C-4FAF-8B00-6EDDB6DFD1B7}" destId="{8C306677-7A36-4629-B2C8-5F3363D70D7E}" srcOrd="8" destOrd="0" presId="urn:microsoft.com/office/officeart/2005/8/layout/cycle6"/>
    <dgm:cxn modelId="{2177C3BF-9A09-4F6D-912D-88A7DC3F6436}" type="presParOf" srcId="{D00BC2AE-A14C-4FAF-8B00-6EDDB6DFD1B7}" destId="{283A9252-97FE-4E49-B278-1EAB56188CD5}" srcOrd="9" destOrd="0" presId="urn:microsoft.com/office/officeart/2005/8/layout/cycle6"/>
    <dgm:cxn modelId="{6A3A027B-EC6D-4EBB-9AEE-3938AA2BAA81}" type="presParOf" srcId="{D00BC2AE-A14C-4FAF-8B00-6EDDB6DFD1B7}" destId="{5D912867-CC5C-456B-94CA-B6596AB7FB1D}" srcOrd="10" destOrd="0" presId="urn:microsoft.com/office/officeart/2005/8/layout/cycle6"/>
    <dgm:cxn modelId="{10B78702-79F2-4162-8D78-A32F5041F88B}" type="presParOf" srcId="{D00BC2AE-A14C-4FAF-8B00-6EDDB6DFD1B7}" destId="{3E861600-B16E-4BF6-89F1-BC7BB346607C}" srcOrd="11" destOrd="0" presId="urn:microsoft.com/office/officeart/2005/8/layout/cycle6"/>
    <dgm:cxn modelId="{A5BB02E2-BB26-4364-A20B-EE55942E887C}" type="presParOf" srcId="{D00BC2AE-A14C-4FAF-8B00-6EDDB6DFD1B7}" destId="{7333C724-6021-4BCF-9A6E-01F72B7EC165}" srcOrd="12" destOrd="0" presId="urn:microsoft.com/office/officeart/2005/8/layout/cycle6"/>
    <dgm:cxn modelId="{75C210A0-92C7-4042-AB41-EA77A4F125C6}" type="presParOf" srcId="{D00BC2AE-A14C-4FAF-8B00-6EDDB6DFD1B7}" destId="{002AAA11-0251-4F6B-BAC3-C2598A2ED99E}" srcOrd="13" destOrd="0" presId="urn:microsoft.com/office/officeart/2005/8/layout/cycle6"/>
    <dgm:cxn modelId="{AB622262-5F5F-404F-AE93-832007C3D9BC}" type="presParOf" srcId="{D00BC2AE-A14C-4FAF-8B00-6EDDB6DFD1B7}" destId="{D1619196-8015-4B50-A78F-4EBBDF19D6B8}" srcOrd="14" destOrd="0" presId="urn:microsoft.com/office/officeart/2005/8/layout/cycle6"/>
    <dgm:cxn modelId="{5E159054-FD43-4D61-A12A-634F4D936E45}" type="presParOf" srcId="{D00BC2AE-A14C-4FAF-8B00-6EDDB6DFD1B7}" destId="{543B4DEB-0200-42B4-BB9A-EC3028DDAB69}" srcOrd="15" destOrd="0" presId="urn:microsoft.com/office/officeart/2005/8/layout/cycle6"/>
    <dgm:cxn modelId="{06C9CFC1-5D2F-442B-8650-377365E2BDF3}" type="presParOf" srcId="{D00BC2AE-A14C-4FAF-8B00-6EDDB6DFD1B7}" destId="{DCE1AE6A-7145-451E-A2D1-51B0C53923E1}" srcOrd="16" destOrd="0" presId="urn:microsoft.com/office/officeart/2005/8/layout/cycle6"/>
    <dgm:cxn modelId="{B854FD37-4BD4-4100-AF15-BB42E78D66BA}" type="presParOf" srcId="{D00BC2AE-A14C-4FAF-8B00-6EDDB6DFD1B7}" destId="{BA4D1381-34F6-419F-B837-F45640608985}" srcOrd="17" destOrd="0" presId="urn:microsoft.com/office/officeart/2005/8/layout/cycle6"/>
    <dgm:cxn modelId="{51D3FA85-CF71-4531-94ED-F17285ED307F}" type="presParOf" srcId="{D00BC2AE-A14C-4FAF-8B00-6EDDB6DFD1B7}" destId="{9135EADF-760A-4E34-8093-C5E457AF3ADD}" srcOrd="18" destOrd="0" presId="urn:microsoft.com/office/officeart/2005/8/layout/cycle6"/>
    <dgm:cxn modelId="{C31D312A-05C7-4835-95BE-10062ADD8802}" type="presParOf" srcId="{D00BC2AE-A14C-4FAF-8B00-6EDDB6DFD1B7}" destId="{1D5130BA-8D39-4F05-AE4B-A595BB367B64}" srcOrd="19" destOrd="0" presId="urn:microsoft.com/office/officeart/2005/8/layout/cycle6"/>
    <dgm:cxn modelId="{D33346FE-57E5-4020-A319-E20D6283D743}" type="presParOf" srcId="{D00BC2AE-A14C-4FAF-8B00-6EDDB6DFD1B7}" destId="{C25B6D8F-BB5D-4FB7-9938-D8F241CB8454}" srcOrd="20" destOrd="0" presId="urn:microsoft.com/office/officeart/2005/8/layout/cycle6"/>
    <dgm:cxn modelId="{90D4C349-698B-40F4-BD00-CDBE8004667B}" type="presParOf" srcId="{D00BC2AE-A14C-4FAF-8B00-6EDDB6DFD1B7}" destId="{EE7D5EBB-28E5-4EC6-AC56-569036E498F8}" srcOrd="21" destOrd="0" presId="urn:microsoft.com/office/officeart/2005/8/layout/cycle6"/>
    <dgm:cxn modelId="{7B236FC1-6FC6-4574-948F-724150E33758}" type="presParOf" srcId="{D00BC2AE-A14C-4FAF-8B00-6EDDB6DFD1B7}" destId="{58C85498-0A32-438D-A852-63746C634838}" srcOrd="22" destOrd="0" presId="urn:microsoft.com/office/officeart/2005/8/layout/cycle6"/>
    <dgm:cxn modelId="{9C94B887-E868-4CDA-B45F-BA509E3BA790}" type="presParOf" srcId="{D00BC2AE-A14C-4FAF-8B00-6EDDB6DFD1B7}" destId="{49DC414B-F313-4033-8500-B95E371314A5}" srcOrd="23" destOrd="0" presId="urn:microsoft.com/office/officeart/2005/8/layout/cycle6"/>
    <dgm:cxn modelId="{186A200F-7164-4655-8A83-8C0032319134}" type="presParOf" srcId="{D00BC2AE-A14C-4FAF-8B00-6EDDB6DFD1B7}" destId="{145AAF38-7D8D-4537-B9DB-D44FC2D43388}" srcOrd="24" destOrd="0" presId="urn:microsoft.com/office/officeart/2005/8/layout/cycle6"/>
    <dgm:cxn modelId="{3F68DA60-68E8-4D65-B982-319B22AC3250}" type="presParOf" srcId="{D00BC2AE-A14C-4FAF-8B00-6EDDB6DFD1B7}" destId="{E666C4A5-8EC0-4C4A-9FC5-780A74C06852}" srcOrd="25" destOrd="0" presId="urn:microsoft.com/office/officeart/2005/8/layout/cycle6"/>
    <dgm:cxn modelId="{835BD28C-1D59-4CB1-BD41-89A2B8B69CFD}" type="presParOf" srcId="{D00BC2AE-A14C-4FAF-8B00-6EDDB6DFD1B7}" destId="{5E69CBB5-71F8-4DF4-B1E6-3AF911F9AB22}" srcOrd="26" destOrd="0" presId="urn:microsoft.com/office/officeart/2005/8/layout/cycle6"/>
    <dgm:cxn modelId="{55160CF3-A423-4535-B721-141B3A40272E}" type="presParOf" srcId="{D00BC2AE-A14C-4FAF-8B00-6EDDB6DFD1B7}" destId="{1E4F0A4F-BB3D-4DDA-BA84-F1BCC65B9369}" srcOrd="27" destOrd="0" presId="urn:microsoft.com/office/officeart/2005/8/layout/cycle6"/>
    <dgm:cxn modelId="{AE72DEDC-88C1-4E03-8B85-E75FCFF0C628}" type="presParOf" srcId="{D00BC2AE-A14C-4FAF-8B00-6EDDB6DFD1B7}" destId="{A6CA6087-FA25-4E12-B337-17B38EF64E50}" srcOrd="28" destOrd="0" presId="urn:microsoft.com/office/officeart/2005/8/layout/cycle6"/>
    <dgm:cxn modelId="{833E0FB1-BBD6-4DC9-90D7-FB131A0B4527}" type="presParOf" srcId="{D00BC2AE-A14C-4FAF-8B00-6EDDB6DFD1B7}" destId="{B75A4A65-77F0-4A24-B2BD-C5BD27163DF8}" srcOrd="29"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C5C81E-487F-420D-AE62-6CFB1EEADEB1}"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0C05070F-7A48-4C1D-B269-D3A1FA392377}">
      <dgm:prSet phldrT="[Text]"/>
      <dgm:spPr/>
      <dgm:t>
        <a:bodyPr/>
        <a:lstStyle/>
        <a:p>
          <a:r>
            <a:rPr lang="ar-EG" b="1" dirty="0"/>
            <a:t>اختيار</a:t>
          </a:r>
          <a:endParaRPr lang="en-US" b="1" dirty="0"/>
        </a:p>
      </dgm:t>
    </dgm:pt>
    <dgm:pt modelId="{937C4BFE-2CCA-4E52-BAD9-1692304C4AD9}" type="parTrans" cxnId="{937AA538-890E-425F-B12A-CC7AD1C60658}">
      <dgm:prSet/>
      <dgm:spPr/>
      <dgm:t>
        <a:bodyPr/>
        <a:lstStyle/>
        <a:p>
          <a:endParaRPr lang="en-US"/>
        </a:p>
      </dgm:t>
    </dgm:pt>
    <dgm:pt modelId="{179C55A2-B241-4610-890F-06FB714BC70C}" type="sibTrans" cxnId="{937AA538-890E-425F-B12A-CC7AD1C60658}">
      <dgm:prSet/>
      <dgm:spPr/>
      <dgm:t>
        <a:bodyPr/>
        <a:lstStyle/>
        <a:p>
          <a:endParaRPr lang="en-US"/>
        </a:p>
      </dgm:t>
    </dgm:pt>
    <dgm:pt modelId="{C3D1074F-8128-4237-AF5D-E72F371462D2}">
      <dgm:prSet phldrT="[Text]"/>
      <dgm:spPr/>
      <dgm:t>
        <a:bodyPr/>
        <a:lstStyle/>
        <a:p>
          <a:r>
            <a:rPr lang="ar-EG" b="1" dirty="0"/>
            <a:t>جمع</a:t>
          </a:r>
          <a:endParaRPr lang="en-US" b="1" dirty="0"/>
        </a:p>
      </dgm:t>
    </dgm:pt>
    <dgm:pt modelId="{97C933E0-AF1E-4228-BB99-2CBD7ACAE64A}" type="parTrans" cxnId="{836975A5-ADA7-446D-A95E-D1B65539A067}">
      <dgm:prSet/>
      <dgm:spPr/>
      <dgm:t>
        <a:bodyPr/>
        <a:lstStyle/>
        <a:p>
          <a:endParaRPr lang="en-US"/>
        </a:p>
      </dgm:t>
    </dgm:pt>
    <dgm:pt modelId="{A37BA4DC-98E4-41D0-8235-99F983517D77}" type="sibTrans" cxnId="{836975A5-ADA7-446D-A95E-D1B65539A067}">
      <dgm:prSet/>
      <dgm:spPr/>
      <dgm:t>
        <a:bodyPr/>
        <a:lstStyle/>
        <a:p>
          <a:endParaRPr lang="en-US"/>
        </a:p>
      </dgm:t>
    </dgm:pt>
    <dgm:pt modelId="{BDE38901-A4FC-4625-B118-43FB204039F1}">
      <dgm:prSet phldrT="[Text]"/>
      <dgm:spPr/>
      <dgm:t>
        <a:bodyPr/>
        <a:lstStyle/>
        <a:p>
          <a:r>
            <a:rPr lang="ar-EG" b="1" dirty="0"/>
            <a:t>التقاط</a:t>
          </a:r>
          <a:endParaRPr lang="en-US" b="1" dirty="0"/>
        </a:p>
      </dgm:t>
    </dgm:pt>
    <dgm:pt modelId="{E2F5BB00-2BA0-43B4-820F-40D06B8AB9DE}" type="parTrans" cxnId="{BA4AB214-48CE-4F49-AA23-2DB115A50F68}">
      <dgm:prSet/>
      <dgm:spPr/>
      <dgm:t>
        <a:bodyPr/>
        <a:lstStyle/>
        <a:p>
          <a:endParaRPr lang="en-US"/>
        </a:p>
      </dgm:t>
    </dgm:pt>
    <dgm:pt modelId="{72C84291-71FF-480F-B162-7BD385F6877F}" type="sibTrans" cxnId="{BA4AB214-48CE-4F49-AA23-2DB115A50F68}">
      <dgm:prSet/>
      <dgm:spPr/>
      <dgm:t>
        <a:bodyPr/>
        <a:lstStyle/>
        <a:p>
          <a:endParaRPr lang="en-US"/>
        </a:p>
      </dgm:t>
    </dgm:pt>
    <dgm:pt modelId="{B00F9FEC-1A2D-4F8D-808C-1C9FCC33F791}">
      <dgm:prSet phldrT="[Text]"/>
      <dgm:spPr/>
      <dgm:t>
        <a:bodyPr/>
        <a:lstStyle/>
        <a:p>
          <a:r>
            <a:rPr lang="ar-EG" b="1" dirty="0"/>
            <a:t>مراجعة</a:t>
          </a:r>
          <a:endParaRPr lang="en-US" b="1" dirty="0"/>
        </a:p>
      </dgm:t>
    </dgm:pt>
    <dgm:pt modelId="{EF8C6735-37E7-49B7-B3AA-783C766DE1D1}" type="parTrans" cxnId="{77F75779-4B26-4724-B588-5918BDB2790E}">
      <dgm:prSet/>
      <dgm:spPr/>
      <dgm:t>
        <a:bodyPr/>
        <a:lstStyle/>
        <a:p>
          <a:endParaRPr lang="en-US"/>
        </a:p>
      </dgm:t>
    </dgm:pt>
    <dgm:pt modelId="{8B5C92ED-40CB-4BE3-91B0-DFE7BFCE0291}" type="sibTrans" cxnId="{77F75779-4B26-4724-B588-5918BDB2790E}">
      <dgm:prSet/>
      <dgm:spPr/>
      <dgm:t>
        <a:bodyPr/>
        <a:lstStyle/>
        <a:p>
          <a:endParaRPr lang="en-US"/>
        </a:p>
      </dgm:t>
    </dgm:pt>
    <dgm:pt modelId="{8475C53F-FA28-49BB-9E24-F3BADBC0D2DE}">
      <dgm:prSet phldrT="[Text]"/>
      <dgm:spPr/>
      <dgm:t>
        <a:bodyPr/>
        <a:lstStyle/>
        <a:p>
          <a:r>
            <a:rPr lang="ar-EG" b="1" dirty="0"/>
            <a:t>معلومات</a:t>
          </a:r>
          <a:endParaRPr lang="en-US" b="1" dirty="0"/>
        </a:p>
      </dgm:t>
    </dgm:pt>
    <dgm:pt modelId="{591FDAEA-E808-48DC-92E3-479A31125AF5}" type="parTrans" cxnId="{9A8ADEEB-BF97-4490-AE32-85538E8C9E96}">
      <dgm:prSet/>
      <dgm:spPr/>
      <dgm:t>
        <a:bodyPr/>
        <a:lstStyle/>
        <a:p>
          <a:endParaRPr lang="en-US"/>
        </a:p>
      </dgm:t>
    </dgm:pt>
    <dgm:pt modelId="{9C2BDED9-9058-4ACF-8E64-3AE3A3AD24C2}" type="sibTrans" cxnId="{9A8ADEEB-BF97-4490-AE32-85538E8C9E96}">
      <dgm:prSet/>
      <dgm:spPr/>
      <dgm:t>
        <a:bodyPr/>
        <a:lstStyle/>
        <a:p>
          <a:endParaRPr lang="en-US"/>
        </a:p>
      </dgm:t>
    </dgm:pt>
    <dgm:pt modelId="{E40D375F-9A57-437A-947B-41E6950899BC}">
      <dgm:prSet phldrT="[Text]"/>
      <dgm:spPr/>
      <dgm:t>
        <a:bodyPr/>
        <a:lstStyle/>
        <a:p>
          <a:r>
            <a:rPr lang="ar-EG" b="1" dirty="0"/>
            <a:t>استكمال</a:t>
          </a:r>
          <a:endParaRPr lang="en-US" b="1" dirty="0"/>
        </a:p>
      </dgm:t>
    </dgm:pt>
    <dgm:pt modelId="{6F74C15A-BADD-4365-8AF8-0A085841884E}" type="parTrans" cxnId="{DE57D45B-8519-4E79-AAE2-659EC51DF66C}">
      <dgm:prSet/>
      <dgm:spPr/>
      <dgm:t>
        <a:bodyPr/>
        <a:lstStyle/>
        <a:p>
          <a:endParaRPr lang="en-US"/>
        </a:p>
      </dgm:t>
    </dgm:pt>
    <dgm:pt modelId="{3626F2C7-ED41-467C-A434-B4D5BED33E93}" type="sibTrans" cxnId="{DE57D45B-8519-4E79-AAE2-659EC51DF66C}">
      <dgm:prSet/>
      <dgm:spPr/>
      <dgm:t>
        <a:bodyPr/>
        <a:lstStyle/>
        <a:p>
          <a:endParaRPr lang="en-US"/>
        </a:p>
      </dgm:t>
    </dgm:pt>
    <dgm:pt modelId="{75F179F6-1C4F-4B34-9B6D-6A283A987810}">
      <dgm:prSet phldrT="[Text]"/>
      <dgm:spPr/>
      <dgm:t>
        <a:bodyPr/>
        <a:lstStyle/>
        <a:p>
          <a:r>
            <a:rPr lang="ar-EG" b="1" dirty="0"/>
            <a:t>تحرير</a:t>
          </a:r>
          <a:endParaRPr lang="en-US" b="1" dirty="0"/>
        </a:p>
      </dgm:t>
    </dgm:pt>
    <dgm:pt modelId="{5EEE9F66-F3D9-4E27-B53A-4E7A5839430A}" type="parTrans" cxnId="{193A3B90-BCBB-4022-AC38-024A6EE1BCCE}">
      <dgm:prSet/>
      <dgm:spPr/>
      <dgm:t>
        <a:bodyPr/>
        <a:lstStyle/>
        <a:p>
          <a:endParaRPr lang="en-US"/>
        </a:p>
      </dgm:t>
    </dgm:pt>
    <dgm:pt modelId="{24CD2289-6FD1-493F-802F-F37D68799762}" type="sibTrans" cxnId="{193A3B90-BCBB-4022-AC38-024A6EE1BCCE}">
      <dgm:prSet/>
      <dgm:spPr/>
      <dgm:t>
        <a:bodyPr/>
        <a:lstStyle/>
        <a:p>
          <a:endParaRPr lang="en-US"/>
        </a:p>
      </dgm:t>
    </dgm:pt>
    <dgm:pt modelId="{570DE5D5-465E-4C99-AAAA-4A23DA2F42D3}">
      <dgm:prSet phldrT="[Text]"/>
      <dgm:spPr/>
      <dgm:t>
        <a:bodyPr/>
        <a:lstStyle/>
        <a:p>
          <a:r>
            <a:rPr lang="ar-EG" b="1" dirty="0"/>
            <a:t>تقييم</a:t>
          </a:r>
          <a:endParaRPr lang="en-US" b="1" dirty="0"/>
        </a:p>
      </dgm:t>
    </dgm:pt>
    <dgm:pt modelId="{7A6F4510-951A-4595-8DC7-B4B3D56DA6ED}" type="parTrans" cxnId="{6D0B2A7E-D253-466C-81EC-4FDAAACA3947}">
      <dgm:prSet/>
      <dgm:spPr/>
      <dgm:t>
        <a:bodyPr/>
        <a:lstStyle/>
        <a:p>
          <a:endParaRPr lang="en-US"/>
        </a:p>
      </dgm:t>
    </dgm:pt>
    <dgm:pt modelId="{1D82C9F0-D0F2-4DEB-9A7E-6ED73ACEA7C6}" type="sibTrans" cxnId="{6D0B2A7E-D253-466C-81EC-4FDAAACA3947}">
      <dgm:prSet/>
      <dgm:spPr/>
      <dgm:t>
        <a:bodyPr/>
        <a:lstStyle/>
        <a:p>
          <a:endParaRPr lang="en-US"/>
        </a:p>
      </dgm:t>
    </dgm:pt>
    <dgm:pt modelId="{7EEB20D3-5C10-4D11-8417-DEC3FC2B225E}">
      <dgm:prSet phldrT="[Text]"/>
      <dgm:spPr/>
      <dgm:t>
        <a:bodyPr/>
        <a:lstStyle/>
        <a:p>
          <a:r>
            <a:rPr lang="ar-EG" b="1" dirty="0"/>
            <a:t>أولويات</a:t>
          </a:r>
          <a:endParaRPr lang="en-US" b="1" dirty="0"/>
        </a:p>
      </dgm:t>
    </dgm:pt>
    <dgm:pt modelId="{559BE32A-8453-4E88-8F5A-E93764776B69}" type="parTrans" cxnId="{05D64EE6-282C-40C8-8E68-72B1C5A53534}">
      <dgm:prSet/>
      <dgm:spPr/>
      <dgm:t>
        <a:bodyPr/>
        <a:lstStyle/>
        <a:p>
          <a:endParaRPr lang="en-US"/>
        </a:p>
      </dgm:t>
    </dgm:pt>
    <dgm:pt modelId="{F4DFBAA0-2993-43C4-9FC4-EAD1D08A165D}" type="sibTrans" cxnId="{05D64EE6-282C-40C8-8E68-72B1C5A53534}">
      <dgm:prSet/>
      <dgm:spPr/>
      <dgm:t>
        <a:bodyPr/>
        <a:lstStyle/>
        <a:p>
          <a:endParaRPr lang="en-US"/>
        </a:p>
      </dgm:t>
    </dgm:pt>
    <dgm:pt modelId="{0C133F20-4281-49F2-9A1D-A8A9C83B8FA0}">
      <dgm:prSet phldrT="[Text]"/>
      <dgm:spPr/>
      <dgm:t>
        <a:bodyPr/>
        <a:lstStyle/>
        <a:p>
          <a:r>
            <a:rPr lang="ar-EG" b="1" dirty="0"/>
            <a:t>بناء</a:t>
          </a:r>
          <a:endParaRPr lang="en-US" b="1" dirty="0"/>
        </a:p>
      </dgm:t>
    </dgm:pt>
    <dgm:pt modelId="{ADA35F70-98B9-401B-B2A9-E17271297255}" type="parTrans" cxnId="{28AC5F06-8DB3-4041-A347-6F9D3B6C8B47}">
      <dgm:prSet/>
      <dgm:spPr/>
      <dgm:t>
        <a:bodyPr/>
        <a:lstStyle/>
        <a:p>
          <a:endParaRPr lang="en-US"/>
        </a:p>
      </dgm:t>
    </dgm:pt>
    <dgm:pt modelId="{22E8388D-55C5-4F0B-B37F-4467F341A24B}" type="sibTrans" cxnId="{28AC5F06-8DB3-4041-A347-6F9D3B6C8B47}">
      <dgm:prSet/>
      <dgm:spPr/>
      <dgm:t>
        <a:bodyPr/>
        <a:lstStyle/>
        <a:p>
          <a:endParaRPr lang="en-US"/>
        </a:p>
      </dgm:t>
    </dgm:pt>
    <dgm:pt modelId="{14ADB56F-0903-4F7B-9307-0F1F5AEBCD97}">
      <dgm:prSet phldrT="[Text]"/>
      <dgm:spPr/>
      <dgm:t>
        <a:bodyPr/>
        <a:lstStyle/>
        <a:p>
          <a:r>
            <a:rPr lang="ar-EG" b="1" dirty="0"/>
            <a:t>شاملة</a:t>
          </a:r>
          <a:endParaRPr lang="en-US" b="1" dirty="0"/>
        </a:p>
      </dgm:t>
    </dgm:pt>
    <dgm:pt modelId="{AC0B2BE9-965F-4E65-A250-128CBA03D6B6}" type="parTrans" cxnId="{6105D473-D005-4306-BF62-718759DBF9EE}">
      <dgm:prSet/>
      <dgm:spPr/>
      <dgm:t>
        <a:bodyPr/>
        <a:lstStyle/>
        <a:p>
          <a:endParaRPr lang="en-US"/>
        </a:p>
      </dgm:t>
    </dgm:pt>
    <dgm:pt modelId="{D3D6139C-CA48-4D49-8A9D-C14CB8CA2363}" type="sibTrans" cxnId="{6105D473-D005-4306-BF62-718759DBF9EE}">
      <dgm:prSet/>
      <dgm:spPr/>
      <dgm:t>
        <a:bodyPr/>
        <a:lstStyle/>
        <a:p>
          <a:endParaRPr lang="en-US"/>
        </a:p>
      </dgm:t>
    </dgm:pt>
    <dgm:pt modelId="{D00BC2AE-A14C-4FAF-8B00-6EDDB6DFD1B7}" type="pres">
      <dgm:prSet presAssocID="{21C5C81E-487F-420D-AE62-6CFB1EEADEB1}" presName="cycle" presStyleCnt="0">
        <dgm:presLayoutVars>
          <dgm:dir/>
          <dgm:resizeHandles val="exact"/>
        </dgm:presLayoutVars>
      </dgm:prSet>
      <dgm:spPr/>
    </dgm:pt>
    <dgm:pt modelId="{1E164598-4E5F-45EC-B75B-FA1CD368C580}" type="pres">
      <dgm:prSet presAssocID="{0C05070F-7A48-4C1D-B269-D3A1FA392377}" presName="node" presStyleLbl="node1" presStyleIdx="0" presStyleCnt="11">
        <dgm:presLayoutVars>
          <dgm:bulletEnabled val="1"/>
        </dgm:presLayoutVars>
      </dgm:prSet>
      <dgm:spPr/>
    </dgm:pt>
    <dgm:pt modelId="{4F01ED65-ED37-4D6C-984D-27AC7C43C120}" type="pres">
      <dgm:prSet presAssocID="{0C05070F-7A48-4C1D-B269-D3A1FA392377}" presName="spNode" presStyleCnt="0"/>
      <dgm:spPr/>
    </dgm:pt>
    <dgm:pt modelId="{434BC57F-B195-444D-902D-93CF38935888}" type="pres">
      <dgm:prSet presAssocID="{179C55A2-B241-4610-890F-06FB714BC70C}" presName="sibTrans" presStyleLbl="sibTrans1D1" presStyleIdx="0" presStyleCnt="11"/>
      <dgm:spPr/>
    </dgm:pt>
    <dgm:pt modelId="{74CE90CF-E3F9-4961-8BA3-96FE7FF89B4B}" type="pres">
      <dgm:prSet presAssocID="{C3D1074F-8128-4237-AF5D-E72F371462D2}" presName="node" presStyleLbl="node1" presStyleIdx="1" presStyleCnt="11">
        <dgm:presLayoutVars>
          <dgm:bulletEnabled val="1"/>
        </dgm:presLayoutVars>
      </dgm:prSet>
      <dgm:spPr/>
    </dgm:pt>
    <dgm:pt modelId="{1E623223-019E-4470-B382-F0610A177076}" type="pres">
      <dgm:prSet presAssocID="{C3D1074F-8128-4237-AF5D-E72F371462D2}" presName="spNode" presStyleCnt="0"/>
      <dgm:spPr/>
    </dgm:pt>
    <dgm:pt modelId="{0F7666CE-3CE7-49A3-BF42-3A61BF72D781}" type="pres">
      <dgm:prSet presAssocID="{A37BA4DC-98E4-41D0-8235-99F983517D77}" presName="sibTrans" presStyleLbl="sibTrans1D1" presStyleIdx="1" presStyleCnt="11"/>
      <dgm:spPr/>
    </dgm:pt>
    <dgm:pt modelId="{B0D9C947-A7BE-4AC6-909D-8F017F4B4028}" type="pres">
      <dgm:prSet presAssocID="{BDE38901-A4FC-4625-B118-43FB204039F1}" presName="node" presStyleLbl="node1" presStyleIdx="2" presStyleCnt="11">
        <dgm:presLayoutVars>
          <dgm:bulletEnabled val="1"/>
        </dgm:presLayoutVars>
      </dgm:prSet>
      <dgm:spPr/>
    </dgm:pt>
    <dgm:pt modelId="{75B3980F-2ACE-45C3-80B2-298708027D86}" type="pres">
      <dgm:prSet presAssocID="{BDE38901-A4FC-4625-B118-43FB204039F1}" presName="spNode" presStyleCnt="0"/>
      <dgm:spPr/>
    </dgm:pt>
    <dgm:pt modelId="{8C306677-7A36-4629-B2C8-5F3363D70D7E}" type="pres">
      <dgm:prSet presAssocID="{72C84291-71FF-480F-B162-7BD385F6877F}" presName="sibTrans" presStyleLbl="sibTrans1D1" presStyleIdx="2" presStyleCnt="11"/>
      <dgm:spPr/>
    </dgm:pt>
    <dgm:pt modelId="{283A9252-97FE-4E49-B278-1EAB56188CD5}" type="pres">
      <dgm:prSet presAssocID="{B00F9FEC-1A2D-4F8D-808C-1C9FCC33F791}" presName="node" presStyleLbl="node1" presStyleIdx="3" presStyleCnt="11">
        <dgm:presLayoutVars>
          <dgm:bulletEnabled val="1"/>
        </dgm:presLayoutVars>
      </dgm:prSet>
      <dgm:spPr/>
    </dgm:pt>
    <dgm:pt modelId="{5D912867-CC5C-456B-94CA-B6596AB7FB1D}" type="pres">
      <dgm:prSet presAssocID="{B00F9FEC-1A2D-4F8D-808C-1C9FCC33F791}" presName="spNode" presStyleCnt="0"/>
      <dgm:spPr/>
    </dgm:pt>
    <dgm:pt modelId="{3E861600-B16E-4BF6-89F1-BC7BB346607C}" type="pres">
      <dgm:prSet presAssocID="{8B5C92ED-40CB-4BE3-91B0-DFE7BFCE0291}" presName="sibTrans" presStyleLbl="sibTrans1D1" presStyleIdx="3" presStyleCnt="11"/>
      <dgm:spPr/>
    </dgm:pt>
    <dgm:pt modelId="{7333C724-6021-4BCF-9A6E-01F72B7EC165}" type="pres">
      <dgm:prSet presAssocID="{8475C53F-FA28-49BB-9E24-F3BADBC0D2DE}" presName="node" presStyleLbl="node1" presStyleIdx="4" presStyleCnt="11">
        <dgm:presLayoutVars>
          <dgm:bulletEnabled val="1"/>
        </dgm:presLayoutVars>
      </dgm:prSet>
      <dgm:spPr/>
    </dgm:pt>
    <dgm:pt modelId="{002AAA11-0251-4F6B-BAC3-C2598A2ED99E}" type="pres">
      <dgm:prSet presAssocID="{8475C53F-FA28-49BB-9E24-F3BADBC0D2DE}" presName="spNode" presStyleCnt="0"/>
      <dgm:spPr/>
    </dgm:pt>
    <dgm:pt modelId="{D1619196-8015-4B50-A78F-4EBBDF19D6B8}" type="pres">
      <dgm:prSet presAssocID="{9C2BDED9-9058-4ACF-8E64-3AE3A3AD24C2}" presName="sibTrans" presStyleLbl="sibTrans1D1" presStyleIdx="4" presStyleCnt="11"/>
      <dgm:spPr/>
    </dgm:pt>
    <dgm:pt modelId="{543B4DEB-0200-42B4-BB9A-EC3028DDAB69}" type="pres">
      <dgm:prSet presAssocID="{E40D375F-9A57-437A-947B-41E6950899BC}" presName="node" presStyleLbl="node1" presStyleIdx="5" presStyleCnt="11">
        <dgm:presLayoutVars>
          <dgm:bulletEnabled val="1"/>
        </dgm:presLayoutVars>
      </dgm:prSet>
      <dgm:spPr/>
    </dgm:pt>
    <dgm:pt modelId="{DCE1AE6A-7145-451E-A2D1-51B0C53923E1}" type="pres">
      <dgm:prSet presAssocID="{E40D375F-9A57-437A-947B-41E6950899BC}" presName="spNode" presStyleCnt="0"/>
      <dgm:spPr/>
    </dgm:pt>
    <dgm:pt modelId="{BA4D1381-34F6-419F-B837-F45640608985}" type="pres">
      <dgm:prSet presAssocID="{3626F2C7-ED41-467C-A434-B4D5BED33E93}" presName="sibTrans" presStyleLbl="sibTrans1D1" presStyleIdx="5" presStyleCnt="11"/>
      <dgm:spPr/>
    </dgm:pt>
    <dgm:pt modelId="{9135EADF-760A-4E34-8093-C5E457AF3ADD}" type="pres">
      <dgm:prSet presAssocID="{75F179F6-1C4F-4B34-9B6D-6A283A987810}" presName="node" presStyleLbl="node1" presStyleIdx="6" presStyleCnt="11">
        <dgm:presLayoutVars>
          <dgm:bulletEnabled val="1"/>
        </dgm:presLayoutVars>
      </dgm:prSet>
      <dgm:spPr/>
    </dgm:pt>
    <dgm:pt modelId="{1D5130BA-8D39-4F05-AE4B-A595BB367B64}" type="pres">
      <dgm:prSet presAssocID="{75F179F6-1C4F-4B34-9B6D-6A283A987810}" presName="spNode" presStyleCnt="0"/>
      <dgm:spPr/>
    </dgm:pt>
    <dgm:pt modelId="{C25B6D8F-BB5D-4FB7-9938-D8F241CB8454}" type="pres">
      <dgm:prSet presAssocID="{24CD2289-6FD1-493F-802F-F37D68799762}" presName="sibTrans" presStyleLbl="sibTrans1D1" presStyleIdx="6" presStyleCnt="11"/>
      <dgm:spPr/>
    </dgm:pt>
    <dgm:pt modelId="{EE7D5EBB-28E5-4EC6-AC56-569036E498F8}" type="pres">
      <dgm:prSet presAssocID="{570DE5D5-465E-4C99-AAAA-4A23DA2F42D3}" presName="node" presStyleLbl="node1" presStyleIdx="7" presStyleCnt="11">
        <dgm:presLayoutVars>
          <dgm:bulletEnabled val="1"/>
        </dgm:presLayoutVars>
      </dgm:prSet>
      <dgm:spPr/>
    </dgm:pt>
    <dgm:pt modelId="{58C85498-0A32-438D-A852-63746C634838}" type="pres">
      <dgm:prSet presAssocID="{570DE5D5-465E-4C99-AAAA-4A23DA2F42D3}" presName="spNode" presStyleCnt="0"/>
      <dgm:spPr/>
    </dgm:pt>
    <dgm:pt modelId="{49DC414B-F313-4033-8500-B95E371314A5}" type="pres">
      <dgm:prSet presAssocID="{1D82C9F0-D0F2-4DEB-9A7E-6ED73ACEA7C6}" presName="sibTrans" presStyleLbl="sibTrans1D1" presStyleIdx="7" presStyleCnt="11"/>
      <dgm:spPr/>
    </dgm:pt>
    <dgm:pt modelId="{145AAF38-7D8D-4537-B9DB-D44FC2D43388}" type="pres">
      <dgm:prSet presAssocID="{7EEB20D3-5C10-4D11-8417-DEC3FC2B225E}" presName="node" presStyleLbl="node1" presStyleIdx="8" presStyleCnt="11">
        <dgm:presLayoutVars>
          <dgm:bulletEnabled val="1"/>
        </dgm:presLayoutVars>
      </dgm:prSet>
      <dgm:spPr/>
    </dgm:pt>
    <dgm:pt modelId="{E666C4A5-8EC0-4C4A-9FC5-780A74C06852}" type="pres">
      <dgm:prSet presAssocID="{7EEB20D3-5C10-4D11-8417-DEC3FC2B225E}" presName="spNode" presStyleCnt="0"/>
      <dgm:spPr/>
    </dgm:pt>
    <dgm:pt modelId="{5E69CBB5-71F8-4DF4-B1E6-3AF911F9AB22}" type="pres">
      <dgm:prSet presAssocID="{F4DFBAA0-2993-43C4-9FC4-EAD1D08A165D}" presName="sibTrans" presStyleLbl="sibTrans1D1" presStyleIdx="8" presStyleCnt="11"/>
      <dgm:spPr/>
    </dgm:pt>
    <dgm:pt modelId="{1E4F0A4F-BB3D-4DDA-BA84-F1BCC65B9369}" type="pres">
      <dgm:prSet presAssocID="{0C133F20-4281-49F2-9A1D-A8A9C83B8FA0}" presName="node" presStyleLbl="node1" presStyleIdx="9" presStyleCnt="11">
        <dgm:presLayoutVars>
          <dgm:bulletEnabled val="1"/>
        </dgm:presLayoutVars>
      </dgm:prSet>
      <dgm:spPr/>
    </dgm:pt>
    <dgm:pt modelId="{A6CA6087-FA25-4E12-B337-17B38EF64E50}" type="pres">
      <dgm:prSet presAssocID="{0C133F20-4281-49F2-9A1D-A8A9C83B8FA0}" presName="spNode" presStyleCnt="0"/>
      <dgm:spPr/>
    </dgm:pt>
    <dgm:pt modelId="{B75A4A65-77F0-4A24-B2BD-C5BD27163DF8}" type="pres">
      <dgm:prSet presAssocID="{22E8388D-55C5-4F0B-B37F-4467F341A24B}" presName="sibTrans" presStyleLbl="sibTrans1D1" presStyleIdx="9" presStyleCnt="11"/>
      <dgm:spPr/>
    </dgm:pt>
    <dgm:pt modelId="{900FC115-D7EC-4663-ABD7-A3AF7DAD1CDE}" type="pres">
      <dgm:prSet presAssocID="{14ADB56F-0903-4F7B-9307-0F1F5AEBCD97}" presName="node" presStyleLbl="node1" presStyleIdx="10" presStyleCnt="11">
        <dgm:presLayoutVars>
          <dgm:bulletEnabled val="1"/>
        </dgm:presLayoutVars>
      </dgm:prSet>
      <dgm:spPr/>
    </dgm:pt>
    <dgm:pt modelId="{CB84A97D-39A4-4D2D-9472-3C52D30C7314}" type="pres">
      <dgm:prSet presAssocID="{14ADB56F-0903-4F7B-9307-0F1F5AEBCD97}" presName="spNode" presStyleCnt="0"/>
      <dgm:spPr/>
    </dgm:pt>
    <dgm:pt modelId="{2A957224-07AB-4F58-B583-D7D3136029DC}" type="pres">
      <dgm:prSet presAssocID="{D3D6139C-CA48-4D49-8A9D-C14CB8CA2363}" presName="sibTrans" presStyleLbl="sibTrans1D1" presStyleIdx="10" presStyleCnt="11"/>
      <dgm:spPr/>
    </dgm:pt>
  </dgm:ptLst>
  <dgm:cxnLst>
    <dgm:cxn modelId="{2C54DA04-7349-4435-91AE-99CE6BEC0A02}" type="presOf" srcId="{8B5C92ED-40CB-4BE3-91B0-DFE7BFCE0291}" destId="{3E861600-B16E-4BF6-89F1-BC7BB346607C}" srcOrd="0" destOrd="0" presId="urn:microsoft.com/office/officeart/2005/8/layout/cycle6"/>
    <dgm:cxn modelId="{28AC5F06-8DB3-4041-A347-6F9D3B6C8B47}" srcId="{21C5C81E-487F-420D-AE62-6CFB1EEADEB1}" destId="{0C133F20-4281-49F2-9A1D-A8A9C83B8FA0}" srcOrd="9" destOrd="0" parTransId="{ADA35F70-98B9-401B-B2A9-E17271297255}" sibTransId="{22E8388D-55C5-4F0B-B37F-4467F341A24B}"/>
    <dgm:cxn modelId="{BA4AB214-48CE-4F49-AA23-2DB115A50F68}" srcId="{21C5C81E-487F-420D-AE62-6CFB1EEADEB1}" destId="{BDE38901-A4FC-4625-B118-43FB204039F1}" srcOrd="2" destOrd="0" parTransId="{E2F5BB00-2BA0-43B4-820F-40D06B8AB9DE}" sibTransId="{72C84291-71FF-480F-B162-7BD385F6877F}"/>
    <dgm:cxn modelId="{0FBB9B1C-5B3F-429C-B24E-C84320F33E17}" type="presOf" srcId="{E40D375F-9A57-437A-947B-41E6950899BC}" destId="{543B4DEB-0200-42B4-BB9A-EC3028DDAB69}" srcOrd="0" destOrd="0" presId="urn:microsoft.com/office/officeart/2005/8/layout/cycle6"/>
    <dgm:cxn modelId="{3A26331D-F189-4491-AB76-009C96489A3B}" type="presOf" srcId="{14ADB56F-0903-4F7B-9307-0F1F5AEBCD97}" destId="{900FC115-D7EC-4663-ABD7-A3AF7DAD1CDE}" srcOrd="0" destOrd="0" presId="urn:microsoft.com/office/officeart/2005/8/layout/cycle6"/>
    <dgm:cxn modelId="{2F052D26-947B-45E0-A29F-99FB7161B2CE}" type="presOf" srcId="{7EEB20D3-5C10-4D11-8417-DEC3FC2B225E}" destId="{145AAF38-7D8D-4537-B9DB-D44FC2D43388}" srcOrd="0" destOrd="0" presId="urn:microsoft.com/office/officeart/2005/8/layout/cycle6"/>
    <dgm:cxn modelId="{12BBD037-DC3D-422A-84A1-993F8CEE7D1F}" type="presOf" srcId="{F4DFBAA0-2993-43C4-9FC4-EAD1D08A165D}" destId="{5E69CBB5-71F8-4DF4-B1E6-3AF911F9AB22}" srcOrd="0" destOrd="0" presId="urn:microsoft.com/office/officeart/2005/8/layout/cycle6"/>
    <dgm:cxn modelId="{937AA538-890E-425F-B12A-CC7AD1C60658}" srcId="{21C5C81E-487F-420D-AE62-6CFB1EEADEB1}" destId="{0C05070F-7A48-4C1D-B269-D3A1FA392377}" srcOrd="0" destOrd="0" parTransId="{937C4BFE-2CCA-4E52-BAD9-1692304C4AD9}" sibTransId="{179C55A2-B241-4610-890F-06FB714BC70C}"/>
    <dgm:cxn modelId="{DE57D45B-8519-4E79-AAE2-659EC51DF66C}" srcId="{21C5C81E-487F-420D-AE62-6CFB1EEADEB1}" destId="{E40D375F-9A57-437A-947B-41E6950899BC}" srcOrd="5" destOrd="0" parTransId="{6F74C15A-BADD-4365-8AF8-0A085841884E}" sibTransId="{3626F2C7-ED41-467C-A434-B4D5BED33E93}"/>
    <dgm:cxn modelId="{61372A71-1FC2-45D1-ABBC-8602BA9F77E7}" type="presOf" srcId="{1D82C9F0-D0F2-4DEB-9A7E-6ED73ACEA7C6}" destId="{49DC414B-F313-4033-8500-B95E371314A5}" srcOrd="0" destOrd="0" presId="urn:microsoft.com/office/officeart/2005/8/layout/cycle6"/>
    <dgm:cxn modelId="{58878851-CE96-4FAD-87B4-6EA4F2AE8B85}" type="presOf" srcId="{22E8388D-55C5-4F0B-B37F-4467F341A24B}" destId="{B75A4A65-77F0-4A24-B2BD-C5BD27163DF8}" srcOrd="0" destOrd="0" presId="urn:microsoft.com/office/officeart/2005/8/layout/cycle6"/>
    <dgm:cxn modelId="{6105D473-D005-4306-BF62-718759DBF9EE}" srcId="{21C5C81E-487F-420D-AE62-6CFB1EEADEB1}" destId="{14ADB56F-0903-4F7B-9307-0F1F5AEBCD97}" srcOrd="10" destOrd="0" parTransId="{AC0B2BE9-965F-4E65-A250-128CBA03D6B6}" sibTransId="{D3D6139C-CA48-4D49-8A9D-C14CB8CA2363}"/>
    <dgm:cxn modelId="{77F75779-4B26-4724-B588-5918BDB2790E}" srcId="{21C5C81E-487F-420D-AE62-6CFB1EEADEB1}" destId="{B00F9FEC-1A2D-4F8D-808C-1C9FCC33F791}" srcOrd="3" destOrd="0" parTransId="{EF8C6735-37E7-49B7-B3AA-783C766DE1D1}" sibTransId="{8B5C92ED-40CB-4BE3-91B0-DFE7BFCE0291}"/>
    <dgm:cxn modelId="{6D0B2A7E-D253-466C-81EC-4FDAAACA3947}" srcId="{21C5C81E-487F-420D-AE62-6CFB1EEADEB1}" destId="{570DE5D5-465E-4C99-AAAA-4A23DA2F42D3}" srcOrd="7" destOrd="0" parTransId="{7A6F4510-951A-4595-8DC7-B4B3D56DA6ED}" sibTransId="{1D82C9F0-D0F2-4DEB-9A7E-6ED73ACEA7C6}"/>
    <dgm:cxn modelId="{657E8180-C7C9-447D-ACDE-B6601C734345}" type="presOf" srcId="{0C133F20-4281-49F2-9A1D-A8A9C83B8FA0}" destId="{1E4F0A4F-BB3D-4DDA-BA84-F1BCC65B9369}" srcOrd="0" destOrd="0" presId="urn:microsoft.com/office/officeart/2005/8/layout/cycle6"/>
    <dgm:cxn modelId="{63E77E85-38DC-4060-BCB2-092E91860236}" type="presOf" srcId="{8475C53F-FA28-49BB-9E24-F3BADBC0D2DE}" destId="{7333C724-6021-4BCF-9A6E-01F72B7EC165}" srcOrd="0" destOrd="0" presId="urn:microsoft.com/office/officeart/2005/8/layout/cycle6"/>
    <dgm:cxn modelId="{4BBA5C86-1D22-4D77-AA10-C0B667E19889}" type="presOf" srcId="{BDE38901-A4FC-4625-B118-43FB204039F1}" destId="{B0D9C947-A7BE-4AC6-909D-8F017F4B4028}" srcOrd="0" destOrd="0" presId="urn:microsoft.com/office/officeart/2005/8/layout/cycle6"/>
    <dgm:cxn modelId="{27DD9586-4BDC-4EFB-82E1-AFA74AAE9054}" type="presOf" srcId="{D3D6139C-CA48-4D49-8A9D-C14CB8CA2363}" destId="{2A957224-07AB-4F58-B583-D7D3136029DC}" srcOrd="0" destOrd="0" presId="urn:microsoft.com/office/officeart/2005/8/layout/cycle6"/>
    <dgm:cxn modelId="{7B0B558C-1714-4038-8C7D-CD8F5E8C731C}" type="presOf" srcId="{24CD2289-6FD1-493F-802F-F37D68799762}" destId="{C25B6D8F-BB5D-4FB7-9938-D8F241CB8454}" srcOrd="0" destOrd="0" presId="urn:microsoft.com/office/officeart/2005/8/layout/cycle6"/>
    <dgm:cxn modelId="{193A3B90-BCBB-4022-AC38-024A6EE1BCCE}" srcId="{21C5C81E-487F-420D-AE62-6CFB1EEADEB1}" destId="{75F179F6-1C4F-4B34-9B6D-6A283A987810}" srcOrd="6" destOrd="0" parTransId="{5EEE9F66-F3D9-4E27-B53A-4E7A5839430A}" sibTransId="{24CD2289-6FD1-493F-802F-F37D68799762}"/>
    <dgm:cxn modelId="{D2BE4C94-F0EC-4658-B1ED-6FE50C962F05}" type="presOf" srcId="{B00F9FEC-1A2D-4F8D-808C-1C9FCC33F791}" destId="{283A9252-97FE-4E49-B278-1EAB56188CD5}" srcOrd="0" destOrd="0" presId="urn:microsoft.com/office/officeart/2005/8/layout/cycle6"/>
    <dgm:cxn modelId="{836975A5-ADA7-446D-A95E-D1B65539A067}" srcId="{21C5C81E-487F-420D-AE62-6CFB1EEADEB1}" destId="{C3D1074F-8128-4237-AF5D-E72F371462D2}" srcOrd="1" destOrd="0" parTransId="{97C933E0-AF1E-4228-BB99-2CBD7ACAE64A}" sibTransId="{A37BA4DC-98E4-41D0-8235-99F983517D77}"/>
    <dgm:cxn modelId="{98738BB0-8CB0-4EE4-B52B-5E0C41E38172}" type="presOf" srcId="{A37BA4DC-98E4-41D0-8235-99F983517D77}" destId="{0F7666CE-3CE7-49A3-BF42-3A61BF72D781}" srcOrd="0" destOrd="0" presId="urn:microsoft.com/office/officeart/2005/8/layout/cycle6"/>
    <dgm:cxn modelId="{518413B5-1BA3-4428-9037-F00706F1C3CF}" type="presOf" srcId="{21C5C81E-487F-420D-AE62-6CFB1EEADEB1}" destId="{D00BC2AE-A14C-4FAF-8B00-6EDDB6DFD1B7}" srcOrd="0" destOrd="0" presId="urn:microsoft.com/office/officeart/2005/8/layout/cycle6"/>
    <dgm:cxn modelId="{BB203CB5-546E-42C9-A031-5FFD464DE57A}" type="presOf" srcId="{75F179F6-1C4F-4B34-9B6D-6A283A987810}" destId="{9135EADF-760A-4E34-8093-C5E457AF3ADD}" srcOrd="0" destOrd="0" presId="urn:microsoft.com/office/officeart/2005/8/layout/cycle6"/>
    <dgm:cxn modelId="{513135C2-F5DD-41B6-9701-49D6CD25833F}" type="presOf" srcId="{72C84291-71FF-480F-B162-7BD385F6877F}" destId="{8C306677-7A36-4629-B2C8-5F3363D70D7E}" srcOrd="0" destOrd="0" presId="urn:microsoft.com/office/officeart/2005/8/layout/cycle6"/>
    <dgm:cxn modelId="{78E785D1-B666-49B3-92D0-53F263E4149C}" type="presOf" srcId="{179C55A2-B241-4610-890F-06FB714BC70C}" destId="{434BC57F-B195-444D-902D-93CF38935888}" srcOrd="0" destOrd="0" presId="urn:microsoft.com/office/officeart/2005/8/layout/cycle6"/>
    <dgm:cxn modelId="{639014DB-83B2-45A9-801C-8B7B07188A45}" type="presOf" srcId="{570DE5D5-465E-4C99-AAAA-4A23DA2F42D3}" destId="{EE7D5EBB-28E5-4EC6-AC56-569036E498F8}" srcOrd="0" destOrd="0" presId="urn:microsoft.com/office/officeart/2005/8/layout/cycle6"/>
    <dgm:cxn modelId="{96648ADD-19B9-4A5C-B888-D575370E306D}" type="presOf" srcId="{9C2BDED9-9058-4ACF-8E64-3AE3A3AD24C2}" destId="{D1619196-8015-4B50-A78F-4EBBDF19D6B8}" srcOrd="0" destOrd="0" presId="urn:microsoft.com/office/officeart/2005/8/layout/cycle6"/>
    <dgm:cxn modelId="{05D64EE6-282C-40C8-8E68-72B1C5A53534}" srcId="{21C5C81E-487F-420D-AE62-6CFB1EEADEB1}" destId="{7EEB20D3-5C10-4D11-8417-DEC3FC2B225E}" srcOrd="8" destOrd="0" parTransId="{559BE32A-8453-4E88-8F5A-E93764776B69}" sibTransId="{F4DFBAA0-2993-43C4-9FC4-EAD1D08A165D}"/>
    <dgm:cxn modelId="{86BD10EA-EBA1-45A7-8FDF-61E25B928B1E}" type="presOf" srcId="{C3D1074F-8128-4237-AF5D-E72F371462D2}" destId="{74CE90CF-E3F9-4961-8BA3-96FE7FF89B4B}" srcOrd="0" destOrd="0" presId="urn:microsoft.com/office/officeart/2005/8/layout/cycle6"/>
    <dgm:cxn modelId="{9A8ADEEB-BF97-4490-AE32-85538E8C9E96}" srcId="{21C5C81E-487F-420D-AE62-6CFB1EEADEB1}" destId="{8475C53F-FA28-49BB-9E24-F3BADBC0D2DE}" srcOrd="4" destOrd="0" parTransId="{591FDAEA-E808-48DC-92E3-479A31125AF5}" sibTransId="{9C2BDED9-9058-4ACF-8E64-3AE3A3AD24C2}"/>
    <dgm:cxn modelId="{FDB15DED-607B-40DB-AC25-216D54B1D8E0}" type="presOf" srcId="{0C05070F-7A48-4C1D-B269-D3A1FA392377}" destId="{1E164598-4E5F-45EC-B75B-FA1CD368C580}" srcOrd="0" destOrd="0" presId="urn:microsoft.com/office/officeart/2005/8/layout/cycle6"/>
    <dgm:cxn modelId="{71B468F9-2B94-4B3A-9D26-7F168F2B8B64}" type="presOf" srcId="{3626F2C7-ED41-467C-A434-B4D5BED33E93}" destId="{BA4D1381-34F6-419F-B837-F45640608985}" srcOrd="0" destOrd="0" presId="urn:microsoft.com/office/officeart/2005/8/layout/cycle6"/>
    <dgm:cxn modelId="{EE479664-F670-4809-BAA0-B3CFD81F2333}" type="presParOf" srcId="{D00BC2AE-A14C-4FAF-8B00-6EDDB6DFD1B7}" destId="{1E164598-4E5F-45EC-B75B-FA1CD368C580}" srcOrd="0" destOrd="0" presId="urn:microsoft.com/office/officeart/2005/8/layout/cycle6"/>
    <dgm:cxn modelId="{712C01C1-8B95-4AB8-AE1F-B5BC28EB23D6}" type="presParOf" srcId="{D00BC2AE-A14C-4FAF-8B00-6EDDB6DFD1B7}" destId="{4F01ED65-ED37-4D6C-984D-27AC7C43C120}" srcOrd="1" destOrd="0" presId="urn:microsoft.com/office/officeart/2005/8/layout/cycle6"/>
    <dgm:cxn modelId="{4F6F2B95-0FF4-45B0-B260-A77BECA12E79}" type="presParOf" srcId="{D00BC2AE-A14C-4FAF-8B00-6EDDB6DFD1B7}" destId="{434BC57F-B195-444D-902D-93CF38935888}" srcOrd="2" destOrd="0" presId="urn:microsoft.com/office/officeart/2005/8/layout/cycle6"/>
    <dgm:cxn modelId="{41BB0B8F-DEB1-4F94-89CA-67E95569CEF0}" type="presParOf" srcId="{D00BC2AE-A14C-4FAF-8B00-6EDDB6DFD1B7}" destId="{74CE90CF-E3F9-4961-8BA3-96FE7FF89B4B}" srcOrd="3" destOrd="0" presId="urn:microsoft.com/office/officeart/2005/8/layout/cycle6"/>
    <dgm:cxn modelId="{ED4F7204-73B5-427B-94EA-DD14A221EE7A}" type="presParOf" srcId="{D00BC2AE-A14C-4FAF-8B00-6EDDB6DFD1B7}" destId="{1E623223-019E-4470-B382-F0610A177076}" srcOrd="4" destOrd="0" presId="urn:microsoft.com/office/officeart/2005/8/layout/cycle6"/>
    <dgm:cxn modelId="{844A5EA4-4744-4AE0-9CAF-E4E04BEAC9CE}" type="presParOf" srcId="{D00BC2AE-A14C-4FAF-8B00-6EDDB6DFD1B7}" destId="{0F7666CE-3CE7-49A3-BF42-3A61BF72D781}" srcOrd="5" destOrd="0" presId="urn:microsoft.com/office/officeart/2005/8/layout/cycle6"/>
    <dgm:cxn modelId="{3DBFCCA5-0ED9-4E1C-BA06-9A5EF02CA3CE}" type="presParOf" srcId="{D00BC2AE-A14C-4FAF-8B00-6EDDB6DFD1B7}" destId="{B0D9C947-A7BE-4AC6-909D-8F017F4B4028}" srcOrd="6" destOrd="0" presId="urn:microsoft.com/office/officeart/2005/8/layout/cycle6"/>
    <dgm:cxn modelId="{A447E5C2-DDE3-4E2E-A6BC-DD34B79E3D4C}" type="presParOf" srcId="{D00BC2AE-A14C-4FAF-8B00-6EDDB6DFD1B7}" destId="{75B3980F-2ACE-45C3-80B2-298708027D86}" srcOrd="7" destOrd="0" presId="urn:microsoft.com/office/officeart/2005/8/layout/cycle6"/>
    <dgm:cxn modelId="{23746D20-114B-4571-9489-3AD6F54DD5FC}" type="presParOf" srcId="{D00BC2AE-A14C-4FAF-8B00-6EDDB6DFD1B7}" destId="{8C306677-7A36-4629-B2C8-5F3363D70D7E}" srcOrd="8" destOrd="0" presId="urn:microsoft.com/office/officeart/2005/8/layout/cycle6"/>
    <dgm:cxn modelId="{2177C3BF-9A09-4F6D-912D-88A7DC3F6436}" type="presParOf" srcId="{D00BC2AE-A14C-4FAF-8B00-6EDDB6DFD1B7}" destId="{283A9252-97FE-4E49-B278-1EAB56188CD5}" srcOrd="9" destOrd="0" presId="urn:microsoft.com/office/officeart/2005/8/layout/cycle6"/>
    <dgm:cxn modelId="{6A3A027B-EC6D-4EBB-9AEE-3938AA2BAA81}" type="presParOf" srcId="{D00BC2AE-A14C-4FAF-8B00-6EDDB6DFD1B7}" destId="{5D912867-CC5C-456B-94CA-B6596AB7FB1D}" srcOrd="10" destOrd="0" presId="urn:microsoft.com/office/officeart/2005/8/layout/cycle6"/>
    <dgm:cxn modelId="{10B78702-79F2-4162-8D78-A32F5041F88B}" type="presParOf" srcId="{D00BC2AE-A14C-4FAF-8B00-6EDDB6DFD1B7}" destId="{3E861600-B16E-4BF6-89F1-BC7BB346607C}" srcOrd="11" destOrd="0" presId="urn:microsoft.com/office/officeart/2005/8/layout/cycle6"/>
    <dgm:cxn modelId="{A5BB02E2-BB26-4364-A20B-EE55942E887C}" type="presParOf" srcId="{D00BC2AE-A14C-4FAF-8B00-6EDDB6DFD1B7}" destId="{7333C724-6021-4BCF-9A6E-01F72B7EC165}" srcOrd="12" destOrd="0" presId="urn:microsoft.com/office/officeart/2005/8/layout/cycle6"/>
    <dgm:cxn modelId="{75C210A0-92C7-4042-AB41-EA77A4F125C6}" type="presParOf" srcId="{D00BC2AE-A14C-4FAF-8B00-6EDDB6DFD1B7}" destId="{002AAA11-0251-4F6B-BAC3-C2598A2ED99E}" srcOrd="13" destOrd="0" presId="urn:microsoft.com/office/officeart/2005/8/layout/cycle6"/>
    <dgm:cxn modelId="{AB622262-5F5F-404F-AE93-832007C3D9BC}" type="presParOf" srcId="{D00BC2AE-A14C-4FAF-8B00-6EDDB6DFD1B7}" destId="{D1619196-8015-4B50-A78F-4EBBDF19D6B8}" srcOrd="14" destOrd="0" presId="urn:microsoft.com/office/officeart/2005/8/layout/cycle6"/>
    <dgm:cxn modelId="{5E159054-FD43-4D61-A12A-634F4D936E45}" type="presParOf" srcId="{D00BC2AE-A14C-4FAF-8B00-6EDDB6DFD1B7}" destId="{543B4DEB-0200-42B4-BB9A-EC3028DDAB69}" srcOrd="15" destOrd="0" presId="urn:microsoft.com/office/officeart/2005/8/layout/cycle6"/>
    <dgm:cxn modelId="{06C9CFC1-5D2F-442B-8650-377365E2BDF3}" type="presParOf" srcId="{D00BC2AE-A14C-4FAF-8B00-6EDDB6DFD1B7}" destId="{DCE1AE6A-7145-451E-A2D1-51B0C53923E1}" srcOrd="16" destOrd="0" presId="urn:microsoft.com/office/officeart/2005/8/layout/cycle6"/>
    <dgm:cxn modelId="{B854FD37-4BD4-4100-AF15-BB42E78D66BA}" type="presParOf" srcId="{D00BC2AE-A14C-4FAF-8B00-6EDDB6DFD1B7}" destId="{BA4D1381-34F6-419F-B837-F45640608985}" srcOrd="17" destOrd="0" presId="urn:microsoft.com/office/officeart/2005/8/layout/cycle6"/>
    <dgm:cxn modelId="{51D3FA85-CF71-4531-94ED-F17285ED307F}" type="presParOf" srcId="{D00BC2AE-A14C-4FAF-8B00-6EDDB6DFD1B7}" destId="{9135EADF-760A-4E34-8093-C5E457AF3ADD}" srcOrd="18" destOrd="0" presId="urn:microsoft.com/office/officeart/2005/8/layout/cycle6"/>
    <dgm:cxn modelId="{C31D312A-05C7-4835-95BE-10062ADD8802}" type="presParOf" srcId="{D00BC2AE-A14C-4FAF-8B00-6EDDB6DFD1B7}" destId="{1D5130BA-8D39-4F05-AE4B-A595BB367B64}" srcOrd="19" destOrd="0" presId="urn:microsoft.com/office/officeart/2005/8/layout/cycle6"/>
    <dgm:cxn modelId="{D33346FE-57E5-4020-A319-E20D6283D743}" type="presParOf" srcId="{D00BC2AE-A14C-4FAF-8B00-6EDDB6DFD1B7}" destId="{C25B6D8F-BB5D-4FB7-9938-D8F241CB8454}" srcOrd="20" destOrd="0" presId="urn:microsoft.com/office/officeart/2005/8/layout/cycle6"/>
    <dgm:cxn modelId="{90D4C349-698B-40F4-BD00-CDBE8004667B}" type="presParOf" srcId="{D00BC2AE-A14C-4FAF-8B00-6EDDB6DFD1B7}" destId="{EE7D5EBB-28E5-4EC6-AC56-569036E498F8}" srcOrd="21" destOrd="0" presId="urn:microsoft.com/office/officeart/2005/8/layout/cycle6"/>
    <dgm:cxn modelId="{7B236FC1-6FC6-4574-948F-724150E33758}" type="presParOf" srcId="{D00BC2AE-A14C-4FAF-8B00-6EDDB6DFD1B7}" destId="{58C85498-0A32-438D-A852-63746C634838}" srcOrd="22" destOrd="0" presId="urn:microsoft.com/office/officeart/2005/8/layout/cycle6"/>
    <dgm:cxn modelId="{9C94B887-E868-4CDA-B45F-BA509E3BA790}" type="presParOf" srcId="{D00BC2AE-A14C-4FAF-8B00-6EDDB6DFD1B7}" destId="{49DC414B-F313-4033-8500-B95E371314A5}" srcOrd="23" destOrd="0" presId="urn:microsoft.com/office/officeart/2005/8/layout/cycle6"/>
    <dgm:cxn modelId="{186A200F-7164-4655-8A83-8C0032319134}" type="presParOf" srcId="{D00BC2AE-A14C-4FAF-8B00-6EDDB6DFD1B7}" destId="{145AAF38-7D8D-4537-B9DB-D44FC2D43388}" srcOrd="24" destOrd="0" presId="urn:microsoft.com/office/officeart/2005/8/layout/cycle6"/>
    <dgm:cxn modelId="{3F68DA60-68E8-4D65-B982-319B22AC3250}" type="presParOf" srcId="{D00BC2AE-A14C-4FAF-8B00-6EDDB6DFD1B7}" destId="{E666C4A5-8EC0-4C4A-9FC5-780A74C06852}" srcOrd="25" destOrd="0" presId="urn:microsoft.com/office/officeart/2005/8/layout/cycle6"/>
    <dgm:cxn modelId="{835BD28C-1D59-4CB1-BD41-89A2B8B69CFD}" type="presParOf" srcId="{D00BC2AE-A14C-4FAF-8B00-6EDDB6DFD1B7}" destId="{5E69CBB5-71F8-4DF4-B1E6-3AF911F9AB22}" srcOrd="26" destOrd="0" presId="urn:microsoft.com/office/officeart/2005/8/layout/cycle6"/>
    <dgm:cxn modelId="{55160CF3-A423-4535-B721-141B3A40272E}" type="presParOf" srcId="{D00BC2AE-A14C-4FAF-8B00-6EDDB6DFD1B7}" destId="{1E4F0A4F-BB3D-4DDA-BA84-F1BCC65B9369}" srcOrd="27" destOrd="0" presId="urn:microsoft.com/office/officeart/2005/8/layout/cycle6"/>
    <dgm:cxn modelId="{AE72DEDC-88C1-4E03-8B85-E75FCFF0C628}" type="presParOf" srcId="{D00BC2AE-A14C-4FAF-8B00-6EDDB6DFD1B7}" destId="{A6CA6087-FA25-4E12-B337-17B38EF64E50}" srcOrd="28" destOrd="0" presId="urn:microsoft.com/office/officeart/2005/8/layout/cycle6"/>
    <dgm:cxn modelId="{833E0FB1-BBD6-4DC9-90D7-FB131A0B4527}" type="presParOf" srcId="{D00BC2AE-A14C-4FAF-8B00-6EDDB6DFD1B7}" destId="{B75A4A65-77F0-4A24-B2BD-C5BD27163DF8}" srcOrd="29" destOrd="0" presId="urn:microsoft.com/office/officeart/2005/8/layout/cycle6"/>
    <dgm:cxn modelId="{1D1D41E5-167E-4B7E-9D71-EA2496347C35}" type="presParOf" srcId="{D00BC2AE-A14C-4FAF-8B00-6EDDB6DFD1B7}" destId="{900FC115-D7EC-4663-ABD7-A3AF7DAD1CDE}" srcOrd="30" destOrd="0" presId="urn:microsoft.com/office/officeart/2005/8/layout/cycle6"/>
    <dgm:cxn modelId="{ECA025B8-CEB1-4067-B80C-C1CA6A2C9CCA}" type="presParOf" srcId="{D00BC2AE-A14C-4FAF-8B00-6EDDB6DFD1B7}" destId="{CB84A97D-39A4-4D2D-9472-3C52D30C7314}" srcOrd="31" destOrd="0" presId="urn:microsoft.com/office/officeart/2005/8/layout/cycle6"/>
    <dgm:cxn modelId="{EEEF6B28-F739-4D1C-8258-C3D8C19DF1AE}" type="presParOf" srcId="{D00BC2AE-A14C-4FAF-8B00-6EDDB6DFD1B7}" destId="{2A957224-07AB-4F58-B583-D7D3136029DC}" srcOrd="32"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A7F4F5-F0EE-43BB-8F26-5A54BDCFF6AC}" type="doc">
      <dgm:prSet loTypeId="urn:microsoft.com/office/officeart/2005/8/layout/pyramid2" loCatId="pyramid" qsTypeId="urn:microsoft.com/office/officeart/2005/8/quickstyle/simple1" qsCatId="simple" csTypeId="urn:microsoft.com/office/officeart/2005/8/colors/accent1_2" csCatId="accent1" phldr="1"/>
      <dgm:spPr/>
    </dgm:pt>
    <dgm:pt modelId="{8BFDA878-5558-4828-9D40-E572A9138ABA}">
      <dgm:prSet phldrT="[Text]"/>
      <dgm:spPr/>
      <dgm:t>
        <a:bodyPr/>
        <a:lstStyle/>
        <a:p>
          <a:r>
            <a:rPr lang="ar-EG" b="1" dirty="0"/>
            <a:t>البحث</a:t>
          </a:r>
          <a:r>
            <a:rPr lang="ar-EG" dirty="0"/>
            <a:t> </a:t>
          </a:r>
          <a:endParaRPr lang="en-US" dirty="0"/>
        </a:p>
      </dgm:t>
    </dgm:pt>
    <dgm:pt modelId="{A5F261CA-E123-4CD7-9E08-9E5DFA6DEED1}" type="parTrans" cxnId="{EDB88906-E5E7-40E1-8471-2ADB2D6B85AF}">
      <dgm:prSet/>
      <dgm:spPr/>
      <dgm:t>
        <a:bodyPr/>
        <a:lstStyle/>
        <a:p>
          <a:endParaRPr lang="en-US"/>
        </a:p>
      </dgm:t>
    </dgm:pt>
    <dgm:pt modelId="{1293740A-1F3E-4BFA-B7F9-E332B1517B3C}" type="sibTrans" cxnId="{EDB88906-E5E7-40E1-8471-2ADB2D6B85AF}">
      <dgm:prSet/>
      <dgm:spPr/>
      <dgm:t>
        <a:bodyPr/>
        <a:lstStyle/>
        <a:p>
          <a:endParaRPr lang="en-US"/>
        </a:p>
      </dgm:t>
    </dgm:pt>
    <dgm:pt modelId="{3736B41B-593C-430E-A16E-E46A51FB3FB1}">
      <dgm:prSet phldrT="[Text]"/>
      <dgm:spPr/>
      <dgm:t>
        <a:bodyPr/>
        <a:lstStyle/>
        <a:p>
          <a:r>
            <a:rPr lang="ar-EG" b="1" dirty="0"/>
            <a:t>الكتابة</a:t>
          </a:r>
          <a:endParaRPr lang="en-US" b="1" dirty="0"/>
        </a:p>
      </dgm:t>
    </dgm:pt>
    <dgm:pt modelId="{671C5C41-D1A4-4AC9-9AAB-B5AEF0CC606C}" type="parTrans" cxnId="{3BF032AE-B4EC-4579-BE38-60D656170EDE}">
      <dgm:prSet/>
      <dgm:spPr/>
      <dgm:t>
        <a:bodyPr/>
        <a:lstStyle/>
        <a:p>
          <a:endParaRPr lang="en-US"/>
        </a:p>
      </dgm:t>
    </dgm:pt>
    <dgm:pt modelId="{433C4E58-5AEB-4457-A406-2770C71E2497}" type="sibTrans" cxnId="{3BF032AE-B4EC-4579-BE38-60D656170EDE}">
      <dgm:prSet/>
      <dgm:spPr/>
      <dgm:t>
        <a:bodyPr/>
        <a:lstStyle/>
        <a:p>
          <a:endParaRPr lang="en-US"/>
        </a:p>
      </dgm:t>
    </dgm:pt>
    <dgm:pt modelId="{B48B7A82-1504-45CB-8927-41B5997E7481}">
      <dgm:prSet phldrT="[Text]"/>
      <dgm:spPr/>
      <dgm:t>
        <a:bodyPr/>
        <a:lstStyle/>
        <a:p>
          <a:r>
            <a:rPr lang="ar-EG" b="1" dirty="0"/>
            <a:t>النشر </a:t>
          </a:r>
          <a:endParaRPr lang="en-US" b="1" dirty="0"/>
        </a:p>
      </dgm:t>
    </dgm:pt>
    <dgm:pt modelId="{F1A44114-DC18-43DB-A4B6-2ADAF6FC89B2}" type="parTrans" cxnId="{8E01626E-84FF-4B2D-BA38-D5FFB7A8FC02}">
      <dgm:prSet/>
      <dgm:spPr/>
      <dgm:t>
        <a:bodyPr/>
        <a:lstStyle/>
        <a:p>
          <a:endParaRPr lang="en-US"/>
        </a:p>
      </dgm:t>
    </dgm:pt>
    <dgm:pt modelId="{6F37078B-B032-4F3D-9396-3F7875DF21CC}" type="sibTrans" cxnId="{8E01626E-84FF-4B2D-BA38-D5FFB7A8FC02}">
      <dgm:prSet/>
      <dgm:spPr/>
      <dgm:t>
        <a:bodyPr/>
        <a:lstStyle/>
        <a:p>
          <a:endParaRPr lang="en-US"/>
        </a:p>
      </dgm:t>
    </dgm:pt>
    <dgm:pt modelId="{234D5EFF-7B6D-45C7-8D39-DE450F121E9F}" type="pres">
      <dgm:prSet presAssocID="{9AA7F4F5-F0EE-43BB-8F26-5A54BDCFF6AC}" presName="compositeShape" presStyleCnt="0">
        <dgm:presLayoutVars>
          <dgm:dir/>
          <dgm:resizeHandles/>
        </dgm:presLayoutVars>
      </dgm:prSet>
      <dgm:spPr/>
    </dgm:pt>
    <dgm:pt modelId="{773CB298-94C6-40FE-B4DC-F748D93195B6}" type="pres">
      <dgm:prSet presAssocID="{9AA7F4F5-F0EE-43BB-8F26-5A54BDCFF6AC}" presName="pyramid" presStyleLbl="node1" presStyleIdx="0" presStyleCnt="1"/>
      <dgm:spPr/>
    </dgm:pt>
    <dgm:pt modelId="{7B0A51F9-3DAE-475D-B51E-5725B36D2839}" type="pres">
      <dgm:prSet presAssocID="{9AA7F4F5-F0EE-43BB-8F26-5A54BDCFF6AC}" presName="theList" presStyleCnt="0"/>
      <dgm:spPr/>
    </dgm:pt>
    <dgm:pt modelId="{DDD7DD31-D4ED-4E97-B58F-0AB737B3895E}" type="pres">
      <dgm:prSet presAssocID="{8BFDA878-5558-4828-9D40-E572A9138ABA}" presName="aNode" presStyleLbl="fgAcc1" presStyleIdx="0" presStyleCnt="3">
        <dgm:presLayoutVars>
          <dgm:bulletEnabled val="1"/>
        </dgm:presLayoutVars>
      </dgm:prSet>
      <dgm:spPr/>
    </dgm:pt>
    <dgm:pt modelId="{64C55B14-35DE-4638-80C0-AE01D5644BA2}" type="pres">
      <dgm:prSet presAssocID="{8BFDA878-5558-4828-9D40-E572A9138ABA}" presName="aSpace" presStyleCnt="0"/>
      <dgm:spPr/>
    </dgm:pt>
    <dgm:pt modelId="{61584A4C-606B-4B12-A9C8-50E4691C6877}" type="pres">
      <dgm:prSet presAssocID="{3736B41B-593C-430E-A16E-E46A51FB3FB1}" presName="aNode" presStyleLbl="fgAcc1" presStyleIdx="1" presStyleCnt="3">
        <dgm:presLayoutVars>
          <dgm:bulletEnabled val="1"/>
        </dgm:presLayoutVars>
      </dgm:prSet>
      <dgm:spPr/>
    </dgm:pt>
    <dgm:pt modelId="{FCBA6716-880E-43D0-816A-8813799758A0}" type="pres">
      <dgm:prSet presAssocID="{3736B41B-593C-430E-A16E-E46A51FB3FB1}" presName="aSpace" presStyleCnt="0"/>
      <dgm:spPr/>
    </dgm:pt>
    <dgm:pt modelId="{6EC5B9FE-56E4-426C-89AD-0C1F7F72D598}" type="pres">
      <dgm:prSet presAssocID="{B48B7A82-1504-45CB-8927-41B5997E7481}" presName="aNode" presStyleLbl="fgAcc1" presStyleIdx="2" presStyleCnt="3">
        <dgm:presLayoutVars>
          <dgm:bulletEnabled val="1"/>
        </dgm:presLayoutVars>
      </dgm:prSet>
      <dgm:spPr/>
    </dgm:pt>
    <dgm:pt modelId="{25E8D202-866B-4446-8EE2-F2FE140CF22A}" type="pres">
      <dgm:prSet presAssocID="{B48B7A82-1504-45CB-8927-41B5997E7481}" presName="aSpace" presStyleCnt="0"/>
      <dgm:spPr/>
    </dgm:pt>
  </dgm:ptLst>
  <dgm:cxnLst>
    <dgm:cxn modelId="{EDB88906-E5E7-40E1-8471-2ADB2D6B85AF}" srcId="{9AA7F4F5-F0EE-43BB-8F26-5A54BDCFF6AC}" destId="{8BFDA878-5558-4828-9D40-E572A9138ABA}" srcOrd="0" destOrd="0" parTransId="{A5F261CA-E123-4CD7-9E08-9E5DFA6DEED1}" sibTransId="{1293740A-1F3E-4BFA-B7F9-E332B1517B3C}"/>
    <dgm:cxn modelId="{14571213-5D69-4D42-9B79-253BE6A41568}" type="presOf" srcId="{3736B41B-593C-430E-A16E-E46A51FB3FB1}" destId="{61584A4C-606B-4B12-A9C8-50E4691C6877}" srcOrd="0" destOrd="0" presId="urn:microsoft.com/office/officeart/2005/8/layout/pyramid2"/>
    <dgm:cxn modelId="{8E01626E-84FF-4B2D-BA38-D5FFB7A8FC02}" srcId="{9AA7F4F5-F0EE-43BB-8F26-5A54BDCFF6AC}" destId="{B48B7A82-1504-45CB-8927-41B5997E7481}" srcOrd="2" destOrd="0" parTransId="{F1A44114-DC18-43DB-A4B6-2ADAF6FC89B2}" sibTransId="{6F37078B-B032-4F3D-9396-3F7875DF21CC}"/>
    <dgm:cxn modelId="{35F83997-8E62-42CA-B755-0B464C9D10B6}" type="presOf" srcId="{8BFDA878-5558-4828-9D40-E572A9138ABA}" destId="{DDD7DD31-D4ED-4E97-B58F-0AB737B3895E}" srcOrd="0" destOrd="0" presId="urn:microsoft.com/office/officeart/2005/8/layout/pyramid2"/>
    <dgm:cxn modelId="{8805FF97-BE24-4A92-AB2B-8C8B307501DC}" type="presOf" srcId="{9AA7F4F5-F0EE-43BB-8F26-5A54BDCFF6AC}" destId="{234D5EFF-7B6D-45C7-8D39-DE450F121E9F}" srcOrd="0" destOrd="0" presId="urn:microsoft.com/office/officeart/2005/8/layout/pyramid2"/>
    <dgm:cxn modelId="{3BF032AE-B4EC-4579-BE38-60D656170EDE}" srcId="{9AA7F4F5-F0EE-43BB-8F26-5A54BDCFF6AC}" destId="{3736B41B-593C-430E-A16E-E46A51FB3FB1}" srcOrd="1" destOrd="0" parTransId="{671C5C41-D1A4-4AC9-9AAB-B5AEF0CC606C}" sibTransId="{433C4E58-5AEB-4457-A406-2770C71E2497}"/>
    <dgm:cxn modelId="{F8CEF7E1-27D9-423E-A996-801BE8C3F5E7}" type="presOf" srcId="{B48B7A82-1504-45CB-8927-41B5997E7481}" destId="{6EC5B9FE-56E4-426C-89AD-0C1F7F72D598}" srcOrd="0" destOrd="0" presId="urn:microsoft.com/office/officeart/2005/8/layout/pyramid2"/>
    <dgm:cxn modelId="{F6E2E5C4-3C85-4FBF-BB4E-65B48A0D254C}" type="presParOf" srcId="{234D5EFF-7B6D-45C7-8D39-DE450F121E9F}" destId="{773CB298-94C6-40FE-B4DC-F748D93195B6}" srcOrd="0" destOrd="0" presId="urn:microsoft.com/office/officeart/2005/8/layout/pyramid2"/>
    <dgm:cxn modelId="{8133CE51-C3B6-4059-8EB5-C340D232149C}" type="presParOf" srcId="{234D5EFF-7B6D-45C7-8D39-DE450F121E9F}" destId="{7B0A51F9-3DAE-475D-B51E-5725B36D2839}" srcOrd="1" destOrd="0" presId="urn:microsoft.com/office/officeart/2005/8/layout/pyramid2"/>
    <dgm:cxn modelId="{FE4B308D-ABF5-49DD-9272-6A611BE15DC1}" type="presParOf" srcId="{7B0A51F9-3DAE-475D-B51E-5725B36D2839}" destId="{DDD7DD31-D4ED-4E97-B58F-0AB737B3895E}" srcOrd="0" destOrd="0" presId="urn:microsoft.com/office/officeart/2005/8/layout/pyramid2"/>
    <dgm:cxn modelId="{90EEDC1F-0A69-4BA3-86CC-D9550BFDBB34}" type="presParOf" srcId="{7B0A51F9-3DAE-475D-B51E-5725B36D2839}" destId="{64C55B14-35DE-4638-80C0-AE01D5644BA2}" srcOrd="1" destOrd="0" presId="urn:microsoft.com/office/officeart/2005/8/layout/pyramid2"/>
    <dgm:cxn modelId="{648BEB4F-8FE8-4396-B59E-C8F1997F6E86}" type="presParOf" srcId="{7B0A51F9-3DAE-475D-B51E-5725B36D2839}" destId="{61584A4C-606B-4B12-A9C8-50E4691C6877}" srcOrd="2" destOrd="0" presId="urn:microsoft.com/office/officeart/2005/8/layout/pyramid2"/>
    <dgm:cxn modelId="{ACF048F4-FB2F-4D23-9870-4E011A1A7252}" type="presParOf" srcId="{7B0A51F9-3DAE-475D-B51E-5725B36D2839}" destId="{FCBA6716-880E-43D0-816A-8813799758A0}" srcOrd="3" destOrd="0" presId="urn:microsoft.com/office/officeart/2005/8/layout/pyramid2"/>
    <dgm:cxn modelId="{7F670CC3-E6C5-40D8-8891-D151BD88385E}" type="presParOf" srcId="{7B0A51F9-3DAE-475D-B51E-5725B36D2839}" destId="{6EC5B9FE-56E4-426C-89AD-0C1F7F72D598}" srcOrd="4" destOrd="0" presId="urn:microsoft.com/office/officeart/2005/8/layout/pyramid2"/>
    <dgm:cxn modelId="{D934A34F-7188-4DDB-83FC-925927379014}" type="presParOf" srcId="{7B0A51F9-3DAE-475D-B51E-5725B36D2839}" destId="{25E8D202-866B-4446-8EE2-F2FE140CF22A}" srcOrd="5"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164598-4E5F-45EC-B75B-FA1CD368C580}">
      <dsp:nvSpPr>
        <dsp:cNvPr id="0" name=""/>
        <dsp:cNvSpPr/>
      </dsp:nvSpPr>
      <dsp:spPr>
        <a:xfrm>
          <a:off x="3445385" y="4142"/>
          <a:ext cx="691391" cy="4494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التخطيط</a:t>
          </a:r>
          <a:endParaRPr lang="en-US" sz="1600" b="1" kern="1200" dirty="0"/>
        </a:p>
      </dsp:txBody>
      <dsp:txXfrm>
        <a:off x="3467323" y="26080"/>
        <a:ext cx="647515" cy="405528"/>
      </dsp:txXfrm>
    </dsp:sp>
    <dsp:sp modelId="{434BC57F-B195-444D-902D-93CF38935888}">
      <dsp:nvSpPr>
        <dsp:cNvPr id="0" name=""/>
        <dsp:cNvSpPr/>
      </dsp:nvSpPr>
      <dsp:spPr>
        <a:xfrm>
          <a:off x="1921263" y="228844"/>
          <a:ext cx="3739636" cy="3739636"/>
        </a:xfrm>
        <a:custGeom>
          <a:avLst/>
          <a:gdLst/>
          <a:ahLst/>
          <a:cxnLst/>
          <a:rect l="0" t="0" r="0" b="0"/>
          <a:pathLst>
            <a:path>
              <a:moveTo>
                <a:pt x="2219706" y="33028"/>
              </a:moveTo>
              <a:arcTo wR="1869818" hR="1869818" stAng="16847101" swAng="77064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4CE90CF-E3F9-4961-8BA3-96FE7FF89B4B}">
      <dsp:nvSpPr>
        <dsp:cNvPr id="0" name=""/>
        <dsp:cNvSpPr/>
      </dsp:nvSpPr>
      <dsp:spPr>
        <a:xfrm>
          <a:off x="4544437" y="361246"/>
          <a:ext cx="691391" cy="4494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جمع</a:t>
          </a:r>
          <a:endParaRPr lang="en-US" sz="1600" b="1" kern="1200" dirty="0"/>
        </a:p>
      </dsp:txBody>
      <dsp:txXfrm>
        <a:off x="4566375" y="383184"/>
        <a:ext cx="647515" cy="405528"/>
      </dsp:txXfrm>
    </dsp:sp>
    <dsp:sp modelId="{0F7666CE-3CE7-49A3-BF42-3A61BF72D781}">
      <dsp:nvSpPr>
        <dsp:cNvPr id="0" name=""/>
        <dsp:cNvSpPr/>
      </dsp:nvSpPr>
      <dsp:spPr>
        <a:xfrm>
          <a:off x="1921263" y="228844"/>
          <a:ext cx="3739636" cy="3739636"/>
        </a:xfrm>
        <a:custGeom>
          <a:avLst/>
          <a:gdLst/>
          <a:ahLst/>
          <a:cxnLst/>
          <a:rect l="0" t="0" r="0" b="0"/>
          <a:pathLst>
            <a:path>
              <a:moveTo>
                <a:pt x="3229317" y="586081"/>
              </a:moveTo>
              <a:arcTo wR="1869818" hR="1869818" stAng="18998509" swAng="106569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0D9C947-A7BE-4AC6-909D-8F017F4B4028}">
      <dsp:nvSpPr>
        <dsp:cNvPr id="0" name=""/>
        <dsp:cNvSpPr/>
      </dsp:nvSpPr>
      <dsp:spPr>
        <a:xfrm>
          <a:off x="5223688" y="1296155"/>
          <a:ext cx="691391" cy="4494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التقاط</a:t>
          </a:r>
          <a:endParaRPr lang="en-US" sz="1600" b="1" kern="1200" dirty="0"/>
        </a:p>
      </dsp:txBody>
      <dsp:txXfrm>
        <a:off x="5245626" y="1318093"/>
        <a:ext cx="647515" cy="405528"/>
      </dsp:txXfrm>
    </dsp:sp>
    <dsp:sp modelId="{8C306677-7A36-4629-B2C8-5F3363D70D7E}">
      <dsp:nvSpPr>
        <dsp:cNvPr id="0" name=""/>
        <dsp:cNvSpPr/>
      </dsp:nvSpPr>
      <dsp:spPr>
        <a:xfrm>
          <a:off x="1921263" y="228844"/>
          <a:ext cx="3739636" cy="3739636"/>
        </a:xfrm>
        <a:custGeom>
          <a:avLst/>
          <a:gdLst/>
          <a:ahLst/>
          <a:cxnLst/>
          <a:rect l="0" t="0" r="0" b="0"/>
          <a:pathLst>
            <a:path>
              <a:moveTo>
                <a:pt x="3707313" y="1523652"/>
              </a:moveTo>
              <a:arcTo wR="1869818" hR="1869818" stAng="20959865" swAng="128027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83A9252-97FE-4E49-B278-1EAB56188CD5}">
      <dsp:nvSpPr>
        <dsp:cNvPr id="0" name=""/>
        <dsp:cNvSpPr/>
      </dsp:nvSpPr>
      <dsp:spPr>
        <a:xfrm>
          <a:off x="5223688" y="2451766"/>
          <a:ext cx="691391" cy="4494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مراجعة</a:t>
          </a:r>
          <a:endParaRPr lang="en-US" sz="1600" b="1" kern="1200" dirty="0"/>
        </a:p>
      </dsp:txBody>
      <dsp:txXfrm>
        <a:off x="5245626" y="2473704"/>
        <a:ext cx="647515" cy="405528"/>
      </dsp:txXfrm>
    </dsp:sp>
    <dsp:sp modelId="{3E861600-B16E-4BF6-89F1-BC7BB346607C}">
      <dsp:nvSpPr>
        <dsp:cNvPr id="0" name=""/>
        <dsp:cNvSpPr/>
      </dsp:nvSpPr>
      <dsp:spPr>
        <a:xfrm>
          <a:off x="1921263" y="228844"/>
          <a:ext cx="3739636" cy="3739636"/>
        </a:xfrm>
        <a:custGeom>
          <a:avLst/>
          <a:gdLst/>
          <a:ahLst/>
          <a:cxnLst/>
          <a:rect l="0" t="0" r="0" b="0"/>
          <a:pathLst>
            <a:path>
              <a:moveTo>
                <a:pt x="3556128" y="2677641"/>
              </a:moveTo>
              <a:arcTo wR="1869818" hR="1869818" stAng="1535799" swAng="106569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333C724-6021-4BCF-9A6E-01F72B7EC165}">
      <dsp:nvSpPr>
        <dsp:cNvPr id="0" name=""/>
        <dsp:cNvSpPr/>
      </dsp:nvSpPr>
      <dsp:spPr>
        <a:xfrm>
          <a:off x="4544437" y="3386675"/>
          <a:ext cx="691391" cy="4494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تقييم</a:t>
          </a:r>
          <a:endParaRPr lang="en-US" sz="1600" b="1" kern="1200" dirty="0"/>
        </a:p>
      </dsp:txBody>
      <dsp:txXfrm>
        <a:off x="4566375" y="3408613"/>
        <a:ext cx="647515" cy="405528"/>
      </dsp:txXfrm>
    </dsp:sp>
    <dsp:sp modelId="{D1619196-8015-4B50-A78F-4EBBDF19D6B8}">
      <dsp:nvSpPr>
        <dsp:cNvPr id="0" name=""/>
        <dsp:cNvSpPr/>
      </dsp:nvSpPr>
      <dsp:spPr>
        <a:xfrm>
          <a:off x="1921263" y="228844"/>
          <a:ext cx="3739636" cy="3739636"/>
        </a:xfrm>
        <a:custGeom>
          <a:avLst/>
          <a:gdLst/>
          <a:ahLst/>
          <a:cxnLst/>
          <a:rect l="0" t="0" r="0" b="0"/>
          <a:pathLst>
            <a:path>
              <a:moveTo>
                <a:pt x="2619266" y="3582870"/>
              </a:moveTo>
              <a:arcTo wR="1869818" hR="1869818" stAng="3982258" swAng="77064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43B4DEB-0200-42B4-BB9A-EC3028DDAB69}">
      <dsp:nvSpPr>
        <dsp:cNvPr id="0" name=""/>
        <dsp:cNvSpPr/>
      </dsp:nvSpPr>
      <dsp:spPr>
        <a:xfrm>
          <a:off x="3445385" y="3743779"/>
          <a:ext cx="691391" cy="4494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تجهيز</a:t>
          </a:r>
          <a:endParaRPr lang="en-US" sz="1600" b="1" kern="1200" dirty="0"/>
        </a:p>
      </dsp:txBody>
      <dsp:txXfrm>
        <a:off x="3467323" y="3765717"/>
        <a:ext cx="647515" cy="405528"/>
      </dsp:txXfrm>
    </dsp:sp>
    <dsp:sp modelId="{BA4D1381-34F6-419F-B837-F45640608985}">
      <dsp:nvSpPr>
        <dsp:cNvPr id="0" name=""/>
        <dsp:cNvSpPr/>
      </dsp:nvSpPr>
      <dsp:spPr>
        <a:xfrm>
          <a:off x="1921263" y="228844"/>
          <a:ext cx="3739636" cy="3739636"/>
        </a:xfrm>
        <a:custGeom>
          <a:avLst/>
          <a:gdLst/>
          <a:ahLst/>
          <a:cxnLst/>
          <a:rect l="0" t="0" r="0" b="0"/>
          <a:pathLst>
            <a:path>
              <a:moveTo>
                <a:pt x="1519929" y="3706608"/>
              </a:moveTo>
              <a:arcTo wR="1869818" hR="1869818" stAng="6047101" swAng="77064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135EADF-760A-4E34-8093-C5E457AF3ADD}">
      <dsp:nvSpPr>
        <dsp:cNvPr id="0" name=""/>
        <dsp:cNvSpPr/>
      </dsp:nvSpPr>
      <dsp:spPr>
        <a:xfrm>
          <a:off x="2346334" y="3386675"/>
          <a:ext cx="691391" cy="4494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تحرير</a:t>
          </a:r>
          <a:endParaRPr lang="en-US" sz="1600" b="1" kern="1200" dirty="0"/>
        </a:p>
      </dsp:txBody>
      <dsp:txXfrm>
        <a:off x="2368272" y="3408613"/>
        <a:ext cx="647515" cy="405528"/>
      </dsp:txXfrm>
    </dsp:sp>
    <dsp:sp modelId="{C25B6D8F-BB5D-4FB7-9938-D8F241CB8454}">
      <dsp:nvSpPr>
        <dsp:cNvPr id="0" name=""/>
        <dsp:cNvSpPr/>
      </dsp:nvSpPr>
      <dsp:spPr>
        <a:xfrm>
          <a:off x="1921263" y="228844"/>
          <a:ext cx="3739636" cy="3739636"/>
        </a:xfrm>
        <a:custGeom>
          <a:avLst/>
          <a:gdLst/>
          <a:ahLst/>
          <a:cxnLst/>
          <a:rect l="0" t="0" r="0" b="0"/>
          <a:pathLst>
            <a:path>
              <a:moveTo>
                <a:pt x="510318" y="3153554"/>
              </a:moveTo>
              <a:arcTo wR="1869818" hR="1869818" stAng="8198509" swAng="106569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E7D5EBB-28E5-4EC6-AC56-569036E498F8}">
      <dsp:nvSpPr>
        <dsp:cNvPr id="0" name=""/>
        <dsp:cNvSpPr/>
      </dsp:nvSpPr>
      <dsp:spPr>
        <a:xfrm>
          <a:off x="1667083" y="2451766"/>
          <a:ext cx="691391" cy="4494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نهائية</a:t>
          </a:r>
          <a:endParaRPr lang="en-US" sz="1600" b="1" kern="1200" dirty="0"/>
        </a:p>
      </dsp:txBody>
      <dsp:txXfrm>
        <a:off x="1689021" y="2473704"/>
        <a:ext cx="647515" cy="405528"/>
      </dsp:txXfrm>
    </dsp:sp>
    <dsp:sp modelId="{49DC414B-F313-4033-8500-B95E371314A5}">
      <dsp:nvSpPr>
        <dsp:cNvPr id="0" name=""/>
        <dsp:cNvSpPr/>
      </dsp:nvSpPr>
      <dsp:spPr>
        <a:xfrm>
          <a:off x="1921263" y="228844"/>
          <a:ext cx="3739636" cy="3739636"/>
        </a:xfrm>
        <a:custGeom>
          <a:avLst/>
          <a:gdLst/>
          <a:ahLst/>
          <a:cxnLst/>
          <a:rect l="0" t="0" r="0" b="0"/>
          <a:pathLst>
            <a:path>
              <a:moveTo>
                <a:pt x="32322" y="2215984"/>
              </a:moveTo>
              <a:arcTo wR="1869818" hR="1869818" stAng="10159865" swAng="128027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45AAF38-7D8D-4537-B9DB-D44FC2D43388}">
      <dsp:nvSpPr>
        <dsp:cNvPr id="0" name=""/>
        <dsp:cNvSpPr/>
      </dsp:nvSpPr>
      <dsp:spPr>
        <a:xfrm>
          <a:off x="1667083" y="1296155"/>
          <a:ext cx="691391" cy="4494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أولويات</a:t>
          </a:r>
          <a:endParaRPr lang="en-US" sz="1600" b="1" kern="1200" dirty="0"/>
        </a:p>
      </dsp:txBody>
      <dsp:txXfrm>
        <a:off x="1689021" y="1318093"/>
        <a:ext cx="647515" cy="405528"/>
      </dsp:txXfrm>
    </dsp:sp>
    <dsp:sp modelId="{5E69CBB5-71F8-4DF4-B1E6-3AF911F9AB22}">
      <dsp:nvSpPr>
        <dsp:cNvPr id="0" name=""/>
        <dsp:cNvSpPr/>
      </dsp:nvSpPr>
      <dsp:spPr>
        <a:xfrm>
          <a:off x="1921263" y="228844"/>
          <a:ext cx="3739636" cy="3739636"/>
        </a:xfrm>
        <a:custGeom>
          <a:avLst/>
          <a:gdLst/>
          <a:ahLst/>
          <a:cxnLst/>
          <a:rect l="0" t="0" r="0" b="0"/>
          <a:pathLst>
            <a:path>
              <a:moveTo>
                <a:pt x="183508" y="1061994"/>
              </a:moveTo>
              <a:arcTo wR="1869818" hR="1869818" stAng="12335799" swAng="106569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E4F0A4F-BB3D-4DDA-BA84-F1BCC65B9369}">
      <dsp:nvSpPr>
        <dsp:cNvPr id="0" name=""/>
        <dsp:cNvSpPr/>
      </dsp:nvSpPr>
      <dsp:spPr>
        <a:xfrm>
          <a:off x="2346334" y="361246"/>
          <a:ext cx="691391" cy="4494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بناء</a:t>
          </a:r>
          <a:endParaRPr lang="en-US" sz="1600" b="1" kern="1200" dirty="0"/>
        </a:p>
      </dsp:txBody>
      <dsp:txXfrm>
        <a:off x="2368272" y="383184"/>
        <a:ext cx="647515" cy="405528"/>
      </dsp:txXfrm>
    </dsp:sp>
    <dsp:sp modelId="{B75A4A65-77F0-4A24-B2BD-C5BD27163DF8}">
      <dsp:nvSpPr>
        <dsp:cNvPr id="0" name=""/>
        <dsp:cNvSpPr/>
      </dsp:nvSpPr>
      <dsp:spPr>
        <a:xfrm>
          <a:off x="1921263" y="228844"/>
          <a:ext cx="3739636" cy="3739636"/>
        </a:xfrm>
        <a:custGeom>
          <a:avLst/>
          <a:gdLst/>
          <a:ahLst/>
          <a:cxnLst/>
          <a:rect l="0" t="0" r="0" b="0"/>
          <a:pathLst>
            <a:path>
              <a:moveTo>
                <a:pt x="1120370" y="156766"/>
              </a:moveTo>
              <a:arcTo wR="1869818" hR="1869818" stAng="14782258" swAng="77064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164598-4E5F-45EC-B75B-FA1CD368C580}">
      <dsp:nvSpPr>
        <dsp:cNvPr id="0" name=""/>
        <dsp:cNvSpPr/>
      </dsp:nvSpPr>
      <dsp:spPr>
        <a:xfrm>
          <a:off x="3462508" y="3494"/>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اختيار</a:t>
          </a:r>
          <a:endParaRPr lang="en-US" sz="1400" b="1" kern="1200" dirty="0"/>
        </a:p>
      </dsp:txBody>
      <dsp:txXfrm>
        <a:off x="3483359" y="24345"/>
        <a:ext cx="615443" cy="385442"/>
      </dsp:txXfrm>
    </dsp:sp>
    <dsp:sp modelId="{434BC57F-B195-444D-902D-93CF38935888}">
      <dsp:nvSpPr>
        <dsp:cNvPr id="0" name=""/>
        <dsp:cNvSpPr/>
      </dsp:nvSpPr>
      <dsp:spPr>
        <a:xfrm>
          <a:off x="1870588" y="217066"/>
          <a:ext cx="3840985" cy="3840985"/>
        </a:xfrm>
        <a:custGeom>
          <a:avLst/>
          <a:gdLst/>
          <a:ahLst/>
          <a:cxnLst/>
          <a:rect l="0" t="0" r="0" b="0"/>
          <a:pathLst>
            <a:path>
              <a:moveTo>
                <a:pt x="2252967" y="28997"/>
              </a:moveTo>
              <a:arcTo wR="1920492" hR="1920492" stAng="16798154" swAng="69604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4CE90CF-E3F9-4961-8BA3-96FE7FF89B4B}">
      <dsp:nvSpPr>
        <dsp:cNvPr id="0" name=""/>
        <dsp:cNvSpPr/>
      </dsp:nvSpPr>
      <dsp:spPr>
        <a:xfrm>
          <a:off x="4500805" y="308366"/>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جمع</a:t>
          </a:r>
          <a:endParaRPr lang="en-US" sz="1400" b="1" kern="1200" dirty="0"/>
        </a:p>
      </dsp:txBody>
      <dsp:txXfrm>
        <a:off x="4521656" y="329217"/>
        <a:ext cx="615443" cy="385442"/>
      </dsp:txXfrm>
    </dsp:sp>
    <dsp:sp modelId="{0F7666CE-3CE7-49A3-BF42-3A61BF72D781}">
      <dsp:nvSpPr>
        <dsp:cNvPr id="0" name=""/>
        <dsp:cNvSpPr/>
      </dsp:nvSpPr>
      <dsp:spPr>
        <a:xfrm>
          <a:off x="1870588" y="217066"/>
          <a:ext cx="3840985" cy="3840985"/>
        </a:xfrm>
        <a:custGeom>
          <a:avLst/>
          <a:gdLst/>
          <a:ahLst/>
          <a:cxnLst/>
          <a:rect l="0" t="0" r="0" b="0"/>
          <a:pathLst>
            <a:path>
              <a:moveTo>
                <a:pt x="3236635" y="521900"/>
              </a:moveTo>
              <a:arcTo wR="1920492" hR="1920492" stAng="18795624" swAng="88868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0D9C947-A7BE-4AC6-909D-8F017F4B4028}">
      <dsp:nvSpPr>
        <dsp:cNvPr id="0" name=""/>
        <dsp:cNvSpPr/>
      </dsp:nvSpPr>
      <dsp:spPr>
        <a:xfrm>
          <a:off x="5209450" y="1126185"/>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التقاط</a:t>
          </a:r>
          <a:endParaRPr lang="en-US" sz="1400" b="1" kern="1200" dirty="0"/>
        </a:p>
      </dsp:txBody>
      <dsp:txXfrm>
        <a:off x="5230301" y="1147036"/>
        <a:ext cx="615443" cy="385442"/>
      </dsp:txXfrm>
    </dsp:sp>
    <dsp:sp modelId="{8C306677-7A36-4629-B2C8-5F3363D70D7E}">
      <dsp:nvSpPr>
        <dsp:cNvPr id="0" name=""/>
        <dsp:cNvSpPr/>
      </dsp:nvSpPr>
      <dsp:spPr>
        <a:xfrm>
          <a:off x="1870588" y="217066"/>
          <a:ext cx="3840985" cy="3840985"/>
        </a:xfrm>
        <a:custGeom>
          <a:avLst/>
          <a:gdLst/>
          <a:ahLst/>
          <a:cxnLst/>
          <a:rect l="0" t="0" r="0" b="0"/>
          <a:pathLst>
            <a:path>
              <a:moveTo>
                <a:pt x="3751932" y="1342461"/>
              </a:moveTo>
              <a:arcTo wR="1920492" hR="1920492" stAng="20549008" swAng="114631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83A9252-97FE-4E49-B278-1EAB56188CD5}">
      <dsp:nvSpPr>
        <dsp:cNvPr id="0" name=""/>
        <dsp:cNvSpPr/>
      </dsp:nvSpPr>
      <dsp:spPr>
        <a:xfrm>
          <a:off x="5363453" y="2197302"/>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مراجعة</a:t>
          </a:r>
          <a:endParaRPr lang="en-US" sz="1400" b="1" kern="1200" dirty="0"/>
        </a:p>
      </dsp:txBody>
      <dsp:txXfrm>
        <a:off x="5384304" y="2218153"/>
        <a:ext cx="615443" cy="385442"/>
      </dsp:txXfrm>
    </dsp:sp>
    <dsp:sp modelId="{3E861600-B16E-4BF6-89F1-BC7BB346607C}">
      <dsp:nvSpPr>
        <dsp:cNvPr id="0" name=""/>
        <dsp:cNvSpPr/>
      </dsp:nvSpPr>
      <dsp:spPr>
        <a:xfrm>
          <a:off x="1870588" y="217066"/>
          <a:ext cx="3840985" cy="3840985"/>
        </a:xfrm>
        <a:custGeom>
          <a:avLst/>
          <a:gdLst/>
          <a:ahLst/>
          <a:cxnLst/>
          <a:rect l="0" t="0" r="0" b="0"/>
          <a:pathLst>
            <a:path>
              <a:moveTo>
                <a:pt x="3776689" y="2413268"/>
              </a:moveTo>
              <a:arcTo wR="1920492" hR="1920492" stAng="892063" swAng="107299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333C724-6021-4BCF-9A6E-01F72B7EC165}">
      <dsp:nvSpPr>
        <dsp:cNvPr id="0" name=""/>
        <dsp:cNvSpPr/>
      </dsp:nvSpPr>
      <dsp:spPr>
        <a:xfrm>
          <a:off x="4913920" y="3181642"/>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معلومات</a:t>
          </a:r>
          <a:endParaRPr lang="en-US" sz="1400" b="1" kern="1200" dirty="0"/>
        </a:p>
      </dsp:txBody>
      <dsp:txXfrm>
        <a:off x="4934771" y="3202493"/>
        <a:ext cx="615443" cy="385442"/>
      </dsp:txXfrm>
    </dsp:sp>
    <dsp:sp modelId="{D1619196-8015-4B50-A78F-4EBBDF19D6B8}">
      <dsp:nvSpPr>
        <dsp:cNvPr id="0" name=""/>
        <dsp:cNvSpPr/>
      </dsp:nvSpPr>
      <dsp:spPr>
        <a:xfrm>
          <a:off x="1870588" y="217066"/>
          <a:ext cx="3840985" cy="3840985"/>
        </a:xfrm>
        <a:custGeom>
          <a:avLst/>
          <a:gdLst/>
          <a:ahLst/>
          <a:cxnLst/>
          <a:rect l="0" t="0" r="0" b="0"/>
          <a:pathLst>
            <a:path>
              <a:moveTo>
                <a:pt x="3151555" y="3394527"/>
              </a:moveTo>
              <a:arcTo wR="1920492" hR="1920492" stAng="3007952" swAng="76873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43B4DEB-0200-42B4-BB9A-EC3028DDAB69}">
      <dsp:nvSpPr>
        <dsp:cNvPr id="0" name=""/>
        <dsp:cNvSpPr/>
      </dsp:nvSpPr>
      <dsp:spPr>
        <a:xfrm>
          <a:off x="4003574" y="3766686"/>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استكمال</a:t>
          </a:r>
          <a:endParaRPr lang="en-US" sz="1400" b="1" kern="1200" dirty="0"/>
        </a:p>
      </dsp:txBody>
      <dsp:txXfrm>
        <a:off x="4024425" y="3787537"/>
        <a:ext cx="615443" cy="385442"/>
      </dsp:txXfrm>
    </dsp:sp>
    <dsp:sp modelId="{BA4D1381-34F6-419F-B837-F45640608985}">
      <dsp:nvSpPr>
        <dsp:cNvPr id="0" name=""/>
        <dsp:cNvSpPr/>
      </dsp:nvSpPr>
      <dsp:spPr>
        <a:xfrm>
          <a:off x="1870588" y="217066"/>
          <a:ext cx="3840985" cy="3840985"/>
        </a:xfrm>
        <a:custGeom>
          <a:avLst/>
          <a:gdLst/>
          <a:ahLst/>
          <a:cxnLst/>
          <a:rect l="0" t="0" r="0" b="0"/>
          <a:pathLst>
            <a:path>
              <a:moveTo>
                <a:pt x="2128761" y="3829659"/>
              </a:moveTo>
              <a:arcTo wR="1920492" hR="1920492" stAng="5026458" swAng="74708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135EADF-760A-4E34-8093-C5E457AF3ADD}">
      <dsp:nvSpPr>
        <dsp:cNvPr id="0" name=""/>
        <dsp:cNvSpPr/>
      </dsp:nvSpPr>
      <dsp:spPr>
        <a:xfrm>
          <a:off x="2921443" y="3766686"/>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تحرير</a:t>
          </a:r>
          <a:endParaRPr lang="en-US" sz="1400" b="1" kern="1200" dirty="0"/>
        </a:p>
      </dsp:txBody>
      <dsp:txXfrm>
        <a:off x="2942294" y="3787537"/>
        <a:ext cx="615443" cy="385442"/>
      </dsp:txXfrm>
    </dsp:sp>
    <dsp:sp modelId="{C25B6D8F-BB5D-4FB7-9938-D8F241CB8454}">
      <dsp:nvSpPr>
        <dsp:cNvPr id="0" name=""/>
        <dsp:cNvSpPr/>
      </dsp:nvSpPr>
      <dsp:spPr>
        <a:xfrm>
          <a:off x="1870588" y="217066"/>
          <a:ext cx="3840985" cy="3840985"/>
        </a:xfrm>
        <a:custGeom>
          <a:avLst/>
          <a:gdLst/>
          <a:ahLst/>
          <a:cxnLst/>
          <a:rect l="0" t="0" r="0" b="0"/>
          <a:pathLst>
            <a:path>
              <a:moveTo>
                <a:pt x="1046958" y="3630823"/>
              </a:moveTo>
              <a:arcTo wR="1920492" hR="1920492" stAng="7023313" swAng="76873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E7D5EBB-28E5-4EC6-AC56-569036E498F8}">
      <dsp:nvSpPr>
        <dsp:cNvPr id="0" name=""/>
        <dsp:cNvSpPr/>
      </dsp:nvSpPr>
      <dsp:spPr>
        <a:xfrm>
          <a:off x="2011097" y="3181642"/>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تقييم</a:t>
          </a:r>
          <a:endParaRPr lang="en-US" sz="1400" b="1" kern="1200" dirty="0"/>
        </a:p>
      </dsp:txBody>
      <dsp:txXfrm>
        <a:off x="2031948" y="3202493"/>
        <a:ext cx="615443" cy="385442"/>
      </dsp:txXfrm>
    </dsp:sp>
    <dsp:sp modelId="{49DC414B-F313-4033-8500-B95E371314A5}">
      <dsp:nvSpPr>
        <dsp:cNvPr id="0" name=""/>
        <dsp:cNvSpPr/>
      </dsp:nvSpPr>
      <dsp:spPr>
        <a:xfrm>
          <a:off x="1870588" y="217066"/>
          <a:ext cx="3840985" cy="3840985"/>
        </a:xfrm>
        <a:custGeom>
          <a:avLst/>
          <a:gdLst/>
          <a:ahLst/>
          <a:cxnLst/>
          <a:rect l="0" t="0" r="0" b="0"/>
          <a:pathLst>
            <a:path>
              <a:moveTo>
                <a:pt x="305301" y="2959459"/>
              </a:moveTo>
              <a:arcTo wR="1920492" hR="1920492" stAng="8834939" swAng="107299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45AAF38-7D8D-4537-B9DB-D44FC2D43388}">
      <dsp:nvSpPr>
        <dsp:cNvPr id="0" name=""/>
        <dsp:cNvSpPr/>
      </dsp:nvSpPr>
      <dsp:spPr>
        <a:xfrm>
          <a:off x="1561563" y="2197302"/>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أولويات</a:t>
          </a:r>
          <a:endParaRPr lang="en-US" sz="1400" b="1" kern="1200" dirty="0"/>
        </a:p>
      </dsp:txBody>
      <dsp:txXfrm>
        <a:off x="1582414" y="2218153"/>
        <a:ext cx="615443" cy="385442"/>
      </dsp:txXfrm>
    </dsp:sp>
    <dsp:sp modelId="{5E69CBB5-71F8-4DF4-B1E6-3AF911F9AB22}">
      <dsp:nvSpPr>
        <dsp:cNvPr id="0" name=""/>
        <dsp:cNvSpPr/>
      </dsp:nvSpPr>
      <dsp:spPr>
        <a:xfrm>
          <a:off x="1870588" y="217066"/>
          <a:ext cx="3840985" cy="3840985"/>
        </a:xfrm>
        <a:custGeom>
          <a:avLst/>
          <a:gdLst/>
          <a:ahLst/>
          <a:cxnLst/>
          <a:rect l="0" t="0" r="0" b="0"/>
          <a:pathLst>
            <a:path>
              <a:moveTo>
                <a:pt x="738" y="1973735"/>
              </a:moveTo>
              <a:arcTo wR="1920492" hR="1920492" stAng="10704681" swAng="114631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E4F0A4F-BB3D-4DDA-BA84-F1BCC65B9369}">
      <dsp:nvSpPr>
        <dsp:cNvPr id="0" name=""/>
        <dsp:cNvSpPr/>
      </dsp:nvSpPr>
      <dsp:spPr>
        <a:xfrm>
          <a:off x="1715566" y="1126185"/>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بناء</a:t>
          </a:r>
          <a:endParaRPr lang="en-US" sz="1400" b="1" kern="1200" dirty="0"/>
        </a:p>
      </dsp:txBody>
      <dsp:txXfrm>
        <a:off x="1736417" y="1147036"/>
        <a:ext cx="615443" cy="385442"/>
      </dsp:txXfrm>
    </dsp:sp>
    <dsp:sp modelId="{B75A4A65-77F0-4A24-B2BD-C5BD27163DF8}">
      <dsp:nvSpPr>
        <dsp:cNvPr id="0" name=""/>
        <dsp:cNvSpPr/>
      </dsp:nvSpPr>
      <dsp:spPr>
        <a:xfrm>
          <a:off x="1870588" y="217066"/>
          <a:ext cx="3840985" cy="3840985"/>
        </a:xfrm>
        <a:custGeom>
          <a:avLst/>
          <a:gdLst/>
          <a:ahLst/>
          <a:cxnLst/>
          <a:rect l="0" t="0" r="0" b="0"/>
          <a:pathLst>
            <a:path>
              <a:moveTo>
                <a:pt x="290548" y="904828"/>
              </a:moveTo>
              <a:arcTo wR="1920492" hR="1920492" stAng="12715692" swAng="88868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00FC115-D7EC-4663-ABD7-A3AF7DAD1CDE}">
      <dsp:nvSpPr>
        <dsp:cNvPr id="0" name=""/>
        <dsp:cNvSpPr/>
      </dsp:nvSpPr>
      <dsp:spPr>
        <a:xfrm>
          <a:off x="2424211" y="308366"/>
          <a:ext cx="657145" cy="42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t>شاملة</a:t>
          </a:r>
          <a:endParaRPr lang="en-US" sz="1400" b="1" kern="1200" dirty="0"/>
        </a:p>
      </dsp:txBody>
      <dsp:txXfrm>
        <a:off x="2445062" y="329217"/>
        <a:ext cx="615443" cy="385442"/>
      </dsp:txXfrm>
    </dsp:sp>
    <dsp:sp modelId="{2A957224-07AB-4F58-B583-D7D3136029DC}">
      <dsp:nvSpPr>
        <dsp:cNvPr id="0" name=""/>
        <dsp:cNvSpPr/>
      </dsp:nvSpPr>
      <dsp:spPr>
        <a:xfrm>
          <a:off x="1870588" y="217066"/>
          <a:ext cx="3840985" cy="3840985"/>
        </a:xfrm>
        <a:custGeom>
          <a:avLst/>
          <a:gdLst/>
          <a:ahLst/>
          <a:cxnLst/>
          <a:rect l="0" t="0" r="0" b="0"/>
          <a:pathLst>
            <a:path>
              <a:moveTo>
                <a:pt x="1214450" y="134492"/>
              </a:moveTo>
              <a:arcTo wR="1920492" hR="1920492" stAng="14905806" swAng="69604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3CB298-94C6-40FE-B4DC-F748D93195B6}">
      <dsp:nvSpPr>
        <dsp:cNvPr id="0" name=""/>
        <dsp:cNvSpPr/>
      </dsp:nvSpPr>
      <dsp:spPr>
        <a:xfrm>
          <a:off x="1684570" y="0"/>
          <a:ext cx="3130973" cy="313097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D7DD31-D4ED-4E97-B58F-0AB737B3895E}">
      <dsp:nvSpPr>
        <dsp:cNvPr id="0" name=""/>
        <dsp:cNvSpPr/>
      </dsp:nvSpPr>
      <dsp:spPr>
        <a:xfrm>
          <a:off x="3250057" y="314778"/>
          <a:ext cx="2035132" cy="74116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البحث</a:t>
          </a:r>
          <a:r>
            <a:rPr lang="ar-EG" sz="3100" kern="1200" dirty="0"/>
            <a:t> </a:t>
          </a:r>
          <a:endParaRPr lang="en-US" sz="3100" kern="1200" dirty="0"/>
        </a:p>
      </dsp:txBody>
      <dsp:txXfrm>
        <a:off x="3286237" y="350958"/>
        <a:ext cx="1962772" cy="668800"/>
      </dsp:txXfrm>
    </dsp:sp>
    <dsp:sp modelId="{61584A4C-606B-4B12-A9C8-50E4691C6877}">
      <dsp:nvSpPr>
        <dsp:cNvPr id="0" name=""/>
        <dsp:cNvSpPr/>
      </dsp:nvSpPr>
      <dsp:spPr>
        <a:xfrm>
          <a:off x="3250057" y="1148583"/>
          <a:ext cx="2035132" cy="74116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الكتابة</a:t>
          </a:r>
          <a:endParaRPr lang="en-US" sz="3100" b="1" kern="1200" dirty="0"/>
        </a:p>
      </dsp:txBody>
      <dsp:txXfrm>
        <a:off x="3286237" y="1184763"/>
        <a:ext cx="1962772" cy="668800"/>
      </dsp:txXfrm>
    </dsp:sp>
    <dsp:sp modelId="{6EC5B9FE-56E4-426C-89AD-0C1F7F72D598}">
      <dsp:nvSpPr>
        <dsp:cNvPr id="0" name=""/>
        <dsp:cNvSpPr/>
      </dsp:nvSpPr>
      <dsp:spPr>
        <a:xfrm>
          <a:off x="3250057" y="1982389"/>
          <a:ext cx="2035132" cy="74116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b="1" kern="1200" dirty="0"/>
            <a:t>النشر </a:t>
          </a:r>
          <a:endParaRPr lang="en-US" sz="3100" b="1" kern="1200" dirty="0"/>
        </a:p>
      </dsp:txBody>
      <dsp:txXfrm>
        <a:off x="3286237" y="2018569"/>
        <a:ext cx="1962772" cy="668800"/>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32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png"/><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hyperlink" Target="https://rytr.me/?via=zs" TargetMode="External"/><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hyperlink" Target="https://katteb.com/ar/" TargetMode="External"/><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hyperlink" Target="https://www.grammarly.com/" TargetMode="External"/><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8459" y="2836057"/>
            <a:ext cx="3124573" cy="769441"/>
          </a:xfrm>
          <a:prstGeom prst="rect">
            <a:avLst/>
          </a:prstGeom>
          <a:noFill/>
        </p:spPr>
        <p:txBody>
          <a:bodyPr wrap="none" rtlCol="0">
            <a:spAutoFit/>
          </a:bodyPr>
          <a:lstStyle/>
          <a:p>
            <a:r>
              <a:rPr lang="ar-EG" sz="4400" b="1" dirty="0">
                <a:solidFill>
                  <a:srgbClr val="00B0F0"/>
                </a:solidFill>
                <a:latin typeface="Simplified Arabic" panose="02020603050405020304" pitchFamily="18" charset="-78"/>
                <a:cs typeface="Simplified Arabic" panose="02020603050405020304" pitchFamily="18" charset="-78"/>
              </a:rPr>
              <a:t>الكتابة الإعلامية</a:t>
            </a:r>
          </a:p>
        </p:txBody>
      </p:sp>
      <p:sp>
        <p:nvSpPr>
          <p:cNvPr id="10" name="Rectangle: Rounded Corners 9"/>
          <p:cNvSpPr/>
          <p:nvPr/>
        </p:nvSpPr>
        <p:spPr>
          <a:xfrm>
            <a:off x="6578459" y="39532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9EDE"/>
                </a:solidFill>
                <a:latin typeface="Simplified Arabic" panose="02020603050405020304" pitchFamily="18" charset="-78"/>
                <a:cs typeface="Simplified Arabic" panose="02020603050405020304" pitchFamily="18" charset="-78"/>
              </a:rPr>
              <a:t>المحاضرة السادسة</a:t>
            </a:r>
          </a:p>
        </p:txBody>
      </p:sp>
      <p:sp>
        <p:nvSpPr>
          <p:cNvPr id="11" name="TextBox 10"/>
          <p:cNvSpPr txBox="1"/>
          <p:nvPr/>
        </p:nvSpPr>
        <p:spPr>
          <a:xfrm>
            <a:off x="7738683" y="4857146"/>
            <a:ext cx="1196161" cy="400110"/>
          </a:xfrm>
          <a:prstGeom prst="rect">
            <a:avLst/>
          </a:prstGeom>
          <a:noFill/>
        </p:spPr>
        <p:txBody>
          <a:bodyPr wrap="none" rtlCol="0">
            <a:spAutoFit/>
          </a:bodyPr>
          <a:lstStyle/>
          <a:p>
            <a:pPr algn="ctr"/>
            <a:r>
              <a:rPr lang="en-GB" sz="2000" b="1" dirty="0">
                <a:solidFill>
                  <a:srgbClr val="009EDE"/>
                </a:solidFill>
                <a:effectLst/>
                <a:latin typeface="Times New Roman" panose="02020603050405020304" pitchFamily="18" charset="0"/>
                <a:ea typeface="Calibri" panose="020F0502020204030204" pitchFamily="34" charset="0"/>
                <a:cs typeface="Times New Roman" panose="02020603050405020304" pitchFamily="18" charset="0"/>
              </a:rPr>
              <a:t>DGM123</a:t>
            </a:r>
            <a:endParaRPr lang="en-US" sz="2000" dirty="0">
              <a:solidFill>
                <a:srgbClr val="009ED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811000" y="5907344"/>
            <a:ext cx="4886463"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إعداد </a:t>
            </a:r>
            <a:br>
              <a:rPr lang="ar-EG" sz="2800" b="1" dirty="0">
                <a:solidFill>
                  <a:srgbClr val="00B0F0"/>
                </a:solidFill>
                <a:latin typeface="Simplified Arabic" panose="02020603050405020304" pitchFamily="18" charset="-78"/>
                <a:cs typeface="Simplified Arabic" panose="02020603050405020304" pitchFamily="18" charset="-78"/>
              </a:rPr>
            </a:br>
            <a:r>
              <a:rPr lang="ar-EG" sz="2800" b="1" dirty="0">
                <a:solidFill>
                  <a:srgbClr val="00B0F0"/>
                </a:solidFill>
                <a:latin typeface="Simplified Arabic" panose="02020603050405020304" pitchFamily="18" charset="-78"/>
                <a:cs typeface="Simplified Arabic" panose="02020603050405020304" pitchFamily="18" charset="-78"/>
              </a:rPr>
              <a:t>د.عبدالفتاح نبيل</a:t>
            </a: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429" y="3466097"/>
            <a:ext cx="430669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29840" y="2749725"/>
            <a:ext cx="9038303" cy="3388620"/>
          </a:xfrm>
          <a:prstGeom prst="rect">
            <a:avLst/>
          </a:prstGeom>
          <a:noFill/>
        </p:spPr>
        <p:txBody>
          <a:bodyPr wrap="square" rtlCol="0">
            <a:spAutoFit/>
          </a:bodyPr>
          <a:lstStyle/>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خطوات التحرير الصحفي.</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قواعد إعداد المادة الصحفية.</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تأثير التطور التقني في التحرير الصحفي.</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استخدام الذكاء الاصطناعي في التحرير الصحفي/ الرقمي</a:t>
            </a:r>
            <a:r>
              <a:rPr kumimoji="0" lang="en-US"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a:t>
            </a: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 </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نظرية الفنون الصحفية.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تمهيد</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5B9221-9096-5154-64D2-118B771EC257}"/>
              </a:ext>
            </a:extLst>
          </p:cNvPr>
          <p:cNvSpPr txBox="1"/>
          <p:nvPr/>
        </p:nvSpPr>
        <p:spPr>
          <a:xfrm>
            <a:off x="2346764" y="2101396"/>
            <a:ext cx="8966007" cy="607987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تختلف خطوات تحرير النص الصحفي باختلاف طبيعة النص، فتوجد خطوات لتحرير النص الإخباري، وأخرى للنص غير الإخباري.</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يوجد قواعد خاصة لإعداد المادة الصحفية.</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أثر التطور التكنولوجي في عملية التحرير الصحفي بشكل كبير.</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استخدام الذكاء الاصطناعي في التحرير الصحفي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الرقمي</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42E5D960-56DF-05AB-7C3C-9CC53CB05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879228" y="3643533"/>
            <a:ext cx="1802395" cy="223849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ED1CD-017D-400E-0834-A13E538F66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57093F-A9E3-538A-F055-CE7C08FD9A1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n w="0"/>
              <a:solidFill>
                <a:schemeClr val="tx1"/>
              </a:solidFill>
              <a:effectLst>
                <a:outerShdw blurRad="38100" dist="19050" dir="2700000" algn="tl" rotWithShape="0">
                  <a:schemeClr val="dk1">
                    <a:alpha val="40000"/>
                  </a:schemeClr>
                </a:outerShdw>
              </a:effectLst>
            </a:endParaRPr>
          </a:p>
        </p:txBody>
      </p:sp>
      <p:sp>
        <p:nvSpPr>
          <p:cNvPr id="3" name="TextBox 2">
            <a:extLst>
              <a:ext uri="{FF2B5EF4-FFF2-40B4-BE49-F238E27FC236}">
                <a16:creationId xmlns:a16="http://schemas.microsoft.com/office/drawing/2014/main" id="{449247ED-1A77-BA48-B15D-CAEDC2B87E19}"/>
              </a:ext>
            </a:extLst>
          </p:cNvPr>
          <p:cNvSpPr txBox="1"/>
          <p:nvPr/>
        </p:nvSpPr>
        <p:spPr>
          <a:xfrm>
            <a:off x="2513150" y="1019069"/>
            <a:ext cx="390203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24989C5E-CDEC-41C7-7A72-46A4FE1D4F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B5F4CF-DB40-A119-12A8-50E2DDBEDBE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0B87464-9E30-AB0E-A61B-7A191EF2A817}"/>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A78CF37-0015-0A5E-6175-12457E5F60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CCD4367-3515-355B-DF7F-2194C1544573}"/>
              </a:ext>
            </a:extLst>
          </p:cNvPr>
          <p:cNvSpPr txBox="1"/>
          <p:nvPr/>
        </p:nvSpPr>
        <p:spPr>
          <a:xfrm>
            <a:off x="2346764" y="2101396"/>
            <a:ext cx="8966007" cy="4293868"/>
          </a:xfrm>
          <a:prstGeom prst="rect">
            <a:avLst/>
          </a:prstGeom>
          <a:noFill/>
        </p:spPr>
        <p:txBody>
          <a:bodyPr wrap="square" rtlCol="0">
            <a:spAutoFit/>
          </a:bodyPr>
          <a:lstStyle/>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تختلف خطوات تحرير النص الصحفي باختلاف طبيعة النص، حيث  تنقسم إلى نوعين: </a:t>
            </a: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Oval 11">
            <a:extLst>
              <a:ext uri="{FF2B5EF4-FFF2-40B4-BE49-F238E27FC236}">
                <a16:creationId xmlns:a16="http://schemas.microsoft.com/office/drawing/2014/main" id="{4A4693DA-A745-4486-BB26-D7811F9C0BFE}"/>
              </a:ext>
            </a:extLst>
          </p:cNvPr>
          <p:cNvSpPr/>
          <p:nvPr/>
        </p:nvSpPr>
        <p:spPr>
          <a:xfrm>
            <a:off x="3184006" y="3193362"/>
            <a:ext cx="2560320" cy="2645565"/>
          </a:xfrm>
          <a:prstGeom prst="ellipse">
            <a:avLst/>
          </a:prstGeom>
          <a:solidFill>
            <a:srgbClr val="009ED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النص غير الإخباري </a:t>
            </a:r>
            <a:endParaRPr lang="en-US" sz="3600" b="1" dirty="0"/>
          </a:p>
        </p:txBody>
      </p:sp>
      <p:sp>
        <p:nvSpPr>
          <p:cNvPr id="13" name="Oval 12">
            <a:extLst>
              <a:ext uri="{FF2B5EF4-FFF2-40B4-BE49-F238E27FC236}">
                <a16:creationId xmlns:a16="http://schemas.microsoft.com/office/drawing/2014/main" id="{369FA629-1F1E-6026-3B6F-1259EBA43FCF}"/>
              </a:ext>
            </a:extLst>
          </p:cNvPr>
          <p:cNvSpPr/>
          <p:nvPr/>
        </p:nvSpPr>
        <p:spPr>
          <a:xfrm>
            <a:off x="7118530" y="3193363"/>
            <a:ext cx="2560320" cy="2645565"/>
          </a:xfrm>
          <a:prstGeom prst="ellipse">
            <a:avLst/>
          </a:prstGeom>
          <a:solidFill>
            <a:srgbClr val="009ED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latin typeface="Simplified Arabic" panose="02020603050405020304" pitchFamily="18" charset="-78"/>
                <a:ea typeface="Calibri" panose="020F0502020204030204" pitchFamily="34" charset="0"/>
                <a:cs typeface="Simplified Arabic" panose="02020603050405020304" pitchFamily="18" charset="-78"/>
              </a:rPr>
              <a:t>النص الإخباري</a:t>
            </a:r>
            <a:endParaRPr lang="en-US" sz="3600" b="1" dirty="0"/>
          </a:p>
        </p:txBody>
      </p:sp>
    </p:spTree>
    <p:extLst>
      <p:ext uri="{BB962C8B-B14F-4D97-AF65-F5344CB8AC3E}">
        <p14:creationId xmlns:p14="http://schemas.microsoft.com/office/powerpoint/2010/main" val="508632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218ED-F511-33F8-964C-FB69C66F22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70331C-511F-E576-B03C-E505FDE4272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76CC8F0-1B34-6FBA-C8C5-9B5D10F929D2}"/>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796EC8BA-D34A-CBB9-E367-6219540660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6CD227-0462-4FE5-10CB-890C7F0F391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827DA3E-FFDC-22DD-FCD2-6491847F8939}"/>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F5A9EA58-6024-5B49-8D75-5A108B838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3E349C6-5D17-38D1-1099-B0128BB2F324}"/>
              </a:ext>
            </a:extLst>
          </p:cNvPr>
          <p:cNvSpPr txBox="1"/>
          <p:nvPr/>
        </p:nvSpPr>
        <p:spPr>
          <a:xfrm>
            <a:off x="2513150" y="2101396"/>
            <a:ext cx="8799621" cy="1878335"/>
          </a:xfrm>
          <a:prstGeom prst="rect">
            <a:avLst/>
          </a:prstGeom>
          <a:noFill/>
        </p:spPr>
        <p:txBody>
          <a:bodyPr wrap="square" rtlCol="0">
            <a:spAutoFit/>
          </a:bodyPr>
          <a:lstStyle/>
          <a:p>
            <a:pPr algn="just" rtl="1">
              <a:lnSpc>
                <a:spcPct val="107000"/>
              </a:lnSpc>
              <a:spcAft>
                <a:spcPts val="800"/>
              </a:spcAft>
            </a:pPr>
            <a:r>
              <a:rPr lang="ar-EG" sz="3200" b="1" u="sng" dirty="0">
                <a:latin typeface="Simplified Arabic" panose="02020603050405020304" pitchFamily="18" charset="-78"/>
                <a:ea typeface="Calibri" panose="020F0502020204030204" pitchFamily="34" charset="0"/>
                <a:cs typeface="Simplified Arabic" panose="02020603050405020304" pitchFamily="18" charset="-78"/>
              </a:rPr>
              <a:t>أولًا: خطوات تحرير النص الإخباري: </a:t>
            </a:r>
          </a:p>
          <a:p>
            <a:pPr algn="just" rtl="1">
              <a:lnSpc>
                <a:spcPct val="107000"/>
              </a:lnSpc>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p:txBody>
      </p:sp>
      <p:graphicFrame>
        <p:nvGraphicFramePr>
          <p:cNvPr id="12" name="Diagram 11">
            <a:extLst>
              <a:ext uri="{FF2B5EF4-FFF2-40B4-BE49-F238E27FC236}">
                <a16:creationId xmlns:a16="http://schemas.microsoft.com/office/drawing/2014/main" id="{9815034B-5EBD-842D-5513-F80CB59A8A29}"/>
              </a:ext>
            </a:extLst>
          </p:cNvPr>
          <p:cNvGraphicFramePr/>
          <p:nvPr>
            <p:extLst>
              <p:ext uri="{D42A27DB-BD31-4B8C-83A1-F6EECF244321}">
                <p14:modId xmlns:p14="http://schemas.microsoft.com/office/powerpoint/2010/main" val="3221504295"/>
              </p:ext>
            </p:extLst>
          </p:nvPr>
        </p:nvGraphicFramePr>
        <p:xfrm>
          <a:off x="689639" y="1837607"/>
          <a:ext cx="7582163" cy="41973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 name="Picture 12">
            <a:extLst>
              <a:ext uri="{FF2B5EF4-FFF2-40B4-BE49-F238E27FC236}">
                <a16:creationId xmlns:a16="http://schemas.microsoft.com/office/drawing/2014/main" id="{2CB97398-BD75-0AAD-E774-854FDB18DC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86531" y="3429000"/>
            <a:ext cx="2308781" cy="2308781"/>
          </a:xfrm>
          <a:prstGeom prst="rect">
            <a:avLst/>
          </a:prstGeom>
        </p:spPr>
      </p:pic>
    </p:spTree>
    <p:extLst>
      <p:ext uri="{BB962C8B-B14F-4D97-AF65-F5344CB8AC3E}">
        <p14:creationId xmlns:p14="http://schemas.microsoft.com/office/powerpoint/2010/main" val="805316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2DC1F-B0DE-ECD5-5E87-5EE7B5C724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D0928A-83E7-A4EF-D588-BE68D56E921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25C6B69-0F71-B41A-88AF-00AE82765035}"/>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3F6D6F5C-8344-EE9C-98A5-CBB74D6CAC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9EB5A0-F9AA-7378-ABFB-61B4C7A74D8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DDD1C55-7550-9CB0-3616-F86400B9C18C}"/>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312166DC-D2CD-39FE-BC09-4595490BE4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201123D-8D4D-680C-C9FE-B0E3E1FDC014}"/>
              </a:ext>
            </a:extLst>
          </p:cNvPr>
          <p:cNvSpPr txBox="1"/>
          <p:nvPr/>
        </p:nvSpPr>
        <p:spPr>
          <a:xfrm>
            <a:off x="2513150" y="2101396"/>
            <a:ext cx="8799621" cy="4088683"/>
          </a:xfrm>
          <a:prstGeom prst="rect">
            <a:avLst/>
          </a:prstGeom>
          <a:noFill/>
        </p:spPr>
        <p:txBody>
          <a:bodyPr wrap="square" rtlCol="0">
            <a:spAutoFit/>
          </a:bodyPr>
          <a:lstStyle/>
          <a:p>
            <a:pPr algn="just" rtl="1">
              <a:lnSpc>
                <a:spcPct val="107000"/>
              </a:lnSpc>
              <a:spcAft>
                <a:spcPts val="800"/>
              </a:spcAft>
            </a:pPr>
            <a:r>
              <a:rPr lang="ar-EG" sz="3200" b="1" u="sng" dirty="0">
                <a:latin typeface="Simplified Arabic" panose="02020603050405020304" pitchFamily="18" charset="-78"/>
                <a:ea typeface="Calibri" panose="020F0502020204030204" pitchFamily="34" charset="0"/>
                <a:cs typeface="Simplified Arabic" panose="02020603050405020304" pitchFamily="18" charset="-78"/>
              </a:rPr>
              <a:t>أولًا: خطوات تحرير النص الإخباري: </a:t>
            </a:r>
          </a:p>
          <a:p>
            <a:pPr algn="just" rtl="1">
              <a:lnSpc>
                <a:spcPct val="107000"/>
              </a:lnSpc>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1 - التخطيط لتغطية موضوع الخبر المتوقع والمتابع، أما المفاجئ فلا يخطط له، ويتم ذلك من خلال تحديد محاور الخبر ونقاطه الرئيسية وجمع الخلفيات المتعلقة به من قسم المعلومات أو من أرشيف المحرر الصحفي الخاص.</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CFAC4C4C-0932-987C-EA4B-134EAAAF04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9229" y="4026260"/>
            <a:ext cx="1896344" cy="1896344"/>
          </a:xfrm>
          <a:prstGeom prst="rect">
            <a:avLst/>
          </a:prstGeom>
        </p:spPr>
      </p:pic>
    </p:spTree>
    <p:extLst>
      <p:ext uri="{BB962C8B-B14F-4D97-AF65-F5344CB8AC3E}">
        <p14:creationId xmlns:p14="http://schemas.microsoft.com/office/powerpoint/2010/main" val="2963713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02043-B2CB-5DBC-B039-BA32202808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F84459-8328-5378-4954-8CE9D7E6EF1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D0FF99-DDDE-8B36-9000-7A5F2B524654}"/>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671C40DA-0C18-05D5-FE02-F97C9364D8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E5FA28-589D-9C5B-D247-0691020DD0C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50A7198-BFAE-381E-A3FC-99506B530516}"/>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5754F9B2-13ED-95D3-CF50-A6BC054814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21FB0E0-622C-6A4D-1019-BF3F0E46A8DD}"/>
              </a:ext>
            </a:extLst>
          </p:cNvPr>
          <p:cNvSpPr txBox="1"/>
          <p:nvPr/>
        </p:nvSpPr>
        <p:spPr>
          <a:xfrm>
            <a:off x="2346764" y="2101396"/>
            <a:ext cx="8966007" cy="4923399"/>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2 - جمع المعلومات المتعلقة بالخبر من المصادر المختلفة. </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3 - التقاط الصور الفوتوجرافية المناسبة للخبر بواسطة المحرر أو المصور الصحفي.</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4 - مراجعة المادة الصحفية المكتوبة والمصورة واستكمالها.</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E235A38D-BF47-24EF-E5E2-2E5BEC7F5D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9229" y="4026260"/>
            <a:ext cx="1896344" cy="1896344"/>
          </a:xfrm>
          <a:prstGeom prst="rect">
            <a:avLst/>
          </a:prstGeom>
        </p:spPr>
      </p:pic>
    </p:spTree>
    <p:extLst>
      <p:ext uri="{BB962C8B-B14F-4D97-AF65-F5344CB8AC3E}">
        <p14:creationId xmlns:p14="http://schemas.microsoft.com/office/powerpoint/2010/main" val="743352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6198C-3773-89B9-3383-B0AD267013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8F500B-961F-C170-4B9A-B9D972B3F41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BF05E06-B0B2-3B94-41D1-60181105DB94}"/>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E87F7602-ADDF-95AA-BB7C-2B25A70A5A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69AC21-17F6-A6D8-13BE-4374F212307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9CA4968-2121-7E24-5395-71DDBA58B539}"/>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D0975B35-8254-ABB7-3BF3-5E2285254B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C234362-657D-2232-BD6D-D8A76AA31A4C}"/>
              </a:ext>
            </a:extLst>
          </p:cNvPr>
          <p:cNvSpPr txBox="1"/>
          <p:nvPr/>
        </p:nvSpPr>
        <p:spPr>
          <a:xfrm>
            <a:off x="2283685" y="1941007"/>
            <a:ext cx="8966007" cy="4820807"/>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5 - تقييم المادة الصحفية المكتوبة والمصورة وتحديد صلاحيتها للنشر بواسطة المحرر المسؤول (رئيس القسم - مدير التحرير).</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6 - تجهيز الرسوم اليدوية أو التعبيرية أو التوضيحية أو الساخرة التي ستصاحب الموضوعات أو تنشر بمفردها.</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7 - التحرير النهائي للنص الصحفي.</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E0A9DF35-2CF0-8D7B-5D35-120184D172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985682"/>
            <a:ext cx="1896344" cy="1896344"/>
          </a:xfrm>
          <a:prstGeom prst="rect">
            <a:avLst/>
          </a:prstGeom>
        </p:spPr>
      </p:pic>
    </p:spTree>
    <p:extLst>
      <p:ext uri="{BB962C8B-B14F-4D97-AF65-F5344CB8AC3E}">
        <p14:creationId xmlns:p14="http://schemas.microsoft.com/office/powerpoint/2010/main" val="119229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E285C-63B5-04A2-7C1C-26637CE024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E4ACA0-EABA-28AC-DDE7-45E2CE8D6C8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614881-0FA9-342A-D660-AF716FB1361B}"/>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E8808934-E21E-8C39-2E04-94D0289AB7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AFAB47-E631-E610-6058-A6B1E96C879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15B1F43-5437-CDD9-AD6E-4B2E12D06D56}"/>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B165A8F9-A4B7-2945-4BD1-7B4D5E72C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42FFF0-C622-0003-1E1F-FD1BA456B6B6}"/>
              </a:ext>
            </a:extLst>
          </p:cNvPr>
          <p:cNvSpPr txBox="1"/>
          <p:nvPr/>
        </p:nvSpPr>
        <p:spPr>
          <a:xfrm>
            <a:off x="2346764" y="2101396"/>
            <a:ext cx="8966007" cy="3664336"/>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8 - اختيار البناء الفني للنص الصحفي أي تحديد شكل المادة الإخبارية المخطط لنشرها.</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9 - المراجعة النهائية للنص الصحفي المحرر.</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10 - التقييم النهائي وتحديد أولويات النشر.</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4F86A8C0-3B69-F706-2980-257B5F9B79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584" y="3985682"/>
            <a:ext cx="1896344" cy="1896344"/>
          </a:xfrm>
          <a:prstGeom prst="rect">
            <a:avLst/>
          </a:prstGeom>
        </p:spPr>
      </p:pic>
    </p:spTree>
    <p:extLst>
      <p:ext uri="{BB962C8B-B14F-4D97-AF65-F5344CB8AC3E}">
        <p14:creationId xmlns:p14="http://schemas.microsoft.com/office/powerpoint/2010/main" val="158577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FC072-1B58-FD5F-9182-ED82AD1E6F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116FAF-E7D6-8773-F4F4-D24EB44FC5F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C7ADBE-720D-ADFD-4235-EDCA1A5A561F}"/>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9EF2E3BC-90DF-ED95-904E-487439655A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C81A5F-6FEE-8D5A-C6AA-C56F976358D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FD550F3-A4A4-D1A5-EB4A-C638A10852CE}"/>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B207ED28-3B8A-FD73-85B7-EF3E3F1E0D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F66F07-E641-20DF-9D4F-0F648EFB5031}"/>
              </a:ext>
            </a:extLst>
          </p:cNvPr>
          <p:cNvSpPr txBox="1"/>
          <p:nvPr/>
        </p:nvSpPr>
        <p:spPr>
          <a:xfrm>
            <a:off x="2757268" y="2101396"/>
            <a:ext cx="8555504" cy="1248803"/>
          </a:xfrm>
          <a:prstGeom prst="rect">
            <a:avLst/>
          </a:prstGeom>
          <a:noFill/>
        </p:spPr>
        <p:txBody>
          <a:bodyPr wrap="square" rtlCol="0">
            <a:spAutoFit/>
          </a:bodyPr>
          <a:lstStyle/>
          <a:p>
            <a:pPr marR="0" algn="just" rtl="1">
              <a:lnSpc>
                <a:spcPct val="107000"/>
              </a:lnSpc>
              <a:spcBef>
                <a:spcPts val="0"/>
              </a:spcBef>
              <a:spcAft>
                <a:spcPts val="800"/>
              </a:spcAft>
            </a:pPr>
            <a:r>
              <a:rPr lang="ar-EG" sz="3200" b="1" u="sng" dirty="0">
                <a:latin typeface="Simplified Arabic" panose="02020603050405020304" pitchFamily="18" charset="-78"/>
                <a:ea typeface="Calibri" panose="020F0502020204030204" pitchFamily="34" charset="0"/>
                <a:cs typeface="Simplified Arabic" panose="02020603050405020304" pitchFamily="18" charset="-78"/>
              </a:rPr>
              <a:t>ثانيًا: خطوات تحرير النص غير الإخباري:</a:t>
            </a:r>
          </a:p>
          <a:p>
            <a:pPr marR="0" algn="just" rtl="1">
              <a:lnSpc>
                <a:spcPct val="107000"/>
              </a:lnSpc>
              <a:spcBef>
                <a:spcPts val="0"/>
              </a:spcBef>
              <a:spcAft>
                <a:spcPts val="800"/>
              </a:spcAft>
            </a:pPr>
            <a:endParaRPr lang="ar-EG" sz="3200" b="1" u="sng" dirty="0">
              <a:latin typeface="Simplified Arabic" panose="02020603050405020304" pitchFamily="18" charset="-78"/>
              <a:ea typeface="Calibri" panose="020F0502020204030204" pitchFamily="34" charset="0"/>
              <a:cs typeface="Simplified Arabic" panose="02020603050405020304" pitchFamily="18" charset="-78"/>
            </a:endParaRPr>
          </a:p>
        </p:txBody>
      </p:sp>
      <p:graphicFrame>
        <p:nvGraphicFramePr>
          <p:cNvPr id="9" name="Diagram 8">
            <a:extLst>
              <a:ext uri="{FF2B5EF4-FFF2-40B4-BE49-F238E27FC236}">
                <a16:creationId xmlns:a16="http://schemas.microsoft.com/office/drawing/2014/main" id="{7C3262D7-6432-FE80-B30E-937097DC7C7C}"/>
              </a:ext>
            </a:extLst>
          </p:cNvPr>
          <p:cNvGraphicFramePr/>
          <p:nvPr>
            <p:extLst>
              <p:ext uri="{D42A27DB-BD31-4B8C-83A1-F6EECF244321}">
                <p14:modId xmlns:p14="http://schemas.microsoft.com/office/powerpoint/2010/main" val="1293882515"/>
              </p:ext>
            </p:extLst>
          </p:nvPr>
        </p:nvGraphicFramePr>
        <p:xfrm>
          <a:off x="-266964" y="1831817"/>
          <a:ext cx="7582163" cy="41973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a:extLst>
              <a:ext uri="{FF2B5EF4-FFF2-40B4-BE49-F238E27FC236}">
                <a16:creationId xmlns:a16="http://schemas.microsoft.com/office/drawing/2014/main" id="{6B0F7D5A-2A29-19E1-6C5D-5ACC4F29378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444648" y="3185093"/>
            <a:ext cx="2571549" cy="2571549"/>
          </a:xfrm>
          <a:prstGeom prst="rect">
            <a:avLst/>
          </a:prstGeom>
        </p:spPr>
      </p:pic>
    </p:spTree>
    <p:extLst>
      <p:ext uri="{BB962C8B-B14F-4D97-AF65-F5344CB8AC3E}">
        <p14:creationId xmlns:p14="http://schemas.microsoft.com/office/powerpoint/2010/main" val="2737086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875D8-DA0A-6E85-2E79-A1303DDB35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509117-46F0-F399-97C9-F45AFDC12B3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5E4EB0F-84C2-565F-0B50-67A27782C26B}"/>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F2247822-7610-86E0-1351-34BB48FC9E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99FCFB-0EBA-D0B5-7F6E-A0446446D61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0ACE3C2-6E37-0700-4A15-3CC4A4F83744}"/>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CA6447C-4E21-4BC5-360B-6E7401F53E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32F28F-0B91-2CCA-9537-CE4B9B2E1F63}"/>
              </a:ext>
            </a:extLst>
          </p:cNvPr>
          <p:cNvSpPr txBox="1"/>
          <p:nvPr/>
        </p:nvSpPr>
        <p:spPr>
          <a:xfrm>
            <a:off x="2757268" y="2101396"/>
            <a:ext cx="8555504" cy="2405274"/>
          </a:xfrm>
          <a:prstGeom prst="rect">
            <a:avLst/>
          </a:prstGeom>
          <a:noFill/>
        </p:spPr>
        <p:txBody>
          <a:bodyPr wrap="square" rtlCol="0">
            <a:spAutoFit/>
          </a:bodyPr>
          <a:lstStyle/>
          <a:p>
            <a:pPr marR="0" algn="just" rtl="1">
              <a:lnSpc>
                <a:spcPct val="107000"/>
              </a:lnSpc>
              <a:spcBef>
                <a:spcPts val="0"/>
              </a:spcBef>
              <a:spcAft>
                <a:spcPts val="800"/>
              </a:spcAft>
            </a:pPr>
            <a:r>
              <a:rPr lang="ar-EG" sz="3200" b="1" u="sng" dirty="0">
                <a:latin typeface="Simplified Arabic" panose="02020603050405020304" pitchFamily="18" charset="-78"/>
                <a:ea typeface="Calibri" panose="020F0502020204030204" pitchFamily="34" charset="0"/>
                <a:cs typeface="Simplified Arabic" panose="02020603050405020304" pitchFamily="18" charset="-78"/>
              </a:rPr>
              <a:t>ثانيًا: خطوات تحرير النص غير الإخباري:</a:t>
            </a:r>
          </a:p>
          <a:p>
            <a:pPr marR="0" algn="just" rtl="1">
              <a:lnSpc>
                <a:spcPct val="107000"/>
              </a:lnSpc>
              <a:spcBef>
                <a:spcPts val="0"/>
              </a:spcBef>
              <a:spcAft>
                <a:spcPts val="800"/>
              </a:spcAft>
            </a:pPr>
            <a:endParaRPr lang="ar-EG" sz="3200" b="1" u="sng"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يتضمن النص غير الإخباري الفنون الصحفية مثل التحقيق والتقرير والحوار الصحفي.</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8CE7820C-DC53-810B-BD7C-6F816BB4B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228" y="3553967"/>
            <a:ext cx="2405275" cy="2405275"/>
          </a:xfrm>
          <a:prstGeom prst="rect">
            <a:avLst/>
          </a:prstGeom>
        </p:spPr>
      </p:pic>
    </p:spTree>
    <p:extLst>
      <p:ext uri="{BB962C8B-B14F-4D97-AF65-F5344CB8AC3E}">
        <p14:creationId xmlns:p14="http://schemas.microsoft.com/office/powerpoint/2010/main" val="1964160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F21F7-1590-7659-FDA1-AB744E2B90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3F890C-956A-AFD9-D187-2645DE06B70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502D74-5549-9934-05FA-AF72D467804C}"/>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994DE421-A7D2-E1DB-C17B-A92BF6B3F5B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DD4AFE-B8B7-4215-6400-682B391B708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ED0AB63-C4F9-CCFB-CF11-F2A27F29FD98}"/>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EE6F0807-BCBE-724F-4416-138F604481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C95635B-27E7-BB8B-B23C-3F33C3648519}"/>
              </a:ext>
            </a:extLst>
          </p:cNvPr>
          <p:cNvSpPr txBox="1"/>
          <p:nvPr/>
        </p:nvSpPr>
        <p:spPr>
          <a:xfrm>
            <a:off x="2913203" y="2101396"/>
            <a:ext cx="8399569" cy="2932213"/>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1 - اختيار فكرة النص من أفكار الصحفي ويتم بلورتها لأفضل شكل.</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2 - جمع المعلومات والتفاصيل الخاصة بفكرة النص الصحفي من نص أو صور أو أي محتوى آخر.</a:t>
            </a:r>
          </a:p>
        </p:txBody>
      </p:sp>
      <p:pic>
        <p:nvPicPr>
          <p:cNvPr id="8" name="Picture 7">
            <a:extLst>
              <a:ext uri="{FF2B5EF4-FFF2-40B4-BE49-F238E27FC236}">
                <a16:creationId xmlns:a16="http://schemas.microsoft.com/office/drawing/2014/main" id="{E46478F3-6645-8D63-75D6-5E534ADC59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228" y="3699041"/>
            <a:ext cx="2223563" cy="2223563"/>
          </a:xfrm>
          <a:prstGeom prst="rect">
            <a:avLst/>
          </a:prstGeom>
        </p:spPr>
      </p:pic>
    </p:spTree>
    <p:extLst>
      <p:ext uri="{BB962C8B-B14F-4D97-AF65-F5344CB8AC3E}">
        <p14:creationId xmlns:p14="http://schemas.microsoft.com/office/powerpoint/2010/main" val="840141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F6059-3BBE-18E0-3E0F-BCBB89D5D6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096B26-314C-5DB6-14DB-2A4DA623A96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5C87041-CA54-D713-F141-B180897F8208}"/>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1DE6B126-DC54-65C1-569B-3CCBB4466F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38B0A9-4BBE-86F1-CAA8-F594271C267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67F21D0-C831-8712-EE6D-BA85C312D6EA}"/>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309DE236-2946-AD82-7336-3DB96B63B9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4D08844-637D-04A6-5AFC-6E37BDDA2F87}"/>
              </a:ext>
            </a:extLst>
          </p:cNvPr>
          <p:cNvSpPr txBox="1"/>
          <p:nvPr/>
        </p:nvSpPr>
        <p:spPr>
          <a:xfrm>
            <a:off x="2715065" y="2101396"/>
            <a:ext cx="8597707" cy="3664336"/>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3 - مراجعة الفكرة وتحديدها وإقرارها من المحرر المسؤول.</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4 - جمع المعلومات اللازمة للنص الصحفي بواسطة المحرر.</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5 - التقاط الصور الفوتوجرافية وتجهيز الرسوم المناسبة للنص الصحفي.</a:t>
            </a:r>
          </a:p>
        </p:txBody>
      </p:sp>
      <p:pic>
        <p:nvPicPr>
          <p:cNvPr id="8" name="Picture 7">
            <a:extLst>
              <a:ext uri="{FF2B5EF4-FFF2-40B4-BE49-F238E27FC236}">
                <a16:creationId xmlns:a16="http://schemas.microsoft.com/office/drawing/2014/main" id="{DF9D6E9A-0F7E-BEC3-E28D-9C04947A1C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699802"/>
            <a:ext cx="2222801" cy="2222801"/>
          </a:xfrm>
          <a:prstGeom prst="rect">
            <a:avLst/>
          </a:prstGeom>
        </p:spPr>
      </p:pic>
    </p:spTree>
    <p:extLst>
      <p:ext uri="{BB962C8B-B14F-4D97-AF65-F5344CB8AC3E}">
        <p14:creationId xmlns:p14="http://schemas.microsoft.com/office/powerpoint/2010/main" val="3741510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624F6-34A6-7027-B541-B2CF96F110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E1056D-2DAC-A175-D50B-2F0DA5E81B3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51BE31-2F1E-0DF3-88FE-31F10F37F3AB}"/>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65119350-B845-E858-636B-1498D55148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7FE734-9AFF-D0FA-8710-3C54A30E45D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C80CE0D-60E0-234C-1742-5E15F71D063B}"/>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1152D1C5-263E-C48B-30F9-5D35F37C4A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C80FD5-4A29-DE75-0972-CF667E5A619A}"/>
              </a:ext>
            </a:extLst>
          </p:cNvPr>
          <p:cNvSpPr txBox="1"/>
          <p:nvPr/>
        </p:nvSpPr>
        <p:spPr>
          <a:xfrm>
            <a:off x="2715065" y="2101396"/>
            <a:ext cx="8597707" cy="4293868"/>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6 - المراجعة والاستكمال للمعلومات التي تم جمعها.</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7 - تقييم المادة الصحفية المجموعة وتحديد مدى صلاحيتها للنشر بواسطة المحرر المسؤول.</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8 - تحرير النص الصحفي</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p>
          <a:p>
            <a:pPr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4FAD7E58-FBE0-B1DA-8DEF-5B22C3717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3699803"/>
            <a:ext cx="2222801" cy="2222801"/>
          </a:xfrm>
          <a:prstGeom prst="rect">
            <a:avLst/>
          </a:prstGeom>
        </p:spPr>
      </p:pic>
    </p:spTree>
    <p:extLst>
      <p:ext uri="{BB962C8B-B14F-4D97-AF65-F5344CB8AC3E}">
        <p14:creationId xmlns:p14="http://schemas.microsoft.com/office/powerpoint/2010/main" val="2205473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59A54-76C8-9D9A-6084-FFC3093FA3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7BF982-74FB-7C0A-27C8-9A687F4EE17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3F210F4-E496-18FF-476D-7BB4B2E729E1}"/>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التحرير الصحفي</a:t>
            </a:r>
          </a:p>
        </p:txBody>
      </p:sp>
      <p:sp>
        <p:nvSpPr>
          <p:cNvPr id="5" name="Rectangle 4">
            <a:extLst>
              <a:ext uri="{FF2B5EF4-FFF2-40B4-BE49-F238E27FC236}">
                <a16:creationId xmlns:a16="http://schemas.microsoft.com/office/drawing/2014/main" id="{D02E7988-5DD7-871C-C59A-565A2116FA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936D4C-DBC8-BE6E-7A66-497B0F2C14A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0A17B64-61CF-7319-3B33-B29E79A627F5}"/>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D54E320-EEB5-3AFD-E3E2-9EA5EBE0E8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894DFF5-4D35-ADDF-EA7C-4F8230E16963}"/>
              </a:ext>
            </a:extLst>
          </p:cNvPr>
          <p:cNvSpPr txBox="1"/>
          <p:nvPr/>
        </p:nvSpPr>
        <p:spPr>
          <a:xfrm>
            <a:off x="2757268" y="1941007"/>
            <a:ext cx="8555503" cy="4293868"/>
          </a:xfrm>
          <a:prstGeom prst="rect">
            <a:avLst/>
          </a:prstGeom>
          <a:noFill/>
        </p:spPr>
        <p:txBody>
          <a:bodyPr wrap="square" rtlCol="0">
            <a:spAutoFit/>
          </a:bodyPr>
          <a:lstStyle/>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9 - اختيار البناء الفني للنص الصحفي، والقالب المناسب له.</a:t>
            </a:r>
          </a:p>
          <a:p>
            <a:pPr algn="just" rtl="1">
              <a:lnSpc>
                <a:spcPct val="107000"/>
              </a:lnSpc>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10 - التقييم النهائي وتحديد أولوية النشر</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11 - المراجعة الشاملة للنص الصحفي لغوياً ومعلوماتياً وأسلوبياً وقانونياً أحياناً واستكماله وتعديله.</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19C47A3F-E7F8-6573-3EE5-7D43121F99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699802"/>
            <a:ext cx="2222801" cy="2222801"/>
          </a:xfrm>
          <a:prstGeom prst="rect">
            <a:avLst/>
          </a:prstGeom>
        </p:spPr>
      </p:pic>
    </p:spTree>
    <p:extLst>
      <p:ext uri="{BB962C8B-B14F-4D97-AF65-F5344CB8AC3E}">
        <p14:creationId xmlns:p14="http://schemas.microsoft.com/office/powerpoint/2010/main" val="876251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E3CB3B-9794-92F0-4FD5-B7577ED58B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2EE21D-FF09-4EA7-50AB-E7428FDD579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94CA286-5F74-2C6A-15E1-721BCF8AECED}"/>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قواعد إعداد المادة الصحفية</a:t>
            </a:r>
          </a:p>
        </p:txBody>
      </p:sp>
      <p:sp>
        <p:nvSpPr>
          <p:cNvPr id="5" name="Rectangle 4">
            <a:extLst>
              <a:ext uri="{FF2B5EF4-FFF2-40B4-BE49-F238E27FC236}">
                <a16:creationId xmlns:a16="http://schemas.microsoft.com/office/drawing/2014/main" id="{7E7F7CE8-1D6B-6DAC-C662-325EBD6774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3345A5-4B4D-77FD-478A-431A1D96821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7CA6E56-BECC-5134-9F45-9397AB555F6C}"/>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7A2CBABA-0B40-0CA7-8480-B86145AB55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2A12CE-6822-182B-A79A-B562A2EB5D1B}"/>
              </a:ext>
            </a:extLst>
          </p:cNvPr>
          <p:cNvSpPr txBox="1"/>
          <p:nvPr/>
        </p:nvSpPr>
        <p:spPr>
          <a:xfrm>
            <a:off x="2970818" y="3093905"/>
            <a:ext cx="8301182" cy="167315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لمعرفة ما يتوجب على المحرر الصحفي القيام به يجب أن ندرك أن التحرير في مفهومه الشامل أو جوهره عملية اتصال بالجماهير متكاملة الأطراف.</a:t>
            </a:r>
          </a:p>
        </p:txBody>
      </p:sp>
      <p:pic>
        <p:nvPicPr>
          <p:cNvPr id="8" name="Picture 7">
            <a:extLst>
              <a:ext uri="{FF2B5EF4-FFF2-40B4-BE49-F238E27FC236}">
                <a16:creationId xmlns:a16="http://schemas.microsoft.com/office/drawing/2014/main" id="{CB53278E-3340-C11D-6C57-B68E621830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452" y="3699803"/>
            <a:ext cx="2222801" cy="2222801"/>
          </a:xfrm>
          <a:prstGeom prst="rect">
            <a:avLst/>
          </a:prstGeom>
        </p:spPr>
      </p:pic>
    </p:spTree>
    <p:extLst>
      <p:ext uri="{BB962C8B-B14F-4D97-AF65-F5344CB8AC3E}">
        <p14:creationId xmlns:p14="http://schemas.microsoft.com/office/powerpoint/2010/main" val="2542030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3290D-A8EA-FBB2-B235-2861DDED83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B17D26-0BF2-1275-8D52-B0E07D4B78F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034D97E-240C-FFE4-29BD-5F0D14157B8F}"/>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قواعد إعداد المادة الصحفية</a:t>
            </a:r>
          </a:p>
        </p:txBody>
      </p:sp>
      <p:sp>
        <p:nvSpPr>
          <p:cNvPr id="5" name="Rectangle 4">
            <a:extLst>
              <a:ext uri="{FF2B5EF4-FFF2-40B4-BE49-F238E27FC236}">
                <a16:creationId xmlns:a16="http://schemas.microsoft.com/office/drawing/2014/main" id="{475A90D3-E7FC-1DCC-414B-22FCC33C30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709657-FB2C-76F7-F24B-FC4CE16CBD6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499B50F-5EAD-AF58-6EB7-0CB19C839145}"/>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3C4A697-B599-56B2-3CA5-6150E22497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ED4DC2-2971-AF89-F1B5-EC0877A22E04}"/>
              </a:ext>
            </a:extLst>
          </p:cNvPr>
          <p:cNvSpPr txBox="1"/>
          <p:nvPr/>
        </p:nvSpPr>
        <p:spPr>
          <a:xfrm>
            <a:off x="3050365" y="2760095"/>
            <a:ext cx="8301182"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يقوم المرسل في عملية التحرير الرقمي بتوصيل مضمون صحفي معين عن طريق وسيلة إلى المستقبل، الذي يعتبر  قارئ الصحيفة، لتحقيق غرض معين، وهو هدف الجريدة من الصدور وسياستها التحريرية.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A95296C9-F360-EF9E-C593-34D4412C70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453" y="3559126"/>
            <a:ext cx="2363478" cy="2363478"/>
          </a:xfrm>
          <a:prstGeom prst="rect">
            <a:avLst/>
          </a:prstGeom>
        </p:spPr>
      </p:pic>
    </p:spTree>
    <p:extLst>
      <p:ext uri="{BB962C8B-B14F-4D97-AF65-F5344CB8AC3E}">
        <p14:creationId xmlns:p14="http://schemas.microsoft.com/office/powerpoint/2010/main" val="4121096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3127B-C867-A750-2353-DA7F1D93D6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4D2184-E14C-8126-E48D-AE22AA3FB03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46480E3-0531-4A8D-F8FA-A7DBF9A158E9}"/>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قواعد إعداد المادة الصحفية</a:t>
            </a:r>
          </a:p>
        </p:txBody>
      </p:sp>
      <p:sp>
        <p:nvSpPr>
          <p:cNvPr id="5" name="Rectangle 4">
            <a:extLst>
              <a:ext uri="{FF2B5EF4-FFF2-40B4-BE49-F238E27FC236}">
                <a16:creationId xmlns:a16="http://schemas.microsoft.com/office/drawing/2014/main" id="{7A9C91A5-B196-0614-DD54-096593174E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542EF8-8B15-3F2D-3964-199B6BC0406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0A50763-6AE3-C259-8623-68D9CF2E91C3}"/>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C6574058-9825-49B8-CBC7-682D9EB103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01D778-A57C-4785-CBFA-7B517D53FA47}"/>
              </a:ext>
            </a:extLst>
          </p:cNvPr>
          <p:cNvSpPr txBox="1"/>
          <p:nvPr/>
        </p:nvSpPr>
        <p:spPr>
          <a:xfrm>
            <a:off x="2740459" y="2501364"/>
            <a:ext cx="8572313"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يتوجب على المحرر الصحفي إعداد مادته التي جمعها من مصادره، ومن ثم مراجعة ما تم تحريره، وإعادة النظر في المضمون الصحفي المكتوب للوصول إلى تحقيق الأهداف المطلوبة من المادة.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BC595D39-D840-FA60-77C5-8924254CE5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453" y="4022598"/>
            <a:ext cx="1900006" cy="1900006"/>
          </a:xfrm>
          <a:prstGeom prst="rect">
            <a:avLst/>
          </a:prstGeom>
        </p:spPr>
      </p:pic>
    </p:spTree>
    <p:extLst>
      <p:ext uri="{BB962C8B-B14F-4D97-AF65-F5344CB8AC3E}">
        <p14:creationId xmlns:p14="http://schemas.microsoft.com/office/powerpoint/2010/main" val="2220400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16649-2839-7E8F-FC1E-2040ED0EDC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D893BD-643F-C250-5ABE-8AE18A38081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788892C-55F1-5252-94CD-3343237C4279}"/>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قواعد إعداد المادة الصحفية</a:t>
            </a:r>
          </a:p>
        </p:txBody>
      </p:sp>
      <p:sp>
        <p:nvSpPr>
          <p:cNvPr id="5" name="Rectangle 4">
            <a:extLst>
              <a:ext uri="{FF2B5EF4-FFF2-40B4-BE49-F238E27FC236}">
                <a16:creationId xmlns:a16="http://schemas.microsoft.com/office/drawing/2014/main" id="{4391D507-BF3B-FCA3-A516-A32BF2E331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66D811-BB36-B296-34D6-AB8150EA0CC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1C9DA40-F5BE-3F33-19F6-FC28E13B3CAA}"/>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82CD282-3B45-F59B-18A1-0F5C744B1C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EC4592C-4609-85F5-F719-87DE25B1FDAA}"/>
              </a:ext>
            </a:extLst>
          </p:cNvPr>
          <p:cNvSpPr txBox="1"/>
          <p:nvPr/>
        </p:nvSpPr>
        <p:spPr>
          <a:xfrm>
            <a:off x="2771335" y="2501364"/>
            <a:ext cx="8541437"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كل مادة تحريرية يجب أن تحمل مضموناً يتكامل مع غيره من المواد ليرسم صورة تحريرية تعبر عن المتطلبات التي يحددها رئيس التحرير تنفيذاً للسياسة التحريرية التي يرسمها القائمون على الصحيفة بدقة، وهذا ما يجب أن يكون هاجس المحرر عند إعداد مادته التحريرية.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D39BBEB2-AFF1-1CE3-D7D1-AFE6091CD5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453" y="4022598"/>
            <a:ext cx="1900006" cy="1900006"/>
          </a:xfrm>
          <a:prstGeom prst="rect">
            <a:avLst/>
          </a:prstGeom>
        </p:spPr>
      </p:pic>
    </p:spTree>
    <p:extLst>
      <p:ext uri="{BB962C8B-B14F-4D97-AF65-F5344CB8AC3E}">
        <p14:creationId xmlns:p14="http://schemas.microsoft.com/office/powerpoint/2010/main" val="3234552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4C7598-5423-C9E7-247B-C636A53F71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5DA30E-9F19-0940-8B91-9D316183936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59A480-1109-4AF2-5FA0-0A762BA560FE}"/>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قواعد إعداد المادة الصحفية</a:t>
            </a:r>
          </a:p>
        </p:txBody>
      </p:sp>
      <p:sp>
        <p:nvSpPr>
          <p:cNvPr id="5" name="Rectangle 4">
            <a:extLst>
              <a:ext uri="{FF2B5EF4-FFF2-40B4-BE49-F238E27FC236}">
                <a16:creationId xmlns:a16="http://schemas.microsoft.com/office/drawing/2014/main" id="{5254431F-8B7C-0C1D-E9BA-3947908BD9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F6255D-B38F-DCCF-B69E-AFB9648CACB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10E5FD8-552B-300E-23C9-EA149D498B60}"/>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D8C84C97-06B6-051D-B820-14C3D58D3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EBBFBD8-249C-0727-E8CF-B89EB5C07BB5}"/>
              </a:ext>
            </a:extLst>
          </p:cNvPr>
          <p:cNvSpPr txBox="1"/>
          <p:nvPr/>
        </p:nvSpPr>
        <p:spPr>
          <a:xfrm>
            <a:off x="2743200" y="2501364"/>
            <a:ext cx="8569572"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يجب إعداد المادة إعدادًا صحفيًا بحيث يجد سكرتير التحرير المكان المناسب لها في المجلة أو الصحيفة اليومية، وإلا اضطر إلى تسليمها إلى مطبخ الجريدة لإعادة صياغتها، وقد يؤدي ذلك إلى إلغائها لفوات موعدها، أو عدم القدرة على صياغتها صياغة صحفية، وبذلك تلقى في سلة المهملات.</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4F6C6F83-61D1-E511-EA20-E1BCBE71FF6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453" y="4022598"/>
            <a:ext cx="1900006" cy="1900006"/>
          </a:xfrm>
          <a:prstGeom prst="rect">
            <a:avLst/>
          </a:prstGeom>
        </p:spPr>
      </p:pic>
    </p:spTree>
    <p:extLst>
      <p:ext uri="{BB962C8B-B14F-4D97-AF65-F5344CB8AC3E}">
        <p14:creationId xmlns:p14="http://schemas.microsoft.com/office/powerpoint/2010/main" val="778257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4C800-1029-67E1-4E00-FBFFB0BDBA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5107CA-7ABE-00F0-7B5A-C0EDD73AA75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A8B42C8-7FBC-FC79-9659-E2567D2E0F34}"/>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قواعد إعداد المادة الصحفية</a:t>
            </a:r>
          </a:p>
        </p:txBody>
      </p:sp>
      <p:sp>
        <p:nvSpPr>
          <p:cNvPr id="5" name="Rectangle 4">
            <a:extLst>
              <a:ext uri="{FF2B5EF4-FFF2-40B4-BE49-F238E27FC236}">
                <a16:creationId xmlns:a16="http://schemas.microsoft.com/office/drawing/2014/main" id="{67A8E469-7FCA-5AC5-ED54-69E90B2C14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C015FB-2AC0-633B-45F9-CD2411247CB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45D44E7-FD8B-5FF4-6DA3-BD8944F01FCD}"/>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BFE7C89E-A091-0EFB-E757-FAC4400ECD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CB65E2E-45F4-EA83-69C2-4335B094031B}"/>
              </a:ext>
            </a:extLst>
          </p:cNvPr>
          <p:cNvSpPr txBox="1"/>
          <p:nvPr/>
        </p:nvSpPr>
        <p:spPr>
          <a:xfrm>
            <a:off x="2740459" y="2155184"/>
            <a:ext cx="8572313" cy="3986091"/>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المحرر الصحفي المحترف هو من يحرر مادة صحفية تتناسب تماماً مع أهمية ما يقوم بتحريره إدراكًا منه لأهمية مادته بالنسبة لسياسة الصحيفة التحريرية، وبالتالي المساحة التي سيجري تخصيصها لمادته.</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عملية الإيجاز أو الاختصار دون الإساءة للمادة التحريرية من أهم مميزات المحرر الصحفي الناجح. </a:t>
            </a:r>
          </a:p>
          <a:p>
            <a:pPr marL="457200" indent="-457200" algn="just" rtl="1">
              <a:lnSpc>
                <a:spcPct val="107000"/>
              </a:lnSpc>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2DBDE917-9EAC-A0E0-B573-BF4A1A5CDB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453" y="4022598"/>
            <a:ext cx="1900006" cy="1900006"/>
          </a:xfrm>
          <a:prstGeom prst="rect">
            <a:avLst/>
          </a:prstGeom>
        </p:spPr>
      </p:pic>
    </p:spTree>
    <p:extLst>
      <p:ext uri="{BB962C8B-B14F-4D97-AF65-F5344CB8AC3E}">
        <p14:creationId xmlns:p14="http://schemas.microsoft.com/office/powerpoint/2010/main" val="2664708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02F77-95FC-C6FD-AB64-2EE8B06743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C8B684-E082-B9CD-13A5-4E327FD1405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8178E3-E3F5-B566-6683-7020A3729800}"/>
              </a:ext>
            </a:extLst>
          </p:cNvPr>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قواعد إعداد المادة الصحفية</a:t>
            </a:r>
          </a:p>
        </p:txBody>
      </p:sp>
      <p:sp>
        <p:nvSpPr>
          <p:cNvPr id="5" name="Rectangle 4">
            <a:extLst>
              <a:ext uri="{FF2B5EF4-FFF2-40B4-BE49-F238E27FC236}">
                <a16:creationId xmlns:a16="http://schemas.microsoft.com/office/drawing/2014/main" id="{3D04B467-1787-FCD4-06E8-6A6B0E5AB5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E397B7-0885-FB09-CB21-063C08069F3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8AD3313-12D1-3C13-B889-C07BB02D0FC5}"/>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B16DE52C-D27D-48A5-D8E0-BBFEA03971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0FE0CEC-A52E-95A5-D385-D21D50CACE6A}"/>
              </a:ext>
            </a:extLst>
          </p:cNvPr>
          <p:cNvSpPr txBox="1"/>
          <p:nvPr/>
        </p:nvSpPr>
        <p:spPr>
          <a:xfrm>
            <a:off x="2740459" y="2784441"/>
            <a:ext cx="8572313" cy="2829621"/>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فن التحرير يبدأ من نقطة تكيف المحرر بالبيئة التي تحيط به، وهذا يتطلب اتصالاً بالجمهور وإدراكاً للواقع السياسي والاجتماعي الذي يعيشه، وبذلك يمكنه السيطرة ثقافياً على الواقع وعلى التكيف وفق ما يتطلبه القارئ.</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AC004E87-523F-8D8C-5A83-A7F8DBF0EC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453" y="4022598"/>
            <a:ext cx="1900006" cy="1900006"/>
          </a:xfrm>
          <a:prstGeom prst="rect">
            <a:avLst/>
          </a:prstGeom>
        </p:spPr>
      </p:pic>
    </p:spTree>
    <p:extLst>
      <p:ext uri="{BB962C8B-B14F-4D97-AF65-F5344CB8AC3E}">
        <p14:creationId xmlns:p14="http://schemas.microsoft.com/office/powerpoint/2010/main" val="175327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8DE8E6-A882-D682-A348-BC9507A77D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9BA5C2-A758-36B6-FB1C-6F0356D241C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8B1E4C-989F-DC30-E601-556F212596C2}"/>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43712890-936F-6196-43DA-05B90F31C3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E2D10C-1EB1-1F9D-90F9-B1D67CFF649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7A9F2E7-8D65-88BA-0FF3-758683A795B3}"/>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A1C690F4-736B-9C38-1356-2FA4EE0EB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31B997B-E866-BE96-7933-FF49361F3BE8}"/>
              </a:ext>
            </a:extLst>
          </p:cNvPr>
          <p:cNvSpPr txBox="1"/>
          <p:nvPr/>
        </p:nvSpPr>
        <p:spPr>
          <a:xfrm>
            <a:off x="2757267" y="2155184"/>
            <a:ext cx="8555505" cy="335656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غيّر استخدام الكمبيوتر عملية إنتاج الصحيفة ككل، وعلى مستوى عمل المحرر كان للكمبيوتر دور مهم في تبسيط بعض أجزاء العمل، ولكنه في الوقت نفسه أضاف عليه أعباءاً ومهاماً جديدة.</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لم يقتصر الأمر على زيادة مهام الصحفيين، ولكنهم أصبحوا آخر من يرى المادة الصحفية قبل الطباعة.</a:t>
            </a:r>
          </a:p>
        </p:txBody>
      </p:sp>
      <p:pic>
        <p:nvPicPr>
          <p:cNvPr id="11" name="Picture 10">
            <a:extLst>
              <a:ext uri="{FF2B5EF4-FFF2-40B4-BE49-F238E27FC236}">
                <a16:creationId xmlns:a16="http://schemas.microsoft.com/office/drawing/2014/main" id="{E32A99C6-6EFD-539F-62E4-D71A6D708F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spTree>
    <p:extLst>
      <p:ext uri="{BB962C8B-B14F-4D97-AF65-F5344CB8AC3E}">
        <p14:creationId xmlns:p14="http://schemas.microsoft.com/office/powerpoint/2010/main" val="2082671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C26D4-25EA-9E09-31E5-9F578C1DE2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96A93A-B181-3197-66BD-5FC330E568F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7BDC4D-32C6-4BDE-0C1B-F75A7654F0BD}"/>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DDC8B870-D657-1AA2-60DF-DB815D8F40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E3DEA6-EB68-1EE8-180F-91470B12A27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2C5C517-52E6-EA8C-B121-79B4370B6593}"/>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D6CFF107-45B2-D74F-DE5B-AFB6714181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DC3C6EA-844E-F1A5-A446-E3700F06A63B}"/>
              </a:ext>
            </a:extLst>
          </p:cNvPr>
          <p:cNvSpPr txBox="1"/>
          <p:nvPr/>
        </p:nvSpPr>
        <p:spPr>
          <a:xfrm>
            <a:off x="3094892" y="2731960"/>
            <a:ext cx="8176315"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استغنت صحف كثيرة عن عمال الطباعة والمراجعين اللغويين بعد أن أصبح الصحفيون يقومون بطباعة موضوعاتهم بأنفسهم ويجري عليها المحررون التعديلات اللازمة، ويصححون الأخطاء اللغوية على شاشات الكمبيوتر.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5203CD52-906A-1B0A-1975-021A46CE09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03" y="3832004"/>
            <a:ext cx="2200089" cy="2200089"/>
          </a:xfrm>
          <a:prstGeom prst="rect">
            <a:avLst/>
          </a:prstGeom>
        </p:spPr>
      </p:pic>
    </p:spTree>
    <p:extLst>
      <p:ext uri="{BB962C8B-B14F-4D97-AF65-F5344CB8AC3E}">
        <p14:creationId xmlns:p14="http://schemas.microsoft.com/office/powerpoint/2010/main" val="3188215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69ACB-D70A-45AE-6025-75FE631766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85B111-A0A6-5E0E-22E3-E942545A4B4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73CB47-20DF-949E-95ED-89051941506A}"/>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2A676E10-F4AB-15C1-1582-147B88996F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C8E845-E153-17C8-CB38-DD6A3073505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BA9694C-62F0-6940-EC3F-14D49AF69333}"/>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652677B-C5A6-6311-8852-0F4CA5BF14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45FC195-EFC0-C20F-3101-DAB65EC5363F}"/>
              </a:ext>
            </a:extLst>
          </p:cNvPr>
          <p:cNvSpPr txBox="1"/>
          <p:nvPr/>
        </p:nvSpPr>
        <p:spPr>
          <a:xfrm>
            <a:off x="2757268" y="2326344"/>
            <a:ext cx="8336390" cy="3780907"/>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التأثيرات الإيجابية على واقع وطبيعة العمل الصحفي في عصر الإعلام الرقمي قد امتدت إلى مضمون الصحافة ومضمون وسائل الإعلام، فجعلته أكثر ثراء وألقت على عاتق الصحفيين مهام جديدة ومسؤوليات كبيرة، لإرضاء القارئ الذي لم يعد من السهل إقناعه في ظل التدفق الهائل للمعلومات عبر الإنترنت، عكس ما كان يقتنع به منذ سنوات قليلة.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D71E22D7-339A-2B08-D77B-6A43A647C0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spTree>
    <p:extLst>
      <p:ext uri="{BB962C8B-B14F-4D97-AF65-F5344CB8AC3E}">
        <p14:creationId xmlns:p14="http://schemas.microsoft.com/office/powerpoint/2010/main" val="1897424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36091-1627-654C-51AD-481548CB6C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89C774-BC7F-DB64-8C79-F6F31FF80D4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D31B276-EFFC-A64A-E760-73245E38CFAF}"/>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C77C1A58-9BE8-3717-001D-A25A9F9BBC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49BC33-5312-90FB-82CC-1AECEA66944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DB72D85-1CF1-7DB9-FD0E-11D70A892DFC}"/>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65B23FFF-CDFA-C7D7-598F-D3C10C7408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76BFE97-CAB1-3747-FB9C-34C3955602DD}"/>
              </a:ext>
            </a:extLst>
          </p:cNvPr>
          <p:cNvSpPr txBox="1"/>
          <p:nvPr/>
        </p:nvSpPr>
        <p:spPr>
          <a:xfrm>
            <a:off x="2954215" y="2703824"/>
            <a:ext cx="8125652"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لم يقتصر التأثير على مضمون وسائل الإعلام فقط، بل امتد أيضاً إلى الأشكال الفنية التي يقدم من خلالها هذا المضمون فقد انتهى عصر الخبر الطويل، وانتهى عصر الخبر الإيديولوجي (أي المنشور لهدف معين)، وانتهى عصر العناوين الضخمة.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0429C3AA-471B-034C-8EBB-71C5EDFB29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939364"/>
            <a:ext cx="1983240" cy="1983240"/>
          </a:xfrm>
          <a:prstGeom prst="rect">
            <a:avLst/>
          </a:prstGeom>
        </p:spPr>
      </p:pic>
    </p:spTree>
    <p:extLst>
      <p:ext uri="{BB962C8B-B14F-4D97-AF65-F5344CB8AC3E}">
        <p14:creationId xmlns:p14="http://schemas.microsoft.com/office/powerpoint/2010/main" val="3082735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1E27E-4B0F-E4B9-98B6-DB6131892B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310D48-BA99-2E2B-F498-40A311AAFF3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F1D3279-613A-D142-032A-25FF752B8E58}"/>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FFCA7408-1CB1-5E7A-6069-303A26BEDB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5EBE01-4A95-EAE0-080A-D6EBA523FDE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A054A93-AAB0-02EF-BC27-C85B6C0C73FD}"/>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208CC812-4C75-00B9-1ED1-474839954D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CC192E-5EF0-7750-86C5-09E05FFF2A31}"/>
              </a:ext>
            </a:extLst>
          </p:cNvPr>
          <p:cNvSpPr txBox="1"/>
          <p:nvPr/>
        </p:nvSpPr>
        <p:spPr>
          <a:xfrm>
            <a:off x="2785403" y="2911274"/>
            <a:ext cx="8308254"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انتهى العصر الذي كانت الصحافة تتحكم فيه بتزويد الجمهور بالمعلومات، ولم تعد الصحافة تستطيع إخفاء شي، وسقطت نظرية حراسة البوابة بعد أن أزال الإنترنت كل البوابات.</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08A764A8-8526-B202-67C9-5FAEABD8CA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spTree>
    <p:extLst>
      <p:ext uri="{BB962C8B-B14F-4D97-AF65-F5344CB8AC3E}">
        <p14:creationId xmlns:p14="http://schemas.microsoft.com/office/powerpoint/2010/main" val="412499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5B81F-759D-19A3-727A-548BB9FF64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AEA3D1-80A9-72D3-6B1A-961C4793DEC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FADD54-44FA-EE36-26F3-674C97527FC7}"/>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98DF7844-FCE7-92A5-B45F-B7D9586645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6B6C08-44BB-B378-E48D-157759005A1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6DB6983-DD26-33A6-A7C7-4493B3E3B5A9}"/>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57E481B4-3F81-E92A-8002-37D7630FFD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27612DF-6F52-7DCF-9DA6-C20CDCE2AA83}"/>
              </a:ext>
            </a:extLst>
          </p:cNvPr>
          <p:cNvSpPr txBox="1"/>
          <p:nvPr/>
        </p:nvSpPr>
        <p:spPr>
          <a:xfrm>
            <a:off x="2883877" y="2556516"/>
            <a:ext cx="8387330"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يتطلب التحرير الإلكتروني إتقان المهارات الكتابية الحرفية ، والمهارات التقنية المرئية</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فالكتابة للصحافة الإلكترونية تتطلب إتقان كلتا المهارتين، وهذا مختلف عن التحرير في الصحف المطبوعة التي تغيب عنها التقنيات المرئية.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06A45C4E-95DC-5817-E008-6178858C5D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spTree>
    <p:extLst>
      <p:ext uri="{BB962C8B-B14F-4D97-AF65-F5344CB8AC3E}">
        <p14:creationId xmlns:p14="http://schemas.microsoft.com/office/powerpoint/2010/main" val="690443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F5548-3DA9-7808-5553-4F4D38ECE2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68A8A2-ECD7-DB04-BE7C-91734454CF4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F6CD643-B27A-C47E-8903-32A18A452B72}"/>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8925942A-6FE4-66FA-6C30-7274593ED3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1F69E5-C6A1-EBE1-120E-DB800464FD3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C226452-8AAC-93AB-6146-30E8D92121DC}"/>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C454028C-95FD-2330-D3E5-DD46A9768C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3807E77-1D27-D767-8323-4D11D6073149}"/>
              </a:ext>
            </a:extLst>
          </p:cNvPr>
          <p:cNvSpPr txBox="1"/>
          <p:nvPr/>
        </p:nvSpPr>
        <p:spPr>
          <a:xfrm>
            <a:off x="2757267" y="2231332"/>
            <a:ext cx="8471118" cy="3986091"/>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يتطلب التحرير الإلكتروني إتقان المهارات الكتابية الحرفية، والمهارات التقنية المرئية</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فالكتابة للصحافة الإلكترونية تتطلب إتقان كلتا المهارتين، وهذا مختلف عن التحرير في الصحف المطبوعة التي تغيب عنها التقنيات المرئية.</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كما لم يعد ممكناً الاختفاء وراء نظريات كانت تعطي الصحافة الحق في تزويد الجمهور بما يجب أن يعلمه فقط.</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0AF6F337-4CDF-C5CC-80A1-4159CCCC5B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spTree>
    <p:extLst>
      <p:ext uri="{BB962C8B-B14F-4D97-AF65-F5344CB8AC3E}">
        <p14:creationId xmlns:p14="http://schemas.microsoft.com/office/powerpoint/2010/main" val="1940796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3EB20-7192-9151-34C3-FBA840D86E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0E7B67-35E0-503E-665F-1D06D71E2A6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C61AF8-7DBF-F671-AF3D-FF1800092185}"/>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A4BDC50F-8F16-88E8-1564-8792AB4ECC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BC4A09-D160-9ACF-29E8-404B64B21B5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DD2C869-CCB6-2295-05AF-742D90C03E83}"/>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58694FFC-F64E-806A-4ABC-3FE5CC98BC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46DCA24-77FD-CE56-C169-07B44B6E05AA}"/>
              </a:ext>
            </a:extLst>
          </p:cNvPr>
          <p:cNvSpPr txBox="1"/>
          <p:nvPr/>
        </p:nvSpPr>
        <p:spPr>
          <a:xfrm>
            <a:off x="2778574" y="1942257"/>
            <a:ext cx="8471118" cy="3664336"/>
          </a:xfrm>
          <a:prstGeom prst="rect">
            <a:avLst/>
          </a:prstGeom>
          <a:noFill/>
        </p:spPr>
        <p:txBody>
          <a:bodyPr wrap="square" rtlCol="0">
            <a:spAutoFit/>
          </a:bodyPr>
          <a:lstStyle/>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يستخدم الصحفيون الذكاء الاصطناعي في عملية التحرير الصحفي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الرقمي في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3</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مجالات هي:</a:t>
            </a: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3F2E4BC7-63D6-D625-D82F-CB3145D2F6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graphicFrame>
        <p:nvGraphicFramePr>
          <p:cNvPr id="8" name="Diagram 7">
            <a:extLst>
              <a:ext uri="{FF2B5EF4-FFF2-40B4-BE49-F238E27FC236}">
                <a16:creationId xmlns:a16="http://schemas.microsoft.com/office/drawing/2014/main" id="{58E7E248-9528-6688-CC38-F3F01CC1D511}"/>
              </a:ext>
            </a:extLst>
          </p:cNvPr>
          <p:cNvGraphicFramePr/>
          <p:nvPr>
            <p:extLst>
              <p:ext uri="{D42A27DB-BD31-4B8C-83A1-F6EECF244321}">
                <p14:modId xmlns:p14="http://schemas.microsoft.com/office/powerpoint/2010/main" val="2026997218"/>
              </p:ext>
            </p:extLst>
          </p:nvPr>
        </p:nvGraphicFramePr>
        <p:xfrm>
          <a:off x="2709090" y="2984713"/>
          <a:ext cx="6969760" cy="31309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04501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D5478-B9D0-B03D-8E83-E1C6B43B09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EB5AF1-45C8-F2E8-ACFF-F06B1EACE4B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713C89-CB67-4A04-F0AF-EF32F4DF4DF1}"/>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3E7B9133-FC84-4613-10F7-75332EA144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D3B612-EB6C-0CA3-FDAB-64DCC2C3DC2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A7FA0CD-635E-D884-3982-C5F33BBBAA21}"/>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3115209-99A5-7BEB-0D30-621E8AB9DB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419E7B8-33B6-8FC7-2BE9-7E09FC28ECFE}"/>
              </a:ext>
            </a:extLst>
          </p:cNvPr>
          <p:cNvSpPr txBox="1"/>
          <p:nvPr/>
        </p:nvSpPr>
        <p:spPr>
          <a:xfrm>
            <a:off x="2778574" y="1942257"/>
            <a:ext cx="8471118" cy="5874685"/>
          </a:xfrm>
          <a:prstGeom prst="rect">
            <a:avLst/>
          </a:prstGeom>
          <a:noFill/>
        </p:spPr>
        <p:txBody>
          <a:bodyPr wrap="square" rtlCol="0">
            <a:spAutoFit/>
          </a:bodyPr>
          <a:lstStyle/>
          <a:p>
            <a:pPr algn="just" rtl="1">
              <a:lnSpc>
                <a:spcPct val="107000"/>
              </a:lnSpc>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1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عملية البحث: </a:t>
            </a: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يستخدم الصحفيون الذكاء الاصطناعي في عملية التحرير الرقمي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الصحفي في البحث عن الأخبار، حيث يعتمدون عليه في تحويل مقاطع الصوت إلى نص، ورصد الأحداث فور وقوعها، وترجمة الأخبار الأجنبية، والبحث عن القصص والتقارير والسجلّات الأرشيفية للعثور على معلومات إضافية. </a:t>
            </a: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91BAA915-693F-17F2-E616-159189AA30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spTree>
    <p:extLst>
      <p:ext uri="{BB962C8B-B14F-4D97-AF65-F5344CB8AC3E}">
        <p14:creationId xmlns:p14="http://schemas.microsoft.com/office/powerpoint/2010/main" val="117597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52916-CB8F-8029-104E-01BE57D63A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38FB2C-7886-FA7E-4C72-C6BBED351BE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0CB8D7-5D37-E3A2-1270-C25FA2805A12}"/>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67594D12-3737-DCAF-0D43-14D182D4AD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1B8704-13A0-81F7-11CC-43016DB9D4A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DE33441-9EB8-28A1-F2C0-8DCACD873329}"/>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D4D31C48-D3DF-46B4-26BB-62BC5BA605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AA62F7-D1E3-A492-E472-942FBAC4D912}"/>
              </a:ext>
            </a:extLst>
          </p:cNvPr>
          <p:cNvSpPr txBox="1"/>
          <p:nvPr/>
        </p:nvSpPr>
        <p:spPr>
          <a:xfrm>
            <a:off x="2778574" y="1942257"/>
            <a:ext cx="8471118" cy="5347746"/>
          </a:xfrm>
          <a:prstGeom prst="rect">
            <a:avLst/>
          </a:prstGeom>
          <a:noFill/>
        </p:spPr>
        <p:txBody>
          <a:bodyPr wrap="square" rtlCol="0">
            <a:spAutoFit/>
          </a:bodyPr>
          <a:lstStyle/>
          <a:p>
            <a:pPr algn="just" rtl="1">
              <a:lnSpc>
                <a:spcPct val="107000"/>
              </a:lnSpc>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2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عملية الكتابة: </a:t>
            </a: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يستخدم الصحفيون الذكاء الاصطناعي في عملية التحرير الرقمي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الصحفي في عملية الكتابة، حيث يعتمدون عليه في كتابة المحتوى، والتحقّق من صحة الأخبار، والتصحيح النحوي للمحتوى، وإعادة صياغته بشكل أفضل</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93689DD1-8CBE-77F2-8A94-403FBE7BA7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spTree>
    <p:extLst>
      <p:ext uri="{BB962C8B-B14F-4D97-AF65-F5344CB8AC3E}">
        <p14:creationId xmlns:p14="http://schemas.microsoft.com/office/powerpoint/2010/main" val="3206747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6032C-0401-8D57-F5F0-6FAE2BABA3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98281D-FE1E-99B8-0FB7-8FF26DEF5CE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FCA0199-73EF-0652-006C-61D60C028AAD}"/>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التطور التقني في التحرير الصحفي</a:t>
            </a:r>
          </a:p>
        </p:txBody>
      </p:sp>
      <p:sp>
        <p:nvSpPr>
          <p:cNvPr id="5" name="Rectangle 4">
            <a:extLst>
              <a:ext uri="{FF2B5EF4-FFF2-40B4-BE49-F238E27FC236}">
                <a16:creationId xmlns:a16="http://schemas.microsoft.com/office/drawing/2014/main" id="{347EF2F3-4725-2160-1FDD-1EB761314B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8F31F1-3457-7D62-7F78-059E207F9F0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319B8DC-BC5A-D19A-741A-D3ECD070575A}"/>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16A19AD1-A239-DE2E-5D93-8ADD6644F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5FD8868-5725-B3E4-B027-1F63E7F267E2}"/>
              </a:ext>
            </a:extLst>
          </p:cNvPr>
          <p:cNvSpPr txBox="1"/>
          <p:nvPr/>
        </p:nvSpPr>
        <p:spPr>
          <a:xfrm>
            <a:off x="2778574" y="1942257"/>
            <a:ext cx="8471118" cy="4615623"/>
          </a:xfrm>
          <a:prstGeom prst="rect">
            <a:avLst/>
          </a:prstGeom>
          <a:noFill/>
        </p:spPr>
        <p:txBody>
          <a:bodyPr wrap="square" rtlCol="0">
            <a:spAutoFit/>
          </a:bodyPr>
          <a:lstStyle/>
          <a:p>
            <a:pPr algn="just" rtl="1">
              <a:lnSpc>
                <a:spcPct val="107000"/>
              </a:lnSpc>
              <a:spcAft>
                <a:spcPts val="800"/>
              </a:spcAft>
            </a:pPr>
            <a:r>
              <a:rPr lang="en-US" sz="3200" b="1" dirty="0">
                <a:latin typeface="Simplified Arabic" panose="02020603050405020304" pitchFamily="18" charset="-78"/>
                <a:ea typeface="Calibri" panose="020F0502020204030204" pitchFamily="34" charset="0"/>
                <a:cs typeface="Simplified Arabic" panose="02020603050405020304" pitchFamily="18" charset="-78"/>
              </a:rPr>
              <a:t>3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عملية النشر: </a:t>
            </a: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يستخدم الصحفيون الذكاء الاصطناعي في عملية التحرير الرقمي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الصحفي في عملية النشر، حيث يعتمدون عليه في تحليل الأخبار، ووضع علامات على الأخبار المهمة تلقائيًا، ليستطيع القراء الذين يتابعون عادة مواضيع مشابهة العثور </a:t>
            </a:r>
            <a:r>
              <a:rPr lang="ar-EG" sz="3200">
                <a:latin typeface="Simplified Arabic" panose="02020603050405020304" pitchFamily="18" charset="-78"/>
                <a:ea typeface="Calibri" panose="020F0502020204030204" pitchFamily="34" charset="0"/>
                <a:cs typeface="Simplified Arabic" panose="02020603050405020304" pitchFamily="18" charset="-78"/>
              </a:rPr>
              <a:t>على المحتوى الذي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يفضلونه</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DE5D88C0-8455-49FA-4F95-BA165BE6C3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spTree>
    <p:extLst>
      <p:ext uri="{BB962C8B-B14F-4D97-AF65-F5344CB8AC3E}">
        <p14:creationId xmlns:p14="http://schemas.microsoft.com/office/powerpoint/2010/main" val="2528259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862D5-BA35-3E8A-8F37-684121954E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A3523E-2429-2349-CC08-CC44B680740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AF0D05-D990-2B21-1D06-E98D82DB9192}"/>
              </a:ext>
            </a:extLst>
          </p:cNvPr>
          <p:cNvSpPr txBox="1"/>
          <p:nvPr/>
        </p:nvSpPr>
        <p:spPr>
          <a:xfrm>
            <a:off x="2513150" y="1019069"/>
            <a:ext cx="8002450"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أدوات الذكاء الاصطناعي المستخدمة في التحرير الصحفي</a:t>
            </a:r>
            <a:r>
              <a:rPr lang="en-US" sz="2800" b="1" dirty="0">
                <a:solidFill>
                  <a:srgbClr val="00B0F0"/>
                </a:solidFill>
                <a:latin typeface="Simplified Arabic" panose="02020603050405020304" pitchFamily="18" charset="-78"/>
                <a:cs typeface="Simplified Arabic" panose="02020603050405020304" pitchFamily="18" charset="-78"/>
              </a:rPr>
              <a:t>/</a:t>
            </a:r>
            <a:r>
              <a:rPr lang="ar-EG" sz="2800" b="1" dirty="0">
                <a:solidFill>
                  <a:srgbClr val="00B0F0"/>
                </a:solidFill>
                <a:latin typeface="Simplified Arabic" panose="02020603050405020304" pitchFamily="18" charset="-78"/>
                <a:cs typeface="Simplified Arabic" panose="02020603050405020304" pitchFamily="18" charset="-78"/>
              </a:rPr>
              <a:t> الرقمي  </a:t>
            </a:r>
          </a:p>
        </p:txBody>
      </p:sp>
      <p:sp>
        <p:nvSpPr>
          <p:cNvPr id="5" name="Rectangle 4">
            <a:extLst>
              <a:ext uri="{FF2B5EF4-FFF2-40B4-BE49-F238E27FC236}">
                <a16:creationId xmlns:a16="http://schemas.microsoft.com/office/drawing/2014/main" id="{704BB996-2D4A-0C9E-F94F-7AA816B695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974FB1-BF2A-7FD1-AFD8-A311E43A5E4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E8BA78F-9756-885D-6674-B853A3ACD943}"/>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B0FE84BE-9833-0E90-8AAC-F0008F8F9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3B3BFB-C3CB-DFCD-A986-C1303D1AC66C}"/>
              </a:ext>
            </a:extLst>
          </p:cNvPr>
          <p:cNvSpPr txBox="1"/>
          <p:nvPr/>
        </p:nvSpPr>
        <p:spPr>
          <a:xfrm>
            <a:off x="2778574" y="1942257"/>
            <a:ext cx="8471118" cy="2405274"/>
          </a:xfrm>
          <a:prstGeom prst="rect">
            <a:avLst/>
          </a:prstGeom>
          <a:noFill/>
        </p:spPr>
        <p:txBody>
          <a:bodyPr wrap="square" rtlCol="0">
            <a:spAutoFit/>
          </a:bodyPr>
          <a:lstStyle/>
          <a:p>
            <a:pPr algn="ctr" rtl="1">
              <a:lnSpc>
                <a:spcPct val="107000"/>
              </a:lnSpc>
              <a:spcAft>
                <a:spcPts val="800"/>
              </a:spcAft>
            </a:pPr>
            <a:r>
              <a:rPr lang="en-US" sz="3200" dirty="0">
                <a:latin typeface="Simplified Arabic" panose="02020603050405020304" pitchFamily="18" charset="-78"/>
                <a:ea typeface="Calibri" panose="020F0502020204030204" pitchFamily="34" charset="0"/>
                <a:cs typeface="Simplified Arabic" panose="02020603050405020304" pitchFamily="18" charset="-78"/>
                <a:hlinkClick r:id="rId3"/>
              </a:rPr>
              <a:t>https://rytr.me/?via=zs</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أداة تستخدم في كتابة المحتوى بأكثر من 30 نسخة في ثوان قليلة</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248CFE20-4DA3-E93D-F6F4-39719A627D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pic>
        <p:nvPicPr>
          <p:cNvPr id="9" name="Picture 8">
            <a:extLst>
              <a:ext uri="{FF2B5EF4-FFF2-40B4-BE49-F238E27FC236}">
                <a16:creationId xmlns:a16="http://schemas.microsoft.com/office/drawing/2014/main" id="{002EACFB-C62E-312B-6D89-E78A4790816F}"/>
              </a:ext>
            </a:extLst>
          </p:cNvPr>
          <p:cNvPicPr>
            <a:picLocks noChangeAspect="1"/>
          </p:cNvPicPr>
          <p:nvPr/>
        </p:nvPicPr>
        <p:blipFill>
          <a:blip r:embed="rId5"/>
          <a:stretch>
            <a:fillRect/>
          </a:stretch>
        </p:blipFill>
        <p:spPr>
          <a:xfrm>
            <a:off x="3608064" y="3840374"/>
            <a:ext cx="6070786" cy="2106260"/>
          </a:xfrm>
          <a:prstGeom prst="rect">
            <a:avLst/>
          </a:prstGeom>
        </p:spPr>
      </p:pic>
    </p:spTree>
    <p:extLst>
      <p:ext uri="{BB962C8B-B14F-4D97-AF65-F5344CB8AC3E}">
        <p14:creationId xmlns:p14="http://schemas.microsoft.com/office/powerpoint/2010/main" val="2304990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953EB-E47A-E15C-137C-3038EC2545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895532-FDAF-8537-3778-92F755CAC51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0502C6-7973-5C89-0291-C912C640EEAD}"/>
              </a:ext>
            </a:extLst>
          </p:cNvPr>
          <p:cNvSpPr txBox="1"/>
          <p:nvPr/>
        </p:nvSpPr>
        <p:spPr>
          <a:xfrm>
            <a:off x="2513150" y="1019069"/>
            <a:ext cx="8165010"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أدوات الذكاء الاصطناعي المستخدمة في التحرير الصحفي</a:t>
            </a:r>
            <a:r>
              <a:rPr lang="en-US" sz="2800" b="1" dirty="0">
                <a:solidFill>
                  <a:srgbClr val="00B0F0"/>
                </a:solidFill>
                <a:latin typeface="Simplified Arabic" panose="02020603050405020304" pitchFamily="18" charset="-78"/>
                <a:cs typeface="Simplified Arabic" panose="02020603050405020304" pitchFamily="18" charset="-78"/>
              </a:rPr>
              <a:t>/</a:t>
            </a:r>
            <a:r>
              <a:rPr lang="ar-EG" sz="2800" b="1" dirty="0">
                <a:solidFill>
                  <a:srgbClr val="00B0F0"/>
                </a:solidFill>
                <a:latin typeface="Simplified Arabic" panose="02020603050405020304" pitchFamily="18" charset="-78"/>
                <a:cs typeface="Simplified Arabic" panose="02020603050405020304" pitchFamily="18" charset="-78"/>
              </a:rPr>
              <a:t> الرقمي  </a:t>
            </a:r>
          </a:p>
        </p:txBody>
      </p:sp>
      <p:sp>
        <p:nvSpPr>
          <p:cNvPr id="5" name="Rectangle 4">
            <a:extLst>
              <a:ext uri="{FF2B5EF4-FFF2-40B4-BE49-F238E27FC236}">
                <a16:creationId xmlns:a16="http://schemas.microsoft.com/office/drawing/2014/main" id="{291AEAB7-79ED-AD4B-1BFB-EFD4780A63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ECD5A5-3788-E010-74B2-41161F8250B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15D984E-0BDD-E40E-AF6D-ECF39CBC4B69}"/>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CA6E2690-41EA-6997-F6E3-C6E98CED39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479353-F84C-06DC-4EE2-A9A56D522B6E}"/>
              </a:ext>
            </a:extLst>
          </p:cNvPr>
          <p:cNvSpPr txBox="1"/>
          <p:nvPr/>
        </p:nvSpPr>
        <p:spPr>
          <a:xfrm>
            <a:off x="2778574" y="1942257"/>
            <a:ext cx="8471118" cy="1775743"/>
          </a:xfrm>
          <a:prstGeom prst="rect">
            <a:avLst/>
          </a:prstGeom>
          <a:noFill/>
        </p:spPr>
        <p:txBody>
          <a:bodyPr wrap="square" rtlCol="0">
            <a:spAutoFit/>
          </a:bodyPr>
          <a:lstStyle/>
          <a:p>
            <a:pPr algn="ctr" rtl="1">
              <a:lnSpc>
                <a:spcPct val="107000"/>
              </a:lnSpc>
              <a:spcAft>
                <a:spcPts val="800"/>
              </a:spcAft>
            </a:pPr>
            <a:r>
              <a:rPr lang="en-US" sz="3200" dirty="0">
                <a:latin typeface="Simplified Arabic" panose="02020603050405020304" pitchFamily="18" charset="-78"/>
                <a:ea typeface="Calibri" panose="020F0502020204030204" pitchFamily="34" charset="0"/>
                <a:cs typeface="Simplified Arabic" panose="02020603050405020304" pitchFamily="18" charset="-78"/>
                <a:hlinkClick r:id="rId3"/>
              </a:rPr>
              <a:t>https://katteb.com/ar/</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ctr"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منصة عربية متخصصة في توليد وكتابة المحتوى وإعادة صياغته.</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25FFFE09-BBFB-4120-8A66-55A2AA1BB8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pic>
        <p:nvPicPr>
          <p:cNvPr id="11" name="Picture 10">
            <a:extLst>
              <a:ext uri="{FF2B5EF4-FFF2-40B4-BE49-F238E27FC236}">
                <a16:creationId xmlns:a16="http://schemas.microsoft.com/office/drawing/2014/main" id="{83347570-63D4-924E-FD49-49D59A0EF79A}"/>
              </a:ext>
            </a:extLst>
          </p:cNvPr>
          <p:cNvPicPr>
            <a:picLocks noChangeAspect="1"/>
          </p:cNvPicPr>
          <p:nvPr/>
        </p:nvPicPr>
        <p:blipFill>
          <a:blip r:embed="rId5"/>
          <a:stretch>
            <a:fillRect/>
          </a:stretch>
        </p:blipFill>
        <p:spPr>
          <a:xfrm>
            <a:off x="3688080" y="3741086"/>
            <a:ext cx="6075680" cy="2351514"/>
          </a:xfrm>
          <a:prstGeom prst="rect">
            <a:avLst/>
          </a:prstGeom>
        </p:spPr>
      </p:pic>
    </p:spTree>
    <p:extLst>
      <p:ext uri="{BB962C8B-B14F-4D97-AF65-F5344CB8AC3E}">
        <p14:creationId xmlns:p14="http://schemas.microsoft.com/office/powerpoint/2010/main" val="1295727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BBD60-CFCB-08A5-541C-2C6758DAB7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D72D08-95F2-332D-ABF4-899DC867761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91D1403-521B-F461-4F51-AACA0976FC8B}"/>
              </a:ext>
            </a:extLst>
          </p:cNvPr>
          <p:cNvSpPr txBox="1"/>
          <p:nvPr/>
        </p:nvSpPr>
        <p:spPr>
          <a:xfrm>
            <a:off x="2513150" y="1019069"/>
            <a:ext cx="8307250"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أدوات الذكاء الاصطناعي المستخدمة في التحرير الصحفي</a:t>
            </a:r>
            <a:r>
              <a:rPr lang="en-US" sz="2800" b="1" dirty="0">
                <a:solidFill>
                  <a:srgbClr val="00B0F0"/>
                </a:solidFill>
                <a:latin typeface="Simplified Arabic" panose="02020603050405020304" pitchFamily="18" charset="-78"/>
                <a:cs typeface="Simplified Arabic" panose="02020603050405020304" pitchFamily="18" charset="-78"/>
              </a:rPr>
              <a:t>/</a:t>
            </a:r>
            <a:r>
              <a:rPr lang="ar-EG" sz="2800" b="1" dirty="0">
                <a:solidFill>
                  <a:srgbClr val="00B0F0"/>
                </a:solidFill>
                <a:latin typeface="Simplified Arabic" panose="02020603050405020304" pitchFamily="18" charset="-78"/>
                <a:cs typeface="Simplified Arabic" panose="02020603050405020304" pitchFamily="18" charset="-78"/>
              </a:rPr>
              <a:t> الرقمي  </a:t>
            </a:r>
          </a:p>
        </p:txBody>
      </p:sp>
      <p:sp>
        <p:nvSpPr>
          <p:cNvPr id="5" name="Rectangle 4">
            <a:extLst>
              <a:ext uri="{FF2B5EF4-FFF2-40B4-BE49-F238E27FC236}">
                <a16:creationId xmlns:a16="http://schemas.microsoft.com/office/drawing/2014/main" id="{04E6C8D2-070D-876B-1677-13D1832603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BE412C-73FF-53EB-B0F5-CBC69E6B24D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9C53AFA-8F9A-624B-B4C0-BD8CA14E4427}"/>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E6496F65-474E-7EDD-0569-7DF8222862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2B1AB4D-708E-3859-3FD4-BD92168C4483}"/>
              </a:ext>
            </a:extLst>
          </p:cNvPr>
          <p:cNvSpPr txBox="1"/>
          <p:nvPr/>
        </p:nvSpPr>
        <p:spPr>
          <a:xfrm>
            <a:off x="2778574" y="1942257"/>
            <a:ext cx="8471118" cy="1248803"/>
          </a:xfrm>
          <a:prstGeom prst="rect">
            <a:avLst/>
          </a:prstGeom>
          <a:noFill/>
        </p:spPr>
        <p:txBody>
          <a:bodyPr wrap="square" rtlCol="0">
            <a:spAutoFit/>
          </a:bodyPr>
          <a:lstStyle/>
          <a:p>
            <a:pPr algn="ctr" rtl="1">
              <a:lnSpc>
                <a:spcPct val="107000"/>
              </a:lnSpc>
              <a:spcAft>
                <a:spcPts val="800"/>
              </a:spcAft>
            </a:pPr>
            <a:r>
              <a:rPr lang="en-US" sz="3200" dirty="0">
                <a:latin typeface="Simplified Arabic" panose="02020603050405020304" pitchFamily="18" charset="-78"/>
                <a:ea typeface="Calibri" panose="020F0502020204030204" pitchFamily="34" charset="0"/>
                <a:cs typeface="Simplified Arabic" panose="02020603050405020304" pitchFamily="18" charset="-78"/>
                <a:hlinkClick r:id="rId3"/>
              </a:rPr>
              <a:t>https://www.grammarly.com/</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ctr"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منصة تستخدم للتصحيح النحوي وإعادة صياغة المحتوى </a:t>
            </a:r>
          </a:p>
        </p:txBody>
      </p:sp>
      <p:pic>
        <p:nvPicPr>
          <p:cNvPr id="4" name="Picture 3">
            <a:extLst>
              <a:ext uri="{FF2B5EF4-FFF2-40B4-BE49-F238E27FC236}">
                <a16:creationId xmlns:a16="http://schemas.microsoft.com/office/drawing/2014/main" id="{4821F3B8-DA2B-4E10-7061-BA0519D1C1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027" y="3939364"/>
            <a:ext cx="1983240" cy="1983240"/>
          </a:xfrm>
          <a:prstGeom prst="rect">
            <a:avLst/>
          </a:prstGeom>
        </p:spPr>
      </p:pic>
      <p:pic>
        <p:nvPicPr>
          <p:cNvPr id="9" name="Picture 8">
            <a:extLst>
              <a:ext uri="{FF2B5EF4-FFF2-40B4-BE49-F238E27FC236}">
                <a16:creationId xmlns:a16="http://schemas.microsoft.com/office/drawing/2014/main" id="{51D8E084-FCDF-371F-6CAB-00B0F5D0CBFD}"/>
              </a:ext>
            </a:extLst>
          </p:cNvPr>
          <p:cNvPicPr>
            <a:picLocks noChangeAspect="1"/>
          </p:cNvPicPr>
          <p:nvPr/>
        </p:nvPicPr>
        <p:blipFill>
          <a:blip r:embed="rId5"/>
          <a:stretch>
            <a:fillRect/>
          </a:stretch>
        </p:blipFill>
        <p:spPr>
          <a:xfrm>
            <a:off x="3901440" y="3783362"/>
            <a:ext cx="5415280" cy="2332324"/>
          </a:xfrm>
          <a:prstGeom prst="rect">
            <a:avLst/>
          </a:prstGeom>
        </p:spPr>
      </p:pic>
    </p:spTree>
    <p:extLst>
      <p:ext uri="{BB962C8B-B14F-4D97-AF65-F5344CB8AC3E}">
        <p14:creationId xmlns:p14="http://schemas.microsoft.com/office/powerpoint/2010/main" val="2768329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CEEE5-629D-3E4D-00A2-9FA0BC4745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2AC85E-B971-0B7F-B136-DD83DF9B17D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FEBF932-1447-D2F4-C261-7171CDE92A96}"/>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نظرية الفنون الصحفية</a:t>
            </a:r>
          </a:p>
        </p:txBody>
      </p:sp>
      <p:sp>
        <p:nvSpPr>
          <p:cNvPr id="5" name="Rectangle 4">
            <a:extLst>
              <a:ext uri="{FF2B5EF4-FFF2-40B4-BE49-F238E27FC236}">
                <a16:creationId xmlns:a16="http://schemas.microsoft.com/office/drawing/2014/main" id="{7C07AC9D-38B1-34F7-315C-4041CC5FBE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7E8E45-7D06-C805-4931-86014BA3917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B40C414-AE4A-5A1D-6302-3ED7D2289100}"/>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B5C6CC7-8379-0E94-C99F-80F8B1A7F6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57AD2EC-11EE-F8BE-089A-65C35744C76F}"/>
              </a:ext>
            </a:extLst>
          </p:cNvPr>
          <p:cNvSpPr txBox="1"/>
          <p:nvPr/>
        </p:nvSpPr>
        <p:spPr>
          <a:xfrm>
            <a:off x="2897946" y="2518259"/>
            <a:ext cx="8344488"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الفنون الصحفية رؤية جديدة للعالم تنطبق مع رؤية الشخص العادي، أي أن الفنان الصحفي يترجم المصطلحات الجامدة المجردة المعقدة إلى مصطلحات الواقع الفعلي النابض بالحياة.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813DA8AC-A7A5-7F14-84F1-8FE7317B0F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334454"/>
            <a:ext cx="2588150" cy="2588150"/>
          </a:xfrm>
          <a:prstGeom prst="rect">
            <a:avLst/>
          </a:prstGeom>
        </p:spPr>
      </p:pic>
    </p:spTree>
    <p:extLst>
      <p:ext uri="{BB962C8B-B14F-4D97-AF65-F5344CB8AC3E}">
        <p14:creationId xmlns:p14="http://schemas.microsoft.com/office/powerpoint/2010/main" val="1826712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1096A-30CE-B6A1-00CA-EEE5FA1DD6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F3DF7A-CD47-DF96-58A6-8B745A30496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6666952-AA3C-B27A-B14B-10B4F5D58D66}"/>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نظرية الفنون الصحفية</a:t>
            </a:r>
          </a:p>
        </p:txBody>
      </p:sp>
      <p:sp>
        <p:nvSpPr>
          <p:cNvPr id="5" name="Rectangle 4">
            <a:extLst>
              <a:ext uri="{FF2B5EF4-FFF2-40B4-BE49-F238E27FC236}">
                <a16:creationId xmlns:a16="http://schemas.microsoft.com/office/drawing/2014/main" id="{ADC58415-6322-F39C-D94F-7405345FF7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B6C7F9-5EB3-0666-B9A2-0FAF0A13EDC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2665597-3735-E08B-8D40-DC2B9B8C4377}"/>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9916D7BA-EDA1-CC0D-1C67-6757A6F354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2546E4C-A8A6-03D7-BAED-19794F25A0E3}"/>
              </a:ext>
            </a:extLst>
          </p:cNvPr>
          <p:cNvSpPr txBox="1"/>
          <p:nvPr/>
        </p:nvSpPr>
        <p:spPr>
          <a:xfrm>
            <a:off x="3010486" y="2717891"/>
            <a:ext cx="8133474" cy="167315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يعتبر الفن الصحفي فن ابتكاري، فالسؤال الذي يطرحه الصحفي دائمًا هو كيف يمكن أن تصل هذه المعلومات إلى الجمهور بطريقة مفهومة ؟ </a:t>
            </a:r>
          </a:p>
        </p:txBody>
      </p:sp>
      <p:pic>
        <p:nvPicPr>
          <p:cNvPr id="4" name="Picture 3">
            <a:extLst>
              <a:ext uri="{FF2B5EF4-FFF2-40B4-BE49-F238E27FC236}">
                <a16:creationId xmlns:a16="http://schemas.microsoft.com/office/drawing/2014/main" id="{48565D58-A6E0-35F1-71E8-8C2614AFC1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334454"/>
            <a:ext cx="2588150" cy="2588150"/>
          </a:xfrm>
          <a:prstGeom prst="rect">
            <a:avLst/>
          </a:prstGeom>
        </p:spPr>
      </p:pic>
    </p:spTree>
    <p:extLst>
      <p:ext uri="{BB962C8B-B14F-4D97-AF65-F5344CB8AC3E}">
        <p14:creationId xmlns:p14="http://schemas.microsoft.com/office/powerpoint/2010/main" val="252711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51FE0-D19C-BB2D-2D67-CCB405F83C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663F13-8026-89A5-BFDD-C5E39155A44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745C13D-BD20-7884-C6A3-D27AD93E4081}"/>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نظرية الفنون الصحفية</a:t>
            </a:r>
          </a:p>
        </p:txBody>
      </p:sp>
      <p:sp>
        <p:nvSpPr>
          <p:cNvPr id="5" name="Rectangle 4">
            <a:extLst>
              <a:ext uri="{FF2B5EF4-FFF2-40B4-BE49-F238E27FC236}">
                <a16:creationId xmlns:a16="http://schemas.microsoft.com/office/drawing/2014/main" id="{32D96B1A-3518-63CF-62B9-0B98E65427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6B9419-13C6-304B-6B39-1923ACF208B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E633223-9D4B-7647-9BB3-217437D84136}"/>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18277740-23D6-F94E-85D2-2815EA16F5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94EFEEA-5B87-B405-BF33-A41B4B89D288}"/>
              </a:ext>
            </a:extLst>
          </p:cNvPr>
          <p:cNvSpPr txBox="1"/>
          <p:nvPr/>
        </p:nvSpPr>
        <p:spPr>
          <a:xfrm>
            <a:off x="2712014" y="2477706"/>
            <a:ext cx="8119406"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وتستند نظرية الفنون الصحفية في تحديد كميات العناصر الموجودة في كل نوع إعلامي ونسبها إلى قانون جدلي عام قائم على أن طبيعة التراكم الكمي للعناصر يؤدي في لحظة ما إلى تغير نوعي في تركيبتها.</a:t>
            </a:r>
          </a:p>
        </p:txBody>
      </p:sp>
      <p:pic>
        <p:nvPicPr>
          <p:cNvPr id="4" name="Picture 3">
            <a:extLst>
              <a:ext uri="{FF2B5EF4-FFF2-40B4-BE49-F238E27FC236}">
                <a16:creationId xmlns:a16="http://schemas.microsoft.com/office/drawing/2014/main" id="{0B739D98-9087-DA3B-C433-269F4D7A94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334454"/>
            <a:ext cx="2588150" cy="2588150"/>
          </a:xfrm>
          <a:prstGeom prst="rect">
            <a:avLst/>
          </a:prstGeom>
        </p:spPr>
      </p:pic>
    </p:spTree>
    <p:extLst>
      <p:ext uri="{BB962C8B-B14F-4D97-AF65-F5344CB8AC3E}">
        <p14:creationId xmlns:p14="http://schemas.microsoft.com/office/powerpoint/2010/main" val="362108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87B1D0-FD5D-E148-A6C9-F4C447E4E6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64ED5F-21D9-3F24-224E-6FB24DFB94E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03D6C15-296A-F8F4-5B86-89BF588104AE}"/>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نظرية الفنون الصحفية</a:t>
            </a:r>
          </a:p>
        </p:txBody>
      </p:sp>
      <p:sp>
        <p:nvSpPr>
          <p:cNvPr id="5" name="Rectangle 4">
            <a:extLst>
              <a:ext uri="{FF2B5EF4-FFF2-40B4-BE49-F238E27FC236}">
                <a16:creationId xmlns:a16="http://schemas.microsoft.com/office/drawing/2014/main" id="{64C94A63-9FD8-39CE-C38D-4FF66DE569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B00CD4-06D3-2CC9-E6E9-FEAFB85DEE8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D65B0C5-3FC3-F4C6-95A6-33DA2E7FF0A8}"/>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8A85B5BA-2396-B533-6E88-EE466AD8B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026C3A6-F08E-4408-5D7D-C49D81F4FB1B}"/>
              </a:ext>
            </a:extLst>
          </p:cNvPr>
          <p:cNvSpPr txBox="1"/>
          <p:nvPr/>
        </p:nvSpPr>
        <p:spPr>
          <a:xfrm>
            <a:off x="2827605" y="2578364"/>
            <a:ext cx="8428895"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وتفترض هذه النظرية أن جميع العناصر موجودة في جميع الوسائل الإعلامية، وأن تحديد النوع لا يتم من خلال وجود هذه العناصر أو عدمه، وإنما من خلال نسب هذه العناصر وكمياتها وأحجامها وعلاقاتها المتبادلة.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09B6BC98-A9F6-0D9E-AE7A-4D2C627944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334454"/>
            <a:ext cx="2588150" cy="2588150"/>
          </a:xfrm>
          <a:prstGeom prst="rect">
            <a:avLst/>
          </a:prstGeom>
        </p:spPr>
      </p:pic>
    </p:spTree>
    <p:extLst>
      <p:ext uri="{BB962C8B-B14F-4D97-AF65-F5344CB8AC3E}">
        <p14:creationId xmlns:p14="http://schemas.microsoft.com/office/powerpoint/2010/main" val="385795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D8BEE5-A3F5-6F87-341A-DEF7DB4E70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66CB7E-4890-4BDE-7775-01E14F11343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EC1E58-BFCD-6796-95C5-D224E4739C3B}"/>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نظرية الفنون الصحفية</a:t>
            </a:r>
          </a:p>
        </p:txBody>
      </p:sp>
      <p:sp>
        <p:nvSpPr>
          <p:cNvPr id="5" name="Rectangle 4">
            <a:extLst>
              <a:ext uri="{FF2B5EF4-FFF2-40B4-BE49-F238E27FC236}">
                <a16:creationId xmlns:a16="http://schemas.microsoft.com/office/drawing/2014/main" id="{BFCBB6C6-9F69-9DD2-B605-1B9FC71CDA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A20BCD-B625-B874-DC4C-B5D7382F59A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C8A6F8B-6700-0238-23CE-D9B6B5A05B80}"/>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60E29BB9-F2F6-A575-A286-755CF87CA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2BD1481-0298-0810-AD24-CACB5F03D166}"/>
              </a:ext>
            </a:extLst>
          </p:cNvPr>
          <p:cNvSpPr txBox="1"/>
          <p:nvPr/>
        </p:nvSpPr>
        <p:spPr>
          <a:xfrm>
            <a:off x="2760287" y="2463452"/>
            <a:ext cx="8569572" cy="3459152"/>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فكل شكل صحفي يجب أن يحتوي على محددات ومكونات تميز هذا الشكل الصحفي، والصحفي المحترف يقدم مكوّنات فنه التحريري باحتراف واضح لا لبس فيه.</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تقترب بعض الأنواع التحريرية من بعضها البعض، إلا أن الحدود الفاصلة بين الفنون التحريرية واضحة تماماً. </a:t>
            </a:r>
          </a:p>
          <a:p>
            <a:pPr marL="457200" indent="-457200" algn="just" rtl="1">
              <a:lnSpc>
                <a:spcPct val="107000"/>
              </a:lnSpc>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30F6CBF4-BBF6-A4D9-97D1-61C2B1642E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334454"/>
            <a:ext cx="2588150" cy="2588150"/>
          </a:xfrm>
          <a:prstGeom prst="rect">
            <a:avLst/>
          </a:prstGeom>
        </p:spPr>
      </p:pic>
    </p:spTree>
    <p:extLst>
      <p:ext uri="{BB962C8B-B14F-4D97-AF65-F5344CB8AC3E}">
        <p14:creationId xmlns:p14="http://schemas.microsoft.com/office/powerpoint/2010/main" val="2195013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90D3A-0290-EBE4-9184-8FA3CA3323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BF9740-2026-7F4E-4045-7D58E588388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F986FA-D6D3-54D9-EC53-2AEAC14B940F}"/>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نظرية الفنون الصحفية</a:t>
            </a:r>
          </a:p>
        </p:txBody>
      </p:sp>
      <p:sp>
        <p:nvSpPr>
          <p:cNvPr id="5" name="Rectangle 4">
            <a:extLst>
              <a:ext uri="{FF2B5EF4-FFF2-40B4-BE49-F238E27FC236}">
                <a16:creationId xmlns:a16="http://schemas.microsoft.com/office/drawing/2014/main" id="{DA9D25B0-58E8-441D-0968-01E5797295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70FE0D-B4C3-364A-8996-C7BAE9E9898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72AC59F-7F9F-14A0-9CCF-DFE532EEE2B9}"/>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12D7D5C9-76D6-0354-5C7B-643FC3DAE9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485B56D-1B69-7A6F-CEDA-28E9213354B6}"/>
              </a:ext>
            </a:extLst>
          </p:cNvPr>
          <p:cNvSpPr txBox="1"/>
          <p:nvPr/>
        </p:nvSpPr>
        <p:spPr>
          <a:xfrm>
            <a:off x="2926079" y="2830435"/>
            <a:ext cx="8396745"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ومن هنا عندما يمتلك المحرر أدواته التحريرية ويمارس عمله باحتراف يصل إلى مادة تحريرية واضحة المعالم تؤدي الغرض منها بدقة؛ لأن الخبر الصحفي له أهداف يبغي تحقيقها تختلف عن أهداف التقرير على سبيل المثال.</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5C2A4E0A-8E83-B25D-68DC-13D51DF682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334454"/>
            <a:ext cx="2588150" cy="2588150"/>
          </a:xfrm>
          <a:prstGeom prst="rect">
            <a:avLst/>
          </a:prstGeom>
        </p:spPr>
      </p:pic>
    </p:spTree>
    <p:extLst>
      <p:ext uri="{BB962C8B-B14F-4D97-AF65-F5344CB8AC3E}">
        <p14:creationId xmlns:p14="http://schemas.microsoft.com/office/powerpoint/2010/main" val="992056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2338D-0B2C-AF38-0E5F-398817D034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101E3F-78E7-043E-58DD-7CA15BE438B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08BD6E-6648-B73F-A9DA-A867E1192611}"/>
              </a:ext>
            </a:extLst>
          </p:cNvPr>
          <p:cNvSpPr txBox="1"/>
          <p:nvPr/>
        </p:nvSpPr>
        <p:spPr>
          <a:xfrm>
            <a:off x="2513150" y="1019069"/>
            <a:ext cx="515374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نظرية الفنون الصحفية</a:t>
            </a:r>
          </a:p>
        </p:txBody>
      </p:sp>
      <p:sp>
        <p:nvSpPr>
          <p:cNvPr id="5" name="Rectangle 4">
            <a:extLst>
              <a:ext uri="{FF2B5EF4-FFF2-40B4-BE49-F238E27FC236}">
                <a16:creationId xmlns:a16="http://schemas.microsoft.com/office/drawing/2014/main" id="{0D915BE6-DAA4-ADBB-F668-942A25F607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9A6283-5873-7E7C-406E-61446EDE963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90BB970-0EC9-524B-A498-A996FF3A0E90}"/>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E2C3833E-B30E-8262-F272-8B65D0D7D3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97CFEE2-BA6D-83E2-A303-6E0CE9412317}"/>
              </a:ext>
            </a:extLst>
          </p:cNvPr>
          <p:cNvSpPr txBox="1"/>
          <p:nvPr/>
        </p:nvSpPr>
        <p:spPr>
          <a:xfrm>
            <a:off x="2883875" y="2775347"/>
            <a:ext cx="8358557" cy="167315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لا يمكن للمحرر الصحفي أن يحرر خبراً ليحقق أهداف التقرير، أو لا تظهر هوية المادة التحريرية بوضوح، أو أن تكون فن هجين غير واضح المعالم.</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1BE6E319-7D7A-EB2A-0A5D-96ADBEC09B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334454"/>
            <a:ext cx="2588150" cy="2588150"/>
          </a:xfrm>
          <a:prstGeom prst="rect">
            <a:avLst/>
          </a:prstGeom>
        </p:spPr>
      </p:pic>
    </p:spTree>
    <p:extLst>
      <p:ext uri="{BB962C8B-B14F-4D97-AF65-F5344CB8AC3E}">
        <p14:creationId xmlns:p14="http://schemas.microsoft.com/office/powerpoint/2010/main" val="3315250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1AB04-C26A-2CD6-9F5E-A6C674D7A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7F9404-26D0-08E5-DD9F-E01BC7B981D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01AD75-79A4-217F-E906-7CC4508683DE}"/>
              </a:ext>
            </a:extLst>
          </p:cNvPr>
          <p:cNvSpPr txBox="1"/>
          <p:nvPr/>
        </p:nvSpPr>
        <p:spPr>
          <a:xfrm>
            <a:off x="2513149" y="1019069"/>
            <a:ext cx="7124136"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ملخص</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11633F2-4F3E-1EF7-C3AD-309CA9AFC8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164FCC-5034-0E22-E4B5-E880EBCA613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65C60BC-4928-4CFB-C408-727938F89524}"/>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88BC8E38-5370-8602-DA88-83823A0406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67562CD-A218-2456-61DD-1F50927F0A51}"/>
              </a:ext>
            </a:extLst>
          </p:cNvPr>
          <p:cNvSpPr txBox="1"/>
          <p:nvPr/>
        </p:nvSpPr>
        <p:spPr>
          <a:xfrm>
            <a:off x="2346764" y="2069670"/>
            <a:ext cx="8933279" cy="5977277"/>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من خطوات تحرير النص الإخباري جمع المعلومات والتقاط الصور وتقييم المادة الصحفية.</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من خطوات تحرير النص غير الإخباري اختيار فكرة النص ومراجعة المعلومات واختيار البناء الفني للنص.</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عملية الإيجاز أو الاختصار دون الإساءة للمادة التحريرية من أهم مميزات المحرر الصحفي الناجح. </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218576AA-C3CF-DAE9-0A0E-DDAED8D46E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879228" y="3643533"/>
            <a:ext cx="1802395" cy="2238494"/>
          </a:xfrm>
          <a:prstGeom prst="rect">
            <a:avLst/>
          </a:prstGeom>
        </p:spPr>
      </p:pic>
    </p:spTree>
    <p:extLst>
      <p:ext uri="{BB962C8B-B14F-4D97-AF65-F5344CB8AC3E}">
        <p14:creationId xmlns:p14="http://schemas.microsoft.com/office/powerpoint/2010/main" val="1104768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Simplified Arabic" panose="02020603050405020304" pitchFamily="18" charset="-78"/>
                <a:cs typeface="Simplified Arabic" panose="02020603050405020304" pitchFamily="18" charset="-78"/>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036726B5-4EF4-4781-A46C-9AEBB00AC9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1904</TotalTime>
  <Words>1755</Words>
  <Application>Microsoft Office PowerPoint</Application>
  <PresentationFormat>Widescreen</PresentationFormat>
  <Paragraphs>268</Paragraphs>
  <Slides>45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177</cp:revision>
  <dcterms:created xsi:type="dcterms:W3CDTF">2023-04-29T09:08:00Z</dcterms:created>
  <dcterms:modified xsi:type="dcterms:W3CDTF">2025-07-07T22:46:21Z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