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59639-5380-F0A3-5F1A-B1DA522FC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1306CD-E9F2-86AD-53F1-129335E39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D9359-343D-444E-B4ED-A8ABCA56A6C6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817662-188B-5085-8BD7-632EAEF92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FD0EE4-C27F-19FA-7B16-A758897C9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9E14D-B79A-4B3C-9E86-F1E9B5B3F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31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B750A2-32B5-F569-8703-B092ADA3B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F9866-8AE5-A726-F4E5-244CE103E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E3102-7B2A-C8B1-B1BB-7FF8072CF1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D9359-343D-444E-B4ED-A8ABCA56A6C6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0D5E7-D447-4C9E-9C87-298CB202F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C1FC6-DE93-5A4A-9990-F8A8AA7A7E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9E14D-B79A-4B3C-9E86-F1E9B5B3F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18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063B2-E55D-B2FC-B6F8-6458302F9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E8313B-E9F3-D7DA-6790-EB9C7CB452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04"/>
    </mc:Choice>
    <mc:Fallback xmlns="">
      <p:transition spd="slow" advTm="5650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1B007-E53E-559D-F587-1FF5A0136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88B03-EDD6-DF83-C7D8-F8594B161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9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06"/>
    </mc:Choice>
    <mc:Fallback xmlns="">
      <p:transition spd="slow" advTm="9820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785667-2215-AF04-25DE-43B560A21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055D8-B74F-7FAB-2C50-91CEA814B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1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546"/>
    </mc:Choice>
    <mc:Fallback xmlns="">
      <p:transition spd="slow" advTm="23954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FF7703-80C7-6E03-711F-EF652D152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8719FC-07DE-0A11-3217-DA03999F9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0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26"/>
    </mc:Choice>
    <mc:Fallback xmlns="">
      <p:transition spd="slow" advTm="1098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705A37-8297-C60C-BC33-A34C109C0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B966D-3C2C-7707-8530-09E28FA0E7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5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31"/>
    </mc:Choice>
    <mc:Fallback xmlns="">
      <p:transition spd="slow" advTm="6593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60031B-BC29-964A-1A66-8C9CBCD6B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322F1-ECCB-0022-7BDE-2EB77FF7B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2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229"/>
    </mc:Choice>
    <mc:Fallback xmlns="">
      <p:transition spd="slow" advTm="17422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196C5-DF85-C06C-FBD9-2046E4171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3195ED-6F5C-22ED-0BA1-7CC822725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57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64"/>
    </mc:Choice>
    <mc:Fallback xmlns="">
      <p:transition spd="slow" advTm="11376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69C03C-C909-4953-A7A4-E9B2CA643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95A588-44BF-7540-C3BC-94A538453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97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95"/>
    </mc:Choice>
    <mc:Fallback xmlns="">
      <p:transition spd="slow" advTm="7039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C86CA1-AD0D-31EB-D804-04CF35883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9ABF72-BF34-A81F-3041-BEB8C300E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14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42"/>
    </mc:Choice>
    <mc:Fallback xmlns="">
      <p:transition spd="slow" advTm="6774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9F1005-95D3-B829-9452-706B724D5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A354A-EF75-2188-6B14-6810552339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2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71"/>
    </mc:Choice>
    <mc:Fallback xmlns="">
      <p:transition spd="slow" advTm="6867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2031D-2BAD-EAF9-4635-FCA68D7CE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84A7C-B7A3-ED5C-7AAD-2E6D30890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068"/>
    </mc:Choice>
    <mc:Fallback xmlns="">
      <p:transition spd="slow" advTm="22406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0D988-E3F6-BFB6-1E4F-51EBC3906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18025-568A-4646-E19E-8E547ABB7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5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45"/>
    </mc:Choice>
    <mc:Fallback xmlns="">
      <p:transition spd="slow" advTm="11954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66DD8-88FA-7DD3-C9FF-EFA76AF77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4A5FD-6DA4-0359-FC6E-5480E49C3B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2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24"/>
    </mc:Choice>
    <mc:Fallback xmlns="">
      <p:transition spd="slow" advTm="17592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643B5-8C11-963D-DC33-D369F00CE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00F32-10C0-52D2-9952-D7BF9F6DE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59"/>
    </mc:Choice>
    <mc:Fallback xmlns="">
      <p:transition spd="slow" advTm="16665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75E877-18C6-4BE9-5415-FDB66AD85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A47EFD-D7C0-A00F-BABF-935491A94F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7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107"/>
    </mc:Choice>
    <mc:Fallback xmlns="">
      <p:transition spd="slow" advTm="21910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E2B38-E0B8-BEC2-9E2B-D0BBF338F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4ACE90-74FD-E94E-4C5A-501E6FD9EA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13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08"/>
    </mc:Choice>
    <mc:Fallback xmlns="">
      <p:transition spd="slow" advTm="15460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6029BE-B9EA-BDCD-11E2-C392795F5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4A907-AEC1-4793-B18D-44B40762C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08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28"/>
    </mc:Choice>
    <mc:Fallback xmlns="">
      <p:transition spd="slow" advTm="23032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A57E0-DF38-6ADA-50C6-19075B826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31CBF-E999-D771-776A-40572C0CE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48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56"/>
    </mc:Choice>
    <mc:Fallback xmlns="">
      <p:transition spd="slow" advTm="12825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09E949-30E2-1E2A-D306-AF35D1D4E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C0E9A-D00A-3084-C189-7F1505A30F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1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04"/>
    </mc:Choice>
    <mc:Fallback xmlns="">
      <p:transition spd="slow" advTm="1015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EBD8E-28CF-B537-3D1B-E7C1F808C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91459-9099-0CEA-AF7A-D07F4CC8C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56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61"/>
    </mc:Choice>
    <mc:Fallback xmlns="">
      <p:transition spd="slow" advTm="14086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E0F01E-2C28-2A57-880A-89B328DF8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D092C-3BFE-5401-89D0-8DA91DA3FE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7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401"/>
    </mc:Choice>
    <mc:Fallback xmlns="">
      <p:transition spd="slow" advTm="9240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87556F-F8F8-054F-A067-124F44A38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42961B-FF7B-D9EB-ED8F-36CC4DC909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2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498"/>
    </mc:Choice>
    <mc:Fallback xmlns="">
      <p:transition spd="slow" advTm="3504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CCA214-3E71-4B49-A172-72ADDBAC8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C273A-0B72-8B28-D70F-158930A891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0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27"/>
    </mc:Choice>
    <mc:Fallback xmlns="">
      <p:transition spd="slow" advTm="4552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5099D4-62C2-A3E6-A41C-70751DF2F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C4683-E880-069F-A285-349D20FE7D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1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03"/>
    </mc:Choice>
    <mc:Fallback xmlns="">
      <p:transition spd="slow" advTm="3210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638E6-73E6-EA4D-BCA9-FAB5CAC5C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7E1D7-86FD-0E65-7CCC-8C311CA66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7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03"/>
    </mc:Choice>
    <mc:Fallback xmlns="">
      <p:transition spd="slow" advTm="15010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494853-2CE9-D06D-8D77-83C098FF0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F527FD-0ADA-BF72-63FB-4CCB740B4F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5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021"/>
    </mc:Choice>
    <mc:Fallback xmlns="">
      <p:transition spd="slow" advTm="23302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2CE50-4E6C-C066-B805-B599B0625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25ACFC-2A75-3B70-F9A0-132AD318B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9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6"/>
    </mc:Choice>
    <mc:Fallback xmlns="">
      <p:transition spd="slow" advTm="3217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E70BF-9058-B554-4A96-BB5DF7BF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1445E0-AA49-B0A7-F854-12E20A1A5C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42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64"/>
    </mc:Choice>
    <mc:Fallback xmlns="">
      <p:transition spd="slow" advTm="8656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36B9D-380D-14F3-A1D6-81C56DC58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23500-7BFC-11F4-F6FB-4972F4858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0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55"/>
    </mc:Choice>
    <mc:Fallback xmlns="">
      <p:transition spd="slow" advTm="8375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DB5D1-E522-019D-6F87-54627EB2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C9D52-BE20-9584-E493-0BA771EAE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09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206"/>
    </mc:Choice>
    <mc:Fallback xmlns="">
      <p:transition spd="slow" advTm="2942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2024-07-19T12:46:33Z</dcterms:created>
  <dcterms:modified xsi:type="dcterms:W3CDTF">2024-07-19T12:46:33Z</dcterms:modified>
</cp:coreProperties>
</file>