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4DE1C-AE98-2150-14A8-F0BA4CAA2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EE6A6F-8E53-9EFC-DC72-BB307738E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972B7-3998-46AD-A32C-88A8C1E553DF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6E490B-3013-4522-045F-EE2F5EB3F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F8353E-B09C-CAF9-012F-E888717B1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CBAB6-A39F-4178-9C64-801A59A8B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74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03C790-EBA1-BB5B-85C1-7DCEC7CFB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C7B3A2-7401-E034-7215-4ECE7B1AAC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7C431-1F30-656F-7DF9-D9B9009BFC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7972B7-3998-46AD-A32C-88A8C1E553DF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FAD64-AAEE-401B-8F55-4C34A12119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C0E20-8D76-719E-25A2-9DB0EC93B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ECBAB6-A39F-4178-9C64-801A59A8B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58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D75BB1-9B89-FA25-C3D9-E5AAB0E6E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FC711-1166-54CD-D298-0177A2D03C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09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5A79A-67E2-2F16-E857-89BBB12C6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1FDFF5-4B04-741B-5026-59D30EEB5F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517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1CDD3F-CA46-688D-D0ED-FE35A3074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EC153-BDD8-3C02-4C60-0C88257079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994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DD2E1-8ABA-4827-7C8D-D010257E4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04C08-AD92-BDEA-9B6F-8C433D1A68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397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A0204-207A-B18D-FE1E-761E8E529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1A9C5-2D1B-787F-2C89-1717A1B3BB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192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7F8B3-F88A-1FF8-055B-D95BCB9F3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2A3CB8-72E6-2778-1335-256F7084C3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44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9CB808-D31B-64DA-492A-D1211BA24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3EC9C-994E-07FD-3570-0B03B87EEE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6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6F40A-AE06-997D-E2CB-8B42260F2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D7EF4D-C45F-72FD-08BB-7E46168799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293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A664D9-A17D-1980-32D9-A714F695F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9C570C-000E-96A5-8106-347C941AC6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49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3B559B-AC6B-3AFA-B7CE-FEEAD13CB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E678FA-0397-06D6-BBB8-EA30F688EF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13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18B5CD-E504-5A91-56E6-7C204534A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29459-1155-A4E8-A281-9D9BCE91A2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90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71B6C4-9617-9047-0CBB-27B1BBF07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402388-B88E-3DE9-5900-823B19D7C2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643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849CD9-0241-BD5C-757D-73CB3D4F3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8A71C-2AE8-3F0D-E443-1BC191D064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994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530C97-FAC1-BDD3-4ECB-7C13BDE7D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90C94-EEF8-55FF-2012-7670AC6A45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69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17B771-9D7B-84BA-E09F-C1916C11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56507C-3958-AA84-A455-EDE56B3BDC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506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44C685-DC0E-6837-C763-188F5D28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6403B9-5F7C-5828-EACF-C597887E1D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883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A4883-D2F5-92A2-34B3-CF61940FB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15EBDD-D5BC-DFB9-BA21-731FB3A4F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8028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FC381F-A055-6BB3-DA4F-CB25B9D85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2EA59-C4C2-1D05-751F-DC23614D1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14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ED28D4-72F2-8BBD-E45B-1625BBD89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8CCDC-CFAF-EA1D-BB8E-1D302B286F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64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7A3557-C101-DCF9-0064-DD81761B9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A3B78-1A46-F51C-C2DA-E8EDEAD7E9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121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DD5911-0AD4-D856-0C5A-47E014D61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E07A95-481A-EEC5-418D-27D58CBB5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618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BDCBCE-CEAC-E8AA-F9C7-44C5130DE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2037A-7F89-1ECD-5CB2-7DCA8A8C45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9122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9AC5B9-0D3E-0CA6-DFAC-81B6620A0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AAC8F-8B75-74BF-C1CD-CF10A7B75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5794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D6CBBE-CF46-F122-8FAE-A27B41A4A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260E4D-377E-C4EA-0BFF-2FB610AC56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240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35673-1729-60FB-3B8D-9D0F15EA7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42BD10-EB81-BE76-155E-52FB50D9C6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823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20EE5-4CC0-AFC5-C252-B5F8CFBAC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30F59D-0F02-F06A-0A91-A4754CAC25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3867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872486-D407-07CA-D0D6-1E39B844C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2BB7B-2DD9-3C7F-E7DE-A3FA8CA53B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0280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058F8E-9FB9-371A-E54D-B0BC44322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348785-ADA6-75CF-9DEC-69BF036198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320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FA67ED-37B8-E09F-90B9-55010C617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83D0B7-5D4D-9821-AA00-F8A825CA8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6050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12CD2D-EAF7-7228-6FBC-C5794BBB4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EF239-F3EA-9F66-DF23-596AB4966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966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7D7A1D-B5A3-52D2-37AD-B19FCB9AE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05A1C3-8423-A9FE-AD02-48FF4416F7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8986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519024-6F62-EFC1-D12F-4726DA6A7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710FC-FEBD-D812-6E19-06CFBBF11E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828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4BFCD9-A2EA-23FC-3A28-B744A5F9E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689FD-AFB4-0291-B5C0-3AC139E73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563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AC18B2-D39C-40FF-5917-7BD03FD65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9C702-6839-84E0-A583-C5EF992D8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8056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024366-C7AF-BA19-2862-836DE77BA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8CEC66-3829-0361-AAC2-1550E43D13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1786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79C501-AC7D-4370-E70D-A1411A180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96D961-17AD-99BB-D966-108D4DC739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6861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4C688E-0AB4-D79A-6A09-5DC891059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2460E-A809-AEB4-4D3E-3277D0419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4709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9F137-CA4D-F74F-8816-E8E778F78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530823-73A0-9EFA-1FAD-159BF35347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4643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7F5C4-4B3C-3441-A699-2204BCF8E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177C63-40BB-4EB5-F5D6-726263A937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767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758830-D249-0140-EB25-F7B69A338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4E2DD1-C6BD-8916-7CCF-3A93FB2306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8730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35CC87-862F-8378-0BA9-6CF7D1FC5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8B9A78-2433-8BA9-5A90-663A40D4A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100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614C9-6E03-34E3-8E3F-B18335AFA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64ABB-4631-9307-D94E-8F7A81824C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6832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23092A-3861-44AF-8AEF-AFA14EA1B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44D3E0-8812-CE4E-823C-C150A14954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2028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6B984-97F6-C8C7-E288-0F4F924FA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4D21F9-6314-36A5-2072-CC3BB4A788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53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5B87C9-603B-D217-F63E-36FF6473E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6CE4A7-90B7-5B0B-612F-3D9344A38F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801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7F8427-8F35-702F-5A10-86DD2FF9A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38BE97-FF94-7703-1B21-6D42E96B23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596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69BFE3-461E-1DFB-319A-51EE77CFD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DCB85-7096-9D31-8929-CCAD3C7EAC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9947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7645B7-D65F-163E-7253-E10E6F6A8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20AA4-232D-97D3-84EB-9FDEACF6F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4915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A93E1B-380D-2E6E-FB9C-BCBE89131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5EBA8-2BB5-A558-0742-337ED35AD2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121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2024-10-25T08:53:16Z</dcterms:created>
  <dcterms:modified xsi:type="dcterms:W3CDTF">2024-10-25T08:53:16Z</dcterms:modified>
</cp:coreProperties>
</file>