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8F44A2F1-9E1F-4B54-A3A2-5F16C0AD49E2}" styleName="">
    <a:tblBg/>
    <a:wholeTbl>
      <a:tcTxStyle b="off" i="off">
        <a:font>
          <a:latin typeface="Bodoni SvtyTwo ITC TT-Book"/>
          <a:ea typeface="Bodoni SvtyTwo ITC TT-Book"/>
          <a:cs typeface="Bodoni SvtyTwo ITC TT-Book"/>
        </a:font>
        <a:srgbClr val="000000"/>
      </a:tcTxStyle>
      <a:tcStyle>
        <a:tcBdr>
          <a:left>
            <a:ln w="38100" cap="flat">
              <a:solidFill>
                <a:srgbClr val="941100"/>
              </a:solidFill>
              <a:prstDash val="solid"/>
              <a:miter lim="400000"/>
            </a:ln>
          </a:left>
          <a:right>
            <a:ln w="38100" cap="flat">
              <a:solidFill>
                <a:srgbClr val="941100"/>
              </a:solidFill>
              <a:prstDash val="solid"/>
              <a:miter lim="400000"/>
            </a:ln>
          </a:right>
          <a:top>
            <a:ln w="38100" cap="flat">
              <a:solidFill>
                <a:srgbClr val="941100"/>
              </a:solidFill>
              <a:prstDash val="solid"/>
              <a:miter lim="400000"/>
            </a:ln>
          </a:top>
          <a:bottom>
            <a:ln w="38100" cap="flat">
              <a:solidFill>
                <a:srgbClr val="941100"/>
              </a:solidFill>
              <a:prstDash val="solid"/>
              <a:miter lim="400000"/>
            </a:ln>
          </a:bottom>
          <a:insideH>
            <a:ln w="38100" cap="flat">
              <a:solidFill>
                <a:srgbClr val="941100"/>
              </a:solidFill>
              <a:prstDash val="solid"/>
              <a:miter lim="400000"/>
            </a:ln>
          </a:insideH>
          <a:insideV>
            <a:ln w="38100" cap="flat">
              <a:solidFill>
                <a:srgbClr val="941100"/>
              </a:solidFill>
              <a:prstDash val="solid"/>
              <a:miter lim="400000"/>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941100"/>
              </a:solidFill>
              <a:prstDash val="solid"/>
              <a:miter lim="400000"/>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D51ADE6A-740E-44AE-83CC-AE7238B6C88D}" styleName="">
    <a:tblBg/>
    <a:wholeTbl>
      <a:tcTxStyle b="off" i="off">
        <a:font>
          <a:latin typeface="Bodoni SvtyTwo ITC TT-Book"/>
          <a:ea typeface="Bodoni SvtyTwo ITC TT-Book"/>
          <a:cs typeface="Bodoni SvtyTwo ITC TT-Book"/>
        </a:font>
        <a:srgbClr val="000000"/>
      </a:tcTxStyle>
      <a:tcStyle>
        <a:tcBdr>
          <a:left>
            <a:ln w="38100" cap="flat">
              <a:solidFill>
                <a:srgbClr val="941100"/>
              </a:solidFill>
              <a:prstDash val="solid"/>
              <a:miter lim="400000"/>
            </a:ln>
          </a:left>
          <a:right>
            <a:ln w="38100" cap="flat">
              <a:solidFill>
                <a:srgbClr val="941100"/>
              </a:solidFill>
              <a:prstDash val="solid"/>
              <a:miter lim="400000"/>
            </a:ln>
          </a:right>
          <a:top>
            <a:ln w="38100" cap="flat">
              <a:solidFill>
                <a:srgbClr val="941100"/>
              </a:solidFill>
              <a:prstDash val="solid"/>
              <a:miter lim="400000"/>
            </a:ln>
          </a:top>
          <a:bottom>
            <a:ln w="38100" cap="flat">
              <a:solidFill>
                <a:srgbClr val="941100"/>
              </a:solidFill>
              <a:prstDash val="solid"/>
              <a:miter lim="400000"/>
            </a:ln>
          </a:bottom>
          <a:insideH>
            <a:ln w="38100" cap="flat">
              <a:solidFill>
                <a:srgbClr val="941100"/>
              </a:solidFill>
              <a:prstDash val="solid"/>
              <a:miter lim="400000"/>
            </a:ln>
          </a:insideH>
          <a:insideV>
            <a:ln w="38100" cap="flat">
              <a:solidFill>
                <a:srgbClr val="941100"/>
              </a:solidFill>
              <a:prstDash val="solid"/>
              <a:miter lim="400000"/>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941100"/>
              </a:solidFill>
              <a:prstDash val="solid"/>
              <a:miter lim="400000"/>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4A9BC294-FFE2-49D5-8D69-9E1BD2C41BD5}" styleName="">
    <a:tblBg/>
    <a:wholeTbl>
      <a:tcTxStyle b="off" i="off">
        <a:font>
          <a:latin typeface="Big Caslon Medium"/>
          <a:ea typeface="Big Caslon Medium"/>
          <a:cs typeface="Big Caslon Medium"/>
        </a:font>
        <a:srgbClr val="000000"/>
      </a:tcTxStyle>
      <a:tcStyle>
        <a:tcBdr>
          <a:left>
            <a:ln w="38100" cap="flat">
              <a:solidFill>
                <a:srgbClr val="FF0000"/>
              </a:solidFill>
              <a:prstDash val="solid"/>
              <a:miter lim="400000"/>
            </a:ln>
          </a:left>
          <a:right>
            <a:ln w="38100" cap="flat">
              <a:solidFill>
                <a:srgbClr val="FF0000"/>
              </a:solidFill>
              <a:prstDash val="solid"/>
              <a:miter lim="400000"/>
            </a:ln>
          </a:right>
          <a:top>
            <a:ln w="38100" cap="flat">
              <a:solidFill>
                <a:srgbClr val="FF0000"/>
              </a:solidFill>
              <a:prstDash val="solid"/>
              <a:miter lim="400000"/>
            </a:ln>
          </a:top>
          <a:bottom>
            <a:ln w="38100" cap="flat">
              <a:solidFill>
                <a:srgbClr val="FF0000"/>
              </a:solidFill>
              <a:prstDash val="solid"/>
              <a:miter lim="400000"/>
            </a:ln>
          </a:bottom>
          <a:insideH>
            <a:ln w="38100" cap="flat">
              <a:solidFill>
                <a:srgbClr val="FF0000"/>
              </a:solidFill>
              <a:prstDash val="solid"/>
              <a:miter lim="400000"/>
            </a:ln>
          </a:insideH>
          <a:insideV>
            <a:ln w="38100" cap="flat">
              <a:solidFill>
                <a:srgbClr val="FF0000"/>
              </a:solidFill>
              <a:prstDash val="solid"/>
              <a:miter lim="400000"/>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Big Caslon Medium"/>
          <a:ea typeface="Big Caslon Medium"/>
          <a:cs typeface="Big Caslon Medium"/>
        </a:font>
        <a:srgbClr val="FFFFFF"/>
      </a:tcTxStyle>
      <a:tcStyle>
        <a:tcBdr>
          <a:left>
            <a:ln w="38100" cap="flat">
              <a:solidFill>
                <a:srgbClr val="FF0000"/>
              </a:solidFill>
              <a:prstDash val="solid"/>
              <a:miter lim="400000"/>
            </a:ln>
          </a:left>
          <a:right>
            <a:ln w="38100" cap="flat">
              <a:solidFill>
                <a:srgbClr val="FF0000"/>
              </a:solidFill>
              <a:prstDash val="solid"/>
              <a:miter lim="400000"/>
            </a:ln>
          </a:right>
          <a:top>
            <a:ln w="38100" cap="rnd">
              <a:solidFill>
                <a:srgbClr val="FF0000"/>
              </a:solidFill>
              <a:custDash>
                <a:ds d="100000" sp="200000"/>
              </a:custDash>
              <a:round/>
            </a:ln>
          </a:top>
          <a:bottom>
            <a:ln w="38100" cap="flat">
              <a:solidFill>
                <a:srgbClr val="FF0000"/>
              </a:solidFill>
              <a:prstDash val="solid"/>
              <a:miter lim="400000"/>
            </a:ln>
          </a:bottom>
          <a:insideH>
            <a:ln w="12700" cap="flat">
              <a:solidFill>
                <a:srgbClr val="FFFFFF"/>
              </a:solidFill>
              <a:prstDash val="solid"/>
              <a:round/>
            </a:ln>
          </a:insideH>
          <a:insideV>
            <a:ln w="38100" cap="flat">
              <a:solidFill>
                <a:srgbClr val="FF0000"/>
              </a:solidFill>
              <a:prstDash val="solid"/>
              <a:miter lim="400000"/>
            </a:ln>
          </a:insideV>
        </a:tcBdr>
        <a:fill>
          <a:solidFill>
            <a:schemeClr val="accent1"/>
          </a:solidFill>
        </a:fill>
      </a:tcStyle>
    </a:firstRow>
  </a:tblStyle>
  <a:tblStyle styleId="{BBFC77FB-9ED0-4EC9-95AA-A1379042E648}" styleName="">
    <a:tblBg/>
    <a:wholeTbl>
      <a:tcTxStyle b="off" i="off">
        <a:font>
          <a:latin typeface="Bodoni SvtyTwo ITC TT-Book"/>
          <a:ea typeface="Bodoni SvtyTwo ITC TT-Book"/>
          <a:cs typeface="Bodoni SvtyTwo ITC TT-Book"/>
        </a:font>
        <a:srgbClr val="000000"/>
      </a:tcTxStyle>
      <a:tcStyle>
        <a:tcBdr>
          <a:left>
            <a:ln w="38100" cap="flat">
              <a:solidFill>
                <a:srgbClr val="FF0000"/>
              </a:solidFill>
              <a:prstDash val="solid"/>
              <a:miter lim="400000"/>
            </a:ln>
          </a:left>
          <a:right>
            <a:ln w="38100" cap="flat">
              <a:solidFill>
                <a:srgbClr val="FF0000"/>
              </a:solidFill>
              <a:prstDash val="solid"/>
              <a:miter lim="400000"/>
            </a:ln>
          </a:right>
          <a:top>
            <a:ln w="38100" cap="flat">
              <a:solidFill>
                <a:srgbClr val="FF0000"/>
              </a:solidFill>
              <a:prstDash val="solid"/>
              <a:miter lim="400000"/>
            </a:ln>
          </a:top>
          <a:bottom>
            <a:ln w="38100" cap="flat">
              <a:solidFill>
                <a:srgbClr val="FF0000"/>
              </a:solidFill>
              <a:prstDash val="solid"/>
              <a:miter lim="400000"/>
            </a:ln>
          </a:bottom>
          <a:insideH>
            <a:ln w="38100" cap="flat">
              <a:solidFill>
                <a:srgbClr val="FF0000"/>
              </a:solidFill>
              <a:prstDash val="solid"/>
              <a:miter lim="400000"/>
            </a:ln>
          </a:insideH>
          <a:insideV>
            <a:ln w="38100" cap="flat">
              <a:solidFill>
                <a:srgbClr val="FF0000"/>
              </a:solidFill>
              <a:prstDash val="solid"/>
              <a:miter lim="400000"/>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ff" i="off">
        <a:fontRef idx="major">
          <a:srgbClr val="FFFFFF"/>
        </a:fontRef>
        <a:srgbClr val="FFFFFF"/>
      </a:tcTxStyle>
      <a:tcStyle>
        <a:tcBdr>
          <a:left>
            <a:ln w="38100" cap="flat">
              <a:solidFill>
                <a:srgbClr val="FF0000"/>
              </a:solidFill>
              <a:prstDash val="solid"/>
              <a:miter lim="400000"/>
            </a:ln>
          </a:left>
          <a:right>
            <a:ln w="38100" cap="flat">
              <a:solidFill>
                <a:srgbClr val="FF0000"/>
              </a:solidFill>
              <a:prstDash val="solid"/>
              <a:miter lim="400000"/>
            </a:ln>
          </a:right>
          <a:top>
            <a:ln w="38100" cap="rnd">
              <a:solidFill>
                <a:srgbClr val="FF0000"/>
              </a:solidFill>
              <a:custDash>
                <a:ds d="100000" sp="200000"/>
              </a:custDash>
              <a:round/>
            </a:ln>
          </a:top>
          <a:bottom>
            <a:ln w="38100" cap="flat">
              <a:solidFill>
                <a:srgbClr val="FF0000"/>
              </a:solidFill>
              <a:prstDash val="solid"/>
              <a:miter lim="400000"/>
            </a:ln>
          </a:bottom>
          <a:insideH>
            <a:ln w="12700" cap="flat">
              <a:solidFill>
                <a:srgbClr val="FFFFFF"/>
              </a:solidFill>
              <a:prstDash val="solid"/>
              <a:round/>
            </a:ln>
          </a:insideH>
          <a:insideV>
            <a:ln w="38100" cap="flat">
              <a:solidFill>
                <a:srgbClr val="FF0000"/>
              </a:solidFill>
              <a:prstDash val="solid"/>
              <a:miter lim="400000"/>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82" name="Shape 382"/>
          <p:cNvSpPr/>
          <p:nvPr>
            <p:ph type="sldImg"/>
          </p:nvPr>
        </p:nvSpPr>
        <p:spPr>
          <a:xfrm>
            <a:off x="1143000" y="685800"/>
            <a:ext cx="4572000" cy="3429000"/>
          </a:xfrm>
          <a:prstGeom prst="rect">
            <a:avLst/>
          </a:prstGeom>
        </p:spPr>
        <p:txBody>
          <a:bodyPr/>
          <a:lstStyle/>
          <a:p>
            <a:pPr/>
          </a:p>
        </p:txBody>
      </p:sp>
      <p:sp>
        <p:nvSpPr>
          <p:cNvPr id="383" name="Shape 383"/>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image" Target="../media/image2.jpe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3.jpeg"/><Relationship Id="rId6" Type="http://schemas.openxmlformats.org/officeDocument/2006/relationships/image" Target="../media/image4.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8.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5.png"/><Relationship Id="rId4" Type="http://schemas.openxmlformats.org/officeDocument/2006/relationships/image" Target="../media/image9.png"/><Relationship Id="rId5" Type="http://schemas.openxmlformats.org/officeDocument/2006/relationships/image" Target="../media/image10.pn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11.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image" Target="../media/image12.png"/><Relationship Id="rId5" Type="http://schemas.openxmlformats.org/officeDocument/2006/relationships/image" Target="../media/image13.pn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14.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5.png"/><Relationship Id="rId4" Type="http://schemas.openxmlformats.org/officeDocument/2006/relationships/image" Target="../media/image15.png"/><Relationship Id="rId5" Type="http://schemas.openxmlformats.org/officeDocument/2006/relationships/image" Target="../media/image16.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 Id="rId3" Type="http://schemas.openxmlformats.org/officeDocument/2006/relationships/image" Target="../media/image18.png"/><Relationship Id="rId4" Type="http://schemas.openxmlformats.org/officeDocument/2006/relationships/image" Target="../media/image19.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 Id="rId3" Type="http://schemas.openxmlformats.org/officeDocument/2006/relationships/image" Target="../media/image18.png"/><Relationship Id="rId4" Type="http://schemas.openxmlformats.org/officeDocument/2006/relationships/image" Target="../media/image19.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image" Target="../media/image4.jpe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0.png"/><Relationship Id="rId4" Type="http://schemas.openxmlformats.org/officeDocument/2006/relationships/image" Target="../media/image21.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22.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 Id="rId3" Type="http://schemas.openxmlformats.org/officeDocument/2006/relationships/image" Target="../media/image2.png"/><Relationship Id="rId4" Type="http://schemas.openxmlformats.org/officeDocument/2006/relationships/image" Target="../media/image19.pn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image" Target="../media/image23.png"/><Relationship Id="rId5" Type="http://schemas.openxmlformats.org/officeDocument/2006/relationships/image" Target="../media/image7.png"/><Relationship Id="rId6" Type="http://schemas.openxmlformats.org/officeDocument/2006/relationships/image" Target="../media/image24.pn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5.png"/><Relationship Id="rId4" Type="http://schemas.openxmlformats.org/officeDocument/2006/relationships/image" Target="../media/image23.png"/><Relationship Id="rId5" Type="http://schemas.openxmlformats.org/officeDocument/2006/relationships/image" Target="../media/image7.png"/><Relationship Id="rId6" Type="http://schemas.openxmlformats.org/officeDocument/2006/relationships/image" Target="../media/image26.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20.png"/><Relationship Id="rId4" Type="http://schemas.openxmlformats.org/officeDocument/2006/relationships/image" Target="../media/image23.png"/><Relationship Id="rId5" Type="http://schemas.openxmlformats.org/officeDocument/2006/relationships/image" Target="../media/image27.pn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8.png"/><Relationship Id="rId3" Type="http://schemas.openxmlformats.org/officeDocument/2006/relationships/image" Target="../media/image23.png"/><Relationship Id="rId4" Type="http://schemas.openxmlformats.org/officeDocument/2006/relationships/image" Target="../media/image29.png"/><Relationship Id="rId5" Type="http://schemas.openxmlformats.org/officeDocument/2006/relationships/image" Target="../media/image30.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0.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0.png"/><Relationship Id="rId3" Type="http://schemas.openxmlformats.org/officeDocument/2006/relationships/image" Target="../media/image31.png"/><Relationship Id="rId4" Type="http://schemas.openxmlformats.org/officeDocument/2006/relationships/image" Target="../media/image32.png"/></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0.png"/></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0.png"/></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 Id="rId3" Type="http://schemas.openxmlformats.org/officeDocument/2006/relationships/image" Target="../media/image30.png"/><Relationship Id="rId4" Type="http://schemas.openxmlformats.org/officeDocument/2006/relationships/image" Target="../media/image33.png"/></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3.png"/><Relationship Id="rId3" Type="http://schemas.openxmlformats.org/officeDocument/2006/relationships/image" Target="../media/image7.png"/><Relationship Id="rId4" Type="http://schemas.openxmlformats.org/officeDocument/2006/relationships/image" Target="../media/image24.png"/><Relationship Id="rId5" Type="http://schemas.openxmlformats.org/officeDocument/2006/relationships/image" Target="../media/image30.png"/></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png"/><Relationship Id="rId3" Type="http://schemas.openxmlformats.org/officeDocument/2006/relationships/image" Target="../media/image30.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copy 11">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1"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sp>
        <p:nvSpPr>
          <p:cNvPr id="12" name="Oval 17"/>
          <p:cNvSpPr/>
          <p:nvPr/>
        </p:nvSpPr>
        <p:spPr>
          <a:xfrm>
            <a:off x="6424191" y="-209666"/>
            <a:ext cx="6039034" cy="5956080"/>
          </a:xfrm>
          <a:prstGeom prst="ellipse">
            <a:avLst/>
          </a:prstGeom>
          <a:solidFill>
            <a:srgbClr val="00B0F0"/>
          </a:solidFill>
          <a:ln w="12700">
            <a:miter lim="400000"/>
          </a:ln>
        </p:spPr>
        <p:txBody>
          <a:bodyPr lIns="45719" rIns="45719" anchor="ctr"/>
          <a:lstStyle/>
          <a:p>
            <a:pPr algn="ctr">
              <a:defRPr>
                <a:solidFill>
                  <a:srgbClr val="FFFFFF"/>
                </a:solidFill>
              </a:defRPr>
            </a:pPr>
          </a:p>
        </p:txBody>
      </p:sp>
      <p:sp>
        <p:nvSpPr>
          <p:cNvPr id="13" name="TextBox 29"/>
          <p:cNvSpPr txBox="1"/>
          <p:nvPr/>
        </p:nvSpPr>
        <p:spPr>
          <a:xfrm>
            <a:off x="775754" y="3279333"/>
            <a:ext cx="4795024" cy="42139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2400">
                <a:solidFill>
                  <a:schemeClr val="accent1">
                    <a:satOff val="-19091"/>
                    <a:lumOff val="-11921"/>
                  </a:schemeClr>
                </a:solidFill>
                <a:latin typeface="Times New Roman"/>
                <a:ea typeface="Times New Roman"/>
                <a:cs typeface="Times New Roman"/>
                <a:sym typeface="Times New Roman"/>
              </a:defRPr>
            </a:lvl1pPr>
          </a:lstStyle>
          <a:p>
            <a:pPr/>
            <a:r>
              <a:t>Prepared by Dr. Mahmoud Ibrahim </a:t>
            </a:r>
          </a:p>
        </p:txBody>
      </p:sp>
      <p:sp>
        <p:nvSpPr>
          <p:cNvPr id="14" name="TextBox 45"/>
          <p:cNvSpPr txBox="1"/>
          <p:nvPr/>
        </p:nvSpPr>
        <p:spPr>
          <a:xfrm>
            <a:off x="339562" y="3979298"/>
            <a:ext cx="1120265" cy="37275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2000">
                <a:solidFill>
                  <a:schemeClr val="accent1">
                    <a:satOff val="-19091"/>
                    <a:lumOff val="-11921"/>
                  </a:schemeClr>
                </a:solidFill>
                <a:latin typeface="Times New Roman"/>
                <a:ea typeface="Times New Roman"/>
                <a:cs typeface="Times New Roman"/>
                <a:sym typeface="Times New Roman"/>
              </a:defRPr>
            </a:lvl1pPr>
          </a:lstStyle>
          <a:p>
            <a:pPr/>
            <a:r>
              <a:t>MGM415</a:t>
            </a:r>
          </a:p>
        </p:txBody>
      </p:sp>
      <p:sp>
        <p:nvSpPr>
          <p:cNvPr id="15" name="Oval 13"/>
          <p:cNvSpPr/>
          <p:nvPr/>
        </p:nvSpPr>
        <p:spPr>
          <a:xfrm>
            <a:off x="6511334" y="-209666"/>
            <a:ext cx="5578571" cy="5740068"/>
          </a:xfrm>
          <a:prstGeom prst="ellipse">
            <a:avLst/>
          </a:prstGeom>
          <a:blipFill>
            <a:blip r:embed="rId4"/>
            <a:stretch>
              <a:fillRect/>
            </a:stretch>
          </a:blipFill>
          <a:ln w="12700">
            <a:miter lim="400000"/>
          </a:ln>
        </p:spPr>
        <p:txBody>
          <a:bodyPr lIns="45719" rIns="45719" anchor="ctr"/>
          <a:lstStyle/>
          <a:p>
            <a:pPr algn="ctr">
              <a:defRPr>
                <a:solidFill>
                  <a:srgbClr val="FFFFFF"/>
                </a:solidFill>
              </a:defRPr>
            </a:pPr>
          </a:p>
        </p:txBody>
      </p:sp>
      <p:sp>
        <p:nvSpPr>
          <p:cNvPr id="16" name="Rounded Rectangle"/>
          <p:cNvSpPr/>
          <p:nvPr/>
        </p:nvSpPr>
        <p:spPr>
          <a:xfrm>
            <a:off x="32130" y="5041234"/>
            <a:ext cx="8741617" cy="17205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61" y="21600"/>
                </a:moveTo>
                <a:lnTo>
                  <a:pt x="20939" y="21600"/>
                </a:lnTo>
                <a:cubicBezTo>
                  <a:pt x="21133" y="21600"/>
                  <a:pt x="21249" y="21600"/>
                  <a:pt x="21327" y="21435"/>
                </a:cubicBezTo>
                <a:cubicBezTo>
                  <a:pt x="21439" y="21228"/>
                  <a:pt x="21527" y="20781"/>
                  <a:pt x="21568" y="20212"/>
                </a:cubicBezTo>
                <a:cubicBezTo>
                  <a:pt x="21600" y="19818"/>
                  <a:pt x="21600" y="19226"/>
                  <a:pt x="21600" y="18240"/>
                </a:cubicBezTo>
                <a:lnTo>
                  <a:pt x="21600" y="3360"/>
                </a:lnTo>
                <a:cubicBezTo>
                  <a:pt x="21600" y="2374"/>
                  <a:pt x="21600" y="1782"/>
                  <a:pt x="21568" y="1388"/>
                </a:cubicBezTo>
                <a:cubicBezTo>
                  <a:pt x="21527" y="819"/>
                  <a:pt x="21439" y="372"/>
                  <a:pt x="21327" y="165"/>
                </a:cubicBezTo>
                <a:cubicBezTo>
                  <a:pt x="21249" y="0"/>
                  <a:pt x="21133" y="0"/>
                  <a:pt x="20939" y="0"/>
                </a:cubicBezTo>
                <a:lnTo>
                  <a:pt x="661" y="0"/>
                </a:lnTo>
                <a:cubicBezTo>
                  <a:pt x="467" y="0"/>
                  <a:pt x="351" y="0"/>
                  <a:pt x="273" y="165"/>
                </a:cubicBezTo>
                <a:cubicBezTo>
                  <a:pt x="161" y="372"/>
                  <a:pt x="73" y="819"/>
                  <a:pt x="32" y="1388"/>
                </a:cubicBezTo>
                <a:cubicBezTo>
                  <a:pt x="0" y="1782"/>
                  <a:pt x="0" y="2374"/>
                  <a:pt x="0" y="3360"/>
                </a:cubicBezTo>
                <a:lnTo>
                  <a:pt x="0" y="18240"/>
                </a:lnTo>
                <a:cubicBezTo>
                  <a:pt x="0" y="19226"/>
                  <a:pt x="0" y="19818"/>
                  <a:pt x="32" y="20212"/>
                </a:cubicBezTo>
                <a:cubicBezTo>
                  <a:pt x="73" y="20781"/>
                  <a:pt x="161" y="21228"/>
                  <a:pt x="273" y="21435"/>
                </a:cubicBezTo>
                <a:cubicBezTo>
                  <a:pt x="351" y="21600"/>
                  <a:pt x="467" y="21600"/>
                  <a:pt x="661" y="21600"/>
                </a:cubicBezTo>
                <a:close/>
              </a:path>
            </a:pathLst>
          </a:custGeom>
          <a:solidFill>
            <a:srgbClr val="FFFFFF"/>
          </a:solidFill>
          <a:ln w="12700">
            <a:solidFill>
              <a:schemeClr val="accent1"/>
            </a:solidFill>
            <a:miter/>
          </a:ln>
        </p:spPr>
        <p:txBody>
          <a:bodyPr lIns="45719" rIns="45719" anchor="ctr"/>
          <a:lstStyle/>
          <a:p>
            <a:pPr>
              <a:defRPr sz="2800" u="sng">
                <a:solidFill>
                  <a:srgbClr val="2D3956"/>
                </a:solidFill>
                <a:latin typeface="Bodoni SvtyTwo ITC TT-Bold"/>
                <a:ea typeface="Bodoni SvtyTwo ITC TT-Bold"/>
                <a:cs typeface="Bodoni SvtyTwo ITC TT-Bold"/>
                <a:sym typeface="Bodoni SvtyTwo ITC TT-Bold"/>
              </a:defRPr>
            </a:pPr>
          </a:p>
        </p:txBody>
      </p:sp>
      <p:sp>
        <p:nvSpPr>
          <p:cNvPr id="17" name="TextBox 30"/>
          <p:cNvSpPr txBox="1"/>
          <p:nvPr/>
        </p:nvSpPr>
        <p:spPr>
          <a:xfrm>
            <a:off x="472751" y="1829945"/>
            <a:ext cx="4485319" cy="1363103"/>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defRPr b="1" sz="4400">
                <a:solidFill>
                  <a:srgbClr val="00B0F0"/>
                </a:solidFill>
                <a:latin typeface="Times New Roman"/>
                <a:ea typeface="Times New Roman"/>
                <a:cs typeface="Times New Roman"/>
                <a:sym typeface="Times New Roman"/>
              </a:defRPr>
            </a:pPr>
            <a:r>
              <a:t>Project operations</a:t>
            </a:r>
          </a:p>
          <a:p>
            <a:pPr algn="ctr">
              <a:defRPr b="1" sz="4400">
                <a:solidFill>
                  <a:srgbClr val="00B0F0"/>
                </a:solidFill>
                <a:latin typeface="Times New Roman"/>
                <a:ea typeface="Times New Roman"/>
                <a:cs typeface="Times New Roman"/>
                <a:sym typeface="Times New Roman"/>
              </a:defRPr>
            </a:pPr>
            <a:r>
              <a:t> management </a:t>
            </a:r>
          </a:p>
        </p:txBody>
      </p:sp>
      <p:sp>
        <p:nvSpPr>
          <p:cNvPr id="18" name="Body Level One…"/>
          <p:cNvSpPr txBox="1"/>
          <p:nvPr>
            <p:ph type="body" sz="quarter" idx="1"/>
          </p:nvPr>
        </p:nvSpPr>
        <p:spPr>
          <a:xfrm>
            <a:off x="136452" y="5423316"/>
            <a:ext cx="8153281" cy="1357800"/>
          </a:xfrm>
          <a:prstGeom prst="rect">
            <a:avLst/>
          </a:prstGeom>
        </p:spPr>
        <p:txBody>
          <a:bodyPr anchor="ctr"/>
          <a:lstStyle>
            <a:lvl1pPr marL="0" indent="0">
              <a:buSzTx/>
              <a:buFontTx/>
              <a:buNone/>
              <a:defRPr sz="2400">
                <a:latin typeface="Big Caslon Medium"/>
                <a:ea typeface="Big Caslon Medium"/>
                <a:cs typeface="Big Caslon Medium"/>
                <a:sym typeface="Big Caslon Medium"/>
              </a:defRPr>
            </a:lvl1pPr>
            <a:lvl2pPr marL="0" indent="457200">
              <a:buSzTx/>
              <a:buFontTx/>
              <a:buNone/>
              <a:defRPr sz="2400">
                <a:latin typeface="Big Caslon Medium"/>
                <a:ea typeface="Big Caslon Medium"/>
                <a:cs typeface="Big Caslon Medium"/>
                <a:sym typeface="Big Caslon Medium"/>
              </a:defRPr>
            </a:lvl2pPr>
            <a:lvl3pPr marL="0" indent="914400">
              <a:buSzTx/>
              <a:buFontTx/>
              <a:buNone/>
              <a:defRPr sz="2400">
                <a:latin typeface="Big Caslon Medium"/>
                <a:ea typeface="Big Caslon Medium"/>
                <a:cs typeface="Big Caslon Medium"/>
                <a:sym typeface="Big Caslon Medium"/>
              </a:defRPr>
            </a:lvl3pPr>
            <a:lvl4pPr marL="0" indent="1371600">
              <a:buSzTx/>
              <a:buFontTx/>
              <a:buNone/>
              <a:defRPr sz="2400">
                <a:latin typeface="Big Caslon Medium"/>
                <a:ea typeface="Big Caslon Medium"/>
                <a:cs typeface="Big Caslon Medium"/>
                <a:sym typeface="Big Caslon Medium"/>
              </a:defRPr>
            </a:lvl4pPr>
            <a:lvl5pPr marL="0" indent="1828800">
              <a:buSzTx/>
              <a:buFontTx/>
              <a:buNone/>
              <a:defRPr sz="2400">
                <a:latin typeface="Big Caslon Medium"/>
                <a:ea typeface="Big Caslon Medium"/>
                <a:cs typeface="Big Caslon Medium"/>
                <a:sym typeface="Big Caslon Medium"/>
              </a:defRPr>
            </a:lvl5pPr>
          </a:lstStyle>
          <a:p>
            <a:pPr/>
            <a:r>
              <a:t>Body Level One</a:t>
            </a:r>
          </a:p>
          <a:p>
            <a:pPr lvl="1"/>
            <a:r>
              <a:t>Body Level Two</a:t>
            </a:r>
          </a:p>
          <a:p>
            <a:pPr lvl="2"/>
            <a:r>
              <a:t>Body Level Three</a:t>
            </a:r>
          </a:p>
          <a:p>
            <a:pPr lvl="3"/>
            <a:r>
              <a:t>Body Level Four</a:t>
            </a:r>
          </a:p>
          <a:p>
            <a:pPr lvl="4"/>
            <a:r>
              <a:t>Body Level Five</a:t>
            </a:r>
          </a:p>
        </p:txBody>
      </p:sp>
      <p:sp>
        <p:nvSpPr>
          <p:cNvPr id="19"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6"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sp>
        <p:nvSpPr>
          <p:cNvPr id="27" name="TextBox 30"/>
          <p:cNvSpPr txBox="1"/>
          <p:nvPr/>
        </p:nvSpPr>
        <p:spPr>
          <a:xfrm>
            <a:off x="3643969" y="2495027"/>
            <a:ext cx="8325881" cy="650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0A1F61"/>
                </a:solidFill>
                <a:latin typeface="Tajawal ExtraBold"/>
                <a:ea typeface="Tajawal ExtraBold"/>
                <a:cs typeface="Tajawal ExtraBold"/>
                <a:sym typeface="Tajawal ExtraBold"/>
              </a:defRPr>
            </a:pPr>
          </a:p>
        </p:txBody>
      </p:sp>
      <p:pic>
        <p:nvPicPr>
          <p:cNvPr id="28" name="Image" descr="Image"/>
          <p:cNvPicPr>
            <a:picLocks noChangeAspect="1"/>
          </p:cNvPicPr>
          <p:nvPr/>
        </p:nvPicPr>
        <p:blipFill>
          <a:blip r:embed="rId4">
            <a:extLst/>
          </a:blip>
          <a:srcRect l="0" t="0" r="26225" b="0"/>
          <a:stretch>
            <a:fillRect/>
          </a:stretch>
        </p:blipFill>
        <p:spPr>
          <a:xfrm>
            <a:off x="-155037" y="1485115"/>
            <a:ext cx="3377870" cy="6705517"/>
          </a:xfrm>
          <a:prstGeom prst="rect">
            <a:avLst/>
          </a:prstGeom>
          <a:ln w="12700">
            <a:miter lim="400000"/>
          </a:ln>
        </p:spPr>
      </p:pic>
      <p:sp>
        <p:nvSpPr>
          <p:cNvPr id="29" name="TextBox 32"/>
          <p:cNvSpPr txBox="1"/>
          <p:nvPr/>
        </p:nvSpPr>
        <p:spPr>
          <a:xfrm>
            <a:off x="3482052" y="1265122"/>
            <a:ext cx="999570" cy="396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latin typeface="Tajawal Medium"/>
                <a:ea typeface="Tajawal Medium"/>
                <a:cs typeface="Tajawal Medium"/>
                <a:sym typeface="Tajawal Medium"/>
              </a:defRPr>
            </a:lvl1pPr>
          </a:lstStyle>
          <a:p>
            <a:pPr/>
            <a:r>
              <a:t>.</a:t>
            </a:r>
          </a:p>
        </p:txBody>
      </p:sp>
      <p:sp>
        <p:nvSpPr>
          <p:cNvPr id="30" name="TextBox 16"/>
          <p:cNvSpPr txBox="1"/>
          <p:nvPr/>
        </p:nvSpPr>
        <p:spPr>
          <a:xfrm>
            <a:off x="6989967" y="3996751"/>
            <a:ext cx="4022459" cy="48273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2800">
                <a:solidFill>
                  <a:srgbClr val="00B0F0"/>
                </a:solidFill>
                <a:latin typeface="Times New Roman"/>
                <a:ea typeface="Times New Roman"/>
                <a:cs typeface="Times New Roman"/>
                <a:sym typeface="Times New Roman"/>
              </a:defRPr>
            </a:lvl1pPr>
          </a:lstStyle>
          <a:p>
            <a:pPr/>
            <a:r>
              <a:t>TITLE OF SLIDE</a:t>
            </a:r>
          </a:p>
        </p:txBody>
      </p:sp>
      <p:grpSp>
        <p:nvGrpSpPr>
          <p:cNvPr id="33" name="Picture Placeholder 4"/>
          <p:cNvGrpSpPr/>
          <p:nvPr/>
        </p:nvGrpSpPr>
        <p:grpSpPr>
          <a:xfrm>
            <a:off x="6520123" y="2421740"/>
            <a:ext cx="4962147" cy="2495551"/>
            <a:chOff x="0" y="0"/>
            <a:chExt cx="4962145" cy="2495550"/>
          </a:xfrm>
        </p:grpSpPr>
        <p:sp>
          <p:nvSpPr>
            <p:cNvPr id="31" name="Rectangle"/>
            <p:cNvSpPr/>
            <p:nvPr/>
          </p:nvSpPr>
          <p:spPr>
            <a:xfrm>
              <a:off x="0" y="0"/>
              <a:ext cx="4962146" cy="2495550"/>
            </a:xfrm>
            <a:prstGeom prst="rect">
              <a:avLst/>
            </a:prstGeom>
            <a:solidFill>
              <a:srgbClr val="D9D9D9">
                <a:alpha val="50000"/>
              </a:srgbClr>
            </a:solidFill>
            <a:ln w="12700" cap="flat">
              <a:noFill/>
              <a:miter lim="400000"/>
            </a:ln>
            <a:effectLst/>
          </p:spPr>
          <p:txBody>
            <a:bodyPr wrap="square" lIns="45719" tIns="45719" rIns="45719" bIns="45719" numCol="1" anchor="ctr">
              <a:noAutofit/>
            </a:bodyPr>
            <a:lstStyle/>
            <a:p>
              <a:pPr/>
            </a:p>
          </p:txBody>
        </p:sp>
        <p:pic>
          <p:nvPicPr>
            <p:cNvPr id="32" name="image15.jpeg" descr="image15.jpeg"/>
            <p:cNvPicPr>
              <a:picLocks noChangeAspect="1"/>
            </p:cNvPicPr>
            <p:nvPr/>
          </p:nvPicPr>
          <p:blipFill>
            <a:blip r:embed="rId5">
              <a:extLst/>
            </a:blip>
            <a:srcRect l="0" t="12314" r="0" b="12314"/>
            <a:stretch>
              <a:fillRect/>
            </a:stretch>
          </p:blipFill>
          <p:spPr>
            <a:xfrm>
              <a:off x="0" y="0"/>
              <a:ext cx="4962146" cy="2495550"/>
            </a:xfrm>
            <a:prstGeom prst="rect">
              <a:avLst/>
            </a:prstGeom>
            <a:ln w="12700" cap="flat">
              <a:noFill/>
              <a:miter lim="400000"/>
            </a:ln>
            <a:effectLst/>
          </p:spPr>
        </p:pic>
      </p:grpSp>
      <p:sp>
        <p:nvSpPr>
          <p:cNvPr id="34" name="Rectangle 28"/>
          <p:cNvSpPr/>
          <p:nvPr/>
        </p:nvSpPr>
        <p:spPr>
          <a:xfrm flipH="1" rot="10800000">
            <a:off x="2376534" y="341351"/>
            <a:ext cx="9752694" cy="4572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35" name="Rectangle Rectangle" descr="Rectangle Rectangle"/>
          <p:cNvPicPr>
            <a:picLocks noChangeAspect="0"/>
          </p:cNvPicPr>
          <p:nvPr/>
        </p:nvPicPr>
        <p:blipFill>
          <a:blip r:embed="rId6">
            <a:extLst/>
          </a:blip>
          <a:stretch>
            <a:fillRect/>
          </a:stretch>
        </p:blipFill>
        <p:spPr>
          <a:xfrm>
            <a:off x="175410" y="2244566"/>
            <a:ext cx="6156461" cy="2849899"/>
          </a:xfrm>
          <a:prstGeom prst="rect">
            <a:avLst/>
          </a:prstGeom>
          <a:effectLst>
            <a:outerShdw sx="100000" sy="100000" kx="0" ky="0" algn="b" rotWithShape="0" blurRad="381000" dist="114300" dir="0">
              <a:srgbClr val="000000">
                <a:alpha val="75000"/>
              </a:srgbClr>
            </a:outerShdw>
          </a:effectLst>
        </p:spPr>
      </p:pic>
      <p:sp>
        <p:nvSpPr>
          <p:cNvPr id="36" name="Rectangle"/>
          <p:cNvSpPr txBox="1"/>
          <p:nvPr/>
        </p:nvSpPr>
        <p:spPr>
          <a:xfrm>
            <a:off x="503639" y="2792919"/>
            <a:ext cx="4260847" cy="1272161"/>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lvl1pPr algn="ctr">
              <a:lnSpc>
                <a:spcPct val="90000"/>
              </a:lnSpc>
              <a:spcBef>
                <a:spcPts val="1000"/>
              </a:spcBef>
              <a:defRPr sz="2400"/>
            </a:lvl1pPr>
          </a:lstStyle>
          <a:p>
            <a:pPr/>
            <a:r>
              <a:t> </a:t>
            </a:r>
          </a:p>
        </p:txBody>
      </p:sp>
      <p:sp>
        <p:nvSpPr>
          <p:cNvPr id="37" name="Title Text"/>
          <p:cNvSpPr txBox="1"/>
          <p:nvPr>
            <p:ph type="title"/>
          </p:nvPr>
        </p:nvSpPr>
        <p:spPr>
          <a:xfrm>
            <a:off x="2998608" y="1145717"/>
            <a:ext cx="7874957" cy="759473"/>
          </a:xfrm>
          <a:prstGeom prst="rect">
            <a:avLst/>
          </a:prstGeom>
          <a:solidFill>
            <a:srgbClr val="FFFB00"/>
          </a:solidFill>
          <a:ln w="9525">
            <a:round/>
          </a:ln>
          <a:effectLst>
            <a:outerShdw sx="100000" sy="100000" kx="0" ky="0" algn="b" rotWithShape="0" blurRad="190500" dist="101600" dir="5400000">
              <a:srgbClr val="941751"/>
            </a:outerShdw>
          </a:effectLst>
        </p:spPr>
        <p:txBody>
          <a:bodyPr anchor="b"/>
          <a:lstStyle>
            <a:lvl1pPr algn="ctr">
              <a:defRPr b="1" i="1">
                <a:solidFill>
                  <a:srgbClr val="941100"/>
                </a:solidFill>
                <a:latin typeface="Bookman Old Style"/>
                <a:ea typeface="Bookman Old Style"/>
                <a:cs typeface="Bookman Old Style"/>
                <a:sym typeface="Bookman Old Style"/>
              </a:defRPr>
            </a:lvl1pPr>
          </a:lstStyle>
          <a:p>
            <a:pPr/>
            <a:r>
              <a:t>Title Text</a:t>
            </a:r>
          </a:p>
        </p:txBody>
      </p:sp>
      <p:sp>
        <p:nvSpPr>
          <p:cNvPr id="38" name="Body Level One…"/>
          <p:cNvSpPr txBox="1"/>
          <p:nvPr>
            <p:ph type="body" sz="quarter" idx="1"/>
          </p:nvPr>
        </p:nvSpPr>
        <p:spPr>
          <a:xfrm>
            <a:off x="804691" y="2539413"/>
            <a:ext cx="4897899" cy="2206748"/>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39" name="Slide Number"/>
          <p:cNvSpPr txBox="1"/>
          <p:nvPr>
            <p:ph type="sldNum" sz="quarter" idx="2"/>
          </p:nvPr>
        </p:nvSpPr>
        <p:spPr>
          <a:xfrm>
            <a:off x="5966688" y="61734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5">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46" name="Image" descr="Image"/>
          <p:cNvPicPr>
            <a:picLocks noChangeAspect="1"/>
          </p:cNvPicPr>
          <p:nvPr/>
        </p:nvPicPr>
        <p:blipFill>
          <a:blip r:embed="rId3">
            <a:extLst/>
          </a:blip>
          <a:stretch>
            <a:fillRect/>
          </a:stretch>
        </p:blipFill>
        <p:spPr>
          <a:xfrm>
            <a:off x="-19562" y="-48968"/>
            <a:ext cx="12213330" cy="6955936"/>
          </a:xfrm>
          <a:prstGeom prst="rect">
            <a:avLst/>
          </a:prstGeom>
          <a:ln w="12700">
            <a:miter lim="400000"/>
          </a:ln>
        </p:spPr>
      </p:pic>
      <p:sp>
        <p:nvSpPr>
          <p:cNvPr id="47"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pic>
        <p:nvPicPr>
          <p:cNvPr id="48" name="Rectangle: Rounded Corners 22" descr="Rectangle: Rounded Corners 22"/>
          <p:cNvPicPr>
            <a:picLocks noChangeAspect="0"/>
          </p:cNvPicPr>
          <p:nvPr/>
        </p:nvPicPr>
        <p:blipFill>
          <a:blip r:embed="rId4">
            <a:extLst/>
          </a:blip>
          <a:stretch>
            <a:fillRect/>
          </a:stretch>
        </p:blipFill>
        <p:spPr>
          <a:xfrm>
            <a:off x="7116483" y="1098556"/>
            <a:ext cx="4236426" cy="5162159"/>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9" name="Rectangle Rectangle" descr="Rectangle Rectangle"/>
          <p:cNvPicPr>
            <a:picLocks noChangeAspect="0"/>
          </p:cNvPicPr>
          <p:nvPr/>
        </p:nvPicPr>
        <p:blipFill>
          <a:blip r:embed="rId5">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0" name="Rectangle Rectangle" descr="Rectangle Rectangle"/>
          <p:cNvPicPr>
            <a:picLocks noChangeAspect="0"/>
          </p:cNvPicPr>
          <p:nvPr/>
        </p:nvPicPr>
        <p:blipFill>
          <a:blip r:embed="rId6">
            <a:extLst/>
          </a:blip>
          <a:stretch>
            <a:fillRect/>
          </a:stretch>
        </p:blipFill>
        <p:spPr>
          <a:xfrm>
            <a:off x="1205486" y="2967066"/>
            <a:ext cx="10014704" cy="3003155"/>
          </a:xfrm>
          <a:prstGeom prst="rect">
            <a:avLst/>
          </a:prstGeom>
          <a:effectLst>
            <a:outerShdw sx="100000" sy="100000" kx="0" ky="0" algn="b" rotWithShape="0" blurRad="190500" dist="101600" dir="5400000">
              <a:schemeClr val="accent5">
                <a:alpha val="49461"/>
              </a:schemeClr>
            </a:outerShdw>
          </a:effectLst>
        </p:spPr>
      </p:pic>
      <p:sp>
        <p:nvSpPr>
          <p:cNvPr id="51" name="Title Text"/>
          <p:cNvSpPr txBox="1"/>
          <p:nvPr>
            <p:ph type="title"/>
          </p:nvPr>
        </p:nvSpPr>
        <p:spPr>
          <a:xfrm>
            <a:off x="1706857" y="1521130"/>
            <a:ext cx="8760491" cy="970460"/>
          </a:xfrm>
          <a:prstGeom prst="rect">
            <a:avLst/>
          </a:prstGeom>
        </p:spPr>
        <p:txBody>
          <a:bodyPr/>
          <a:lstStyle>
            <a:lvl1pPr algn="ctr">
              <a:defRPr sz="6000">
                <a:solidFill>
                  <a:srgbClr val="941100"/>
                </a:solidFill>
                <a:latin typeface="Bodoni SvtyTwo ITC TT-Book"/>
                <a:ea typeface="Bodoni SvtyTwo ITC TT-Book"/>
                <a:cs typeface="Bodoni SvtyTwo ITC TT-Book"/>
                <a:sym typeface="Bodoni SvtyTwo ITC TT-Book"/>
              </a:defRPr>
            </a:lvl1pPr>
          </a:lstStyle>
          <a:p>
            <a:pPr/>
            <a:r>
              <a:t>Title Text</a:t>
            </a:r>
          </a:p>
        </p:txBody>
      </p:sp>
      <p:sp>
        <p:nvSpPr>
          <p:cNvPr id="52" name="Body Level One…"/>
          <p:cNvSpPr txBox="1"/>
          <p:nvPr>
            <p:ph type="body" sz="half" idx="1"/>
          </p:nvPr>
        </p:nvSpPr>
        <p:spPr>
          <a:xfrm>
            <a:off x="1515102" y="3087320"/>
            <a:ext cx="9144001" cy="2651232"/>
          </a:xfrm>
          <a:prstGeom prst="rect">
            <a:avLst/>
          </a:prstGeom>
        </p:spPr>
        <p:txBody>
          <a:bodyPr anchor="ctr"/>
          <a:lstStyle>
            <a:lvl1pPr marL="0" indent="0" algn="just">
              <a:buSzTx/>
              <a:buFontTx/>
              <a:buNone/>
              <a:defRPr sz="2400">
                <a:latin typeface="Big Caslon Medium"/>
                <a:ea typeface="Big Caslon Medium"/>
                <a:cs typeface="Big Caslon Medium"/>
                <a:sym typeface="Big Caslon Medium"/>
              </a:defRPr>
            </a:lvl1pPr>
            <a:lvl2pPr marL="0" indent="457200" algn="just">
              <a:buSzTx/>
              <a:buFontTx/>
              <a:buNone/>
              <a:defRPr sz="2400">
                <a:latin typeface="Big Caslon Medium"/>
                <a:ea typeface="Big Caslon Medium"/>
                <a:cs typeface="Big Caslon Medium"/>
                <a:sym typeface="Big Caslon Medium"/>
              </a:defRPr>
            </a:lvl2pPr>
            <a:lvl3pPr marL="0" indent="914400" algn="just">
              <a:buSzTx/>
              <a:buFontTx/>
              <a:buNone/>
              <a:defRPr sz="2400">
                <a:latin typeface="Big Caslon Medium"/>
                <a:ea typeface="Big Caslon Medium"/>
                <a:cs typeface="Big Caslon Medium"/>
                <a:sym typeface="Big Caslon Medium"/>
              </a:defRPr>
            </a:lvl3pPr>
            <a:lvl4pPr marL="0" indent="1371600" algn="just">
              <a:buSzTx/>
              <a:buFontTx/>
              <a:buNone/>
              <a:defRPr sz="2400">
                <a:latin typeface="Big Caslon Medium"/>
                <a:ea typeface="Big Caslon Medium"/>
                <a:cs typeface="Big Caslon Medium"/>
                <a:sym typeface="Big Caslon Medium"/>
              </a:defRPr>
            </a:lvl4pPr>
            <a:lvl5pPr marL="0" indent="1828800" algn="just">
              <a:buSzTx/>
              <a:buFontTx/>
              <a:buNone/>
              <a:defRPr sz="2400">
                <a:latin typeface="Big Caslon Medium"/>
                <a:ea typeface="Big Caslon Medium"/>
                <a:cs typeface="Big Caslon Medium"/>
                <a:sym typeface="Big Caslon Medium"/>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9">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59" name="Image" descr="Image"/>
          <p:cNvPicPr>
            <a:picLocks noChangeAspect="1"/>
          </p:cNvPicPr>
          <p:nvPr/>
        </p:nvPicPr>
        <p:blipFill>
          <a:blip r:embed="rId3">
            <a:extLst/>
          </a:blip>
          <a:stretch>
            <a:fillRect/>
          </a:stretch>
        </p:blipFill>
        <p:spPr>
          <a:xfrm>
            <a:off x="-19562" y="-48968"/>
            <a:ext cx="12213330" cy="6955936"/>
          </a:xfrm>
          <a:prstGeom prst="rect">
            <a:avLst/>
          </a:prstGeom>
          <a:ln w="12700">
            <a:miter lim="400000"/>
          </a:ln>
        </p:spPr>
      </p:pic>
      <p:sp>
        <p:nvSpPr>
          <p:cNvPr id="60"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pic>
        <p:nvPicPr>
          <p:cNvPr id="61" name="Rectangle: Rounded Corners 22" descr="Rectangle: Rounded Corners 22"/>
          <p:cNvPicPr>
            <a:picLocks noChangeAspect="0"/>
          </p:cNvPicPr>
          <p:nvPr/>
        </p:nvPicPr>
        <p:blipFill>
          <a:blip r:embed="rId4">
            <a:extLst/>
          </a:blip>
          <a:stretch>
            <a:fillRect/>
          </a:stretch>
        </p:blipFill>
        <p:spPr>
          <a:xfrm>
            <a:off x="7116483" y="1098556"/>
            <a:ext cx="4236426" cy="5162159"/>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2" name="Rectangle Rectangle" descr="Rectangle Rectangle"/>
          <p:cNvPicPr>
            <a:picLocks noChangeAspect="0"/>
          </p:cNvPicPr>
          <p:nvPr/>
        </p:nvPicPr>
        <p:blipFill>
          <a:blip r:embed="rId5">
            <a:extLst/>
          </a:blip>
          <a:stretch>
            <a:fillRect/>
          </a:stretch>
        </p:blipFill>
        <p:spPr>
          <a:xfrm>
            <a:off x="1079751" y="2069386"/>
            <a:ext cx="10014703" cy="3003155"/>
          </a:xfrm>
          <a:prstGeom prst="rect">
            <a:avLst/>
          </a:prstGeom>
          <a:effectLst>
            <a:outerShdw sx="100000" sy="100000" kx="0" ky="0" algn="b" rotWithShape="0" blurRad="190500" dist="101600" dir="5400000">
              <a:schemeClr val="accent5">
                <a:alpha val="49461"/>
              </a:schemeClr>
            </a:outerShdw>
          </a:effectLst>
        </p:spPr>
      </p:pic>
      <p:sp>
        <p:nvSpPr>
          <p:cNvPr id="63" name="Body Level One…"/>
          <p:cNvSpPr txBox="1"/>
          <p:nvPr>
            <p:ph type="body" sz="half" idx="1"/>
          </p:nvPr>
        </p:nvSpPr>
        <p:spPr>
          <a:xfrm>
            <a:off x="1623744" y="2245348"/>
            <a:ext cx="9144001" cy="2651232"/>
          </a:xfrm>
          <a:prstGeom prst="rect">
            <a:avLst/>
          </a:prstGeom>
        </p:spPr>
        <p:txBody>
          <a:bodyPr anchor="ctr"/>
          <a:lstStyle>
            <a:lvl1pPr marL="0" indent="0" algn="just">
              <a:buSzTx/>
              <a:buFontTx/>
              <a:buNone/>
              <a:defRPr sz="2400">
                <a:latin typeface="Big Caslon Medium"/>
                <a:ea typeface="Big Caslon Medium"/>
                <a:cs typeface="Big Caslon Medium"/>
                <a:sym typeface="Big Caslon Medium"/>
              </a:defRPr>
            </a:lvl1pPr>
            <a:lvl2pPr marL="0" indent="457200" algn="just">
              <a:buSzTx/>
              <a:buFontTx/>
              <a:buNone/>
              <a:defRPr sz="2400">
                <a:latin typeface="Big Caslon Medium"/>
                <a:ea typeface="Big Caslon Medium"/>
                <a:cs typeface="Big Caslon Medium"/>
                <a:sym typeface="Big Caslon Medium"/>
              </a:defRPr>
            </a:lvl2pPr>
            <a:lvl3pPr marL="0" indent="914400" algn="just">
              <a:buSzTx/>
              <a:buFontTx/>
              <a:buNone/>
              <a:defRPr sz="2400">
                <a:latin typeface="Big Caslon Medium"/>
                <a:ea typeface="Big Caslon Medium"/>
                <a:cs typeface="Big Caslon Medium"/>
                <a:sym typeface="Big Caslon Medium"/>
              </a:defRPr>
            </a:lvl3pPr>
            <a:lvl4pPr marL="0" indent="1371600" algn="just">
              <a:buSzTx/>
              <a:buFontTx/>
              <a:buNone/>
              <a:defRPr sz="2400">
                <a:latin typeface="Big Caslon Medium"/>
                <a:ea typeface="Big Caslon Medium"/>
                <a:cs typeface="Big Caslon Medium"/>
                <a:sym typeface="Big Caslon Medium"/>
              </a:defRPr>
            </a:lvl4pPr>
            <a:lvl5pPr marL="0" indent="1828800" algn="just">
              <a:buSzTx/>
              <a:buFontTx/>
              <a:buNone/>
              <a:defRPr sz="2400">
                <a:latin typeface="Big Caslon Medium"/>
                <a:ea typeface="Big Caslon Medium"/>
                <a:cs typeface="Big Caslon Medium"/>
                <a:sym typeface="Big Caslon Medium"/>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10">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70" name="Image" descr="Image"/>
          <p:cNvPicPr>
            <a:picLocks noChangeAspect="1"/>
          </p:cNvPicPr>
          <p:nvPr/>
        </p:nvPicPr>
        <p:blipFill>
          <a:blip r:embed="rId3">
            <a:extLst/>
          </a:blip>
          <a:stretch>
            <a:fillRect/>
          </a:stretch>
        </p:blipFill>
        <p:spPr>
          <a:xfrm>
            <a:off x="-19562" y="-48968"/>
            <a:ext cx="12213330" cy="6955936"/>
          </a:xfrm>
          <a:prstGeom prst="rect">
            <a:avLst/>
          </a:prstGeom>
          <a:ln w="12700">
            <a:miter lim="400000"/>
          </a:ln>
        </p:spPr>
      </p:pic>
      <p:pic>
        <p:nvPicPr>
          <p:cNvPr id="71" name="Rectangle Rectangle" descr="Rectangle Rectangle"/>
          <p:cNvPicPr>
            <a:picLocks noChangeAspect="0"/>
          </p:cNvPicPr>
          <p:nvPr/>
        </p:nvPicPr>
        <p:blipFill>
          <a:blip r:embed="rId4">
            <a:extLst/>
          </a:blip>
          <a:stretch>
            <a:fillRect/>
          </a:stretch>
        </p:blipFill>
        <p:spPr>
          <a:xfrm>
            <a:off x="239179" y="1787524"/>
            <a:ext cx="11358268" cy="4552212"/>
          </a:xfrm>
          <a:prstGeom prst="rect">
            <a:avLst/>
          </a:prstGeom>
          <a:effectLst>
            <a:outerShdw sx="100000" sy="100000" kx="0" ky="0" algn="b" rotWithShape="0" blurRad="190500" dist="101600" dir="5400000">
              <a:schemeClr val="accent5">
                <a:alpha val="49461"/>
              </a:schemeClr>
            </a:outerShdw>
          </a:effectLst>
        </p:spPr>
      </p:pic>
      <p:pic>
        <p:nvPicPr>
          <p:cNvPr id="72" name="Rectangle Rectangle" descr="Rectangle Rectangle"/>
          <p:cNvPicPr>
            <a:picLocks noChangeAspect="0"/>
          </p:cNvPicPr>
          <p:nvPr/>
        </p:nvPicPr>
        <p:blipFill>
          <a:blip r:embed="rId5">
            <a:extLst/>
          </a:blip>
          <a:stretch>
            <a:fillRect/>
          </a:stretch>
        </p:blipFill>
        <p:spPr>
          <a:xfrm>
            <a:off x="1350373" y="744260"/>
            <a:ext cx="9273443" cy="1166088"/>
          </a:xfrm>
          <a:prstGeom prst="rect">
            <a:avLst/>
          </a:prstGeom>
          <a:effectLst>
            <a:outerShdw sx="100000" sy="100000" kx="0" ky="0" algn="b" rotWithShape="0" blurRad="190500" dist="101600" dir="5400000">
              <a:srgbClr val="941751"/>
            </a:outerShdw>
          </a:effectLst>
        </p:spPr>
      </p:pic>
      <p:sp>
        <p:nvSpPr>
          <p:cNvPr id="73" name="Title Text"/>
          <p:cNvSpPr txBox="1"/>
          <p:nvPr>
            <p:ph type="title"/>
          </p:nvPr>
        </p:nvSpPr>
        <p:spPr>
          <a:xfrm>
            <a:off x="1575308" y="942107"/>
            <a:ext cx="8915006" cy="770394"/>
          </a:xfrm>
          <a:prstGeom prst="rect">
            <a:avLst/>
          </a:prstGeom>
        </p:spPr>
        <p:txBody>
          <a:bodyPr anchor="b"/>
          <a:lstStyle>
            <a:lvl1pPr algn="ctr">
              <a:defRPr sz="6000"/>
            </a:lvl1pPr>
          </a:lstStyle>
          <a:p>
            <a:pPr/>
            <a:r>
              <a:t>Title Text</a:t>
            </a:r>
          </a:p>
        </p:txBody>
      </p:sp>
      <p:sp>
        <p:nvSpPr>
          <p:cNvPr id="74" name="Body Level One…"/>
          <p:cNvSpPr txBox="1"/>
          <p:nvPr>
            <p:ph type="body" idx="1"/>
          </p:nvPr>
        </p:nvSpPr>
        <p:spPr>
          <a:xfrm>
            <a:off x="440166" y="2026991"/>
            <a:ext cx="10854378" cy="4283184"/>
          </a:xfrm>
          <a:prstGeom prst="rect">
            <a:avLst/>
          </a:prstGeom>
        </p:spPr>
        <p:txBody>
          <a:bodyPr/>
          <a:lstStyle>
            <a:lvl1pPr marL="0" indent="0">
              <a:buSzTx/>
              <a:buFontTx/>
              <a:buNone/>
              <a:defRPr sz="2500">
                <a:latin typeface="Bodoni SvtyTwo ITC TT-Book"/>
                <a:ea typeface="Bodoni SvtyTwo ITC TT-Book"/>
                <a:cs typeface="Bodoni SvtyTwo ITC TT-Book"/>
                <a:sym typeface="Bodoni SvtyTwo ITC TT-Book"/>
              </a:defRPr>
            </a:lvl1pPr>
            <a:lvl2pPr marL="0" indent="457200">
              <a:buSzTx/>
              <a:buFontTx/>
              <a:buNone/>
              <a:defRPr sz="2500">
                <a:latin typeface="Bodoni SvtyTwo ITC TT-Book"/>
                <a:ea typeface="Bodoni SvtyTwo ITC TT-Book"/>
                <a:cs typeface="Bodoni SvtyTwo ITC TT-Book"/>
                <a:sym typeface="Bodoni SvtyTwo ITC TT-Book"/>
              </a:defRPr>
            </a:lvl2pPr>
            <a:lvl3pPr marL="0" indent="914400">
              <a:buSzTx/>
              <a:buFontTx/>
              <a:buNone/>
              <a:defRPr sz="2500">
                <a:latin typeface="Bodoni SvtyTwo ITC TT-Book"/>
                <a:ea typeface="Bodoni SvtyTwo ITC TT-Book"/>
                <a:cs typeface="Bodoni SvtyTwo ITC TT-Book"/>
                <a:sym typeface="Bodoni SvtyTwo ITC TT-Book"/>
              </a:defRPr>
            </a:lvl3pPr>
            <a:lvl4pPr marL="0" indent="1371600">
              <a:buSzTx/>
              <a:buFontTx/>
              <a:buNone/>
              <a:defRPr sz="2500">
                <a:latin typeface="Bodoni SvtyTwo ITC TT-Book"/>
                <a:ea typeface="Bodoni SvtyTwo ITC TT-Book"/>
                <a:cs typeface="Bodoni SvtyTwo ITC TT-Book"/>
                <a:sym typeface="Bodoni SvtyTwo ITC TT-Book"/>
              </a:defRPr>
            </a:lvl4pPr>
            <a:lvl5pPr marL="0" indent="1828800">
              <a:buSzTx/>
              <a:buFontTx/>
              <a:buNone/>
              <a:defRPr sz="2500">
                <a:latin typeface="Bodoni SvtyTwo ITC TT-Book"/>
                <a:ea typeface="Bodoni SvtyTwo ITC TT-Book"/>
                <a:cs typeface="Bodoni SvtyTwo ITC TT-Book"/>
                <a:sym typeface="Bodoni SvtyTwo ITC TT-Book"/>
              </a:defRPr>
            </a:lvl5pPr>
          </a:lstStyle>
          <a:p>
            <a:pPr/>
            <a:r>
              <a:t>Body Level One</a:t>
            </a:r>
          </a:p>
          <a:p>
            <a:pPr lvl="1"/>
            <a:r>
              <a:t>Body Level Two</a:t>
            </a:r>
          </a:p>
          <a:p>
            <a:pPr lvl="2"/>
            <a:r>
              <a:t>Body Level Three</a:t>
            </a:r>
          </a:p>
          <a:p>
            <a:pPr lvl="3"/>
            <a:r>
              <a:t>Body Level Four</a:t>
            </a:r>
          </a:p>
          <a:p>
            <a:pPr lvl="4"/>
            <a:r>
              <a:t>Body Level Five</a:t>
            </a:r>
          </a:p>
        </p:txBody>
      </p:sp>
      <p:sp>
        <p:nvSpPr>
          <p:cNvPr id="75" name="Slide Number"/>
          <p:cNvSpPr txBox="1"/>
          <p:nvPr>
            <p:ph type="sldNum" sz="quarter" idx="2"/>
          </p:nvPr>
        </p:nvSpPr>
        <p:spPr>
          <a:xfrm>
            <a:off x="11095176" y="6439518"/>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15">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82"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sp>
        <p:nvSpPr>
          <p:cNvPr id="83" name="Rectangle 27"/>
          <p:cNvSpPr/>
          <p:nvPr/>
        </p:nvSpPr>
        <p:spPr>
          <a:xfrm>
            <a:off x="5553245" y="367051"/>
            <a:ext cx="6516914" cy="45720"/>
          </a:xfrm>
          <a:prstGeom prst="rect">
            <a:avLst/>
          </a:prstGeom>
          <a:solidFill>
            <a:srgbClr val="8E5A6D"/>
          </a:solidFill>
          <a:ln w="12700">
            <a:miter lim="400000"/>
          </a:ln>
        </p:spPr>
        <p:txBody>
          <a:bodyPr lIns="45719" rIns="45719" anchor="ctr"/>
          <a:lstStyle/>
          <a:p>
            <a:pPr algn="ctr">
              <a:defRPr>
                <a:solidFill>
                  <a:srgbClr val="FFFFFF"/>
                </a:solidFill>
              </a:defRPr>
            </a:pPr>
          </a:p>
        </p:txBody>
      </p:sp>
      <p:pic>
        <p:nvPicPr>
          <p:cNvPr id="84" name="Image" descr="Image"/>
          <p:cNvPicPr>
            <a:picLocks noChangeAspect="1"/>
          </p:cNvPicPr>
          <p:nvPr/>
        </p:nvPicPr>
        <p:blipFill>
          <a:blip r:embed="rId4">
            <a:extLst/>
          </a:blip>
          <a:srcRect l="0" t="0" r="26225" b="0"/>
          <a:stretch>
            <a:fillRect/>
          </a:stretch>
        </p:blipFill>
        <p:spPr>
          <a:xfrm>
            <a:off x="315335" y="1675245"/>
            <a:ext cx="2400774" cy="4765853"/>
          </a:xfrm>
          <a:prstGeom prst="rect">
            <a:avLst/>
          </a:prstGeom>
          <a:ln w="12700">
            <a:miter lim="400000"/>
          </a:ln>
        </p:spPr>
      </p:pic>
      <p:pic>
        <p:nvPicPr>
          <p:cNvPr id="85" name="Rectangle Rectangle" descr="Rectangle Rectangle"/>
          <p:cNvPicPr>
            <a:picLocks noChangeAspect="0"/>
          </p:cNvPicPr>
          <p:nvPr/>
        </p:nvPicPr>
        <p:blipFill>
          <a:blip r:embed="rId5">
            <a:extLst/>
          </a:blip>
          <a:stretch>
            <a:fillRect/>
          </a:stretch>
        </p:blipFill>
        <p:spPr>
          <a:xfrm>
            <a:off x="5023741" y="2996401"/>
            <a:ext cx="6018388" cy="937493"/>
          </a:xfrm>
          <a:prstGeom prst="rect">
            <a:avLst/>
          </a:prstGeom>
          <a:effectLst>
            <a:outerShdw sx="100000" sy="100000" kx="0" ky="0" algn="b" rotWithShape="0" blurRad="190500" dist="50800" dir="5400000">
              <a:schemeClr val="accent5">
                <a:alpha val="49461"/>
              </a:schemeClr>
            </a:outerShdw>
          </a:effectLst>
        </p:spPr>
      </p:pic>
      <p:sp>
        <p:nvSpPr>
          <p:cNvPr id="86" name="Title Text"/>
          <p:cNvSpPr txBox="1"/>
          <p:nvPr>
            <p:ph type="title"/>
          </p:nvPr>
        </p:nvSpPr>
        <p:spPr>
          <a:xfrm>
            <a:off x="5104690" y="3009101"/>
            <a:ext cx="5856489" cy="912093"/>
          </a:xfrm>
          <a:prstGeom prst="rect">
            <a:avLst/>
          </a:prstGeom>
        </p:spPr>
        <p:txBody>
          <a:bodyPr/>
          <a:lstStyle>
            <a:lvl1pPr algn="ctr">
              <a:defRPr sz="6000">
                <a:solidFill>
                  <a:schemeClr val="accent2">
                    <a:satOff val="-18194"/>
                    <a:lumOff val="-11215"/>
                  </a:schemeClr>
                </a:solidFill>
                <a:latin typeface="Bodoni SvtyTwo ITC TT-Book"/>
                <a:ea typeface="Bodoni SvtyTwo ITC TT-Book"/>
                <a:cs typeface="Bodoni SvtyTwo ITC TT-Book"/>
                <a:sym typeface="Bodoni SvtyTwo ITC TT-Book"/>
              </a:defRPr>
            </a:lvl1pPr>
          </a:lstStyle>
          <a:p>
            <a:pPr/>
            <a:r>
              <a:t>Title Text</a:t>
            </a:r>
          </a:p>
        </p:txBody>
      </p:sp>
      <p:sp>
        <p:nvSpPr>
          <p:cNvPr id="87" name="Slide Number"/>
          <p:cNvSpPr txBox="1"/>
          <p:nvPr>
            <p:ph type="sldNum" sz="quarter" idx="2"/>
          </p:nvPr>
        </p:nvSpPr>
        <p:spPr>
          <a:xfrm>
            <a:off x="5966688" y="59321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8">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94"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sp>
        <p:nvSpPr>
          <p:cNvPr id="95" name="Title Text"/>
          <p:cNvSpPr txBox="1"/>
          <p:nvPr>
            <p:ph type="title"/>
          </p:nvPr>
        </p:nvSpPr>
        <p:spPr>
          <a:xfrm>
            <a:off x="457200" y="1120925"/>
            <a:ext cx="5547570" cy="1004738"/>
          </a:xfrm>
          <a:prstGeom prst="rect">
            <a:avLst/>
          </a:prstGeom>
          <a:solidFill>
            <a:srgbClr val="FFFB00"/>
          </a:solidFill>
          <a:ln w="9525">
            <a:round/>
          </a:ln>
          <a:effectLst>
            <a:outerShdw sx="100000" sy="100000" kx="0" ky="0" algn="b" rotWithShape="0" blurRad="190500" dist="101600" dir="5400000">
              <a:srgbClr val="941751"/>
            </a:outerShdw>
          </a:effectLst>
        </p:spPr>
        <p:txBody>
          <a:bodyPr/>
          <a:lstStyle>
            <a:lvl1pPr algn="ctr">
              <a:defRPr b="1" i="1">
                <a:solidFill>
                  <a:srgbClr val="941100"/>
                </a:solidFill>
                <a:latin typeface="Bookman Old Style"/>
                <a:ea typeface="Bookman Old Style"/>
                <a:cs typeface="Bookman Old Style"/>
                <a:sym typeface="Bookman Old Style"/>
              </a:defRPr>
            </a:lvl1pPr>
          </a:lstStyle>
          <a:p>
            <a:pPr/>
            <a:r>
              <a:t>Title Text</a:t>
            </a:r>
          </a:p>
        </p:txBody>
      </p:sp>
      <p:sp>
        <p:nvSpPr>
          <p:cNvPr id="96" name="Body Level One…"/>
          <p:cNvSpPr txBox="1"/>
          <p:nvPr>
            <p:ph type="body" sz="half" idx="1"/>
          </p:nvPr>
        </p:nvSpPr>
        <p:spPr>
          <a:xfrm>
            <a:off x="317500" y="2433637"/>
            <a:ext cx="5675124" cy="3303916"/>
          </a:xfrm>
          <a:prstGeom prst="rect">
            <a:avLst/>
          </a:prstGeom>
          <a:solidFill>
            <a:srgbClr val="FFFFFF"/>
          </a:solidFill>
          <a:ln w="9525">
            <a:round/>
          </a:ln>
          <a:effectLst>
            <a:outerShdw sx="100000" sy="100000" kx="0" ky="0" algn="b" rotWithShape="0" blurRad="190500" dist="50800" dir="5400000">
              <a:schemeClr val="accent5">
                <a:alpha val="49461"/>
              </a:schemeClr>
            </a:outerShdw>
          </a:effectLst>
        </p:spPr>
        <p:txBody>
          <a:bodyPr anchor="ctr"/>
          <a:lstStyle>
            <a:lvl1pPr marL="0" indent="0" algn="just">
              <a:buSzTx/>
              <a:buNone/>
              <a:defRPr>
                <a:latin typeface="Bodoni SvtyTwo OS ITC TT-Book"/>
                <a:ea typeface="Bodoni SvtyTwo OS ITC TT-Book"/>
                <a:cs typeface="Bodoni SvtyTwo OS ITC TT-Book"/>
                <a:sym typeface="Bodoni SvtyTwo OS ITC TT-Book"/>
              </a:defRPr>
            </a:lvl1pPr>
            <a:lvl2pPr marL="0" indent="457200" algn="just">
              <a:buSzTx/>
              <a:buNone/>
              <a:defRPr>
                <a:latin typeface="Bodoni SvtyTwo OS ITC TT-Book"/>
                <a:ea typeface="Bodoni SvtyTwo OS ITC TT-Book"/>
                <a:cs typeface="Bodoni SvtyTwo OS ITC TT-Book"/>
                <a:sym typeface="Bodoni SvtyTwo OS ITC TT-Book"/>
              </a:defRPr>
            </a:lvl2pPr>
            <a:lvl3pPr marL="0" indent="914400" algn="just">
              <a:buSzTx/>
              <a:buNone/>
              <a:defRPr>
                <a:latin typeface="Bodoni SvtyTwo OS ITC TT-Book"/>
                <a:ea typeface="Bodoni SvtyTwo OS ITC TT-Book"/>
                <a:cs typeface="Bodoni SvtyTwo OS ITC TT-Book"/>
                <a:sym typeface="Bodoni SvtyTwo OS ITC TT-Book"/>
              </a:defRPr>
            </a:lvl3pPr>
            <a:lvl4pPr marL="0" indent="1371600" algn="just">
              <a:buSzTx/>
              <a:buNone/>
              <a:defRPr>
                <a:latin typeface="Bodoni SvtyTwo OS ITC TT-Book"/>
                <a:ea typeface="Bodoni SvtyTwo OS ITC TT-Book"/>
                <a:cs typeface="Bodoni SvtyTwo OS ITC TT-Book"/>
                <a:sym typeface="Bodoni SvtyTwo OS ITC TT-Book"/>
              </a:defRPr>
            </a:lvl4pPr>
            <a:lvl5pPr marL="0" indent="1828800" algn="just">
              <a:buSzTx/>
              <a:buNone/>
              <a:defRPr>
                <a:latin typeface="Bodoni SvtyTwo OS ITC TT-Book"/>
                <a:ea typeface="Bodoni SvtyTwo OS ITC TT-Book"/>
                <a:cs typeface="Bodoni SvtyTwo OS ITC TT-Book"/>
                <a:sym typeface="Bodoni SvtyTwo OS ITC TT-Book"/>
              </a:defRPr>
            </a:lvl5pPr>
          </a:lstStyle>
          <a:p>
            <a:pPr/>
            <a:r>
              <a:t>Body Level One</a:t>
            </a:r>
          </a:p>
          <a:p>
            <a:pPr lvl="1"/>
            <a:r>
              <a:t>Body Level Two</a:t>
            </a:r>
          </a:p>
          <a:p>
            <a:pPr lvl="2"/>
            <a:r>
              <a:t>Body Level Three</a:t>
            </a:r>
          </a:p>
          <a:p>
            <a:pPr lvl="3"/>
            <a:r>
              <a:t>Body Level Four</a:t>
            </a:r>
          </a:p>
          <a:p>
            <a:pPr lvl="4"/>
            <a:r>
              <a:t>Body Level Five</a:t>
            </a:r>
          </a:p>
        </p:txBody>
      </p:sp>
      <p:sp>
        <p:nvSpPr>
          <p:cNvPr id="97" name="Slide Number"/>
          <p:cNvSpPr txBox="1"/>
          <p:nvPr>
            <p:ph type="sldNum" sz="quarter" idx="2"/>
          </p:nvPr>
        </p:nvSpPr>
        <p:spPr>
          <a:xfrm>
            <a:off x="5966688" y="6236960"/>
            <a:ext cx="258624" cy="248305"/>
          </a:xfrm>
          <a:prstGeom prst="rect">
            <a:avLst/>
          </a:prstGeom>
        </p:spPr>
        <p:txBody>
          <a:bodyPr/>
          <a:lstStyle/>
          <a:p>
            <a:pPr/>
            <a:fld id="{86CB4B4D-7CA3-9044-876B-883B54F8677D}" type="slidenum"/>
          </a:p>
        </p:txBody>
      </p:sp>
      <p:pic>
        <p:nvPicPr>
          <p:cNvPr id="98" name="Title Text Title Text" descr="Title Text Title Text"/>
          <p:cNvPicPr>
            <a:picLocks noChangeAspect="0"/>
          </p:cNvPicPr>
          <p:nvPr/>
        </p:nvPicPr>
        <p:blipFill>
          <a:blip r:embed="rId4">
            <a:extLst/>
          </a:blip>
          <a:stretch>
            <a:fillRect/>
          </a:stretch>
        </p:blipFill>
        <p:spPr>
          <a:xfrm>
            <a:off x="6414505" y="953562"/>
            <a:ext cx="5674570" cy="1131738"/>
          </a:xfrm>
          <a:prstGeom prst="rect">
            <a:avLst/>
          </a:prstGeom>
          <a:effectLst>
            <a:outerShdw sx="100000" sy="100000" kx="0" ky="0" algn="b" rotWithShape="0" blurRad="190500" dist="101600" dir="5400000">
              <a:srgbClr val="941751"/>
            </a:outerShdw>
          </a:effectLst>
        </p:spPr>
      </p:pic>
      <p:pic>
        <p:nvPicPr>
          <p:cNvPr id="99" name="Body Level One… Body Level OneBody Level TwoBody Level ThreeBody Level FourBody Level Five" descr="Body Level One… Body Level OneBody Level TwoBody Level ThreeBody Level FourBody Level Five"/>
          <p:cNvPicPr>
            <a:picLocks noChangeAspect="0"/>
          </p:cNvPicPr>
          <p:nvPr/>
        </p:nvPicPr>
        <p:blipFill>
          <a:blip r:embed="rId5">
            <a:extLst/>
          </a:blip>
          <a:stretch>
            <a:fillRect/>
          </a:stretch>
        </p:blipFill>
        <p:spPr>
          <a:xfrm>
            <a:off x="6287505" y="2278974"/>
            <a:ext cx="5776725" cy="3405516"/>
          </a:xfrm>
          <a:prstGeom prst="rect">
            <a:avLst/>
          </a:prstGeom>
          <a:effectLst>
            <a:outerShdw sx="100000" sy="100000" kx="0" ky="0" algn="b" rotWithShape="0" blurRad="190500" dist="50800" dir="5400000">
              <a:schemeClr val="accent5">
                <a:alpha val="49461"/>
              </a:schemeClr>
            </a:outerShdw>
          </a:effectLst>
        </p:spPr>
      </p:pic>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6">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06"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sp>
        <p:nvSpPr>
          <p:cNvPr id="107"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p>
        </p:txBody>
      </p:sp>
      <p:sp>
        <p:nvSpPr>
          <p:cNvPr id="108" name="Rectangle 27"/>
          <p:cNvSpPr/>
          <p:nvPr/>
        </p:nvSpPr>
        <p:spPr>
          <a:xfrm>
            <a:off x="5543532" y="330949"/>
            <a:ext cx="6516915" cy="45720"/>
          </a:xfrm>
          <a:prstGeom prst="rect">
            <a:avLst/>
          </a:prstGeom>
          <a:solidFill>
            <a:srgbClr val="8E5A6D"/>
          </a:solidFill>
          <a:ln w="12700">
            <a:miter lim="400000"/>
          </a:ln>
        </p:spPr>
        <p:txBody>
          <a:bodyPr lIns="45719" rIns="45719" anchor="ctr"/>
          <a:lstStyle/>
          <a:p>
            <a:pPr algn="ctr">
              <a:defRPr>
                <a:solidFill>
                  <a:srgbClr val="FFFFFF"/>
                </a:solidFill>
              </a:defRPr>
            </a:pPr>
          </a:p>
        </p:txBody>
      </p:sp>
      <p:sp>
        <p:nvSpPr>
          <p:cNvPr id="109" name="TextBox 30"/>
          <p:cNvSpPr txBox="1"/>
          <p:nvPr/>
        </p:nvSpPr>
        <p:spPr>
          <a:xfrm>
            <a:off x="3453469" y="2710928"/>
            <a:ext cx="8325881" cy="656591"/>
          </a:xfrm>
          <a:prstGeom prst="rect">
            <a:avLst/>
          </a:prstGeom>
          <a:gradFill>
            <a:gsLst>
              <a:gs pos="0">
                <a:srgbClr val="5F82CB"/>
              </a:gs>
              <a:gs pos="50000">
                <a:srgbClr val="3E70CA"/>
              </a:gs>
              <a:gs pos="100000">
                <a:srgbClr val="2F61BA"/>
              </a:gs>
            </a:gsLst>
            <a:lin ang="5400000"/>
          </a:gradFill>
          <a:ln w="6350">
            <a:solidFill>
              <a:schemeClr val="accent5"/>
            </a:solidFill>
            <a:miter/>
          </a:ln>
          <a:extLst>
            <a:ext uri="{C572A759-6A51-4108-AA02-DFA0A04FC94B}">
              <ma14:wrappingTextBoxFlag xmlns:ma14="http://schemas.microsoft.com/office/mac/drawingml/2011/main" val="1"/>
            </a:ext>
          </a:extLst>
        </p:spPr>
        <p:txBody>
          <a:bodyPr lIns="45719" rIns="45719" anchor="ctr">
            <a:spAutoFit/>
          </a:bodyPr>
          <a:lstStyle/>
          <a:p>
            <a:pPr algn="ctr">
              <a:defRPr b="1">
                <a:solidFill>
                  <a:srgbClr val="FFFFFF"/>
                </a:solidFill>
              </a:defRPr>
            </a:pPr>
            <a:endParaRPr>
              <a:solidFill>
                <a:srgbClr val="0A1F61"/>
              </a:solidFill>
              <a:latin typeface="Tajawal ExtraBold"/>
              <a:ea typeface="Tajawal ExtraBold"/>
              <a:cs typeface="Tajawal ExtraBold"/>
              <a:sym typeface="Tajawal ExtraBold"/>
            </a:endParaRPr>
          </a:p>
        </p:txBody>
      </p:sp>
      <p:sp>
        <p:nvSpPr>
          <p:cNvPr id="110" name="Rectangle 31"/>
          <p:cNvSpPr/>
          <p:nvPr/>
        </p:nvSpPr>
        <p:spPr>
          <a:xfrm>
            <a:off x="3386537" y="1335074"/>
            <a:ext cx="1190601" cy="988454"/>
          </a:xfrm>
          <a:prstGeom prst="rect">
            <a:avLst/>
          </a:prstGeom>
          <a:solidFill>
            <a:srgbClr val="2D3956"/>
          </a:solidFill>
          <a:ln w="12700">
            <a:miter lim="400000"/>
          </a:ln>
        </p:spPr>
        <p:txBody>
          <a:bodyPr lIns="45719" rIns="45719" anchor="ctr"/>
          <a:lstStyle/>
          <a:p>
            <a:pPr algn="ctr">
              <a:defRPr sz="1400">
                <a:solidFill>
                  <a:srgbClr val="FFFFFF"/>
                </a:solidFill>
              </a:defRPr>
            </a:pPr>
          </a:p>
        </p:txBody>
      </p:sp>
      <p:pic>
        <p:nvPicPr>
          <p:cNvPr id="111" name="Image" descr="Image"/>
          <p:cNvPicPr>
            <a:picLocks noChangeAspect="1"/>
          </p:cNvPicPr>
          <p:nvPr/>
        </p:nvPicPr>
        <p:blipFill>
          <a:blip r:embed="rId4">
            <a:extLst/>
          </a:blip>
          <a:srcRect l="0" t="0" r="26225" b="0"/>
          <a:stretch>
            <a:fillRect/>
          </a:stretch>
        </p:blipFill>
        <p:spPr>
          <a:xfrm>
            <a:off x="305623" y="1639144"/>
            <a:ext cx="2400774" cy="4765852"/>
          </a:xfrm>
          <a:prstGeom prst="rect">
            <a:avLst/>
          </a:prstGeom>
          <a:ln w="12700">
            <a:miter lim="400000"/>
          </a:ln>
        </p:spPr>
      </p:pic>
      <p:sp>
        <p:nvSpPr>
          <p:cNvPr id="112" name="TextBox 32"/>
          <p:cNvSpPr txBox="1"/>
          <p:nvPr/>
        </p:nvSpPr>
        <p:spPr>
          <a:xfrm>
            <a:off x="3482052" y="1637530"/>
            <a:ext cx="999570"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chemeClr val="accent2"/>
                </a:solidFill>
                <a:latin typeface="Bodoni SvtyTwo ITC TT-Bold"/>
                <a:ea typeface="Bodoni SvtyTwo ITC TT-Bold"/>
                <a:cs typeface="Bodoni SvtyTwo ITC TT-Bold"/>
                <a:sym typeface="Bodoni SvtyTwo ITC TT-Bold"/>
              </a:defRPr>
            </a:lvl1pPr>
          </a:lstStyle>
          <a:p>
            <a:pPr/>
            <a:r>
              <a:t>Part  </a:t>
            </a:r>
          </a:p>
        </p:txBody>
      </p:sp>
      <p:pic>
        <p:nvPicPr>
          <p:cNvPr id="113" name="Image" descr="Image"/>
          <p:cNvPicPr>
            <a:picLocks noChangeAspect="1"/>
          </p:cNvPicPr>
          <p:nvPr/>
        </p:nvPicPr>
        <p:blipFill>
          <a:blip r:embed="rId5">
            <a:extLst/>
          </a:blip>
          <a:stretch>
            <a:fillRect/>
          </a:stretch>
        </p:blipFill>
        <p:spPr>
          <a:xfrm>
            <a:off x="-21192" y="-121171"/>
            <a:ext cx="3054327" cy="1449700"/>
          </a:xfrm>
          <a:prstGeom prst="rect">
            <a:avLst/>
          </a:prstGeom>
          <a:ln w="12700">
            <a:miter lim="400000"/>
          </a:ln>
        </p:spPr>
      </p:pic>
      <p:sp>
        <p:nvSpPr>
          <p:cNvPr id="114" name="Body Level One…"/>
          <p:cNvSpPr txBox="1"/>
          <p:nvPr>
            <p:ph type="body" sz="quarter" idx="1"/>
          </p:nvPr>
        </p:nvSpPr>
        <p:spPr>
          <a:xfrm>
            <a:off x="1524000" y="3602037"/>
            <a:ext cx="9144000" cy="1655763"/>
          </a:xfrm>
          <a:prstGeom prst="rect">
            <a:avLst/>
          </a:prstGeom>
          <a:solidFill>
            <a:srgbClr val="FFFFFF"/>
          </a:solidFill>
          <a:ln w="9525">
            <a:round/>
          </a:ln>
          <a:effectLst>
            <a:outerShdw sx="100000" sy="100000" kx="0" ky="0" algn="b" rotWithShape="0" blurRad="190500" dist="50800" dir="5400000">
              <a:schemeClr val="accent5">
                <a:alpha val="49461"/>
              </a:schemeClr>
            </a:outerShdw>
          </a:effectLst>
        </p:spPr>
        <p:txBody>
          <a:bodyPr/>
          <a:lstStyle>
            <a:lvl1pPr marL="0" indent="0" algn="just">
              <a:buSzTx/>
              <a:buNone/>
              <a:defRPr>
                <a:latin typeface="Bodoni SvtyTwo OS ITC TT-Book"/>
                <a:ea typeface="Bodoni SvtyTwo OS ITC TT-Book"/>
                <a:cs typeface="Bodoni SvtyTwo OS ITC TT-Book"/>
                <a:sym typeface="Bodoni SvtyTwo OS ITC TT-Book"/>
              </a:defRPr>
            </a:lvl1pPr>
            <a:lvl2pPr marL="0" indent="457200" algn="just">
              <a:buSzTx/>
              <a:buNone/>
              <a:defRPr>
                <a:latin typeface="Bodoni SvtyTwo OS ITC TT-Book"/>
                <a:ea typeface="Bodoni SvtyTwo OS ITC TT-Book"/>
                <a:cs typeface="Bodoni SvtyTwo OS ITC TT-Book"/>
                <a:sym typeface="Bodoni SvtyTwo OS ITC TT-Book"/>
              </a:defRPr>
            </a:lvl2pPr>
            <a:lvl3pPr marL="0" indent="914400" algn="just">
              <a:buSzTx/>
              <a:buNone/>
              <a:defRPr>
                <a:latin typeface="Bodoni SvtyTwo OS ITC TT-Book"/>
                <a:ea typeface="Bodoni SvtyTwo OS ITC TT-Book"/>
                <a:cs typeface="Bodoni SvtyTwo OS ITC TT-Book"/>
                <a:sym typeface="Bodoni SvtyTwo OS ITC TT-Book"/>
              </a:defRPr>
            </a:lvl3pPr>
            <a:lvl4pPr marL="0" indent="1371600" algn="just">
              <a:buSzTx/>
              <a:buNone/>
              <a:defRPr>
                <a:latin typeface="Bodoni SvtyTwo OS ITC TT-Book"/>
                <a:ea typeface="Bodoni SvtyTwo OS ITC TT-Book"/>
                <a:cs typeface="Bodoni SvtyTwo OS ITC TT-Book"/>
                <a:sym typeface="Bodoni SvtyTwo OS ITC TT-Book"/>
              </a:defRPr>
            </a:lvl4pPr>
            <a:lvl5pPr marL="0" indent="1828800" algn="just">
              <a:buSzTx/>
              <a:buNone/>
              <a:defRPr>
                <a:latin typeface="Bodoni SvtyTwo OS ITC TT-Book"/>
                <a:ea typeface="Bodoni SvtyTwo OS ITC TT-Book"/>
                <a:cs typeface="Bodoni SvtyTwo OS ITC TT-Book"/>
                <a:sym typeface="Bodoni SvtyTwo OS ITC TT-Book"/>
              </a:defRPr>
            </a:lvl5pPr>
          </a:lstStyle>
          <a:p>
            <a:pPr/>
            <a:r>
              <a:t>Body Level One</a:t>
            </a:r>
          </a:p>
          <a:p>
            <a:pPr lvl="1"/>
            <a:r>
              <a:t>Body Level Two</a:t>
            </a:r>
          </a:p>
          <a:p>
            <a:pPr lvl="2"/>
            <a:r>
              <a:t>Body Level Three</a:t>
            </a:r>
          </a:p>
          <a:p>
            <a:pPr lvl="3"/>
            <a:r>
              <a:t>Body Level Four</a:t>
            </a:r>
          </a:p>
          <a:p>
            <a:pPr lvl="4"/>
            <a:r>
              <a:t>Body Level Five</a:t>
            </a:r>
          </a:p>
        </p:txBody>
      </p:sp>
      <p:sp>
        <p:nvSpPr>
          <p:cNvPr id="115" name="Title Text"/>
          <p:cNvSpPr txBox="1"/>
          <p:nvPr>
            <p:ph type="title"/>
          </p:nvPr>
        </p:nvSpPr>
        <p:spPr>
          <a:xfrm>
            <a:off x="4968639" y="1411354"/>
            <a:ext cx="5916789" cy="835893"/>
          </a:xfrm>
          <a:prstGeom prst="rect">
            <a:avLst/>
          </a:prstGeom>
          <a:solidFill>
            <a:srgbClr val="FFFFFF"/>
          </a:solidFill>
          <a:ln w="9525">
            <a:round/>
          </a:ln>
          <a:effectLst>
            <a:outerShdw sx="100000" sy="100000" kx="0" ky="0" algn="b" rotWithShape="0" blurRad="190500" dist="50800" dir="5400000">
              <a:schemeClr val="accent5">
                <a:alpha val="49461"/>
              </a:schemeClr>
            </a:outerShdw>
          </a:effectLst>
        </p:spPr>
        <p:txBody>
          <a:bodyPr/>
          <a:lstStyle>
            <a:lvl1pPr algn="ctr">
              <a:spcBef>
                <a:spcPts val="1000"/>
              </a:spcBef>
              <a:buFont typeface="Arial"/>
              <a:defRPr sz="3300">
                <a:solidFill>
                  <a:schemeClr val="accent2">
                    <a:satOff val="-18194"/>
                    <a:lumOff val="-11215"/>
                  </a:schemeClr>
                </a:solidFill>
                <a:latin typeface="Bodoni SvtyTwo OS ITC TT-Book"/>
                <a:ea typeface="Bodoni SvtyTwo OS ITC TT-Book"/>
                <a:cs typeface="Bodoni SvtyTwo OS ITC TT-Book"/>
                <a:sym typeface="Bodoni SvtyTwo OS ITC TT-Book"/>
              </a:defRPr>
            </a:lvl1pPr>
          </a:lstStyle>
          <a:p>
            <a:pPr/>
            <a:r>
              <a:t>Title Text</a:t>
            </a:r>
          </a:p>
        </p:txBody>
      </p:sp>
      <p:sp>
        <p:nvSpPr>
          <p:cNvPr id="116" name="Slide Number"/>
          <p:cNvSpPr txBox="1"/>
          <p:nvPr>
            <p:ph type="sldNum" sz="quarter" idx="2"/>
          </p:nvPr>
        </p:nvSpPr>
        <p:spPr>
          <a:xfrm>
            <a:off x="5966688" y="6536310"/>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3">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23" name="Image" descr="Image"/>
          <p:cNvPicPr>
            <a:picLocks noChangeAspect="1"/>
          </p:cNvPicPr>
          <p:nvPr/>
        </p:nvPicPr>
        <p:blipFill>
          <a:blip r:embed="rId3">
            <a:extLst/>
          </a:blip>
          <a:stretch>
            <a:fillRect/>
          </a:stretch>
        </p:blipFill>
        <p:spPr>
          <a:xfrm>
            <a:off x="-19562" y="-48968"/>
            <a:ext cx="12213330" cy="6955936"/>
          </a:xfrm>
          <a:prstGeom prst="rect">
            <a:avLst/>
          </a:prstGeom>
          <a:ln w="12700">
            <a:miter lim="400000"/>
          </a:ln>
        </p:spPr>
      </p:pic>
      <p:pic>
        <p:nvPicPr>
          <p:cNvPr id="124" name="Rectangle Rectangle" descr="Rectangle Rectangle"/>
          <p:cNvPicPr>
            <a:picLocks noChangeAspect="0"/>
          </p:cNvPicPr>
          <p:nvPr/>
        </p:nvPicPr>
        <p:blipFill>
          <a:blip r:embed="rId4">
            <a:extLst/>
          </a:blip>
          <a:stretch>
            <a:fillRect/>
          </a:stretch>
        </p:blipFill>
        <p:spPr>
          <a:xfrm>
            <a:off x="1201717" y="1874139"/>
            <a:ext cx="9788566" cy="3903598"/>
          </a:xfrm>
          <a:prstGeom prst="rect">
            <a:avLst/>
          </a:prstGeom>
          <a:effectLst>
            <a:outerShdw sx="100000" sy="100000" kx="0" ky="0" algn="b" rotWithShape="0" blurRad="190500" dist="101600" dir="5400000">
              <a:schemeClr val="accent5">
                <a:alpha val="49461"/>
              </a:schemeClr>
            </a:outerShdw>
          </a:effectLst>
        </p:spPr>
      </p:pic>
      <p:sp>
        <p:nvSpPr>
          <p:cNvPr id="125" name="Body Level One…"/>
          <p:cNvSpPr txBox="1"/>
          <p:nvPr>
            <p:ph type="body" sz="half" idx="1"/>
          </p:nvPr>
        </p:nvSpPr>
        <p:spPr>
          <a:xfrm>
            <a:off x="1552143" y="2261909"/>
            <a:ext cx="9069920" cy="3128058"/>
          </a:xfrm>
          <a:prstGeom prst="rect">
            <a:avLst/>
          </a:prstGeom>
        </p:spPr>
        <p:txBody>
          <a:bodyPr/>
          <a:lstStyle>
            <a:lvl1pPr marL="0" indent="0">
              <a:buSzTx/>
              <a:buFontTx/>
              <a:buNone/>
              <a:defRPr sz="3200">
                <a:latin typeface="Bodoni SvtyTwo ITC TT-Book"/>
                <a:ea typeface="Bodoni SvtyTwo ITC TT-Book"/>
                <a:cs typeface="Bodoni SvtyTwo ITC TT-Book"/>
                <a:sym typeface="Bodoni SvtyTwo ITC TT-Book"/>
              </a:defRPr>
            </a:lvl1pPr>
            <a:lvl2pPr marL="0" indent="457200">
              <a:buSzTx/>
              <a:buFontTx/>
              <a:buNone/>
              <a:defRPr sz="3200">
                <a:latin typeface="Bodoni SvtyTwo ITC TT-Book"/>
                <a:ea typeface="Bodoni SvtyTwo ITC TT-Book"/>
                <a:cs typeface="Bodoni SvtyTwo ITC TT-Book"/>
                <a:sym typeface="Bodoni SvtyTwo ITC TT-Book"/>
              </a:defRPr>
            </a:lvl2pPr>
            <a:lvl3pPr marL="0" indent="914400">
              <a:buSzTx/>
              <a:buFontTx/>
              <a:buNone/>
              <a:defRPr sz="3200">
                <a:latin typeface="Bodoni SvtyTwo ITC TT-Book"/>
                <a:ea typeface="Bodoni SvtyTwo ITC TT-Book"/>
                <a:cs typeface="Bodoni SvtyTwo ITC TT-Book"/>
                <a:sym typeface="Bodoni SvtyTwo ITC TT-Book"/>
              </a:defRPr>
            </a:lvl3pPr>
            <a:lvl4pPr marL="0" indent="1371600">
              <a:buSzTx/>
              <a:buFontTx/>
              <a:buNone/>
              <a:defRPr sz="3200">
                <a:latin typeface="Bodoni SvtyTwo ITC TT-Book"/>
                <a:ea typeface="Bodoni SvtyTwo ITC TT-Book"/>
                <a:cs typeface="Bodoni SvtyTwo ITC TT-Book"/>
                <a:sym typeface="Bodoni SvtyTwo ITC TT-Book"/>
              </a:defRPr>
            </a:lvl4pPr>
            <a:lvl5pPr marL="0" indent="1828800">
              <a:buSzTx/>
              <a:buFontTx/>
              <a:buNone/>
              <a:defRPr sz="3200">
                <a:latin typeface="Bodoni SvtyTwo ITC TT-Book"/>
                <a:ea typeface="Bodoni SvtyTwo ITC TT-Book"/>
                <a:cs typeface="Bodoni SvtyTwo ITC TT-Book"/>
                <a:sym typeface="Bodoni SvtyTwo ITC TT-Book"/>
              </a:defRPr>
            </a:lvl5pPr>
          </a:lstStyle>
          <a:p>
            <a:pPr/>
            <a:r>
              <a:t>Body Level One</a:t>
            </a:r>
          </a:p>
          <a:p>
            <a:pPr lvl="1"/>
            <a:r>
              <a:t>Body Level Two</a:t>
            </a:r>
          </a:p>
          <a:p>
            <a:pPr lvl="2"/>
            <a:r>
              <a:t>Body Level Three</a:t>
            </a:r>
          </a:p>
          <a:p>
            <a:pPr lvl="3"/>
            <a:r>
              <a:t>Body Level Four</a:t>
            </a:r>
          </a:p>
          <a:p>
            <a:pPr lvl="4"/>
            <a:r>
              <a:t>Body Level Five</a:t>
            </a:r>
          </a:p>
        </p:txBody>
      </p:sp>
      <p:sp>
        <p:nvSpPr>
          <p:cNvPr id="126"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
        <p:nvSpPr>
          <p:cNvPr id="127" name="Title Text"/>
          <p:cNvSpPr txBox="1"/>
          <p:nvPr>
            <p:ph type="title"/>
          </p:nvPr>
        </p:nvSpPr>
        <p:spPr>
          <a:xfrm>
            <a:off x="2063836" y="886166"/>
            <a:ext cx="7223230" cy="882276"/>
          </a:xfrm>
          <a:prstGeom prst="rect">
            <a:avLst/>
          </a:prstGeom>
        </p:spPr>
        <p:txBody>
          <a:bodyPr/>
          <a:lstStyle>
            <a:lvl1pPr algn="ctr">
              <a:defRPr sz="6000">
                <a:solidFill>
                  <a:srgbClr val="005493"/>
                </a:solidFill>
                <a:latin typeface="Bodoni SvtyTwo ITC TT-Book"/>
                <a:ea typeface="Bodoni SvtyTwo ITC TT-Book"/>
                <a:cs typeface="Bodoni SvtyTwo ITC TT-Book"/>
                <a:sym typeface="Bodoni SvtyTwo ITC TT-Book"/>
              </a:defRPr>
            </a:lvl1pPr>
          </a:lstStyle>
          <a:p>
            <a:pPr/>
            <a:r>
              <a:t>Title Text</a:t>
            </a:r>
          </a:p>
        </p:txBody>
      </p:sp>
      <p:pic>
        <p:nvPicPr>
          <p:cNvPr id="128" name="Rectangle Rectangle" descr="Rectangle Rectangle"/>
          <p:cNvPicPr>
            <a:picLocks noChangeAspect="0"/>
          </p:cNvPicPr>
          <p:nvPr/>
        </p:nvPicPr>
        <p:blipFill>
          <a:blip r:embed="rId5">
            <a:extLst/>
          </a:blip>
          <a:stretch>
            <a:fillRect/>
          </a:stretch>
        </p:blipFill>
        <p:spPr>
          <a:xfrm>
            <a:off x="1354176" y="756960"/>
            <a:ext cx="9248042" cy="1140688"/>
          </a:xfrm>
          <a:prstGeom prst="rect">
            <a:avLst/>
          </a:prstGeom>
          <a:effectLst>
            <a:outerShdw sx="100000" sy="100000" kx="0" ky="0" algn="b" rotWithShape="0" blurRad="381000" dist="114300" dir="0">
              <a:srgbClr val="000000">
                <a:alpha val="75000"/>
              </a:srgbClr>
            </a:outerShdw>
          </a:effectLst>
        </p:spPr>
      </p:pic>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35" name="Picture 2" descr="Picture 2"/>
          <p:cNvPicPr>
            <a:picLocks noChangeAspect="1"/>
          </p:cNvPicPr>
          <p:nvPr/>
        </p:nvPicPr>
        <p:blipFill>
          <a:blip r:embed="rId3">
            <a:extLst/>
          </a:blip>
          <a:stretch>
            <a:fillRect/>
          </a:stretch>
        </p:blipFill>
        <p:spPr>
          <a:xfrm>
            <a:off x="330967" y="-255288"/>
            <a:ext cx="2383738" cy="1125124"/>
          </a:xfrm>
          <a:prstGeom prst="rect">
            <a:avLst/>
          </a:prstGeom>
          <a:ln w="12700">
            <a:miter lim="400000"/>
          </a:ln>
        </p:spPr>
      </p:pic>
      <p:sp>
        <p:nvSpPr>
          <p:cNvPr id="136" name="TextBox 3"/>
          <p:cNvSpPr txBox="1"/>
          <p:nvPr/>
        </p:nvSpPr>
        <p:spPr>
          <a:xfrm>
            <a:off x="4910748" y="6293369"/>
            <a:ext cx="2524761" cy="3401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solidFill>
                  <a:srgbClr val="FFFFFF"/>
                </a:solidFill>
              </a:defRPr>
            </a:lvl1pPr>
          </a:lstStyle>
          <a:p>
            <a:pPr/>
            <a:r>
              <a:t>www.midocean.ae</a:t>
            </a:r>
          </a:p>
        </p:txBody>
      </p:sp>
      <p:sp>
        <p:nvSpPr>
          <p:cNvPr id="137" name="Rectangle 4"/>
          <p:cNvSpPr/>
          <p:nvPr/>
        </p:nvSpPr>
        <p:spPr>
          <a:xfrm flipH="1" rot="10800000">
            <a:off x="2668776" y="364112"/>
            <a:ext cx="9752694" cy="4572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138" name="Image" descr="Image"/>
          <p:cNvPicPr>
            <a:picLocks noChangeAspect="1"/>
          </p:cNvPicPr>
          <p:nvPr/>
        </p:nvPicPr>
        <p:blipFill>
          <a:blip r:embed="rId4">
            <a:extLst/>
          </a:blip>
          <a:stretch>
            <a:fillRect/>
          </a:stretch>
        </p:blipFill>
        <p:spPr>
          <a:xfrm>
            <a:off x="-197828" y="611355"/>
            <a:ext cx="5366424" cy="6145421"/>
          </a:xfrm>
          <a:prstGeom prst="rect">
            <a:avLst/>
          </a:prstGeom>
          <a:ln w="12700">
            <a:miter lim="400000"/>
          </a:ln>
        </p:spPr>
      </p:pic>
      <p:sp>
        <p:nvSpPr>
          <p:cNvPr id="139"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
        <p:nvSpPr>
          <p:cNvPr id="140" name="Title Text"/>
          <p:cNvSpPr txBox="1"/>
          <p:nvPr>
            <p:ph type="title"/>
          </p:nvPr>
        </p:nvSpPr>
        <p:spPr>
          <a:xfrm>
            <a:off x="1953584" y="1525740"/>
            <a:ext cx="9144001" cy="846785"/>
          </a:xfrm>
          <a:prstGeom prst="rect">
            <a:avLst/>
          </a:prstGeom>
          <a:solidFill>
            <a:srgbClr val="FFFFFF"/>
          </a:solidFill>
          <a:ln w="9525">
            <a:round/>
          </a:ln>
          <a:effectLst>
            <a:outerShdw sx="100000" sy="100000" kx="0" ky="0" algn="b" rotWithShape="0" blurRad="190500" dist="12700" dir="5400000">
              <a:srgbClr val="000000"/>
            </a:outerShdw>
          </a:effectLst>
        </p:spPr>
        <p:txBody>
          <a:bodyPr/>
          <a:lstStyle>
            <a:lvl1pPr algn="ctr">
              <a:lnSpc>
                <a:spcPct val="100000"/>
              </a:lnSpc>
              <a:defRPr b="1" sz="4100">
                <a:solidFill>
                  <a:schemeClr val="accent5">
                    <a:satOff val="-3547"/>
                    <a:lumOff val="-10352"/>
                  </a:schemeClr>
                </a:solidFill>
                <a:latin typeface="+mj-lt"/>
                <a:ea typeface="+mj-ea"/>
                <a:cs typeface="+mj-cs"/>
                <a:sym typeface="Calibri"/>
              </a:defRPr>
            </a:lvl1pPr>
          </a:lstStyle>
          <a:p>
            <a:pPr/>
            <a:r>
              <a:t>Title Text</a:t>
            </a:r>
          </a:p>
        </p:txBody>
      </p:sp>
      <p:sp>
        <p:nvSpPr>
          <p:cNvPr id="141" name="Body Level One…"/>
          <p:cNvSpPr txBox="1"/>
          <p:nvPr>
            <p:ph type="body" sz="half" idx="1"/>
          </p:nvPr>
        </p:nvSpPr>
        <p:spPr>
          <a:xfrm>
            <a:off x="1953584" y="3028429"/>
            <a:ext cx="9245601" cy="2781227"/>
          </a:xfrm>
          <a:prstGeom prst="rect">
            <a:avLst/>
          </a:prstGeom>
          <a:solidFill>
            <a:srgbClr val="FFFFFF"/>
          </a:solidFill>
          <a:ln w="9525">
            <a:round/>
          </a:ln>
        </p:spPr>
        <p:txBody>
          <a:bodyPr anchor="ctr"/>
          <a:lstStyle>
            <a:lvl1pPr marL="0" indent="0">
              <a:buSzTx/>
              <a:buFontTx/>
              <a:buNone/>
              <a:defRPr sz="3200">
                <a:solidFill>
                  <a:schemeClr val="accent1">
                    <a:satOff val="-19091"/>
                    <a:lumOff val="-11921"/>
                  </a:schemeClr>
                </a:solidFill>
                <a:latin typeface="Bodoni SvtyTwo ITC TT-Book"/>
                <a:ea typeface="Bodoni SvtyTwo ITC TT-Book"/>
                <a:cs typeface="Bodoni SvtyTwo ITC TT-Book"/>
                <a:sym typeface="Bodoni SvtyTwo ITC TT-Book"/>
              </a:defRPr>
            </a:lvl1pPr>
            <a:lvl2pPr marL="0" indent="457200">
              <a:buSzTx/>
              <a:buFontTx/>
              <a:buNone/>
              <a:defRPr sz="3200">
                <a:solidFill>
                  <a:schemeClr val="accent1">
                    <a:satOff val="-19091"/>
                    <a:lumOff val="-11921"/>
                  </a:schemeClr>
                </a:solidFill>
                <a:latin typeface="Bodoni SvtyTwo ITC TT-Book"/>
                <a:ea typeface="Bodoni SvtyTwo ITC TT-Book"/>
                <a:cs typeface="Bodoni SvtyTwo ITC TT-Book"/>
                <a:sym typeface="Bodoni SvtyTwo ITC TT-Book"/>
              </a:defRPr>
            </a:lvl2pPr>
            <a:lvl3pPr marL="0" indent="914400">
              <a:buSzTx/>
              <a:buFontTx/>
              <a:buNone/>
              <a:defRPr sz="3200">
                <a:solidFill>
                  <a:schemeClr val="accent1">
                    <a:satOff val="-19091"/>
                    <a:lumOff val="-11921"/>
                  </a:schemeClr>
                </a:solidFill>
                <a:latin typeface="Bodoni SvtyTwo ITC TT-Book"/>
                <a:ea typeface="Bodoni SvtyTwo ITC TT-Book"/>
                <a:cs typeface="Bodoni SvtyTwo ITC TT-Book"/>
                <a:sym typeface="Bodoni SvtyTwo ITC TT-Book"/>
              </a:defRPr>
            </a:lvl3pPr>
            <a:lvl4pPr marL="0" indent="1371600">
              <a:buSzTx/>
              <a:buFontTx/>
              <a:buNone/>
              <a:defRPr sz="3200">
                <a:solidFill>
                  <a:schemeClr val="accent1">
                    <a:satOff val="-19091"/>
                    <a:lumOff val="-11921"/>
                  </a:schemeClr>
                </a:solidFill>
                <a:latin typeface="Bodoni SvtyTwo ITC TT-Book"/>
                <a:ea typeface="Bodoni SvtyTwo ITC TT-Book"/>
                <a:cs typeface="Bodoni SvtyTwo ITC TT-Book"/>
                <a:sym typeface="Bodoni SvtyTwo ITC TT-Book"/>
              </a:defRPr>
            </a:lvl4pPr>
            <a:lvl5pPr marL="0" indent="1828800">
              <a:buSzTx/>
              <a:buFontTx/>
              <a:buNone/>
              <a:defRPr sz="3200">
                <a:solidFill>
                  <a:schemeClr val="accent1">
                    <a:satOff val="-19091"/>
                    <a:lumOff val="-11921"/>
                  </a:schemeClr>
                </a:solidFill>
                <a:latin typeface="Bodoni SvtyTwo ITC TT-Book"/>
                <a:ea typeface="Bodoni SvtyTwo ITC TT-Book"/>
                <a:cs typeface="Bodoni SvtyTwo ITC TT-Book"/>
                <a:sym typeface="Bodoni SvtyTwo ITC TT-Book"/>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2">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8" name="Picture 2" descr="Picture 2"/>
          <p:cNvPicPr>
            <a:picLocks noChangeAspect="1"/>
          </p:cNvPicPr>
          <p:nvPr/>
        </p:nvPicPr>
        <p:blipFill>
          <a:blip r:embed="rId3">
            <a:extLst/>
          </a:blip>
          <a:stretch>
            <a:fillRect/>
          </a:stretch>
        </p:blipFill>
        <p:spPr>
          <a:xfrm>
            <a:off x="330967" y="-255288"/>
            <a:ext cx="2383738" cy="1125124"/>
          </a:xfrm>
          <a:prstGeom prst="rect">
            <a:avLst/>
          </a:prstGeom>
          <a:ln w="12700">
            <a:miter lim="400000"/>
          </a:ln>
        </p:spPr>
      </p:pic>
      <p:sp>
        <p:nvSpPr>
          <p:cNvPr id="149" name="Rectangle 4"/>
          <p:cNvSpPr/>
          <p:nvPr/>
        </p:nvSpPr>
        <p:spPr>
          <a:xfrm flipH="1" rot="10800000">
            <a:off x="2668776" y="364112"/>
            <a:ext cx="9752694" cy="4572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150" name="Image" descr="Image"/>
          <p:cNvPicPr>
            <a:picLocks noChangeAspect="1"/>
          </p:cNvPicPr>
          <p:nvPr/>
        </p:nvPicPr>
        <p:blipFill>
          <a:blip r:embed="rId4">
            <a:extLst/>
          </a:blip>
          <a:stretch>
            <a:fillRect/>
          </a:stretch>
        </p:blipFill>
        <p:spPr>
          <a:xfrm>
            <a:off x="-197828" y="611355"/>
            <a:ext cx="5366424" cy="6145421"/>
          </a:xfrm>
          <a:prstGeom prst="rect">
            <a:avLst/>
          </a:prstGeom>
          <a:ln w="12700">
            <a:miter lim="400000"/>
          </a:ln>
        </p:spPr>
      </p:pic>
      <p:sp>
        <p:nvSpPr>
          <p:cNvPr id="151"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7">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58"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sp>
        <p:nvSpPr>
          <p:cNvPr id="159" name="Rectangle 5"/>
          <p:cNvSpPr/>
          <p:nvPr/>
        </p:nvSpPr>
        <p:spPr>
          <a:xfrm>
            <a:off x="1265320" y="775088"/>
            <a:ext cx="9661360" cy="43122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895"/>
                </a:moveTo>
                <a:lnTo>
                  <a:pt x="20741" y="0"/>
                </a:lnTo>
                <a:lnTo>
                  <a:pt x="21600" y="20346"/>
                </a:lnTo>
                <a:lnTo>
                  <a:pt x="919" y="21600"/>
                </a:lnTo>
                <a:lnTo>
                  <a:pt x="0" y="895"/>
                </a:lnTo>
                <a:close/>
              </a:path>
            </a:pathLst>
          </a:custGeom>
          <a:solidFill>
            <a:srgbClr val="FFFFFF"/>
          </a:solidFill>
          <a:ln w="12700">
            <a:miter lim="400000"/>
          </a:ln>
        </p:spPr>
        <p:txBody>
          <a:bodyPr lIns="45719" rIns="45719" anchor="ctr"/>
          <a:lstStyle/>
          <a:p>
            <a:pPr algn="ctr">
              <a:defRPr>
                <a:solidFill>
                  <a:srgbClr val="FFFFFF"/>
                </a:solidFill>
              </a:defRPr>
            </a:pPr>
          </a:p>
        </p:txBody>
      </p:sp>
      <p:sp>
        <p:nvSpPr>
          <p:cNvPr id="160" name="Rectangle 4"/>
          <p:cNvSpPr/>
          <p:nvPr/>
        </p:nvSpPr>
        <p:spPr>
          <a:xfrm>
            <a:off x="1693169" y="1190196"/>
            <a:ext cx="9473667" cy="4142391"/>
          </a:xfrm>
          <a:prstGeom prst="rect">
            <a:avLst/>
          </a:prstGeom>
          <a:blipFill>
            <a:blip r:embed="rId4"/>
          </a:blipFill>
          <a:ln w="12700">
            <a:miter lim="400000"/>
          </a:ln>
        </p:spPr>
        <p:txBody>
          <a:bodyPr lIns="45719" rIns="45719" anchor="ctr"/>
          <a:lstStyle/>
          <a:p>
            <a:pPr algn="ctr">
              <a:defRPr>
                <a:solidFill>
                  <a:srgbClr val="FFFFFF"/>
                </a:solidFill>
              </a:defRPr>
            </a:pPr>
          </a:p>
        </p:txBody>
      </p:sp>
      <p:sp>
        <p:nvSpPr>
          <p:cNvPr id="161" name="Text"/>
          <p:cNvSpPr txBox="1"/>
          <p:nvPr/>
        </p:nvSpPr>
        <p:spPr>
          <a:xfrm>
            <a:off x="6763657" y="6224260"/>
            <a:ext cx="183243" cy="248305"/>
          </a:xfrm>
          <a:prstGeom prst="rect">
            <a:avLst/>
          </a:prstGeom>
          <a:ln w="12700">
            <a:miter lim="400000"/>
          </a:ln>
          <a:extLst>
            <a:ext uri="{C572A759-6A51-4108-AA02-DFA0A04FC94B}">
              <ma14:wrappingTextBoxFlag xmlns:ma14="http://schemas.microsoft.com/office/mac/drawingml/2011/main" val="1"/>
            </a:ext>
          </a:extLst>
        </p:spPr>
        <p:txBody>
          <a:bodyPr wrap="none" lIns="45719" rIns="45719" anchor="ctr">
            <a:spAutoFit/>
          </a:bodyPr>
          <a:lstStyle>
            <a:lvl1pPr algn="r">
              <a:defRPr sz="1200">
                <a:solidFill>
                  <a:srgbClr val="888888"/>
                </a:solidFill>
              </a:defRPr>
            </a:lvl1pPr>
          </a:lstStyle>
          <a:p>
            <a:pPr/>
            <a:fld id="{86CB4B4D-7CA3-9044-876B-883B54F8677D}" type="slidenum"/>
          </a:p>
        </p:txBody>
      </p:sp>
      <p:sp>
        <p:nvSpPr>
          <p:cNvPr id="162" name="Thanks"/>
          <p:cNvSpPr/>
          <p:nvPr/>
        </p:nvSpPr>
        <p:spPr>
          <a:xfrm>
            <a:off x="292100" y="5807692"/>
            <a:ext cx="3565596" cy="742230"/>
          </a:xfrm>
          <a:prstGeom prst="rect">
            <a:avLst/>
          </a:prstGeom>
          <a:gradFill>
            <a:gsLst>
              <a:gs pos="0">
                <a:srgbClr val="5F82CB"/>
              </a:gs>
              <a:gs pos="50000">
                <a:srgbClr val="3E70CA"/>
              </a:gs>
              <a:gs pos="100000">
                <a:srgbClr val="2F61BA"/>
              </a:gs>
            </a:gsLst>
            <a:lin ang="5400000"/>
          </a:gradFill>
          <a:ln w="6350">
            <a:solidFill>
              <a:schemeClr val="accent5"/>
            </a:solidFill>
            <a:miter/>
          </a:ln>
          <a:extLst>
            <a:ext uri="{C572A759-6A51-4108-AA02-DFA0A04FC94B}">
              <ma14:wrappingTextBoxFlag xmlns:ma14="http://schemas.microsoft.com/office/mac/drawingml/2011/main" val="1"/>
            </a:ext>
          </a:extLst>
        </p:spPr>
        <p:txBody>
          <a:bodyPr lIns="45719" rIns="45719" anchor="ctr">
            <a:normAutofit fontScale="100000" lnSpcReduction="0"/>
          </a:bodyPr>
          <a:lstStyle>
            <a:lvl1pPr algn="ctr" defTabSz="758951">
              <a:lnSpc>
                <a:spcPct val="90000"/>
              </a:lnSpc>
              <a:defRPr sz="4980">
                <a:latin typeface="Calibri Light"/>
                <a:ea typeface="Calibri Light"/>
                <a:cs typeface="Calibri Light"/>
                <a:sym typeface="Calibri Light"/>
              </a:defRPr>
            </a:lvl1pPr>
          </a:lstStyle>
          <a:p>
            <a:pPr/>
            <a:r>
              <a:t>Thanks </a:t>
            </a:r>
          </a:p>
        </p:txBody>
      </p:sp>
      <p:sp>
        <p:nvSpPr>
          <p:cNvPr id="163"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5">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70" name="Image" descr="Image"/>
          <p:cNvPicPr>
            <a:picLocks noChangeAspect="1"/>
          </p:cNvPicPr>
          <p:nvPr/>
        </p:nvPicPr>
        <p:blipFill>
          <a:blip r:embed="rId3">
            <a:extLst/>
          </a:blip>
          <a:srcRect l="0" t="0" r="0" b="9331"/>
          <a:stretch>
            <a:fillRect/>
          </a:stretch>
        </p:blipFill>
        <p:spPr>
          <a:xfrm>
            <a:off x="-84086" y="-280220"/>
            <a:ext cx="13452372" cy="7183283"/>
          </a:xfrm>
          <a:prstGeom prst="rect">
            <a:avLst/>
          </a:prstGeom>
          <a:ln w="12700">
            <a:miter lim="400000"/>
          </a:ln>
        </p:spPr>
      </p:pic>
      <p:pic>
        <p:nvPicPr>
          <p:cNvPr id="171" name="Rectangle Rectangle" descr="Rectangle Rectangle"/>
          <p:cNvPicPr>
            <a:picLocks noChangeAspect="0"/>
          </p:cNvPicPr>
          <p:nvPr/>
        </p:nvPicPr>
        <p:blipFill>
          <a:blip r:embed="rId4">
            <a:extLst/>
          </a:blip>
          <a:stretch>
            <a:fillRect/>
          </a:stretch>
        </p:blipFill>
        <p:spPr>
          <a:xfrm>
            <a:off x="3127742" y="2260927"/>
            <a:ext cx="6002892" cy="2101145"/>
          </a:xfrm>
          <a:prstGeom prst="rect">
            <a:avLst/>
          </a:prstGeom>
          <a:effectLst>
            <a:outerShdw sx="100000" sy="100000" kx="0" ky="0" algn="b" rotWithShape="0" blurRad="190500" dist="101600" dir="5400000">
              <a:srgbClr val="941751"/>
            </a:outerShdw>
          </a:effectLst>
        </p:spPr>
      </p:pic>
      <p:sp>
        <p:nvSpPr>
          <p:cNvPr id="172" name="Title Text"/>
          <p:cNvSpPr txBox="1"/>
          <p:nvPr>
            <p:ph type="title"/>
          </p:nvPr>
        </p:nvSpPr>
        <p:spPr>
          <a:xfrm>
            <a:off x="3306769" y="2470582"/>
            <a:ext cx="5578462" cy="1681835"/>
          </a:xfrm>
          <a:prstGeom prst="rect">
            <a:avLst/>
          </a:prstGeom>
        </p:spPr>
        <p:txBody>
          <a:bodyPr/>
          <a:lstStyle>
            <a:lvl1pPr algn="ctr">
              <a:defRPr sz="6000">
                <a:solidFill>
                  <a:schemeClr val="accent5">
                    <a:satOff val="-3547"/>
                    <a:lumOff val="-10352"/>
                  </a:schemeClr>
                </a:solidFill>
                <a:latin typeface="Big Caslon Medium"/>
                <a:ea typeface="Big Caslon Medium"/>
                <a:cs typeface="Big Caslon Medium"/>
                <a:sym typeface="Big Caslon Medium"/>
              </a:defRPr>
            </a:lvl1pPr>
          </a:lstStyle>
          <a:p>
            <a:pPr/>
            <a:r>
              <a:t>Title Text</a:t>
            </a:r>
          </a:p>
        </p:txBody>
      </p:sp>
      <p:sp>
        <p:nvSpPr>
          <p:cNvPr id="173"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174"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13">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81" name="Image" descr="Image"/>
          <p:cNvPicPr>
            <a:picLocks noChangeAspect="1"/>
          </p:cNvPicPr>
          <p:nvPr/>
        </p:nvPicPr>
        <p:blipFill>
          <a:blip r:embed="rId3">
            <a:extLst/>
          </a:blip>
          <a:srcRect l="0" t="0" r="0" b="9331"/>
          <a:stretch>
            <a:fillRect/>
          </a:stretch>
        </p:blipFill>
        <p:spPr>
          <a:xfrm>
            <a:off x="-84086" y="-280220"/>
            <a:ext cx="13452372" cy="7183283"/>
          </a:xfrm>
          <a:prstGeom prst="rect">
            <a:avLst/>
          </a:prstGeom>
          <a:ln w="12700">
            <a:miter lim="400000"/>
          </a:ln>
        </p:spPr>
      </p:pic>
      <p:pic>
        <p:nvPicPr>
          <p:cNvPr id="182" name="Rectangle Rectangle" descr="Rectangle Rectangle"/>
          <p:cNvPicPr>
            <a:picLocks noChangeAspect="0"/>
          </p:cNvPicPr>
          <p:nvPr/>
        </p:nvPicPr>
        <p:blipFill>
          <a:blip r:embed="rId4">
            <a:extLst/>
          </a:blip>
          <a:stretch>
            <a:fillRect/>
          </a:stretch>
        </p:blipFill>
        <p:spPr>
          <a:xfrm>
            <a:off x="3094554" y="180832"/>
            <a:ext cx="6002892" cy="2101145"/>
          </a:xfrm>
          <a:prstGeom prst="rect">
            <a:avLst/>
          </a:prstGeom>
          <a:effectLst>
            <a:outerShdw sx="100000" sy="100000" kx="0" ky="0" algn="b" rotWithShape="0" blurRad="190500" dist="101600" dir="5400000">
              <a:srgbClr val="941751"/>
            </a:outerShdw>
          </a:effectLst>
        </p:spPr>
      </p:pic>
      <p:sp>
        <p:nvSpPr>
          <p:cNvPr id="183" name="Title Text"/>
          <p:cNvSpPr txBox="1"/>
          <p:nvPr>
            <p:ph type="title"/>
          </p:nvPr>
        </p:nvSpPr>
        <p:spPr>
          <a:xfrm>
            <a:off x="3186533" y="270250"/>
            <a:ext cx="5578461" cy="1681836"/>
          </a:xfrm>
          <a:prstGeom prst="rect">
            <a:avLst/>
          </a:prstGeom>
        </p:spPr>
        <p:txBody>
          <a:bodyPr/>
          <a:lstStyle>
            <a:lvl1pPr algn="ctr">
              <a:defRPr sz="6000">
                <a:solidFill>
                  <a:schemeClr val="accent5">
                    <a:satOff val="-3547"/>
                    <a:lumOff val="-10352"/>
                  </a:schemeClr>
                </a:solidFill>
                <a:latin typeface="Big Caslon Medium"/>
                <a:ea typeface="Big Caslon Medium"/>
                <a:cs typeface="Big Caslon Medium"/>
                <a:sym typeface="Big Caslon Medium"/>
              </a:defRPr>
            </a:lvl1pPr>
          </a:lstStyle>
          <a:p>
            <a:pPr/>
            <a:r>
              <a:t>Title Text</a:t>
            </a:r>
          </a:p>
        </p:txBody>
      </p:sp>
      <p:sp>
        <p:nvSpPr>
          <p:cNvPr id="184"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pic>
        <p:nvPicPr>
          <p:cNvPr id="185" name="Rectangle " descr="Rectangle "/>
          <p:cNvPicPr>
            <a:picLocks noChangeAspect="0"/>
          </p:cNvPicPr>
          <p:nvPr/>
        </p:nvPicPr>
        <p:blipFill>
          <a:blip r:embed="rId5">
            <a:extLst/>
          </a:blip>
          <a:stretch>
            <a:fillRect/>
          </a:stretch>
        </p:blipFill>
        <p:spPr>
          <a:xfrm>
            <a:off x="1458421" y="2956895"/>
            <a:ext cx="9716314" cy="3216809"/>
          </a:xfrm>
          <a:prstGeom prst="rect">
            <a:avLst/>
          </a:prstGeom>
        </p:spPr>
      </p:pic>
      <p:sp>
        <p:nvSpPr>
          <p:cNvPr id="187" name="Body Level One…"/>
          <p:cNvSpPr txBox="1"/>
          <p:nvPr>
            <p:ph type="body" sz="half" idx="1"/>
          </p:nvPr>
        </p:nvSpPr>
        <p:spPr>
          <a:xfrm>
            <a:off x="1903907" y="3194157"/>
            <a:ext cx="9026650" cy="2334404"/>
          </a:xfrm>
          <a:prstGeom prst="rect">
            <a:avLst/>
          </a:prstGeom>
        </p:spPr>
        <p:txBody>
          <a:bodyPr anchor="ctr"/>
          <a:lstStyle>
            <a:lvl1pPr marL="0" indent="0">
              <a:buSzTx/>
              <a:buFontTx/>
              <a:buNone/>
              <a:defRPr sz="2400">
                <a:latin typeface="Bookman Old Style"/>
                <a:ea typeface="Bookman Old Style"/>
                <a:cs typeface="Bookman Old Style"/>
                <a:sym typeface="Bookman Old Style"/>
              </a:defRPr>
            </a:lvl1pPr>
            <a:lvl2pPr marL="0" indent="457200">
              <a:buSzTx/>
              <a:buFontTx/>
              <a:buNone/>
              <a:defRPr sz="2400">
                <a:latin typeface="Bookman Old Style"/>
                <a:ea typeface="Bookman Old Style"/>
                <a:cs typeface="Bookman Old Style"/>
                <a:sym typeface="Bookman Old Style"/>
              </a:defRPr>
            </a:lvl2pPr>
            <a:lvl3pPr marL="0" indent="914400">
              <a:buSzTx/>
              <a:buFontTx/>
              <a:buNone/>
              <a:defRPr sz="2400">
                <a:latin typeface="Bookman Old Style"/>
                <a:ea typeface="Bookman Old Style"/>
                <a:cs typeface="Bookman Old Style"/>
                <a:sym typeface="Bookman Old Style"/>
              </a:defRPr>
            </a:lvl3pPr>
            <a:lvl4pPr marL="0" indent="1371600">
              <a:buSzTx/>
              <a:buFontTx/>
              <a:buNone/>
              <a:defRPr sz="2400">
                <a:latin typeface="Bookman Old Style"/>
                <a:ea typeface="Bookman Old Style"/>
                <a:cs typeface="Bookman Old Style"/>
                <a:sym typeface="Bookman Old Style"/>
              </a:defRPr>
            </a:lvl4pPr>
            <a:lvl5pPr marL="0" indent="1828800">
              <a:buSzTx/>
              <a:buFontTx/>
              <a:buNone/>
              <a:defRPr sz="2400">
                <a:latin typeface="Bookman Old Style"/>
                <a:ea typeface="Bookman Old Style"/>
                <a:cs typeface="Bookman Old Style"/>
                <a:sym typeface="Bookman Old Style"/>
              </a:defRPr>
            </a:lvl5pPr>
          </a:lstStyle>
          <a:p>
            <a:pPr/>
            <a:r>
              <a:t>Body Level One</a:t>
            </a:r>
          </a:p>
          <a:p>
            <a:pPr lvl="1"/>
            <a:r>
              <a:t>Body Level Two</a:t>
            </a:r>
          </a:p>
          <a:p>
            <a:pPr lvl="2"/>
            <a:r>
              <a:t>Body Level Three</a:t>
            </a:r>
          </a:p>
          <a:p>
            <a:pPr lvl="3"/>
            <a:r>
              <a:t>Body Level Four</a:t>
            </a:r>
          </a:p>
          <a:p>
            <a:pPr lvl="4"/>
            <a:r>
              <a:t>Body Level Five</a:t>
            </a:r>
          </a:p>
        </p:txBody>
      </p:sp>
      <p:sp>
        <p:nvSpPr>
          <p:cNvPr id="188"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95"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sp>
        <p:nvSpPr>
          <p:cNvPr id="196" name="Rectangle 4"/>
          <p:cNvSpPr/>
          <p:nvPr/>
        </p:nvSpPr>
        <p:spPr>
          <a:xfrm flipH="1" rot="10800000">
            <a:off x="2668776" y="364112"/>
            <a:ext cx="9752694" cy="4572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197" name="Image" descr="Image"/>
          <p:cNvPicPr>
            <a:picLocks noChangeAspect="1"/>
          </p:cNvPicPr>
          <p:nvPr/>
        </p:nvPicPr>
        <p:blipFill>
          <a:blip r:embed="rId4">
            <a:extLst/>
          </a:blip>
          <a:stretch>
            <a:fillRect/>
          </a:stretch>
        </p:blipFill>
        <p:spPr>
          <a:xfrm>
            <a:off x="-197828" y="611355"/>
            <a:ext cx="5366424" cy="6145421"/>
          </a:xfrm>
          <a:prstGeom prst="rect">
            <a:avLst/>
          </a:prstGeom>
          <a:ln w="12700">
            <a:miter lim="400000"/>
          </a:ln>
        </p:spPr>
      </p:pic>
      <p:sp>
        <p:nvSpPr>
          <p:cNvPr id="198" name="Slide Number"/>
          <p:cNvSpPr txBox="1"/>
          <p:nvPr>
            <p:ph type="sldNum" sz="quarter" idx="2"/>
          </p:nvPr>
        </p:nvSpPr>
        <p:spPr>
          <a:xfrm>
            <a:off x="6243776" y="6313160"/>
            <a:ext cx="258624" cy="248305"/>
          </a:xfrm>
          <a:prstGeom prst="rect">
            <a:avLst/>
          </a:prstGeom>
        </p:spPr>
        <p:txBody>
          <a:bodyPr/>
          <a:lstStyle/>
          <a:p>
            <a:pPr/>
            <a:fld id="{86CB4B4D-7CA3-9044-876B-883B54F8677D}" type="slidenum"/>
          </a:p>
        </p:txBody>
      </p:sp>
      <p:sp>
        <p:nvSpPr>
          <p:cNvPr id="199" name="Title Text"/>
          <p:cNvSpPr txBox="1"/>
          <p:nvPr>
            <p:ph type="title"/>
          </p:nvPr>
        </p:nvSpPr>
        <p:spPr>
          <a:xfrm>
            <a:off x="1953584" y="1525740"/>
            <a:ext cx="9144001" cy="846785"/>
          </a:xfrm>
          <a:prstGeom prst="rect">
            <a:avLst/>
          </a:prstGeom>
          <a:solidFill>
            <a:srgbClr val="FFFFFF"/>
          </a:solidFill>
          <a:ln w="9525">
            <a:round/>
          </a:ln>
          <a:effectLst>
            <a:outerShdw sx="100000" sy="100000" kx="0" ky="0" algn="b" rotWithShape="0" blurRad="190500" dist="12700" dir="5400000">
              <a:srgbClr val="000000"/>
            </a:outerShdw>
          </a:effectLst>
        </p:spPr>
        <p:txBody>
          <a:bodyPr/>
          <a:lstStyle>
            <a:lvl1pPr algn="ctr">
              <a:lnSpc>
                <a:spcPct val="100000"/>
              </a:lnSpc>
              <a:defRPr sz="4100">
                <a:solidFill>
                  <a:schemeClr val="accent5">
                    <a:satOff val="-3547"/>
                    <a:lumOff val="-10352"/>
                  </a:schemeClr>
                </a:solidFill>
                <a:latin typeface="Big Caslon Medium"/>
                <a:ea typeface="Big Caslon Medium"/>
                <a:cs typeface="Big Caslon Medium"/>
                <a:sym typeface="Big Caslon Medium"/>
              </a:defRPr>
            </a:lvl1pPr>
          </a:lstStyle>
          <a:p>
            <a:pPr/>
            <a:r>
              <a:t>Title Text</a:t>
            </a:r>
          </a:p>
        </p:txBody>
      </p:sp>
      <p:sp>
        <p:nvSpPr>
          <p:cNvPr id="200" name="Body Level One…"/>
          <p:cNvSpPr txBox="1"/>
          <p:nvPr>
            <p:ph type="body" sz="half" idx="1"/>
          </p:nvPr>
        </p:nvSpPr>
        <p:spPr>
          <a:xfrm>
            <a:off x="1953584" y="3028429"/>
            <a:ext cx="9245601" cy="2781227"/>
          </a:xfrm>
          <a:prstGeom prst="rect">
            <a:avLst/>
          </a:prstGeom>
          <a:solidFill>
            <a:srgbClr val="FFFFFF"/>
          </a:solidFill>
          <a:ln w="9525">
            <a:round/>
          </a:ln>
        </p:spPr>
        <p:txBody>
          <a:bodyPr anchor="ctr"/>
          <a:lstStyle>
            <a:lvl1pPr marL="0" indent="0">
              <a:buSzTx/>
              <a:buFontTx/>
              <a:buNone/>
              <a:defRPr sz="3200">
                <a:latin typeface="Bodoni SvtyTwo ITC TT-Book"/>
                <a:ea typeface="Bodoni SvtyTwo ITC TT-Book"/>
                <a:cs typeface="Bodoni SvtyTwo ITC TT-Book"/>
                <a:sym typeface="Bodoni SvtyTwo ITC TT-Book"/>
              </a:defRPr>
            </a:lvl1pPr>
            <a:lvl2pPr marL="0" indent="457200">
              <a:buSzTx/>
              <a:buFontTx/>
              <a:buNone/>
              <a:defRPr sz="3200">
                <a:latin typeface="Bodoni SvtyTwo ITC TT-Book"/>
                <a:ea typeface="Bodoni SvtyTwo ITC TT-Book"/>
                <a:cs typeface="Bodoni SvtyTwo ITC TT-Book"/>
                <a:sym typeface="Bodoni SvtyTwo ITC TT-Book"/>
              </a:defRPr>
            </a:lvl2pPr>
            <a:lvl3pPr marL="0" indent="914400">
              <a:buSzTx/>
              <a:buFontTx/>
              <a:buNone/>
              <a:defRPr sz="3200">
                <a:latin typeface="Bodoni SvtyTwo ITC TT-Book"/>
                <a:ea typeface="Bodoni SvtyTwo ITC TT-Book"/>
                <a:cs typeface="Bodoni SvtyTwo ITC TT-Book"/>
                <a:sym typeface="Bodoni SvtyTwo ITC TT-Book"/>
              </a:defRPr>
            </a:lvl3pPr>
            <a:lvl4pPr marL="0" indent="1371600">
              <a:buSzTx/>
              <a:buFontTx/>
              <a:buNone/>
              <a:defRPr sz="3200">
                <a:latin typeface="Bodoni SvtyTwo ITC TT-Book"/>
                <a:ea typeface="Bodoni SvtyTwo ITC TT-Book"/>
                <a:cs typeface="Bodoni SvtyTwo ITC TT-Book"/>
                <a:sym typeface="Bodoni SvtyTwo ITC TT-Book"/>
              </a:defRPr>
            </a:lvl4pPr>
            <a:lvl5pPr marL="0" indent="1828800">
              <a:buSzTx/>
              <a:buFontTx/>
              <a:buNone/>
              <a:defRPr sz="3200">
                <a:latin typeface="Bodoni SvtyTwo ITC TT-Book"/>
                <a:ea typeface="Bodoni SvtyTwo ITC TT-Book"/>
                <a:cs typeface="Bodoni SvtyTwo ITC TT-Book"/>
                <a:sym typeface="Bodoni SvtyTwo ITC TT-Book"/>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5">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07" name="Image" descr="Image"/>
          <p:cNvPicPr>
            <a:picLocks noChangeAspect="1"/>
          </p:cNvPicPr>
          <p:nvPr/>
        </p:nvPicPr>
        <p:blipFill>
          <a:blip r:embed="rId3">
            <a:extLst/>
          </a:blip>
          <a:stretch>
            <a:fillRect/>
          </a:stretch>
        </p:blipFill>
        <p:spPr>
          <a:xfrm>
            <a:off x="-65474" y="-74458"/>
            <a:ext cx="12322948" cy="7006916"/>
          </a:xfrm>
          <a:prstGeom prst="rect">
            <a:avLst/>
          </a:prstGeom>
          <a:ln w="12700">
            <a:miter lim="400000"/>
          </a:ln>
        </p:spPr>
      </p:pic>
      <p:pic>
        <p:nvPicPr>
          <p:cNvPr id="208" name="Rectangle: Rounded Corners 22" descr="Rectangle: Rounded Corners 22"/>
          <p:cNvPicPr>
            <a:picLocks noChangeAspect="0"/>
          </p:cNvPicPr>
          <p:nvPr/>
        </p:nvPicPr>
        <p:blipFill>
          <a:blip r:embed="rId4">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209" name="Rectangle Rectangle" descr="Rectangle Rectangle"/>
          <p:cNvPicPr>
            <a:picLocks noChangeAspect="0"/>
          </p:cNvPicPr>
          <p:nvPr/>
        </p:nvPicPr>
        <p:blipFill>
          <a:blip r:embed="rId5">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210" name="Rectangle Rectangle" descr="Rectangle Rectangle"/>
          <p:cNvPicPr>
            <a:picLocks noChangeAspect="0"/>
          </p:cNvPicPr>
          <p:nvPr/>
        </p:nvPicPr>
        <p:blipFill>
          <a:blip r:embed="rId6">
            <a:extLst/>
          </a:blip>
          <a:stretch>
            <a:fillRect/>
          </a:stretch>
        </p:blipFill>
        <p:spPr>
          <a:xfrm>
            <a:off x="1205486" y="2967066"/>
            <a:ext cx="9781028" cy="1896271"/>
          </a:xfrm>
          <a:prstGeom prst="rect">
            <a:avLst/>
          </a:prstGeom>
          <a:effectLst>
            <a:outerShdw sx="100000" sy="100000" kx="0" ky="0" algn="b" rotWithShape="0" blurRad="190500" dist="101600" dir="5400000">
              <a:schemeClr val="accent5">
                <a:alpha val="49461"/>
              </a:schemeClr>
            </a:outerShdw>
          </a:effectLst>
        </p:spPr>
      </p:pic>
      <p:sp>
        <p:nvSpPr>
          <p:cNvPr id="211" name="Title Text"/>
          <p:cNvSpPr txBox="1"/>
          <p:nvPr>
            <p:ph type="title"/>
          </p:nvPr>
        </p:nvSpPr>
        <p:spPr>
          <a:xfrm>
            <a:off x="1524000" y="1489059"/>
            <a:ext cx="9144000" cy="928704"/>
          </a:xfrm>
          <a:prstGeom prst="rect">
            <a:avLst/>
          </a:prstGeom>
        </p:spPr>
        <p:txBody>
          <a:bodyPr anchor="b"/>
          <a:lstStyle>
            <a:lvl1pPr algn="ctr">
              <a:defRPr sz="6000">
                <a:solidFill>
                  <a:schemeClr val="accent2">
                    <a:satOff val="-18194"/>
                    <a:lumOff val="-11215"/>
                  </a:schemeClr>
                </a:solidFill>
                <a:latin typeface="Big Caslon Medium"/>
                <a:ea typeface="Big Caslon Medium"/>
                <a:cs typeface="Big Caslon Medium"/>
                <a:sym typeface="Big Caslon Medium"/>
              </a:defRPr>
            </a:lvl1pPr>
          </a:lstStyle>
          <a:p>
            <a:pPr/>
            <a:r>
              <a:t>Title Text</a:t>
            </a:r>
          </a:p>
        </p:txBody>
      </p:sp>
      <p:sp>
        <p:nvSpPr>
          <p:cNvPr id="212" name="Body Level One…"/>
          <p:cNvSpPr txBox="1"/>
          <p:nvPr>
            <p:ph type="body" sz="quarter" idx="1"/>
          </p:nvPr>
        </p:nvSpPr>
        <p:spPr>
          <a:xfrm>
            <a:off x="1515102" y="3087320"/>
            <a:ext cx="9144001" cy="1655763"/>
          </a:xfrm>
          <a:prstGeom prst="rect">
            <a:avLst/>
          </a:prstGeom>
        </p:spPr>
        <p:txBody>
          <a:bodyPr anchor="ctr"/>
          <a:lstStyle>
            <a:lvl1pPr marL="0" indent="0">
              <a:buSzTx/>
              <a:buFontTx/>
              <a:buNone/>
              <a:defRPr sz="2000">
                <a:latin typeface="Big Caslon Medium"/>
                <a:ea typeface="Big Caslon Medium"/>
                <a:cs typeface="Big Caslon Medium"/>
                <a:sym typeface="Big Caslon Medium"/>
              </a:defRPr>
            </a:lvl1pPr>
            <a:lvl2pPr marL="0" indent="457200">
              <a:buSzTx/>
              <a:buFontTx/>
              <a:buNone/>
              <a:defRPr sz="2000">
                <a:latin typeface="Big Caslon Medium"/>
                <a:ea typeface="Big Caslon Medium"/>
                <a:cs typeface="Big Caslon Medium"/>
                <a:sym typeface="Big Caslon Medium"/>
              </a:defRPr>
            </a:lvl2pPr>
            <a:lvl3pPr marL="0" indent="914400">
              <a:buSzTx/>
              <a:buFontTx/>
              <a:buNone/>
              <a:defRPr sz="2000">
                <a:latin typeface="Big Caslon Medium"/>
                <a:ea typeface="Big Caslon Medium"/>
                <a:cs typeface="Big Caslon Medium"/>
                <a:sym typeface="Big Caslon Medium"/>
              </a:defRPr>
            </a:lvl3pPr>
            <a:lvl4pPr marL="0" indent="1371600">
              <a:buSzTx/>
              <a:buFontTx/>
              <a:buNone/>
              <a:defRPr sz="2000">
                <a:latin typeface="Big Caslon Medium"/>
                <a:ea typeface="Big Caslon Medium"/>
                <a:cs typeface="Big Caslon Medium"/>
                <a:sym typeface="Big Caslon Medium"/>
              </a:defRPr>
            </a:lvl4pPr>
            <a:lvl5pPr marL="0" indent="1828800">
              <a:buSzTx/>
              <a:buFontTx/>
              <a:buNone/>
              <a:defRPr sz="2000">
                <a:latin typeface="Big Caslon Medium"/>
                <a:ea typeface="Big Caslon Medium"/>
                <a:cs typeface="Big Caslon Medium"/>
                <a:sym typeface="Big Caslon Medium"/>
              </a:defRPr>
            </a:lvl5pPr>
          </a:lstStyle>
          <a:p>
            <a:pPr/>
            <a:r>
              <a:t>Body Level One</a:t>
            </a:r>
          </a:p>
          <a:p>
            <a:pPr lvl="1"/>
            <a:r>
              <a:t>Body Level Two</a:t>
            </a:r>
          </a:p>
          <a:p>
            <a:pPr lvl="2"/>
            <a:r>
              <a:t>Body Level Three</a:t>
            </a:r>
          </a:p>
          <a:p>
            <a:pPr lvl="3"/>
            <a:r>
              <a:t>Body Level Four</a:t>
            </a:r>
          </a:p>
          <a:p>
            <a:pPr lvl="4"/>
            <a:r>
              <a:t>Body Level Five</a:t>
            </a:r>
          </a:p>
        </p:txBody>
      </p:sp>
      <p:sp>
        <p:nvSpPr>
          <p:cNvPr id="213" name="Slide Number"/>
          <p:cNvSpPr txBox="1"/>
          <p:nvPr>
            <p:ph type="sldNum" sz="quarter" idx="2"/>
          </p:nvPr>
        </p:nvSpPr>
        <p:spPr>
          <a:xfrm>
            <a:off x="5811976" y="63004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5">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20" name="Image" descr="Image"/>
          <p:cNvPicPr>
            <a:picLocks noChangeAspect="0"/>
          </p:cNvPicPr>
          <p:nvPr/>
        </p:nvPicPr>
        <p:blipFill>
          <a:blip r:embed="rId3">
            <a:extLst/>
          </a:blip>
          <a:stretch>
            <a:fillRect/>
          </a:stretch>
        </p:blipFill>
        <p:spPr>
          <a:xfrm>
            <a:off x="-7886" y="-175419"/>
            <a:ext cx="13439672" cy="7272183"/>
          </a:xfrm>
          <a:prstGeom prst="rect">
            <a:avLst/>
          </a:prstGeom>
        </p:spPr>
      </p:pic>
      <p:pic>
        <p:nvPicPr>
          <p:cNvPr id="221" name="Rectangle: Rounded Corners 22" descr="Rectangle: Rounded Corners 22"/>
          <p:cNvPicPr>
            <a:picLocks noChangeAspect="0"/>
          </p:cNvPicPr>
          <p:nvPr/>
        </p:nvPicPr>
        <p:blipFill>
          <a:blip r:embed="rId4">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222" name="Rectangle Rectangle" descr="Rectangle Rectangle"/>
          <p:cNvPicPr>
            <a:picLocks noChangeAspect="0"/>
          </p:cNvPicPr>
          <p:nvPr/>
        </p:nvPicPr>
        <p:blipFill>
          <a:blip r:embed="rId5">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223" name="Rectangle Rectangle" descr="Rectangle Rectangle"/>
          <p:cNvPicPr>
            <a:picLocks noChangeAspect="0"/>
          </p:cNvPicPr>
          <p:nvPr/>
        </p:nvPicPr>
        <p:blipFill>
          <a:blip r:embed="rId6">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224"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225"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
        <p:nvSpPr>
          <p:cNvPr id="226" name="Title Text"/>
          <p:cNvSpPr txBox="1"/>
          <p:nvPr>
            <p:ph type="title"/>
          </p:nvPr>
        </p:nvSpPr>
        <p:spPr>
          <a:xfrm>
            <a:off x="1524000" y="1612989"/>
            <a:ext cx="9144000" cy="783656"/>
          </a:xfrm>
          <a:prstGeom prst="rect">
            <a:avLst/>
          </a:prstGeom>
        </p:spPr>
        <p:txBody>
          <a:bodyPr anchor="b"/>
          <a:lstStyle>
            <a:lvl1pPr algn="ctr">
              <a:defRPr sz="6000">
                <a:solidFill>
                  <a:srgbClr val="941100"/>
                </a:solidFill>
              </a:defRPr>
            </a:lvl1pPr>
          </a:lstStyle>
          <a:p>
            <a:pPr/>
            <a:r>
              <a:t>Title Text</a:t>
            </a:r>
          </a:p>
        </p:txBody>
      </p:sp>
      <p:sp>
        <p:nvSpPr>
          <p:cNvPr id="227" name="Body Level One…"/>
          <p:cNvSpPr txBox="1"/>
          <p:nvPr>
            <p:ph type="body" sz="half" idx="1"/>
          </p:nvPr>
        </p:nvSpPr>
        <p:spPr>
          <a:xfrm>
            <a:off x="1341427" y="3098615"/>
            <a:ext cx="9509146" cy="2469351"/>
          </a:xfrm>
          <a:prstGeom prst="rect">
            <a:avLst/>
          </a:prstGeom>
          <a:ln w="9525">
            <a:round/>
          </a:ln>
        </p:spPr>
        <p:txBody>
          <a:bodyPr anchor="ctr"/>
          <a:lstStyle>
            <a:lvl1pPr marL="0" indent="0" algn="just">
              <a:buSzTx/>
              <a:buFontTx/>
              <a:buNone/>
              <a:defRPr sz="2400">
                <a:latin typeface="Big Caslon Medium"/>
                <a:ea typeface="Big Caslon Medium"/>
                <a:cs typeface="Big Caslon Medium"/>
                <a:sym typeface="Big Caslon Medium"/>
              </a:defRPr>
            </a:lvl1pPr>
            <a:lvl2pPr marL="0" indent="457200" algn="just">
              <a:buSzTx/>
              <a:buFontTx/>
              <a:buNone/>
              <a:defRPr sz="2400">
                <a:latin typeface="Big Caslon Medium"/>
                <a:ea typeface="Big Caslon Medium"/>
                <a:cs typeface="Big Caslon Medium"/>
                <a:sym typeface="Big Caslon Medium"/>
              </a:defRPr>
            </a:lvl2pPr>
            <a:lvl3pPr marL="0" indent="914400" algn="just">
              <a:buSzTx/>
              <a:buFontTx/>
              <a:buNone/>
              <a:defRPr sz="2400">
                <a:latin typeface="Big Caslon Medium"/>
                <a:ea typeface="Big Caslon Medium"/>
                <a:cs typeface="Big Caslon Medium"/>
                <a:sym typeface="Big Caslon Medium"/>
              </a:defRPr>
            </a:lvl3pPr>
            <a:lvl4pPr marL="0" indent="1371600" algn="just">
              <a:buSzTx/>
              <a:buFontTx/>
              <a:buNone/>
              <a:defRPr sz="2400">
                <a:latin typeface="Big Caslon Medium"/>
                <a:ea typeface="Big Caslon Medium"/>
                <a:cs typeface="Big Caslon Medium"/>
                <a:sym typeface="Big Caslon Medium"/>
              </a:defRPr>
            </a:lvl4pPr>
            <a:lvl5pPr marL="0" indent="1828800" algn="just">
              <a:buSzTx/>
              <a:buFontTx/>
              <a:buNone/>
              <a:defRPr sz="2400">
                <a:latin typeface="Big Caslon Medium"/>
                <a:ea typeface="Big Caslon Medium"/>
                <a:cs typeface="Big Caslon Medium"/>
                <a:sym typeface="Big Caslon Medium"/>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12">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34" name="Image" descr="Image"/>
          <p:cNvPicPr>
            <a:picLocks noChangeAspect="1"/>
          </p:cNvPicPr>
          <p:nvPr/>
        </p:nvPicPr>
        <p:blipFill>
          <a:blip r:embed="rId3">
            <a:extLst/>
          </a:blip>
          <a:srcRect l="0" t="0" r="0" b="9331"/>
          <a:stretch>
            <a:fillRect/>
          </a:stretch>
        </p:blipFill>
        <p:spPr>
          <a:xfrm>
            <a:off x="-7886" y="-162719"/>
            <a:ext cx="13452372" cy="7183282"/>
          </a:xfrm>
          <a:prstGeom prst="rect">
            <a:avLst/>
          </a:prstGeom>
          <a:ln w="12700">
            <a:miter lim="400000"/>
          </a:ln>
        </p:spPr>
      </p:pic>
      <p:pic>
        <p:nvPicPr>
          <p:cNvPr id="235" name="Rectangle: Rounded Corners 22" descr="Rectangle: Rounded Corners 22"/>
          <p:cNvPicPr>
            <a:picLocks noChangeAspect="0"/>
          </p:cNvPicPr>
          <p:nvPr/>
        </p:nvPicPr>
        <p:blipFill>
          <a:blip r:embed="rId4">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236" name="Rectangle Rectangle" descr="Rectangle Rectangle"/>
          <p:cNvPicPr>
            <a:picLocks noChangeAspect="0"/>
          </p:cNvPicPr>
          <p:nvPr/>
        </p:nvPicPr>
        <p:blipFill>
          <a:blip r:embed="rId5">
            <a:extLst/>
          </a:blip>
          <a:stretch>
            <a:fillRect/>
          </a:stretch>
        </p:blipFill>
        <p:spPr>
          <a:xfrm>
            <a:off x="1599186" y="1637413"/>
            <a:ext cx="9651210" cy="2895803"/>
          </a:xfrm>
          <a:prstGeom prst="rect">
            <a:avLst/>
          </a:prstGeom>
          <a:effectLst>
            <a:outerShdw sx="100000" sy="100000" kx="0" ky="0" algn="b" rotWithShape="0" blurRad="190500" dist="101600" dir="5400000">
              <a:schemeClr val="accent5">
                <a:alpha val="49461"/>
              </a:schemeClr>
            </a:outerShdw>
          </a:effectLst>
        </p:spPr>
      </p:pic>
      <p:sp>
        <p:nvSpPr>
          <p:cNvPr id="237"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238"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
        <p:nvSpPr>
          <p:cNvPr id="239" name="Body Level One…"/>
          <p:cNvSpPr txBox="1"/>
          <p:nvPr>
            <p:ph type="body" sz="half" idx="1"/>
          </p:nvPr>
        </p:nvSpPr>
        <p:spPr>
          <a:xfrm>
            <a:off x="1782534" y="1749944"/>
            <a:ext cx="9284514" cy="2658009"/>
          </a:xfrm>
          <a:prstGeom prst="rect">
            <a:avLst/>
          </a:prstGeom>
          <a:ln w="9525">
            <a:round/>
          </a:ln>
        </p:spPr>
        <p:txBody>
          <a:bodyPr anchor="ctr"/>
          <a:lstStyle>
            <a:lvl1pPr marL="0" indent="0">
              <a:buSzTx/>
              <a:buFontTx/>
              <a:buNone/>
              <a:defRPr sz="2400">
                <a:latin typeface="Bookman Old Style"/>
                <a:ea typeface="Bookman Old Style"/>
                <a:cs typeface="Bookman Old Style"/>
                <a:sym typeface="Bookman Old Style"/>
              </a:defRPr>
            </a:lvl1pPr>
            <a:lvl2pPr marL="0" indent="457200">
              <a:buSzTx/>
              <a:buFontTx/>
              <a:buNone/>
              <a:defRPr sz="2400">
                <a:latin typeface="Bookman Old Style"/>
                <a:ea typeface="Bookman Old Style"/>
                <a:cs typeface="Bookman Old Style"/>
                <a:sym typeface="Bookman Old Style"/>
              </a:defRPr>
            </a:lvl2pPr>
            <a:lvl3pPr marL="0" indent="914400">
              <a:buSzTx/>
              <a:buFontTx/>
              <a:buNone/>
              <a:defRPr sz="2400">
                <a:latin typeface="Bookman Old Style"/>
                <a:ea typeface="Bookman Old Style"/>
                <a:cs typeface="Bookman Old Style"/>
                <a:sym typeface="Bookman Old Style"/>
              </a:defRPr>
            </a:lvl3pPr>
            <a:lvl4pPr marL="0" indent="1371600">
              <a:buSzTx/>
              <a:buFontTx/>
              <a:buNone/>
              <a:defRPr sz="2400">
                <a:latin typeface="Bookman Old Style"/>
                <a:ea typeface="Bookman Old Style"/>
                <a:cs typeface="Bookman Old Style"/>
                <a:sym typeface="Bookman Old Style"/>
              </a:defRPr>
            </a:lvl4pPr>
            <a:lvl5pPr marL="0" indent="1828800">
              <a:buSzTx/>
              <a:buFontTx/>
              <a:buNone/>
              <a:defRPr sz="2400">
                <a:latin typeface="Bookman Old Style"/>
                <a:ea typeface="Bookman Old Style"/>
                <a:cs typeface="Bookman Old Style"/>
                <a:sym typeface="Bookman Old Style"/>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copy 18">
    <p:bg>
      <p:bgPr>
        <a:noFill/>
      </p:bgPr>
    </p:bg>
    <p:spTree>
      <p:nvGrpSpPr>
        <p:cNvPr id="1" name=""/>
        <p:cNvGrpSpPr/>
        <p:nvPr/>
      </p:nvGrpSpPr>
      <p:grpSpPr>
        <a:xfrm>
          <a:off x="0" y="0"/>
          <a:ext cx="0" cy="0"/>
          <a:chOff x="0" y="0"/>
          <a:chExt cx="0" cy="0"/>
        </a:xfrm>
      </p:grpSpPr>
      <p:pic>
        <p:nvPicPr>
          <p:cNvPr id="246" name="Image" descr="Image"/>
          <p:cNvPicPr>
            <a:picLocks noChangeAspect="1"/>
          </p:cNvPicPr>
          <p:nvPr/>
        </p:nvPicPr>
        <p:blipFill>
          <a:blip r:embed="rId2">
            <a:extLst/>
          </a:blip>
          <a:stretch>
            <a:fillRect/>
          </a:stretch>
        </p:blipFill>
        <p:spPr>
          <a:xfrm>
            <a:off x="-65474" y="-74458"/>
            <a:ext cx="12322948" cy="7006916"/>
          </a:xfrm>
          <a:prstGeom prst="rect">
            <a:avLst/>
          </a:prstGeom>
          <a:ln w="12700">
            <a:miter lim="400000"/>
          </a:ln>
        </p:spPr>
      </p:pic>
      <p:sp>
        <p:nvSpPr>
          <p:cNvPr id="247" name="Slide Number"/>
          <p:cNvSpPr txBox="1"/>
          <p:nvPr>
            <p:ph type="sldNum" sz="quarter" idx="2"/>
          </p:nvPr>
        </p:nvSpPr>
        <p:spPr>
          <a:xfrm>
            <a:off x="11095176" y="6414760"/>
            <a:ext cx="258624" cy="248305"/>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8">
    <p:spTree>
      <p:nvGrpSpPr>
        <p:cNvPr id="1" name=""/>
        <p:cNvGrpSpPr/>
        <p:nvPr/>
      </p:nvGrpSpPr>
      <p:grpSpPr>
        <a:xfrm>
          <a:off x="0" y="0"/>
          <a:ext cx="0" cy="0"/>
          <a:chOff x="0" y="0"/>
          <a:chExt cx="0" cy="0"/>
        </a:xfrm>
      </p:grpSpPr>
      <p:sp>
        <p:nvSpPr>
          <p:cNvPr id="254" name="Picture Placeholder 10"/>
          <p:cNvSpPr/>
          <p:nvPr>
            <p:ph type="pic" idx="21"/>
          </p:nvPr>
        </p:nvSpPr>
        <p:spPr>
          <a:xfrm>
            <a:off x="-1" y="-24399"/>
            <a:ext cx="12192001" cy="6906798"/>
          </a:xfrm>
          <a:prstGeom prst="rect">
            <a:avLst/>
          </a:prstGeom>
        </p:spPr>
        <p:txBody>
          <a:bodyPr lIns="91439" rIns="91439">
            <a:noAutofit/>
          </a:bodyPr>
          <a:lstStyle/>
          <a:p>
            <a:pPr/>
          </a:p>
        </p:txBody>
      </p:sp>
      <p:sp>
        <p:nvSpPr>
          <p:cNvPr id="255"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pic>
        <p:nvPicPr>
          <p:cNvPr id="256" name="Rectangle Rectangle" descr="Rectangle Rectangle"/>
          <p:cNvPicPr>
            <a:picLocks noChangeAspect="0"/>
          </p:cNvPicPr>
          <p:nvPr/>
        </p:nvPicPr>
        <p:blipFill>
          <a:blip r:embed="rId2">
            <a:extLst/>
          </a:blip>
          <a:stretch>
            <a:fillRect/>
          </a:stretch>
        </p:blipFill>
        <p:spPr>
          <a:xfrm>
            <a:off x="2550595" y="244407"/>
            <a:ext cx="9245601" cy="1040587"/>
          </a:xfrm>
          <a:prstGeom prst="rect">
            <a:avLst/>
          </a:prstGeom>
          <a:effectLst>
            <a:outerShdw sx="100000" sy="100000" kx="0" ky="0" algn="b" rotWithShape="0" blurRad="190500" dist="12700" dir="5400000">
              <a:srgbClr val="000000"/>
            </a:outerShdw>
            <a:reflection blurRad="0" stA="14324" stPos="0" endA="0" endPos="40000" dist="0" dir="5400000" fadeDir="5400000" sx="100000" sy="-100000" kx="0" ky="0" algn="bl" rotWithShape="0"/>
          </a:effectLst>
        </p:spPr>
      </p:pic>
      <p:sp>
        <p:nvSpPr>
          <p:cNvPr id="257" name="Welcome  on board  of the professional PM  track"/>
          <p:cNvSpPr txBox="1"/>
          <p:nvPr/>
        </p:nvSpPr>
        <p:spPr>
          <a:xfrm>
            <a:off x="3173358" y="474146"/>
            <a:ext cx="8436085" cy="5232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b="1" sz="2800">
                <a:solidFill>
                  <a:srgbClr val="2D3956"/>
                </a:solidFill>
                <a:latin typeface="Tajawal Medium"/>
                <a:ea typeface="Tajawal Medium"/>
                <a:cs typeface="Tajawal Medium"/>
                <a:sym typeface="Tajawal Medium"/>
              </a:defRPr>
            </a:lvl1pPr>
          </a:lstStyle>
          <a:p>
            <a:pPr/>
            <a:r>
              <a:t>Welcome  on board  of the professional PM  track</a:t>
            </a:r>
          </a:p>
        </p:txBody>
      </p:sp>
      <p:pic>
        <p:nvPicPr>
          <p:cNvPr id="258" name="Rectangle: Rounded Corners 22" descr="Rectangle: Rounded Corners 22"/>
          <p:cNvPicPr>
            <a:picLocks noChangeAspect="0"/>
          </p:cNvPicPr>
          <p:nvPr/>
        </p:nvPicPr>
        <p:blipFill>
          <a:blip r:embed="rId3">
            <a:extLst/>
          </a:blip>
          <a:stretch>
            <a:fillRect/>
          </a:stretch>
        </p:blipFill>
        <p:spPr>
          <a:xfrm>
            <a:off x="6887206" y="16393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259" name="Rectangle: Rounded Corners 24" descr="Rectangle: Rounded Corners 24"/>
          <p:cNvPicPr>
            <a:picLocks noChangeAspect="0"/>
          </p:cNvPicPr>
          <p:nvPr/>
        </p:nvPicPr>
        <p:blipFill>
          <a:blip r:embed="rId4">
            <a:extLst/>
          </a:blip>
          <a:stretch>
            <a:fillRect/>
          </a:stretch>
        </p:blipFill>
        <p:spPr>
          <a:xfrm>
            <a:off x="2960466" y="2186247"/>
            <a:ext cx="4478492" cy="3144336"/>
          </a:xfrm>
          <a:prstGeom prst="rect">
            <a:avLst/>
          </a:prstGeom>
          <a:effectLst>
            <a:outerShdw sx="100000" sy="100000" kx="0" ky="0" algn="b" rotWithShape="0" blurRad="190500" dist="12700" dir="5400000">
              <a:srgbClr val="000000"/>
            </a:outerShdw>
            <a:reflection blurRad="0" stA="14324" stPos="0" endA="0" endPos="40000" dist="0" dir="5400000" fadeDir="5400000" sx="100000" sy="-100000" kx="0" ky="0" algn="bl" rotWithShape="0"/>
          </a:effectLst>
        </p:spPr>
      </p:pic>
      <p:sp>
        <p:nvSpPr>
          <p:cNvPr id="260" name="Body Level One…"/>
          <p:cNvSpPr txBox="1"/>
          <p:nvPr>
            <p:ph type="body" sz="quarter" idx="1"/>
          </p:nvPr>
        </p:nvSpPr>
        <p:spPr>
          <a:xfrm>
            <a:off x="7468151" y="2279792"/>
            <a:ext cx="3177419" cy="2929392"/>
          </a:xfrm>
          <a:prstGeom prst="rect">
            <a:avLst/>
          </a:prstGeom>
        </p:spPr>
        <p:txBody>
          <a:bodyPr anchor="ctr"/>
          <a:lstStyle>
            <a:lvl1pPr marL="0" indent="0">
              <a:buSzTx/>
              <a:buFontTx/>
              <a:buNone/>
            </a:lvl1pPr>
            <a:lvl2pPr marL="0" indent="228600">
              <a:buSzTx/>
              <a:buFontTx/>
              <a:buNone/>
            </a:lvl2pPr>
            <a:lvl3pPr marL="0" indent="457200">
              <a:buSzTx/>
              <a:buFontTx/>
              <a:buNone/>
            </a:lvl3pPr>
            <a:lvl4pPr marL="0" indent="685800">
              <a:buSzTx/>
              <a:buFontTx/>
              <a:buNone/>
            </a:lvl4pPr>
            <a:lvl5pPr marL="0" indent="914400">
              <a:buSzTx/>
              <a:buFontTx/>
              <a:buNone/>
            </a:lvl5pPr>
          </a:lstStyle>
          <a:p>
            <a:pPr/>
            <a:r>
              <a:t>Body Level One</a:t>
            </a:r>
          </a:p>
          <a:p>
            <a:pPr lvl="1"/>
            <a:r>
              <a:t>Body Level Two</a:t>
            </a:r>
          </a:p>
          <a:p>
            <a:pPr lvl="2"/>
            <a:r>
              <a:t>Body Level Three</a:t>
            </a:r>
          </a:p>
          <a:p>
            <a:pPr lvl="3"/>
            <a:r>
              <a:t>Body Level Four</a:t>
            </a:r>
          </a:p>
          <a:p>
            <a:pPr lvl="4"/>
            <a:r>
              <a:t>Body Level Five</a:t>
            </a:r>
          </a:p>
        </p:txBody>
      </p:sp>
      <p:sp>
        <p:nvSpPr>
          <p:cNvPr id="261" name="Slide Number"/>
          <p:cNvSpPr txBox="1"/>
          <p:nvPr>
            <p:ph type="sldNum" sz="quarter" idx="2"/>
          </p:nvPr>
        </p:nvSpPr>
        <p:spPr>
          <a:prstGeom prst="rect">
            <a:avLst/>
          </a:prstGeom>
        </p:spPr>
        <p:txBody>
          <a:bodyPr/>
          <a:lstStyle/>
          <a:p>
            <a:pPr/>
            <a:fld id="{86CB4B4D-7CA3-9044-876B-883B54F8677D}" type="slidenum"/>
          </a:p>
        </p:txBody>
      </p:sp>
      <p:sp>
        <p:nvSpPr>
          <p:cNvPr id="262"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pic>
        <p:nvPicPr>
          <p:cNvPr id="263" name="Graphic 21" descr="Graphic 21"/>
          <p:cNvPicPr>
            <a:picLocks noChangeAspect="1"/>
          </p:cNvPicPr>
          <p:nvPr/>
        </p:nvPicPr>
        <p:blipFill>
          <a:blip r:embed="rId5">
            <a:extLst/>
          </a:blip>
          <a:srcRect l="0" t="27877" r="0" b="25429"/>
          <a:stretch>
            <a:fillRect/>
          </a:stretch>
        </p:blipFill>
        <p:spPr>
          <a:xfrm>
            <a:off x="180431" y="79526"/>
            <a:ext cx="2305142" cy="1076344"/>
          </a:xfrm>
          <a:prstGeom prst="rect">
            <a:avLst/>
          </a:prstGeom>
          <a:ln w="12700">
            <a:miter lim="400000"/>
          </a:ln>
        </p:spPr>
      </p:pic>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4">
    <p:spTree>
      <p:nvGrpSpPr>
        <p:cNvPr id="1" name=""/>
        <p:cNvGrpSpPr/>
        <p:nvPr/>
      </p:nvGrpSpPr>
      <p:grpSpPr>
        <a:xfrm>
          <a:off x="0" y="0"/>
          <a:ext cx="0" cy="0"/>
          <a:chOff x="0" y="0"/>
          <a:chExt cx="0" cy="0"/>
        </a:xfrm>
      </p:grpSpPr>
      <p:sp>
        <p:nvSpPr>
          <p:cNvPr id="270" name="Picture Placeholder 10"/>
          <p:cNvSpPr/>
          <p:nvPr>
            <p:ph type="pic" idx="21"/>
          </p:nvPr>
        </p:nvSpPr>
        <p:spPr>
          <a:xfrm>
            <a:off x="-1" y="-24399"/>
            <a:ext cx="12192001" cy="6906798"/>
          </a:xfrm>
          <a:prstGeom prst="rect">
            <a:avLst/>
          </a:prstGeom>
        </p:spPr>
        <p:txBody>
          <a:bodyPr lIns="91439" rIns="91439">
            <a:noAutofit/>
          </a:bodyPr>
          <a:lstStyle/>
          <a:p>
            <a:pPr/>
          </a:p>
        </p:txBody>
      </p:sp>
      <p:sp>
        <p:nvSpPr>
          <p:cNvPr id="271"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272" name="Picture Placeholder 10"/>
          <p:cNvSpPr/>
          <p:nvPr>
            <p:ph type="pic" idx="22"/>
          </p:nvPr>
        </p:nvSpPr>
        <p:spPr>
          <a:xfrm>
            <a:off x="-1" y="-24399"/>
            <a:ext cx="12192001" cy="6906798"/>
          </a:xfrm>
          <a:prstGeom prst="rect">
            <a:avLst/>
          </a:prstGeom>
        </p:spPr>
        <p:txBody>
          <a:bodyPr lIns="91439" rIns="91439">
            <a:noAutofit/>
          </a:bodyPr>
          <a:lstStyle/>
          <a:p>
            <a:pPr/>
          </a:p>
        </p:txBody>
      </p:sp>
      <p:sp>
        <p:nvSpPr>
          <p:cNvPr id="273"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274" name="Rectangle 17"/>
          <p:cNvSpPr/>
          <p:nvPr/>
        </p:nvSpPr>
        <p:spPr>
          <a:xfrm>
            <a:off x="2626178" y="500899"/>
            <a:ext cx="9922203" cy="45720"/>
          </a:xfrm>
          <a:prstGeom prst="rect">
            <a:avLst/>
          </a:prstGeom>
          <a:solidFill>
            <a:srgbClr val="000000"/>
          </a:solidFill>
          <a:ln w="12700">
            <a:miter lim="400000"/>
          </a:ln>
        </p:spPr>
        <p:txBody>
          <a:bodyPr lIns="45719" rIns="45719" anchor="ctr"/>
          <a:lstStyle/>
          <a:p>
            <a:pPr algn="ctr">
              <a:defRPr>
                <a:solidFill>
                  <a:srgbClr val="FFFFFF"/>
                </a:solidFill>
              </a:defRPr>
            </a:pPr>
          </a:p>
        </p:txBody>
      </p:sp>
      <p:sp>
        <p:nvSpPr>
          <p:cNvPr id="275" name="Rectangle: Rounded Corners 22"/>
          <p:cNvSpPr/>
          <p:nvPr/>
        </p:nvSpPr>
        <p:spPr>
          <a:xfrm>
            <a:off x="8607914" y="952845"/>
            <a:ext cx="4128423" cy="4952309"/>
          </a:xfrm>
          <a:prstGeom prst="roundRect">
            <a:avLst>
              <a:gd name="adj" fmla="val 6140"/>
            </a:avLst>
          </a:prstGeom>
          <a:solidFill>
            <a:srgbClr val="00B0F0">
              <a:alpha val="61961"/>
            </a:srgbClr>
          </a:solidFill>
          <a:ln w="12700">
            <a:miter lim="400000"/>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276" name="Rectangle: Rounded Corners 24"/>
          <p:cNvSpPr/>
          <p:nvPr/>
        </p:nvSpPr>
        <p:spPr>
          <a:xfrm>
            <a:off x="2443547" y="1766138"/>
            <a:ext cx="9345750" cy="2826658"/>
          </a:xfrm>
          <a:prstGeom prst="roundRect">
            <a:avLst>
              <a:gd name="adj" fmla="val 9313"/>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pic>
        <p:nvPicPr>
          <p:cNvPr id="277" name="Graphic 21" descr="Graphic 21"/>
          <p:cNvPicPr>
            <a:picLocks noChangeAspect="1"/>
          </p:cNvPicPr>
          <p:nvPr/>
        </p:nvPicPr>
        <p:blipFill>
          <a:blip r:embed="rId2">
            <a:extLst/>
          </a:blip>
          <a:srcRect l="0" t="27877" r="0" b="25429"/>
          <a:stretch>
            <a:fillRect/>
          </a:stretch>
        </p:blipFill>
        <p:spPr>
          <a:xfrm>
            <a:off x="180431" y="79526"/>
            <a:ext cx="2305142" cy="1076344"/>
          </a:xfrm>
          <a:prstGeom prst="rect">
            <a:avLst/>
          </a:prstGeom>
          <a:ln w="12700">
            <a:miter lim="400000"/>
          </a:ln>
        </p:spPr>
      </p:pic>
      <p:sp>
        <p:nvSpPr>
          <p:cNvPr id="278" name="Slide Number"/>
          <p:cNvSpPr txBox="1"/>
          <p:nvPr>
            <p:ph type="sldNum" sz="quarter" idx="2"/>
          </p:nvPr>
        </p:nvSpPr>
        <p:spPr>
          <a:prstGeom prst="rect">
            <a:avLst/>
          </a:prstGeom>
        </p:spPr>
        <p:txBody>
          <a:bodyPr/>
          <a:lstStyle/>
          <a:p>
            <a:pPr/>
            <a:fld id="{86CB4B4D-7CA3-9044-876B-883B54F8677D}" type="slidenum"/>
          </a:p>
        </p:txBody>
      </p:sp>
      <p:sp>
        <p:nvSpPr>
          <p:cNvPr id="279" name="Title Text"/>
          <p:cNvSpPr txBox="1"/>
          <p:nvPr>
            <p:ph type="title"/>
          </p:nvPr>
        </p:nvSpPr>
        <p:spPr>
          <a:xfrm>
            <a:off x="2457636" y="693258"/>
            <a:ext cx="9593938" cy="679759"/>
          </a:xfrm>
          <a:prstGeom prst="rect">
            <a:avLst/>
          </a:prstGeom>
          <a:solidFill>
            <a:srgbClr val="FFFFFF"/>
          </a:solidFill>
          <a:ln w="9525">
            <a:round/>
          </a:ln>
          <a:effectLst>
            <a:outerShdw sx="100000" sy="100000" kx="0" ky="0" algn="b" rotWithShape="0" blurRad="190500" dist="101600" dir="5400000">
              <a:srgbClr val="941751"/>
            </a:outerShdw>
          </a:effectLst>
        </p:spPr>
        <p:txBody>
          <a:bodyPr/>
          <a:lstStyle>
            <a:lvl1pPr algn="ctr">
              <a:defRPr b="1">
                <a:solidFill>
                  <a:schemeClr val="accent5">
                    <a:satOff val="-3547"/>
                    <a:lumOff val="-10352"/>
                  </a:schemeClr>
                </a:solidFill>
                <a:latin typeface="Carlito"/>
                <a:ea typeface="Carlito"/>
                <a:cs typeface="Carlito"/>
                <a:sym typeface="Carlito"/>
              </a:defRPr>
            </a:lvl1pPr>
          </a:lstStyle>
          <a:p>
            <a:pPr/>
            <a:r>
              <a:t>Title Text</a:t>
            </a:r>
          </a:p>
        </p:txBody>
      </p:sp>
      <p:sp>
        <p:nvSpPr>
          <p:cNvPr id="280" name="Body Level One…"/>
          <p:cNvSpPr txBox="1"/>
          <p:nvPr>
            <p:ph type="body" sz="half" idx="1"/>
          </p:nvPr>
        </p:nvSpPr>
        <p:spPr>
          <a:xfrm>
            <a:off x="2557434" y="1864720"/>
            <a:ext cx="9117976" cy="2629494"/>
          </a:xfrm>
          <a:prstGeom prst="rect">
            <a:avLst/>
          </a:prstGeom>
        </p:spPr>
        <p:txBody>
          <a:bodyPr/>
          <a:lstStyle>
            <a:lvl1pPr>
              <a:defRPr sz="2600">
                <a:latin typeface="Bookman Old Style"/>
                <a:ea typeface="Bookman Old Style"/>
                <a:cs typeface="Bookman Old Style"/>
                <a:sym typeface="Bookman Old Style"/>
              </a:defRPr>
            </a:lvl1pPr>
            <a:lvl2pPr>
              <a:defRPr sz="2600">
                <a:latin typeface="Bookman Old Style"/>
                <a:ea typeface="Bookman Old Style"/>
                <a:cs typeface="Bookman Old Style"/>
                <a:sym typeface="Bookman Old Style"/>
              </a:defRPr>
            </a:lvl2pPr>
            <a:lvl3pPr>
              <a:defRPr sz="2600">
                <a:latin typeface="Bookman Old Style"/>
                <a:ea typeface="Bookman Old Style"/>
                <a:cs typeface="Bookman Old Style"/>
                <a:sym typeface="Bookman Old Style"/>
              </a:defRPr>
            </a:lvl3pPr>
            <a:lvl4pPr>
              <a:defRPr sz="2600">
                <a:latin typeface="Bookman Old Style"/>
                <a:ea typeface="Bookman Old Style"/>
                <a:cs typeface="Bookman Old Style"/>
                <a:sym typeface="Bookman Old Style"/>
              </a:defRPr>
            </a:lvl4pPr>
            <a:lvl5pPr>
              <a:defRPr sz="2600">
                <a:latin typeface="Bookman Old Style"/>
                <a:ea typeface="Bookman Old Style"/>
                <a:cs typeface="Bookman Old Style"/>
                <a:sym typeface="Bookman Old Style"/>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6">
    <p:spTree>
      <p:nvGrpSpPr>
        <p:cNvPr id="1" name=""/>
        <p:cNvGrpSpPr/>
        <p:nvPr/>
      </p:nvGrpSpPr>
      <p:grpSpPr>
        <a:xfrm>
          <a:off x="0" y="0"/>
          <a:ext cx="0" cy="0"/>
          <a:chOff x="0" y="0"/>
          <a:chExt cx="0" cy="0"/>
        </a:xfrm>
      </p:grpSpPr>
      <p:sp>
        <p:nvSpPr>
          <p:cNvPr id="287" name="Picture Placeholder 10"/>
          <p:cNvSpPr/>
          <p:nvPr>
            <p:ph type="pic" idx="21"/>
          </p:nvPr>
        </p:nvSpPr>
        <p:spPr>
          <a:xfrm>
            <a:off x="-1" y="-24399"/>
            <a:ext cx="12192001" cy="6906798"/>
          </a:xfrm>
          <a:prstGeom prst="rect">
            <a:avLst/>
          </a:prstGeom>
        </p:spPr>
        <p:txBody>
          <a:bodyPr lIns="91439" rIns="91439">
            <a:noAutofit/>
          </a:bodyPr>
          <a:lstStyle/>
          <a:p>
            <a:pPr/>
          </a:p>
        </p:txBody>
      </p:sp>
      <p:sp>
        <p:nvSpPr>
          <p:cNvPr id="288"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289" name="Picture Placeholder 10"/>
          <p:cNvSpPr/>
          <p:nvPr>
            <p:ph type="pic" idx="22"/>
          </p:nvPr>
        </p:nvSpPr>
        <p:spPr>
          <a:xfrm>
            <a:off x="-1" y="-24399"/>
            <a:ext cx="12192001" cy="6906798"/>
          </a:xfrm>
          <a:prstGeom prst="rect">
            <a:avLst/>
          </a:prstGeom>
        </p:spPr>
        <p:txBody>
          <a:bodyPr lIns="91439" rIns="91439">
            <a:noAutofit/>
          </a:bodyPr>
          <a:lstStyle/>
          <a:p>
            <a:pPr/>
          </a:p>
        </p:txBody>
      </p:sp>
      <p:sp>
        <p:nvSpPr>
          <p:cNvPr id="290"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291" name="Rectangle 17"/>
          <p:cNvSpPr/>
          <p:nvPr/>
        </p:nvSpPr>
        <p:spPr>
          <a:xfrm>
            <a:off x="2626178" y="500899"/>
            <a:ext cx="9922203" cy="45720"/>
          </a:xfrm>
          <a:prstGeom prst="rect">
            <a:avLst/>
          </a:prstGeom>
          <a:solidFill>
            <a:srgbClr val="000000"/>
          </a:solidFill>
          <a:ln w="12700">
            <a:miter lim="400000"/>
          </a:ln>
        </p:spPr>
        <p:txBody>
          <a:bodyPr lIns="45719" rIns="45719" anchor="ctr"/>
          <a:lstStyle/>
          <a:p>
            <a:pPr algn="ctr">
              <a:defRPr>
                <a:solidFill>
                  <a:srgbClr val="FFFFFF"/>
                </a:solidFill>
              </a:defRPr>
            </a:pPr>
          </a:p>
        </p:txBody>
      </p:sp>
      <p:sp>
        <p:nvSpPr>
          <p:cNvPr id="292" name="Rectangle: Rounded Corners 22"/>
          <p:cNvSpPr/>
          <p:nvPr/>
        </p:nvSpPr>
        <p:spPr>
          <a:xfrm>
            <a:off x="8607914" y="952845"/>
            <a:ext cx="4128423" cy="4952309"/>
          </a:xfrm>
          <a:prstGeom prst="roundRect">
            <a:avLst>
              <a:gd name="adj" fmla="val 6140"/>
            </a:avLst>
          </a:prstGeom>
          <a:solidFill>
            <a:srgbClr val="00B0F0">
              <a:alpha val="61961"/>
            </a:srgbClr>
          </a:solidFill>
          <a:ln w="12700">
            <a:miter lim="400000"/>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pic>
        <p:nvPicPr>
          <p:cNvPr id="293" name="Graphic 21" descr="Graphic 21"/>
          <p:cNvPicPr>
            <a:picLocks noChangeAspect="1"/>
          </p:cNvPicPr>
          <p:nvPr/>
        </p:nvPicPr>
        <p:blipFill>
          <a:blip r:embed="rId2">
            <a:extLst/>
          </a:blip>
          <a:srcRect l="0" t="27877" r="0" b="25429"/>
          <a:stretch>
            <a:fillRect/>
          </a:stretch>
        </p:blipFill>
        <p:spPr>
          <a:xfrm>
            <a:off x="180431" y="79526"/>
            <a:ext cx="2305142" cy="1076344"/>
          </a:xfrm>
          <a:prstGeom prst="rect">
            <a:avLst/>
          </a:prstGeom>
          <a:ln w="12700">
            <a:miter lim="400000"/>
          </a:ln>
        </p:spPr>
      </p:pic>
      <p:sp>
        <p:nvSpPr>
          <p:cNvPr id="294" name="Slide Number"/>
          <p:cNvSpPr txBox="1"/>
          <p:nvPr>
            <p:ph type="sldNum" sz="quarter" idx="2"/>
          </p:nvPr>
        </p:nvSpPr>
        <p:spPr>
          <a:prstGeom prst="rect">
            <a:avLst/>
          </a:prstGeom>
        </p:spPr>
        <p:txBody>
          <a:bodyPr/>
          <a:lstStyle/>
          <a:p>
            <a:pPr/>
            <a:fld id="{86CB4B4D-7CA3-9044-876B-883B54F8677D}" type="slidenum"/>
          </a:p>
        </p:txBody>
      </p:sp>
      <p:pic>
        <p:nvPicPr>
          <p:cNvPr id="295" name="Title Text Title Text" descr="Title Text Title Text"/>
          <p:cNvPicPr>
            <a:picLocks noChangeAspect="0"/>
          </p:cNvPicPr>
          <p:nvPr/>
        </p:nvPicPr>
        <p:blipFill>
          <a:blip r:embed="rId3">
            <a:extLst/>
          </a:blip>
          <a:stretch>
            <a:fillRect/>
          </a:stretch>
        </p:blipFill>
        <p:spPr>
          <a:xfrm>
            <a:off x="1460500" y="1425559"/>
            <a:ext cx="9271000" cy="1055704"/>
          </a:xfrm>
          <a:prstGeom prst="rect">
            <a:avLst/>
          </a:prstGeom>
          <a:effectLst>
            <a:outerShdw sx="100000" sy="100000" kx="0" ky="0" algn="b" rotWithShape="0" blurRad="190500" dist="101600" dir="5400000">
              <a:srgbClr val="941751"/>
            </a:outerShdw>
          </a:effectLst>
        </p:spPr>
      </p:pic>
      <p:pic>
        <p:nvPicPr>
          <p:cNvPr id="296" name="Rectangle Rectangle" descr="Rectangle Rectangle"/>
          <p:cNvPicPr>
            <a:picLocks noChangeAspect="0"/>
          </p:cNvPicPr>
          <p:nvPr/>
        </p:nvPicPr>
        <p:blipFill>
          <a:blip r:embed="rId4">
            <a:extLst/>
          </a:blip>
          <a:stretch>
            <a:fillRect/>
          </a:stretch>
        </p:blipFill>
        <p:spPr>
          <a:xfrm>
            <a:off x="1464302" y="3036520"/>
            <a:ext cx="9245601" cy="2589259"/>
          </a:xfrm>
          <a:prstGeom prst="rect">
            <a:avLst/>
          </a:prstGeom>
          <a:effectLst>
            <a:outerShdw sx="100000" sy="100000" kx="0" ky="0" algn="b" rotWithShape="0" blurRad="190500" dist="50800" dir="5400000">
              <a:schemeClr val="accent5">
                <a:alpha val="49461"/>
              </a:schemeClr>
            </a:outerShdw>
          </a:effectLst>
        </p:spPr>
      </p:pic>
      <p:sp>
        <p:nvSpPr>
          <p:cNvPr id="297" name="Body Level One…"/>
          <p:cNvSpPr txBox="1"/>
          <p:nvPr>
            <p:ph type="body" sz="half" idx="1"/>
          </p:nvPr>
        </p:nvSpPr>
        <p:spPr>
          <a:xfrm>
            <a:off x="1537012" y="3005634"/>
            <a:ext cx="9117976" cy="2629495"/>
          </a:xfrm>
          <a:prstGeom prst="rect">
            <a:avLst/>
          </a:prstGeom>
        </p:spPr>
        <p:txBody>
          <a:bodyPr/>
          <a:lstStyle>
            <a:lvl1pPr>
              <a:defRPr sz="2600">
                <a:latin typeface="Bookman Old Style"/>
                <a:ea typeface="Bookman Old Style"/>
                <a:cs typeface="Bookman Old Style"/>
                <a:sym typeface="Bookman Old Style"/>
              </a:defRPr>
            </a:lvl1pPr>
            <a:lvl2pPr>
              <a:defRPr sz="2600">
                <a:latin typeface="Bookman Old Style"/>
                <a:ea typeface="Bookman Old Style"/>
                <a:cs typeface="Bookman Old Style"/>
                <a:sym typeface="Bookman Old Style"/>
              </a:defRPr>
            </a:lvl2pPr>
            <a:lvl3pPr>
              <a:defRPr sz="2600">
                <a:latin typeface="Bookman Old Style"/>
                <a:ea typeface="Bookman Old Style"/>
                <a:cs typeface="Bookman Old Style"/>
                <a:sym typeface="Bookman Old Style"/>
              </a:defRPr>
            </a:lvl3pPr>
            <a:lvl4pPr>
              <a:defRPr sz="2600">
                <a:latin typeface="Bookman Old Style"/>
                <a:ea typeface="Bookman Old Style"/>
                <a:cs typeface="Bookman Old Style"/>
                <a:sym typeface="Bookman Old Style"/>
              </a:defRPr>
            </a:lvl4pPr>
            <a:lvl5pPr>
              <a:defRPr sz="2600">
                <a:latin typeface="Bookman Old Style"/>
                <a:ea typeface="Bookman Old Style"/>
                <a:cs typeface="Bookman Old Style"/>
                <a:sym typeface="Bookman Old Style"/>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7">
    <p:spTree>
      <p:nvGrpSpPr>
        <p:cNvPr id="1" name=""/>
        <p:cNvGrpSpPr/>
        <p:nvPr/>
      </p:nvGrpSpPr>
      <p:grpSpPr>
        <a:xfrm>
          <a:off x="0" y="0"/>
          <a:ext cx="0" cy="0"/>
          <a:chOff x="0" y="0"/>
          <a:chExt cx="0" cy="0"/>
        </a:xfrm>
      </p:grpSpPr>
      <p:sp>
        <p:nvSpPr>
          <p:cNvPr id="304" name="Picture Placeholder 10"/>
          <p:cNvSpPr/>
          <p:nvPr>
            <p:ph type="pic" idx="21"/>
          </p:nvPr>
        </p:nvSpPr>
        <p:spPr>
          <a:xfrm>
            <a:off x="-1" y="-24399"/>
            <a:ext cx="12192001" cy="6906798"/>
          </a:xfrm>
          <a:prstGeom prst="rect">
            <a:avLst/>
          </a:prstGeom>
        </p:spPr>
        <p:txBody>
          <a:bodyPr lIns="91439" rIns="91439">
            <a:noAutofit/>
          </a:bodyPr>
          <a:lstStyle/>
          <a:p>
            <a:pPr/>
          </a:p>
        </p:txBody>
      </p:sp>
      <p:sp>
        <p:nvSpPr>
          <p:cNvPr id="305"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306" name="Picture Placeholder 10"/>
          <p:cNvSpPr/>
          <p:nvPr>
            <p:ph type="pic" idx="22"/>
          </p:nvPr>
        </p:nvSpPr>
        <p:spPr>
          <a:xfrm>
            <a:off x="-1" y="-24399"/>
            <a:ext cx="12192001" cy="6906798"/>
          </a:xfrm>
          <a:prstGeom prst="rect">
            <a:avLst/>
          </a:prstGeom>
        </p:spPr>
        <p:txBody>
          <a:bodyPr lIns="91439" rIns="91439">
            <a:noAutofit/>
          </a:bodyPr>
          <a:lstStyle/>
          <a:p>
            <a:pPr/>
          </a:p>
        </p:txBody>
      </p:sp>
      <p:sp>
        <p:nvSpPr>
          <p:cNvPr id="307"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308" name="Rectangle 17"/>
          <p:cNvSpPr/>
          <p:nvPr/>
        </p:nvSpPr>
        <p:spPr>
          <a:xfrm>
            <a:off x="2626178" y="500899"/>
            <a:ext cx="9922203" cy="45720"/>
          </a:xfrm>
          <a:prstGeom prst="rect">
            <a:avLst/>
          </a:prstGeom>
          <a:solidFill>
            <a:srgbClr val="000000"/>
          </a:solidFill>
          <a:ln w="12700">
            <a:miter lim="400000"/>
          </a:ln>
        </p:spPr>
        <p:txBody>
          <a:bodyPr lIns="45719" rIns="45719" anchor="ctr"/>
          <a:lstStyle/>
          <a:p>
            <a:pPr algn="ctr">
              <a:defRPr>
                <a:solidFill>
                  <a:srgbClr val="FFFFFF"/>
                </a:solidFill>
              </a:defRPr>
            </a:pPr>
          </a:p>
        </p:txBody>
      </p:sp>
      <p:sp>
        <p:nvSpPr>
          <p:cNvPr id="309" name="Rectangle: Rounded Corners 22"/>
          <p:cNvSpPr/>
          <p:nvPr/>
        </p:nvSpPr>
        <p:spPr>
          <a:xfrm>
            <a:off x="8607914" y="952845"/>
            <a:ext cx="4128423" cy="4952309"/>
          </a:xfrm>
          <a:prstGeom prst="roundRect">
            <a:avLst>
              <a:gd name="adj" fmla="val 6140"/>
            </a:avLst>
          </a:prstGeom>
          <a:solidFill>
            <a:srgbClr val="00B0F0">
              <a:alpha val="61961"/>
            </a:srgbClr>
          </a:solidFill>
          <a:ln w="12700">
            <a:miter lim="400000"/>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pic>
        <p:nvPicPr>
          <p:cNvPr id="310" name="Graphic 21" descr="Graphic 21"/>
          <p:cNvPicPr>
            <a:picLocks noChangeAspect="1"/>
          </p:cNvPicPr>
          <p:nvPr/>
        </p:nvPicPr>
        <p:blipFill>
          <a:blip r:embed="rId2">
            <a:extLst/>
          </a:blip>
          <a:srcRect l="0" t="27877" r="0" b="25429"/>
          <a:stretch>
            <a:fillRect/>
          </a:stretch>
        </p:blipFill>
        <p:spPr>
          <a:xfrm>
            <a:off x="180431" y="79526"/>
            <a:ext cx="2305142" cy="1076344"/>
          </a:xfrm>
          <a:prstGeom prst="rect">
            <a:avLst/>
          </a:prstGeom>
          <a:ln w="12700">
            <a:miter lim="400000"/>
          </a:ln>
        </p:spPr>
      </p:pic>
      <p:sp>
        <p:nvSpPr>
          <p:cNvPr id="311" name="Slide Number"/>
          <p:cNvSpPr txBox="1"/>
          <p:nvPr>
            <p:ph type="sldNum" sz="quarter" idx="2"/>
          </p:nvPr>
        </p:nvSpPr>
        <p:spPr>
          <a:prstGeom prst="rect">
            <a:avLst/>
          </a:prstGeom>
        </p:spPr>
        <p:txBody>
          <a:bodyPr/>
          <a:lstStyle/>
          <a:p>
            <a:pPr/>
            <a:fld id="{86CB4B4D-7CA3-9044-876B-883B54F8677D}" type="slidenum"/>
          </a:p>
        </p:txBody>
      </p:sp>
      <p:sp>
        <p:nvSpPr>
          <p:cNvPr id="312" name="Title Text"/>
          <p:cNvSpPr txBox="1"/>
          <p:nvPr>
            <p:ph type="title"/>
          </p:nvPr>
        </p:nvSpPr>
        <p:spPr>
          <a:xfrm>
            <a:off x="1820381" y="3089121"/>
            <a:ext cx="9593939" cy="679758"/>
          </a:xfrm>
          <a:prstGeom prst="rect">
            <a:avLst/>
          </a:prstGeom>
          <a:solidFill>
            <a:srgbClr val="FFFFFF"/>
          </a:solidFill>
          <a:ln w="9525">
            <a:round/>
          </a:ln>
          <a:effectLst>
            <a:outerShdw sx="100000" sy="100000" kx="0" ky="0" algn="b" rotWithShape="0" blurRad="190500" dist="101600" dir="5400000">
              <a:srgbClr val="941751"/>
            </a:outerShdw>
          </a:effectLst>
        </p:spPr>
        <p:txBody>
          <a:bodyPr/>
          <a:lstStyle>
            <a:lvl1pPr algn="ctr">
              <a:defRPr b="1">
                <a:solidFill>
                  <a:schemeClr val="accent5">
                    <a:satOff val="-3547"/>
                    <a:lumOff val="-10352"/>
                  </a:schemeClr>
                </a:solidFill>
                <a:latin typeface="Carlito"/>
                <a:ea typeface="Carlito"/>
                <a:cs typeface="Carlito"/>
                <a:sym typeface="Carlito"/>
              </a:defRPr>
            </a:lvl1pPr>
          </a:lstStyle>
          <a:p>
            <a:pPr/>
            <a:r>
              <a:t>Title Text</a:t>
            </a:r>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5">
    <p:spTree>
      <p:nvGrpSpPr>
        <p:cNvPr id="1" name=""/>
        <p:cNvGrpSpPr/>
        <p:nvPr/>
      </p:nvGrpSpPr>
      <p:grpSpPr>
        <a:xfrm>
          <a:off x="0" y="0"/>
          <a:ext cx="0" cy="0"/>
          <a:chOff x="0" y="0"/>
          <a:chExt cx="0" cy="0"/>
        </a:xfrm>
      </p:grpSpPr>
      <p:sp>
        <p:nvSpPr>
          <p:cNvPr id="319" name="Picture Placeholder 10"/>
          <p:cNvSpPr/>
          <p:nvPr>
            <p:ph type="pic" idx="21"/>
          </p:nvPr>
        </p:nvSpPr>
        <p:spPr>
          <a:xfrm>
            <a:off x="-1" y="-24399"/>
            <a:ext cx="12192001" cy="6906798"/>
          </a:xfrm>
          <a:prstGeom prst="rect">
            <a:avLst/>
          </a:prstGeom>
        </p:spPr>
        <p:txBody>
          <a:bodyPr lIns="91439" rIns="91439">
            <a:noAutofit/>
          </a:bodyPr>
          <a:lstStyle/>
          <a:p>
            <a:pPr/>
          </a:p>
        </p:txBody>
      </p:sp>
      <p:sp>
        <p:nvSpPr>
          <p:cNvPr id="320"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321" name="Picture Placeholder 10"/>
          <p:cNvSpPr/>
          <p:nvPr>
            <p:ph type="pic" idx="22"/>
          </p:nvPr>
        </p:nvSpPr>
        <p:spPr>
          <a:xfrm>
            <a:off x="-1" y="-24399"/>
            <a:ext cx="12192001" cy="6906798"/>
          </a:xfrm>
          <a:prstGeom prst="rect">
            <a:avLst/>
          </a:prstGeom>
        </p:spPr>
        <p:txBody>
          <a:bodyPr lIns="91439" rIns="91439">
            <a:noAutofit/>
          </a:bodyPr>
          <a:lstStyle/>
          <a:p>
            <a:pPr/>
          </a:p>
        </p:txBody>
      </p:sp>
      <p:sp>
        <p:nvSpPr>
          <p:cNvPr id="322"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323" name="Rectangle 17"/>
          <p:cNvSpPr/>
          <p:nvPr/>
        </p:nvSpPr>
        <p:spPr>
          <a:xfrm>
            <a:off x="2626178" y="500899"/>
            <a:ext cx="9922203" cy="45720"/>
          </a:xfrm>
          <a:prstGeom prst="rect">
            <a:avLst/>
          </a:prstGeom>
          <a:solidFill>
            <a:srgbClr val="000000"/>
          </a:solidFill>
          <a:ln w="12700">
            <a:miter lim="400000"/>
          </a:ln>
        </p:spPr>
        <p:txBody>
          <a:bodyPr lIns="45719" rIns="45719" anchor="ctr"/>
          <a:lstStyle/>
          <a:p>
            <a:pPr algn="ctr">
              <a:defRPr>
                <a:solidFill>
                  <a:srgbClr val="FFFFFF"/>
                </a:solidFill>
              </a:defRPr>
            </a:pPr>
          </a:p>
        </p:txBody>
      </p:sp>
      <p:sp>
        <p:nvSpPr>
          <p:cNvPr id="324" name="Rectangle: Rounded Corners 22"/>
          <p:cNvSpPr/>
          <p:nvPr/>
        </p:nvSpPr>
        <p:spPr>
          <a:xfrm>
            <a:off x="8607914" y="952845"/>
            <a:ext cx="4128423" cy="4952309"/>
          </a:xfrm>
          <a:prstGeom prst="roundRect">
            <a:avLst>
              <a:gd name="adj" fmla="val 6140"/>
            </a:avLst>
          </a:prstGeom>
          <a:solidFill>
            <a:srgbClr val="00B0F0">
              <a:alpha val="61961"/>
            </a:srgbClr>
          </a:solidFill>
          <a:ln w="12700">
            <a:miter lim="400000"/>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sp>
        <p:nvSpPr>
          <p:cNvPr id="325" name="Rectangle: Rounded Corners 24"/>
          <p:cNvSpPr/>
          <p:nvPr/>
        </p:nvSpPr>
        <p:spPr>
          <a:xfrm>
            <a:off x="1181062" y="1285191"/>
            <a:ext cx="9345750" cy="4287617"/>
          </a:xfrm>
          <a:prstGeom prst="roundRect">
            <a:avLst>
              <a:gd name="adj" fmla="val 6140"/>
            </a:avLst>
          </a:prstGeom>
          <a:solidFill>
            <a:srgbClr val="FFFFFF"/>
          </a:solidFill>
          <a:ln w="38100">
            <a:solidFill>
              <a:srgbClr val="00B0F0"/>
            </a:solidFill>
            <a:miter/>
          </a:ln>
          <a:effectLst>
            <a:outerShdw sx="100000" sy="100000" kx="0" ky="0" algn="b" rotWithShape="0" blurRad="571500" dist="0" dir="0">
              <a:srgbClr val="000000">
                <a:alpha val="25000"/>
              </a:srgbClr>
            </a:outerShdw>
          </a:effectLst>
        </p:spPr>
        <p:txBody>
          <a:bodyPr lIns="45719" rIns="45719" anchor="ctr"/>
          <a:lstStyle/>
          <a:p>
            <a:pPr algn="ctr">
              <a:defRPr>
                <a:solidFill>
                  <a:srgbClr val="FFFFFF"/>
                </a:solidFill>
              </a:defRPr>
            </a:pPr>
          </a:p>
        </p:txBody>
      </p:sp>
      <p:pic>
        <p:nvPicPr>
          <p:cNvPr id="326" name="Graphic 21" descr="Graphic 21"/>
          <p:cNvPicPr>
            <a:picLocks noChangeAspect="1"/>
          </p:cNvPicPr>
          <p:nvPr/>
        </p:nvPicPr>
        <p:blipFill>
          <a:blip r:embed="rId2">
            <a:extLst/>
          </a:blip>
          <a:srcRect l="0" t="27877" r="0" b="25429"/>
          <a:stretch>
            <a:fillRect/>
          </a:stretch>
        </p:blipFill>
        <p:spPr>
          <a:xfrm>
            <a:off x="180431" y="79526"/>
            <a:ext cx="2305142" cy="1076344"/>
          </a:xfrm>
          <a:prstGeom prst="rect">
            <a:avLst/>
          </a:prstGeom>
          <a:ln w="12700">
            <a:miter lim="400000"/>
          </a:ln>
        </p:spPr>
      </p:pic>
      <p:sp>
        <p:nvSpPr>
          <p:cNvPr id="327" name="Slide Number"/>
          <p:cNvSpPr txBox="1"/>
          <p:nvPr>
            <p:ph type="sldNum" sz="quarter" idx="2"/>
          </p:nvPr>
        </p:nvSpPr>
        <p:spPr>
          <a:prstGeom prst="rect">
            <a:avLst/>
          </a:prstGeom>
        </p:spPr>
        <p:txBody>
          <a:bodyPr/>
          <a:lstStyle/>
          <a:p>
            <a:pPr/>
            <a:fld id="{86CB4B4D-7CA3-9044-876B-883B54F8677D}" type="slidenum"/>
          </a:p>
        </p:txBody>
      </p:sp>
      <p:sp>
        <p:nvSpPr>
          <p:cNvPr id="328" name="Body Level One…"/>
          <p:cNvSpPr txBox="1"/>
          <p:nvPr>
            <p:ph type="body" sz="half" idx="1"/>
          </p:nvPr>
        </p:nvSpPr>
        <p:spPr>
          <a:xfrm>
            <a:off x="1496452" y="1485900"/>
            <a:ext cx="8409548" cy="3747019"/>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2">
    <p:spTree>
      <p:nvGrpSpPr>
        <p:cNvPr id="1" name=""/>
        <p:cNvGrpSpPr/>
        <p:nvPr/>
      </p:nvGrpSpPr>
      <p:grpSpPr>
        <a:xfrm>
          <a:off x="0" y="0"/>
          <a:ext cx="0" cy="0"/>
          <a:chOff x="0" y="0"/>
          <a:chExt cx="0" cy="0"/>
        </a:xfrm>
      </p:grpSpPr>
      <p:sp>
        <p:nvSpPr>
          <p:cNvPr id="3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9">
    <p:spTree>
      <p:nvGrpSpPr>
        <p:cNvPr id="1" name=""/>
        <p:cNvGrpSpPr/>
        <p:nvPr/>
      </p:nvGrpSpPr>
      <p:grpSpPr>
        <a:xfrm>
          <a:off x="0" y="0"/>
          <a:ext cx="0" cy="0"/>
          <a:chOff x="0" y="0"/>
          <a:chExt cx="0" cy="0"/>
        </a:xfrm>
      </p:grpSpPr>
      <p:sp>
        <p:nvSpPr>
          <p:cNvPr id="342" name="Oval 17"/>
          <p:cNvSpPr/>
          <p:nvPr/>
        </p:nvSpPr>
        <p:spPr>
          <a:xfrm>
            <a:off x="6987960" y="-2856"/>
            <a:ext cx="6969065" cy="6625587"/>
          </a:xfrm>
          <a:prstGeom prst="ellipse">
            <a:avLst/>
          </a:prstGeom>
          <a:solidFill>
            <a:srgbClr val="00B0F0"/>
          </a:solidFill>
          <a:ln w="12700">
            <a:miter lim="400000"/>
          </a:ln>
        </p:spPr>
        <p:txBody>
          <a:bodyPr lIns="45719" rIns="45719" anchor="ctr"/>
          <a:lstStyle/>
          <a:p>
            <a:pPr algn="ctr">
              <a:defRPr>
                <a:solidFill>
                  <a:srgbClr val="FFFFFF"/>
                </a:solidFill>
              </a:defRPr>
            </a:pPr>
          </a:p>
        </p:txBody>
      </p:sp>
      <p:sp>
        <p:nvSpPr>
          <p:cNvPr id="343" name="TextBox 29"/>
          <p:cNvSpPr txBox="1"/>
          <p:nvPr/>
        </p:nvSpPr>
        <p:spPr>
          <a:xfrm>
            <a:off x="1764123" y="3945811"/>
            <a:ext cx="4795023" cy="42139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2400">
                <a:latin typeface="Times New Roman"/>
                <a:ea typeface="Times New Roman"/>
                <a:cs typeface="Times New Roman"/>
                <a:sym typeface="Times New Roman"/>
              </a:defRPr>
            </a:lvl1pPr>
          </a:lstStyle>
          <a:p>
            <a:pPr/>
            <a:r>
              <a:t>Prepared by Dr. Mahmoud Ibrahim </a:t>
            </a:r>
          </a:p>
        </p:txBody>
      </p:sp>
      <p:sp>
        <p:nvSpPr>
          <p:cNvPr id="344" name="TextBox 30"/>
          <p:cNvSpPr txBox="1"/>
          <p:nvPr/>
        </p:nvSpPr>
        <p:spPr>
          <a:xfrm>
            <a:off x="1469179" y="3120407"/>
            <a:ext cx="5384911" cy="715402"/>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b="1" sz="4400">
                <a:solidFill>
                  <a:srgbClr val="00B0F0"/>
                </a:solidFill>
                <a:latin typeface="Times New Roman"/>
                <a:ea typeface="Times New Roman"/>
                <a:cs typeface="Times New Roman"/>
                <a:sym typeface="Times New Roman"/>
              </a:defRPr>
            </a:lvl1pPr>
          </a:lstStyle>
          <a:p>
            <a:pPr/>
            <a:r>
              <a:t>Project ..Management</a:t>
            </a:r>
          </a:p>
        </p:txBody>
      </p:sp>
      <p:sp>
        <p:nvSpPr>
          <p:cNvPr id="345" name="TextBox 45"/>
          <p:cNvSpPr txBox="1"/>
          <p:nvPr/>
        </p:nvSpPr>
        <p:spPr>
          <a:xfrm>
            <a:off x="976172" y="4608186"/>
            <a:ext cx="1099181" cy="66485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sz="2000">
                <a:latin typeface="Times New Roman"/>
                <a:ea typeface="Times New Roman"/>
                <a:cs typeface="Times New Roman"/>
                <a:sym typeface="Times New Roman"/>
              </a:defRPr>
            </a:lvl1pPr>
          </a:lstStyle>
          <a:p>
            <a:pPr/>
            <a:r>
              <a:t>PMG 615</a:t>
            </a:r>
          </a:p>
        </p:txBody>
      </p:sp>
      <p:sp>
        <p:nvSpPr>
          <p:cNvPr id="346" name="Oval 13"/>
          <p:cNvSpPr/>
          <p:nvPr/>
        </p:nvSpPr>
        <p:spPr>
          <a:xfrm>
            <a:off x="7150699" y="294989"/>
            <a:ext cx="6643585" cy="6029898"/>
          </a:xfrm>
          <a:prstGeom prst="ellipse">
            <a:avLst/>
          </a:prstGeom>
          <a:blipFill>
            <a:blip r:embed="rId2"/>
            <a:stretch>
              <a:fillRect/>
            </a:stretch>
          </a:blipFill>
          <a:ln w="12700">
            <a:solidFill>
              <a:srgbClr val="1D3053"/>
            </a:solidFill>
            <a:miter/>
          </a:ln>
        </p:spPr>
        <p:txBody>
          <a:bodyPr lIns="45719" rIns="45719" anchor="ctr"/>
          <a:lstStyle/>
          <a:p>
            <a:pPr algn="ctr">
              <a:defRPr>
                <a:solidFill>
                  <a:srgbClr val="FFFFFF"/>
                </a:solidFill>
              </a:defRPr>
            </a:pPr>
          </a:p>
        </p:txBody>
      </p:sp>
      <p:pic>
        <p:nvPicPr>
          <p:cNvPr id="347" name="Graphic 21" descr="Graphic 21"/>
          <p:cNvPicPr>
            <a:picLocks noChangeAspect="1"/>
          </p:cNvPicPr>
          <p:nvPr/>
        </p:nvPicPr>
        <p:blipFill>
          <a:blip r:embed="rId3">
            <a:extLst/>
          </a:blip>
          <a:srcRect l="0" t="27877" r="0" b="25429"/>
          <a:stretch>
            <a:fillRect/>
          </a:stretch>
        </p:blipFill>
        <p:spPr>
          <a:xfrm>
            <a:off x="314853" y="34383"/>
            <a:ext cx="2954656" cy="1379623"/>
          </a:xfrm>
          <a:prstGeom prst="rect">
            <a:avLst/>
          </a:prstGeom>
          <a:ln w="12700">
            <a:miter lim="400000"/>
          </a:ln>
        </p:spPr>
      </p:pic>
      <p:pic>
        <p:nvPicPr>
          <p:cNvPr id="348" name="Image" descr="Image"/>
          <p:cNvPicPr>
            <a:picLocks noChangeAspect="1"/>
          </p:cNvPicPr>
          <p:nvPr/>
        </p:nvPicPr>
        <p:blipFill>
          <a:blip r:embed="rId4">
            <a:extLst/>
          </a:blip>
          <a:stretch>
            <a:fillRect/>
          </a:stretch>
        </p:blipFill>
        <p:spPr>
          <a:xfrm>
            <a:off x="-22808" y="6628466"/>
            <a:ext cx="12420121" cy="1829321"/>
          </a:xfrm>
          <a:prstGeom prst="rect">
            <a:avLst/>
          </a:prstGeom>
          <a:ln w="12700">
            <a:miter lim="400000"/>
          </a:ln>
        </p:spPr>
      </p:pic>
      <p:grpSp>
        <p:nvGrpSpPr>
          <p:cNvPr id="351" name="Rectangle: Rounded Corners 33"/>
          <p:cNvGrpSpPr/>
          <p:nvPr/>
        </p:nvGrpSpPr>
        <p:grpSpPr>
          <a:xfrm>
            <a:off x="60918" y="5542295"/>
            <a:ext cx="7456304" cy="1122000"/>
            <a:chOff x="0" y="0"/>
            <a:chExt cx="7456303" cy="1121998"/>
          </a:xfrm>
        </p:grpSpPr>
        <p:sp>
          <p:nvSpPr>
            <p:cNvPr id="349" name="Rounded Rectangle"/>
            <p:cNvSpPr/>
            <p:nvPr/>
          </p:nvSpPr>
          <p:spPr>
            <a:xfrm>
              <a:off x="0" y="0"/>
              <a:ext cx="7456304" cy="1121999"/>
            </a:xfrm>
            <a:prstGeom prst="roundRect">
              <a:avLst>
                <a:gd name="adj" fmla="val 16667"/>
              </a:avLst>
            </a:prstGeom>
            <a:solidFill>
              <a:srgbClr val="00B0F0"/>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350" name="Lecture 11"/>
            <p:cNvSpPr txBox="1"/>
            <p:nvPr/>
          </p:nvSpPr>
          <p:spPr>
            <a:xfrm>
              <a:off x="151712" y="49226"/>
              <a:ext cx="7152877" cy="102354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noAutofit/>
            </a:bodyPr>
            <a:lstStyle>
              <a:lvl1pPr algn="ctr">
                <a:defRPr b="1" sz="2800">
                  <a:solidFill>
                    <a:srgbClr val="FFFFFF"/>
                  </a:solidFill>
                  <a:latin typeface="Times New Roman"/>
                  <a:ea typeface="Times New Roman"/>
                  <a:cs typeface="Times New Roman"/>
                  <a:sym typeface="Times New Roman"/>
                </a:defRPr>
              </a:lvl1pPr>
            </a:lstStyle>
            <a:p>
              <a:pPr/>
              <a:r>
                <a:t>Lecture 11</a:t>
              </a:r>
            </a:p>
          </p:txBody>
        </p:sp>
      </p:grpSp>
      <p:sp>
        <p:nvSpPr>
          <p:cNvPr id="35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3">
    <p:spTree>
      <p:nvGrpSpPr>
        <p:cNvPr id="1" name=""/>
        <p:cNvGrpSpPr/>
        <p:nvPr/>
      </p:nvGrpSpPr>
      <p:grpSpPr>
        <a:xfrm>
          <a:off x="0" y="0"/>
          <a:ext cx="0" cy="0"/>
          <a:chOff x="0" y="0"/>
          <a:chExt cx="0" cy="0"/>
        </a:xfrm>
      </p:grpSpPr>
      <p:pic>
        <p:nvPicPr>
          <p:cNvPr id="359" name="Rectangle: Rounded Corners 22" descr="Rectangle: Rounded Corners 22"/>
          <p:cNvPicPr>
            <a:picLocks noChangeAspect="0"/>
          </p:cNvPicPr>
          <p:nvPr/>
        </p:nvPicPr>
        <p:blipFill>
          <a:blip r:embed="rId2">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360" name="Rectangle Rectangle" descr="Rectangle Rectangle"/>
          <p:cNvPicPr>
            <a:picLocks noChangeAspect="0"/>
          </p:cNvPicPr>
          <p:nvPr/>
        </p:nvPicPr>
        <p:blipFill>
          <a:blip r:embed="rId3">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361" name="Rectangle Rectangle" descr="Rectangle Rectangle"/>
          <p:cNvPicPr>
            <a:picLocks noChangeAspect="0"/>
          </p:cNvPicPr>
          <p:nvPr/>
        </p:nvPicPr>
        <p:blipFill>
          <a:blip r:embed="rId4">
            <a:extLst/>
          </a:blip>
          <a:stretch>
            <a:fillRect/>
          </a:stretch>
        </p:blipFill>
        <p:spPr>
          <a:xfrm>
            <a:off x="1205486" y="2967066"/>
            <a:ext cx="9781028" cy="1896271"/>
          </a:xfrm>
          <a:prstGeom prst="rect">
            <a:avLst/>
          </a:prstGeom>
          <a:effectLst>
            <a:outerShdw sx="100000" sy="100000" kx="0" ky="0" algn="b" rotWithShape="0" blurRad="190500" dist="101600" dir="5400000">
              <a:schemeClr val="accent5">
                <a:alpha val="49461"/>
              </a:schemeClr>
            </a:outerShdw>
          </a:effectLst>
        </p:spPr>
      </p:pic>
      <p:pic>
        <p:nvPicPr>
          <p:cNvPr id="362" name="Graphic 21" descr="Graphic 21"/>
          <p:cNvPicPr>
            <a:picLocks noChangeAspect="1"/>
          </p:cNvPicPr>
          <p:nvPr/>
        </p:nvPicPr>
        <p:blipFill>
          <a:blip r:embed="rId5">
            <a:extLst/>
          </a:blip>
          <a:srcRect l="0" t="27877" r="0" b="25429"/>
          <a:stretch>
            <a:fillRect/>
          </a:stretch>
        </p:blipFill>
        <p:spPr>
          <a:xfrm>
            <a:off x="180431" y="79526"/>
            <a:ext cx="2305142" cy="1076344"/>
          </a:xfrm>
          <a:prstGeom prst="rect">
            <a:avLst/>
          </a:prstGeom>
          <a:ln w="12700">
            <a:miter lim="400000"/>
          </a:ln>
        </p:spPr>
      </p:pic>
      <p:sp>
        <p:nvSpPr>
          <p:cNvPr id="363"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3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8_Title Slide copy">
    <p:spTree>
      <p:nvGrpSpPr>
        <p:cNvPr id="1" name=""/>
        <p:cNvGrpSpPr/>
        <p:nvPr/>
      </p:nvGrpSpPr>
      <p:grpSpPr>
        <a:xfrm>
          <a:off x="0" y="0"/>
          <a:ext cx="0" cy="0"/>
          <a:chOff x="0" y="0"/>
          <a:chExt cx="0" cy="0"/>
        </a:xfrm>
      </p:grpSpPr>
      <p:sp>
        <p:nvSpPr>
          <p:cNvPr id="371" name="Picture Placeholder 10"/>
          <p:cNvSpPr/>
          <p:nvPr>
            <p:ph type="pic" idx="21"/>
          </p:nvPr>
        </p:nvSpPr>
        <p:spPr>
          <a:xfrm>
            <a:off x="-1" y="-24399"/>
            <a:ext cx="12192001" cy="6906798"/>
          </a:xfrm>
          <a:prstGeom prst="rect">
            <a:avLst/>
          </a:prstGeom>
        </p:spPr>
        <p:txBody>
          <a:bodyPr lIns="91439" rIns="91439">
            <a:noAutofit/>
          </a:bodyPr>
          <a:lstStyle/>
          <a:p>
            <a:pPr/>
          </a:p>
        </p:txBody>
      </p:sp>
      <p:sp>
        <p:nvSpPr>
          <p:cNvPr id="372"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373" name="Rectangle 4"/>
          <p:cNvSpPr/>
          <p:nvPr/>
        </p:nvSpPr>
        <p:spPr>
          <a:xfrm flipH="1" rot="10800000">
            <a:off x="2668776" y="364112"/>
            <a:ext cx="9752694" cy="45720"/>
          </a:xfrm>
          <a:prstGeom prst="rect">
            <a:avLst/>
          </a:prstGeom>
          <a:solidFill>
            <a:srgbClr val="000000"/>
          </a:solidFill>
          <a:ln w="12700">
            <a:miter lim="400000"/>
          </a:ln>
        </p:spPr>
        <p:txBody>
          <a:bodyPr lIns="45719" rIns="45719" anchor="ctr"/>
          <a:lstStyle/>
          <a:p>
            <a:pPr algn="ctr">
              <a:defRPr>
                <a:solidFill>
                  <a:srgbClr val="FFFFFF"/>
                </a:solidFill>
              </a:defRPr>
            </a:pPr>
          </a:p>
        </p:txBody>
      </p:sp>
      <p:pic>
        <p:nvPicPr>
          <p:cNvPr id="374" name="Image" descr="Image"/>
          <p:cNvPicPr>
            <a:picLocks noChangeAspect="1"/>
          </p:cNvPicPr>
          <p:nvPr/>
        </p:nvPicPr>
        <p:blipFill>
          <a:blip r:embed="rId2">
            <a:extLst/>
          </a:blip>
          <a:stretch>
            <a:fillRect/>
          </a:stretch>
        </p:blipFill>
        <p:spPr>
          <a:xfrm>
            <a:off x="-29497" y="1260874"/>
            <a:ext cx="4526250" cy="5183287"/>
          </a:xfrm>
          <a:prstGeom prst="rect">
            <a:avLst/>
          </a:prstGeom>
          <a:ln w="12700">
            <a:miter lim="400000"/>
          </a:ln>
        </p:spPr>
      </p:pic>
      <p:pic>
        <p:nvPicPr>
          <p:cNvPr id="375" name="Graphic 21" descr="Graphic 21"/>
          <p:cNvPicPr>
            <a:picLocks noChangeAspect="1"/>
          </p:cNvPicPr>
          <p:nvPr/>
        </p:nvPicPr>
        <p:blipFill>
          <a:blip r:embed="rId3">
            <a:extLst/>
          </a:blip>
          <a:srcRect l="0" t="27877" r="0" b="25429"/>
          <a:stretch>
            <a:fillRect/>
          </a:stretch>
        </p:blipFill>
        <p:spPr>
          <a:xfrm>
            <a:off x="180431" y="79526"/>
            <a:ext cx="2305142" cy="1076344"/>
          </a:xfrm>
          <a:prstGeom prst="rect">
            <a:avLst/>
          </a:prstGeom>
          <a:ln w="12700">
            <a:miter lim="400000"/>
          </a:ln>
        </p:spPr>
      </p:pic>
      <p:sp>
        <p:nvSpPr>
          <p:cNvPr id="3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 Id="rId19" Type="http://schemas.openxmlformats.org/officeDocument/2006/relationships/slideLayout" Target="../slideLayouts/slideLayout17.xml"/><Relationship Id="rId20" Type="http://schemas.openxmlformats.org/officeDocument/2006/relationships/slideLayout" Target="../slideLayouts/slideLayout18.xml"/><Relationship Id="rId21" Type="http://schemas.openxmlformats.org/officeDocument/2006/relationships/slideLayout" Target="../slideLayouts/slideLayout19.xml"/><Relationship Id="rId22" Type="http://schemas.openxmlformats.org/officeDocument/2006/relationships/slideLayout" Target="../slideLayouts/slideLayout20.xml"/><Relationship Id="rId23" Type="http://schemas.openxmlformats.org/officeDocument/2006/relationships/slideLayout" Target="../slideLayouts/slideLayout21.xml"/><Relationship Id="rId24" Type="http://schemas.openxmlformats.org/officeDocument/2006/relationships/slideLayout" Target="../slideLayouts/slideLayout22.xml"/><Relationship Id="rId25" Type="http://schemas.openxmlformats.org/officeDocument/2006/relationships/slideLayout" Target="../slideLayouts/slideLayout23.xml"/><Relationship Id="rId26" Type="http://schemas.openxmlformats.org/officeDocument/2006/relationships/slideLayout" Target="../slideLayouts/slideLayout24.xml"/><Relationship Id="rId27" Type="http://schemas.openxmlformats.org/officeDocument/2006/relationships/slideLayout" Target="../slideLayouts/slideLayout25.xml"/><Relationship Id="rId28" Type="http://schemas.openxmlformats.org/officeDocument/2006/relationships/slideLayout" Target="../slideLayouts/slideLayout26.xml"/><Relationship Id="rId29" Type="http://schemas.openxmlformats.org/officeDocument/2006/relationships/slideLayout" Target="../slideLayouts/slideLayout27.xml"/><Relationship Id="rId30"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609600" y="92074"/>
            <a:ext cx="10972800" cy="1508126"/>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 id="2147483666" r:id="rId20"/>
    <p:sldLayoutId id="2147483667" r:id="rId21"/>
    <p:sldLayoutId id="2147483668" r:id="rId22"/>
    <p:sldLayoutId id="2147483669" r:id="rId23"/>
    <p:sldLayoutId id="2147483670" r:id="rId24"/>
    <p:sldLayoutId id="2147483671" r:id="rId25"/>
    <p:sldLayoutId id="2147483672" r:id="rId26"/>
    <p:sldLayoutId id="2147483673" r:id="rId27"/>
    <p:sldLayoutId id="2147483674" r:id="rId28"/>
    <p:sldLayoutId id="2147483675" r:id="rId29"/>
    <p:sldLayoutId id="2147483676" r:id="rId30"/>
  </p:sldLayoutIdLst>
  <p:transition xmlns:p14="http://schemas.microsoft.com/office/powerpoint/2010/main" spd="med" advClick="1"/>
  <p:txStyles>
    <p:titleStyle>
      <a:lvl1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9pPr>
    </p:bodyStyle>
    <p:otherStyle>
      <a:lvl1pPr marL="0" marR="0" indent="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0.png"/><Relationship Id="rId3" Type="http://schemas.openxmlformats.org/officeDocument/2006/relationships/image" Target="../media/image23.png"/><Relationship Id="rId4" Type="http://schemas.openxmlformats.org/officeDocument/2006/relationships/image" Target="../media/image27.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0.png"/><Relationship Id="rId3" Type="http://schemas.openxmlformats.org/officeDocument/2006/relationships/image" Target="../media/image23.png"/><Relationship Id="rId4" Type="http://schemas.openxmlformats.org/officeDocument/2006/relationships/image" Target="../media/image27.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5.png"/><Relationship Id="rId3" Type="http://schemas.openxmlformats.org/officeDocument/2006/relationships/image" Target="../media/image23.png"/><Relationship Id="rId4" Type="http://schemas.openxmlformats.org/officeDocument/2006/relationships/image" Target="../media/image7.png"/><Relationship Id="rId5" Type="http://schemas.openxmlformats.org/officeDocument/2006/relationships/image" Target="../media/image26.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5" name="Lecture 9 : PJOMP and “Monitoring and Controlling” project  phase"/>
          <p:cNvSpPr txBox="1"/>
          <p:nvPr>
            <p:ph type="subTitle" sz="quarter" idx="1"/>
          </p:nvPr>
        </p:nvSpPr>
        <p:spPr>
          <a:xfrm>
            <a:off x="326298" y="5222627"/>
            <a:ext cx="8153281" cy="1357800"/>
          </a:xfrm>
          <a:prstGeom prst="rect">
            <a:avLst/>
          </a:prstGeom>
        </p:spPr>
        <p:txBody>
          <a:bodyPr/>
          <a:lstStyle/>
          <a:p>
            <a:pPr/>
            <a:r>
              <a:t>Lecture 9 : PJOMP and “Monitoring and Controlling” project  phase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7" name="Image" descr="Image"/>
          <p:cNvPicPr>
            <a:picLocks noChangeAspect="1"/>
          </p:cNvPicPr>
          <p:nvPr/>
        </p:nvPicPr>
        <p:blipFill>
          <a:blip r:embed="rId2">
            <a:extLst/>
          </a:blip>
          <a:srcRect l="0" t="0" r="0" b="9331"/>
          <a:stretch>
            <a:fillRect/>
          </a:stretch>
        </p:blipFill>
        <p:spPr>
          <a:xfrm>
            <a:off x="-7886" y="-162719"/>
            <a:ext cx="13452372" cy="7183282"/>
          </a:xfrm>
          <a:prstGeom prst="rect">
            <a:avLst/>
          </a:prstGeom>
          <a:ln w="12700">
            <a:miter lim="400000"/>
          </a:ln>
        </p:spPr>
      </p:pic>
      <p:pic>
        <p:nvPicPr>
          <p:cNvPr id="388"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389" name="Rectangle Rectangle" descr="Rectangle Rectangle"/>
          <p:cNvPicPr>
            <a:picLocks noChangeAspect="0"/>
          </p:cNvPicPr>
          <p:nvPr/>
        </p:nvPicPr>
        <p:blipFill>
          <a:blip r:embed="rId4">
            <a:extLst/>
          </a:blip>
          <a:stretch>
            <a:fillRect/>
          </a:stretch>
        </p:blipFill>
        <p:spPr>
          <a:xfrm>
            <a:off x="1599186" y="1637413"/>
            <a:ext cx="9651210" cy="2895803"/>
          </a:xfrm>
          <a:prstGeom prst="rect">
            <a:avLst/>
          </a:prstGeom>
          <a:effectLst>
            <a:outerShdw sx="100000" sy="100000" kx="0" ky="0" algn="b" rotWithShape="0" blurRad="190500" dist="101600" dir="5400000">
              <a:schemeClr val="accent5">
                <a:alpha val="49461"/>
              </a:schemeClr>
            </a:outerShdw>
          </a:effectLst>
        </p:spPr>
      </p:pic>
      <p:sp>
        <p:nvSpPr>
          <p:cNvPr id="390"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391" name="Slide Number"/>
          <p:cNvSpPr txBox="1"/>
          <p:nvPr>
            <p:ph type="sldNum" sz="quarter" idx="2"/>
          </p:nvPr>
        </p:nvSpPr>
        <p:spPr>
          <a:xfrm>
            <a:off x="11172418" y="6414760"/>
            <a:ext cx="181382" cy="248305"/>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92" name="In project operations management, the monitoring and controlling phase is crucial for ensuring that a project stays on track and achieves its objectives.…"/>
          <p:cNvSpPr txBox="1"/>
          <p:nvPr>
            <p:ph type="body" sz="half" idx="1"/>
          </p:nvPr>
        </p:nvSpPr>
        <p:spPr>
          <a:xfrm>
            <a:off x="1782534" y="1616610"/>
            <a:ext cx="9284514" cy="2658009"/>
          </a:xfrm>
          <a:prstGeom prst="rect">
            <a:avLst/>
          </a:prstGeom>
        </p:spPr>
        <p:txBody>
          <a:bodyPr/>
          <a:lstStyle/>
          <a:p>
            <a:pPr defTabSz="731520">
              <a:spcBef>
                <a:spcPts val="800"/>
              </a:spcBef>
              <a:defRPr sz="1920"/>
            </a:pPr>
            <a:r>
              <a:t>In project operations management, the monitoring and controlling phase is crucial for ensuring that a project stays on track and achieves its objectives.</a:t>
            </a:r>
          </a:p>
          <a:p>
            <a:pPr defTabSz="731520">
              <a:spcBef>
                <a:spcPts val="800"/>
              </a:spcBef>
              <a:defRPr sz="1920"/>
            </a:pPr>
            <a:r>
              <a:t>. It involves actively tracking project progress, identifying deviations from the plan, and taking corrective actions to keep the project aligned with its goals. </a:t>
            </a:r>
          </a:p>
          <a:p>
            <a:pPr defTabSz="731520">
              <a:spcBef>
                <a:spcPts val="800"/>
              </a:spcBef>
              <a:defRPr sz="1920"/>
            </a:pPr>
            <a:r>
              <a:t>.Additionally, project compliance operations are concerned with ensuring that the project adheres to relevant regulations, policies, and standards.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4" name="1.the 10th Project Operations of the (PJFT) at the Monitoring and Controlling Phase:"/>
          <p:cNvSpPr txBox="1"/>
          <p:nvPr>
            <p:ph type="title"/>
          </p:nvPr>
        </p:nvSpPr>
        <p:spPr>
          <a:xfrm>
            <a:off x="3198556" y="2470582"/>
            <a:ext cx="5578462" cy="1681835"/>
          </a:xfrm>
          <a:prstGeom prst="rect">
            <a:avLst/>
          </a:prstGeom>
        </p:spPr>
        <p:txBody>
          <a:bodyPr/>
          <a:lstStyle/>
          <a:p>
            <a:pPr defTabSz="512063">
              <a:defRPr sz="3359"/>
            </a:pPr>
            <a:r>
              <a:t>1.the </a:t>
            </a:r>
            <a:r>
              <a:rPr u="sng"/>
              <a:t>10th</a:t>
            </a:r>
            <a:r>
              <a:t> Project Operations of the (PJFT) at the Monitoring and Controlling Phase:</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6" name="Image" descr="Image"/>
          <p:cNvPicPr>
            <a:picLocks noChangeAspect="1"/>
          </p:cNvPicPr>
          <p:nvPr/>
        </p:nvPicPr>
        <p:blipFill>
          <a:blip r:embed="rId2">
            <a:extLst/>
          </a:blip>
          <a:srcRect l="0" t="0" r="0" b="9331"/>
          <a:stretch>
            <a:fillRect/>
          </a:stretch>
        </p:blipFill>
        <p:spPr>
          <a:xfrm>
            <a:off x="-7886" y="-162719"/>
            <a:ext cx="13452372" cy="7183282"/>
          </a:xfrm>
          <a:prstGeom prst="rect">
            <a:avLst/>
          </a:prstGeom>
          <a:ln w="12700">
            <a:miter lim="400000"/>
          </a:ln>
        </p:spPr>
      </p:pic>
      <p:pic>
        <p:nvPicPr>
          <p:cNvPr id="397"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398" name="Rectangle Rectangle" descr="Rectangle Rectangle"/>
          <p:cNvPicPr>
            <a:picLocks noChangeAspect="0"/>
          </p:cNvPicPr>
          <p:nvPr/>
        </p:nvPicPr>
        <p:blipFill>
          <a:blip r:embed="rId4">
            <a:extLst/>
          </a:blip>
          <a:stretch>
            <a:fillRect/>
          </a:stretch>
        </p:blipFill>
        <p:spPr>
          <a:xfrm>
            <a:off x="1599186" y="1637413"/>
            <a:ext cx="9651210" cy="2895803"/>
          </a:xfrm>
          <a:prstGeom prst="rect">
            <a:avLst/>
          </a:prstGeom>
          <a:effectLst>
            <a:outerShdw sx="100000" sy="100000" kx="0" ky="0" algn="b" rotWithShape="0" blurRad="190500" dist="101600" dir="5400000">
              <a:schemeClr val="accent5">
                <a:alpha val="49461"/>
              </a:schemeClr>
            </a:outerShdw>
          </a:effectLst>
        </p:spPr>
      </p:pic>
      <p:sp>
        <p:nvSpPr>
          <p:cNvPr id="399"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00" name="Slide Number"/>
          <p:cNvSpPr txBox="1"/>
          <p:nvPr>
            <p:ph type="sldNum" sz="quarter" idx="2"/>
          </p:nvPr>
        </p:nvSpPr>
        <p:spPr>
          <a:xfrm>
            <a:off x="11172418" y="6414760"/>
            <a:ext cx="181382" cy="248305"/>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01" name="During the monitoring and controlling phase, the primary objective is to oversee and manage the project's execution to ensure that it proceeds according to plan. The following tasks are typically performed:"/>
          <p:cNvSpPr txBox="1"/>
          <p:nvPr>
            <p:ph type="body" sz="half" idx="1"/>
          </p:nvPr>
        </p:nvSpPr>
        <p:spPr>
          <a:prstGeom prst="rect">
            <a:avLst/>
          </a:prstGeom>
        </p:spPr>
        <p:txBody>
          <a:bodyPr/>
          <a:lstStyle/>
          <a:p>
            <a:pPr/>
          </a:p>
          <a:p>
            <a:pPr/>
            <a:r>
              <a:t>During the monitoring and controlling phase, the primary objective is to oversee and manage the project's execution to ensure that it proceeds according to plan. The following tasks are typically performed:</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03"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04"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05"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06"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07"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08" name="Slide Number"/>
          <p:cNvSpPr txBox="1"/>
          <p:nvPr>
            <p:ph type="sldNum" sz="quarter" idx="2"/>
          </p:nvPr>
        </p:nvSpPr>
        <p:spPr>
          <a:xfrm>
            <a:off x="11172418" y="6414760"/>
            <a:ext cx="181382" cy="248305"/>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09" name="1- Schedule and Time Management:"/>
          <p:cNvSpPr txBox="1"/>
          <p:nvPr>
            <p:ph type="title"/>
          </p:nvPr>
        </p:nvSpPr>
        <p:spPr>
          <a:prstGeom prst="rect">
            <a:avLst/>
          </a:prstGeom>
        </p:spPr>
        <p:txBody>
          <a:bodyPr/>
          <a:lstStyle>
            <a:lvl1pPr defTabSz="740663">
              <a:defRPr sz="4860"/>
            </a:lvl1pPr>
          </a:lstStyle>
          <a:p>
            <a:pPr/>
            <a:r>
              <a:t>1- Schedule and Time Management: </a:t>
            </a:r>
          </a:p>
        </p:txBody>
      </p:sp>
      <p:sp>
        <p:nvSpPr>
          <p:cNvPr id="410" name="Monitoring and controlling activities involve closely monitoring the project's schedule and taking corrective actions to address schedule deviations. Project managers analyze critical paths, identify schedule risks, and implement strategies to mitigate d"/>
          <p:cNvSpPr txBox="1"/>
          <p:nvPr>
            <p:ph type="body" sz="half" idx="1"/>
          </p:nvPr>
        </p:nvSpPr>
        <p:spPr>
          <a:prstGeom prst="rect">
            <a:avLst/>
          </a:prstGeom>
        </p:spPr>
        <p:txBody>
          <a:bodyPr/>
          <a:lstStyle>
            <a:lvl1pPr defTabSz="868680">
              <a:spcBef>
                <a:spcPts val="900"/>
              </a:spcBef>
              <a:defRPr sz="2280"/>
            </a:lvl1pPr>
          </a:lstStyle>
          <a:p>
            <a:pPr/>
            <a:r>
              <a:t> Monitoring and controlling activities involve closely monitoring the project's schedule and taking corrective actions to address schedule deviations. Project managers analyze critical paths, identify schedule risks, and implement strategies to mitigate delays. They may adjust task priorities, allocate additional resources, or negotiate schedule changes with stakeholders to keep the project on track.</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2"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13"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14"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15"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16"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17" name="Slide Number"/>
          <p:cNvSpPr txBox="1"/>
          <p:nvPr>
            <p:ph type="sldNum" sz="quarter" idx="2"/>
          </p:nvPr>
        </p:nvSpPr>
        <p:spPr>
          <a:xfrm>
            <a:off x="11172418" y="6414760"/>
            <a:ext cx="181382" cy="248305"/>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18" name="2-Resource Management:"/>
          <p:cNvSpPr txBox="1"/>
          <p:nvPr>
            <p:ph type="title"/>
          </p:nvPr>
        </p:nvSpPr>
        <p:spPr>
          <a:prstGeom prst="rect">
            <a:avLst/>
          </a:prstGeom>
        </p:spPr>
        <p:txBody>
          <a:bodyPr/>
          <a:lstStyle>
            <a:lvl1pPr defTabSz="841247">
              <a:defRPr sz="5520"/>
            </a:lvl1pPr>
          </a:lstStyle>
          <a:p>
            <a:pPr/>
            <a:r>
              <a:t>2-Resource Management:</a:t>
            </a:r>
          </a:p>
        </p:txBody>
      </p:sp>
      <p:sp>
        <p:nvSpPr>
          <p:cNvPr id="419" name="During the monitoring and controlling phase, project managers oversee resource allocation and utilization.…"/>
          <p:cNvSpPr txBox="1"/>
          <p:nvPr>
            <p:ph type="body" sz="half" idx="1"/>
          </p:nvPr>
        </p:nvSpPr>
        <p:spPr>
          <a:prstGeom prst="rect">
            <a:avLst/>
          </a:prstGeom>
        </p:spPr>
        <p:txBody>
          <a:bodyPr/>
          <a:lstStyle/>
          <a:p>
            <a:pPr/>
            <a:r>
              <a:t> During the monitoring and controlling phase, project managers oversee resource allocation and utilization. </a:t>
            </a:r>
          </a:p>
          <a:p>
            <a:pPr/>
            <a:r>
              <a:t>They monitor resource </a:t>
            </a:r>
            <a:r>
              <a:rPr u="sng"/>
              <a:t>availability</a:t>
            </a:r>
            <a:r>
              <a:t>, track resource </a:t>
            </a:r>
            <a:r>
              <a:rPr u="sng"/>
              <a:t>utilization</a:t>
            </a:r>
            <a:r>
              <a:t> against planned estimates, and make adjustments as necessary. </a:t>
            </a:r>
          </a:p>
          <a:p>
            <a:pPr/>
            <a:r>
              <a:rPr u="sng"/>
              <a:t>Effective resource management </a:t>
            </a:r>
            <a:r>
              <a:t>ensures that the project has the necessary personnel, equipment, and materials to execute the work efficiently.</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1"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22"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23"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24"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25"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26" name="Slide Number"/>
          <p:cNvSpPr txBox="1"/>
          <p:nvPr>
            <p:ph type="sldNum" sz="quarter" idx="2"/>
          </p:nvPr>
        </p:nvSpPr>
        <p:spPr>
          <a:xfrm>
            <a:off x="11172418" y="6414760"/>
            <a:ext cx="181382" cy="248305"/>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27" name="3. Cost Control:"/>
          <p:cNvSpPr txBox="1"/>
          <p:nvPr>
            <p:ph type="title"/>
          </p:nvPr>
        </p:nvSpPr>
        <p:spPr>
          <a:prstGeom prst="rect">
            <a:avLst/>
          </a:prstGeom>
        </p:spPr>
        <p:txBody>
          <a:bodyPr/>
          <a:lstStyle>
            <a:lvl1pPr defTabSz="841247">
              <a:defRPr sz="5520"/>
            </a:lvl1pPr>
          </a:lstStyle>
          <a:p>
            <a:pPr/>
            <a:r>
              <a:t>3. Cost Control: </a:t>
            </a:r>
          </a:p>
        </p:txBody>
      </p:sp>
      <p:sp>
        <p:nvSpPr>
          <p:cNvPr id="428" name="Project managers closely monitor project expenditures and compare them against the planned budget.…"/>
          <p:cNvSpPr txBox="1"/>
          <p:nvPr>
            <p:ph type="body" sz="half" idx="1"/>
          </p:nvPr>
        </p:nvSpPr>
        <p:spPr>
          <a:prstGeom prst="rect">
            <a:avLst/>
          </a:prstGeom>
        </p:spPr>
        <p:txBody>
          <a:bodyPr/>
          <a:lstStyle/>
          <a:p>
            <a:pPr lvl="1" indent="416052" defTabSz="832104">
              <a:spcBef>
                <a:spcPts val="900"/>
              </a:spcBef>
              <a:defRPr sz="2184"/>
            </a:pPr>
            <a:r>
              <a:t>Project managers closely monitor project expenditures and compare them against the planned budget. </a:t>
            </a:r>
          </a:p>
          <a:p>
            <a:pPr defTabSz="832104">
              <a:spcBef>
                <a:spcPts val="900"/>
              </a:spcBef>
              <a:defRPr sz="2184"/>
            </a:pPr>
            <a:r>
              <a:t>They track costs at various levels, such as task level, work package level, and overall project level. </a:t>
            </a:r>
          </a:p>
          <a:p>
            <a:pPr defTabSz="832104">
              <a:spcBef>
                <a:spcPts val="900"/>
              </a:spcBef>
              <a:defRPr sz="2184"/>
            </a:pPr>
            <a:r>
              <a:t></a:t>
            </a:r>
            <a:r>
              <a:rPr u="sng"/>
              <a:t>Cost control activities </a:t>
            </a:r>
            <a:r>
              <a:t>involve analyzing cost variances, identifying cost-saving opportunities, and implementing corrective actions to ensure that the project remains within the approved budget.</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0"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31"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32"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33"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34"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35" name="Slide Number"/>
          <p:cNvSpPr txBox="1"/>
          <p:nvPr>
            <p:ph type="sldNum" sz="quarter" idx="2"/>
          </p:nvPr>
        </p:nvSpPr>
        <p:spPr>
          <a:xfrm>
            <a:off x="11172418" y="6414760"/>
            <a:ext cx="181382" cy="248305"/>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36" name="4-PDQP assessment:"/>
          <p:cNvSpPr txBox="1"/>
          <p:nvPr>
            <p:ph type="title"/>
          </p:nvPr>
        </p:nvSpPr>
        <p:spPr>
          <a:prstGeom prst="rect">
            <a:avLst/>
          </a:prstGeom>
        </p:spPr>
        <p:txBody>
          <a:bodyPr/>
          <a:lstStyle>
            <a:lvl1pPr defTabSz="841247">
              <a:defRPr sz="5520"/>
            </a:lvl1pPr>
          </a:lstStyle>
          <a:p>
            <a:pPr/>
            <a:r>
              <a:t>4-PDQP assessment:</a:t>
            </a:r>
          </a:p>
        </p:txBody>
      </p:sp>
      <p:sp>
        <p:nvSpPr>
          <p:cNvPr id="437" name="Monitoring and controlling phase involves activities to ensure that project deliverables meet the required quality standards.…"/>
          <p:cNvSpPr txBox="1"/>
          <p:nvPr>
            <p:ph type="body" sz="half" idx="1"/>
          </p:nvPr>
        </p:nvSpPr>
        <p:spPr>
          <a:prstGeom prst="rect">
            <a:avLst/>
          </a:prstGeom>
        </p:spPr>
        <p:txBody>
          <a:bodyPr/>
          <a:lstStyle/>
          <a:p>
            <a:pPr/>
            <a:r>
              <a:t>Monitoring and controlling phase involves activities to ensure that project deliverables meet the required quality standards. </a:t>
            </a:r>
          </a:p>
          <a:p>
            <a:pPr/>
            <a:r>
              <a:t>HPMQA/C measures may include conducting inspections, audits, and tests to verify that the project outputs satisfy the defined quality criteria. </a:t>
            </a:r>
          </a:p>
          <a:p>
            <a:pPr/>
            <a:r>
              <a:rPr u="sng"/>
              <a:t>Non-conformance issues </a:t>
            </a:r>
            <a:r>
              <a:t>are identified, analyzed, and addressed promptly to maintain the desired level of quality.</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9"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40"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41"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42"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43"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44" name="Slide Number"/>
          <p:cNvSpPr txBox="1"/>
          <p:nvPr>
            <p:ph type="sldNum" sz="quarter" idx="2"/>
          </p:nvPr>
        </p:nvSpPr>
        <p:spPr>
          <a:xfrm>
            <a:off x="11172418" y="6414760"/>
            <a:ext cx="181382" cy="248305"/>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45" name="5. Risk Management:"/>
          <p:cNvSpPr txBox="1"/>
          <p:nvPr>
            <p:ph type="title"/>
          </p:nvPr>
        </p:nvSpPr>
        <p:spPr>
          <a:prstGeom prst="rect">
            <a:avLst/>
          </a:prstGeom>
        </p:spPr>
        <p:txBody>
          <a:bodyPr/>
          <a:lstStyle>
            <a:lvl1pPr defTabSz="841247">
              <a:defRPr sz="5520"/>
            </a:lvl1pPr>
          </a:lstStyle>
          <a:p>
            <a:pPr/>
            <a:r>
              <a:t>5. Risk Management: </a:t>
            </a:r>
          </a:p>
        </p:txBody>
      </p:sp>
      <p:sp>
        <p:nvSpPr>
          <p:cNvPr id="446" name="Risk identification, assessment, and mitigation are ongoing tasks in the monitoring and controlling phase.…"/>
          <p:cNvSpPr txBox="1"/>
          <p:nvPr>
            <p:ph type="body" sz="half" idx="1"/>
          </p:nvPr>
        </p:nvSpPr>
        <p:spPr>
          <a:prstGeom prst="rect">
            <a:avLst/>
          </a:prstGeom>
        </p:spPr>
        <p:txBody>
          <a:bodyPr/>
          <a:lstStyle/>
          <a:p>
            <a:pPr/>
            <a:r>
              <a:t>Risk identification, assessment, and mitigation are ongoing tasks in the monitoring and controlling phase. </a:t>
            </a:r>
          </a:p>
          <a:p>
            <a:pPr/>
            <a:r>
              <a:t>Project managers actively monitor and evaluate risks, update risk registers, and implement risk response strategies. </a:t>
            </a:r>
          </a:p>
          <a:p>
            <a:pPr/>
            <a:r>
              <a:rPr u="sng"/>
              <a:t>By addressing potential risks </a:t>
            </a:r>
            <a:r>
              <a:t>effectively, project teams can minimize their impact on project outcomes.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8"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49"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50"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51"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52"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53"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54" name="6. Performance Measurement:"/>
          <p:cNvSpPr txBox="1"/>
          <p:nvPr>
            <p:ph type="title"/>
          </p:nvPr>
        </p:nvSpPr>
        <p:spPr>
          <a:prstGeom prst="rect">
            <a:avLst/>
          </a:prstGeom>
        </p:spPr>
        <p:txBody>
          <a:bodyPr/>
          <a:lstStyle>
            <a:lvl1pPr defTabSz="841247">
              <a:defRPr sz="5520"/>
            </a:lvl1pPr>
          </a:lstStyle>
          <a:p>
            <a:pPr/>
            <a:r>
              <a:t>6. Performance Measurement:</a:t>
            </a:r>
          </a:p>
        </p:txBody>
      </p:sp>
      <p:sp>
        <p:nvSpPr>
          <p:cNvPr id="455" name="Assessing the project's performance is essential to evaluate its efficiency and effectiveness.…"/>
          <p:cNvSpPr txBox="1"/>
          <p:nvPr>
            <p:ph type="body" sz="half" idx="1"/>
          </p:nvPr>
        </p:nvSpPr>
        <p:spPr>
          <a:prstGeom prst="rect">
            <a:avLst/>
          </a:prstGeom>
        </p:spPr>
        <p:txBody>
          <a:bodyPr/>
          <a:lstStyle/>
          <a:p>
            <a:pPr/>
            <a:r>
              <a:t>Assessing the project's performance is essential to evaluate its efficiency and effectiveness. </a:t>
            </a:r>
          </a:p>
          <a:p>
            <a:pPr/>
            <a:r>
              <a:t>Key performance indicators are utilized to measure various aspects, such as quality, cost, schedule adherence, and customer satisfaction. </a:t>
            </a:r>
          </a:p>
          <a:p>
            <a:pPr/>
            <a:r>
              <a:t>By </a:t>
            </a:r>
            <a:r>
              <a:rPr u="sng"/>
              <a:t>analyzing</a:t>
            </a:r>
            <a:r>
              <a:t> these assessment project managers can identify areas that require improvement or where corrective actions need to be taken.</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7"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58"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59"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60"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61"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62"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63" name="7. Change Management:"/>
          <p:cNvSpPr txBox="1"/>
          <p:nvPr>
            <p:ph type="title"/>
          </p:nvPr>
        </p:nvSpPr>
        <p:spPr>
          <a:prstGeom prst="rect">
            <a:avLst/>
          </a:prstGeom>
        </p:spPr>
        <p:txBody>
          <a:bodyPr/>
          <a:lstStyle>
            <a:lvl1pPr defTabSz="841247">
              <a:defRPr sz="5520"/>
            </a:lvl1pPr>
          </a:lstStyle>
          <a:p>
            <a:pPr/>
            <a:r>
              <a:t>7. Change Management:</a:t>
            </a:r>
          </a:p>
        </p:txBody>
      </p:sp>
      <p:sp>
        <p:nvSpPr>
          <p:cNvPr id="464" name="During the project lifecycle, changes are inevitable. The monitoring and controlling phase is responsible for managing change requests effectively.…"/>
          <p:cNvSpPr txBox="1"/>
          <p:nvPr>
            <p:ph type="body" sz="half" idx="1"/>
          </p:nvPr>
        </p:nvSpPr>
        <p:spPr>
          <a:prstGeom prst="rect">
            <a:avLst/>
          </a:prstGeom>
        </p:spPr>
        <p:txBody>
          <a:bodyPr/>
          <a:lstStyle/>
          <a:p>
            <a:pPr defTabSz="850391">
              <a:spcBef>
                <a:spcPts val="900"/>
              </a:spcBef>
              <a:defRPr sz="2232"/>
            </a:pPr>
            <a:r>
              <a:t>During the project lifecycle, changes are inevitable. The monitoring and controlling phase is responsible for managing change requests effectively.</a:t>
            </a:r>
          </a:p>
          <a:p>
            <a:pPr defTabSz="850391">
              <a:spcBef>
                <a:spcPts val="900"/>
              </a:spcBef>
              <a:defRPr sz="2232"/>
            </a:pPr>
            <a:r>
              <a:t>This involves assessing proposed changes, evaluating their impact on the project's objectives, and making informed decisions on whether to approve or reject them. </a:t>
            </a:r>
          </a:p>
          <a:p>
            <a:pPr defTabSz="850391">
              <a:spcBef>
                <a:spcPts val="900"/>
              </a:spcBef>
              <a:defRPr sz="2232"/>
            </a:pPr>
            <a:r>
              <a:rPr u="sng"/>
              <a:t>Change control processes and documentation</a:t>
            </a:r>
            <a:r>
              <a:t> are used to ensure that changes are properly evaluated and implemented.</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66"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67"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68"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69"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70"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71"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72" name="8. Progress Tracking:"/>
          <p:cNvSpPr txBox="1"/>
          <p:nvPr>
            <p:ph type="title"/>
          </p:nvPr>
        </p:nvSpPr>
        <p:spPr>
          <a:prstGeom prst="rect">
            <a:avLst/>
          </a:prstGeom>
        </p:spPr>
        <p:txBody>
          <a:bodyPr/>
          <a:lstStyle>
            <a:lvl1pPr defTabSz="841247">
              <a:defRPr sz="5520"/>
            </a:lvl1pPr>
          </a:lstStyle>
          <a:p>
            <a:pPr/>
            <a:r>
              <a:t>8. Progress Tracking: </a:t>
            </a:r>
          </a:p>
        </p:txBody>
      </p:sp>
      <p:sp>
        <p:nvSpPr>
          <p:cNvPr id="473" name="This involves continuously monitoring the project's progress in terms of schedule, budget, and scope. It includes comparing the actual progress with the planned targets and milestones.…"/>
          <p:cNvSpPr txBox="1"/>
          <p:nvPr>
            <p:ph type="body" sz="half" idx="1"/>
          </p:nvPr>
        </p:nvSpPr>
        <p:spPr>
          <a:xfrm>
            <a:off x="1341427" y="3124015"/>
            <a:ext cx="9509146" cy="2469351"/>
          </a:xfrm>
          <a:prstGeom prst="rect">
            <a:avLst/>
          </a:prstGeom>
        </p:spPr>
        <p:txBody>
          <a:bodyPr/>
          <a:lstStyle/>
          <a:p>
            <a:pPr defTabSz="832104">
              <a:spcBef>
                <a:spcPts val="900"/>
              </a:spcBef>
              <a:defRPr sz="2184"/>
            </a:pPr>
            <a:r>
              <a:t>This involves continuously monitoring the project's progress in terms of schedule, budget, and scope. It includes comparing the actual progress with the planned targets and milestones. </a:t>
            </a:r>
          </a:p>
          <a:p>
            <a:pPr defTabSz="832104">
              <a:spcBef>
                <a:spcPts val="900"/>
              </a:spcBef>
              <a:defRPr sz="2184"/>
            </a:pPr>
            <a:r>
              <a:t>Various tools and techniques, such as project management software, key performance indicators (KPIs), and earned value analysis, can be employed to track progress accurately.</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75"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76"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77"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78"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79"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80"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81" name="9-Communication Management:"/>
          <p:cNvSpPr txBox="1"/>
          <p:nvPr>
            <p:ph type="title"/>
          </p:nvPr>
        </p:nvSpPr>
        <p:spPr>
          <a:prstGeom prst="rect">
            <a:avLst/>
          </a:prstGeom>
        </p:spPr>
        <p:txBody>
          <a:bodyPr/>
          <a:lstStyle>
            <a:lvl1pPr defTabSz="822959">
              <a:defRPr sz="5400"/>
            </a:lvl1pPr>
          </a:lstStyle>
          <a:p>
            <a:pPr/>
            <a:r>
              <a:t>9-Communication Management: </a:t>
            </a:r>
          </a:p>
        </p:txBody>
      </p:sp>
      <p:sp>
        <p:nvSpPr>
          <p:cNvPr id="482" name="Effective communication plays a crucial role in the monitoring and controlling phase.…"/>
          <p:cNvSpPr txBox="1"/>
          <p:nvPr>
            <p:ph type="body" sz="half" idx="1"/>
          </p:nvPr>
        </p:nvSpPr>
        <p:spPr>
          <a:prstGeom prst="rect">
            <a:avLst/>
          </a:prstGeom>
        </p:spPr>
        <p:txBody>
          <a:bodyPr/>
          <a:lstStyle/>
          <a:p>
            <a:pPr defTabSz="841247">
              <a:spcBef>
                <a:spcPts val="900"/>
              </a:spcBef>
              <a:defRPr sz="2208"/>
            </a:pPr>
            <a:r>
              <a:t>Effective communication plays a crucial role in the monitoring and controlling phase.</a:t>
            </a:r>
          </a:p>
          <a:p>
            <a:pPr defTabSz="841247">
              <a:spcBef>
                <a:spcPts val="900"/>
              </a:spcBef>
              <a:defRPr sz="2208"/>
            </a:pPr>
            <a:r>
              <a:t> Project managers ensure that relevant stakeholders are informed about the project’s performance and   progress operatipns , deviations, and corrective actions. </a:t>
            </a:r>
          </a:p>
          <a:p>
            <a:pPr defTabSz="841247">
              <a:spcBef>
                <a:spcPts val="900"/>
              </a:spcBef>
              <a:defRPr sz="2208"/>
            </a:pPr>
            <a:r>
              <a:t>They facilitate regular project status meetings, update project documentation, and use communication channels to keep stakeholders informed and engaged.</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4" name="Measuring the efficiency of project operations"/>
          <p:cNvSpPr txBox="1"/>
          <p:nvPr>
            <p:ph type="title"/>
          </p:nvPr>
        </p:nvSpPr>
        <p:spPr>
          <a:prstGeom prst="rect">
            <a:avLst/>
          </a:prstGeom>
        </p:spPr>
        <p:txBody>
          <a:bodyPr/>
          <a:lstStyle>
            <a:lvl1pPr defTabSz="667512">
              <a:defRPr sz="4380"/>
            </a:lvl1pPr>
          </a:lstStyle>
          <a:p>
            <a:pPr/>
            <a:r>
              <a:t>Measuring the efficiency of project operations</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86"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87"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88"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89"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90"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491"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92" name="1-Schedule Performance:"/>
          <p:cNvSpPr txBox="1"/>
          <p:nvPr>
            <p:ph type="title"/>
          </p:nvPr>
        </p:nvSpPr>
        <p:spPr>
          <a:prstGeom prst="rect">
            <a:avLst/>
          </a:prstGeom>
        </p:spPr>
        <p:txBody>
          <a:bodyPr/>
          <a:lstStyle>
            <a:lvl1pPr defTabSz="841247">
              <a:defRPr sz="5520"/>
            </a:lvl1pPr>
          </a:lstStyle>
          <a:p>
            <a:pPr/>
            <a:r>
              <a:t>1-Schedule Performance: </a:t>
            </a:r>
          </a:p>
        </p:txBody>
      </p:sp>
      <p:sp>
        <p:nvSpPr>
          <p:cNvPr id="493" name="Measure the project's ability to adhere to the planned schedule. Key metrics include the percentage of tasks completed on time, schedule variance, and schedule performance index.…"/>
          <p:cNvSpPr txBox="1"/>
          <p:nvPr>
            <p:ph type="body" sz="half" idx="1"/>
          </p:nvPr>
        </p:nvSpPr>
        <p:spPr>
          <a:prstGeom prst="rect">
            <a:avLst/>
          </a:prstGeom>
        </p:spPr>
        <p:txBody>
          <a:bodyPr/>
          <a:lstStyle/>
          <a:p>
            <a:pPr/>
            <a:r>
              <a:t>Measure the project's ability to adhere to the planned schedule. Key metrics include the percentage of tasks completed on time, schedule variance, and schedule performance index. </a:t>
            </a:r>
          </a:p>
          <a:p>
            <a:pPr/>
            <a:r>
              <a:t>Higher values indicate better schedule efficiency.</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5"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496"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497"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498"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499"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00"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01" name="2. Resource Utilization:"/>
          <p:cNvSpPr txBox="1"/>
          <p:nvPr>
            <p:ph type="title"/>
          </p:nvPr>
        </p:nvSpPr>
        <p:spPr>
          <a:prstGeom prst="rect">
            <a:avLst/>
          </a:prstGeom>
        </p:spPr>
        <p:txBody>
          <a:bodyPr/>
          <a:lstStyle>
            <a:lvl1pPr defTabSz="841247">
              <a:defRPr sz="5520"/>
            </a:lvl1pPr>
          </a:lstStyle>
          <a:p>
            <a:pPr/>
            <a:r>
              <a:t>2. Resource Utilization: </a:t>
            </a:r>
          </a:p>
        </p:txBody>
      </p:sp>
      <p:sp>
        <p:nvSpPr>
          <p:cNvPr id="502" name="Evaluate the efficiency of resource allocation and utilization.…"/>
          <p:cNvSpPr txBox="1"/>
          <p:nvPr>
            <p:ph type="body" sz="half" idx="1"/>
          </p:nvPr>
        </p:nvSpPr>
        <p:spPr>
          <a:prstGeom prst="rect">
            <a:avLst/>
          </a:prstGeom>
        </p:spPr>
        <p:txBody>
          <a:bodyPr/>
          <a:lstStyle/>
          <a:p>
            <a:pPr/>
            <a:r>
              <a:t>Evaluate the efficiency of resource allocation and utilization. </a:t>
            </a:r>
          </a:p>
          <a:p>
            <a:pPr/>
            <a:r>
              <a:rPr u="sng"/>
              <a:t>Measure utilization rates </a:t>
            </a:r>
            <a:r>
              <a:t>of personnel, equipment, and materials. Optimal resource utilization indicates efficient project operations</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4"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05"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06"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07"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08"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09"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10" name="3. Cost Performance:"/>
          <p:cNvSpPr txBox="1"/>
          <p:nvPr>
            <p:ph type="title"/>
          </p:nvPr>
        </p:nvSpPr>
        <p:spPr>
          <a:prstGeom prst="rect">
            <a:avLst/>
          </a:prstGeom>
        </p:spPr>
        <p:txBody>
          <a:bodyPr/>
          <a:lstStyle>
            <a:lvl1pPr defTabSz="841247">
              <a:defRPr sz="5520"/>
            </a:lvl1pPr>
          </a:lstStyle>
          <a:p>
            <a:pPr/>
            <a:r>
              <a:t>3. Cost Performance:</a:t>
            </a:r>
          </a:p>
        </p:txBody>
      </p:sp>
      <p:sp>
        <p:nvSpPr>
          <p:cNvPr id="511" name="Evaluate the project's ability to stay within the approved budget.…"/>
          <p:cNvSpPr txBox="1"/>
          <p:nvPr>
            <p:ph type="body" sz="half" idx="1"/>
          </p:nvPr>
        </p:nvSpPr>
        <p:spPr>
          <a:prstGeom prst="rect">
            <a:avLst/>
          </a:prstGeom>
        </p:spPr>
        <p:txBody>
          <a:bodyPr/>
          <a:lstStyle/>
          <a:p>
            <a:pPr/>
            <a:r>
              <a:t>Evaluate the project's </a:t>
            </a:r>
            <a:r>
              <a:rPr u="sng"/>
              <a:t>ability to stay within the approved budget</a:t>
            </a:r>
            <a:r>
              <a:t>. </a:t>
            </a:r>
          </a:p>
          <a:p>
            <a:pPr/>
            <a:r>
              <a:t>Monitor metrics such as cost variance, cost performance index, and actual costs versus planned costs. </a:t>
            </a:r>
          </a:p>
          <a:p>
            <a:pPr/>
            <a:r>
              <a:t>Higher values indicate better cost efficiency.</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3"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14"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15"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16"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17"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18"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19" name="4. Quality Metrics:"/>
          <p:cNvSpPr txBox="1"/>
          <p:nvPr>
            <p:ph type="title"/>
          </p:nvPr>
        </p:nvSpPr>
        <p:spPr>
          <a:prstGeom prst="rect">
            <a:avLst/>
          </a:prstGeom>
        </p:spPr>
        <p:txBody>
          <a:bodyPr/>
          <a:lstStyle>
            <a:lvl1pPr defTabSz="841247">
              <a:defRPr sz="5520"/>
            </a:lvl1pPr>
          </a:lstStyle>
          <a:p>
            <a:pPr/>
            <a:r>
              <a:t>4. Quality Metrics:</a:t>
            </a:r>
          </a:p>
        </p:txBody>
      </p:sp>
      <p:sp>
        <p:nvSpPr>
          <p:cNvPr id="520" name="Assess the level of quality achieved by the project. Measure the number of defects, customer satisfaction ratings, and adherence to quality standards. Higher quality metrics indicate better efficiency in delivering a satisfactory product or service."/>
          <p:cNvSpPr txBox="1"/>
          <p:nvPr>
            <p:ph type="body" sz="half" idx="1"/>
          </p:nvPr>
        </p:nvSpPr>
        <p:spPr>
          <a:prstGeom prst="rect">
            <a:avLst/>
          </a:prstGeom>
        </p:spPr>
        <p:txBody>
          <a:bodyPr/>
          <a:lstStyle/>
          <a:p>
            <a:pPr/>
            <a:r>
              <a:t>Assess the level of quality achieved by the project. Measure the number of defects, customer satisfaction ratings, and adherence to quality standards. Higher quality metrics indicate better efficiency in delivering a satisfactory product or service.</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2"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23"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24"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25"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26"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27"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28" name="5. Risk Management Effectiveness:"/>
          <p:cNvSpPr txBox="1"/>
          <p:nvPr>
            <p:ph type="title"/>
          </p:nvPr>
        </p:nvSpPr>
        <p:spPr>
          <a:prstGeom prst="rect">
            <a:avLst/>
          </a:prstGeom>
        </p:spPr>
        <p:txBody>
          <a:bodyPr/>
          <a:lstStyle>
            <a:lvl1pPr defTabSz="768095">
              <a:defRPr sz="5040"/>
            </a:lvl1pPr>
          </a:lstStyle>
          <a:p>
            <a:pPr/>
            <a:r>
              <a:t>5. Risk Management Effectiveness: </a:t>
            </a:r>
          </a:p>
        </p:txBody>
      </p:sp>
      <p:sp>
        <p:nvSpPr>
          <p:cNvPr id="529" name="Measure the effectiveness of risk management activities. Assess the number of identified risks, the percentage of risks mitigated, and the impact of risk responses on overall project performance. Lower risk occurrences and minimized impact indicate effic"/>
          <p:cNvSpPr txBox="1"/>
          <p:nvPr>
            <p:ph type="body" sz="half" idx="1"/>
          </p:nvPr>
        </p:nvSpPr>
        <p:spPr>
          <a:prstGeom prst="rect">
            <a:avLst/>
          </a:prstGeom>
        </p:spPr>
        <p:txBody>
          <a:bodyPr/>
          <a:lstStyle/>
          <a:p>
            <a:pPr/>
            <a:r>
              <a:t>Measure the effectiveness of risk management activities. Assess the number of identified risks, the percentage of risks mitigated, and the impact of risk responses on overall project performance. Lower risk occurrences and minimized impact indicate efficient risk management.</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1" name="2. The 10 th Project Compliance Operations at the Monitoring and Controlling Phase:"/>
          <p:cNvSpPr txBox="1"/>
          <p:nvPr>
            <p:ph type="title"/>
          </p:nvPr>
        </p:nvSpPr>
        <p:spPr>
          <a:prstGeom prst="rect">
            <a:avLst/>
          </a:prstGeom>
        </p:spPr>
        <p:txBody>
          <a:bodyPr/>
          <a:lstStyle/>
          <a:p>
            <a:pPr defTabSz="420623">
              <a:defRPr sz="2760"/>
            </a:pPr>
          </a:p>
          <a:p>
            <a:pPr defTabSz="420623">
              <a:defRPr sz="2760"/>
            </a:pPr>
            <a:r>
              <a:t>2. The</a:t>
            </a:r>
            <a:r>
              <a:rPr u="sng"/>
              <a:t> 10 th</a:t>
            </a:r>
            <a:r>
              <a:t> Project Compliance Operations at the Monitoring and Controlling Phase:</a:t>
            </a:r>
          </a:p>
        </p:txBody>
      </p:sp>
      <p:sp>
        <p:nvSpPr>
          <p:cNvPr id="532" name="In addition to monitoring project progress, project compliance operations focus on ensuring that the project adheres to relevant regulations, policies, and standards. The following tasks are typically involved:"/>
          <p:cNvSpPr txBox="1"/>
          <p:nvPr>
            <p:ph type="body" sz="half" idx="1"/>
          </p:nvPr>
        </p:nvSpPr>
        <p:spPr>
          <a:prstGeom prst="rect">
            <a:avLst/>
          </a:prstGeom>
        </p:spPr>
        <p:txBody>
          <a:bodyPr/>
          <a:lstStyle/>
          <a:p>
            <a:pPr/>
            <a:r>
              <a:t>In addition to monitoring project progress, project compliance operations focus on ensuring that the project adheres to relevant regulations, policies, and standards. The following tasks are typically involved:</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4"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35"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36"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37"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38"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39"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40" name="1. Regulatory Compliance:"/>
          <p:cNvSpPr txBox="1"/>
          <p:nvPr>
            <p:ph type="title"/>
          </p:nvPr>
        </p:nvSpPr>
        <p:spPr>
          <a:prstGeom prst="rect">
            <a:avLst/>
          </a:prstGeom>
        </p:spPr>
        <p:txBody>
          <a:bodyPr/>
          <a:lstStyle>
            <a:lvl1pPr defTabSz="841247">
              <a:defRPr sz="5520"/>
            </a:lvl1pPr>
          </a:lstStyle>
          <a:p>
            <a:pPr/>
            <a:r>
              <a:t>1. Regulatory Compliance: </a:t>
            </a:r>
          </a:p>
        </p:txBody>
      </p:sp>
      <p:sp>
        <p:nvSpPr>
          <p:cNvPr id="541" name="Projects often operate within a regulatory framework that imposes specific requirements. It is essential to monitor and ensure compliance with applicable laws, regulations, permits, and licenses. This may include environmental regulations, health and saf"/>
          <p:cNvSpPr txBox="1"/>
          <p:nvPr>
            <p:ph type="body" sz="half" idx="1"/>
          </p:nvPr>
        </p:nvSpPr>
        <p:spPr>
          <a:prstGeom prst="rect">
            <a:avLst/>
          </a:prstGeom>
        </p:spPr>
        <p:txBody>
          <a:bodyPr/>
          <a:lstStyle>
            <a:lvl1pPr defTabSz="868680">
              <a:spcBef>
                <a:spcPts val="900"/>
              </a:spcBef>
              <a:defRPr sz="2280"/>
            </a:lvl1pPr>
          </a:lstStyle>
          <a:p>
            <a:pPr/>
            <a:r>
              <a:t>Projects often operate within a regulatory framework that imposes specific requirements. It is essential to monitor and ensure compliance with applicable laws, regulations, permits, and licenses. This may include environmental regulations, health and safety standards, data protection laws, or industry-specific requirements. Compliance audits and inspections may be conducted to verify adherence to these regulations.</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43"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44"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45"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46"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47"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48"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49" name="2. Policy Adherence:"/>
          <p:cNvSpPr txBox="1"/>
          <p:nvPr>
            <p:ph type="title"/>
          </p:nvPr>
        </p:nvSpPr>
        <p:spPr>
          <a:prstGeom prst="rect">
            <a:avLst/>
          </a:prstGeom>
        </p:spPr>
        <p:txBody>
          <a:bodyPr/>
          <a:lstStyle>
            <a:lvl1pPr defTabSz="841247">
              <a:defRPr sz="5520"/>
            </a:lvl1pPr>
          </a:lstStyle>
          <a:p>
            <a:pPr/>
            <a:r>
              <a:t>2. Policy Adherence:</a:t>
            </a:r>
          </a:p>
        </p:txBody>
      </p:sp>
      <p:sp>
        <p:nvSpPr>
          <p:cNvPr id="550" name="Many organizations have internal policies and procedures that govern project management practices. Project compliance operations involve monitoring and enforcing adherence to these policies. This can include policies related to procurement, risk manageme"/>
          <p:cNvSpPr txBox="1"/>
          <p:nvPr>
            <p:ph type="body" sz="half" idx="1"/>
          </p:nvPr>
        </p:nvSpPr>
        <p:spPr>
          <a:prstGeom prst="rect">
            <a:avLst/>
          </a:prstGeom>
        </p:spPr>
        <p:txBody>
          <a:bodyPr/>
          <a:lstStyle>
            <a:lvl1pPr defTabSz="868680">
              <a:spcBef>
                <a:spcPts val="900"/>
              </a:spcBef>
              <a:defRPr sz="2280"/>
            </a:lvl1pPr>
          </a:lstStyle>
          <a:p>
            <a:pPr/>
            <a:r>
              <a:t>Many organizations have internal policies and procedures that govern project management practices. Project compliance operations involve monitoring and enforcing adherence to these policies. This can include policies related to procurement, risk management, quality assurance, information security, or ethical standards. Compliance with these policies ensures consistency and alignment with organizational objectives.</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2"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53"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54"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55"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56"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57"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58" name="3. Standards and Best Practices:"/>
          <p:cNvSpPr txBox="1"/>
          <p:nvPr>
            <p:ph type="title"/>
          </p:nvPr>
        </p:nvSpPr>
        <p:spPr>
          <a:prstGeom prst="rect">
            <a:avLst/>
          </a:prstGeom>
        </p:spPr>
        <p:txBody>
          <a:bodyPr/>
          <a:lstStyle>
            <a:lvl1pPr defTabSz="841247">
              <a:defRPr sz="5520"/>
            </a:lvl1pPr>
          </a:lstStyle>
          <a:p>
            <a:pPr/>
            <a:r>
              <a:t>3. Standards and Best Practices: </a:t>
            </a:r>
          </a:p>
        </p:txBody>
      </p:sp>
      <p:sp>
        <p:nvSpPr>
          <p:cNvPr id="559" name="Projects often follow specific standards or best practices to ensure quality and efficiency. This can include industry-specific standards (e.g., ISO standards) or project management frameworks (e.g., HPMQS).…"/>
          <p:cNvSpPr txBox="1"/>
          <p:nvPr>
            <p:ph type="body" sz="half" idx="1"/>
          </p:nvPr>
        </p:nvSpPr>
        <p:spPr>
          <a:prstGeom prst="rect">
            <a:avLst/>
          </a:prstGeom>
        </p:spPr>
        <p:txBody>
          <a:bodyPr/>
          <a:lstStyle/>
          <a:p>
            <a:pPr defTabSz="832104">
              <a:spcBef>
                <a:spcPts val="900"/>
              </a:spcBef>
              <a:defRPr sz="2184"/>
            </a:pPr>
            <a:r>
              <a:t>Projects often follow specific standards or best practices to ensure quality and efficiency. This can include industry-specific standards (e.g., ISO standards) or project management frameworks (e.g., HPMQS). </a:t>
            </a:r>
          </a:p>
          <a:p>
            <a:pPr defTabSz="832104">
              <a:spcBef>
                <a:spcPts val="900"/>
              </a:spcBef>
              <a:defRPr sz="2184"/>
            </a:pPr>
            <a:r>
              <a:t>Monitoring and controlling activities involve verifying compliance with these standards and implementing best practices to enhance project performance and outcomes.</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61"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62"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63"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64"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65"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66"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67" name="4.Compliance Documentation and Reporting:"/>
          <p:cNvSpPr txBox="1"/>
          <p:nvPr>
            <p:ph type="title"/>
          </p:nvPr>
        </p:nvSpPr>
        <p:spPr>
          <a:prstGeom prst="rect">
            <a:avLst/>
          </a:prstGeom>
        </p:spPr>
        <p:txBody>
          <a:bodyPr/>
          <a:lstStyle>
            <a:lvl1pPr defTabSz="585215">
              <a:defRPr sz="3839"/>
            </a:lvl1pPr>
          </a:lstStyle>
          <a:p>
            <a:pPr/>
            <a:r>
              <a:t>4.Compliance Documentation and Reporting: </a:t>
            </a:r>
          </a:p>
        </p:txBody>
      </p:sp>
      <p:sp>
        <p:nvSpPr>
          <p:cNvPr id="568" name="Maintaining accurate project documentation and reporting is vital for compliance purposes. This includes documenting project activities, decisions, change requests, and any other relevant information. Compliance operations ensure that required documentat"/>
          <p:cNvSpPr txBox="1"/>
          <p:nvPr>
            <p:ph type="body" sz="half" idx="1"/>
          </p:nvPr>
        </p:nvSpPr>
        <p:spPr>
          <a:prstGeom prst="rect">
            <a:avLst/>
          </a:prstGeom>
        </p:spPr>
        <p:txBody>
          <a:bodyPr/>
          <a:lstStyle>
            <a:lvl1pPr defTabSz="868680">
              <a:spcBef>
                <a:spcPts val="900"/>
              </a:spcBef>
              <a:defRPr sz="2280"/>
            </a:lvl1pPr>
          </a:lstStyle>
          <a:p>
            <a:pPr/>
            <a:r>
              <a:t>Maintaining accurate project documentation and reporting is vital for compliance purposes. This includes documenting project activities, decisions, change requests, and any other relevant information. Compliance operations ensure that required documentation is complete, up to date, and accessible. Regular reporting to stakeholders and regulatory bodies may also be necessary to demonstrate compliance.</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70"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71"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72"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73"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74"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75"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76" name="5. Compliance Auditing and Evaluation:"/>
          <p:cNvSpPr txBox="1"/>
          <p:nvPr>
            <p:ph type="title"/>
          </p:nvPr>
        </p:nvSpPr>
        <p:spPr>
          <a:prstGeom prst="rect">
            <a:avLst/>
          </a:prstGeom>
        </p:spPr>
        <p:txBody>
          <a:bodyPr/>
          <a:lstStyle>
            <a:lvl1pPr defTabSz="676655">
              <a:defRPr sz="4440"/>
            </a:lvl1pPr>
          </a:lstStyle>
          <a:p>
            <a:pPr/>
            <a:r>
              <a:t>5. Compliance Auditing and Evaluation: </a:t>
            </a:r>
          </a:p>
        </p:txBody>
      </p:sp>
      <p:sp>
        <p:nvSpPr>
          <p:cNvPr id="577" name="Compliance operations may involve conducting internal or external audits to assess project compliance.…"/>
          <p:cNvSpPr txBox="1"/>
          <p:nvPr>
            <p:ph type="body" sz="half" idx="1"/>
          </p:nvPr>
        </p:nvSpPr>
        <p:spPr>
          <a:prstGeom prst="rect">
            <a:avLst/>
          </a:prstGeom>
        </p:spPr>
        <p:txBody>
          <a:bodyPr/>
          <a:lstStyle/>
          <a:p>
            <a:pPr defTabSz="868680">
              <a:spcBef>
                <a:spcPts val="900"/>
              </a:spcBef>
              <a:defRPr sz="2280"/>
            </a:pPr>
            <a:r>
              <a:t>Compliance operations may involve conducting internal or external audits to assess project compliance. </a:t>
            </a:r>
          </a:p>
          <a:p>
            <a:pPr defTabSz="868680">
              <a:spcBef>
                <a:spcPts val="900"/>
              </a:spcBef>
              <a:defRPr sz="2280"/>
            </a:pPr>
            <a:r>
              <a:t>Audits can identify</a:t>
            </a:r>
            <a:r>
              <a:rPr u="sng"/>
              <a:t> potential gaps</a:t>
            </a:r>
            <a:r>
              <a:t> or non-compliance issues, allowing corrective actions to be taken. Additionally, periodic evaluations of project operations may be performed to identify areas for improvement and ensure ongoing compliance.</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79"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80"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81"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82"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83"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84"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85" name="6. Contract and Procurement Compliance:"/>
          <p:cNvSpPr txBox="1"/>
          <p:nvPr>
            <p:ph type="title"/>
          </p:nvPr>
        </p:nvSpPr>
        <p:spPr>
          <a:prstGeom prst="rect">
            <a:avLst/>
          </a:prstGeom>
        </p:spPr>
        <p:txBody>
          <a:bodyPr/>
          <a:lstStyle>
            <a:lvl1pPr defTabSz="630936">
              <a:defRPr sz="4140"/>
            </a:lvl1pPr>
          </a:lstStyle>
          <a:p>
            <a:pPr/>
            <a:r>
              <a:t>6. Contract and Procurement Compliance: </a:t>
            </a:r>
          </a:p>
        </p:txBody>
      </p:sp>
      <p:sp>
        <p:nvSpPr>
          <p:cNvPr id="586" name="Project compliance operations involve monitoring and ensuring compliance with contractual agreements and procurement processes. This includes verifying that contract terms and conditions are being met, monitoring vendor performance, and ensuring complian"/>
          <p:cNvSpPr txBox="1"/>
          <p:nvPr>
            <p:ph type="body" sz="half" idx="1"/>
          </p:nvPr>
        </p:nvSpPr>
        <p:spPr>
          <a:prstGeom prst="rect">
            <a:avLst/>
          </a:prstGeom>
        </p:spPr>
        <p:txBody>
          <a:bodyPr/>
          <a:lstStyle/>
          <a:p>
            <a:pPr defTabSz="868680">
              <a:spcBef>
                <a:spcPts val="900"/>
              </a:spcBef>
              <a:defRPr sz="2280"/>
            </a:pPr>
            <a:r>
              <a:t>Project compliance operations involve monitoring and ensuring compliance with contractual agreements and procurement processes. This includes verifying that contract terms and conditions are being met, monitoring vendor performance, and ensuring compliance with procurement policies and procedures.</a:t>
            </a:r>
          </a:p>
          <a:p>
            <a:pPr defTabSz="868680">
              <a:spcBef>
                <a:spcPts val="900"/>
              </a:spcBef>
              <a:defRPr sz="2280"/>
            </a:pPr>
            <a:r>
              <a:t> Compliance with procurement regulations and ethical guidelines is also emphasized.</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88"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89"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90"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591"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592"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593"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594" name="7-Data Privacy and Security:"/>
          <p:cNvSpPr txBox="1"/>
          <p:nvPr>
            <p:ph type="title"/>
          </p:nvPr>
        </p:nvSpPr>
        <p:spPr>
          <a:prstGeom prst="rect">
            <a:avLst/>
          </a:prstGeom>
        </p:spPr>
        <p:txBody>
          <a:bodyPr/>
          <a:lstStyle>
            <a:lvl1pPr defTabSz="841247">
              <a:defRPr sz="5520"/>
            </a:lvl1pPr>
          </a:lstStyle>
          <a:p>
            <a:pPr/>
            <a:r>
              <a:t>7-Data Privacy and Security: </a:t>
            </a:r>
          </a:p>
        </p:txBody>
      </p:sp>
      <p:sp>
        <p:nvSpPr>
          <p:cNvPr id="595" name="With the increasing focus on data privacy and security, project compliance operations include measures to protect sensitive information. This involves adhering to data protection regulations, implementing appropriate security controls, and monitoring com"/>
          <p:cNvSpPr txBox="1"/>
          <p:nvPr>
            <p:ph type="body" sz="half" idx="1"/>
          </p:nvPr>
        </p:nvSpPr>
        <p:spPr>
          <a:prstGeom prst="rect">
            <a:avLst/>
          </a:prstGeom>
        </p:spPr>
        <p:txBody>
          <a:bodyPr/>
          <a:lstStyle/>
          <a:p>
            <a:pPr/>
            <a:r>
              <a:t>With the increasing focus on data privacy and security, project compliance operations include measures to protect sensitive information. This involves adhering to data protection regulations, implementing appropriate security controls, and monitoring compliance with privacy policies. Regular risk assessments and data security audits may be conducted to identify vulnerabilities and ensure compliance.</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97"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598"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599"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00"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01"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02"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03" name="8-Environmental and Social Impact:"/>
          <p:cNvSpPr txBox="1"/>
          <p:nvPr>
            <p:ph type="title"/>
          </p:nvPr>
        </p:nvSpPr>
        <p:spPr>
          <a:prstGeom prst="rect">
            <a:avLst/>
          </a:prstGeom>
        </p:spPr>
        <p:txBody>
          <a:bodyPr/>
          <a:lstStyle>
            <a:lvl1pPr defTabSz="749808">
              <a:defRPr sz="4920"/>
            </a:lvl1pPr>
          </a:lstStyle>
          <a:p>
            <a:pPr/>
            <a:r>
              <a:t>8-Environmental and Social Impact: </a:t>
            </a:r>
          </a:p>
        </p:txBody>
      </p:sp>
      <p:sp>
        <p:nvSpPr>
          <p:cNvPr id="604" name="Projects may have environmental and social impacts that need to be monitored and controlled. Compliance operations involve assessing and managing these impacts in accordance with applicable regulations and industry standards. This can include monitoring "/>
          <p:cNvSpPr txBox="1"/>
          <p:nvPr>
            <p:ph type="body" sz="half" idx="1"/>
          </p:nvPr>
        </p:nvSpPr>
        <p:spPr>
          <a:prstGeom prst="rect">
            <a:avLst/>
          </a:prstGeom>
        </p:spPr>
        <p:txBody>
          <a:bodyPr/>
          <a:lstStyle>
            <a:lvl1pPr defTabSz="868680">
              <a:spcBef>
                <a:spcPts val="900"/>
              </a:spcBef>
              <a:defRPr sz="2280"/>
            </a:lvl1pPr>
          </a:lstStyle>
          <a:p>
            <a:pPr/>
            <a:r>
              <a:t>Projects may have environmental and social impacts that need to be monitored and controlled. Compliance operations involve assessing and managing these impacts in accordance with applicable regulations and industry standards. This can include monitoring and mitigating environmental risks, ensuring compliance with sustainability requirements, and addressing social responsibility concerns.</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06"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07"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08"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09"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10"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11"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12" name="9-Health and Safety Compliance:"/>
          <p:cNvSpPr txBox="1"/>
          <p:nvPr>
            <p:ph type="title"/>
          </p:nvPr>
        </p:nvSpPr>
        <p:spPr>
          <a:prstGeom prst="rect">
            <a:avLst/>
          </a:prstGeom>
        </p:spPr>
        <p:txBody>
          <a:bodyPr/>
          <a:lstStyle>
            <a:lvl1pPr defTabSz="813816">
              <a:defRPr sz="5340"/>
            </a:lvl1pPr>
          </a:lstStyle>
          <a:p>
            <a:pPr/>
            <a:r>
              <a:t>9-Health and Safety Compliance:</a:t>
            </a:r>
          </a:p>
        </p:txBody>
      </p:sp>
      <p:sp>
        <p:nvSpPr>
          <p:cNvPr id="613" name="Project compliance operations ensure that health and safety regulations and standards are followed to maintain a safe working environment. This includes conducting risk assessments, implementing safety protocols, providing adequate training, and monitori"/>
          <p:cNvSpPr txBox="1"/>
          <p:nvPr>
            <p:ph type="body" sz="half" idx="1"/>
          </p:nvPr>
        </p:nvSpPr>
        <p:spPr>
          <a:prstGeom prst="rect">
            <a:avLst/>
          </a:prstGeom>
        </p:spPr>
        <p:txBody>
          <a:bodyPr/>
          <a:lstStyle>
            <a:lvl1pPr defTabSz="868680">
              <a:spcBef>
                <a:spcPts val="900"/>
              </a:spcBef>
              <a:defRPr sz="2280"/>
            </a:lvl1pPr>
          </a:lstStyle>
          <a:p>
            <a:pPr/>
            <a:r>
              <a:t>Project compliance operations ensure that health and safety regulations and standards are followed to maintain a safe working environment. This includes conducting risk assessments, implementing safety protocols, providing adequate training, and monitoring compliance with occupational health and safety regulations. Regular inspections and audits may be conducted to identify and address potential hazards.</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15"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16"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17"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18"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19"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20"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21" name="10-compliance  Retention and Archiving:"/>
          <p:cNvSpPr txBox="1"/>
          <p:nvPr>
            <p:ph type="title"/>
          </p:nvPr>
        </p:nvSpPr>
        <p:spPr>
          <a:prstGeom prst="rect">
            <a:avLst/>
          </a:prstGeom>
        </p:spPr>
        <p:txBody>
          <a:bodyPr/>
          <a:lstStyle>
            <a:lvl1pPr defTabSz="658368">
              <a:defRPr sz="4320"/>
            </a:lvl1pPr>
          </a:lstStyle>
          <a:p>
            <a:pPr/>
            <a:r>
              <a:t>10-compliance  Retention and Archiving: </a:t>
            </a:r>
          </a:p>
        </p:txBody>
      </p:sp>
      <p:sp>
        <p:nvSpPr>
          <p:cNvPr id="622" name="Compliance operations also involve maintaining proper documentation retention and archiving practices.…"/>
          <p:cNvSpPr txBox="1"/>
          <p:nvPr>
            <p:ph type="body" sz="half" idx="1"/>
          </p:nvPr>
        </p:nvSpPr>
        <p:spPr>
          <a:prstGeom prst="rect">
            <a:avLst/>
          </a:prstGeom>
        </p:spPr>
        <p:txBody>
          <a:bodyPr/>
          <a:lstStyle/>
          <a:p>
            <a:pPr defTabSz="841247">
              <a:spcBef>
                <a:spcPts val="900"/>
              </a:spcBef>
              <a:defRPr sz="2208"/>
            </a:pPr>
            <a:r>
              <a:t>Compliance operations also involve maintaining proper documentation retention and archiving practices. </a:t>
            </a:r>
          </a:p>
          <a:p>
            <a:pPr defTabSz="841247">
              <a:spcBef>
                <a:spcPts val="900"/>
              </a:spcBef>
              <a:defRPr sz="2208"/>
            </a:pPr>
            <a:r>
              <a:t>This includes storing project records, contracts, and other relevant documents in a secure and accessible manner. </a:t>
            </a:r>
          </a:p>
          <a:p>
            <a:pPr defTabSz="841247">
              <a:spcBef>
                <a:spcPts val="900"/>
              </a:spcBef>
              <a:defRPr sz="2208"/>
            </a:pPr>
            <a:r>
              <a:rPr u="sng"/>
              <a:t>Compliance with legal requirements </a:t>
            </a:r>
            <a:r>
              <a:t>for document retention and archiving ensures transparency, accountability, and the ability to provide evidence if necessary.</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4" name="Measuring the efficiency of project operations  compliance during the monitoring and controlling phase"/>
          <p:cNvSpPr txBox="1"/>
          <p:nvPr>
            <p:ph type="title"/>
          </p:nvPr>
        </p:nvSpPr>
        <p:spPr>
          <a:prstGeom prst="rect">
            <a:avLst/>
          </a:prstGeom>
        </p:spPr>
        <p:txBody>
          <a:bodyPr/>
          <a:lstStyle>
            <a:lvl1pPr defTabSz="466344">
              <a:defRPr sz="3059"/>
            </a:lvl1pPr>
          </a:lstStyle>
          <a:p>
            <a:pPr/>
            <a:r>
              <a:t>Measuring the efficiency of project operations  compliance during the monitoring and controlling phase</a:t>
            </a:r>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26"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27"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28"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29"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30"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31"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32" name="1. Regulatory Compliance Audit Results:"/>
          <p:cNvSpPr txBox="1"/>
          <p:nvPr>
            <p:ph type="title"/>
          </p:nvPr>
        </p:nvSpPr>
        <p:spPr>
          <a:prstGeom prst="rect">
            <a:avLst/>
          </a:prstGeom>
        </p:spPr>
        <p:txBody>
          <a:bodyPr/>
          <a:lstStyle>
            <a:lvl1pPr defTabSz="667512">
              <a:defRPr sz="4380"/>
            </a:lvl1pPr>
          </a:lstStyle>
          <a:p>
            <a:pPr/>
            <a:r>
              <a:t>1. Regulatory Compliance Audit Results: </a:t>
            </a:r>
          </a:p>
        </p:txBody>
      </p:sp>
      <p:sp>
        <p:nvSpPr>
          <p:cNvPr id="633" name="Conduct regular compliance audits to assess adherence to relevant regulations and standards. Measure the number of compliance findings and the time taken to address them. Lower findings and quick resolution indicate better compliance efficiency."/>
          <p:cNvSpPr txBox="1"/>
          <p:nvPr>
            <p:ph type="body" sz="half" idx="1"/>
          </p:nvPr>
        </p:nvSpPr>
        <p:spPr>
          <a:prstGeom prst="rect">
            <a:avLst/>
          </a:prstGeom>
        </p:spPr>
        <p:txBody>
          <a:bodyPr/>
          <a:lstStyle/>
          <a:p>
            <a:pPr/>
            <a:r>
              <a:t>Conduct regular compliance audits to assess adherence to relevant regulations and standards. Measure the number of compliance findings and the time taken to address them. Lower findings and quick resolution indicate better compliance efficiency.</a:t>
            </a:r>
          </a:p>
        </p:txBody>
      </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35"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36"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37"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38"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39"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40"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41" name="2-Compliance Audits and Inspections:"/>
          <p:cNvSpPr txBox="1"/>
          <p:nvPr>
            <p:ph type="title"/>
          </p:nvPr>
        </p:nvSpPr>
        <p:spPr>
          <a:prstGeom prst="rect">
            <a:avLst/>
          </a:prstGeom>
        </p:spPr>
        <p:txBody>
          <a:bodyPr/>
          <a:lstStyle>
            <a:lvl1pPr defTabSz="704087">
              <a:defRPr sz="4619"/>
            </a:lvl1pPr>
          </a:lstStyle>
          <a:p>
            <a:pPr/>
            <a:r>
              <a:t>2-Compliance Audits and Inspections:</a:t>
            </a:r>
          </a:p>
        </p:txBody>
      </p:sp>
      <p:sp>
        <p:nvSpPr>
          <p:cNvPr id="642" name="Evaluate the findings, corrective actions taken, and the time taken to address compliance issues.…"/>
          <p:cNvSpPr txBox="1"/>
          <p:nvPr>
            <p:ph type="body" sz="half" idx="1"/>
          </p:nvPr>
        </p:nvSpPr>
        <p:spPr>
          <a:prstGeom prst="rect">
            <a:avLst/>
          </a:prstGeom>
        </p:spPr>
        <p:txBody>
          <a:bodyPr/>
          <a:lstStyle/>
          <a:p>
            <a:pPr/>
          </a:p>
          <a:p>
            <a:pPr/>
            <a:r>
              <a:t>Evaluate the findings, corrective actions taken, and the time taken to address compliance issues. </a:t>
            </a:r>
          </a:p>
          <a:p>
            <a:pPr/>
            <a:r>
              <a:t>Continuous monitoring and improvement of compliance processes contribute to overall efficiency.</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4"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45"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46"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47"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48"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49"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50" name="3- Compliance Training and Awareness:"/>
          <p:cNvSpPr txBox="1"/>
          <p:nvPr>
            <p:ph type="title"/>
          </p:nvPr>
        </p:nvSpPr>
        <p:spPr>
          <a:prstGeom prst="rect">
            <a:avLst/>
          </a:prstGeom>
        </p:spPr>
        <p:txBody>
          <a:bodyPr/>
          <a:lstStyle>
            <a:lvl1pPr defTabSz="676655">
              <a:defRPr sz="4440"/>
            </a:lvl1pPr>
          </a:lstStyle>
          <a:p>
            <a:pPr/>
            <a:r>
              <a:t>3- Compliance Training and Awareness: </a:t>
            </a:r>
          </a:p>
        </p:txBody>
      </p:sp>
      <p:sp>
        <p:nvSpPr>
          <p:cNvPr id="651" name="Evaluate the effectiveness of compliance training programs and awareness campaigns.…"/>
          <p:cNvSpPr txBox="1"/>
          <p:nvPr>
            <p:ph type="body" sz="half" idx="1"/>
          </p:nvPr>
        </p:nvSpPr>
        <p:spPr>
          <a:prstGeom prst="rect">
            <a:avLst/>
          </a:prstGeom>
        </p:spPr>
        <p:txBody>
          <a:bodyPr/>
          <a:lstStyle/>
          <a:p>
            <a:pPr defTabSz="813816">
              <a:spcBef>
                <a:spcPts val="800"/>
              </a:spcBef>
              <a:defRPr sz="2136"/>
            </a:pPr>
            <a:r>
              <a:t>Evaluate the effectiveness of compliance training programs and awareness campaigns. </a:t>
            </a:r>
          </a:p>
          <a:p>
            <a:pPr defTabSz="813816">
              <a:spcBef>
                <a:spcPts val="800"/>
              </a:spcBef>
              <a:defRPr sz="2136"/>
            </a:pPr>
            <a:r>
              <a:t>Measure the percentage of employees trained, their understanding of compliance requirements, and their ability to apply compliance principles. </a:t>
            </a:r>
          </a:p>
          <a:p>
            <a:pPr defTabSz="813816">
              <a:spcBef>
                <a:spcPts val="800"/>
              </a:spcBef>
              <a:defRPr sz="2136"/>
            </a:pPr>
            <a:r>
              <a:t>Higher training completion rates and knowledge levels indicate efficient compliance operations.</a:t>
            </a:r>
          </a:p>
        </p:txBody>
      </p:sp>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3"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54"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55"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56"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57"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58"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59" name="4. Stakeholder Satisfaction:"/>
          <p:cNvSpPr txBox="1"/>
          <p:nvPr>
            <p:ph type="title"/>
          </p:nvPr>
        </p:nvSpPr>
        <p:spPr>
          <a:prstGeom prst="rect">
            <a:avLst/>
          </a:prstGeom>
        </p:spPr>
        <p:txBody>
          <a:bodyPr/>
          <a:lstStyle>
            <a:lvl1pPr defTabSz="841247">
              <a:defRPr sz="5520"/>
            </a:lvl1pPr>
          </a:lstStyle>
          <a:p>
            <a:pPr/>
            <a:r>
              <a:t>4. Stakeholder Satisfaction: </a:t>
            </a:r>
          </a:p>
        </p:txBody>
      </p:sp>
      <p:sp>
        <p:nvSpPr>
          <p:cNvPr id="660" name="Assess stakeholder satisfaction as an indicator of efficiency.…"/>
          <p:cNvSpPr txBox="1"/>
          <p:nvPr>
            <p:ph type="body" sz="half" idx="1"/>
          </p:nvPr>
        </p:nvSpPr>
        <p:spPr>
          <a:prstGeom prst="rect">
            <a:avLst/>
          </a:prstGeom>
        </p:spPr>
        <p:txBody>
          <a:bodyPr/>
          <a:lstStyle/>
          <a:p>
            <a:pPr/>
            <a:r>
              <a:t>Assess stakeholder satisfaction as an indicator of efficiency. </a:t>
            </a:r>
          </a:p>
          <a:p>
            <a:pPr/>
            <a:r>
              <a:t>Conduct regular surveys or feedback sessions to gauge stakeholder perceptions of project operations and compliance efforts. </a:t>
            </a:r>
          </a:p>
          <a:p>
            <a:pPr/>
            <a:r>
              <a:t>Higher satisfaction levels indicate efficient delivery of project objectives and compliance with stakeholder requirements</a:t>
            </a: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62"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63"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64"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65"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66"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67"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68" name="5- Compliance Incidents:"/>
          <p:cNvSpPr txBox="1"/>
          <p:nvPr>
            <p:ph type="title"/>
          </p:nvPr>
        </p:nvSpPr>
        <p:spPr>
          <a:prstGeom prst="rect">
            <a:avLst/>
          </a:prstGeom>
        </p:spPr>
        <p:txBody>
          <a:bodyPr/>
          <a:lstStyle>
            <a:lvl1pPr defTabSz="841247">
              <a:defRPr sz="5520"/>
            </a:lvl1pPr>
          </a:lstStyle>
          <a:p>
            <a:pPr/>
            <a:r>
              <a:t>5- Compliance Incidents: </a:t>
            </a:r>
          </a:p>
        </p:txBody>
      </p:sp>
      <p:sp>
        <p:nvSpPr>
          <p:cNvPr id="669" name="Monitor the occurrence of compliance incidents, such as data breaking , safety violations, or regulatory non-compliance.…"/>
          <p:cNvSpPr txBox="1"/>
          <p:nvPr>
            <p:ph type="body" sz="half" idx="1"/>
          </p:nvPr>
        </p:nvSpPr>
        <p:spPr>
          <a:prstGeom prst="rect">
            <a:avLst/>
          </a:prstGeom>
        </p:spPr>
        <p:txBody>
          <a:bodyPr/>
          <a:lstStyle/>
          <a:p>
            <a:pPr/>
            <a:r>
              <a:t>Monitor the occurrence of compliance incidents, such as data breaking , safety violations, or regulatory non-compliance. </a:t>
            </a:r>
          </a:p>
          <a:p>
            <a:pPr/>
            <a:r>
              <a:rPr u="sng"/>
              <a:t>Measure the number of incidents</a:t>
            </a:r>
            <a:r>
              <a:t> and their impact on the project. </a:t>
            </a:r>
          </a:p>
          <a:p>
            <a:pPr/>
            <a:r>
              <a:rPr u="sng"/>
              <a:t>Lower</a:t>
            </a:r>
            <a:r>
              <a:t> incidents and minimized impact indicate efficient compliance operations.</a:t>
            </a:r>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71"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72"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73"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74"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75"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76"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77" name="6-Documentation and Reporting:"/>
          <p:cNvSpPr txBox="1"/>
          <p:nvPr>
            <p:ph type="title"/>
          </p:nvPr>
        </p:nvSpPr>
        <p:spPr>
          <a:prstGeom prst="rect">
            <a:avLst/>
          </a:prstGeom>
        </p:spPr>
        <p:txBody>
          <a:bodyPr/>
          <a:lstStyle>
            <a:lvl1pPr defTabSz="804672">
              <a:defRPr sz="5280"/>
            </a:lvl1pPr>
          </a:lstStyle>
          <a:p>
            <a:pPr/>
            <a:r>
              <a:t>6-Documentation and Reporting: </a:t>
            </a:r>
          </a:p>
        </p:txBody>
      </p:sp>
      <p:sp>
        <p:nvSpPr>
          <p:cNvPr id="678" name="1-Assess the completeness, accuracy, and timeliness of project documentation and reporting.…"/>
          <p:cNvSpPr txBox="1"/>
          <p:nvPr>
            <p:ph type="body" sz="half" idx="1"/>
          </p:nvPr>
        </p:nvSpPr>
        <p:spPr>
          <a:prstGeom prst="rect">
            <a:avLst/>
          </a:prstGeom>
        </p:spPr>
        <p:txBody>
          <a:bodyPr/>
          <a:lstStyle/>
          <a:p>
            <a:pPr defTabSz="813816">
              <a:spcBef>
                <a:spcPts val="800"/>
              </a:spcBef>
              <a:defRPr sz="2136"/>
            </a:pPr>
            <a:r>
              <a:t>1-</a:t>
            </a:r>
            <a:r>
              <a:rPr u="sng"/>
              <a:t>Assess the completeness,</a:t>
            </a:r>
            <a:r>
              <a:t> accuracy, and timeliness of project documentation and reporting. </a:t>
            </a:r>
          </a:p>
          <a:p>
            <a:pPr defTabSz="813816">
              <a:spcBef>
                <a:spcPts val="800"/>
              </a:spcBef>
              <a:defRPr sz="2136"/>
            </a:pPr>
            <a:r>
              <a:t>2-</a:t>
            </a:r>
            <a:r>
              <a:rPr u="sng"/>
              <a:t>Measure the percentage</a:t>
            </a:r>
            <a:r>
              <a:t> of required documents and reports that are up to date and accessible. </a:t>
            </a:r>
          </a:p>
          <a:p>
            <a:pPr defTabSz="813816">
              <a:spcBef>
                <a:spcPts val="800"/>
              </a:spcBef>
              <a:defRPr sz="2136"/>
            </a:pPr>
            <a:r>
              <a:rPr u="sng"/>
              <a:t>Higher</a:t>
            </a:r>
            <a:r>
              <a:t> compliance with documentation and reporting requirements indicates better efficiency.</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80" name="Image" descr="Image"/>
          <p:cNvPicPr>
            <a:picLocks noChangeAspect="0"/>
          </p:cNvPicPr>
          <p:nvPr/>
        </p:nvPicPr>
        <p:blipFill>
          <a:blip r:embed="rId2">
            <a:extLst/>
          </a:blip>
          <a:stretch>
            <a:fillRect/>
          </a:stretch>
        </p:blipFill>
        <p:spPr>
          <a:xfrm>
            <a:off x="-7886" y="-175419"/>
            <a:ext cx="13439672" cy="7272183"/>
          </a:xfrm>
          <a:prstGeom prst="rect">
            <a:avLst/>
          </a:prstGeom>
        </p:spPr>
      </p:pic>
      <p:pic>
        <p:nvPicPr>
          <p:cNvPr id="681" name="Rectangle: Rounded Corners 22" descr="Rectangle: Rounded Corners 22"/>
          <p:cNvPicPr>
            <a:picLocks noChangeAspect="0"/>
          </p:cNvPicPr>
          <p:nvPr/>
        </p:nvPicPr>
        <p:blipFill>
          <a:blip r:embed="rId3">
            <a:extLst/>
          </a:blip>
          <a:stretch>
            <a:fillRect/>
          </a:stretch>
        </p:blipFill>
        <p:spPr>
          <a:xfrm>
            <a:off x="7128506" y="966296"/>
            <a:ext cx="4236426" cy="4238038"/>
          </a:xfrm>
          <a:prstGeom prst="rect">
            <a:avLst/>
          </a:prstGeom>
          <a:effectLst>
            <a:outerShdw sx="100000" sy="100000" kx="0" ky="0" algn="b" rotWithShape="0" blurRad="571500" dist="0" dir="0">
              <a:srgbClr val="000000">
                <a:alpha val="25000"/>
              </a:srgbClr>
            </a:outerShdw>
            <a:reflection blurRad="0" stA="50000" stPos="0" endA="0" endPos="40000" dist="0" dir="5400000" fadeDir="5400000" sx="100000" sy="-100000" kx="0" ky="0" algn="bl" rotWithShape="0"/>
          </a:effectLst>
        </p:spPr>
      </p:pic>
      <p:pic>
        <p:nvPicPr>
          <p:cNvPr id="682" name="Rectangle Rectangle" descr="Rectangle Rectangle"/>
          <p:cNvPicPr>
            <a:picLocks noChangeAspect="0"/>
          </p:cNvPicPr>
          <p:nvPr/>
        </p:nvPicPr>
        <p:blipFill>
          <a:blip r:embed="rId4">
            <a:extLst/>
          </a:blip>
          <a:stretch>
            <a:fillRect/>
          </a:stretch>
        </p:blipFill>
        <p:spPr>
          <a:xfrm>
            <a:off x="1515678" y="1370652"/>
            <a:ext cx="9160644" cy="1271416"/>
          </a:xfrm>
          <a:prstGeom prst="rect">
            <a:avLst/>
          </a:prstGeom>
          <a:effectLst>
            <a:outerShdw sx="100000" sy="100000" kx="0" ky="0" algn="b" rotWithShape="0" blurRad="381000" dist="114300" dir="0">
              <a:srgbClr val="000000">
                <a:alpha val="75000"/>
              </a:srgbClr>
            </a:outerShdw>
          </a:effectLst>
        </p:spPr>
      </p:pic>
      <p:pic>
        <p:nvPicPr>
          <p:cNvPr id="683" name="Rectangle Rectangle" descr="Rectangle Rectangle"/>
          <p:cNvPicPr>
            <a:picLocks noChangeAspect="0"/>
          </p:cNvPicPr>
          <p:nvPr/>
        </p:nvPicPr>
        <p:blipFill>
          <a:blip r:embed="rId5">
            <a:extLst/>
          </a:blip>
          <a:stretch>
            <a:fillRect/>
          </a:stretch>
        </p:blipFill>
        <p:spPr>
          <a:xfrm>
            <a:off x="1270258" y="3034354"/>
            <a:ext cx="9651484" cy="2572473"/>
          </a:xfrm>
          <a:prstGeom prst="rect">
            <a:avLst/>
          </a:prstGeom>
          <a:effectLst>
            <a:outerShdw sx="100000" sy="100000" kx="0" ky="0" algn="b" rotWithShape="0" blurRad="190500" dist="101600" dir="5400000">
              <a:schemeClr val="accent5">
                <a:alpha val="49461"/>
              </a:schemeClr>
            </a:outerShdw>
          </a:effectLst>
        </p:spPr>
      </p:pic>
      <p:sp>
        <p:nvSpPr>
          <p:cNvPr id="684" name="TextBox 2"/>
          <p:cNvSpPr txBox="1"/>
          <p:nvPr/>
        </p:nvSpPr>
        <p:spPr>
          <a:xfrm>
            <a:off x="8769279" y="6244536"/>
            <a:ext cx="2524761" cy="34018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000"/>
            </a:lvl1pPr>
          </a:lstStyle>
          <a:p>
            <a:pPr/>
            <a:r>
              <a:t>www.midocean.ae</a:t>
            </a:r>
          </a:p>
        </p:txBody>
      </p:sp>
      <p:sp>
        <p:nvSpPr>
          <p:cNvPr id="685" name="Slide Number"/>
          <p:cNvSpPr txBox="1"/>
          <p:nvPr>
            <p:ph type="sldNum" sz="quarter" idx="2"/>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686" name="7-Lessons Learned:"/>
          <p:cNvSpPr txBox="1"/>
          <p:nvPr>
            <p:ph type="title"/>
          </p:nvPr>
        </p:nvSpPr>
        <p:spPr>
          <a:prstGeom prst="rect">
            <a:avLst/>
          </a:prstGeom>
        </p:spPr>
        <p:txBody>
          <a:bodyPr/>
          <a:lstStyle>
            <a:lvl1pPr defTabSz="841247">
              <a:defRPr sz="5520"/>
            </a:lvl1pPr>
          </a:lstStyle>
          <a:p>
            <a:pPr/>
            <a:r>
              <a:t>7-Lessons Learned:</a:t>
            </a:r>
          </a:p>
        </p:txBody>
      </p:sp>
      <p:sp>
        <p:nvSpPr>
          <p:cNvPr id="687" name="1-Capture lessons learned throughout the project lifecycle, including the monitoring and controlling phase.…"/>
          <p:cNvSpPr txBox="1"/>
          <p:nvPr>
            <p:ph type="body" sz="half" idx="1"/>
          </p:nvPr>
        </p:nvSpPr>
        <p:spPr>
          <a:prstGeom prst="rect">
            <a:avLst/>
          </a:prstGeom>
        </p:spPr>
        <p:txBody>
          <a:bodyPr/>
          <a:lstStyle/>
          <a:p>
            <a:pPr/>
            <a:r>
              <a:t>1-</a:t>
            </a:r>
            <a:r>
              <a:rPr u="sng"/>
              <a:t>Capture lessons learned </a:t>
            </a:r>
            <a:r>
              <a:t>throughout the project lifecycle, including the monitoring and controlling phase. </a:t>
            </a:r>
          </a:p>
          <a:p>
            <a:pPr/>
            <a:r>
              <a:t>2-</a:t>
            </a:r>
            <a:r>
              <a:rPr u="sng"/>
              <a:t>Reviewing and implementing lessons learned </a:t>
            </a:r>
            <a:r>
              <a:t>can lead to process improvements that enhance efficiency. </a:t>
            </a:r>
          </a:p>
          <a:p>
            <a:pPr/>
            <a:r>
              <a:rPr u="sng"/>
              <a:t>3-Analyze lessons learne</a:t>
            </a:r>
            <a:r>
              <a:t>d related to project operations and compliance to identify recurring issues and</a:t>
            </a:r>
            <a:r>
              <a:rPr u="sng"/>
              <a:t> develop strategie</a:t>
            </a:r>
            <a:r>
              <a:t>s to address them proactively.</a:t>
            </a:r>
          </a:p>
        </p:txBody>
      </p:sp>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