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480" r:id="rId2"/>
    <p:sldId id="276" r:id="rId3"/>
    <p:sldId id="271" r:id="rId4"/>
    <p:sldId id="481" r:id="rId5"/>
    <p:sldId id="482" r:id="rId6"/>
    <p:sldId id="483" r:id="rId7"/>
    <p:sldId id="484" r:id="rId8"/>
    <p:sldId id="485" r:id="rId9"/>
    <p:sldId id="486" r:id="rId10"/>
    <p:sldId id="487" r:id="rId11"/>
    <p:sldId id="313" r:id="rId12"/>
    <p:sldId id="493" r:id="rId13"/>
    <p:sldId id="518" r:id="rId14"/>
    <p:sldId id="488" r:id="rId15"/>
    <p:sldId id="306" r:id="rId16"/>
    <p:sldId id="490" r:id="rId17"/>
    <p:sldId id="489" r:id="rId18"/>
    <p:sldId id="491" r:id="rId19"/>
    <p:sldId id="492" r:id="rId20"/>
    <p:sldId id="494" r:id="rId21"/>
    <p:sldId id="495" r:id="rId22"/>
    <p:sldId id="496" r:id="rId23"/>
    <p:sldId id="497" r:id="rId24"/>
    <p:sldId id="498" r:id="rId25"/>
    <p:sldId id="499" r:id="rId26"/>
    <p:sldId id="500" r:id="rId27"/>
    <p:sldId id="501" r:id="rId28"/>
    <p:sldId id="502" r:id="rId29"/>
    <p:sldId id="503" r:id="rId30"/>
    <p:sldId id="504" r:id="rId31"/>
    <p:sldId id="505" r:id="rId32"/>
    <p:sldId id="506" r:id="rId33"/>
    <p:sldId id="507" r:id="rId34"/>
    <p:sldId id="519" r:id="rId35"/>
    <p:sldId id="349" r:id="rId36"/>
    <p:sldId id="303" r:id="rId37"/>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F741E8DD-EC07-42D1-B1D8-425B8BD30B44}">
          <p14:sldIdLst/>
        </p14:section>
        <p14:section name="Default Section" id="{73925AE7-E9D8-48BC-A988-41815CE32A48}">
          <p14:sldIdLst>
            <p14:sldId id="480"/>
            <p14:sldId id="276"/>
            <p14:sldId id="271"/>
            <p14:sldId id="481"/>
            <p14:sldId id="482"/>
            <p14:sldId id="483"/>
            <p14:sldId id="484"/>
            <p14:sldId id="485"/>
            <p14:sldId id="486"/>
            <p14:sldId id="487"/>
            <p14:sldId id="313"/>
            <p14:sldId id="493"/>
            <p14:sldId id="518"/>
            <p14:sldId id="488"/>
            <p14:sldId id="306"/>
            <p14:sldId id="490"/>
            <p14:sldId id="489"/>
            <p14:sldId id="491"/>
            <p14:sldId id="492"/>
            <p14:sldId id="494"/>
            <p14:sldId id="495"/>
            <p14:sldId id="496"/>
            <p14:sldId id="497"/>
            <p14:sldId id="498"/>
            <p14:sldId id="499"/>
            <p14:sldId id="500"/>
            <p14:sldId id="501"/>
            <p14:sldId id="502"/>
            <p14:sldId id="503"/>
            <p14:sldId id="504"/>
            <p14:sldId id="505"/>
            <p14:sldId id="506"/>
            <p14:sldId id="507"/>
            <p14:sldId id="519"/>
            <p14:sldId id="349"/>
            <p14:sldId id="30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00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1A1B516-5BD5-4ED5-93A9-7982D3C7AA8C}" v="200" dt="2023-05-22T20:39:31.17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7" autoAdjust="0"/>
    <p:restoredTop sz="94660"/>
  </p:normalViewPr>
  <p:slideViewPr>
    <p:cSldViewPr snapToGrid="0">
      <p:cViewPr varScale="1">
        <p:scale>
          <a:sx n="82" d="100"/>
          <a:sy n="82" d="100"/>
        </p:scale>
        <p:origin x="715"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microsoft.com/office/2016/11/relationships/changesInfo" Target="changesInfos/changesInfo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ry tawfeeq" userId="19a96e0e89ed5f52" providerId="LiveId" clId="{B1A1B516-5BD5-4ED5-93A9-7982D3C7AA8C}"/>
    <pc:docChg chg="undo redo custSel addSld delSld modSld modSection">
      <pc:chgData name="shery tawfeeq" userId="19a96e0e89ed5f52" providerId="LiveId" clId="{B1A1B516-5BD5-4ED5-93A9-7982D3C7AA8C}" dt="2023-05-22T20:39:31.172" v="575"/>
      <pc:docMkLst>
        <pc:docMk/>
      </pc:docMkLst>
      <pc:sldChg chg="addSp delSp modSp modTransition modAnim">
        <pc:chgData name="shery tawfeeq" userId="19a96e0e89ed5f52" providerId="LiveId" clId="{B1A1B516-5BD5-4ED5-93A9-7982D3C7AA8C}" dt="2023-05-22T20:39:31.172" v="575"/>
        <pc:sldMkLst>
          <pc:docMk/>
          <pc:sldMk cId="2257388018" sldId="271"/>
        </pc:sldMkLst>
        <pc:picChg chg="add del mod">
          <ac:chgData name="shery tawfeeq" userId="19a96e0e89ed5f52" providerId="LiveId" clId="{B1A1B516-5BD5-4ED5-93A9-7982D3C7AA8C}" dt="2023-05-22T20:39:31.172" v="575"/>
          <ac:picMkLst>
            <pc:docMk/>
            <pc:sldMk cId="2257388018" sldId="271"/>
            <ac:picMk id="5" creationId="{963A2EF8-EDD3-1799-5C7C-6E9EFCF8A57F}"/>
          </ac:picMkLst>
        </pc:picChg>
      </pc:sldChg>
      <pc:sldChg chg="addSp delSp modSp mod modTransition modAnim">
        <pc:chgData name="shery tawfeeq" userId="19a96e0e89ed5f52" providerId="LiveId" clId="{B1A1B516-5BD5-4ED5-93A9-7982D3C7AA8C}" dt="2023-05-22T20:39:31.172" v="575"/>
        <pc:sldMkLst>
          <pc:docMk/>
          <pc:sldMk cId="979261729" sldId="276"/>
        </pc:sldMkLst>
        <pc:spChg chg="mod">
          <ac:chgData name="shery tawfeeq" userId="19a96e0e89ed5f52" providerId="LiveId" clId="{B1A1B516-5BD5-4ED5-93A9-7982D3C7AA8C}" dt="2023-05-16T12:47:31.548" v="425" actId="1035"/>
          <ac:spMkLst>
            <pc:docMk/>
            <pc:sldMk cId="979261729" sldId="276"/>
            <ac:spMk id="25" creationId="{2BC869EB-5623-4AA1-9123-4AF9DF916049}"/>
          </ac:spMkLst>
        </pc:spChg>
        <pc:spChg chg="mod">
          <ac:chgData name="shery tawfeeq" userId="19a96e0e89ed5f52" providerId="LiveId" clId="{B1A1B516-5BD5-4ED5-93A9-7982D3C7AA8C}" dt="2023-05-16T12:48:27.559" v="466" actId="1036"/>
          <ac:spMkLst>
            <pc:docMk/>
            <pc:sldMk cId="979261729" sldId="276"/>
            <ac:spMk id="48" creationId="{050976E4-0CF2-BA00-34CA-2F9419409B9E}"/>
          </ac:spMkLst>
        </pc:spChg>
        <pc:picChg chg="add del mod">
          <ac:chgData name="shery tawfeeq" userId="19a96e0e89ed5f52" providerId="LiveId" clId="{B1A1B516-5BD5-4ED5-93A9-7982D3C7AA8C}" dt="2023-05-17T20:37:08.866" v="503"/>
          <ac:picMkLst>
            <pc:docMk/>
            <pc:sldMk cId="979261729" sldId="276"/>
            <ac:picMk id="8" creationId="{B2891983-3136-8CE4-5997-8B1028805DF5}"/>
          </ac:picMkLst>
        </pc:picChg>
        <pc:picChg chg="add del mod">
          <ac:chgData name="shery tawfeeq" userId="19a96e0e89ed5f52" providerId="LiveId" clId="{B1A1B516-5BD5-4ED5-93A9-7982D3C7AA8C}" dt="2023-05-22T20:39:31.172" v="575"/>
          <ac:picMkLst>
            <pc:docMk/>
            <pc:sldMk cId="979261729" sldId="276"/>
            <ac:picMk id="14" creationId="{C97FFC11-C59A-448C-768A-1F528D9FD99D}"/>
          </ac:picMkLst>
        </pc:picChg>
      </pc:sldChg>
      <pc:sldChg chg="addSp delSp modSp mod modTransition modAnim">
        <pc:chgData name="shery tawfeeq" userId="19a96e0e89ed5f52" providerId="LiveId" clId="{B1A1B516-5BD5-4ED5-93A9-7982D3C7AA8C}" dt="2023-05-22T20:39:31.172" v="575"/>
        <pc:sldMkLst>
          <pc:docMk/>
          <pc:sldMk cId="701632073" sldId="303"/>
        </pc:sldMkLst>
        <pc:spChg chg="mod">
          <ac:chgData name="shery tawfeeq" userId="19a96e0e89ed5f52" providerId="LiveId" clId="{B1A1B516-5BD5-4ED5-93A9-7982D3C7AA8C}" dt="2023-05-14T12:04:15.852" v="317" actId="403"/>
          <ac:spMkLst>
            <pc:docMk/>
            <pc:sldMk cId="701632073" sldId="303"/>
            <ac:spMk id="11" creationId="{781F72BC-06B8-4FB5-F2D5-D8EA1BFF812E}"/>
          </ac:spMkLst>
        </pc:spChg>
        <pc:picChg chg="add del mod">
          <ac:chgData name="shery tawfeeq" userId="19a96e0e89ed5f52" providerId="LiveId" clId="{B1A1B516-5BD5-4ED5-93A9-7982D3C7AA8C}" dt="2023-05-17T21:53:00.410" v="573"/>
          <ac:picMkLst>
            <pc:docMk/>
            <pc:sldMk cId="701632073" sldId="303"/>
            <ac:picMk id="4" creationId="{C16B4F94-40E2-581E-D47E-7F290BBE793B}"/>
          </ac:picMkLst>
        </pc:picChg>
        <pc:picChg chg="add del mod ord">
          <ac:chgData name="shery tawfeeq" userId="19a96e0e89ed5f52" providerId="LiveId" clId="{B1A1B516-5BD5-4ED5-93A9-7982D3C7AA8C}" dt="2023-05-17T21:53:06.868" v="574"/>
          <ac:picMkLst>
            <pc:docMk/>
            <pc:sldMk cId="701632073" sldId="303"/>
            <ac:picMk id="8" creationId="{E8F6D21E-4410-EB95-8A15-7871C2883B01}"/>
          </ac:picMkLst>
        </pc:picChg>
        <pc:picChg chg="add del mod">
          <ac:chgData name="shery tawfeeq" userId="19a96e0e89ed5f52" providerId="LiveId" clId="{B1A1B516-5BD5-4ED5-93A9-7982D3C7AA8C}" dt="2023-05-22T20:39:31.172" v="575"/>
          <ac:picMkLst>
            <pc:docMk/>
            <pc:sldMk cId="701632073" sldId="303"/>
            <ac:picMk id="13" creationId="{4B667652-FBDF-85D1-F02F-989C8D8C9481}"/>
          </ac:picMkLst>
        </pc:picChg>
      </pc:sldChg>
      <pc:sldChg chg="addSp delSp modSp mod modTransition modAnim">
        <pc:chgData name="shery tawfeeq" userId="19a96e0e89ed5f52" providerId="LiveId" clId="{B1A1B516-5BD5-4ED5-93A9-7982D3C7AA8C}" dt="2023-05-22T20:39:31.172" v="575"/>
        <pc:sldMkLst>
          <pc:docMk/>
          <pc:sldMk cId="1520784841" sldId="306"/>
        </pc:sldMkLst>
        <pc:spChg chg="mod">
          <ac:chgData name="shery tawfeeq" userId="19a96e0e89ed5f52" providerId="LiveId" clId="{B1A1B516-5BD5-4ED5-93A9-7982D3C7AA8C}" dt="2023-05-16T10:47:42.626" v="351" actId="20577"/>
          <ac:spMkLst>
            <pc:docMk/>
            <pc:sldMk cId="1520784841" sldId="306"/>
            <ac:spMk id="6" creationId="{0AC2650A-C51A-9ACB-723B-68D89C868D01}"/>
          </ac:spMkLst>
        </pc:spChg>
        <pc:picChg chg="add del mod">
          <ac:chgData name="shery tawfeeq" userId="19a96e0e89ed5f52" providerId="LiveId" clId="{B1A1B516-5BD5-4ED5-93A9-7982D3C7AA8C}" dt="2023-05-22T20:39:31.172" v="575"/>
          <ac:picMkLst>
            <pc:docMk/>
            <pc:sldMk cId="1520784841" sldId="306"/>
            <ac:picMk id="4" creationId="{2E521051-1A0B-C331-F6E4-459BF641C574}"/>
          </ac:picMkLst>
        </pc:picChg>
      </pc:sldChg>
      <pc:sldChg chg="addSp delSp modSp mod modTransition modAnim">
        <pc:chgData name="shery tawfeeq" userId="19a96e0e89ed5f52" providerId="LiveId" clId="{B1A1B516-5BD5-4ED5-93A9-7982D3C7AA8C}" dt="2023-05-22T20:39:31.172" v="575"/>
        <pc:sldMkLst>
          <pc:docMk/>
          <pc:sldMk cId="2569408148" sldId="313"/>
        </pc:sldMkLst>
        <pc:spChg chg="mod">
          <ac:chgData name="shery tawfeeq" userId="19a96e0e89ed5f52" providerId="LiveId" clId="{B1A1B516-5BD5-4ED5-93A9-7982D3C7AA8C}" dt="2023-05-16T10:00:14.543" v="347" actId="20577"/>
          <ac:spMkLst>
            <pc:docMk/>
            <pc:sldMk cId="2569408148" sldId="313"/>
            <ac:spMk id="31" creationId="{4527402C-3F97-690D-9C20-A459E375AEB7}"/>
          </ac:spMkLst>
        </pc:spChg>
        <pc:picChg chg="add del mod">
          <ac:chgData name="shery tawfeeq" userId="19a96e0e89ed5f52" providerId="LiveId" clId="{B1A1B516-5BD5-4ED5-93A9-7982D3C7AA8C}" dt="2023-05-17T20:54:09.707" v="527"/>
          <ac:picMkLst>
            <pc:docMk/>
            <pc:sldMk cId="2569408148" sldId="313"/>
            <ac:picMk id="6" creationId="{2CC0B0C3-D756-6A37-1900-DD50A4689911}"/>
          </ac:picMkLst>
        </pc:picChg>
        <pc:picChg chg="add del mod ord">
          <ac:chgData name="shery tawfeeq" userId="19a96e0e89ed5f52" providerId="LiveId" clId="{B1A1B516-5BD5-4ED5-93A9-7982D3C7AA8C}" dt="2023-05-17T20:54:37.634" v="528"/>
          <ac:picMkLst>
            <pc:docMk/>
            <pc:sldMk cId="2569408148" sldId="313"/>
            <ac:picMk id="10" creationId="{7F1FA89A-89DD-4F9F-E9BC-8EB929FC6B47}"/>
          </ac:picMkLst>
        </pc:picChg>
        <pc:picChg chg="add del mod">
          <ac:chgData name="shery tawfeeq" userId="19a96e0e89ed5f52" providerId="LiveId" clId="{B1A1B516-5BD5-4ED5-93A9-7982D3C7AA8C}" dt="2023-05-17T20:54:40.474" v="530"/>
          <ac:picMkLst>
            <pc:docMk/>
            <pc:sldMk cId="2569408148" sldId="313"/>
            <ac:picMk id="11" creationId="{16B8017C-E8C7-FE01-C313-618255894819}"/>
          </ac:picMkLst>
        </pc:picChg>
        <pc:picChg chg="add del mod ord">
          <ac:chgData name="shery tawfeeq" userId="19a96e0e89ed5f52" providerId="LiveId" clId="{B1A1B516-5BD5-4ED5-93A9-7982D3C7AA8C}" dt="2023-05-17T20:54:57.889" v="531"/>
          <ac:picMkLst>
            <pc:docMk/>
            <pc:sldMk cId="2569408148" sldId="313"/>
            <ac:picMk id="14" creationId="{E5F9C5A1-FAA9-4BE4-18B3-0ABDBD5DA34A}"/>
          </ac:picMkLst>
        </pc:picChg>
        <pc:picChg chg="add del mod">
          <ac:chgData name="shery tawfeeq" userId="19a96e0e89ed5f52" providerId="LiveId" clId="{B1A1B516-5BD5-4ED5-93A9-7982D3C7AA8C}" dt="2023-05-17T20:55:01.710" v="533"/>
          <ac:picMkLst>
            <pc:docMk/>
            <pc:sldMk cId="2569408148" sldId="313"/>
            <ac:picMk id="15" creationId="{B450814C-0A2A-5288-936D-5717A332C0F0}"/>
          </ac:picMkLst>
        </pc:picChg>
        <pc:picChg chg="add del mod ord">
          <ac:chgData name="shery tawfeeq" userId="19a96e0e89ed5f52" providerId="LiveId" clId="{B1A1B516-5BD5-4ED5-93A9-7982D3C7AA8C}" dt="2023-05-17T20:57:20.288" v="534"/>
          <ac:picMkLst>
            <pc:docMk/>
            <pc:sldMk cId="2569408148" sldId="313"/>
            <ac:picMk id="18" creationId="{6A051B1E-224C-56DC-7FA2-EF5C731622A1}"/>
          </ac:picMkLst>
        </pc:picChg>
        <pc:picChg chg="add del mod">
          <ac:chgData name="shery tawfeeq" userId="19a96e0e89ed5f52" providerId="LiveId" clId="{B1A1B516-5BD5-4ED5-93A9-7982D3C7AA8C}" dt="2023-05-22T20:39:31.172" v="575"/>
          <ac:picMkLst>
            <pc:docMk/>
            <pc:sldMk cId="2569408148" sldId="313"/>
            <ac:picMk id="19" creationId="{D15181B3-EBED-AC88-F772-EDC8FF44246A}"/>
          </ac:picMkLst>
        </pc:picChg>
      </pc:sldChg>
      <pc:sldChg chg="addSp delSp modSp modTransition modAnim">
        <pc:chgData name="shery tawfeeq" userId="19a96e0e89ed5f52" providerId="LiveId" clId="{B1A1B516-5BD5-4ED5-93A9-7982D3C7AA8C}" dt="2023-05-22T20:39:31.172" v="575"/>
        <pc:sldMkLst>
          <pc:docMk/>
          <pc:sldMk cId="2269687913" sldId="349"/>
        </pc:sldMkLst>
        <pc:picChg chg="add del mod">
          <ac:chgData name="shery tawfeeq" userId="19a96e0e89ed5f52" providerId="LiveId" clId="{B1A1B516-5BD5-4ED5-93A9-7982D3C7AA8C}" dt="2023-05-22T20:39:31.172" v="575"/>
          <ac:picMkLst>
            <pc:docMk/>
            <pc:sldMk cId="2269687913" sldId="349"/>
            <ac:picMk id="4" creationId="{DE11C957-6A24-524F-AC59-FFD4548D74B4}"/>
          </ac:picMkLst>
        </pc:picChg>
      </pc:sldChg>
      <pc:sldChg chg="addSp delSp modSp mod modTransition modAnim">
        <pc:chgData name="shery tawfeeq" userId="19a96e0e89ed5f52" providerId="LiveId" clId="{B1A1B516-5BD5-4ED5-93A9-7982D3C7AA8C}" dt="2023-05-22T20:39:31.172" v="575"/>
        <pc:sldMkLst>
          <pc:docMk/>
          <pc:sldMk cId="3774984797" sldId="480"/>
        </pc:sldMkLst>
        <pc:spChg chg="add mod">
          <ac:chgData name="shery tawfeeq" userId="19a96e0e89ed5f52" providerId="LiveId" clId="{B1A1B516-5BD5-4ED5-93A9-7982D3C7AA8C}" dt="2023-05-14T12:05:34.747" v="327" actId="207"/>
          <ac:spMkLst>
            <pc:docMk/>
            <pc:sldMk cId="3774984797" sldId="480"/>
            <ac:spMk id="3" creationId="{D41CB925-2E28-7A34-80A2-F5D9C02A601D}"/>
          </ac:spMkLst>
        </pc:spChg>
        <pc:spChg chg="del">
          <ac:chgData name="shery tawfeeq" userId="19a96e0e89ed5f52" providerId="LiveId" clId="{B1A1B516-5BD5-4ED5-93A9-7982D3C7AA8C}" dt="2023-05-14T12:04:38.228" v="318" actId="478"/>
          <ac:spMkLst>
            <pc:docMk/>
            <pc:sldMk cId="3774984797" sldId="480"/>
            <ac:spMk id="46" creationId="{FA59789B-D841-DB76-25B9-1348B202C2B5}"/>
          </ac:spMkLst>
        </pc:spChg>
        <pc:picChg chg="add del mod">
          <ac:chgData name="shery tawfeeq" userId="19a96e0e89ed5f52" providerId="LiveId" clId="{B1A1B516-5BD5-4ED5-93A9-7982D3C7AA8C}" dt="2023-05-17T20:37:08.866" v="503"/>
          <ac:picMkLst>
            <pc:docMk/>
            <pc:sldMk cId="3774984797" sldId="480"/>
            <ac:picMk id="5" creationId="{F59393C3-9A2F-1475-F698-93F621E696D7}"/>
          </ac:picMkLst>
        </pc:picChg>
        <pc:picChg chg="add del mod">
          <ac:chgData name="shery tawfeeq" userId="19a96e0e89ed5f52" providerId="LiveId" clId="{B1A1B516-5BD5-4ED5-93A9-7982D3C7AA8C}" dt="2023-05-22T20:39:31.172" v="575"/>
          <ac:picMkLst>
            <pc:docMk/>
            <pc:sldMk cId="3774984797" sldId="480"/>
            <ac:picMk id="9" creationId="{BD2D82B5-99EE-B4DE-E154-25A0D7AAE761}"/>
          </ac:picMkLst>
        </pc:picChg>
      </pc:sldChg>
      <pc:sldChg chg="addSp delSp modSp modTransition modAnim">
        <pc:chgData name="shery tawfeeq" userId="19a96e0e89ed5f52" providerId="LiveId" clId="{B1A1B516-5BD5-4ED5-93A9-7982D3C7AA8C}" dt="2023-05-22T20:39:31.172" v="575"/>
        <pc:sldMkLst>
          <pc:docMk/>
          <pc:sldMk cId="3434396648" sldId="481"/>
        </pc:sldMkLst>
        <pc:picChg chg="add del mod">
          <ac:chgData name="shery tawfeeq" userId="19a96e0e89ed5f52" providerId="LiveId" clId="{B1A1B516-5BD5-4ED5-93A9-7982D3C7AA8C}" dt="2023-05-22T20:39:31.172" v="575"/>
          <ac:picMkLst>
            <pc:docMk/>
            <pc:sldMk cId="3434396648" sldId="481"/>
            <ac:picMk id="3" creationId="{26C1BAB2-3459-F099-EA8F-2F617526166A}"/>
          </ac:picMkLst>
        </pc:picChg>
      </pc:sldChg>
      <pc:sldChg chg="addSp delSp modSp modTransition modAnim">
        <pc:chgData name="shery tawfeeq" userId="19a96e0e89ed5f52" providerId="LiveId" clId="{B1A1B516-5BD5-4ED5-93A9-7982D3C7AA8C}" dt="2023-05-22T20:39:31.172" v="575"/>
        <pc:sldMkLst>
          <pc:docMk/>
          <pc:sldMk cId="849607076" sldId="482"/>
        </pc:sldMkLst>
        <pc:picChg chg="add del mod">
          <ac:chgData name="shery tawfeeq" userId="19a96e0e89ed5f52" providerId="LiveId" clId="{B1A1B516-5BD5-4ED5-93A9-7982D3C7AA8C}" dt="2023-05-22T20:39:31.172" v="575"/>
          <ac:picMkLst>
            <pc:docMk/>
            <pc:sldMk cId="849607076" sldId="482"/>
            <ac:picMk id="6" creationId="{10A290ED-7FBB-1412-CB2E-5A8B4372A508}"/>
          </ac:picMkLst>
        </pc:picChg>
      </pc:sldChg>
      <pc:sldChg chg="addSp delSp modSp mod modTransition modAnim">
        <pc:chgData name="shery tawfeeq" userId="19a96e0e89ed5f52" providerId="LiveId" clId="{B1A1B516-5BD5-4ED5-93A9-7982D3C7AA8C}" dt="2023-05-22T20:39:31.172" v="575"/>
        <pc:sldMkLst>
          <pc:docMk/>
          <pc:sldMk cId="475810119" sldId="483"/>
        </pc:sldMkLst>
        <pc:spChg chg="mod">
          <ac:chgData name="shery tawfeeq" userId="19a96e0e89ed5f52" providerId="LiveId" clId="{B1A1B516-5BD5-4ED5-93A9-7982D3C7AA8C}" dt="2023-05-12T15:39:02.553" v="0" actId="14100"/>
          <ac:spMkLst>
            <pc:docMk/>
            <pc:sldMk cId="475810119" sldId="483"/>
            <ac:spMk id="6" creationId="{625A65B4-F2A8-05FC-5604-83D2080647B6}"/>
          </ac:spMkLst>
        </pc:spChg>
        <pc:picChg chg="add del mod">
          <ac:chgData name="shery tawfeeq" userId="19a96e0e89ed5f52" providerId="LiveId" clId="{B1A1B516-5BD5-4ED5-93A9-7982D3C7AA8C}" dt="2023-05-17T20:42:34.783" v="507"/>
          <ac:picMkLst>
            <pc:docMk/>
            <pc:sldMk cId="475810119" sldId="483"/>
            <ac:picMk id="3" creationId="{4EFC9C7F-4D75-5F02-E189-CD9842A66AA9}"/>
          </ac:picMkLst>
        </pc:picChg>
        <pc:picChg chg="add del mod ord">
          <ac:chgData name="shery tawfeeq" userId="19a96e0e89ed5f52" providerId="LiveId" clId="{B1A1B516-5BD5-4ED5-93A9-7982D3C7AA8C}" dt="2023-05-17T20:43:31.525" v="508"/>
          <ac:picMkLst>
            <pc:docMk/>
            <pc:sldMk cId="475810119" sldId="483"/>
            <ac:picMk id="8" creationId="{57C29EB5-B24C-6D6E-984E-B62B6812A26A}"/>
          </ac:picMkLst>
        </pc:picChg>
        <pc:picChg chg="add del mod">
          <ac:chgData name="shery tawfeeq" userId="19a96e0e89ed5f52" providerId="LiveId" clId="{B1A1B516-5BD5-4ED5-93A9-7982D3C7AA8C}" dt="2023-05-22T20:39:31.172" v="575"/>
          <ac:picMkLst>
            <pc:docMk/>
            <pc:sldMk cId="475810119" sldId="483"/>
            <ac:picMk id="10" creationId="{E004F6BC-6019-3018-3762-BCA6F012A4A3}"/>
          </ac:picMkLst>
        </pc:picChg>
      </pc:sldChg>
      <pc:sldChg chg="addSp delSp modSp modTransition modAnim">
        <pc:chgData name="shery tawfeeq" userId="19a96e0e89ed5f52" providerId="LiveId" clId="{B1A1B516-5BD5-4ED5-93A9-7982D3C7AA8C}" dt="2023-05-22T20:39:31.172" v="575"/>
        <pc:sldMkLst>
          <pc:docMk/>
          <pc:sldMk cId="849029320" sldId="484"/>
        </pc:sldMkLst>
        <pc:picChg chg="add del mod">
          <ac:chgData name="shery tawfeeq" userId="19a96e0e89ed5f52" providerId="LiveId" clId="{B1A1B516-5BD5-4ED5-93A9-7982D3C7AA8C}" dt="2023-05-22T20:39:31.172" v="575"/>
          <ac:picMkLst>
            <pc:docMk/>
            <pc:sldMk cId="849029320" sldId="484"/>
            <ac:picMk id="4" creationId="{A2853361-C6FF-E4A5-8F01-BCD3FAE3D168}"/>
          </ac:picMkLst>
        </pc:picChg>
      </pc:sldChg>
      <pc:sldChg chg="addSp delSp modSp mod modTransition modAnim">
        <pc:chgData name="shery tawfeeq" userId="19a96e0e89ed5f52" providerId="LiveId" clId="{B1A1B516-5BD5-4ED5-93A9-7982D3C7AA8C}" dt="2023-05-22T20:39:31.172" v="575"/>
        <pc:sldMkLst>
          <pc:docMk/>
          <pc:sldMk cId="3467887779" sldId="485"/>
        </pc:sldMkLst>
        <pc:spChg chg="mod">
          <ac:chgData name="shery tawfeeq" userId="19a96e0e89ed5f52" providerId="LiveId" clId="{B1A1B516-5BD5-4ED5-93A9-7982D3C7AA8C}" dt="2023-05-15T20:49:07.309" v="344" actId="20577"/>
          <ac:spMkLst>
            <pc:docMk/>
            <pc:sldMk cId="3467887779" sldId="485"/>
            <ac:spMk id="24" creationId="{6083F8E2-699C-9C01-0329-7C9299434C08}"/>
          </ac:spMkLst>
        </pc:spChg>
        <pc:picChg chg="add del mod">
          <ac:chgData name="shery tawfeeq" userId="19a96e0e89ed5f52" providerId="LiveId" clId="{B1A1B516-5BD5-4ED5-93A9-7982D3C7AA8C}" dt="2023-05-17T20:46:49.202" v="511"/>
          <ac:picMkLst>
            <pc:docMk/>
            <pc:sldMk cId="3467887779" sldId="485"/>
            <ac:picMk id="3" creationId="{1EA3675F-5F36-A295-A38F-908F4E808893}"/>
          </ac:picMkLst>
        </pc:picChg>
        <pc:picChg chg="add del mod ord">
          <ac:chgData name="shery tawfeeq" userId="19a96e0e89ed5f52" providerId="LiveId" clId="{B1A1B516-5BD5-4ED5-93A9-7982D3C7AA8C}" dt="2023-05-17T20:46:55.461" v="512"/>
          <ac:picMkLst>
            <pc:docMk/>
            <pc:sldMk cId="3467887779" sldId="485"/>
            <ac:picMk id="6" creationId="{868CA059-4DF6-D99B-0148-CAC3EF45FACA}"/>
          </ac:picMkLst>
        </pc:picChg>
        <pc:picChg chg="add del mod">
          <ac:chgData name="shery tawfeeq" userId="19a96e0e89ed5f52" providerId="LiveId" clId="{B1A1B516-5BD5-4ED5-93A9-7982D3C7AA8C}" dt="2023-05-17T20:47:00.694" v="514"/>
          <ac:picMkLst>
            <pc:docMk/>
            <pc:sldMk cId="3467887779" sldId="485"/>
            <ac:picMk id="7" creationId="{50827D8A-F1B5-F1AD-6ABA-29C246AF5998}"/>
          </ac:picMkLst>
        </pc:picChg>
        <pc:picChg chg="add del mod ord">
          <ac:chgData name="shery tawfeeq" userId="19a96e0e89ed5f52" providerId="LiveId" clId="{B1A1B516-5BD5-4ED5-93A9-7982D3C7AA8C}" dt="2023-05-17T20:48:17.366" v="515"/>
          <ac:picMkLst>
            <pc:docMk/>
            <pc:sldMk cId="3467887779" sldId="485"/>
            <ac:picMk id="10" creationId="{D301B33A-B5F7-6066-C9AF-BFF049AAA791}"/>
          </ac:picMkLst>
        </pc:picChg>
        <pc:picChg chg="add del mod">
          <ac:chgData name="shery tawfeeq" userId="19a96e0e89ed5f52" providerId="LiveId" clId="{B1A1B516-5BD5-4ED5-93A9-7982D3C7AA8C}" dt="2023-05-22T20:39:31.172" v="575"/>
          <ac:picMkLst>
            <pc:docMk/>
            <pc:sldMk cId="3467887779" sldId="485"/>
            <ac:picMk id="11" creationId="{4B9C0848-2635-DB5F-4AE2-D4FFCCE8EC4D}"/>
          </ac:picMkLst>
        </pc:picChg>
      </pc:sldChg>
      <pc:sldChg chg="addSp delSp modSp mod modTransition modAnim">
        <pc:chgData name="shery tawfeeq" userId="19a96e0e89ed5f52" providerId="LiveId" clId="{B1A1B516-5BD5-4ED5-93A9-7982D3C7AA8C}" dt="2023-05-22T20:39:31.172" v="575"/>
        <pc:sldMkLst>
          <pc:docMk/>
          <pc:sldMk cId="3111464509" sldId="486"/>
        </pc:sldMkLst>
        <pc:picChg chg="add del mod">
          <ac:chgData name="shery tawfeeq" userId="19a96e0e89ed5f52" providerId="LiveId" clId="{B1A1B516-5BD5-4ED5-93A9-7982D3C7AA8C}" dt="2023-05-17T20:50:42.479" v="517"/>
          <ac:picMkLst>
            <pc:docMk/>
            <pc:sldMk cId="3111464509" sldId="486"/>
            <ac:picMk id="3" creationId="{9E0F79FB-ED74-7E92-E448-7DCBEEBB7E74}"/>
          </ac:picMkLst>
        </pc:picChg>
        <pc:picChg chg="add del mod ord">
          <ac:chgData name="shery tawfeeq" userId="19a96e0e89ed5f52" providerId="LiveId" clId="{B1A1B516-5BD5-4ED5-93A9-7982D3C7AA8C}" dt="2023-05-17T20:51:12.538" v="518"/>
          <ac:picMkLst>
            <pc:docMk/>
            <pc:sldMk cId="3111464509" sldId="486"/>
            <ac:picMk id="8" creationId="{1C217CCF-7464-E8B7-4113-7DE3AF41F920}"/>
          </ac:picMkLst>
        </pc:picChg>
        <pc:picChg chg="add del mod">
          <ac:chgData name="shery tawfeeq" userId="19a96e0e89ed5f52" providerId="LiveId" clId="{B1A1B516-5BD5-4ED5-93A9-7982D3C7AA8C}" dt="2023-05-17T20:51:19.176" v="520"/>
          <ac:picMkLst>
            <pc:docMk/>
            <pc:sldMk cId="3111464509" sldId="486"/>
            <ac:picMk id="9" creationId="{959CC66A-B193-1644-EBB1-CB94FA0B931B}"/>
          </ac:picMkLst>
        </pc:picChg>
        <pc:picChg chg="add del mod ord">
          <ac:chgData name="shery tawfeeq" userId="19a96e0e89ed5f52" providerId="LiveId" clId="{B1A1B516-5BD5-4ED5-93A9-7982D3C7AA8C}" dt="2023-05-17T20:52:24.054" v="521"/>
          <ac:picMkLst>
            <pc:docMk/>
            <pc:sldMk cId="3111464509" sldId="486"/>
            <ac:picMk id="12" creationId="{77E281FA-E771-C234-C38C-F08771AF365D}"/>
          </ac:picMkLst>
        </pc:picChg>
        <pc:picChg chg="add del mod">
          <ac:chgData name="shery tawfeeq" userId="19a96e0e89ed5f52" providerId="LiveId" clId="{B1A1B516-5BD5-4ED5-93A9-7982D3C7AA8C}" dt="2023-05-22T20:39:31.172" v="575"/>
          <ac:picMkLst>
            <pc:docMk/>
            <pc:sldMk cId="3111464509" sldId="486"/>
            <ac:picMk id="13" creationId="{692C2EC1-3D98-DC3A-82C2-206E19C0C018}"/>
          </ac:picMkLst>
        </pc:picChg>
      </pc:sldChg>
      <pc:sldChg chg="addSp delSp modSp mod modTransition modAnim">
        <pc:chgData name="shery tawfeeq" userId="19a96e0e89ed5f52" providerId="LiveId" clId="{B1A1B516-5BD5-4ED5-93A9-7982D3C7AA8C}" dt="2023-05-22T20:39:31.172" v="575"/>
        <pc:sldMkLst>
          <pc:docMk/>
          <pc:sldMk cId="1213772625" sldId="487"/>
        </pc:sldMkLst>
        <pc:picChg chg="add del mod">
          <ac:chgData name="shery tawfeeq" userId="19a96e0e89ed5f52" providerId="LiveId" clId="{B1A1B516-5BD5-4ED5-93A9-7982D3C7AA8C}" dt="2023-05-17T20:52:33.423" v="523"/>
          <ac:picMkLst>
            <pc:docMk/>
            <pc:sldMk cId="1213772625" sldId="487"/>
            <ac:picMk id="3" creationId="{0070C1D1-2C4E-B949-4F43-1D629A2F907A}"/>
          </ac:picMkLst>
        </pc:picChg>
        <pc:picChg chg="add del mod ord">
          <ac:chgData name="shery tawfeeq" userId="19a96e0e89ed5f52" providerId="LiveId" clId="{B1A1B516-5BD5-4ED5-93A9-7982D3C7AA8C}" dt="2023-05-17T20:52:55.507" v="524"/>
          <ac:picMkLst>
            <pc:docMk/>
            <pc:sldMk cId="1213772625" sldId="487"/>
            <ac:picMk id="12" creationId="{FE1AD26B-B39B-4301-8FDE-46345760A4CC}"/>
          </ac:picMkLst>
        </pc:picChg>
        <pc:picChg chg="add del mod">
          <ac:chgData name="shery tawfeeq" userId="19a96e0e89ed5f52" providerId="LiveId" clId="{B1A1B516-5BD5-4ED5-93A9-7982D3C7AA8C}" dt="2023-05-22T20:39:31.172" v="575"/>
          <ac:picMkLst>
            <pc:docMk/>
            <pc:sldMk cId="1213772625" sldId="487"/>
            <ac:picMk id="13" creationId="{F7908088-51CF-0E98-846F-65865C55AF79}"/>
          </ac:picMkLst>
        </pc:picChg>
      </pc:sldChg>
      <pc:sldChg chg="addSp delSp modSp modTransition modAnim">
        <pc:chgData name="shery tawfeeq" userId="19a96e0e89ed5f52" providerId="LiveId" clId="{B1A1B516-5BD5-4ED5-93A9-7982D3C7AA8C}" dt="2023-05-22T20:39:31.172" v="575"/>
        <pc:sldMkLst>
          <pc:docMk/>
          <pc:sldMk cId="2428481437" sldId="488"/>
        </pc:sldMkLst>
        <pc:picChg chg="add del mod">
          <ac:chgData name="shery tawfeeq" userId="19a96e0e89ed5f52" providerId="LiveId" clId="{B1A1B516-5BD5-4ED5-93A9-7982D3C7AA8C}" dt="2023-05-22T20:39:31.172" v="575"/>
          <ac:picMkLst>
            <pc:docMk/>
            <pc:sldMk cId="2428481437" sldId="488"/>
            <ac:picMk id="5" creationId="{774F17E4-ECEF-3667-85A1-6EA5C703E874}"/>
          </ac:picMkLst>
        </pc:picChg>
      </pc:sldChg>
      <pc:sldChg chg="addSp delSp modSp modTransition modAnim">
        <pc:chgData name="shery tawfeeq" userId="19a96e0e89ed5f52" providerId="LiveId" clId="{B1A1B516-5BD5-4ED5-93A9-7982D3C7AA8C}" dt="2023-05-22T20:39:31.172" v="575"/>
        <pc:sldMkLst>
          <pc:docMk/>
          <pc:sldMk cId="3379062112" sldId="489"/>
        </pc:sldMkLst>
        <pc:picChg chg="add del mod">
          <ac:chgData name="shery tawfeeq" userId="19a96e0e89ed5f52" providerId="LiveId" clId="{B1A1B516-5BD5-4ED5-93A9-7982D3C7AA8C}" dt="2023-05-22T20:39:31.172" v="575"/>
          <ac:picMkLst>
            <pc:docMk/>
            <pc:sldMk cId="3379062112" sldId="489"/>
            <ac:picMk id="3" creationId="{857D5E17-9829-DC3D-E01E-44AAF9C43587}"/>
          </ac:picMkLst>
        </pc:picChg>
      </pc:sldChg>
      <pc:sldChg chg="addSp delSp modSp mod modTransition modAnim">
        <pc:chgData name="shery tawfeeq" userId="19a96e0e89ed5f52" providerId="LiveId" clId="{B1A1B516-5BD5-4ED5-93A9-7982D3C7AA8C}" dt="2023-05-22T20:39:31.172" v="575"/>
        <pc:sldMkLst>
          <pc:docMk/>
          <pc:sldMk cId="4081886288" sldId="490"/>
        </pc:sldMkLst>
        <pc:spChg chg="mod">
          <ac:chgData name="shery tawfeeq" userId="19a96e0e89ed5f52" providerId="LiveId" clId="{B1A1B516-5BD5-4ED5-93A9-7982D3C7AA8C}" dt="2023-05-16T11:18:47.695" v="371" actId="20577"/>
          <ac:spMkLst>
            <pc:docMk/>
            <pc:sldMk cId="4081886288" sldId="490"/>
            <ac:spMk id="24" creationId="{6083F8E2-699C-9C01-0329-7C9299434C08}"/>
          </ac:spMkLst>
        </pc:spChg>
        <pc:picChg chg="add del mod">
          <ac:chgData name="shery tawfeeq" userId="19a96e0e89ed5f52" providerId="LiveId" clId="{B1A1B516-5BD5-4ED5-93A9-7982D3C7AA8C}" dt="2023-05-22T20:39:31.172" v="575"/>
          <ac:picMkLst>
            <pc:docMk/>
            <pc:sldMk cId="4081886288" sldId="490"/>
            <ac:picMk id="4" creationId="{58B338DE-89E3-6F39-1D62-8EBCDA453790}"/>
          </ac:picMkLst>
        </pc:picChg>
      </pc:sldChg>
      <pc:sldChg chg="addSp delSp modSp modTransition modAnim">
        <pc:chgData name="shery tawfeeq" userId="19a96e0e89ed5f52" providerId="LiveId" clId="{B1A1B516-5BD5-4ED5-93A9-7982D3C7AA8C}" dt="2023-05-22T20:39:31.172" v="575"/>
        <pc:sldMkLst>
          <pc:docMk/>
          <pc:sldMk cId="402662079" sldId="491"/>
        </pc:sldMkLst>
        <pc:picChg chg="add del mod">
          <ac:chgData name="shery tawfeeq" userId="19a96e0e89ed5f52" providerId="LiveId" clId="{B1A1B516-5BD5-4ED5-93A9-7982D3C7AA8C}" dt="2023-05-22T20:39:31.172" v="575"/>
          <ac:picMkLst>
            <pc:docMk/>
            <pc:sldMk cId="402662079" sldId="491"/>
            <ac:picMk id="3" creationId="{033FD4DD-37AF-F259-43D4-7910B1BADF18}"/>
          </ac:picMkLst>
        </pc:picChg>
      </pc:sldChg>
      <pc:sldChg chg="addSp delSp modSp modTransition modAnim">
        <pc:chgData name="shery tawfeeq" userId="19a96e0e89ed5f52" providerId="LiveId" clId="{B1A1B516-5BD5-4ED5-93A9-7982D3C7AA8C}" dt="2023-05-22T20:39:31.172" v="575"/>
        <pc:sldMkLst>
          <pc:docMk/>
          <pc:sldMk cId="1179651587" sldId="492"/>
        </pc:sldMkLst>
        <pc:picChg chg="add del mod">
          <ac:chgData name="shery tawfeeq" userId="19a96e0e89ed5f52" providerId="LiveId" clId="{B1A1B516-5BD5-4ED5-93A9-7982D3C7AA8C}" dt="2023-05-22T20:39:31.172" v="575"/>
          <ac:picMkLst>
            <pc:docMk/>
            <pc:sldMk cId="1179651587" sldId="492"/>
            <ac:picMk id="7" creationId="{45865BE5-1C82-E327-354A-B8F611817AAA}"/>
          </ac:picMkLst>
        </pc:picChg>
      </pc:sldChg>
      <pc:sldChg chg="addSp delSp modSp mod modTransition modAnim">
        <pc:chgData name="shery tawfeeq" userId="19a96e0e89ed5f52" providerId="LiveId" clId="{B1A1B516-5BD5-4ED5-93A9-7982D3C7AA8C}" dt="2023-05-22T20:39:31.172" v="575"/>
        <pc:sldMkLst>
          <pc:docMk/>
          <pc:sldMk cId="2668918141" sldId="493"/>
        </pc:sldMkLst>
        <pc:spChg chg="add del mod">
          <ac:chgData name="shery tawfeeq" userId="19a96e0e89ed5f52" providerId="LiveId" clId="{B1A1B516-5BD5-4ED5-93A9-7982D3C7AA8C}" dt="2023-05-14T10:45:32.773" v="164" actId="478"/>
          <ac:spMkLst>
            <pc:docMk/>
            <pc:sldMk cId="2668918141" sldId="493"/>
            <ac:spMk id="4" creationId="{EE4BFBB0-78FE-E718-EF80-4CA0C76DEB9F}"/>
          </ac:spMkLst>
        </pc:spChg>
        <pc:spChg chg="mod">
          <ac:chgData name="shery tawfeeq" userId="19a96e0e89ed5f52" providerId="LiveId" clId="{B1A1B516-5BD5-4ED5-93A9-7982D3C7AA8C}" dt="2023-05-14T10:46:27.622" v="303" actId="1037"/>
          <ac:spMkLst>
            <pc:docMk/>
            <pc:sldMk cId="2668918141" sldId="493"/>
            <ac:spMk id="17" creationId="{954B34D3-F436-A1EE-53D3-534D66D793CE}"/>
          </ac:spMkLst>
        </pc:spChg>
        <pc:picChg chg="add del mod">
          <ac:chgData name="shery tawfeeq" userId="19a96e0e89ed5f52" providerId="LiveId" clId="{B1A1B516-5BD5-4ED5-93A9-7982D3C7AA8C}" dt="2023-05-22T20:39:31.172" v="575"/>
          <ac:picMkLst>
            <pc:docMk/>
            <pc:sldMk cId="2668918141" sldId="493"/>
            <ac:picMk id="5" creationId="{CE0D9A18-09D3-3945-91DC-51BA7A7B07CC}"/>
          </ac:picMkLst>
        </pc:picChg>
        <pc:picChg chg="del">
          <ac:chgData name="shery tawfeeq" userId="19a96e0e89ed5f52" providerId="LiveId" clId="{B1A1B516-5BD5-4ED5-93A9-7982D3C7AA8C}" dt="2023-05-14T10:45:31.413" v="163" actId="478"/>
          <ac:picMkLst>
            <pc:docMk/>
            <pc:sldMk cId="2668918141" sldId="493"/>
            <ac:picMk id="5" creationId="{D8874CC3-C908-C74E-416C-60682547F8C3}"/>
          </ac:picMkLst>
        </pc:picChg>
        <pc:picChg chg="add mod">
          <ac:chgData name="shery tawfeeq" userId="19a96e0e89ed5f52" providerId="LiveId" clId="{B1A1B516-5BD5-4ED5-93A9-7982D3C7AA8C}" dt="2023-05-14T10:46:35.057" v="304" actId="1440"/>
          <ac:picMkLst>
            <pc:docMk/>
            <pc:sldMk cId="2668918141" sldId="493"/>
            <ac:picMk id="2050" creationId="{A57E6313-B0B5-77C7-4D31-ABD22E3C6A03}"/>
          </ac:picMkLst>
        </pc:picChg>
      </pc:sldChg>
      <pc:sldChg chg="addSp delSp modSp modTransition modAnim">
        <pc:chgData name="shery tawfeeq" userId="19a96e0e89ed5f52" providerId="LiveId" clId="{B1A1B516-5BD5-4ED5-93A9-7982D3C7AA8C}" dt="2023-05-22T20:39:31.172" v="575"/>
        <pc:sldMkLst>
          <pc:docMk/>
          <pc:sldMk cId="3282670632" sldId="494"/>
        </pc:sldMkLst>
        <pc:picChg chg="add del mod">
          <ac:chgData name="shery tawfeeq" userId="19a96e0e89ed5f52" providerId="LiveId" clId="{B1A1B516-5BD5-4ED5-93A9-7982D3C7AA8C}" dt="2023-05-22T20:39:31.172" v="575"/>
          <ac:picMkLst>
            <pc:docMk/>
            <pc:sldMk cId="3282670632" sldId="494"/>
            <ac:picMk id="3" creationId="{F3B86438-51A0-2731-B86E-4D1FE763B204}"/>
          </ac:picMkLst>
        </pc:picChg>
      </pc:sldChg>
      <pc:sldChg chg="addSp delSp modSp mod modTransition modAnim">
        <pc:chgData name="shery tawfeeq" userId="19a96e0e89ed5f52" providerId="LiveId" clId="{B1A1B516-5BD5-4ED5-93A9-7982D3C7AA8C}" dt="2023-05-22T20:39:31.172" v="575"/>
        <pc:sldMkLst>
          <pc:docMk/>
          <pc:sldMk cId="591342750" sldId="495"/>
        </pc:sldMkLst>
        <pc:spChg chg="mod">
          <ac:chgData name="shery tawfeeq" userId="19a96e0e89ed5f52" providerId="LiveId" clId="{B1A1B516-5BD5-4ED5-93A9-7982D3C7AA8C}" dt="2023-05-16T10:02:44.489" v="349" actId="115"/>
          <ac:spMkLst>
            <pc:docMk/>
            <pc:sldMk cId="591342750" sldId="495"/>
            <ac:spMk id="24" creationId="{6083F8E2-699C-9C01-0329-7C9299434C08}"/>
          </ac:spMkLst>
        </pc:spChg>
        <pc:picChg chg="add del mod">
          <ac:chgData name="shery tawfeeq" userId="19a96e0e89ed5f52" providerId="LiveId" clId="{B1A1B516-5BD5-4ED5-93A9-7982D3C7AA8C}" dt="2023-05-22T20:39:31.172" v="575"/>
          <ac:picMkLst>
            <pc:docMk/>
            <pc:sldMk cId="591342750" sldId="495"/>
            <ac:picMk id="3" creationId="{F5346827-EDB8-1A84-5DE2-73434C1E6F83}"/>
          </ac:picMkLst>
        </pc:picChg>
      </pc:sldChg>
      <pc:sldChg chg="addSp delSp modSp mod modTransition modAnim">
        <pc:chgData name="shery tawfeeq" userId="19a96e0e89ed5f52" providerId="LiveId" clId="{B1A1B516-5BD5-4ED5-93A9-7982D3C7AA8C}" dt="2023-05-22T20:39:31.172" v="575"/>
        <pc:sldMkLst>
          <pc:docMk/>
          <pc:sldMk cId="3389396788" sldId="496"/>
        </pc:sldMkLst>
        <pc:picChg chg="add del mod">
          <ac:chgData name="shery tawfeeq" userId="19a96e0e89ed5f52" providerId="LiveId" clId="{B1A1B516-5BD5-4ED5-93A9-7982D3C7AA8C}" dt="2023-05-17T21:12:08.951" v="540"/>
          <ac:picMkLst>
            <pc:docMk/>
            <pc:sldMk cId="3389396788" sldId="496"/>
            <ac:picMk id="3" creationId="{3C7BD85B-FF20-A525-F993-D9448BFFD7B1}"/>
          </ac:picMkLst>
        </pc:picChg>
        <pc:picChg chg="add del mod ord">
          <ac:chgData name="shery tawfeeq" userId="19a96e0e89ed5f52" providerId="LiveId" clId="{B1A1B516-5BD5-4ED5-93A9-7982D3C7AA8C}" dt="2023-05-17T21:13:31.182" v="541"/>
          <ac:picMkLst>
            <pc:docMk/>
            <pc:sldMk cId="3389396788" sldId="496"/>
            <ac:picMk id="6" creationId="{F48F87C4-641C-7D8C-5771-F7AC1B62A05E}"/>
          </ac:picMkLst>
        </pc:picChg>
        <pc:picChg chg="add del mod">
          <ac:chgData name="shery tawfeeq" userId="19a96e0e89ed5f52" providerId="LiveId" clId="{B1A1B516-5BD5-4ED5-93A9-7982D3C7AA8C}" dt="2023-05-22T20:39:31.172" v="575"/>
          <ac:picMkLst>
            <pc:docMk/>
            <pc:sldMk cId="3389396788" sldId="496"/>
            <ac:picMk id="7" creationId="{F60E0E05-6377-042E-C956-AD767CD5DEAB}"/>
          </ac:picMkLst>
        </pc:picChg>
      </pc:sldChg>
      <pc:sldChg chg="addSp delSp modSp mod modTransition modAnim">
        <pc:chgData name="shery tawfeeq" userId="19a96e0e89ed5f52" providerId="LiveId" clId="{B1A1B516-5BD5-4ED5-93A9-7982D3C7AA8C}" dt="2023-05-22T20:39:31.172" v="575"/>
        <pc:sldMkLst>
          <pc:docMk/>
          <pc:sldMk cId="1997649971" sldId="497"/>
        </pc:sldMkLst>
        <pc:spChg chg="mod">
          <ac:chgData name="shery tawfeeq" userId="19a96e0e89ed5f52" providerId="LiveId" clId="{B1A1B516-5BD5-4ED5-93A9-7982D3C7AA8C}" dt="2023-05-16T16:47:02.751" v="498" actId="207"/>
          <ac:spMkLst>
            <pc:docMk/>
            <pc:sldMk cId="1997649971" sldId="497"/>
            <ac:spMk id="24" creationId="{6083F8E2-699C-9C01-0329-7C9299434C08}"/>
          </ac:spMkLst>
        </pc:spChg>
        <pc:picChg chg="add del mod">
          <ac:chgData name="shery tawfeeq" userId="19a96e0e89ed5f52" providerId="LiveId" clId="{B1A1B516-5BD5-4ED5-93A9-7982D3C7AA8C}" dt="2023-05-17T21:15:14.598" v="544"/>
          <ac:picMkLst>
            <pc:docMk/>
            <pc:sldMk cId="1997649971" sldId="497"/>
            <ac:picMk id="4" creationId="{850B0481-395D-1543-2664-11C7FB01FA6A}"/>
          </ac:picMkLst>
        </pc:picChg>
        <pc:picChg chg="add del mod ord">
          <ac:chgData name="shery tawfeeq" userId="19a96e0e89ed5f52" providerId="LiveId" clId="{B1A1B516-5BD5-4ED5-93A9-7982D3C7AA8C}" dt="2023-05-17T21:17:08.403" v="545"/>
          <ac:picMkLst>
            <pc:docMk/>
            <pc:sldMk cId="1997649971" sldId="497"/>
            <ac:picMk id="7" creationId="{46AFAE30-CA28-98BE-5426-BD4761C92710}"/>
          </ac:picMkLst>
        </pc:picChg>
        <pc:picChg chg="add del mod">
          <ac:chgData name="shery tawfeeq" userId="19a96e0e89ed5f52" providerId="LiveId" clId="{B1A1B516-5BD5-4ED5-93A9-7982D3C7AA8C}" dt="2023-05-22T20:39:31.172" v="575"/>
          <ac:picMkLst>
            <pc:docMk/>
            <pc:sldMk cId="1997649971" sldId="497"/>
            <ac:picMk id="8" creationId="{E3E5FB1C-5EAB-E65E-B692-AFABC34A09A9}"/>
          </ac:picMkLst>
        </pc:picChg>
      </pc:sldChg>
      <pc:sldChg chg="addSp delSp modSp modTransition modAnim">
        <pc:chgData name="shery tawfeeq" userId="19a96e0e89ed5f52" providerId="LiveId" clId="{B1A1B516-5BD5-4ED5-93A9-7982D3C7AA8C}" dt="2023-05-22T20:39:31.172" v="575"/>
        <pc:sldMkLst>
          <pc:docMk/>
          <pc:sldMk cId="4101817088" sldId="498"/>
        </pc:sldMkLst>
        <pc:picChg chg="add del mod">
          <ac:chgData name="shery tawfeeq" userId="19a96e0e89ed5f52" providerId="LiveId" clId="{B1A1B516-5BD5-4ED5-93A9-7982D3C7AA8C}" dt="2023-05-22T20:39:31.172" v="575"/>
          <ac:picMkLst>
            <pc:docMk/>
            <pc:sldMk cId="4101817088" sldId="498"/>
            <ac:picMk id="4" creationId="{669C7430-CE61-7BDC-AECE-08127C562AFB}"/>
          </ac:picMkLst>
        </pc:picChg>
      </pc:sldChg>
      <pc:sldChg chg="addSp delSp modSp modTransition modAnim">
        <pc:chgData name="shery tawfeeq" userId="19a96e0e89ed5f52" providerId="LiveId" clId="{B1A1B516-5BD5-4ED5-93A9-7982D3C7AA8C}" dt="2023-05-22T20:39:31.172" v="575"/>
        <pc:sldMkLst>
          <pc:docMk/>
          <pc:sldMk cId="4030741623" sldId="499"/>
        </pc:sldMkLst>
        <pc:picChg chg="add del mod">
          <ac:chgData name="shery tawfeeq" userId="19a96e0e89ed5f52" providerId="LiveId" clId="{B1A1B516-5BD5-4ED5-93A9-7982D3C7AA8C}" dt="2023-05-22T20:39:31.172" v="575"/>
          <ac:picMkLst>
            <pc:docMk/>
            <pc:sldMk cId="4030741623" sldId="499"/>
            <ac:picMk id="3" creationId="{F285CA57-C4DE-5431-44F4-A020609C3BF5}"/>
          </ac:picMkLst>
        </pc:picChg>
      </pc:sldChg>
      <pc:sldChg chg="addSp delSp modSp modTransition modAnim">
        <pc:chgData name="shery tawfeeq" userId="19a96e0e89ed5f52" providerId="LiveId" clId="{B1A1B516-5BD5-4ED5-93A9-7982D3C7AA8C}" dt="2023-05-22T20:39:31.172" v="575"/>
        <pc:sldMkLst>
          <pc:docMk/>
          <pc:sldMk cId="3944397071" sldId="500"/>
        </pc:sldMkLst>
        <pc:picChg chg="add del mod">
          <ac:chgData name="shery tawfeeq" userId="19a96e0e89ed5f52" providerId="LiveId" clId="{B1A1B516-5BD5-4ED5-93A9-7982D3C7AA8C}" dt="2023-05-22T20:39:31.172" v="575"/>
          <ac:picMkLst>
            <pc:docMk/>
            <pc:sldMk cId="3944397071" sldId="500"/>
            <ac:picMk id="4" creationId="{803E43E6-18DC-9288-8C67-20A0359E7E3C}"/>
          </ac:picMkLst>
        </pc:picChg>
      </pc:sldChg>
      <pc:sldChg chg="addSp delSp modSp modTransition modAnim">
        <pc:chgData name="shery tawfeeq" userId="19a96e0e89ed5f52" providerId="LiveId" clId="{B1A1B516-5BD5-4ED5-93A9-7982D3C7AA8C}" dt="2023-05-22T20:39:31.172" v="575"/>
        <pc:sldMkLst>
          <pc:docMk/>
          <pc:sldMk cId="2405958287" sldId="501"/>
        </pc:sldMkLst>
        <pc:picChg chg="add del mod">
          <ac:chgData name="shery tawfeeq" userId="19a96e0e89ed5f52" providerId="LiveId" clId="{B1A1B516-5BD5-4ED5-93A9-7982D3C7AA8C}" dt="2023-05-22T20:39:31.172" v="575"/>
          <ac:picMkLst>
            <pc:docMk/>
            <pc:sldMk cId="2405958287" sldId="501"/>
            <ac:picMk id="4" creationId="{C14E1C87-4AE5-F981-27D0-FAFF66ABE0F0}"/>
          </ac:picMkLst>
        </pc:picChg>
      </pc:sldChg>
      <pc:sldChg chg="addSp delSp modSp mod modTransition modAnim">
        <pc:chgData name="shery tawfeeq" userId="19a96e0e89ed5f52" providerId="LiveId" clId="{B1A1B516-5BD5-4ED5-93A9-7982D3C7AA8C}" dt="2023-05-22T20:39:31.172" v="575"/>
        <pc:sldMkLst>
          <pc:docMk/>
          <pc:sldMk cId="3060505575" sldId="502"/>
        </pc:sldMkLst>
        <pc:picChg chg="add del mod">
          <ac:chgData name="shery tawfeeq" userId="19a96e0e89ed5f52" providerId="LiveId" clId="{B1A1B516-5BD5-4ED5-93A9-7982D3C7AA8C}" dt="2023-05-17T21:30:04.629" v="550"/>
          <ac:picMkLst>
            <pc:docMk/>
            <pc:sldMk cId="3060505575" sldId="502"/>
            <ac:picMk id="3" creationId="{C565D78C-BF54-A67B-6496-9C9CB1C835FD}"/>
          </ac:picMkLst>
        </pc:picChg>
        <pc:picChg chg="add del mod ord">
          <ac:chgData name="shery tawfeeq" userId="19a96e0e89ed5f52" providerId="LiveId" clId="{B1A1B516-5BD5-4ED5-93A9-7982D3C7AA8C}" dt="2023-05-17T21:30:22.276" v="551"/>
          <ac:picMkLst>
            <pc:docMk/>
            <pc:sldMk cId="3060505575" sldId="502"/>
            <ac:picMk id="6" creationId="{C86244C4-AFE4-BF48-B078-34B39C01F761}"/>
          </ac:picMkLst>
        </pc:picChg>
        <pc:picChg chg="add del mod">
          <ac:chgData name="shery tawfeeq" userId="19a96e0e89ed5f52" providerId="LiveId" clId="{B1A1B516-5BD5-4ED5-93A9-7982D3C7AA8C}" dt="2023-05-17T21:30:32.081" v="553"/>
          <ac:picMkLst>
            <pc:docMk/>
            <pc:sldMk cId="3060505575" sldId="502"/>
            <ac:picMk id="7" creationId="{E47CFF66-D910-8C12-1A01-1EFEBE7D87C3}"/>
          </ac:picMkLst>
        </pc:picChg>
        <pc:picChg chg="add del mod ord">
          <ac:chgData name="shery tawfeeq" userId="19a96e0e89ed5f52" providerId="LiveId" clId="{B1A1B516-5BD5-4ED5-93A9-7982D3C7AA8C}" dt="2023-05-17T21:33:07.668" v="554"/>
          <ac:picMkLst>
            <pc:docMk/>
            <pc:sldMk cId="3060505575" sldId="502"/>
            <ac:picMk id="10" creationId="{D4D8A90F-2EA6-5284-6394-52B318DA816F}"/>
          </ac:picMkLst>
        </pc:picChg>
        <pc:picChg chg="add del mod">
          <ac:chgData name="shery tawfeeq" userId="19a96e0e89ed5f52" providerId="LiveId" clId="{B1A1B516-5BD5-4ED5-93A9-7982D3C7AA8C}" dt="2023-05-22T20:39:31.172" v="575"/>
          <ac:picMkLst>
            <pc:docMk/>
            <pc:sldMk cId="3060505575" sldId="502"/>
            <ac:picMk id="11" creationId="{6906CBC0-A079-461C-F282-0F595C9810BE}"/>
          </ac:picMkLst>
        </pc:picChg>
      </pc:sldChg>
      <pc:sldChg chg="addSp delSp modSp modTransition modAnim">
        <pc:chgData name="shery tawfeeq" userId="19a96e0e89ed5f52" providerId="LiveId" clId="{B1A1B516-5BD5-4ED5-93A9-7982D3C7AA8C}" dt="2023-05-22T20:39:31.172" v="575"/>
        <pc:sldMkLst>
          <pc:docMk/>
          <pc:sldMk cId="4098311960" sldId="503"/>
        </pc:sldMkLst>
        <pc:picChg chg="add del mod">
          <ac:chgData name="shery tawfeeq" userId="19a96e0e89ed5f52" providerId="LiveId" clId="{B1A1B516-5BD5-4ED5-93A9-7982D3C7AA8C}" dt="2023-05-22T20:39:31.172" v="575"/>
          <ac:picMkLst>
            <pc:docMk/>
            <pc:sldMk cId="4098311960" sldId="503"/>
            <ac:picMk id="4" creationId="{F118183F-70D3-52F9-B01D-C0ED5D7F1A67}"/>
          </ac:picMkLst>
        </pc:picChg>
      </pc:sldChg>
      <pc:sldChg chg="addSp delSp modSp modTransition modAnim">
        <pc:chgData name="shery tawfeeq" userId="19a96e0e89ed5f52" providerId="LiveId" clId="{B1A1B516-5BD5-4ED5-93A9-7982D3C7AA8C}" dt="2023-05-22T20:39:31.172" v="575"/>
        <pc:sldMkLst>
          <pc:docMk/>
          <pc:sldMk cId="2870444002" sldId="504"/>
        </pc:sldMkLst>
        <pc:picChg chg="add del mod">
          <ac:chgData name="shery tawfeeq" userId="19a96e0e89ed5f52" providerId="LiveId" clId="{B1A1B516-5BD5-4ED5-93A9-7982D3C7AA8C}" dt="2023-05-22T20:39:31.172" v="575"/>
          <ac:picMkLst>
            <pc:docMk/>
            <pc:sldMk cId="2870444002" sldId="504"/>
            <ac:picMk id="4" creationId="{7BB46EB3-B529-BF27-3F13-41E55647F73E}"/>
          </ac:picMkLst>
        </pc:picChg>
      </pc:sldChg>
      <pc:sldChg chg="addSp delSp modSp mod modTransition modAnim">
        <pc:chgData name="shery tawfeeq" userId="19a96e0e89ed5f52" providerId="LiveId" clId="{B1A1B516-5BD5-4ED5-93A9-7982D3C7AA8C}" dt="2023-05-22T20:39:31.172" v="575"/>
        <pc:sldMkLst>
          <pc:docMk/>
          <pc:sldMk cId="2150105696" sldId="505"/>
        </pc:sldMkLst>
        <pc:spChg chg="mod">
          <ac:chgData name="shery tawfeeq" userId="19a96e0e89ed5f52" providerId="LiveId" clId="{B1A1B516-5BD5-4ED5-93A9-7982D3C7AA8C}" dt="2023-05-16T18:52:36.950" v="501" actId="20577"/>
          <ac:spMkLst>
            <pc:docMk/>
            <pc:sldMk cId="2150105696" sldId="505"/>
            <ac:spMk id="24" creationId="{6083F8E2-699C-9C01-0329-7C9299434C08}"/>
          </ac:spMkLst>
        </pc:spChg>
        <pc:picChg chg="add del mod">
          <ac:chgData name="shery tawfeeq" userId="19a96e0e89ed5f52" providerId="LiveId" clId="{B1A1B516-5BD5-4ED5-93A9-7982D3C7AA8C}" dt="2023-05-22T20:39:31.172" v="575"/>
          <ac:picMkLst>
            <pc:docMk/>
            <pc:sldMk cId="2150105696" sldId="505"/>
            <ac:picMk id="5" creationId="{570095FD-27C5-C1DC-0717-3EB841E388B9}"/>
          </ac:picMkLst>
        </pc:picChg>
      </pc:sldChg>
      <pc:sldChg chg="addSp delSp modSp modTransition modAnim">
        <pc:chgData name="shery tawfeeq" userId="19a96e0e89ed5f52" providerId="LiveId" clId="{B1A1B516-5BD5-4ED5-93A9-7982D3C7AA8C}" dt="2023-05-22T20:39:31.172" v="575"/>
        <pc:sldMkLst>
          <pc:docMk/>
          <pc:sldMk cId="1247375790" sldId="506"/>
        </pc:sldMkLst>
        <pc:picChg chg="add del mod">
          <ac:chgData name="shery tawfeeq" userId="19a96e0e89ed5f52" providerId="LiveId" clId="{B1A1B516-5BD5-4ED5-93A9-7982D3C7AA8C}" dt="2023-05-22T20:39:31.172" v="575"/>
          <ac:picMkLst>
            <pc:docMk/>
            <pc:sldMk cId="1247375790" sldId="506"/>
            <ac:picMk id="6" creationId="{469446EF-B88E-1F65-9BAF-E8F4E8288DF7}"/>
          </ac:picMkLst>
        </pc:picChg>
      </pc:sldChg>
      <pc:sldChg chg="addSp delSp modSp mod modTransition modAnim">
        <pc:chgData name="shery tawfeeq" userId="19a96e0e89ed5f52" providerId="LiveId" clId="{B1A1B516-5BD5-4ED5-93A9-7982D3C7AA8C}" dt="2023-05-22T20:39:31.172" v="575"/>
        <pc:sldMkLst>
          <pc:docMk/>
          <pc:sldMk cId="1569348625" sldId="507"/>
        </pc:sldMkLst>
        <pc:spChg chg="mod">
          <ac:chgData name="shery tawfeeq" userId="19a96e0e89ed5f52" providerId="LiveId" clId="{B1A1B516-5BD5-4ED5-93A9-7982D3C7AA8C}" dt="2023-05-16T12:25:31.870" v="374" actId="313"/>
          <ac:spMkLst>
            <pc:docMk/>
            <pc:sldMk cId="1569348625" sldId="507"/>
            <ac:spMk id="24" creationId="{6083F8E2-699C-9C01-0329-7C9299434C08}"/>
          </ac:spMkLst>
        </pc:spChg>
        <pc:picChg chg="add del mod">
          <ac:chgData name="shery tawfeeq" userId="19a96e0e89ed5f52" providerId="LiveId" clId="{B1A1B516-5BD5-4ED5-93A9-7982D3C7AA8C}" dt="2023-05-17T21:40:10.923" v="560"/>
          <ac:picMkLst>
            <pc:docMk/>
            <pc:sldMk cId="1569348625" sldId="507"/>
            <ac:picMk id="5" creationId="{CF919810-6182-41A9-3FB1-F74647D8EEC0}"/>
          </ac:picMkLst>
        </pc:picChg>
        <pc:picChg chg="add del mod ord">
          <ac:chgData name="shery tawfeeq" userId="19a96e0e89ed5f52" providerId="LiveId" clId="{B1A1B516-5BD5-4ED5-93A9-7982D3C7AA8C}" dt="2023-05-17T21:41:29.517" v="561"/>
          <ac:picMkLst>
            <pc:docMk/>
            <pc:sldMk cId="1569348625" sldId="507"/>
            <ac:picMk id="9" creationId="{F05D95AB-CA4B-A101-89FB-15DDC0599217}"/>
          </ac:picMkLst>
        </pc:picChg>
        <pc:picChg chg="add del mod">
          <ac:chgData name="shery tawfeeq" userId="19a96e0e89ed5f52" providerId="LiveId" clId="{B1A1B516-5BD5-4ED5-93A9-7982D3C7AA8C}" dt="2023-05-17T21:43:09.302" v="563"/>
          <ac:picMkLst>
            <pc:docMk/>
            <pc:sldMk cId="1569348625" sldId="507"/>
            <ac:picMk id="10" creationId="{2DA96FB3-9772-1181-711E-C8FF3711CA84}"/>
          </ac:picMkLst>
        </pc:picChg>
        <pc:picChg chg="add del mod ord">
          <ac:chgData name="shery tawfeeq" userId="19a96e0e89ed5f52" providerId="LiveId" clId="{B1A1B516-5BD5-4ED5-93A9-7982D3C7AA8C}" dt="2023-05-17T21:44:40.428" v="564"/>
          <ac:picMkLst>
            <pc:docMk/>
            <pc:sldMk cId="1569348625" sldId="507"/>
            <ac:picMk id="14" creationId="{5BDAE189-C05E-69FF-876E-C186E67357F3}"/>
          </ac:picMkLst>
        </pc:picChg>
        <pc:picChg chg="add del mod">
          <ac:chgData name="shery tawfeeq" userId="19a96e0e89ed5f52" providerId="LiveId" clId="{B1A1B516-5BD5-4ED5-93A9-7982D3C7AA8C}" dt="2023-05-17T21:48:33.475" v="566"/>
          <ac:picMkLst>
            <pc:docMk/>
            <pc:sldMk cId="1569348625" sldId="507"/>
            <ac:picMk id="15" creationId="{2C4F12BF-7756-7AF3-2D12-AAC5AA86405F}"/>
          </ac:picMkLst>
        </pc:picChg>
        <pc:picChg chg="add del mod ord">
          <ac:chgData name="shery tawfeeq" userId="19a96e0e89ed5f52" providerId="LiveId" clId="{B1A1B516-5BD5-4ED5-93A9-7982D3C7AA8C}" dt="2023-05-17T21:48:45.967" v="567"/>
          <ac:picMkLst>
            <pc:docMk/>
            <pc:sldMk cId="1569348625" sldId="507"/>
            <ac:picMk id="31" creationId="{7A7D3A35-22BF-FFEF-16B5-2240D7E20A7F}"/>
          </ac:picMkLst>
        </pc:picChg>
        <pc:picChg chg="add del mod">
          <ac:chgData name="shery tawfeeq" userId="19a96e0e89ed5f52" providerId="LiveId" clId="{B1A1B516-5BD5-4ED5-93A9-7982D3C7AA8C}" dt="2023-05-17T21:49:03.491" v="569"/>
          <ac:picMkLst>
            <pc:docMk/>
            <pc:sldMk cId="1569348625" sldId="507"/>
            <ac:picMk id="32" creationId="{8BD8A7FD-36CE-2587-D425-A48152AC1C66}"/>
          </ac:picMkLst>
        </pc:picChg>
        <pc:picChg chg="add del mod ord">
          <ac:chgData name="shery tawfeeq" userId="19a96e0e89ed5f52" providerId="LiveId" clId="{B1A1B516-5BD5-4ED5-93A9-7982D3C7AA8C}" dt="2023-05-17T21:50:47.686" v="570"/>
          <ac:picMkLst>
            <pc:docMk/>
            <pc:sldMk cId="1569348625" sldId="507"/>
            <ac:picMk id="35" creationId="{830F3699-B0C8-B247-6429-0C8DA6B38273}"/>
          </ac:picMkLst>
        </pc:picChg>
        <pc:picChg chg="add del mod">
          <ac:chgData name="shery tawfeeq" userId="19a96e0e89ed5f52" providerId="LiveId" clId="{B1A1B516-5BD5-4ED5-93A9-7982D3C7AA8C}" dt="2023-05-22T20:39:31.172" v="575"/>
          <ac:picMkLst>
            <pc:docMk/>
            <pc:sldMk cId="1569348625" sldId="507"/>
            <ac:picMk id="36" creationId="{CD64F68B-AD7F-CB01-C0CE-5889E17DCBA4}"/>
          </ac:picMkLst>
        </pc:picChg>
      </pc:sldChg>
      <pc:sldChg chg="del">
        <pc:chgData name="shery tawfeeq" userId="19a96e0e89ed5f52" providerId="LiveId" clId="{B1A1B516-5BD5-4ED5-93A9-7982D3C7AA8C}" dt="2023-05-14T12:07:40.362" v="328" actId="2696"/>
        <pc:sldMkLst>
          <pc:docMk/>
          <pc:sldMk cId="980416579" sldId="508"/>
        </pc:sldMkLst>
      </pc:sldChg>
      <pc:sldChg chg="del">
        <pc:chgData name="shery tawfeeq" userId="19a96e0e89ed5f52" providerId="LiveId" clId="{B1A1B516-5BD5-4ED5-93A9-7982D3C7AA8C}" dt="2023-05-14T12:07:40.362" v="328" actId="2696"/>
        <pc:sldMkLst>
          <pc:docMk/>
          <pc:sldMk cId="3330085072" sldId="509"/>
        </pc:sldMkLst>
      </pc:sldChg>
      <pc:sldChg chg="del">
        <pc:chgData name="shery tawfeeq" userId="19a96e0e89ed5f52" providerId="LiveId" clId="{B1A1B516-5BD5-4ED5-93A9-7982D3C7AA8C}" dt="2023-05-14T12:07:40.362" v="328" actId="2696"/>
        <pc:sldMkLst>
          <pc:docMk/>
          <pc:sldMk cId="2627249377" sldId="510"/>
        </pc:sldMkLst>
      </pc:sldChg>
      <pc:sldChg chg="del">
        <pc:chgData name="shery tawfeeq" userId="19a96e0e89ed5f52" providerId="LiveId" clId="{B1A1B516-5BD5-4ED5-93A9-7982D3C7AA8C}" dt="2023-05-14T12:07:40.362" v="328" actId="2696"/>
        <pc:sldMkLst>
          <pc:docMk/>
          <pc:sldMk cId="3774510217" sldId="511"/>
        </pc:sldMkLst>
      </pc:sldChg>
      <pc:sldChg chg="del">
        <pc:chgData name="shery tawfeeq" userId="19a96e0e89ed5f52" providerId="LiveId" clId="{B1A1B516-5BD5-4ED5-93A9-7982D3C7AA8C}" dt="2023-05-14T12:07:40.362" v="328" actId="2696"/>
        <pc:sldMkLst>
          <pc:docMk/>
          <pc:sldMk cId="3132799667" sldId="512"/>
        </pc:sldMkLst>
      </pc:sldChg>
      <pc:sldChg chg="del">
        <pc:chgData name="shery tawfeeq" userId="19a96e0e89ed5f52" providerId="LiveId" clId="{B1A1B516-5BD5-4ED5-93A9-7982D3C7AA8C}" dt="2023-05-14T12:07:40.362" v="328" actId="2696"/>
        <pc:sldMkLst>
          <pc:docMk/>
          <pc:sldMk cId="380974514" sldId="513"/>
        </pc:sldMkLst>
      </pc:sldChg>
      <pc:sldChg chg="del">
        <pc:chgData name="shery tawfeeq" userId="19a96e0e89ed5f52" providerId="LiveId" clId="{B1A1B516-5BD5-4ED5-93A9-7982D3C7AA8C}" dt="2023-05-14T12:07:40.362" v="328" actId="2696"/>
        <pc:sldMkLst>
          <pc:docMk/>
          <pc:sldMk cId="4149184468" sldId="514"/>
        </pc:sldMkLst>
      </pc:sldChg>
      <pc:sldChg chg="del">
        <pc:chgData name="shery tawfeeq" userId="19a96e0e89ed5f52" providerId="LiveId" clId="{B1A1B516-5BD5-4ED5-93A9-7982D3C7AA8C}" dt="2023-05-14T12:07:40.362" v="328" actId="2696"/>
        <pc:sldMkLst>
          <pc:docMk/>
          <pc:sldMk cId="3384371584" sldId="515"/>
        </pc:sldMkLst>
      </pc:sldChg>
      <pc:sldChg chg="del">
        <pc:chgData name="shery tawfeeq" userId="19a96e0e89ed5f52" providerId="LiveId" clId="{B1A1B516-5BD5-4ED5-93A9-7982D3C7AA8C}" dt="2023-05-14T12:07:40.362" v="328" actId="2696"/>
        <pc:sldMkLst>
          <pc:docMk/>
          <pc:sldMk cId="290877533" sldId="516"/>
        </pc:sldMkLst>
      </pc:sldChg>
      <pc:sldChg chg="del">
        <pc:chgData name="shery tawfeeq" userId="19a96e0e89ed5f52" providerId="LiveId" clId="{B1A1B516-5BD5-4ED5-93A9-7982D3C7AA8C}" dt="2023-05-14T12:07:40.362" v="328" actId="2696"/>
        <pc:sldMkLst>
          <pc:docMk/>
          <pc:sldMk cId="751017988" sldId="517"/>
        </pc:sldMkLst>
      </pc:sldChg>
      <pc:sldChg chg="addSp delSp modSp add mod modTransition modAnim">
        <pc:chgData name="shery tawfeeq" userId="19a96e0e89ed5f52" providerId="LiveId" clId="{B1A1B516-5BD5-4ED5-93A9-7982D3C7AA8C}" dt="2023-05-22T20:39:31.172" v="575"/>
        <pc:sldMkLst>
          <pc:docMk/>
          <pc:sldMk cId="3114332868" sldId="518"/>
        </pc:sldMkLst>
        <pc:spChg chg="add del mod">
          <ac:chgData name="shery tawfeeq" userId="19a96e0e89ed5f52" providerId="LiveId" clId="{B1A1B516-5BD5-4ED5-93A9-7982D3C7AA8C}" dt="2023-05-14T10:44:00.238" v="79" actId="478"/>
          <ac:spMkLst>
            <pc:docMk/>
            <pc:sldMk cId="3114332868" sldId="518"/>
            <ac:spMk id="4" creationId="{69DDBA96-AD28-4097-3E1D-ED5AD4D96016}"/>
          </ac:spMkLst>
        </pc:spChg>
        <pc:spChg chg="mod">
          <ac:chgData name="shery tawfeeq" userId="19a96e0e89ed5f52" providerId="LiveId" clId="{B1A1B516-5BD5-4ED5-93A9-7982D3C7AA8C}" dt="2023-05-14T10:41:11.105" v="71" actId="20577"/>
          <ac:spMkLst>
            <pc:docMk/>
            <pc:sldMk cId="3114332868" sldId="518"/>
            <ac:spMk id="6" creationId="{0AC2650A-C51A-9ACB-723B-68D89C868D01}"/>
          </ac:spMkLst>
        </pc:spChg>
        <pc:spChg chg="mod">
          <ac:chgData name="shery tawfeeq" userId="19a96e0e89ed5f52" providerId="LiveId" clId="{B1A1B516-5BD5-4ED5-93A9-7982D3C7AA8C}" dt="2023-05-14T10:44:49.315" v="162" actId="1037"/>
          <ac:spMkLst>
            <pc:docMk/>
            <pc:sldMk cId="3114332868" sldId="518"/>
            <ac:spMk id="17" creationId="{954B34D3-F436-A1EE-53D3-534D66D793CE}"/>
          </ac:spMkLst>
        </pc:spChg>
        <pc:picChg chg="add del mod">
          <ac:chgData name="shery tawfeeq" userId="19a96e0e89ed5f52" providerId="LiveId" clId="{B1A1B516-5BD5-4ED5-93A9-7982D3C7AA8C}" dt="2023-05-22T20:39:31.172" v="575"/>
          <ac:picMkLst>
            <pc:docMk/>
            <pc:sldMk cId="3114332868" sldId="518"/>
            <ac:picMk id="4" creationId="{47947110-D8A0-7CA7-5EEA-DFB5C87D2579}"/>
          </ac:picMkLst>
        </pc:picChg>
        <pc:picChg chg="del mod">
          <ac:chgData name="shery tawfeeq" userId="19a96e0e89ed5f52" providerId="LiveId" clId="{B1A1B516-5BD5-4ED5-93A9-7982D3C7AA8C}" dt="2023-05-14T10:43:57.309" v="78" actId="478"/>
          <ac:picMkLst>
            <pc:docMk/>
            <pc:sldMk cId="3114332868" sldId="518"/>
            <ac:picMk id="5" creationId="{D8874CC3-C908-C74E-416C-60682547F8C3}"/>
          </ac:picMkLst>
        </pc:picChg>
        <pc:picChg chg="add mod">
          <ac:chgData name="shery tawfeeq" userId="19a96e0e89ed5f52" providerId="LiveId" clId="{B1A1B516-5BD5-4ED5-93A9-7982D3C7AA8C}" dt="2023-05-14T10:46:45.519" v="305" actId="1440"/>
          <ac:picMkLst>
            <pc:docMk/>
            <pc:sldMk cId="3114332868" sldId="518"/>
            <ac:picMk id="1026" creationId="{375AA6C2-3A48-C0D1-FED5-4DDB1F12CA27}"/>
          </ac:picMkLst>
        </pc:picChg>
      </pc:sldChg>
      <pc:sldChg chg="addSp delSp modSp add mod modTransition modAnim">
        <pc:chgData name="shery tawfeeq" userId="19a96e0e89ed5f52" providerId="LiveId" clId="{B1A1B516-5BD5-4ED5-93A9-7982D3C7AA8C}" dt="2023-05-22T20:39:31.172" v="575"/>
        <pc:sldMkLst>
          <pc:docMk/>
          <pc:sldMk cId="3090343864" sldId="519"/>
        </pc:sldMkLst>
        <pc:spChg chg="mod">
          <ac:chgData name="shery tawfeeq" userId="19a96e0e89ed5f52" providerId="LiveId" clId="{B1A1B516-5BD5-4ED5-93A9-7982D3C7AA8C}" dt="2023-05-16T12:49:26.952" v="497" actId="14100"/>
          <ac:spMkLst>
            <pc:docMk/>
            <pc:sldMk cId="3090343864" sldId="519"/>
            <ac:spMk id="3" creationId="{F9A80F9F-74DB-1D57-04E8-E20E92A09B0A}"/>
          </ac:spMkLst>
        </pc:spChg>
        <pc:spChg chg="mod">
          <ac:chgData name="shery tawfeeq" userId="19a96e0e89ed5f52" providerId="LiveId" clId="{B1A1B516-5BD5-4ED5-93A9-7982D3C7AA8C}" dt="2023-05-16T12:48:54.413" v="480" actId="20577"/>
          <ac:spMkLst>
            <pc:docMk/>
            <pc:sldMk cId="3090343864" sldId="519"/>
            <ac:spMk id="48" creationId="{050976E4-0CF2-BA00-34CA-2F9419409B9E}"/>
          </ac:spMkLst>
        </pc:spChg>
        <pc:picChg chg="add del mod">
          <ac:chgData name="shery tawfeeq" userId="19a96e0e89ed5f52" providerId="LiveId" clId="{B1A1B516-5BD5-4ED5-93A9-7982D3C7AA8C}" dt="2023-05-22T20:39:31.172" v="575"/>
          <ac:picMkLst>
            <pc:docMk/>
            <pc:sldMk cId="3090343864" sldId="519"/>
            <ac:picMk id="20" creationId="{7763554B-60C4-25A2-23F8-7E9B28633580}"/>
          </ac:picMkLst>
        </pc:picChg>
      </pc:sldChg>
    </pc:docChg>
  </pc:docChgLst>
  <pc:docChgLst>
    <pc:chgData name="shery tawfeeq" userId="19a96e0e89ed5f52" providerId="LiveId" clId="{1B4EC00B-4DAF-4561-875A-29D526B7DCDB}"/>
    <pc:docChg chg="undo redo custSel addSld delSld modSld sldOrd modSection">
      <pc:chgData name="shery tawfeeq" userId="19a96e0e89ed5f52" providerId="LiveId" clId="{1B4EC00B-4DAF-4561-875A-29D526B7DCDB}" dt="2023-05-11T18:34:23.312" v="2519"/>
      <pc:docMkLst>
        <pc:docMk/>
      </pc:docMkLst>
      <pc:sldChg chg="modSp mod">
        <pc:chgData name="shery tawfeeq" userId="19a96e0e89ed5f52" providerId="LiveId" clId="{1B4EC00B-4DAF-4561-875A-29D526B7DCDB}" dt="2023-05-08T18:52:46.784" v="7" actId="403"/>
        <pc:sldMkLst>
          <pc:docMk/>
          <pc:sldMk cId="2257388018" sldId="271"/>
        </pc:sldMkLst>
        <pc:spChg chg="mod">
          <ac:chgData name="shery tawfeeq" userId="19a96e0e89ed5f52" providerId="LiveId" clId="{1B4EC00B-4DAF-4561-875A-29D526B7DCDB}" dt="2023-05-08T18:52:46.784" v="7" actId="403"/>
          <ac:spMkLst>
            <pc:docMk/>
            <pc:sldMk cId="2257388018" sldId="271"/>
            <ac:spMk id="34" creationId="{FFBC9732-D32E-DCF9-3982-D4B68F971747}"/>
          </ac:spMkLst>
        </pc:spChg>
      </pc:sldChg>
      <pc:sldChg chg="modSp mod">
        <pc:chgData name="shery tawfeeq" userId="19a96e0e89ed5f52" providerId="LiveId" clId="{1B4EC00B-4DAF-4561-875A-29D526B7DCDB}" dt="2023-05-10T21:36:43.032" v="283" actId="1076"/>
        <pc:sldMkLst>
          <pc:docMk/>
          <pc:sldMk cId="979261729" sldId="276"/>
        </pc:sldMkLst>
        <pc:spChg chg="mod">
          <ac:chgData name="shery tawfeeq" userId="19a96e0e89ed5f52" providerId="LiveId" clId="{1B4EC00B-4DAF-4561-875A-29D526B7DCDB}" dt="2023-05-10T21:36:43.032" v="283" actId="1076"/>
          <ac:spMkLst>
            <pc:docMk/>
            <pc:sldMk cId="979261729" sldId="276"/>
            <ac:spMk id="48" creationId="{050976E4-0CF2-BA00-34CA-2F9419409B9E}"/>
          </ac:spMkLst>
        </pc:spChg>
      </pc:sldChg>
      <pc:sldChg chg="delSp modSp mod ord">
        <pc:chgData name="shery tawfeeq" userId="19a96e0e89ed5f52" providerId="LiveId" clId="{1B4EC00B-4DAF-4561-875A-29D526B7DCDB}" dt="2023-05-11T18:34:23.312" v="2519"/>
        <pc:sldMkLst>
          <pc:docMk/>
          <pc:sldMk cId="701632073" sldId="303"/>
        </pc:sldMkLst>
        <pc:spChg chg="mod">
          <ac:chgData name="shery tawfeeq" userId="19a96e0e89ed5f52" providerId="LiveId" clId="{1B4EC00B-4DAF-4561-875A-29D526B7DCDB}" dt="2023-05-11T18:32:21.105" v="2459" actId="20577"/>
          <ac:spMkLst>
            <pc:docMk/>
            <pc:sldMk cId="701632073" sldId="303"/>
            <ac:spMk id="9" creationId="{25760A6C-566F-B7E3-1EEE-CB29F0CF0113}"/>
          </ac:spMkLst>
        </pc:spChg>
        <pc:spChg chg="mod">
          <ac:chgData name="shery tawfeeq" userId="19a96e0e89ed5f52" providerId="LiveId" clId="{1B4EC00B-4DAF-4561-875A-29D526B7DCDB}" dt="2023-05-11T18:32:36.515" v="2468" actId="20577"/>
          <ac:spMkLst>
            <pc:docMk/>
            <pc:sldMk cId="701632073" sldId="303"/>
            <ac:spMk id="10" creationId="{844810E4-E8A9-2051-4D02-31024B944D7B}"/>
          </ac:spMkLst>
        </pc:spChg>
        <pc:spChg chg="mod">
          <ac:chgData name="shery tawfeeq" userId="19a96e0e89ed5f52" providerId="LiveId" clId="{1B4EC00B-4DAF-4561-875A-29D526B7DCDB}" dt="2023-05-11T18:34:14.998" v="2517"/>
          <ac:spMkLst>
            <pc:docMk/>
            <pc:sldMk cId="701632073" sldId="303"/>
            <ac:spMk id="12" creationId="{8C520B7F-7764-8B81-C7C7-A7440DA2CCAF}"/>
          </ac:spMkLst>
        </pc:spChg>
        <pc:spChg chg="del">
          <ac:chgData name="shery tawfeeq" userId="19a96e0e89ed5f52" providerId="LiveId" clId="{1B4EC00B-4DAF-4561-875A-29D526B7DCDB}" dt="2023-05-11T18:33:18.936" v="2474" actId="478"/>
          <ac:spMkLst>
            <pc:docMk/>
            <pc:sldMk cId="701632073" sldId="303"/>
            <ac:spMk id="13" creationId="{8F2D6F91-78DB-C333-FFAC-FF52CB9F2DF3}"/>
          </ac:spMkLst>
        </pc:spChg>
      </pc:sldChg>
      <pc:sldChg chg="addSp delSp modSp mod ord">
        <pc:chgData name="shery tawfeeq" userId="19a96e0e89ed5f52" providerId="LiveId" clId="{1B4EC00B-4DAF-4561-875A-29D526B7DCDB}" dt="2023-05-11T17:32:54.673" v="1686" actId="115"/>
        <pc:sldMkLst>
          <pc:docMk/>
          <pc:sldMk cId="1520784841" sldId="306"/>
        </pc:sldMkLst>
        <pc:spChg chg="add del mod">
          <ac:chgData name="shery tawfeeq" userId="19a96e0e89ed5f52" providerId="LiveId" clId="{1B4EC00B-4DAF-4561-875A-29D526B7DCDB}" dt="2023-05-10T21:39:44.433" v="348" actId="478"/>
          <ac:spMkLst>
            <pc:docMk/>
            <pc:sldMk cId="1520784841" sldId="306"/>
            <ac:spMk id="4" creationId="{2CFBB7AF-9120-23E3-2014-67DA0A242843}"/>
          </ac:spMkLst>
        </pc:spChg>
        <pc:spChg chg="mod">
          <ac:chgData name="shery tawfeeq" userId="19a96e0e89ed5f52" providerId="LiveId" clId="{1B4EC00B-4DAF-4561-875A-29D526B7DCDB}" dt="2023-05-11T17:32:54.673" v="1686" actId="115"/>
          <ac:spMkLst>
            <pc:docMk/>
            <pc:sldMk cId="1520784841" sldId="306"/>
            <ac:spMk id="6" creationId="{0AC2650A-C51A-9ACB-723B-68D89C868D01}"/>
          </ac:spMkLst>
        </pc:spChg>
        <pc:spChg chg="del">
          <ac:chgData name="shery tawfeeq" userId="19a96e0e89ed5f52" providerId="LiveId" clId="{1B4EC00B-4DAF-4561-875A-29D526B7DCDB}" dt="2023-05-10T21:41:32.607" v="359" actId="478"/>
          <ac:spMkLst>
            <pc:docMk/>
            <pc:sldMk cId="1520784841" sldId="306"/>
            <ac:spMk id="7" creationId="{2E6BEE59-229C-AF4C-8168-45DB84D103B6}"/>
          </ac:spMkLst>
        </pc:spChg>
        <pc:spChg chg="mod">
          <ac:chgData name="shery tawfeeq" userId="19a96e0e89ed5f52" providerId="LiveId" clId="{1B4EC00B-4DAF-4561-875A-29D526B7DCDB}" dt="2023-05-10T21:38:34.137" v="346" actId="1036"/>
          <ac:spMkLst>
            <pc:docMk/>
            <pc:sldMk cId="1520784841" sldId="306"/>
            <ac:spMk id="17" creationId="{954B34D3-F436-A1EE-53D3-534D66D793CE}"/>
          </ac:spMkLst>
        </pc:spChg>
        <pc:spChg chg="del mod">
          <ac:chgData name="shery tawfeeq" userId="19a96e0e89ed5f52" providerId="LiveId" clId="{1B4EC00B-4DAF-4561-875A-29D526B7DCDB}" dt="2023-05-10T21:37:35.837" v="295" actId="478"/>
          <ac:spMkLst>
            <pc:docMk/>
            <pc:sldMk cId="1520784841" sldId="306"/>
            <ac:spMk id="18" creationId="{9BFC32B8-BDEE-2CBC-DFF5-CD482608568C}"/>
          </ac:spMkLst>
        </pc:spChg>
        <pc:spChg chg="del mod">
          <ac:chgData name="shery tawfeeq" userId="19a96e0e89ed5f52" providerId="LiveId" clId="{1B4EC00B-4DAF-4561-875A-29D526B7DCDB}" dt="2023-05-10T21:37:39.038" v="296" actId="478"/>
          <ac:spMkLst>
            <pc:docMk/>
            <pc:sldMk cId="1520784841" sldId="306"/>
            <ac:spMk id="19" creationId="{286030D9-F3A9-5CAC-74B0-1F810F0D8C45}"/>
          </ac:spMkLst>
        </pc:spChg>
        <pc:spChg chg="del">
          <ac:chgData name="shery tawfeeq" userId="19a96e0e89ed5f52" providerId="LiveId" clId="{1B4EC00B-4DAF-4561-875A-29D526B7DCDB}" dt="2023-05-10T21:30:02.556" v="159" actId="478"/>
          <ac:spMkLst>
            <pc:docMk/>
            <pc:sldMk cId="1520784841" sldId="306"/>
            <ac:spMk id="23" creationId="{96E902E1-2A80-699E-4D0C-B8C82D90F38B}"/>
          </ac:spMkLst>
        </pc:spChg>
        <pc:picChg chg="add del mod">
          <ac:chgData name="shery tawfeeq" userId="19a96e0e89ed5f52" providerId="LiveId" clId="{1B4EC00B-4DAF-4561-875A-29D526B7DCDB}" dt="2023-05-10T21:40:05.865" v="349" actId="14826"/>
          <ac:picMkLst>
            <pc:docMk/>
            <pc:sldMk cId="1520784841" sldId="306"/>
            <ac:picMk id="5" creationId="{D8874CC3-C908-C74E-416C-60682547F8C3}"/>
          </ac:picMkLst>
        </pc:picChg>
      </pc:sldChg>
      <pc:sldChg chg="delSp modSp mod ord">
        <pc:chgData name="shery tawfeeq" userId="19a96e0e89ed5f52" providerId="LiveId" clId="{1B4EC00B-4DAF-4561-875A-29D526B7DCDB}" dt="2023-05-10T21:35:11.862" v="280" actId="1035"/>
        <pc:sldMkLst>
          <pc:docMk/>
          <pc:sldMk cId="2569408148" sldId="313"/>
        </pc:sldMkLst>
        <pc:spChg chg="mod">
          <ac:chgData name="shery tawfeeq" userId="19a96e0e89ed5f52" providerId="LiveId" clId="{1B4EC00B-4DAF-4561-875A-29D526B7DCDB}" dt="2023-05-10T21:35:04.654" v="268" actId="14100"/>
          <ac:spMkLst>
            <pc:docMk/>
            <pc:sldMk cId="2569408148" sldId="313"/>
            <ac:spMk id="2" creationId="{D52E2043-1E7F-4FB3-99FA-88B6CF1F2478}"/>
          </ac:spMkLst>
        </pc:spChg>
        <pc:spChg chg="mod">
          <ac:chgData name="shery tawfeeq" userId="19a96e0e89ed5f52" providerId="LiveId" clId="{1B4EC00B-4DAF-4561-875A-29D526B7DCDB}" dt="2023-05-10T21:35:11.862" v="280" actId="1035"/>
          <ac:spMkLst>
            <pc:docMk/>
            <pc:sldMk cId="2569408148" sldId="313"/>
            <ac:spMk id="8" creationId="{DEE0AF26-C85E-4AE1-9B7E-0A3454BF24BB}"/>
          </ac:spMkLst>
        </pc:spChg>
        <pc:spChg chg="mod">
          <ac:chgData name="shery tawfeeq" userId="19a96e0e89ed5f52" providerId="LiveId" clId="{1B4EC00B-4DAF-4561-875A-29D526B7DCDB}" dt="2023-05-10T21:33:15.463" v="248" actId="113"/>
          <ac:spMkLst>
            <pc:docMk/>
            <pc:sldMk cId="2569408148" sldId="313"/>
            <ac:spMk id="25" creationId="{904B7CA6-23A4-2E24-5FFC-ECEA38831F6A}"/>
          </ac:spMkLst>
        </pc:spChg>
        <pc:spChg chg="mod">
          <ac:chgData name="shery tawfeeq" userId="19a96e0e89ed5f52" providerId="LiveId" clId="{1B4EC00B-4DAF-4561-875A-29D526B7DCDB}" dt="2023-05-10T21:34:28.096" v="265" actId="20577"/>
          <ac:spMkLst>
            <pc:docMk/>
            <pc:sldMk cId="2569408148" sldId="313"/>
            <ac:spMk id="31" creationId="{4527402C-3F97-690D-9C20-A459E375AEB7}"/>
          </ac:spMkLst>
        </pc:spChg>
        <pc:spChg chg="mod">
          <ac:chgData name="shery tawfeeq" userId="19a96e0e89ed5f52" providerId="LiveId" clId="{1B4EC00B-4DAF-4561-875A-29D526B7DCDB}" dt="2023-05-10T21:31:52.826" v="235" actId="1036"/>
          <ac:spMkLst>
            <pc:docMk/>
            <pc:sldMk cId="2569408148" sldId="313"/>
            <ac:spMk id="33" creationId="{7C16A569-901B-C6A9-5510-154F90D28A49}"/>
          </ac:spMkLst>
        </pc:spChg>
        <pc:spChg chg="del">
          <ac:chgData name="shery tawfeeq" userId="19a96e0e89ed5f52" providerId="LiveId" clId="{1B4EC00B-4DAF-4561-875A-29D526B7DCDB}" dt="2023-05-10T21:31:23.706" v="193" actId="478"/>
          <ac:spMkLst>
            <pc:docMk/>
            <pc:sldMk cId="2569408148" sldId="313"/>
            <ac:spMk id="34" creationId="{1E819771-40E4-115E-1677-879EF07CAA9A}"/>
          </ac:spMkLst>
        </pc:spChg>
        <pc:picChg chg="mod">
          <ac:chgData name="shery tawfeeq" userId="19a96e0e89ed5f52" providerId="LiveId" clId="{1B4EC00B-4DAF-4561-875A-29D526B7DCDB}" dt="2023-05-10T21:34:58.759" v="267" actId="14100"/>
          <ac:picMkLst>
            <pc:docMk/>
            <pc:sldMk cId="2569408148" sldId="313"/>
            <ac:picMk id="5" creationId="{7A23C5C4-4FD9-93DE-9391-0CA92C90FFA6}"/>
          </ac:picMkLst>
        </pc:picChg>
      </pc:sldChg>
      <pc:sldChg chg="modSp mod">
        <pc:chgData name="shery tawfeeq" userId="19a96e0e89ed5f52" providerId="LiveId" clId="{1B4EC00B-4DAF-4561-875A-29D526B7DCDB}" dt="2023-05-08T18:58:46.478" v="130" actId="115"/>
        <pc:sldMkLst>
          <pc:docMk/>
          <pc:sldMk cId="3434396648" sldId="481"/>
        </pc:sldMkLst>
        <pc:spChg chg="mod">
          <ac:chgData name="shery tawfeeq" userId="19a96e0e89ed5f52" providerId="LiveId" clId="{1B4EC00B-4DAF-4561-875A-29D526B7DCDB}" dt="2023-05-08T18:58:46.478" v="130" actId="115"/>
          <ac:spMkLst>
            <pc:docMk/>
            <pc:sldMk cId="3434396648" sldId="481"/>
            <ac:spMk id="24" creationId="{6083F8E2-699C-9C01-0329-7C9299434C08}"/>
          </ac:spMkLst>
        </pc:spChg>
      </pc:sldChg>
      <pc:sldChg chg="modSp mod">
        <pc:chgData name="shery tawfeeq" userId="19a96e0e89ed5f52" providerId="LiveId" clId="{1B4EC00B-4DAF-4561-875A-29D526B7DCDB}" dt="2023-05-09T17:52:54.338" v="138" actId="115"/>
        <pc:sldMkLst>
          <pc:docMk/>
          <pc:sldMk cId="849607076" sldId="482"/>
        </pc:sldMkLst>
        <pc:spChg chg="mod">
          <ac:chgData name="shery tawfeeq" userId="19a96e0e89ed5f52" providerId="LiveId" clId="{1B4EC00B-4DAF-4561-875A-29D526B7DCDB}" dt="2023-05-09T17:52:54.338" v="138" actId="115"/>
          <ac:spMkLst>
            <pc:docMk/>
            <pc:sldMk cId="849607076" sldId="482"/>
            <ac:spMk id="24" creationId="{6083F8E2-699C-9C01-0329-7C9299434C08}"/>
          </ac:spMkLst>
        </pc:spChg>
      </pc:sldChg>
      <pc:sldChg chg="modSp add mod">
        <pc:chgData name="shery tawfeeq" userId="19a96e0e89ed5f52" providerId="LiveId" clId="{1B4EC00B-4DAF-4561-875A-29D526B7DCDB}" dt="2023-05-08T18:52:40.184" v="6" actId="403"/>
        <pc:sldMkLst>
          <pc:docMk/>
          <pc:sldMk cId="475810119" sldId="483"/>
        </pc:sldMkLst>
        <pc:spChg chg="mod">
          <ac:chgData name="shery tawfeeq" userId="19a96e0e89ed5f52" providerId="LiveId" clId="{1B4EC00B-4DAF-4561-875A-29D526B7DCDB}" dt="2023-05-08T18:52:40.184" v="6" actId="403"/>
          <ac:spMkLst>
            <pc:docMk/>
            <pc:sldMk cId="475810119" sldId="483"/>
            <ac:spMk id="34" creationId="{FFBC9732-D32E-DCF9-3982-D4B68F971747}"/>
          </ac:spMkLst>
        </pc:spChg>
      </pc:sldChg>
      <pc:sldChg chg="addSp delSp modSp add mod">
        <pc:chgData name="shery tawfeeq" userId="19a96e0e89ed5f52" providerId="LiveId" clId="{1B4EC00B-4DAF-4561-875A-29D526B7DCDB}" dt="2023-05-11T17:31:17.132" v="1684" actId="14100"/>
        <pc:sldMkLst>
          <pc:docMk/>
          <pc:sldMk cId="849029320" sldId="484"/>
        </pc:sldMkLst>
        <pc:spChg chg="mod">
          <ac:chgData name="shery tawfeeq" userId="19a96e0e89ed5f52" providerId="LiveId" clId="{1B4EC00B-4DAF-4561-875A-29D526B7DCDB}" dt="2023-05-11T17:31:17.132" v="1684" actId="14100"/>
          <ac:spMkLst>
            <pc:docMk/>
            <pc:sldMk cId="849029320" sldId="484"/>
            <ac:spMk id="24" creationId="{6083F8E2-699C-9C01-0329-7C9299434C08}"/>
          </ac:spMkLst>
        </pc:spChg>
        <pc:spChg chg="mod">
          <ac:chgData name="shery tawfeeq" userId="19a96e0e89ed5f52" providerId="LiveId" clId="{1B4EC00B-4DAF-4561-875A-29D526B7DCDB}" dt="2023-05-11T17:31:11.867" v="1683" actId="14100"/>
          <ac:spMkLst>
            <pc:docMk/>
            <pc:sldMk cId="849029320" sldId="484"/>
            <ac:spMk id="25" creationId="{FE1BA4EE-2B88-B99F-6A81-884E42CCA968}"/>
          </ac:spMkLst>
        </pc:spChg>
        <pc:picChg chg="add del mod">
          <ac:chgData name="shery tawfeeq" userId="19a96e0e89ed5f52" providerId="LiveId" clId="{1B4EC00B-4DAF-4561-875A-29D526B7DCDB}" dt="2023-05-11T17:30:15.594" v="1616" actId="478"/>
          <ac:picMkLst>
            <pc:docMk/>
            <pc:sldMk cId="849029320" sldId="484"/>
            <ac:picMk id="2050" creationId="{3CB427E6-6F8E-42AE-E820-CFF483BDCCF4}"/>
          </ac:picMkLst>
        </pc:picChg>
      </pc:sldChg>
      <pc:sldChg chg="modSp add mod">
        <pc:chgData name="shery tawfeeq" userId="19a96e0e89ed5f52" providerId="LiveId" clId="{1B4EC00B-4DAF-4561-875A-29D526B7DCDB}" dt="2023-05-09T17:55:14.208" v="149" actId="207"/>
        <pc:sldMkLst>
          <pc:docMk/>
          <pc:sldMk cId="3467887779" sldId="485"/>
        </pc:sldMkLst>
        <pc:spChg chg="mod">
          <ac:chgData name="shery tawfeeq" userId="19a96e0e89ed5f52" providerId="LiveId" clId="{1B4EC00B-4DAF-4561-875A-29D526B7DCDB}" dt="2023-05-09T17:55:14.208" v="149" actId="207"/>
          <ac:spMkLst>
            <pc:docMk/>
            <pc:sldMk cId="3467887779" sldId="485"/>
            <ac:spMk id="24" creationId="{6083F8E2-699C-9C01-0329-7C9299434C08}"/>
          </ac:spMkLst>
        </pc:spChg>
      </pc:sldChg>
      <pc:sldChg chg="modSp add mod">
        <pc:chgData name="shery tawfeeq" userId="19a96e0e89ed5f52" providerId="LiveId" clId="{1B4EC00B-4DAF-4561-875A-29D526B7DCDB}" dt="2023-05-09T17:54:30.771" v="146" actId="207"/>
        <pc:sldMkLst>
          <pc:docMk/>
          <pc:sldMk cId="3111464509" sldId="486"/>
        </pc:sldMkLst>
        <pc:spChg chg="mod">
          <ac:chgData name="shery tawfeeq" userId="19a96e0e89ed5f52" providerId="LiveId" clId="{1B4EC00B-4DAF-4561-875A-29D526B7DCDB}" dt="2023-05-09T17:54:30.771" v="146" actId="207"/>
          <ac:spMkLst>
            <pc:docMk/>
            <pc:sldMk cId="3111464509" sldId="486"/>
            <ac:spMk id="24" creationId="{6083F8E2-699C-9C01-0329-7C9299434C08}"/>
          </ac:spMkLst>
        </pc:spChg>
      </pc:sldChg>
      <pc:sldChg chg="modSp add mod">
        <pc:chgData name="shery tawfeeq" userId="19a96e0e89ed5f52" providerId="LiveId" clId="{1B4EC00B-4DAF-4561-875A-29D526B7DCDB}" dt="2023-05-10T21:29:27.947" v="156" actId="403"/>
        <pc:sldMkLst>
          <pc:docMk/>
          <pc:sldMk cId="1213772625" sldId="487"/>
        </pc:sldMkLst>
        <pc:spChg chg="mod">
          <ac:chgData name="shery tawfeeq" userId="19a96e0e89ed5f52" providerId="LiveId" clId="{1B4EC00B-4DAF-4561-875A-29D526B7DCDB}" dt="2023-05-10T21:29:27.947" v="156" actId="403"/>
          <ac:spMkLst>
            <pc:docMk/>
            <pc:sldMk cId="1213772625" sldId="487"/>
            <ac:spMk id="34" creationId="{FFBC9732-D32E-DCF9-3982-D4B68F971747}"/>
          </ac:spMkLst>
        </pc:spChg>
      </pc:sldChg>
      <pc:sldChg chg="modSp add mod">
        <pc:chgData name="shery tawfeeq" userId="19a96e0e89ed5f52" providerId="LiveId" clId="{1B4EC00B-4DAF-4561-875A-29D526B7DCDB}" dt="2023-05-10T21:37:24.826" v="293" actId="14100"/>
        <pc:sldMkLst>
          <pc:docMk/>
          <pc:sldMk cId="2428481437" sldId="488"/>
        </pc:sldMkLst>
        <pc:spChg chg="mod">
          <ac:chgData name="shery tawfeeq" userId="19a96e0e89ed5f52" providerId="LiveId" clId="{1B4EC00B-4DAF-4561-875A-29D526B7DCDB}" dt="2023-05-10T21:37:24.826" v="293" actId="14100"/>
          <ac:spMkLst>
            <pc:docMk/>
            <pc:sldMk cId="2428481437" sldId="488"/>
            <ac:spMk id="34" creationId="{FFBC9732-D32E-DCF9-3982-D4B68F971747}"/>
          </ac:spMkLst>
        </pc:spChg>
      </pc:sldChg>
      <pc:sldChg chg="addSp modSp add mod">
        <pc:chgData name="shery tawfeeq" userId="19a96e0e89ed5f52" providerId="LiveId" clId="{1B4EC00B-4DAF-4561-875A-29D526B7DCDB}" dt="2023-05-11T17:35:14.631" v="1758" actId="1036"/>
        <pc:sldMkLst>
          <pc:docMk/>
          <pc:sldMk cId="3379062112" sldId="489"/>
        </pc:sldMkLst>
        <pc:spChg chg="mod">
          <ac:chgData name="shery tawfeeq" userId="19a96e0e89ed5f52" providerId="LiveId" clId="{1B4EC00B-4DAF-4561-875A-29D526B7DCDB}" dt="2023-05-11T17:34:50.733" v="1728" actId="1038"/>
          <ac:spMkLst>
            <pc:docMk/>
            <pc:sldMk cId="3379062112" sldId="489"/>
            <ac:spMk id="24" creationId="{6083F8E2-699C-9C01-0329-7C9299434C08}"/>
          </ac:spMkLst>
        </pc:spChg>
        <pc:picChg chg="add mod">
          <ac:chgData name="shery tawfeeq" userId="19a96e0e89ed5f52" providerId="LiveId" clId="{1B4EC00B-4DAF-4561-875A-29D526B7DCDB}" dt="2023-05-11T17:35:14.631" v="1758" actId="1036"/>
          <ac:picMkLst>
            <pc:docMk/>
            <pc:sldMk cId="3379062112" sldId="489"/>
            <ac:picMk id="3074" creationId="{05E96AE7-7469-76EF-96DE-BE9AD34FE127}"/>
          </ac:picMkLst>
        </pc:picChg>
      </pc:sldChg>
      <pc:sldChg chg="modSp add mod ord">
        <pc:chgData name="shery tawfeeq" userId="19a96e0e89ed5f52" providerId="LiveId" clId="{1B4EC00B-4DAF-4561-875A-29D526B7DCDB}" dt="2023-05-10T22:45:56.499" v="777" actId="207"/>
        <pc:sldMkLst>
          <pc:docMk/>
          <pc:sldMk cId="4081886288" sldId="490"/>
        </pc:sldMkLst>
        <pc:spChg chg="mod">
          <ac:chgData name="shery tawfeeq" userId="19a96e0e89ed5f52" providerId="LiveId" clId="{1B4EC00B-4DAF-4561-875A-29D526B7DCDB}" dt="2023-05-10T22:45:56.499" v="777" actId="207"/>
          <ac:spMkLst>
            <pc:docMk/>
            <pc:sldMk cId="4081886288" sldId="490"/>
            <ac:spMk id="24" creationId="{6083F8E2-699C-9C01-0329-7C9299434C08}"/>
          </ac:spMkLst>
        </pc:spChg>
      </pc:sldChg>
      <pc:sldChg chg="modSp add mod">
        <pc:chgData name="shery tawfeeq" userId="19a96e0e89ed5f52" providerId="LiveId" clId="{1B4EC00B-4DAF-4561-875A-29D526B7DCDB}" dt="2023-05-11T17:35:28.351" v="1759" actId="207"/>
        <pc:sldMkLst>
          <pc:docMk/>
          <pc:sldMk cId="402662079" sldId="491"/>
        </pc:sldMkLst>
        <pc:spChg chg="mod">
          <ac:chgData name="shery tawfeeq" userId="19a96e0e89ed5f52" providerId="LiveId" clId="{1B4EC00B-4DAF-4561-875A-29D526B7DCDB}" dt="2023-05-11T17:35:28.351" v="1759" actId="207"/>
          <ac:spMkLst>
            <pc:docMk/>
            <pc:sldMk cId="402662079" sldId="491"/>
            <ac:spMk id="24" creationId="{6083F8E2-699C-9C01-0329-7C9299434C08}"/>
          </ac:spMkLst>
        </pc:spChg>
      </pc:sldChg>
      <pc:sldChg chg="addSp modSp add mod">
        <pc:chgData name="shery tawfeeq" userId="19a96e0e89ed5f52" providerId="LiveId" clId="{1B4EC00B-4DAF-4561-875A-29D526B7DCDB}" dt="2023-05-11T17:41:06.972" v="1813" actId="1440"/>
        <pc:sldMkLst>
          <pc:docMk/>
          <pc:sldMk cId="1179651587" sldId="492"/>
        </pc:sldMkLst>
        <pc:spChg chg="mod">
          <ac:chgData name="shery tawfeeq" userId="19a96e0e89ed5f52" providerId="LiveId" clId="{1B4EC00B-4DAF-4561-875A-29D526B7DCDB}" dt="2023-05-11T17:35:50.369" v="1795" actId="1038"/>
          <ac:spMkLst>
            <pc:docMk/>
            <pc:sldMk cId="1179651587" sldId="492"/>
            <ac:spMk id="24" creationId="{6083F8E2-699C-9C01-0329-7C9299434C08}"/>
          </ac:spMkLst>
        </pc:spChg>
        <pc:picChg chg="add mod">
          <ac:chgData name="shery tawfeeq" userId="19a96e0e89ed5f52" providerId="LiveId" clId="{1B4EC00B-4DAF-4561-875A-29D526B7DCDB}" dt="2023-05-11T17:41:06.972" v="1813" actId="1440"/>
          <ac:picMkLst>
            <pc:docMk/>
            <pc:sldMk cId="1179651587" sldId="492"/>
            <ac:picMk id="4098" creationId="{63927D61-E89C-62C6-177A-AEA59000C7EA}"/>
          </ac:picMkLst>
        </pc:picChg>
      </pc:sldChg>
      <pc:sldChg chg="modSp add mod">
        <pc:chgData name="shery tawfeeq" userId="19a96e0e89ed5f52" providerId="LiveId" clId="{1B4EC00B-4DAF-4561-875A-29D526B7DCDB}" dt="2023-05-10T22:36:07.307" v="750" actId="14100"/>
        <pc:sldMkLst>
          <pc:docMk/>
          <pc:sldMk cId="2668918141" sldId="493"/>
        </pc:sldMkLst>
        <pc:spChg chg="mod">
          <ac:chgData name="shery tawfeeq" userId="19a96e0e89ed5f52" providerId="LiveId" clId="{1B4EC00B-4DAF-4561-875A-29D526B7DCDB}" dt="2023-05-10T22:34:20.652" v="745" actId="115"/>
          <ac:spMkLst>
            <pc:docMk/>
            <pc:sldMk cId="2668918141" sldId="493"/>
            <ac:spMk id="6" creationId="{0AC2650A-C51A-9ACB-723B-68D89C868D01}"/>
          </ac:spMkLst>
        </pc:spChg>
        <pc:spChg chg="mod">
          <ac:chgData name="shery tawfeeq" userId="19a96e0e89ed5f52" providerId="LiveId" clId="{1B4EC00B-4DAF-4561-875A-29D526B7DCDB}" dt="2023-05-10T22:33:14.196" v="693" actId="1035"/>
          <ac:spMkLst>
            <pc:docMk/>
            <pc:sldMk cId="2668918141" sldId="493"/>
            <ac:spMk id="17" creationId="{954B34D3-F436-A1EE-53D3-534D66D793CE}"/>
          </ac:spMkLst>
        </pc:spChg>
        <pc:picChg chg="mod">
          <ac:chgData name="shery tawfeeq" userId="19a96e0e89ed5f52" providerId="LiveId" clId="{1B4EC00B-4DAF-4561-875A-29D526B7DCDB}" dt="2023-05-10T22:36:07.307" v="750" actId="14100"/>
          <ac:picMkLst>
            <pc:docMk/>
            <pc:sldMk cId="2668918141" sldId="493"/>
            <ac:picMk id="5" creationId="{D8874CC3-C908-C74E-416C-60682547F8C3}"/>
          </ac:picMkLst>
        </pc:picChg>
      </pc:sldChg>
      <pc:sldChg chg="modSp add mod">
        <pc:chgData name="shery tawfeeq" userId="19a96e0e89ed5f52" providerId="LiveId" clId="{1B4EC00B-4DAF-4561-875A-29D526B7DCDB}" dt="2023-05-10T22:37:31.718" v="757"/>
        <pc:sldMkLst>
          <pc:docMk/>
          <pc:sldMk cId="3282670632" sldId="494"/>
        </pc:sldMkLst>
        <pc:spChg chg="mod">
          <ac:chgData name="shery tawfeeq" userId="19a96e0e89ed5f52" providerId="LiveId" clId="{1B4EC00B-4DAF-4561-875A-29D526B7DCDB}" dt="2023-05-10T22:37:31.718" v="757"/>
          <ac:spMkLst>
            <pc:docMk/>
            <pc:sldMk cId="3282670632" sldId="494"/>
            <ac:spMk id="34" creationId="{FFBC9732-D32E-DCF9-3982-D4B68F971747}"/>
          </ac:spMkLst>
        </pc:spChg>
      </pc:sldChg>
      <pc:sldChg chg="modSp add mod">
        <pc:chgData name="shery tawfeeq" userId="19a96e0e89ed5f52" providerId="LiveId" clId="{1B4EC00B-4DAF-4561-875A-29D526B7DCDB}" dt="2023-05-10T22:47:08.446" v="787" actId="115"/>
        <pc:sldMkLst>
          <pc:docMk/>
          <pc:sldMk cId="591342750" sldId="495"/>
        </pc:sldMkLst>
        <pc:spChg chg="mod">
          <ac:chgData name="shery tawfeeq" userId="19a96e0e89ed5f52" providerId="LiveId" clId="{1B4EC00B-4DAF-4561-875A-29D526B7DCDB}" dt="2023-05-10T22:47:08.446" v="787" actId="115"/>
          <ac:spMkLst>
            <pc:docMk/>
            <pc:sldMk cId="591342750" sldId="495"/>
            <ac:spMk id="24" creationId="{6083F8E2-699C-9C01-0329-7C9299434C08}"/>
          </ac:spMkLst>
        </pc:spChg>
      </pc:sldChg>
      <pc:sldChg chg="addSp modSp add mod">
        <pc:chgData name="shery tawfeeq" userId="19a96e0e89ed5f52" providerId="LiveId" clId="{1B4EC00B-4DAF-4561-875A-29D526B7DCDB}" dt="2023-05-11T18:01:23.387" v="1879" actId="1037"/>
        <pc:sldMkLst>
          <pc:docMk/>
          <pc:sldMk cId="3389396788" sldId="496"/>
        </pc:sldMkLst>
        <pc:spChg chg="mod">
          <ac:chgData name="shery tawfeeq" userId="19a96e0e89ed5f52" providerId="LiveId" clId="{1B4EC00B-4DAF-4561-875A-29D526B7DCDB}" dt="2023-05-11T17:41:41.691" v="1843" actId="1038"/>
          <ac:spMkLst>
            <pc:docMk/>
            <pc:sldMk cId="3389396788" sldId="496"/>
            <ac:spMk id="24" creationId="{6083F8E2-699C-9C01-0329-7C9299434C08}"/>
          </ac:spMkLst>
        </pc:spChg>
        <pc:picChg chg="add mod">
          <ac:chgData name="shery tawfeeq" userId="19a96e0e89ed5f52" providerId="LiveId" clId="{1B4EC00B-4DAF-4561-875A-29D526B7DCDB}" dt="2023-05-11T18:01:23.387" v="1879" actId="1037"/>
          <ac:picMkLst>
            <pc:docMk/>
            <pc:sldMk cId="3389396788" sldId="496"/>
            <ac:picMk id="5122" creationId="{0CB09B86-5655-FAE7-933D-821613D0716E}"/>
          </ac:picMkLst>
        </pc:picChg>
      </pc:sldChg>
      <pc:sldChg chg="modSp add mod">
        <pc:chgData name="shery tawfeeq" userId="19a96e0e89ed5f52" providerId="LiveId" clId="{1B4EC00B-4DAF-4561-875A-29D526B7DCDB}" dt="2023-05-10T22:51:18.188" v="891" actId="207"/>
        <pc:sldMkLst>
          <pc:docMk/>
          <pc:sldMk cId="1997649971" sldId="497"/>
        </pc:sldMkLst>
        <pc:spChg chg="mod">
          <ac:chgData name="shery tawfeeq" userId="19a96e0e89ed5f52" providerId="LiveId" clId="{1B4EC00B-4DAF-4561-875A-29D526B7DCDB}" dt="2023-05-10T22:51:18.188" v="891" actId="207"/>
          <ac:spMkLst>
            <pc:docMk/>
            <pc:sldMk cId="1997649971" sldId="497"/>
            <ac:spMk id="24" creationId="{6083F8E2-699C-9C01-0329-7C9299434C08}"/>
          </ac:spMkLst>
        </pc:spChg>
      </pc:sldChg>
      <pc:sldChg chg="modSp add mod">
        <pc:chgData name="shery tawfeeq" userId="19a96e0e89ed5f52" providerId="LiveId" clId="{1B4EC00B-4DAF-4561-875A-29D526B7DCDB}" dt="2023-05-10T22:54:24.681" v="974" actId="115"/>
        <pc:sldMkLst>
          <pc:docMk/>
          <pc:sldMk cId="4101817088" sldId="498"/>
        </pc:sldMkLst>
        <pc:spChg chg="mod">
          <ac:chgData name="shery tawfeeq" userId="19a96e0e89ed5f52" providerId="LiveId" clId="{1B4EC00B-4DAF-4561-875A-29D526B7DCDB}" dt="2023-05-10T22:54:24.681" v="974" actId="115"/>
          <ac:spMkLst>
            <pc:docMk/>
            <pc:sldMk cId="4101817088" sldId="498"/>
            <ac:spMk id="24" creationId="{6083F8E2-699C-9C01-0329-7C9299434C08}"/>
          </ac:spMkLst>
        </pc:spChg>
      </pc:sldChg>
      <pc:sldChg chg="addSp modSp add mod">
        <pc:chgData name="shery tawfeeq" userId="19a96e0e89ed5f52" providerId="LiveId" clId="{1B4EC00B-4DAF-4561-875A-29D526B7DCDB}" dt="2023-05-11T18:05:42.080" v="1966" actId="1037"/>
        <pc:sldMkLst>
          <pc:docMk/>
          <pc:sldMk cId="4030741623" sldId="499"/>
        </pc:sldMkLst>
        <pc:spChg chg="mod">
          <ac:chgData name="shery tawfeeq" userId="19a96e0e89ed5f52" providerId="LiveId" clId="{1B4EC00B-4DAF-4561-875A-29D526B7DCDB}" dt="2023-05-11T18:05:01.218" v="1946" actId="14100"/>
          <ac:spMkLst>
            <pc:docMk/>
            <pc:sldMk cId="4030741623" sldId="499"/>
            <ac:spMk id="24" creationId="{6083F8E2-699C-9C01-0329-7C9299434C08}"/>
          </ac:spMkLst>
        </pc:spChg>
        <pc:picChg chg="add mod">
          <ac:chgData name="shery tawfeeq" userId="19a96e0e89ed5f52" providerId="LiveId" clId="{1B4EC00B-4DAF-4561-875A-29D526B7DCDB}" dt="2023-05-11T18:05:42.080" v="1966" actId="1037"/>
          <ac:picMkLst>
            <pc:docMk/>
            <pc:sldMk cId="4030741623" sldId="499"/>
            <ac:picMk id="6146" creationId="{3570F55F-CA2F-52FF-B553-FE1BBF842B3E}"/>
          </ac:picMkLst>
        </pc:picChg>
      </pc:sldChg>
      <pc:sldChg chg="modSp add mod">
        <pc:chgData name="shery tawfeeq" userId="19a96e0e89ed5f52" providerId="LiveId" clId="{1B4EC00B-4DAF-4561-875A-29D526B7DCDB}" dt="2023-05-10T22:58:56.247" v="1070" actId="207"/>
        <pc:sldMkLst>
          <pc:docMk/>
          <pc:sldMk cId="3944397071" sldId="500"/>
        </pc:sldMkLst>
        <pc:spChg chg="mod">
          <ac:chgData name="shery tawfeeq" userId="19a96e0e89ed5f52" providerId="LiveId" clId="{1B4EC00B-4DAF-4561-875A-29D526B7DCDB}" dt="2023-05-10T22:58:56.247" v="1070" actId="207"/>
          <ac:spMkLst>
            <pc:docMk/>
            <pc:sldMk cId="3944397071" sldId="500"/>
            <ac:spMk id="24" creationId="{6083F8E2-699C-9C01-0329-7C9299434C08}"/>
          </ac:spMkLst>
        </pc:spChg>
        <pc:spChg chg="mod">
          <ac:chgData name="shery tawfeeq" userId="19a96e0e89ed5f52" providerId="LiveId" clId="{1B4EC00B-4DAF-4561-875A-29D526B7DCDB}" dt="2023-05-10T22:57:20.520" v="1015" actId="1035"/>
          <ac:spMkLst>
            <pc:docMk/>
            <pc:sldMk cId="3944397071" sldId="500"/>
            <ac:spMk id="25" creationId="{FE1BA4EE-2B88-B99F-6A81-884E42CCA968}"/>
          </ac:spMkLst>
        </pc:spChg>
      </pc:sldChg>
      <pc:sldChg chg="modSp add del mod">
        <pc:chgData name="shery tawfeeq" userId="19a96e0e89ed5f52" providerId="LiveId" clId="{1B4EC00B-4DAF-4561-875A-29D526B7DCDB}" dt="2023-05-11T12:04:03.862" v="1184" actId="2696"/>
        <pc:sldMkLst>
          <pc:docMk/>
          <pc:sldMk cId="1391986817" sldId="501"/>
        </pc:sldMkLst>
        <pc:spChg chg="mod">
          <ac:chgData name="shery tawfeeq" userId="19a96e0e89ed5f52" providerId="LiveId" clId="{1B4EC00B-4DAF-4561-875A-29D526B7DCDB}" dt="2023-05-11T11:47:25.674" v="1116" actId="115"/>
          <ac:spMkLst>
            <pc:docMk/>
            <pc:sldMk cId="1391986817" sldId="501"/>
            <ac:spMk id="24" creationId="{6083F8E2-699C-9C01-0329-7C9299434C08}"/>
          </ac:spMkLst>
        </pc:spChg>
      </pc:sldChg>
      <pc:sldChg chg="add">
        <pc:chgData name="shery tawfeeq" userId="19a96e0e89ed5f52" providerId="LiveId" clId="{1B4EC00B-4DAF-4561-875A-29D526B7DCDB}" dt="2023-05-11T12:04:08.935" v="1185"/>
        <pc:sldMkLst>
          <pc:docMk/>
          <pc:sldMk cId="2405958287" sldId="501"/>
        </pc:sldMkLst>
      </pc:sldChg>
      <pc:sldChg chg="add del">
        <pc:chgData name="shery tawfeeq" userId="19a96e0e89ed5f52" providerId="LiveId" clId="{1B4EC00B-4DAF-4561-875A-29D526B7DCDB}" dt="2023-05-10T23:00:56.623" v="1071" actId="2696"/>
        <pc:sldMkLst>
          <pc:docMk/>
          <pc:sldMk cId="3626325930" sldId="501"/>
        </pc:sldMkLst>
      </pc:sldChg>
      <pc:sldChg chg="modSp add del mod">
        <pc:chgData name="shery tawfeeq" userId="19a96e0e89ed5f52" providerId="LiveId" clId="{1B4EC00B-4DAF-4561-875A-29D526B7DCDB}" dt="2023-05-11T12:04:03.862" v="1184" actId="2696"/>
        <pc:sldMkLst>
          <pc:docMk/>
          <pc:sldMk cId="1986270585" sldId="502"/>
        </pc:sldMkLst>
        <pc:spChg chg="mod">
          <ac:chgData name="shery tawfeeq" userId="19a96e0e89ed5f52" providerId="LiveId" clId="{1B4EC00B-4DAF-4561-875A-29D526B7DCDB}" dt="2023-05-11T12:01:01.238" v="1153" actId="207"/>
          <ac:spMkLst>
            <pc:docMk/>
            <pc:sldMk cId="1986270585" sldId="502"/>
            <ac:spMk id="24" creationId="{6083F8E2-699C-9C01-0329-7C9299434C08}"/>
          </ac:spMkLst>
        </pc:spChg>
      </pc:sldChg>
      <pc:sldChg chg="add">
        <pc:chgData name="shery tawfeeq" userId="19a96e0e89ed5f52" providerId="LiveId" clId="{1B4EC00B-4DAF-4561-875A-29D526B7DCDB}" dt="2023-05-11T12:04:08.935" v="1185"/>
        <pc:sldMkLst>
          <pc:docMk/>
          <pc:sldMk cId="3060505575" sldId="502"/>
        </pc:sldMkLst>
      </pc:sldChg>
      <pc:sldChg chg="modSp add del mod">
        <pc:chgData name="shery tawfeeq" userId="19a96e0e89ed5f52" providerId="LiveId" clId="{1B4EC00B-4DAF-4561-875A-29D526B7DCDB}" dt="2023-05-11T12:04:03.862" v="1184" actId="2696"/>
        <pc:sldMkLst>
          <pc:docMk/>
          <pc:sldMk cId="683509379" sldId="503"/>
        </pc:sldMkLst>
        <pc:spChg chg="mod">
          <ac:chgData name="shery tawfeeq" userId="19a96e0e89ed5f52" providerId="LiveId" clId="{1B4EC00B-4DAF-4561-875A-29D526B7DCDB}" dt="2023-05-11T12:03:23.202" v="1183" actId="1035"/>
          <ac:spMkLst>
            <pc:docMk/>
            <pc:sldMk cId="683509379" sldId="503"/>
            <ac:spMk id="24" creationId="{6083F8E2-699C-9C01-0329-7C9299434C08}"/>
          </ac:spMkLst>
        </pc:spChg>
        <pc:spChg chg="mod">
          <ac:chgData name="shery tawfeeq" userId="19a96e0e89ed5f52" providerId="LiveId" clId="{1B4EC00B-4DAF-4561-875A-29D526B7DCDB}" dt="2023-05-11T12:03:19.753" v="1181" actId="1035"/>
          <ac:spMkLst>
            <pc:docMk/>
            <pc:sldMk cId="683509379" sldId="503"/>
            <ac:spMk id="25" creationId="{FE1BA4EE-2B88-B99F-6A81-884E42CCA968}"/>
          </ac:spMkLst>
        </pc:spChg>
      </pc:sldChg>
      <pc:sldChg chg="add">
        <pc:chgData name="shery tawfeeq" userId="19a96e0e89ed5f52" providerId="LiveId" clId="{1B4EC00B-4DAF-4561-875A-29D526B7DCDB}" dt="2023-05-11T12:04:08.935" v="1185"/>
        <pc:sldMkLst>
          <pc:docMk/>
          <pc:sldMk cId="4098311960" sldId="503"/>
        </pc:sldMkLst>
      </pc:sldChg>
      <pc:sldChg chg="modSp add mod">
        <pc:chgData name="shery tawfeeq" userId="19a96e0e89ed5f52" providerId="LiveId" clId="{1B4EC00B-4DAF-4561-875A-29D526B7DCDB}" dt="2023-05-11T18:06:57.627" v="1967" actId="14100"/>
        <pc:sldMkLst>
          <pc:docMk/>
          <pc:sldMk cId="2870444002" sldId="504"/>
        </pc:sldMkLst>
        <pc:spChg chg="mod">
          <ac:chgData name="shery tawfeeq" userId="19a96e0e89ed5f52" providerId="LiveId" clId="{1B4EC00B-4DAF-4561-875A-29D526B7DCDB}" dt="2023-05-11T18:06:57.627" v="1967" actId="14100"/>
          <ac:spMkLst>
            <pc:docMk/>
            <pc:sldMk cId="2870444002" sldId="504"/>
            <ac:spMk id="24" creationId="{6083F8E2-699C-9C01-0329-7C9299434C08}"/>
          </ac:spMkLst>
        </pc:spChg>
      </pc:sldChg>
      <pc:sldChg chg="modSp add mod">
        <pc:chgData name="shery tawfeeq" userId="19a96e0e89ed5f52" providerId="LiveId" clId="{1B4EC00B-4DAF-4561-875A-29D526B7DCDB}" dt="2023-05-11T12:13:18.552" v="1305" actId="1036"/>
        <pc:sldMkLst>
          <pc:docMk/>
          <pc:sldMk cId="2150105696" sldId="505"/>
        </pc:sldMkLst>
        <pc:spChg chg="mod">
          <ac:chgData name="shery tawfeeq" userId="19a96e0e89ed5f52" providerId="LiveId" clId="{1B4EC00B-4DAF-4561-875A-29D526B7DCDB}" dt="2023-05-11T12:13:18.552" v="1305" actId="1036"/>
          <ac:spMkLst>
            <pc:docMk/>
            <pc:sldMk cId="2150105696" sldId="505"/>
            <ac:spMk id="24" creationId="{6083F8E2-699C-9C01-0329-7C9299434C08}"/>
          </ac:spMkLst>
        </pc:spChg>
      </pc:sldChg>
      <pc:sldChg chg="modSp add mod">
        <pc:chgData name="shery tawfeeq" userId="19a96e0e89ed5f52" providerId="LiveId" clId="{1B4EC00B-4DAF-4561-875A-29D526B7DCDB}" dt="2023-05-11T12:31:15.644" v="1345" actId="1036"/>
        <pc:sldMkLst>
          <pc:docMk/>
          <pc:sldMk cId="1247375790" sldId="506"/>
        </pc:sldMkLst>
        <pc:spChg chg="mod">
          <ac:chgData name="shery tawfeeq" userId="19a96e0e89ed5f52" providerId="LiveId" clId="{1B4EC00B-4DAF-4561-875A-29D526B7DCDB}" dt="2023-05-11T12:31:15.644" v="1345" actId="1036"/>
          <ac:spMkLst>
            <pc:docMk/>
            <pc:sldMk cId="1247375790" sldId="506"/>
            <ac:spMk id="24" creationId="{6083F8E2-699C-9C01-0329-7C9299434C08}"/>
          </ac:spMkLst>
        </pc:spChg>
      </pc:sldChg>
      <pc:sldChg chg="modSp add mod">
        <pc:chgData name="shery tawfeeq" userId="19a96e0e89ed5f52" providerId="LiveId" clId="{1B4EC00B-4DAF-4561-875A-29D526B7DCDB}" dt="2023-05-11T12:35:55.956" v="1415" actId="1037"/>
        <pc:sldMkLst>
          <pc:docMk/>
          <pc:sldMk cId="1569348625" sldId="507"/>
        </pc:sldMkLst>
        <pc:spChg chg="mod">
          <ac:chgData name="shery tawfeeq" userId="19a96e0e89ed5f52" providerId="LiveId" clId="{1B4EC00B-4DAF-4561-875A-29D526B7DCDB}" dt="2023-05-11T12:35:55.956" v="1415" actId="1037"/>
          <ac:spMkLst>
            <pc:docMk/>
            <pc:sldMk cId="1569348625" sldId="507"/>
            <ac:spMk id="24" creationId="{6083F8E2-699C-9C01-0329-7C9299434C08}"/>
          </ac:spMkLst>
        </pc:spChg>
      </pc:sldChg>
      <pc:sldChg chg="add del">
        <pc:chgData name="shery tawfeeq" userId="19a96e0e89ed5f52" providerId="LiveId" clId="{1B4EC00B-4DAF-4561-875A-29D526B7DCDB}" dt="2023-05-11T12:36:31.659" v="1417"/>
        <pc:sldMkLst>
          <pc:docMk/>
          <pc:sldMk cId="55123044" sldId="508"/>
        </pc:sldMkLst>
      </pc:sldChg>
      <pc:sldChg chg="modSp add mod">
        <pc:chgData name="shery tawfeeq" userId="19a96e0e89ed5f52" providerId="LiveId" clId="{1B4EC00B-4DAF-4561-875A-29D526B7DCDB}" dt="2023-05-11T12:37:08.088" v="1423"/>
        <pc:sldMkLst>
          <pc:docMk/>
          <pc:sldMk cId="980416579" sldId="508"/>
        </pc:sldMkLst>
        <pc:spChg chg="mod">
          <ac:chgData name="shery tawfeeq" userId="19a96e0e89ed5f52" providerId="LiveId" clId="{1B4EC00B-4DAF-4561-875A-29D526B7DCDB}" dt="2023-05-11T12:37:08.088" v="1423"/>
          <ac:spMkLst>
            <pc:docMk/>
            <pc:sldMk cId="980416579" sldId="508"/>
            <ac:spMk id="34" creationId="{FFBC9732-D32E-DCF9-3982-D4B68F971747}"/>
          </ac:spMkLst>
        </pc:spChg>
      </pc:sldChg>
      <pc:sldChg chg="addSp modSp add mod">
        <pc:chgData name="shery tawfeeq" userId="19a96e0e89ed5f52" providerId="LiveId" clId="{1B4EC00B-4DAF-4561-875A-29D526B7DCDB}" dt="2023-05-11T18:12:14.183" v="2013" actId="1035"/>
        <pc:sldMkLst>
          <pc:docMk/>
          <pc:sldMk cId="3330085072" sldId="509"/>
        </pc:sldMkLst>
        <pc:spChg chg="mod">
          <ac:chgData name="shery tawfeeq" userId="19a96e0e89ed5f52" providerId="LiveId" clId="{1B4EC00B-4DAF-4561-875A-29D526B7DCDB}" dt="2023-05-11T18:11:42.937" v="1968" actId="14100"/>
          <ac:spMkLst>
            <pc:docMk/>
            <pc:sldMk cId="3330085072" sldId="509"/>
            <ac:spMk id="24" creationId="{6083F8E2-699C-9C01-0329-7C9299434C08}"/>
          </ac:spMkLst>
        </pc:spChg>
        <pc:picChg chg="add mod">
          <ac:chgData name="shery tawfeeq" userId="19a96e0e89ed5f52" providerId="LiveId" clId="{1B4EC00B-4DAF-4561-875A-29D526B7DCDB}" dt="2023-05-11T18:12:14.183" v="2013" actId="1035"/>
          <ac:picMkLst>
            <pc:docMk/>
            <pc:sldMk cId="3330085072" sldId="509"/>
            <ac:picMk id="7170" creationId="{F3621A37-BD91-D30C-72E7-6A89A01DE520}"/>
          </ac:picMkLst>
        </pc:picChg>
      </pc:sldChg>
      <pc:sldChg chg="addSp delSp modSp add mod">
        <pc:chgData name="shery tawfeeq" userId="19a96e0e89ed5f52" providerId="LiveId" clId="{1B4EC00B-4DAF-4561-875A-29D526B7DCDB}" dt="2023-05-11T18:31:43.119" v="2453" actId="14100"/>
        <pc:sldMkLst>
          <pc:docMk/>
          <pc:sldMk cId="2627249377" sldId="510"/>
        </pc:sldMkLst>
        <pc:spChg chg="mod">
          <ac:chgData name="shery tawfeeq" userId="19a96e0e89ed5f52" providerId="LiveId" clId="{1B4EC00B-4DAF-4561-875A-29D526B7DCDB}" dt="2023-05-11T18:22:02.755" v="2410" actId="1037"/>
          <ac:spMkLst>
            <pc:docMk/>
            <pc:sldMk cId="2627249377" sldId="510"/>
            <ac:spMk id="24" creationId="{6083F8E2-699C-9C01-0329-7C9299434C08}"/>
          </ac:spMkLst>
        </pc:spChg>
        <pc:picChg chg="add del mod">
          <ac:chgData name="shery tawfeeq" userId="19a96e0e89ed5f52" providerId="LiveId" clId="{1B4EC00B-4DAF-4561-875A-29D526B7DCDB}" dt="2023-05-11T18:24:26.471" v="2413" actId="478"/>
          <ac:picMkLst>
            <pc:docMk/>
            <pc:sldMk cId="2627249377" sldId="510"/>
            <ac:picMk id="2" creationId="{0AE406B5-B194-7FFC-5BEA-21AF37CA1B62}"/>
          </ac:picMkLst>
        </pc:picChg>
        <pc:picChg chg="add del">
          <ac:chgData name="shery tawfeeq" userId="19a96e0e89ed5f52" providerId="LiveId" clId="{1B4EC00B-4DAF-4561-875A-29D526B7DCDB}" dt="2023-05-11T18:24:52.768" v="2415" actId="478"/>
          <ac:picMkLst>
            <pc:docMk/>
            <pc:sldMk cId="2627249377" sldId="510"/>
            <ac:picMk id="3" creationId="{B963D630-D5D9-B8E1-F63A-DF10B54B39B7}"/>
          </ac:picMkLst>
        </pc:picChg>
        <pc:picChg chg="add mod">
          <ac:chgData name="shery tawfeeq" userId="19a96e0e89ed5f52" providerId="LiveId" clId="{1B4EC00B-4DAF-4561-875A-29D526B7DCDB}" dt="2023-05-11T18:31:43.119" v="2453" actId="14100"/>
          <ac:picMkLst>
            <pc:docMk/>
            <pc:sldMk cId="2627249377" sldId="510"/>
            <ac:picMk id="4" creationId="{5D1D4A90-234C-97FC-C4DD-4A6433753A17}"/>
          </ac:picMkLst>
        </pc:picChg>
      </pc:sldChg>
      <pc:sldChg chg="modSp add del mod">
        <pc:chgData name="shery tawfeeq" userId="19a96e0e89ed5f52" providerId="LiveId" clId="{1B4EC00B-4DAF-4561-875A-29D526B7DCDB}" dt="2023-05-11T18:14:10.116" v="2066" actId="2696"/>
        <pc:sldMkLst>
          <pc:docMk/>
          <pc:sldMk cId="1951883818" sldId="511"/>
        </pc:sldMkLst>
        <pc:spChg chg="mod">
          <ac:chgData name="shery tawfeeq" userId="19a96e0e89ed5f52" providerId="LiveId" clId="{1B4EC00B-4DAF-4561-875A-29D526B7DCDB}" dt="2023-05-11T17:25:58.252" v="1504" actId="115"/>
          <ac:spMkLst>
            <pc:docMk/>
            <pc:sldMk cId="1951883818" sldId="511"/>
            <ac:spMk id="24" creationId="{6083F8E2-699C-9C01-0329-7C9299434C08}"/>
          </ac:spMkLst>
        </pc:spChg>
      </pc:sldChg>
      <pc:sldChg chg="addSp modSp add mod">
        <pc:chgData name="shery tawfeeq" userId="19a96e0e89ed5f52" providerId="LiveId" clId="{1B4EC00B-4DAF-4561-875A-29D526B7DCDB}" dt="2023-05-11T18:18:02.163" v="2270" actId="1038"/>
        <pc:sldMkLst>
          <pc:docMk/>
          <pc:sldMk cId="3774510217" sldId="511"/>
        </pc:sldMkLst>
        <pc:spChg chg="mod">
          <ac:chgData name="shery tawfeeq" userId="19a96e0e89ed5f52" providerId="LiveId" clId="{1B4EC00B-4DAF-4561-875A-29D526B7DCDB}" dt="2023-05-11T18:17:12.757" v="2162" actId="1036"/>
          <ac:spMkLst>
            <pc:docMk/>
            <pc:sldMk cId="3774510217" sldId="511"/>
            <ac:spMk id="24" creationId="{6083F8E2-699C-9C01-0329-7C9299434C08}"/>
          </ac:spMkLst>
        </pc:spChg>
        <pc:picChg chg="add mod">
          <ac:chgData name="shery tawfeeq" userId="19a96e0e89ed5f52" providerId="LiveId" clId="{1B4EC00B-4DAF-4561-875A-29D526B7DCDB}" dt="2023-05-11T18:18:02.163" v="2270" actId="1038"/>
          <ac:picMkLst>
            <pc:docMk/>
            <pc:sldMk cId="3774510217" sldId="511"/>
            <ac:picMk id="10242" creationId="{417F7AEC-FD1B-C3E3-F98A-56C777C8E8AD}"/>
          </ac:picMkLst>
        </pc:picChg>
      </pc:sldChg>
      <pc:sldChg chg="modSp add del mod">
        <pc:chgData name="shery tawfeeq" userId="19a96e0e89ed5f52" providerId="LiveId" clId="{1B4EC00B-4DAF-4561-875A-29D526B7DCDB}" dt="2023-05-11T18:14:10.116" v="2066" actId="2696"/>
        <pc:sldMkLst>
          <pc:docMk/>
          <pc:sldMk cId="1670227571" sldId="512"/>
        </pc:sldMkLst>
        <pc:spChg chg="mod">
          <ac:chgData name="shery tawfeeq" userId="19a96e0e89ed5f52" providerId="LiveId" clId="{1B4EC00B-4DAF-4561-875A-29D526B7DCDB}" dt="2023-05-11T17:27:06.869" v="1507" actId="115"/>
          <ac:spMkLst>
            <pc:docMk/>
            <pc:sldMk cId="1670227571" sldId="512"/>
            <ac:spMk id="24" creationId="{6083F8E2-699C-9C01-0329-7C9299434C08}"/>
          </ac:spMkLst>
        </pc:spChg>
      </pc:sldChg>
      <pc:sldChg chg="add">
        <pc:chgData name="shery tawfeeq" userId="19a96e0e89ed5f52" providerId="LiveId" clId="{1B4EC00B-4DAF-4561-875A-29D526B7DCDB}" dt="2023-05-11T18:14:27.409" v="2067"/>
        <pc:sldMkLst>
          <pc:docMk/>
          <pc:sldMk cId="3132799667" sldId="512"/>
        </pc:sldMkLst>
      </pc:sldChg>
      <pc:sldChg chg="addSp modSp add mod">
        <pc:chgData name="shery tawfeeq" userId="19a96e0e89ed5f52" providerId="LiveId" clId="{1B4EC00B-4DAF-4561-875A-29D526B7DCDB}" dt="2023-05-11T18:13:41.101" v="2065" actId="1037"/>
        <pc:sldMkLst>
          <pc:docMk/>
          <pc:sldMk cId="380974514" sldId="513"/>
        </pc:sldMkLst>
        <pc:spChg chg="mod">
          <ac:chgData name="shery tawfeeq" userId="19a96e0e89ed5f52" providerId="LiveId" clId="{1B4EC00B-4DAF-4561-875A-29D526B7DCDB}" dt="2023-05-11T18:13:14.147" v="2031" actId="1038"/>
          <ac:spMkLst>
            <pc:docMk/>
            <pc:sldMk cId="380974514" sldId="513"/>
            <ac:spMk id="24" creationId="{6083F8E2-699C-9C01-0329-7C9299434C08}"/>
          </ac:spMkLst>
        </pc:spChg>
        <pc:picChg chg="add mod">
          <ac:chgData name="shery tawfeeq" userId="19a96e0e89ed5f52" providerId="LiveId" clId="{1B4EC00B-4DAF-4561-875A-29D526B7DCDB}" dt="2023-05-11T18:13:41.101" v="2065" actId="1037"/>
          <ac:picMkLst>
            <pc:docMk/>
            <pc:sldMk cId="380974514" sldId="513"/>
            <ac:picMk id="8194" creationId="{47B4708B-B6EF-63A1-6B87-8E65B890A378}"/>
          </ac:picMkLst>
        </pc:picChg>
      </pc:sldChg>
      <pc:sldChg chg="addSp modSp add mod">
        <pc:chgData name="shery tawfeeq" userId="19a96e0e89ed5f52" providerId="LiveId" clId="{1B4EC00B-4DAF-4561-875A-29D526B7DCDB}" dt="2023-05-11T18:21:41.100" v="2341" actId="1035"/>
        <pc:sldMkLst>
          <pc:docMk/>
          <pc:sldMk cId="4149184468" sldId="514"/>
        </pc:sldMkLst>
        <pc:spChg chg="mod">
          <ac:chgData name="shery tawfeeq" userId="19a96e0e89ed5f52" providerId="LiveId" clId="{1B4EC00B-4DAF-4561-875A-29D526B7DCDB}" dt="2023-05-11T18:21:05.078" v="2304" actId="1038"/>
          <ac:spMkLst>
            <pc:docMk/>
            <pc:sldMk cId="4149184468" sldId="514"/>
            <ac:spMk id="24" creationId="{6083F8E2-699C-9C01-0329-7C9299434C08}"/>
          </ac:spMkLst>
        </pc:spChg>
        <pc:picChg chg="add mod">
          <ac:chgData name="shery tawfeeq" userId="19a96e0e89ed5f52" providerId="LiveId" clId="{1B4EC00B-4DAF-4561-875A-29D526B7DCDB}" dt="2023-05-11T18:21:41.100" v="2341" actId="1035"/>
          <ac:picMkLst>
            <pc:docMk/>
            <pc:sldMk cId="4149184468" sldId="514"/>
            <ac:picMk id="11266" creationId="{F343C1CA-10B9-ACF2-B29E-4A7455E22C7E}"/>
          </ac:picMkLst>
        </pc:picChg>
      </pc:sldChg>
      <pc:sldChg chg="modSp add mod">
        <pc:chgData name="shery tawfeeq" userId="19a96e0e89ed5f52" providerId="LiveId" clId="{1B4EC00B-4DAF-4561-875A-29D526B7DCDB}" dt="2023-05-11T17:17:36.575" v="1457" actId="115"/>
        <pc:sldMkLst>
          <pc:docMk/>
          <pc:sldMk cId="3384371584" sldId="515"/>
        </pc:sldMkLst>
        <pc:spChg chg="mod">
          <ac:chgData name="shery tawfeeq" userId="19a96e0e89ed5f52" providerId="LiveId" clId="{1B4EC00B-4DAF-4561-875A-29D526B7DCDB}" dt="2023-05-11T17:17:36.575" v="1457" actId="115"/>
          <ac:spMkLst>
            <pc:docMk/>
            <pc:sldMk cId="3384371584" sldId="515"/>
            <ac:spMk id="24" creationId="{6083F8E2-699C-9C01-0329-7C9299434C08}"/>
          </ac:spMkLst>
        </pc:spChg>
      </pc:sldChg>
      <pc:sldChg chg="addSp delSp modSp add mod">
        <pc:chgData name="shery tawfeeq" userId="19a96e0e89ed5f52" providerId="LiveId" clId="{1B4EC00B-4DAF-4561-875A-29D526B7DCDB}" dt="2023-05-11T18:16:05.561" v="2142" actId="14100"/>
        <pc:sldMkLst>
          <pc:docMk/>
          <pc:sldMk cId="290877533" sldId="516"/>
        </pc:sldMkLst>
        <pc:spChg chg="add del">
          <ac:chgData name="shery tawfeeq" userId="19a96e0e89ed5f52" providerId="LiveId" clId="{1B4EC00B-4DAF-4561-875A-29D526B7DCDB}" dt="2023-05-11T18:15:37.369" v="2098"/>
          <ac:spMkLst>
            <pc:docMk/>
            <pc:sldMk cId="290877533" sldId="516"/>
            <ac:spMk id="2" creationId="{2DAA383E-A0E7-823B-65AA-A590AD79B498}"/>
          </ac:spMkLst>
        </pc:spChg>
        <pc:spChg chg="mod">
          <ac:chgData name="shery tawfeeq" userId="19a96e0e89ed5f52" providerId="LiveId" clId="{1B4EC00B-4DAF-4561-875A-29D526B7DCDB}" dt="2023-05-11T18:15:14.594" v="2096" actId="1038"/>
          <ac:spMkLst>
            <pc:docMk/>
            <pc:sldMk cId="290877533" sldId="516"/>
            <ac:spMk id="24" creationId="{6083F8E2-699C-9C01-0329-7C9299434C08}"/>
          </ac:spMkLst>
        </pc:spChg>
        <pc:picChg chg="add mod">
          <ac:chgData name="shery tawfeeq" userId="19a96e0e89ed5f52" providerId="LiveId" clId="{1B4EC00B-4DAF-4561-875A-29D526B7DCDB}" dt="2023-05-11T18:16:05.561" v="2142" actId="14100"/>
          <ac:picMkLst>
            <pc:docMk/>
            <pc:sldMk cId="290877533" sldId="516"/>
            <ac:picMk id="3" creationId="{127216BA-5DBD-EB18-E977-9DF8250707CD}"/>
          </ac:picMkLst>
        </pc:picChg>
      </pc:sldChg>
      <pc:sldChg chg="modSp add mod">
        <pc:chgData name="shery tawfeeq" userId="19a96e0e89ed5f52" providerId="LiveId" clId="{1B4EC00B-4DAF-4561-875A-29D526B7DCDB}" dt="2023-05-11T17:21:44.926" v="1486" actId="207"/>
        <pc:sldMkLst>
          <pc:docMk/>
          <pc:sldMk cId="751017988" sldId="517"/>
        </pc:sldMkLst>
        <pc:spChg chg="mod">
          <ac:chgData name="shery tawfeeq" userId="19a96e0e89ed5f52" providerId="LiveId" clId="{1B4EC00B-4DAF-4561-875A-29D526B7DCDB}" dt="2023-05-11T17:21:44.926" v="1486" actId="207"/>
          <ac:spMkLst>
            <pc:docMk/>
            <pc:sldMk cId="751017988" sldId="517"/>
            <ac:spMk id="24" creationId="{6083F8E2-699C-9C01-0329-7C9299434C08}"/>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E8E54526-7AF1-45D8-A351-2025272AF117}" type="datetimeFigureOut">
              <a:rPr lang="ar-SA" smtClean="0"/>
              <a:t>03/11/1444</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A38955F0-5B47-4E5D-B64A-FBC68B2DFDC5}" type="slidenum">
              <a:rPr lang="ar-SA" smtClean="0"/>
              <a:t>‹#›</a:t>
            </a:fld>
            <a:endParaRPr lang="ar-SA"/>
          </a:p>
        </p:txBody>
      </p:sp>
    </p:spTree>
    <p:extLst>
      <p:ext uri="{BB962C8B-B14F-4D97-AF65-F5344CB8AC3E}">
        <p14:creationId xmlns:p14="http://schemas.microsoft.com/office/powerpoint/2010/main" val="14882832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420F2A-17D3-6508-3E15-DE18F9E2D1A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47AFFB01-8720-9C2D-1C70-E9539CCF9FB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6B093015-625D-E7ED-AFA1-0A698F431EA7}"/>
              </a:ext>
            </a:extLst>
          </p:cNvPr>
          <p:cNvSpPr>
            <a:spLocks noGrp="1"/>
          </p:cNvSpPr>
          <p:nvPr>
            <p:ph type="dt" sz="half" idx="10"/>
          </p:nvPr>
        </p:nvSpPr>
        <p:spPr/>
        <p:txBody>
          <a:bodyPr/>
          <a:lstStyle/>
          <a:p>
            <a:fld id="{140DA41F-7BD3-42B2-9F2F-EE0B368AE2B4}" type="datetimeFigureOut">
              <a:rPr lang="ar-SA" smtClean="0"/>
              <a:t>03/11/1444</a:t>
            </a:fld>
            <a:endParaRPr lang="ar-SA"/>
          </a:p>
        </p:txBody>
      </p:sp>
      <p:sp>
        <p:nvSpPr>
          <p:cNvPr id="5" name="Footer Placeholder 4">
            <a:extLst>
              <a:ext uri="{FF2B5EF4-FFF2-40B4-BE49-F238E27FC236}">
                <a16:creationId xmlns:a16="http://schemas.microsoft.com/office/drawing/2014/main" id="{FC7749BC-F3CF-DF30-C533-B2595D44E197}"/>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2C00669B-3A83-F7FE-163D-644BD8713AE7}"/>
              </a:ext>
            </a:extLst>
          </p:cNvPr>
          <p:cNvSpPr>
            <a:spLocks noGrp="1"/>
          </p:cNvSpPr>
          <p:nvPr>
            <p:ph type="sldNum" sz="quarter" idx="12"/>
          </p:nvPr>
        </p:nvSpPr>
        <p:spPr/>
        <p:txBody>
          <a:bodyPr/>
          <a:lstStyle/>
          <a:p>
            <a:fld id="{8F417499-8115-45EC-BF03-3CE3E427C323}" type="slidenum">
              <a:rPr lang="ar-SA" smtClean="0"/>
              <a:t>‹#›</a:t>
            </a:fld>
            <a:endParaRPr lang="ar-SA"/>
          </a:p>
        </p:txBody>
      </p:sp>
    </p:spTree>
    <p:extLst>
      <p:ext uri="{BB962C8B-B14F-4D97-AF65-F5344CB8AC3E}">
        <p14:creationId xmlns:p14="http://schemas.microsoft.com/office/powerpoint/2010/main" val="9544610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ECE7DE-E687-9165-71D7-D65EA1700531}"/>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23A5D82C-FEF2-7DB4-2ABD-5E44AFB24D6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7027BABF-8E99-E42A-5A82-1BD80A1FFE0B}"/>
              </a:ext>
            </a:extLst>
          </p:cNvPr>
          <p:cNvSpPr>
            <a:spLocks noGrp="1"/>
          </p:cNvSpPr>
          <p:nvPr>
            <p:ph type="dt" sz="half" idx="10"/>
          </p:nvPr>
        </p:nvSpPr>
        <p:spPr/>
        <p:txBody>
          <a:bodyPr/>
          <a:lstStyle/>
          <a:p>
            <a:fld id="{140DA41F-7BD3-42B2-9F2F-EE0B368AE2B4}" type="datetimeFigureOut">
              <a:rPr lang="ar-SA" smtClean="0"/>
              <a:t>03/11/1444</a:t>
            </a:fld>
            <a:endParaRPr lang="ar-SA"/>
          </a:p>
        </p:txBody>
      </p:sp>
      <p:sp>
        <p:nvSpPr>
          <p:cNvPr id="5" name="Footer Placeholder 4">
            <a:extLst>
              <a:ext uri="{FF2B5EF4-FFF2-40B4-BE49-F238E27FC236}">
                <a16:creationId xmlns:a16="http://schemas.microsoft.com/office/drawing/2014/main" id="{E54FB6BA-8101-C601-FE79-2FE4DA56B64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4465C983-86F0-A6B7-5D82-37F307396165}"/>
              </a:ext>
            </a:extLst>
          </p:cNvPr>
          <p:cNvSpPr>
            <a:spLocks noGrp="1"/>
          </p:cNvSpPr>
          <p:nvPr>
            <p:ph type="sldNum" sz="quarter" idx="12"/>
          </p:nvPr>
        </p:nvSpPr>
        <p:spPr/>
        <p:txBody>
          <a:bodyPr/>
          <a:lstStyle/>
          <a:p>
            <a:fld id="{8F417499-8115-45EC-BF03-3CE3E427C323}" type="slidenum">
              <a:rPr lang="ar-SA" smtClean="0"/>
              <a:t>‹#›</a:t>
            </a:fld>
            <a:endParaRPr lang="ar-SA"/>
          </a:p>
        </p:txBody>
      </p:sp>
    </p:spTree>
    <p:extLst>
      <p:ext uri="{BB962C8B-B14F-4D97-AF65-F5344CB8AC3E}">
        <p14:creationId xmlns:p14="http://schemas.microsoft.com/office/powerpoint/2010/main" val="21273777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A611EE-E2A7-B891-21C5-14FB70C3A00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009AB881-9FC0-822A-B517-66740B6B195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AB11E0F-5F11-173A-CBBB-675D1F80B603}"/>
              </a:ext>
            </a:extLst>
          </p:cNvPr>
          <p:cNvSpPr>
            <a:spLocks noGrp="1"/>
          </p:cNvSpPr>
          <p:nvPr>
            <p:ph type="dt" sz="half" idx="10"/>
          </p:nvPr>
        </p:nvSpPr>
        <p:spPr/>
        <p:txBody>
          <a:bodyPr/>
          <a:lstStyle/>
          <a:p>
            <a:fld id="{140DA41F-7BD3-42B2-9F2F-EE0B368AE2B4}" type="datetimeFigureOut">
              <a:rPr lang="ar-SA" smtClean="0"/>
              <a:t>03/11/1444</a:t>
            </a:fld>
            <a:endParaRPr lang="ar-SA"/>
          </a:p>
        </p:txBody>
      </p:sp>
      <p:sp>
        <p:nvSpPr>
          <p:cNvPr id="5" name="Footer Placeholder 4">
            <a:extLst>
              <a:ext uri="{FF2B5EF4-FFF2-40B4-BE49-F238E27FC236}">
                <a16:creationId xmlns:a16="http://schemas.microsoft.com/office/drawing/2014/main" id="{916DF821-84E1-76DC-03EB-0DB13DDBC515}"/>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DACD7121-5709-91BF-6087-AD39E107D03E}"/>
              </a:ext>
            </a:extLst>
          </p:cNvPr>
          <p:cNvSpPr>
            <a:spLocks noGrp="1"/>
          </p:cNvSpPr>
          <p:nvPr>
            <p:ph type="sldNum" sz="quarter" idx="12"/>
          </p:nvPr>
        </p:nvSpPr>
        <p:spPr/>
        <p:txBody>
          <a:bodyPr/>
          <a:lstStyle/>
          <a:p>
            <a:fld id="{8F417499-8115-45EC-BF03-3CE3E427C323}" type="slidenum">
              <a:rPr lang="ar-SA" smtClean="0"/>
              <a:t>‹#›</a:t>
            </a:fld>
            <a:endParaRPr lang="ar-SA"/>
          </a:p>
        </p:txBody>
      </p:sp>
    </p:spTree>
    <p:extLst>
      <p:ext uri="{BB962C8B-B14F-4D97-AF65-F5344CB8AC3E}">
        <p14:creationId xmlns:p14="http://schemas.microsoft.com/office/powerpoint/2010/main" val="6686533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AA3713-6B85-0102-B83E-2842F416FA9E}"/>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B2B2691B-AF40-FF41-A547-47E38107120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09E975F5-E59D-68E7-BD18-18A67FF6019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656DD3FD-663E-4116-A569-CB1A798D9641}"/>
              </a:ext>
            </a:extLst>
          </p:cNvPr>
          <p:cNvSpPr>
            <a:spLocks noGrp="1"/>
          </p:cNvSpPr>
          <p:nvPr>
            <p:ph type="dt" sz="half" idx="10"/>
          </p:nvPr>
        </p:nvSpPr>
        <p:spPr/>
        <p:txBody>
          <a:bodyPr/>
          <a:lstStyle/>
          <a:p>
            <a:fld id="{140DA41F-7BD3-42B2-9F2F-EE0B368AE2B4}" type="datetimeFigureOut">
              <a:rPr lang="ar-SA" smtClean="0"/>
              <a:t>03/11/1444</a:t>
            </a:fld>
            <a:endParaRPr lang="ar-SA"/>
          </a:p>
        </p:txBody>
      </p:sp>
      <p:sp>
        <p:nvSpPr>
          <p:cNvPr id="6" name="Footer Placeholder 5">
            <a:extLst>
              <a:ext uri="{FF2B5EF4-FFF2-40B4-BE49-F238E27FC236}">
                <a16:creationId xmlns:a16="http://schemas.microsoft.com/office/drawing/2014/main" id="{5674BC3B-74A0-009C-89C3-2FFDDD8F4330}"/>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6BCC95AC-9516-1E26-FFF9-DD45B6D7FA73}"/>
              </a:ext>
            </a:extLst>
          </p:cNvPr>
          <p:cNvSpPr>
            <a:spLocks noGrp="1"/>
          </p:cNvSpPr>
          <p:nvPr>
            <p:ph type="sldNum" sz="quarter" idx="12"/>
          </p:nvPr>
        </p:nvSpPr>
        <p:spPr/>
        <p:txBody>
          <a:bodyPr/>
          <a:lstStyle/>
          <a:p>
            <a:fld id="{8F417499-8115-45EC-BF03-3CE3E427C323}" type="slidenum">
              <a:rPr lang="ar-SA" smtClean="0"/>
              <a:t>‹#›</a:t>
            </a:fld>
            <a:endParaRPr lang="ar-SA"/>
          </a:p>
        </p:txBody>
      </p:sp>
    </p:spTree>
    <p:extLst>
      <p:ext uri="{BB962C8B-B14F-4D97-AF65-F5344CB8AC3E}">
        <p14:creationId xmlns:p14="http://schemas.microsoft.com/office/powerpoint/2010/main" val="9509349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8D7678-557D-9B60-8CBC-55860EDFB1CA}"/>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EC60C538-642F-E64C-5AC9-8B5908AB21F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D5B3CEF-69AB-3E31-62FF-AA2BB0DAF64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A1D8DB17-21E0-573A-8F4B-AA15817F13B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79F77D-D2D4-93A7-54BD-D05887CC47A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375C4779-B458-4138-9F53-E4EE4F30F7ED}"/>
              </a:ext>
            </a:extLst>
          </p:cNvPr>
          <p:cNvSpPr>
            <a:spLocks noGrp="1"/>
          </p:cNvSpPr>
          <p:nvPr>
            <p:ph type="dt" sz="half" idx="10"/>
          </p:nvPr>
        </p:nvSpPr>
        <p:spPr/>
        <p:txBody>
          <a:bodyPr/>
          <a:lstStyle/>
          <a:p>
            <a:fld id="{140DA41F-7BD3-42B2-9F2F-EE0B368AE2B4}" type="datetimeFigureOut">
              <a:rPr lang="ar-SA" smtClean="0"/>
              <a:t>03/11/1444</a:t>
            </a:fld>
            <a:endParaRPr lang="ar-SA"/>
          </a:p>
        </p:txBody>
      </p:sp>
      <p:sp>
        <p:nvSpPr>
          <p:cNvPr id="8" name="Footer Placeholder 7">
            <a:extLst>
              <a:ext uri="{FF2B5EF4-FFF2-40B4-BE49-F238E27FC236}">
                <a16:creationId xmlns:a16="http://schemas.microsoft.com/office/drawing/2014/main" id="{C6136F96-77FC-9F7C-15E4-A290C6F48C75}"/>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823A0F78-760D-342C-EFB0-42D0D7E931E4}"/>
              </a:ext>
            </a:extLst>
          </p:cNvPr>
          <p:cNvSpPr>
            <a:spLocks noGrp="1"/>
          </p:cNvSpPr>
          <p:nvPr>
            <p:ph type="sldNum" sz="quarter" idx="12"/>
          </p:nvPr>
        </p:nvSpPr>
        <p:spPr/>
        <p:txBody>
          <a:bodyPr/>
          <a:lstStyle/>
          <a:p>
            <a:fld id="{8F417499-8115-45EC-BF03-3CE3E427C323}" type="slidenum">
              <a:rPr lang="ar-SA" smtClean="0"/>
              <a:t>‹#›</a:t>
            </a:fld>
            <a:endParaRPr lang="ar-SA"/>
          </a:p>
        </p:txBody>
      </p:sp>
    </p:spTree>
    <p:extLst>
      <p:ext uri="{BB962C8B-B14F-4D97-AF65-F5344CB8AC3E}">
        <p14:creationId xmlns:p14="http://schemas.microsoft.com/office/powerpoint/2010/main" val="8602933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96A93D-898B-D0E7-46CA-82E6C40F7BF4}"/>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25A98097-F2C8-9584-149E-D0E2993FA1EF}"/>
              </a:ext>
            </a:extLst>
          </p:cNvPr>
          <p:cNvSpPr>
            <a:spLocks noGrp="1"/>
          </p:cNvSpPr>
          <p:nvPr>
            <p:ph type="dt" sz="half" idx="10"/>
          </p:nvPr>
        </p:nvSpPr>
        <p:spPr/>
        <p:txBody>
          <a:bodyPr/>
          <a:lstStyle/>
          <a:p>
            <a:fld id="{140DA41F-7BD3-42B2-9F2F-EE0B368AE2B4}" type="datetimeFigureOut">
              <a:rPr lang="ar-SA" smtClean="0"/>
              <a:t>03/11/1444</a:t>
            </a:fld>
            <a:endParaRPr lang="ar-SA"/>
          </a:p>
        </p:txBody>
      </p:sp>
      <p:sp>
        <p:nvSpPr>
          <p:cNvPr id="4" name="Footer Placeholder 3">
            <a:extLst>
              <a:ext uri="{FF2B5EF4-FFF2-40B4-BE49-F238E27FC236}">
                <a16:creationId xmlns:a16="http://schemas.microsoft.com/office/drawing/2014/main" id="{9CFAB1AB-9FA8-3FCF-FE32-BB540B65726A}"/>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00CB90A6-3835-8EFA-6226-4564CCCD65DE}"/>
              </a:ext>
            </a:extLst>
          </p:cNvPr>
          <p:cNvSpPr>
            <a:spLocks noGrp="1"/>
          </p:cNvSpPr>
          <p:nvPr>
            <p:ph type="sldNum" sz="quarter" idx="12"/>
          </p:nvPr>
        </p:nvSpPr>
        <p:spPr/>
        <p:txBody>
          <a:bodyPr/>
          <a:lstStyle/>
          <a:p>
            <a:fld id="{8F417499-8115-45EC-BF03-3CE3E427C323}" type="slidenum">
              <a:rPr lang="ar-SA" smtClean="0"/>
              <a:t>‹#›</a:t>
            </a:fld>
            <a:endParaRPr lang="ar-SA"/>
          </a:p>
        </p:txBody>
      </p:sp>
    </p:spTree>
    <p:extLst>
      <p:ext uri="{BB962C8B-B14F-4D97-AF65-F5344CB8AC3E}">
        <p14:creationId xmlns:p14="http://schemas.microsoft.com/office/powerpoint/2010/main" val="28822232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CD4A5CF-253E-5635-E689-6A7A7FB968E1}"/>
              </a:ext>
            </a:extLst>
          </p:cNvPr>
          <p:cNvSpPr>
            <a:spLocks noGrp="1"/>
          </p:cNvSpPr>
          <p:nvPr>
            <p:ph type="dt" sz="half" idx="10"/>
          </p:nvPr>
        </p:nvSpPr>
        <p:spPr/>
        <p:txBody>
          <a:bodyPr/>
          <a:lstStyle/>
          <a:p>
            <a:fld id="{140DA41F-7BD3-42B2-9F2F-EE0B368AE2B4}" type="datetimeFigureOut">
              <a:rPr lang="ar-SA" smtClean="0"/>
              <a:t>03/11/1444</a:t>
            </a:fld>
            <a:endParaRPr lang="ar-SA"/>
          </a:p>
        </p:txBody>
      </p:sp>
      <p:sp>
        <p:nvSpPr>
          <p:cNvPr id="3" name="Footer Placeholder 2">
            <a:extLst>
              <a:ext uri="{FF2B5EF4-FFF2-40B4-BE49-F238E27FC236}">
                <a16:creationId xmlns:a16="http://schemas.microsoft.com/office/drawing/2014/main" id="{9441C61C-4314-2300-9C64-6A635FB6CA12}"/>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47EEF7CF-F337-F2BB-E293-A97A04B24CBE}"/>
              </a:ext>
            </a:extLst>
          </p:cNvPr>
          <p:cNvSpPr>
            <a:spLocks noGrp="1"/>
          </p:cNvSpPr>
          <p:nvPr>
            <p:ph type="sldNum" sz="quarter" idx="12"/>
          </p:nvPr>
        </p:nvSpPr>
        <p:spPr/>
        <p:txBody>
          <a:bodyPr/>
          <a:lstStyle/>
          <a:p>
            <a:fld id="{8F417499-8115-45EC-BF03-3CE3E427C323}" type="slidenum">
              <a:rPr lang="ar-SA" smtClean="0"/>
              <a:t>‹#›</a:t>
            </a:fld>
            <a:endParaRPr lang="ar-SA"/>
          </a:p>
        </p:txBody>
      </p:sp>
    </p:spTree>
    <p:extLst>
      <p:ext uri="{BB962C8B-B14F-4D97-AF65-F5344CB8AC3E}">
        <p14:creationId xmlns:p14="http://schemas.microsoft.com/office/powerpoint/2010/main" val="38284274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97EFA3-007A-401D-7CAD-EE9BC1B382A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14B8D409-68D6-33F0-17F0-70D55587597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D0FF7C88-E235-611C-0F15-6EDE9F14A7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FD070C6-D698-D2ED-D1B2-105A04C7877E}"/>
              </a:ext>
            </a:extLst>
          </p:cNvPr>
          <p:cNvSpPr>
            <a:spLocks noGrp="1"/>
          </p:cNvSpPr>
          <p:nvPr>
            <p:ph type="dt" sz="half" idx="10"/>
          </p:nvPr>
        </p:nvSpPr>
        <p:spPr/>
        <p:txBody>
          <a:bodyPr/>
          <a:lstStyle/>
          <a:p>
            <a:fld id="{140DA41F-7BD3-42B2-9F2F-EE0B368AE2B4}" type="datetimeFigureOut">
              <a:rPr lang="ar-SA" smtClean="0"/>
              <a:t>03/11/1444</a:t>
            </a:fld>
            <a:endParaRPr lang="ar-SA"/>
          </a:p>
        </p:txBody>
      </p:sp>
      <p:sp>
        <p:nvSpPr>
          <p:cNvPr id="6" name="Footer Placeholder 5">
            <a:extLst>
              <a:ext uri="{FF2B5EF4-FFF2-40B4-BE49-F238E27FC236}">
                <a16:creationId xmlns:a16="http://schemas.microsoft.com/office/drawing/2014/main" id="{51A485FE-2DAF-2461-F596-09968164B79B}"/>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93941134-672F-4F18-B964-1072BEA7743D}"/>
              </a:ext>
            </a:extLst>
          </p:cNvPr>
          <p:cNvSpPr>
            <a:spLocks noGrp="1"/>
          </p:cNvSpPr>
          <p:nvPr>
            <p:ph type="sldNum" sz="quarter" idx="12"/>
          </p:nvPr>
        </p:nvSpPr>
        <p:spPr/>
        <p:txBody>
          <a:bodyPr/>
          <a:lstStyle/>
          <a:p>
            <a:fld id="{8F417499-8115-45EC-BF03-3CE3E427C323}" type="slidenum">
              <a:rPr lang="ar-SA" smtClean="0"/>
              <a:t>‹#›</a:t>
            </a:fld>
            <a:endParaRPr lang="ar-SA"/>
          </a:p>
        </p:txBody>
      </p:sp>
    </p:spTree>
    <p:extLst>
      <p:ext uri="{BB962C8B-B14F-4D97-AF65-F5344CB8AC3E}">
        <p14:creationId xmlns:p14="http://schemas.microsoft.com/office/powerpoint/2010/main" val="15741775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190970-1CE4-0857-7DE6-270FF8D82AB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115A31F7-53A3-C0DC-516C-960CB54713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ED05CC3C-18BE-6498-AAB8-FEAC61D628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14191BD-921C-8DDB-D33C-D098B8BFF9C3}"/>
              </a:ext>
            </a:extLst>
          </p:cNvPr>
          <p:cNvSpPr>
            <a:spLocks noGrp="1"/>
          </p:cNvSpPr>
          <p:nvPr>
            <p:ph type="dt" sz="half" idx="10"/>
          </p:nvPr>
        </p:nvSpPr>
        <p:spPr/>
        <p:txBody>
          <a:bodyPr/>
          <a:lstStyle/>
          <a:p>
            <a:fld id="{140DA41F-7BD3-42B2-9F2F-EE0B368AE2B4}" type="datetimeFigureOut">
              <a:rPr lang="ar-SA" smtClean="0"/>
              <a:t>03/11/1444</a:t>
            </a:fld>
            <a:endParaRPr lang="ar-SA"/>
          </a:p>
        </p:txBody>
      </p:sp>
      <p:sp>
        <p:nvSpPr>
          <p:cNvPr id="6" name="Footer Placeholder 5">
            <a:extLst>
              <a:ext uri="{FF2B5EF4-FFF2-40B4-BE49-F238E27FC236}">
                <a16:creationId xmlns:a16="http://schemas.microsoft.com/office/drawing/2014/main" id="{B2FD36D4-B6CC-6575-6416-01968613040F}"/>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17ACDF45-31E5-909B-4D97-E9B283BF6378}"/>
              </a:ext>
            </a:extLst>
          </p:cNvPr>
          <p:cNvSpPr>
            <a:spLocks noGrp="1"/>
          </p:cNvSpPr>
          <p:nvPr>
            <p:ph type="sldNum" sz="quarter" idx="12"/>
          </p:nvPr>
        </p:nvSpPr>
        <p:spPr/>
        <p:txBody>
          <a:bodyPr/>
          <a:lstStyle/>
          <a:p>
            <a:fld id="{8F417499-8115-45EC-BF03-3CE3E427C323}" type="slidenum">
              <a:rPr lang="ar-SA" smtClean="0"/>
              <a:t>‹#›</a:t>
            </a:fld>
            <a:endParaRPr lang="ar-SA"/>
          </a:p>
        </p:txBody>
      </p:sp>
    </p:spTree>
    <p:extLst>
      <p:ext uri="{BB962C8B-B14F-4D97-AF65-F5344CB8AC3E}">
        <p14:creationId xmlns:p14="http://schemas.microsoft.com/office/powerpoint/2010/main" val="41358499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784137-5361-1F3B-D398-ACE9BCDAAE0F}"/>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74752F04-8DFF-0C1E-AA13-B39605D1BEF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56A3052A-5B08-58CC-8567-6CF802ABBFFA}"/>
              </a:ext>
            </a:extLst>
          </p:cNvPr>
          <p:cNvSpPr>
            <a:spLocks noGrp="1"/>
          </p:cNvSpPr>
          <p:nvPr>
            <p:ph type="dt" sz="half" idx="10"/>
          </p:nvPr>
        </p:nvSpPr>
        <p:spPr/>
        <p:txBody>
          <a:bodyPr/>
          <a:lstStyle/>
          <a:p>
            <a:fld id="{140DA41F-7BD3-42B2-9F2F-EE0B368AE2B4}" type="datetimeFigureOut">
              <a:rPr lang="ar-SA" smtClean="0"/>
              <a:t>03/11/1444</a:t>
            </a:fld>
            <a:endParaRPr lang="ar-SA"/>
          </a:p>
        </p:txBody>
      </p:sp>
      <p:sp>
        <p:nvSpPr>
          <p:cNvPr id="5" name="Footer Placeholder 4">
            <a:extLst>
              <a:ext uri="{FF2B5EF4-FFF2-40B4-BE49-F238E27FC236}">
                <a16:creationId xmlns:a16="http://schemas.microsoft.com/office/drawing/2014/main" id="{1632A6AC-5B5B-5797-E941-62565D4A32E7}"/>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30B72A7F-1234-D8CC-DBD7-CFD2C5BFCCD3}"/>
              </a:ext>
            </a:extLst>
          </p:cNvPr>
          <p:cNvSpPr>
            <a:spLocks noGrp="1"/>
          </p:cNvSpPr>
          <p:nvPr>
            <p:ph type="sldNum" sz="quarter" idx="12"/>
          </p:nvPr>
        </p:nvSpPr>
        <p:spPr/>
        <p:txBody>
          <a:bodyPr/>
          <a:lstStyle/>
          <a:p>
            <a:fld id="{8F417499-8115-45EC-BF03-3CE3E427C323}" type="slidenum">
              <a:rPr lang="ar-SA" smtClean="0"/>
              <a:t>‹#›</a:t>
            </a:fld>
            <a:endParaRPr lang="ar-SA"/>
          </a:p>
        </p:txBody>
      </p:sp>
    </p:spTree>
    <p:extLst>
      <p:ext uri="{BB962C8B-B14F-4D97-AF65-F5344CB8AC3E}">
        <p14:creationId xmlns:p14="http://schemas.microsoft.com/office/powerpoint/2010/main" val="1332104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DC3505A-94CF-4837-BC54-3E8BB3D3885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E73A975B-16E6-DCB8-B6AA-6DE399D61CE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5F3110E0-126D-FCB5-B433-2A3B1F811A34}"/>
              </a:ext>
            </a:extLst>
          </p:cNvPr>
          <p:cNvSpPr>
            <a:spLocks noGrp="1"/>
          </p:cNvSpPr>
          <p:nvPr>
            <p:ph type="dt" sz="half" idx="10"/>
          </p:nvPr>
        </p:nvSpPr>
        <p:spPr/>
        <p:txBody>
          <a:bodyPr/>
          <a:lstStyle/>
          <a:p>
            <a:fld id="{140DA41F-7BD3-42B2-9F2F-EE0B368AE2B4}" type="datetimeFigureOut">
              <a:rPr lang="ar-SA" smtClean="0"/>
              <a:t>03/11/1444</a:t>
            </a:fld>
            <a:endParaRPr lang="ar-SA"/>
          </a:p>
        </p:txBody>
      </p:sp>
      <p:sp>
        <p:nvSpPr>
          <p:cNvPr id="5" name="Footer Placeholder 4">
            <a:extLst>
              <a:ext uri="{FF2B5EF4-FFF2-40B4-BE49-F238E27FC236}">
                <a16:creationId xmlns:a16="http://schemas.microsoft.com/office/drawing/2014/main" id="{B3F6CB8F-E93D-69BD-E08B-79D6DD9230E2}"/>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317CCC2C-7481-7422-20D5-35FF26791BBC}"/>
              </a:ext>
            </a:extLst>
          </p:cNvPr>
          <p:cNvSpPr>
            <a:spLocks noGrp="1"/>
          </p:cNvSpPr>
          <p:nvPr>
            <p:ph type="sldNum" sz="quarter" idx="12"/>
          </p:nvPr>
        </p:nvSpPr>
        <p:spPr/>
        <p:txBody>
          <a:bodyPr/>
          <a:lstStyle/>
          <a:p>
            <a:fld id="{8F417499-8115-45EC-BF03-3CE3E427C323}" type="slidenum">
              <a:rPr lang="ar-SA" smtClean="0"/>
              <a:t>‹#›</a:t>
            </a:fld>
            <a:endParaRPr lang="ar-SA"/>
          </a:p>
        </p:txBody>
      </p:sp>
    </p:spTree>
    <p:extLst>
      <p:ext uri="{BB962C8B-B14F-4D97-AF65-F5344CB8AC3E}">
        <p14:creationId xmlns:p14="http://schemas.microsoft.com/office/powerpoint/2010/main" val="2995633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2845457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43848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78774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99858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79664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38285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090348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CABECB4-32F0-3549-CFA9-482D41902FC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4F0098C9-D56B-4A03-57BF-3EF008A4D43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935447AE-7AC4-2CE3-30C2-07AC90DD4D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40DA41F-7BD3-42B2-9F2F-EE0B368AE2B4}" type="datetimeFigureOut">
              <a:rPr lang="ar-SA" smtClean="0"/>
              <a:t>03/11/1444</a:t>
            </a:fld>
            <a:endParaRPr lang="ar-SA"/>
          </a:p>
        </p:txBody>
      </p:sp>
      <p:sp>
        <p:nvSpPr>
          <p:cNvPr id="5" name="Footer Placeholder 4">
            <a:extLst>
              <a:ext uri="{FF2B5EF4-FFF2-40B4-BE49-F238E27FC236}">
                <a16:creationId xmlns:a16="http://schemas.microsoft.com/office/drawing/2014/main" id="{488FAF5E-1AE3-B5AE-AF6C-9BE3FAFFB47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F4B1D4E5-4B05-73A6-B95D-FD83514A15D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F417499-8115-45EC-BF03-3CE3E427C323}" type="slidenum">
              <a:rPr lang="ar-SA" smtClean="0"/>
              <a:t>‹#›</a:t>
            </a:fld>
            <a:endParaRPr lang="ar-SA"/>
          </a:p>
        </p:txBody>
      </p:sp>
    </p:spTree>
    <p:extLst>
      <p:ext uri="{BB962C8B-B14F-4D97-AF65-F5344CB8AC3E}">
        <p14:creationId xmlns:p14="http://schemas.microsoft.com/office/powerpoint/2010/main" val="39282296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2.jpeg"/><Relationship Id="rId1" Type="http://schemas.openxmlformats.org/officeDocument/2006/relationships/slideLayout" Target="../slideLayouts/slideLayout14.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2.jpeg"/><Relationship Id="rId1" Type="http://schemas.openxmlformats.org/officeDocument/2006/relationships/slideLayout" Target="../slideLayouts/slideLayout14.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2.jpeg"/><Relationship Id="rId1" Type="http://schemas.openxmlformats.org/officeDocument/2006/relationships/slideLayout" Target="../slideLayouts/slideLayout14.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4.jpe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5.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5.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6.svg"/><Relationship Id="rId9" Type="http://schemas.openxmlformats.org/officeDocument/2006/relationships/image" Target="../media/image17.jpeg"/></Relationships>
</file>

<file path=ppt/slides/_rels/slide1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5.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6.svg"/><Relationship Id="rId9" Type="http://schemas.openxmlformats.org/officeDocument/2006/relationships/image" Target="../media/image18.jpe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2.jpeg"/><Relationship Id="rId1" Type="http://schemas.openxmlformats.org/officeDocument/2006/relationships/slideLayout" Target="../slideLayouts/slideLayout14.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svg"/><Relationship Id="rId2" Type="http://schemas.openxmlformats.org/officeDocument/2006/relationships/image" Target="../media/image19.png"/><Relationship Id="rId1" Type="http://schemas.openxmlformats.org/officeDocument/2006/relationships/slideLayout" Target="../slideLayouts/slideLayout17.xml"/><Relationship Id="rId6" Type="http://schemas.openxmlformats.org/officeDocument/2006/relationships/image" Target="../media/image5.png"/><Relationship Id="rId5" Type="http://schemas.openxmlformats.org/officeDocument/2006/relationships/image" Target="../media/image16.svg"/><Relationship Id="rId4" Type="http://schemas.openxmlformats.org/officeDocument/2006/relationships/image" Target="../media/image15.png"/><Relationship Id="rId9" Type="http://schemas.openxmlformats.org/officeDocument/2006/relationships/image" Target="../media/image8.svg"/></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3.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3.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2.jpeg"/><Relationship Id="rId1" Type="http://schemas.openxmlformats.org/officeDocument/2006/relationships/slideLayout" Target="../slideLayouts/slideLayout14.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3.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13.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8" Type="http://schemas.openxmlformats.org/officeDocument/2006/relationships/image" Target="../media/image4.svg"/><Relationship Id="rId3" Type="http://schemas.openxmlformats.org/officeDocument/2006/relationships/image" Target="../media/image25.png"/><Relationship Id="rId7" Type="http://schemas.openxmlformats.org/officeDocument/2006/relationships/image" Target="../media/image3.png"/><Relationship Id="rId2" Type="http://schemas.openxmlformats.org/officeDocument/2006/relationships/image" Target="../media/image24.jpeg"/><Relationship Id="rId1" Type="http://schemas.openxmlformats.org/officeDocument/2006/relationships/slideLayout" Target="../slideLayouts/slideLayout18.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26.svg"/></Relationships>
</file>

<file path=ppt/slides/_rels/slide3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27.jpeg"/><Relationship Id="rId7" Type="http://schemas.openxmlformats.org/officeDocument/2006/relationships/image" Target="../media/image4.sv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3.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080053" y="3089084"/>
            <a:ext cx="5508977" cy="461665"/>
          </a:xfrm>
          <a:prstGeom prst="rect">
            <a:avLst/>
          </a:prstGeom>
          <a:noFill/>
        </p:spPr>
        <p:txBody>
          <a:bodyPr wrap="square" rtlCol="0">
            <a:spAutoFit/>
          </a:bodyPr>
          <a:lstStyle/>
          <a:p>
            <a:r>
              <a:rPr lang="en-US" sz="2400" dirty="0">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 Dr. Sherihan Mohamed</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000535" y="2334584"/>
            <a:ext cx="5724325" cy="707886"/>
          </a:xfrm>
          <a:prstGeom prst="rect">
            <a:avLst/>
          </a:prstGeom>
          <a:noFill/>
        </p:spPr>
        <p:txBody>
          <a:bodyPr wrap="square" rtlCol="0">
            <a:spAutoFit/>
          </a:bodyPr>
          <a:lstStyle/>
          <a:p>
            <a:r>
              <a:rPr lang="en-US" sz="40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245626" y="6053023"/>
            <a:ext cx="2795865"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rgbClr val="852F4A"/>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Intro Lecture</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D41CB925-2E28-7A34-80A2-F5D9C02A601D}"/>
              </a:ext>
            </a:extLst>
          </p:cNvPr>
          <p:cNvSpPr txBox="1"/>
          <p:nvPr/>
        </p:nvSpPr>
        <p:spPr>
          <a:xfrm>
            <a:off x="7168243" y="5557597"/>
            <a:ext cx="1593201" cy="430887"/>
          </a:xfrm>
          <a:prstGeom prst="rect">
            <a:avLst/>
          </a:prstGeom>
          <a:noFill/>
        </p:spPr>
        <p:txBody>
          <a:bodyPr wrap="square">
            <a:spAutoFit/>
          </a:bodyPr>
          <a:lstStyle/>
          <a:p>
            <a:r>
              <a:rPr lang="en-US" sz="2200" dirty="0">
                <a:solidFill>
                  <a:schemeClr val="tx2"/>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DGM 733</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8060" y="696638"/>
            <a:ext cx="3902032" cy="646331"/>
          </a:xfrm>
          <a:prstGeom prst="rect">
            <a:avLst/>
          </a:prstGeom>
          <a:noFill/>
        </p:spPr>
        <p:txBody>
          <a:bodyPr wrap="square" rtlCol="0">
            <a:spAutoFit/>
          </a:bodyPr>
          <a:lstStyle/>
          <a:p>
            <a:r>
              <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Outlines: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37587" y="454042"/>
            <a:ext cx="1034822" cy="707886"/>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Intro Lecture</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118049" y="2159649"/>
            <a:ext cx="4805266" cy="3046988"/>
          </a:xfrm>
          <a:prstGeom prst="rect">
            <a:avLst/>
          </a:prstGeom>
          <a:noFill/>
        </p:spPr>
        <p:txBody>
          <a:bodyPr wrap="square" rtlCol="0">
            <a:spAutoFit/>
          </a:bodyPr>
          <a:lstStyle/>
          <a:p>
            <a:pPr lvl="0" algn="l"/>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Course description</a:t>
            </a:r>
          </a:p>
          <a:p>
            <a:pPr algn="l"/>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Learning outcomes</a:t>
            </a:r>
          </a:p>
          <a:p>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Topics</a:t>
            </a:r>
          </a:p>
          <a:p>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What is digital content?</a:t>
            </a:r>
          </a:p>
          <a:p>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Why Media spreads?</a:t>
            </a:r>
          </a:p>
          <a:p>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Conclusion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1028" name="Picture 4" descr="Saiba tudo o que um checklist para eventos precisa ter - Lets Blog">
            <a:extLst>
              <a:ext uri="{FF2B5EF4-FFF2-40B4-BE49-F238E27FC236}">
                <a16:creationId xmlns:a16="http://schemas.microsoft.com/office/drawing/2014/main" id="{0B561808-272F-89FF-EC47-D0AE13189C7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331311" y="2336938"/>
            <a:ext cx="2487450" cy="27618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054359" y="4884389"/>
            <a:ext cx="5013529" cy="646331"/>
          </a:xfrm>
          <a:prstGeom prst="rect">
            <a:avLst/>
          </a:prstGeom>
        </p:spPr>
        <p:txBody>
          <a:bodyPr wrap="square">
            <a:spAutoFit/>
          </a:bodyPr>
          <a:lstStyle/>
          <a:p>
            <a:pPr lvl="0" algn="ctr"/>
            <a:r>
              <a:rPr lang="en-US" sz="36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Course description</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71999" y="1223307"/>
            <a:ext cx="1397734" cy="707886"/>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Intro Lecture</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extLst>
                <a:ext uri="{28A0092B-C50C-407E-A947-70E740481C1C}">
                  <a14:useLocalDpi xmlns:a14="http://schemas.microsoft.com/office/drawing/2010/main" val="0"/>
                </a:ext>
              </a:extLst>
            </a:blip>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3606" y="1638351"/>
            <a:ext cx="8994711" cy="3481402"/>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Course Description:</a:t>
            </a:r>
          </a:p>
          <a:p>
            <a:pPr marL="0" marR="0" indent="457200" algn="just">
              <a:lnSpc>
                <a:spcPct val="150000"/>
              </a:lnSpc>
              <a:spcBef>
                <a:spcPts val="0"/>
              </a:spcBef>
              <a:spcAft>
                <a:spcPts val="300"/>
              </a:spcAft>
            </a:pPr>
            <a:r>
              <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course </a:t>
            </a:r>
            <a:r>
              <a:rPr lang="en-US"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addresses digital content on different platforms</a:t>
            </a:r>
            <a:r>
              <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focusing on the manufacture of this content </a:t>
            </a:r>
            <a:r>
              <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a:t>
            </a:r>
            <a:r>
              <a:rPr lang="en-US"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factors that are sought with the industry</a:t>
            </a:r>
            <a:r>
              <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most notably the references, ideas and trends of those involved in this industry, and their professionalism and skill.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extLst>
                <a:ext uri="{28A0092B-C50C-407E-A947-70E740481C1C}">
                  <a14:useLocalDpi xmlns:a14="http://schemas.microsoft.com/office/drawing/2010/main" val="0"/>
                </a:ext>
              </a:extLst>
            </a:blip>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48881" y="1367761"/>
            <a:ext cx="8565503" cy="4094775"/>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also </a:t>
            </a:r>
            <a:r>
              <a:rPr lang="en-US" sz="22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covers principles and strategies for directing digital content across platforms</a:t>
            </a:r>
            <a:r>
              <a:rPr lang="en-US"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—from websites to apps, e-newsletters to social videos—to achieve organizational objectives beyond creating awareness, informing, or entertaining. This </a:t>
            </a:r>
            <a:r>
              <a:rPr lang="en-US" sz="22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includes developing creative guidelines and marketing practices to promote memorability, distinctiveness, and persuasiveness</a:t>
            </a:r>
            <a:r>
              <a:rPr lang="en-US"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 addition, this course </a:t>
            </a:r>
            <a:r>
              <a:rPr lang="en-US" sz="22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emphasizes directing digital media to support diversity, inclusion, and accessibility</a:t>
            </a:r>
            <a:r>
              <a:rPr lang="en-US"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8496070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054359" y="4884389"/>
            <a:ext cx="5013529" cy="646331"/>
          </a:xfrm>
          <a:prstGeom prst="rect">
            <a:avLst/>
          </a:prstGeom>
        </p:spPr>
        <p:txBody>
          <a:bodyPr wrap="square">
            <a:spAutoFit/>
          </a:bodyPr>
          <a:lstStyle/>
          <a:p>
            <a:pPr lvl="0" algn="ctr"/>
            <a:r>
              <a:rPr lang="en-US" sz="36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Learning outcomes</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71999" y="1223307"/>
            <a:ext cx="1397734" cy="707886"/>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Intro Lecture</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75810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extLst>
                <a:ext uri="{28A0092B-C50C-407E-A947-70E740481C1C}">
                  <a14:useLocalDpi xmlns:a14="http://schemas.microsoft.com/office/drawing/2010/main" val="0"/>
                </a:ext>
              </a:extLst>
            </a:blip>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3183" y="1285191"/>
            <a:ext cx="9523086"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59633" y="1265121"/>
            <a:ext cx="8929396" cy="4243149"/>
          </a:xfrm>
          <a:prstGeom prst="rect">
            <a:avLst/>
          </a:prstGeom>
          <a:noFill/>
        </p:spPr>
        <p:txBody>
          <a:bodyPr wrap="square" rtlCol="0">
            <a:spAutoFit/>
          </a:bodyPr>
          <a:lstStyle/>
          <a:p>
            <a:pPr indent="457200" algn="just">
              <a:lnSpc>
                <a:spcPct val="150000"/>
              </a:lnSpc>
              <a:spcAft>
                <a:spcPts val="300"/>
              </a:spcAft>
            </a:pPr>
            <a:r>
              <a:rPr lang="en-US" sz="3200" dirty="0">
                <a:solidFill>
                  <a:srgbClr val="990033"/>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Learning outcomes</a:t>
            </a:r>
            <a:r>
              <a:rPr lang="en-US" sz="3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a:p>
            <a:pPr marL="0" marR="0" indent="457200" algn="just">
              <a:lnSpc>
                <a:spcPct val="150000"/>
              </a:lnSpc>
              <a:spcBef>
                <a:spcPts val="0"/>
              </a:spcBef>
              <a:spcAft>
                <a:spcPts val="300"/>
              </a:spcAft>
            </a:pPr>
            <a:r>
              <a:rPr lang="en-GB" sz="2400" u="sng" dirty="0">
                <a:solidFill>
                  <a:schemeClr val="bg2">
                    <a:lumMod val="1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Having successfully completed this course, you should be able to:</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Develop digital content analysis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Learn about the types of digital content makers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Be aware of the significance of the potential impacts of digital content.</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8490293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extLst>
                <a:ext uri="{28A0092B-C50C-407E-A947-70E740481C1C}">
                  <a14:useLocalDpi xmlns:a14="http://schemas.microsoft.com/office/drawing/2010/main" val="0"/>
                </a:ext>
              </a:extLst>
            </a:blip>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3479"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74237" y="1638350"/>
            <a:ext cx="8668140" cy="3427541"/>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Evaluate digital content performance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on strategic objectives. </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Craft creative directions based on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market data, brand guidelines, and imagination. </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err="1">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Analyze</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content progress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using key performance indicators beyond vanity metrics.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4678877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extLst>
                <a:ext uri="{28A0092B-C50C-407E-A947-70E740481C1C}">
                  <a14:useLocalDpi xmlns:a14="http://schemas.microsoft.com/office/drawing/2010/main" val="0"/>
                </a:ext>
              </a:extLst>
            </a:blip>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3479"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83558" y="1666339"/>
            <a:ext cx="8365511" cy="3389069"/>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Integrate digital content into marketing campaigns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 address all stages of the customer journey/marketing funnel from awareness to satisfaction. </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Devise guidelines for digital content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promote diversity and inclusion, addressing accessibility and cultural sensitivities.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1114645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054359" y="4884389"/>
            <a:ext cx="5013529" cy="707886"/>
          </a:xfrm>
          <a:prstGeom prst="rect">
            <a:avLst/>
          </a:prstGeom>
        </p:spPr>
        <p:txBody>
          <a:bodyPr wrap="square">
            <a:spAutoFit/>
          </a:bodyPr>
          <a:lstStyle/>
          <a:p>
            <a:pPr lvl="0" algn="ctr"/>
            <a:r>
              <a:rPr lang="en-US" sz="40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Topics</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71999" y="1223307"/>
            <a:ext cx="1397734" cy="707886"/>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Intro Lecture</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213772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a:stretch/>
        </p:blipFill>
        <p:spPr>
          <a:xfrm>
            <a:off x="2808" y="0"/>
            <a:ext cx="5547685" cy="5197151"/>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20144" y="-20143"/>
            <a:ext cx="1704536" cy="1744824"/>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398751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6594374" cy="523220"/>
          </a:xfrm>
          <a:prstGeom prst="rect">
            <a:avLst/>
          </a:prstGeom>
          <a:noFill/>
        </p:spPr>
        <p:txBody>
          <a:bodyPr wrap="square" rtlCol="0">
            <a:spAutoFit/>
          </a:bodyPr>
          <a:lstStyle/>
          <a:p>
            <a:r>
              <a:rPr lang="en-GB" sz="2800" dirty="0">
                <a:solidFill>
                  <a:srgbClr val="2D3956"/>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main content of this course is:</a:t>
            </a:r>
            <a:endParaRPr lang="en-US" sz="2800" dirty="0">
              <a:solidFill>
                <a:srgbClr val="2D3956"/>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730893"/>
          </a:xfrm>
          <a:prstGeom prst="rect">
            <a:avLst/>
          </a:prstGeom>
          <a:noFill/>
        </p:spPr>
        <p:txBody>
          <a:bodyPr wrap="square" rtlCol="0">
            <a:spAutoFit/>
          </a:bodyPr>
          <a:lstStyle/>
          <a:p>
            <a:pPr marL="342900" marR="0" lvl="0" indent="-342900" algn="just" rtl="0">
              <a:lnSpc>
                <a:spcPct val="150000"/>
              </a:lnSpc>
              <a:spcBef>
                <a:spcPts val="0"/>
              </a:spcBef>
              <a:spcAft>
                <a:spcPts val="0"/>
              </a:spcAft>
              <a:buFont typeface="+mj-lt"/>
              <a:buAutoNum type="arabicPeriod"/>
            </a:pPr>
            <a:r>
              <a:rPr lang="en-US"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Content Purpose and Goals.</a:t>
            </a:r>
          </a:p>
          <a:p>
            <a:pPr marL="342900" marR="0" lvl="0" indent="-342900" algn="just">
              <a:lnSpc>
                <a:spcPct val="150000"/>
              </a:lnSpc>
              <a:spcBef>
                <a:spcPts val="0"/>
              </a:spcBef>
              <a:spcAft>
                <a:spcPts val="0"/>
              </a:spcAft>
              <a:buFont typeface="+mj-lt"/>
              <a:buAutoNum type="arabicPeriod"/>
            </a:pPr>
            <a:r>
              <a:rPr lang="en-US"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Who is a digital content creator?</a:t>
            </a:r>
          </a:p>
          <a:p>
            <a:pPr marL="342900" marR="0" lvl="0" indent="-342900" algn="just">
              <a:lnSpc>
                <a:spcPct val="150000"/>
              </a:lnSpc>
              <a:spcBef>
                <a:spcPts val="0"/>
              </a:spcBef>
              <a:spcAft>
                <a:spcPts val="0"/>
              </a:spcAft>
              <a:buFont typeface="+mj-lt"/>
              <a:buAutoNum type="arabicPeriod"/>
            </a:pPr>
            <a:r>
              <a:rPr lang="en-US"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Audiences and Other Stakeholders.</a:t>
            </a:r>
          </a:p>
          <a:p>
            <a:pPr marL="342900" marR="0" lvl="0" indent="-342900" algn="just">
              <a:lnSpc>
                <a:spcPct val="150000"/>
              </a:lnSpc>
              <a:spcBef>
                <a:spcPts val="0"/>
              </a:spcBef>
              <a:spcAft>
                <a:spcPts val="0"/>
              </a:spcAft>
              <a:buFont typeface="+mj-lt"/>
              <a:buAutoNum type="arabicPeriod"/>
            </a:pPr>
            <a:r>
              <a:rPr lang="en-US"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Owned versus Shared: Evaluating Platforms and Media Options.</a:t>
            </a:r>
          </a:p>
          <a:p>
            <a:pPr marL="342900" marR="0" lvl="0" indent="-342900" algn="just">
              <a:lnSpc>
                <a:spcPct val="150000"/>
              </a:lnSpc>
              <a:spcBef>
                <a:spcPts val="0"/>
              </a:spcBef>
              <a:spcAft>
                <a:spcPts val="0"/>
              </a:spcAft>
              <a:buFont typeface="+mj-lt"/>
              <a:buAutoNum type="arabicPeriod"/>
            </a:pPr>
            <a:r>
              <a:rPr lang="en-US"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Creative Direction.</a:t>
            </a:r>
          </a:p>
          <a:p>
            <a:pPr marL="342900" marR="0" lvl="0" indent="-342900" algn="just">
              <a:lnSpc>
                <a:spcPct val="150000"/>
              </a:lnSpc>
              <a:spcBef>
                <a:spcPts val="0"/>
              </a:spcBef>
              <a:spcAft>
                <a:spcPts val="0"/>
              </a:spcAft>
              <a:buFont typeface="+mj-lt"/>
              <a:buAutoNum type="arabicPeriod"/>
            </a:pPr>
            <a:r>
              <a:rPr lang="en-US"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Directing Development.</a:t>
            </a:r>
          </a:p>
          <a:p>
            <a:pPr marL="342900" marR="0" lvl="0" indent="-342900" algn="just">
              <a:lnSpc>
                <a:spcPct val="150000"/>
              </a:lnSpc>
              <a:spcBef>
                <a:spcPts val="0"/>
              </a:spcBef>
              <a:spcAft>
                <a:spcPts val="0"/>
              </a:spcAft>
              <a:buFont typeface="+mj-lt"/>
              <a:buAutoNum type="arabicPeriod"/>
            </a:pPr>
            <a:r>
              <a:rPr lang="en-US"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Marketing Integration of Digital Content.</a:t>
            </a:r>
          </a:p>
          <a:p>
            <a:pPr marL="342900" marR="0" lvl="0" indent="-342900" algn="just">
              <a:lnSpc>
                <a:spcPct val="150000"/>
              </a:lnSpc>
              <a:spcBef>
                <a:spcPts val="0"/>
              </a:spcBef>
              <a:spcAft>
                <a:spcPts val="0"/>
              </a:spcAft>
              <a:buFont typeface="+mj-lt"/>
              <a:buAutoNum type="arabicPeriod"/>
            </a:pPr>
            <a:r>
              <a:rPr lang="en-US"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Managing Digital Content.</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349063" y="1488244"/>
            <a:ext cx="1254027" cy="523220"/>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Topics</a:t>
            </a:r>
            <a:endPar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448263" y="2127982"/>
            <a:ext cx="4222539" cy="2713500"/>
          </a:xfrm>
          <a:prstGeom prst="rect">
            <a:avLst/>
          </a:prstGeom>
        </p:spPr>
        <p:txBody>
          <a:bodyPr wrap="square">
            <a:spAutoFit/>
          </a:bodyPr>
          <a:lstStyle/>
          <a:p>
            <a:pPr algn="just">
              <a:lnSpc>
                <a:spcPct val="120000"/>
              </a:lnSpc>
            </a:pPr>
            <a:r>
              <a:rPr lang="en-GB" sz="24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Jenkins, H., Ford, S., &amp; Green, J. (2013). </a:t>
            </a:r>
            <a:r>
              <a:rPr lang="en-GB" sz="2400" u="sng"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Spreadable media: Creating value and meaning in a networked culture</a:t>
            </a:r>
            <a:r>
              <a:rPr lang="en-GB" sz="24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New York University Press. </a:t>
            </a:r>
            <a:endParaRPr lang="en-US" sz="24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113816" y="4528594"/>
            <a:ext cx="4955591" cy="584775"/>
          </a:xfrm>
          <a:prstGeom prst="rect">
            <a:avLst/>
          </a:prstGeom>
          <a:noFill/>
        </p:spPr>
        <p:txBody>
          <a:bodyPr wrap="square" rtlCol="0">
            <a:spAutoFit/>
          </a:bodyPr>
          <a:lstStyle/>
          <a:p>
            <a:r>
              <a:rPr lang="en-US" sz="3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Recommended resources</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2050" name="Picture 2" descr="Spreadable Media: Creating Value and Meaning in a Networked Culture  (Postmillennial Pop, 15): Jenkins, Henry, Ford, Sam, Green, Joshua:  9780814743508: Amazon.com: Books">
            <a:extLst>
              <a:ext uri="{FF2B5EF4-FFF2-40B4-BE49-F238E27FC236}">
                <a16:creationId xmlns:a16="http://schemas.microsoft.com/office/drawing/2014/main" id="{A57E6313-B0B5-77C7-4D31-ABD22E3C6A0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098702" y="1399829"/>
            <a:ext cx="4808784" cy="307047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8918141"/>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119817" y="2127982"/>
            <a:ext cx="4955591" cy="2270301"/>
          </a:xfrm>
          <a:prstGeom prst="rect">
            <a:avLst/>
          </a:prstGeom>
        </p:spPr>
        <p:txBody>
          <a:bodyPr wrap="square">
            <a:spAutoFit/>
          </a:bodyPr>
          <a:lstStyle/>
          <a:p>
            <a:pPr algn="just">
              <a:lnSpc>
                <a:spcPct val="120000"/>
              </a:lnSpc>
            </a:pPr>
            <a:r>
              <a:rPr lang="en-GB" sz="24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Jay Daniel Thompson &amp; John Weldon (2022), </a:t>
            </a:r>
            <a:r>
              <a:rPr lang="en-GB" sz="2400" u="sng"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Content Production for Digital Media: An Introduction</a:t>
            </a:r>
            <a:r>
              <a:rPr lang="en-GB" sz="24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Springer Nature Singapore.</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076492" y="4481943"/>
            <a:ext cx="4955591" cy="584775"/>
          </a:xfrm>
          <a:prstGeom prst="rect">
            <a:avLst/>
          </a:prstGeom>
          <a:noFill/>
        </p:spPr>
        <p:txBody>
          <a:bodyPr wrap="square" rtlCol="0">
            <a:spAutoFit/>
          </a:bodyPr>
          <a:lstStyle/>
          <a:p>
            <a:r>
              <a:rPr lang="en-US" sz="3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Recommended resources</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1026" name="Picture 2" descr="Content Production for Digital Media: An Introduction | SpringerLink">
            <a:extLst>
              <a:ext uri="{FF2B5EF4-FFF2-40B4-BE49-F238E27FC236}">
                <a16:creationId xmlns:a16="http://schemas.microsoft.com/office/drawing/2014/main" id="{375AA6C2-3A48-C0D1-FED5-4DDB1F12CA2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088601" y="1417940"/>
            <a:ext cx="4800222" cy="304876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4332868"/>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130542" y="4884389"/>
            <a:ext cx="4937346" cy="646331"/>
          </a:xfrm>
          <a:prstGeom prst="rect">
            <a:avLst/>
          </a:prstGeom>
        </p:spPr>
        <p:txBody>
          <a:bodyPr wrap="square">
            <a:spAutoFit/>
          </a:bodyPr>
          <a:lstStyle/>
          <a:p>
            <a:pPr lvl="0" algn="ctr"/>
            <a:r>
              <a:rPr lang="en-US" sz="36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What is digital content?</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71999" y="1223307"/>
            <a:ext cx="1397734" cy="707886"/>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Intro Lecture</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428481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01608" y="1969367"/>
            <a:ext cx="4222539" cy="3156698"/>
          </a:xfrm>
          <a:prstGeom prst="rect">
            <a:avLst/>
          </a:prstGeom>
        </p:spPr>
        <p:txBody>
          <a:bodyPr wrap="square">
            <a:spAutoFit/>
          </a:bodyPr>
          <a:lstStyle/>
          <a:p>
            <a:pPr algn="just">
              <a:lnSpc>
                <a:spcPct val="120000"/>
              </a:lnSpc>
            </a:pPr>
            <a:r>
              <a:rPr lang="en-GB" sz="24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Digital content </a:t>
            </a:r>
            <a:r>
              <a:rPr lang="en-GB" sz="2400" u="sng"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refers to any type of media that an organization uses to engage with visitors, customers, or users of their website or applications, distributed by online delivery systems</a:t>
            </a:r>
            <a:r>
              <a:rPr lang="en-GB" sz="24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4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244451" y="4024744"/>
            <a:ext cx="4747322" cy="584775"/>
          </a:xfrm>
          <a:prstGeom prst="rect">
            <a:avLst/>
          </a:prstGeom>
          <a:noFill/>
        </p:spPr>
        <p:txBody>
          <a:bodyPr wrap="square" rtlCol="0">
            <a:spAutoFit/>
          </a:bodyPr>
          <a:lstStyle/>
          <a:p>
            <a:r>
              <a:rPr lang="en-US" sz="3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What is digital content?</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extLst>
                <a:ext uri="{28A0092B-C50C-407E-A947-70E740481C1C}">
                  <a14:useLocalDpi xmlns:a14="http://schemas.microsoft.com/office/drawing/2010/main" val="0"/>
                </a:ext>
              </a:extLst>
            </a:blip>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27585" y="1712999"/>
            <a:ext cx="8686800" cy="335059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With more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organizations now depending on their online presence to attract and retain users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content has become a vital resource in digital media producing</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term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encompasses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every type of publishable media from streaming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video</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downloadable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guides</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images</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live</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broadcasts</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or a piece of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gated information</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0818862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extLst>
                <a:ext uri="{28A0092B-C50C-407E-A947-70E740481C1C}">
                  <a14:useLocalDpi xmlns:a14="http://schemas.microsoft.com/office/drawing/2010/main" val="0"/>
                </a:ext>
              </a:extLst>
            </a:blip>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99993" y="1517056"/>
            <a:ext cx="5551706" cy="3904595"/>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Viewed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narrowly</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content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includes</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popular media types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while a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broader</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approach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considers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any type of digital information</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 g. digitally updated weather forecasts, GPS maps, and so on)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digital content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3074" name="Picture 2" descr="What is Content Creation in Digital Marketing? - Digital Experts">
            <a:extLst>
              <a:ext uri="{FF2B5EF4-FFF2-40B4-BE49-F238E27FC236}">
                <a16:creationId xmlns:a16="http://schemas.microsoft.com/office/drawing/2014/main" id="{05E96AE7-7469-76EF-96DE-BE9AD34FE12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45342" y="1715275"/>
            <a:ext cx="2924017" cy="3352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90621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extLst>
                <a:ext uri="{28A0092B-C50C-407E-A947-70E740481C1C}">
                  <a14:useLocalDpi xmlns:a14="http://schemas.microsoft.com/office/drawing/2010/main" val="0"/>
                </a:ext>
              </a:extLst>
            </a:blip>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27585" y="1712999"/>
            <a:ext cx="8686800" cy="3466013"/>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Types of digital content includes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Video</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Types of video content include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home videos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music videos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TV shows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and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movies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Audio</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Music</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is the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most common form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of audio. </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Images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Photo</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and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image</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sharing is another example of digital content. </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026620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extLst>
                <a:ext uri="{28A0092B-C50C-407E-A947-70E740481C1C}">
                  <a14:useLocalDpi xmlns:a14="http://schemas.microsoft.com/office/drawing/2010/main" val="0"/>
                </a:ext>
              </a:extLst>
            </a:blip>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879911" y="1712993"/>
            <a:ext cx="5290460" cy="3389069"/>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Visual Stories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Stories are a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new type</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of digital content.</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Text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Type of digital content which is available in text or written format.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Blog websites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which store data in form of textual format.</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4098" name="Picture 2" descr="3 Ways Stories Drive Change | ATD">
            <a:extLst>
              <a:ext uri="{FF2B5EF4-FFF2-40B4-BE49-F238E27FC236}">
                <a16:creationId xmlns:a16="http://schemas.microsoft.com/office/drawing/2014/main" id="{63927D61-E89C-62C6-177A-AEA59000C7E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38652" y="2101321"/>
            <a:ext cx="3006012" cy="272659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96515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130542" y="4884389"/>
            <a:ext cx="4937346" cy="646331"/>
          </a:xfrm>
          <a:prstGeom prst="rect">
            <a:avLst/>
          </a:prstGeom>
        </p:spPr>
        <p:txBody>
          <a:bodyPr wrap="square">
            <a:spAutoFit/>
          </a:bodyPr>
          <a:lstStyle/>
          <a:p>
            <a:pPr lvl="0" algn="ctr"/>
            <a:r>
              <a:rPr lang="en-US" sz="36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Why Media spreads? </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71999" y="1223307"/>
            <a:ext cx="1397734" cy="707886"/>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Intro Lecture</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282670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extLst>
                <a:ext uri="{28A0092B-C50C-407E-A947-70E740481C1C}">
                  <a14:useLocalDpi xmlns:a14="http://schemas.microsoft.com/office/drawing/2010/main" val="0"/>
                </a:ext>
              </a:extLst>
            </a:blip>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27585" y="1712999"/>
            <a:ext cx="8686800" cy="335059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shift</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from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distribution</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to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circulation</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signals a movement  toward a more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participatory model of culture</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one which sees the public not as simply consumers of preconstructed messages but as people who are shaping, sharing, reframing, and remixing media content in ways which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might not have been previously imagined</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59134275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extLst>
                <a:ext uri="{28A0092B-C50C-407E-A947-70E740481C1C}">
                  <a14:useLocalDpi xmlns:a14="http://schemas.microsoft.com/office/drawing/2010/main" val="0"/>
                </a:ext>
              </a:extLst>
            </a:blip>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72001" y="1796972"/>
            <a:ext cx="5598370" cy="335059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And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they are doing so not as isolated individuals but within larger communities and networks, which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allow</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them to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spread content</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well beyond their immediate geographic proximity.</a:t>
            </a:r>
            <a:endParaRPr lang="en-US"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5122" name="Picture 2" descr="Content Marketing and SEO : 5 key figures you need to know - Semji">
            <a:extLst>
              <a:ext uri="{FF2B5EF4-FFF2-40B4-BE49-F238E27FC236}">
                <a16:creationId xmlns:a16="http://schemas.microsoft.com/office/drawing/2014/main" id="{0CB09B86-5655-FAE7-933D-821613D0716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19989" y="2138644"/>
            <a:ext cx="2709405" cy="279805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93967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extLst>
                <a:ext uri="{28A0092B-C50C-407E-A947-70E740481C1C}">
                  <a14:useLocalDpi xmlns:a14="http://schemas.microsoft.com/office/drawing/2010/main" val="0"/>
                </a:ext>
              </a:extLst>
            </a:blip>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27585" y="1339769"/>
            <a:ext cx="8686800" cy="4094775"/>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term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participatory culture</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describe the cultural production and social interactions of fan communities</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initially seeking a way to differentiate the activities of fans from other forms of spectatorship</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As the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concept has evolved</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now refers to a range of different groups deploying media production and distribution to serve their collective interests, </a:t>
            </a:r>
            <a:r>
              <a:rPr lang="en-GB" sz="22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various scholars have linked considerations of fandom into a broader discourse about participation in and through media</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9976499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extLst>
                <a:ext uri="{28A0092B-C50C-407E-A947-70E740481C1C}">
                  <a14:useLocalDpi xmlns:a14="http://schemas.microsoft.com/office/drawing/2010/main" val="0"/>
                </a:ext>
              </a:extLst>
            </a:blip>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27585" y="1479731"/>
            <a:ext cx="8686800" cy="3943067"/>
          </a:xfrm>
          <a:prstGeom prst="rect">
            <a:avLst/>
          </a:prstGeom>
          <a:noFill/>
        </p:spPr>
        <p:txBody>
          <a:bodyPr wrap="square" rtlCol="0">
            <a:spAutoFit/>
          </a:bodyPr>
          <a:lstStyle/>
          <a:p>
            <a:pPr indent="457200" algn="just">
              <a:lnSpc>
                <a:spcPct val="150000"/>
              </a:lnSpc>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Previous work on participatory culture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stressed</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acts of reception and production by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media audiences</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a:p>
            <a:pPr indent="457200" algn="just">
              <a:lnSpc>
                <a:spcPct val="150000"/>
              </a:lnSpc>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Audiences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 making their presence felt by actively shaping media flows, and producers, brand managers, customer service professionals, and corporate communicators are waking up to the commercial need to actively listen and respond to them</a:t>
            </a:r>
            <a:r>
              <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1018170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extLst>
                <a:ext uri="{28A0092B-C50C-407E-A947-70E740481C1C}">
                  <a14:useLocalDpi xmlns:a14="http://schemas.microsoft.com/office/drawing/2010/main" val="0"/>
                </a:ext>
              </a:extLst>
            </a:blip>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88024" y="1731657"/>
            <a:ext cx="5663688" cy="335059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While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many content creators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 struggling with the growing prominence of such grassroots audience practices, an array of online communication tools have arisen to facilitate informal and instantaneous sharing</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6146" name="Picture 2" descr="Ilustración de los premios content creator | Vector Premium">
            <a:extLst>
              <a:ext uri="{FF2B5EF4-FFF2-40B4-BE49-F238E27FC236}">
                <a16:creationId xmlns:a16="http://schemas.microsoft.com/office/drawing/2014/main" id="{3570F55F-CA2F-52FF-B553-FE1BBF842B3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19991" y="2029088"/>
            <a:ext cx="2634766" cy="286770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07416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extLst>
                <a:ext uri="{28A0092B-C50C-407E-A947-70E740481C1C}">
                  <a14:useLocalDpi xmlns:a14="http://schemas.microsoft.com/office/drawing/2010/main" val="0"/>
                </a:ext>
              </a:extLst>
            </a:blip>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27585" y="1563711"/>
            <a:ext cx="8686800" cy="3633110"/>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These </a:t>
            </a:r>
            <a:r>
              <a:rPr lang="en-GB" sz="22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platforms</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offer new </a:t>
            </a:r>
            <a:r>
              <a:rPr lang="en-GB" sz="22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capacities</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for people to pass along </a:t>
            </a:r>
            <a:r>
              <a:rPr lang="en-GB" sz="22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media artifacts</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in the process, to seek models to generate revenue through the activities of their users</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However, while </a:t>
            </a:r>
            <a:r>
              <a:rPr lang="en-GB" sz="22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new tools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have </a:t>
            </a:r>
            <a:r>
              <a:rPr lang="en-GB" sz="22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proliferated</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means by which people can </a:t>
            </a:r>
            <a:r>
              <a:rPr lang="en-GB" sz="22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circulate material</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word-of-mouth recommendations and the sharing of media content are impulses that have long driven how people interact with each other.</a:t>
            </a:r>
            <a:endParaRPr lang="en-US"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9443970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extLst>
                <a:ext uri="{28A0092B-C50C-407E-A947-70E740481C1C}">
                  <a14:useLocalDpi xmlns:a14="http://schemas.microsoft.com/office/drawing/2010/main" val="0"/>
                </a:ext>
              </a:extLst>
            </a:blip>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04858" y="1489064"/>
            <a:ext cx="8509517" cy="3904595"/>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Spreadable Practices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Spreadability</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refers to the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technical resources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 make it easier to  circulate some kinds of content than others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economic structures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 support or restrict circulation</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attributes of a media text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 might appeal to a community’s motivation for sharing material</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and the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social networks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 link people through the exchange of meaingful bytes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4059582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extLst>
                <a:ext uri="{28A0092B-C50C-407E-A947-70E740481C1C}">
                  <a14:useLocalDpi xmlns:a14="http://schemas.microsoft.com/office/drawing/2010/main" val="0"/>
                </a:ext>
              </a:extLst>
            </a:blip>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04858" y="1709029"/>
            <a:ext cx="8509517" cy="335059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Spreadability</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assumes a world where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mass content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continually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repositioned</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as it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enters different niche communities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When material is produced according to a one-size-fits-all model, it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imperfectly fits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needs of any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given audience</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Instead,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audience members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have to retrofit it to better serve their interests.</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06050557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extLst>
                <a:ext uri="{28A0092B-C50C-407E-A947-70E740481C1C}">
                  <a14:useLocalDpi xmlns:a14="http://schemas.microsoft.com/office/drawing/2010/main" val="0"/>
                </a:ext>
              </a:extLst>
            </a:blip>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04858" y="1759654"/>
            <a:ext cx="8509517" cy="335059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As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material spreads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it gets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remade</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either literally, through various forms of sampling and remixing, or figuratively</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via its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insertion into ongoing conversations and across various platforms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This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continuous process of repurposing and recirculating is eroding the perceived divides between production and consumption</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09831196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extLst>
                <a:ext uri="{28A0092B-C50C-407E-A947-70E740481C1C}">
                  <a14:useLocalDpi xmlns:a14="http://schemas.microsoft.com/office/drawing/2010/main" val="0"/>
                </a:ext>
              </a:extLst>
            </a:blip>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703676"/>
            <a:ext cx="8438399" cy="3427541"/>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circulation of media content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within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participatory culture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can serve a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range</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of </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interests: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some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cultural</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such as promoting a particular genre or performer</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some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personal</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such as strengthening social bonds between friends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87044400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extLst>
                <a:ext uri="{28A0092B-C50C-407E-A947-70E740481C1C}">
                  <a14:useLocalDpi xmlns:a14="http://schemas.microsoft.com/office/drawing/2010/main" val="0"/>
                </a:ext>
              </a:extLst>
            </a:blip>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04859" y="1927608"/>
            <a:ext cx="8509517" cy="2835071"/>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some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political</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such as critiquing some politics within mass media</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40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some </a:t>
            </a:r>
            <a:r>
              <a:rPr lang="en-GB" sz="240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economical</a:t>
            </a:r>
            <a:r>
              <a:rPr lang="en-GB" sz="240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such as those which serve the immediate needs of everyday individuals, as well as those which serve the needs of media companies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1501056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extLst>
                <a:ext uri="{28A0092B-C50C-407E-A947-70E740481C1C}">
                  <a14:useLocalDpi xmlns:a14="http://schemas.microsoft.com/office/drawing/2010/main" val="0"/>
                </a:ext>
              </a:extLst>
            </a:blip>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04858" y="1992925"/>
            <a:ext cx="8509517" cy="2796599"/>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We are not arguing that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fans</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are somehow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resisting consumer</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capitalism</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and its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intellectual property</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regimes through these various processes and practices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many of even these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unauthorized activities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might indirectly profit media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companies</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and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brands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2473757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extLst>
                <a:ext uri="{28A0092B-C50C-407E-A947-70E740481C1C}">
                  <a14:useLocalDpi xmlns:a14="http://schemas.microsoft.com/office/drawing/2010/main" val="0"/>
                </a:ext>
              </a:extLst>
            </a:blip>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95527" y="1778312"/>
            <a:ext cx="8509517" cy="335059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Whatever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audience’s motivations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they may </a:t>
            </a:r>
            <a:r>
              <a:rPr lang="en-GB" sz="2400" u="sng" baseline="30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(1)</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discover new markets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baseline="30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(2)</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generate new meanings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baseline="30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(3)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renew once-faded franchises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baseline="30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(4)</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support independent producers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baseline="30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(5)</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locate global content which was never commercially introduced in a local market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or </a:t>
            </a:r>
            <a:r>
              <a:rPr lang="en-GB" sz="2400" u="sng" baseline="30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(6)</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disrupt and reshape the operations of contemporary culture in the process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56934862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8059" y="696638"/>
            <a:ext cx="4312031" cy="646331"/>
          </a:xfrm>
          <a:prstGeom prst="rect">
            <a:avLst/>
          </a:prstGeom>
          <a:noFill/>
        </p:spPr>
        <p:txBody>
          <a:bodyPr wrap="square" rtlCol="0">
            <a:spAutoFit/>
          </a:bodyPr>
          <a:lstStyle/>
          <a:p>
            <a:r>
              <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37587" y="454042"/>
            <a:ext cx="1034822" cy="707886"/>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Intro Lecture</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118049" y="2392921"/>
            <a:ext cx="4805266" cy="2554545"/>
          </a:xfrm>
          <a:prstGeom prst="rect">
            <a:avLst/>
          </a:prstGeom>
          <a:noFill/>
        </p:spPr>
        <p:txBody>
          <a:bodyPr wrap="square" rtlCol="0">
            <a:spAutoFit/>
          </a:bodyPr>
          <a:lstStyle/>
          <a:p>
            <a:pPr lvl="0" algn="l"/>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Course description</a:t>
            </a:r>
          </a:p>
          <a:p>
            <a:pPr algn="l"/>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Learning outcomes</a:t>
            </a:r>
          </a:p>
          <a:p>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Topics</a:t>
            </a:r>
          </a:p>
          <a:p>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What is digital content?</a:t>
            </a:r>
          </a:p>
          <a:p>
            <a:r>
              <a:rPr lang="en-US" sz="3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Why Media spreads?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1028" name="Picture 4" descr="Saiba tudo o que um checklist para eventos precisa ter - Lets Blog">
            <a:extLst>
              <a:ext uri="{FF2B5EF4-FFF2-40B4-BE49-F238E27FC236}">
                <a16:creationId xmlns:a16="http://schemas.microsoft.com/office/drawing/2014/main" id="{0B561808-272F-89FF-EC47-D0AE13189C7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331311" y="2336938"/>
            <a:ext cx="2487450" cy="27618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03438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354077" cy="1446550"/>
          </a:xfrm>
          <a:prstGeom prst="rect">
            <a:avLst/>
          </a:prstGeom>
          <a:noFill/>
        </p:spPr>
        <p:txBody>
          <a:bodyPr wrap="none" rtlCol="0">
            <a:spAutoFit/>
          </a:bodyPr>
          <a:lstStyle/>
          <a:p>
            <a:r>
              <a:rPr lang="en-US" sz="4400" b="1" dirty="0">
                <a:solidFill>
                  <a:schemeClr val="bg1"/>
                </a:solidFill>
                <a:latin typeface="Tajawal Medium" panose="00000600000000000000" pitchFamily="2" charset="-78"/>
                <a:cs typeface="Tajawal Medium" panose="00000600000000000000" pitchFamily="2" charset="-78"/>
              </a:rPr>
              <a:t>Digital Content </a:t>
            </a:r>
          </a:p>
          <a:p>
            <a:r>
              <a:rPr lang="en-US" sz="4400" b="1" dirty="0">
                <a:solidFill>
                  <a:schemeClr val="bg1"/>
                </a:solidFill>
                <a:latin typeface="Tajawal Medium" panose="00000600000000000000" pitchFamily="2" charset="-78"/>
                <a:cs typeface="Tajawal Medium" panose="00000600000000000000" pitchFamily="2" charset="-78"/>
              </a:rPr>
              <a:t>Direction</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669BBC"/>
                </a:solidFill>
                <a:latin typeface="Tajawal Medium" panose="00000600000000000000" pitchFamily="2" charset="-78"/>
                <a:cs typeface="Tajawal Medium" panose="00000600000000000000" pitchFamily="2" charset="-78"/>
              </a:rPr>
              <a:t>Intro Lecture</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502334" cy="461665"/>
          </a:xfrm>
          <a:prstGeom prst="rect">
            <a:avLst/>
          </a:prstGeom>
          <a:noFill/>
        </p:spPr>
        <p:txBody>
          <a:bodyPr wrap="none" rtlCol="0">
            <a:spAutoFit/>
          </a:bodyPr>
          <a:lstStyle/>
          <a:p>
            <a:r>
              <a:rPr lang="en-US" sz="2400" dirty="0">
                <a:solidFill>
                  <a:srgbClr val="FAC74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DGM 733</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5823650"/>
            <a:ext cx="4886463" cy="954107"/>
          </a:xfrm>
          <a:prstGeom prst="rect">
            <a:avLst/>
          </a:prstGeom>
          <a:noFill/>
        </p:spPr>
        <p:txBody>
          <a:bodyPr wrap="square" rtlCol="0">
            <a:spAutoFit/>
          </a:bodyPr>
          <a:lstStyle/>
          <a:p>
            <a:r>
              <a:rPr lang="en-GB" sz="2800" dirty="0">
                <a:solidFill>
                  <a:srgbClr val="2D3956"/>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Prepared by:</a:t>
            </a:r>
          </a:p>
          <a:p>
            <a:r>
              <a:rPr lang="en-GB" sz="2800" dirty="0" err="1">
                <a:solidFill>
                  <a:srgbClr val="2D3956"/>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Dr.</a:t>
            </a:r>
            <a:r>
              <a:rPr lang="en-GB" sz="2800" dirty="0">
                <a:solidFill>
                  <a:srgbClr val="2D3956"/>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Sherihan Mohamed</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8701</TotalTime>
  <Words>1402</Words>
  <Application>Microsoft Office PowerPoint</Application>
  <PresentationFormat>Widescreen</PresentationFormat>
  <Paragraphs>98</Paragraphs>
  <Slides>36</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36</vt:i4>
      </vt:variant>
    </vt:vector>
  </HeadingPairs>
  <TitlesOfParts>
    <vt:vector size="43" baseType="lpstr">
      <vt:lpstr>Microsoft GothicNeo</vt:lpstr>
      <vt:lpstr>Arial</vt:lpstr>
      <vt:lpstr>Calibri</vt:lpstr>
      <vt:lpstr>Calibri Light</vt:lpstr>
      <vt:lpstr>Maiandra GD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shery tawfeeq</dc:creator>
  <cp:lastModifiedBy>shery tawfeeq</cp:lastModifiedBy>
  <cp:revision>1</cp:revision>
  <dcterms:created xsi:type="dcterms:W3CDTF">2023-05-08T17:59:34Z</dcterms:created>
  <dcterms:modified xsi:type="dcterms:W3CDTF">2023-05-22T20:39:42Z</dcterms:modified>
</cp:coreProperties>
</file>