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Default Extension="png" ContentType="image/png"/>
  <Override PartName="/ppt/slides/slide1.xml" ContentType="application/vnd.openxmlformats-officedocument.presentationml.slide+xml"/>
  <Default Extension="jpg" ContentType="image/jpg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  <p:sldId id="295" r:id="rId45"/>
    <p:sldId id="296" r:id="rId46"/>
    <p:sldId id="297" r:id="rId47"/>
    <p:sldId id="298" r:id="rId48"/>
    <p:sldId id="299" r:id="rId49"/>
    <p:sldId id="300" r:id="rId50"/>
    <p:sldId id="301" r:id="rId51"/>
    <p:sldId id="302" r:id="rId52"/>
    <p:sldId id="303" r:id="rId53"/>
    <p:sldId id="304" r:id="rId54"/>
  </p:sldIdLst>
  <p:sldSz cx="12192000" cy="6858000"/>
  <p:notesSz cx="12192000" cy="6858000"/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slide" Target="slides/slide21.xml"/><Relationship Id="rId27" Type="http://schemas.openxmlformats.org/officeDocument/2006/relationships/slide" Target="slides/slide22.xml"/><Relationship Id="rId28" Type="http://schemas.openxmlformats.org/officeDocument/2006/relationships/slide" Target="slides/slide23.xml"/><Relationship Id="rId29" Type="http://schemas.openxmlformats.org/officeDocument/2006/relationships/slide" Target="slides/slide24.xml"/><Relationship Id="rId30" Type="http://schemas.openxmlformats.org/officeDocument/2006/relationships/slide" Target="slides/slide25.xml"/><Relationship Id="rId31" Type="http://schemas.openxmlformats.org/officeDocument/2006/relationships/slide" Target="slides/slide26.xml"/><Relationship Id="rId32" Type="http://schemas.openxmlformats.org/officeDocument/2006/relationships/slide" Target="slides/slide27.xml"/><Relationship Id="rId33" Type="http://schemas.openxmlformats.org/officeDocument/2006/relationships/slide" Target="slides/slide28.xml"/><Relationship Id="rId34" Type="http://schemas.openxmlformats.org/officeDocument/2006/relationships/slide" Target="slides/slide29.xml"/><Relationship Id="rId35" Type="http://schemas.openxmlformats.org/officeDocument/2006/relationships/slide" Target="slides/slide30.xml"/><Relationship Id="rId36" Type="http://schemas.openxmlformats.org/officeDocument/2006/relationships/slide" Target="slides/slide31.xml"/><Relationship Id="rId37" Type="http://schemas.openxmlformats.org/officeDocument/2006/relationships/slide" Target="slides/slide32.xml"/><Relationship Id="rId38" Type="http://schemas.openxmlformats.org/officeDocument/2006/relationships/slide" Target="slides/slide33.xml"/><Relationship Id="rId39" Type="http://schemas.openxmlformats.org/officeDocument/2006/relationships/slide" Target="slides/slide34.xml"/><Relationship Id="rId40" Type="http://schemas.openxmlformats.org/officeDocument/2006/relationships/slide" Target="slides/slide35.xml"/><Relationship Id="rId41" Type="http://schemas.openxmlformats.org/officeDocument/2006/relationships/slide" Target="slides/slide36.xml"/><Relationship Id="rId42" Type="http://schemas.openxmlformats.org/officeDocument/2006/relationships/slide" Target="slides/slide37.xml"/><Relationship Id="rId43" Type="http://schemas.openxmlformats.org/officeDocument/2006/relationships/slide" Target="slides/slide38.xml"/><Relationship Id="rId44" Type="http://schemas.openxmlformats.org/officeDocument/2006/relationships/slide" Target="slides/slide39.xml"/><Relationship Id="rId45" Type="http://schemas.openxmlformats.org/officeDocument/2006/relationships/slide" Target="slides/slide40.xml"/><Relationship Id="rId46" Type="http://schemas.openxmlformats.org/officeDocument/2006/relationships/slide" Target="slides/slide41.xml"/><Relationship Id="rId47" Type="http://schemas.openxmlformats.org/officeDocument/2006/relationships/slide" Target="slides/slide42.xml"/><Relationship Id="rId48" Type="http://schemas.openxmlformats.org/officeDocument/2006/relationships/slide" Target="slides/slide43.xml"/><Relationship Id="rId49" Type="http://schemas.openxmlformats.org/officeDocument/2006/relationships/slide" Target="slides/slide44.xml"/><Relationship Id="rId50" Type="http://schemas.openxmlformats.org/officeDocument/2006/relationships/slide" Target="slides/slide45.xml"/><Relationship Id="rId51" Type="http://schemas.openxmlformats.org/officeDocument/2006/relationships/slide" Target="slides/slide46.xml"/><Relationship Id="rId52" Type="http://schemas.openxmlformats.org/officeDocument/2006/relationships/slide" Target="slides/slide47.xml"/><Relationship Id="rId53" Type="http://schemas.openxmlformats.org/officeDocument/2006/relationships/slide" Target="slides/slide48.xml"/><Relationship Id="rId54" Type="http://schemas.openxmlformats.org/officeDocument/2006/relationships/slide" Target="slides/slide49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1" i="0">
                <a:solidFill>
                  <a:srgbClr val="C00000"/>
                </a:solidFill>
                <a:latin typeface="Tahoma"/>
                <a:cs typeface="Tahoma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800" b="0" i="0">
                <a:solidFill>
                  <a:schemeClr val="tx1"/>
                </a:solidFill>
                <a:latin typeface="Tahoma"/>
                <a:cs typeface="Tahoma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>
              <a:defRPr sz="1600" b="1" i="0">
                <a:solidFill>
                  <a:srgbClr val="001F5F"/>
                </a:solidFill>
                <a:latin typeface="Tahoma"/>
                <a:cs typeface="Tahoma"/>
              </a:defRPr>
            </a:lvl1pPr>
          </a:lstStyle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rgbClr val="C00000"/>
                </a:solidFill>
                <a:latin typeface="Tahoma"/>
                <a:cs typeface="Tahoma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chemeClr val="tx1"/>
                </a:solidFill>
                <a:latin typeface="Tahoma"/>
                <a:cs typeface="Tahoma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>
              <a:defRPr sz="1600" b="1" i="0">
                <a:solidFill>
                  <a:srgbClr val="001F5F"/>
                </a:solidFill>
                <a:latin typeface="Tahoma"/>
                <a:cs typeface="Tahoma"/>
              </a:defRPr>
            </a:lvl1pPr>
          </a:lstStyle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rgbClr val="C00000"/>
                </a:solidFill>
                <a:latin typeface="Tahoma"/>
                <a:cs typeface="Tahoma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>
              <a:defRPr sz="1600" b="1" i="0">
                <a:solidFill>
                  <a:srgbClr val="001F5F"/>
                </a:solidFill>
                <a:latin typeface="Tahoma"/>
                <a:cs typeface="Tahoma"/>
              </a:defRPr>
            </a:lvl1pPr>
          </a:lstStyle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rgbClr val="C00000"/>
                </a:solidFill>
                <a:latin typeface="Tahoma"/>
                <a:cs typeface="Tahoma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>
              <a:defRPr sz="1600" b="1" i="0">
                <a:solidFill>
                  <a:srgbClr val="001F5F"/>
                </a:solidFill>
                <a:latin typeface="Tahoma"/>
                <a:cs typeface="Tahoma"/>
              </a:defRPr>
            </a:lvl1pPr>
          </a:lstStyle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 showMasterSp="0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38974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95071" y="269747"/>
            <a:ext cx="2953512" cy="1022603"/>
          </a:xfrm>
          <a:prstGeom prst="rect">
            <a:avLst/>
          </a:prstGeom>
        </p:spPr>
      </p:pic>
      <p:pic>
        <p:nvPicPr>
          <p:cNvPr id="18" name="bg object 1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8294892" y="652144"/>
            <a:ext cx="98425" cy="149225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>
              <a:defRPr sz="1600" b="1" i="0">
                <a:solidFill>
                  <a:srgbClr val="001F5F"/>
                </a:solidFill>
                <a:latin typeface="Tahoma"/>
                <a:cs typeface="Tahoma"/>
              </a:defRPr>
            </a:lvl1pPr>
          </a:lstStyle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Relationship Id="rId7" Type="http://schemas.openxmlformats.org/officeDocument/2006/relationships/image" Target="../media/image1.png"/><Relationship Id="rId8" Type="http://schemas.openxmlformats.org/officeDocument/2006/relationships/image" Target="../media/image2.png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12192000" cy="6838974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95071" y="269747"/>
            <a:ext cx="2953512" cy="1022603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8057133" y="366522"/>
            <a:ext cx="2371725" cy="35001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1" i="0">
                <a:solidFill>
                  <a:srgbClr val="C00000"/>
                </a:solidFill>
                <a:latin typeface="Tahoma"/>
                <a:cs typeface="Tahoma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10540" y="1560067"/>
            <a:ext cx="11400155" cy="46901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800" b="0" i="0">
                <a:solidFill>
                  <a:schemeClr val="tx1"/>
                </a:solidFill>
                <a:latin typeface="Tahoma"/>
                <a:cs typeface="Tahoma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1304289" y="6380260"/>
            <a:ext cx="1741805" cy="2730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600" b="1" i="0">
                <a:solidFill>
                  <a:srgbClr val="001F5F"/>
                </a:solidFill>
                <a:latin typeface="Tahoma"/>
                <a:cs typeface="Tahoma"/>
              </a:defRPr>
            </a:lvl1pPr>
          </a:lstStyle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.png"/><Relationship Id="rId3" Type="http://schemas.openxmlformats.org/officeDocument/2006/relationships/image" Target="../media/image5.jpg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6.jpg"/><Relationship Id="rId6" Type="http://schemas.openxmlformats.org/officeDocument/2006/relationships/image" Target="../media/image7.png"/><Relationship Id="rId7" Type="http://schemas.openxmlformats.org/officeDocument/2006/relationships/image" Target="../media/image8.png"/><Relationship Id="rId8" Type="http://schemas.openxmlformats.org/officeDocument/2006/relationships/image" Target="../media/image9.png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Relationship Id="rId3" Type="http://schemas.openxmlformats.org/officeDocument/2006/relationships/image" Target="../media/image10.jpg"/><Relationship Id="rId4" Type="http://schemas.openxmlformats.org/officeDocument/2006/relationships/image" Target="../media/image11.png"/></Relationships>
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2.png"/></Relationships>
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3.png"/><Relationship Id="rId3" Type="http://schemas.openxmlformats.org/officeDocument/2006/relationships/image" Target="../media/image14.png"/><Relationship Id="rId4" Type="http://schemas.openxmlformats.org/officeDocument/2006/relationships/image" Target="../media/image15.png"/></Relationships>
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6.png"/></Relationships>
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7.png"/></Relationships>
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8.png"/></Relationships>
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9.png"/></Relationships>
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0.png"/></Relationships>
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1.png"/></Relationships>
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2.jpg"/></Relationships>
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3.png"/><Relationship Id="rId3" Type="http://schemas.openxmlformats.org/officeDocument/2006/relationships/image" Target="../media/image24.png"/><Relationship Id="rId4" Type="http://schemas.openxmlformats.org/officeDocument/2006/relationships/image" Target="../media/image25.png"/></Relationships>

</file>

<file path=ppt/slides/_rels/slide1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6.png"/></Relationships>

</file>

<file path=ppt/slides/_rels/slide1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Relationship Id="rId3" Type="http://schemas.openxmlformats.org/officeDocument/2006/relationships/image" Target="../media/image27.png"/><Relationship Id="rId4" Type="http://schemas.openxmlformats.org/officeDocument/2006/relationships/image" Target="../media/image28.jpg"/></Relationships>

</file>

<file path=ppt/slides/_rels/slide1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29.jpg"/></Relationships>

</file>

<file path=ppt/slides/_rels/slide1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0.jpg"/></Relationships>

</file>

<file path=ppt/slides/_rels/slide1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1.jpg"/></Relationships>

</file>

<file path=ppt/slides/_rels/slide1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32.jpg"/></Relationships>

</file>

<file path=ppt/slides/_rels/slide2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Relationship Id="rId3" Type="http://schemas.openxmlformats.org/officeDocument/2006/relationships/image" Target="../media/image33.png"/><Relationship Id="rId4" Type="http://schemas.openxmlformats.org/officeDocument/2006/relationships/image" Target="../media/image34.jpg"/></Relationships>

</file>

<file path=ppt/slides/_rels/slide2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35.jpg"/></Relationships>

</file>

<file path=ppt/slides/_rels/slide2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2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6.png"/></Relationships>

</file>

<file path=ppt/slides/_rels/slide2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7.png"/></Relationships>

</file>

<file path=ppt/slides/_rels/slide2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8.png"/></Relationships>

</file>

<file path=ppt/slides/_rels/slide2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9.png"/></Relationships>

</file>

<file path=ppt/slides/_rels/slide2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0.png"/></Relationships>

</file>

<file path=ppt/slides/_rels/slide2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2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3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1.png"/></Relationships>

</file>

<file path=ppt/slides/_rels/slide3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3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1.png"/></Relationships>

</file>

<file path=ppt/slides/_rels/slide3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3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7.png"/></Relationships>

</file>

<file path=ppt/slides/_rels/slide3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2.png"/></Relationships>

</file>

<file path=ppt/slides/_rels/slide3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1.png"/></Relationships>

</file>

<file path=ppt/slides/_rels/slide3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3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1.png"/><Relationship Id="rId3" Type="http://schemas.openxmlformats.org/officeDocument/2006/relationships/image" Target="../media/image43.png"/></Relationships>

</file>

<file path=ppt/slides/_rels/slide3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Relationship Id="rId3" Type="http://schemas.openxmlformats.org/officeDocument/2006/relationships/image" Target="../media/image44.png"/><Relationship Id="rId4" Type="http://schemas.openxmlformats.org/officeDocument/2006/relationships/image" Target="../media/image45.jpg"/></Relationships>

</file>

<file path=ppt/slides/_rels/slide4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4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6.png"/></Relationships>

</file>

<file path=ppt/slides/_rels/slide4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7.jpg"/></Relationships>

</file>

<file path=ppt/slides/_rels/slide4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4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4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
</file>

<file path=ppt/slides/_rels/slide4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4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4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8.jpg"/></Relationships>

</file>

<file path=ppt/slides/_rels/slide4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9.jp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7488681" y="366522"/>
            <a:ext cx="3515360" cy="7264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581025" marR="580390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12700" marR="5080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ctr" marL="12700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</p:txBody>
      </p:sp>
      <p:grpSp>
        <p:nvGrpSpPr>
          <p:cNvPr id="3" name="object 3" descr=""/>
          <p:cNvGrpSpPr/>
          <p:nvPr/>
        </p:nvGrpSpPr>
        <p:grpSpPr>
          <a:xfrm>
            <a:off x="4212335" y="2459735"/>
            <a:ext cx="7338059" cy="969644"/>
            <a:chOff x="4212335" y="2459735"/>
            <a:chExt cx="7338059" cy="969644"/>
          </a:xfrm>
        </p:grpSpPr>
        <p:sp>
          <p:nvSpPr>
            <p:cNvPr id="4" name="object 4" descr=""/>
            <p:cNvSpPr/>
            <p:nvPr/>
          </p:nvSpPr>
          <p:spPr>
            <a:xfrm>
              <a:off x="4212335" y="2459735"/>
              <a:ext cx="7338059" cy="969644"/>
            </a:xfrm>
            <a:custGeom>
              <a:avLst/>
              <a:gdLst/>
              <a:ahLst/>
              <a:cxnLst/>
              <a:rect l="l" t="t" r="r" b="b"/>
              <a:pathLst>
                <a:path w="7338059" h="969645">
                  <a:moveTo>
                    <a:pt x="7338059" y="0"/>
                  </a:moveTo>
                  <a:lnTo>
                    <a:pt x="0" y="0"/>
                  </a:lnTo>
                  <a:lnTo>
                    <a:pt x="0" y="969263"/>
                  </a:lnTo>
                  <a:lnTo>
                    <a:pt x="7338059" y="969263"/>
                  </a:lnTo>
                  <a:lnTo>
                    <a:pt x="733805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5" name="object 5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477372" y="2639694"/>
              <a:ext cx="139700" cy="209550"/>
            </a:xfrm>
            <a:prstGeom prst="rect">
              <a:avLst/>
            </a:prstGeom>
          </p:spPr>
        </p:pic>
      </p:grpSp>
      <p:sp>
        <p:nvSpPr>
          <p:cNvPr id="6" name="object 6" descr=""/>
          <p:cNvSpPr txBox="1"/>
          <p:nvPr/>
        </p:nvSpPr>
        <p:spPr>
          <a:xfrm>
            <a:off x="4212335" y="2459735"/>
            <a:ext cx="7338059" cy="969644"/>
          </a:xfrm>
          <a:prstGeom prst="rect">
            <a:avLst/>
          </a:prstGeom>
        </p:spPr>
        <p:txBody>
          <a:bodyPr wrap="square" lIns="0" tIns="135255" rIns="0" bIns="0" rtlCol="0" vert="horz">
            <a:spAutoFit/>
          </a:bodyPr>
          <a:lstStyle/>
          <a:p>
            <a:pPr algn="r" marL="2020570" marR="2029460">
              <a:lnSpc>
                <a:spcPct val="100000"/>
              </a:lnSpc>
              <a:spcBef>
                <a:spcPts val="1065"/>
              </a:spcBef>
            </a:pPr>
            <a:r>
              <a:rPr dirty="0" sz="2000" spc="-215" b="1">
                <a:latin typeface="Tahoma"/>
                <a:cs typeface="Tahoma"/>
              </a:rPr>
              <a:t>ءاضقلاو</a:t>
            </a:r>
            <a:r>
              <a:rPr dirty="0" sz="2000" spc="5" b="1">
                <a:latin typeface="Tahoma"/>
                <a:cs typeface="Tahoma"/>
              </a:rPr>
              <a:t> </a:t>
            </a:r>
            <a:r>
              <a:rPr dirty="0" sz="2000" spc="-254" b="1">
                <a:latin typeface="Tahoma"/>
                <a:cs typeface="Tahoma"/>
              </a:rPr>
              <a:t>يعانطص</a:t>
            </a:r>
            <a:r>
              <a:rPr dirty="0" sz="2000" spc="305" b="1">
                <a:latin typeface="Tahoma"/>
                <a:cs typeface="Tahoma"/>
              </a:rPr>
              <a:t>  </a:t>
            </a:r>
            <a:r>
              <a:rPr dirty="0" sz="2000" b="1">
                <a:latin typeface="Tahoma"/>
                <a:cs typeface="Tahoma"/>
              </a:rPr>
              <a:t>ا</a:t>
            </a:r>
            <a:r>
              <a:rPr dirty="0" sz="2000" spc="10" b="1">
                <a:latin typeface="Tahoma"/>
                <a:cs typeface="Tahoma"/>
              </a:rPr>
              <a:t> </a:t>
            </a:r>
            <a:r>
              <a:rPr dirty="0" sz="2000" spc="-110" b="1">
                <a:latin typeface="Tahoma"/>
                <a:cs typeface="Tahoma"/>
              </a:rPr>
              <a:t>ءاكذلا</a:t>
            </a:r>
            <a:endParaRPr sz="2000">
              <a:latin typeface="Tahoma"/>
              <a:cs typeface="Tahoma"/>
            </a:endParaRPr>
          </a:p>
          <a:p>
            <a:pPr algn="r" marL="2612390" marR="2617470">
              <a:lnSpc>
                <a:spcPct val="100000"/>
              </a:lnSpc>
              <a:spcBef>
                <a:spcPts val="1140"/>
              </a:spcBef>
            </a:pPr>
            <a:r>
              <a:rPr dirty="0" sz="1800" spc="-370" b="1">
                <a:solidFill>
                  <a:srgbClr val="C00000"/>
                </a:solidFill>
                <a:latin typeface="Tahoma"/>
                <a:cs typeface="Tahoma"/>
              </a:rPr>
              <a:t>ةس</a:t>
            </a:r>
            <a:r>
              <a:rPr dirty="0" sz="1800" spc="-265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800" spc="-235" b="1">
                <a:solidFill>
                  <a:srgbClr val="C00000"/>
                </a:solidFill>
                <a:latin typeface="Tahoma"/>
                <a:cs typeface="Tahoma"/>
              </a:rPr>
              <a:t>داس</a:t>
            </a:r>
            <a:r>
              <a:rPr dirty="0" sz="1800" spc="-260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800" spc="-434" b="1">
                <a:solidFill>
                  <a:srgbClr val="C00000"/>
                </a:solidFill>
                <a:latin typeface="Tahoma"/>
                <a:cs typeface="Tahoma"/>
              </a:rPr>
              <a:t>لا</a:t>
            </a:r>
            <a:r>
              <a:rPr dirty="0" sz="1800" spc="35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800" spc="-345" b="1">
                <a:solidFill>
                  <a:srgbClr val="C00000"/>
                </a:solidFill>
                <a:latin typeface="Tahoma"/>
                <a:cs typeface="Tahoma"/>
              </a:rPr>
              <a:t>ةرض</a:t>
            </a:r>
            <a:r>
              <a:rPr dirty="0" sz="1800" spc="-204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800" spc="-80" b="1">
                <a:solidFill>
                  <a:srgbClr val="C00000"/>
                </a:solidFill>
                <a:latin typeface="Tahoma"/>
                <a:cs typeface="Tahoma"/>
              </a:rPr>
              <a:t>احملا</a:t>
            </a:r>
            <a:endParaRPr sz="1800">
              <a:latin typeface="Tahoma"/>
              <a:cs typeface="Tahoma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4212335" y="4398264"/>
            <a:ext cx="7338059" cy="1295400"/>
          </a:xfrm>
          <a:prstGeom prst="rect">
            <a:avLst/>
          </a:prstGeom>
          <a:solidFill>
            <a:srgbClr val="FFFFFF"/>
          </a:solidFill>
        </p:spPr>
        <p:txBody>
          <a:bodyPr wrap="square" lIns="0" tIns="50165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395"/>
              </a:spcBef>
            </a:pPr>
            <a:endParaRPr sz="2000">
              <a:latin typeface="Times New Roman"/>
              <a:cs typeface="Times New Roman"/>
            </a:endParaRPr>
          </a:p>
          <a:p>
            <a:pPr algn="r" marL="2865120" marR="2410460">
              <a:lnSpc>
                <a:spcPct val="100000"/>
              </a:lnSpc>
            </a:pPr>
            <a:r>
              <a:rPr dirty="0" sz="2000" spc="-355" b="1">
                <a:solidFill>
                  <a:srgbClr val="742117"/>
                </a:solidFill>
                <a:latin typeface="Tahoma"/>
                <a:cs typeface="Tahoma"/>
              </a:rPr>
              <a:t>نيدلا</a:t>
            </a:r>
            <a:r>
              <a:rPr dirty="0" sz="2000" spc="30" b="1">
                <a:solidFill>
                  <a:srgbClr val="742117"/>
                </a:solidFill>
                <a:latin typeface="Tahoma"/>
                <a:cs typeface="Tahoma"/>
              </a:rPr>
              <a:t> </a:t>
            </a:r>
            <a:r>
              <a:rPr dirty="0" sz="2000" spc="-345" b="1">
                <a:solidFill>
                  <a:srgbClr val="742117"/>
                </a:solidFill>
                <a:latin typeface="Tahoma"/>
                <a:cs typeface="Tahoma"/>
              </a:rPr>
              <a:t>يلع</a:t>
            </a:r>
            <a:r>
              <a:rPr dirty="0" sz="2000" spc="-45" b="1">
                <a:solidFill>
                  <a:srgbClr val="742117"/>
                </a:solidFill>
                <a:latin typeface="Tahoma"/>
                <a:cs typeface="Tahoma"/>
              </a:rPr>
              <a:t> </a:t>
            </a:r>
            <a:r>
              <a:rPr dirty="0" sz="2000" spc="-400" b="1">
                <a:solidFill>
                  <a:srgbClr val="742117"/>
                </a:solidFill>
                <a:latin typeface="Tahoma"/>
                <a:cs typeface="Tahoma"/>
              </a:rPr>
              <a:t>اشر</a:t>
            </a:r>
            <a:r>
              <a:rPr dirty="0" sz="2000" spc="50" b="1">
                <a:solidFill>
                  <a:srgbClr val="742117"/>
                </a:solidFill>
                <a:latin typeface="Tahoma"/>
                <a:cs typeface="Tahoma"/>
              </a:rPr>
              <a:t> </a:t>
            </a:r>
            <a:r>
              <a:rPr dirty="0" sz="2000" spc="-25" b="1">
                <a:solidFill>
                  <a:srgbClr val="742117"/>
                </a:solidFill>
                <a:latin typeface="Tahoma"/>
                <a:cs typeface="Tahoma"/>
              </a:rPr>
              <a:t>د</a:t>
            </a:r>
            <a:r>
              <a:rPr dirty="0" sz="2000" spc="-25" b="1" i="1">
                <a:solidFill>
                  <a:srgbClr val="742117"/>
                </a:solidFill>
                <a:latin typeface="Trebuchet MS"/>
                <a:cs typeface="Trebuchet MS"/>
              </a:rPr>
              <a:t>.</a:t>
            </a:r>
            <a:r>
              <a:rPr dirty="0" sz="2000" spc="-25" b="1">
                <a:solidFill>
                  <a:srgbClr val="742117"/>
                </a:solidFill>
                <a:latin typeface="Tahoma"/>
                <a:cs typeface="Tahoma"/>
              </a:rPr>
              <a:t>أ</a:t>
            </a:r>
            <a:endParaRPr sz="2000">
              <a:latin typeface="Tahoma"/>
              <a:cs typeface="Tahoma"/>
            </a:endParaRPr>
          </a:p>
          <a:p>
            <a:pPr algn="r" marL="2185035" marR="1737995">
              <a:lnSpc>
                <a:spcPct val="100000"/>
              </a:lnSpc>
              <a:spcBef>
                <a:spcPts val="254"/>
              </a:spcBef>
            </a:pPr>
            <a:r>
              <a:rPr dirty="0" sz="2000" spc="-35" b="1">
                <a:latin typeface="Tahoma"/>
                <a:cs typeface="Tahoma"/>
              </a:rPr>
              <a:t>ص</a:t>
            </a:r>
            <a:r>
              <a:rPr dirty="0" sz="2000" spc="-240" b="1">
                <a:latin typeface="Tahoma"/>
                <a:cs typeface="Tahoma"/>
              </a:rPr>
              <a:t> </a:t>
            </a:r>
            <a:r>
              <a:rPr dirty="0" sz="2000" spc="-215" b="1">
                <a:latin typeface="Tahoma"/>
                <a:cs typeface="Tahoma"/>
              </a:rPr>
              <a:t>اخلا</a:t>
            </a:r>
            <a:r>
              <a:rPr dirty="0" sz="2000" spc="55" b="1">
                <a:latin typeface="Tahoma"/>
                <a:cs typeface="Tahoma"/>
              </a:rPr>
              <a:t> </a:t>
            </a:r>
            <a:r>
              <a:rPr dirty="0" sz="2000" spc="-275" b="1">
                <a:latin typeface="Tahoma"/>
                <a:cs typeface="Tahoma"/>
              </a:rPr>
              <a:t>يلودلا</a:t>
            </a:r>
            <a:r>
              <a:rPr dirty="0" sz="2000" spc="25" b="1">
                <a:latin typeface="Tahoma"/>
                <a:cs typeface="Tahoma"/>
              </a:rPr>
              <a:t> </a:t>
            </a:r>
            <a:r>
              <a:rPr dirty="0" sz="2000" spc="-280" b="1">
                <a:latin typeface="Tahoma"/>
                <a:cs typeface="Tahoma"/>
              </a:rPr>
              <a:t>نوناقلا</a:t>
            </a:r>
            <a:r>
              <a:rPr dirty="0" sz="2000" spc="35" b="1">
                <a:latin typeface="Tahoma"/>
                <a:cs typeface="Tahoma"/>
              </a:rPr>
              <a:t> </a:t>
            </a:r>
            <a:r>
              <a:rPr dirty="0" sz="2000" spc="-495" b="1">
                <a:latin typeface="Tahoma"/>
                <a:cs typeface="Tahoma"/>
              </a:rPr>
              <a:t>ذاتس</a:t>
            </a:r>
            <a:r>
              <a:rPr dirty="0" sz="2000" spc="-285" b="1">
                <a:latin typeface="Tahoma"/>
                <a:cs typeface="Tahoma"/>
              </a:rPr>
              <a:t> </a:t>
            </a:r>
            <a:r>
              <a:rPr dirty="0" sz="2000" spc="-50" b="1">
                <a:latin typeface="Tahoma"/>
                <a:cs typeface="Tahoma"/>
              </a:rPr>
              <a:t>أ</a:t>
            </a:r>
            <a:endParaRPr sz="2000">
              <a:latin typeface="Tahoma"/>
              <a:cs typeface="Tahoma"/>
            </a:endParaRPr>
          </a:p>
        </p:txBody>
      </p:sp>
      <p:pic>
        <p:nvPicPr>
          <p:cNvPr id="8" name="object 8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78307" y="1741932"/>
            <a:ext cx="3695700" cy="3646932"/>
          </a:xfrm>
          <a:prstGeom prst="rect">
            <a:avLst/>
          </a:prstGeom>
        </p:spPr>
      </p:pic>
      <p:sp>
        <p:nvSpPr>
          <p:cNvPr id="9" name="object 9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0"/>
            <a:ext cx="12192000" cy="6839584"/>
            <a:chOff x="0" y="0"/>
            <a:chExt cx="12192000" cy="6839584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92000" cy="6838974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95071" y="269747"/>
              <a:ext cx="2953512" cy="1022603"/>
            </a:xfrm>
            <a:prstGeom prst="rect">
              <a:avLst/>
            </a:prstGeom>
          </p:spPr>
        </p:pic>
      </p:grpSp>
      <p:sp>
        <p:nvSpPr>
          <p:cNvPr id="5" name="object 5" descr=""/>
          <p:cNvSpPr txBox="1"/>
          <p:nvPr/>
        </p:nvSpPr>
        <p:spPr>
          <a:xfrm>
            <a:off x="8057133" y="447293"/>
            <a:ext cx="2371725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7488681" y="803909"/>
            <a:ext cx="786130" cy="23939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5"/>
              </a:spcBef>
            </a:pPr>
            <a:r>
              <a:rPr dirty="0" sz="1400" spc="-180" b="1">
                <a:latin typeface="Tahoma"/>
                <a:cs typeface="Tahoma"/>
              </a:rPr>
              <a:t>يعانطص</a:t>
            </a:r>
            <a:endParaRPr sz="1400">
              <a:latin typeface="Tahoma"/>
              <a:cs typeface="Tahoma"/>
            </a:endParaRPr>
          </a:p>
        </p:txBody>
      </p:sp>
      <p:pic>
        <p:nvPicPr>
          <p:cNvPr id="7" name="object 7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8294892" y="845692"/>
            <a:ext cx="98425" cy="149225"/>
          </a:xfrm>
          <a:prstGeom prst="rect">
            <a:avLst/>
          </a:prstGeom>
        </p:spPr>
      </p:pic>
      <p:sp>
        <p:nvSpPr>
          <p:cNvPr id="8" name="object 8" descr=""/>
          <p:cNvSpPr txBox="1"/>
          <p:nvPr/>
        </p:nvSpPr>
        <p:spPr>
          <a:xfrm>
            <a:off x="8409464" y="702332"/>
            <a:ext cx="2594610" cy="699770"/>
          </a:xfrm>
          <a:prstGeom prst="rect">
            <a:avLst/>
          </a:prstGeom>
        </p:spPr>
        <p:txBody>
          <a:bodyPr wrap="square" lIns="0" tIns="1143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900"/>
              </a:spcBef>
            </a:pP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10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spc="25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55" b="1">
                <a:latin typeface="Tahoma"/>
                <a:cs typeface="Tahoma"/>
              </a:rPr>
              <a:t> </a:t>
            </a:r>
            <a:r>
              <a:rPr dirty="0" sz="1400" spc="-125" b="1" i="1">
                <a:latin typeface="Trebuchet MS"/>
                <a:cs typeface="Trebuchet MS"/>
              </a:rPr>
              <a:t>:</a:t>
            </a:r>
            <a:r>
              <a:rPr dirty="0" sz="1400" spc="-125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marL="405130">
              <a:lnSpc>
                <a:spcPct val="100000"/>
              </a:lnSpc>
              <a:spcBef>
                <a:spcPts val="910"/>
              </a:spcBef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762000" y="5486400"/>
            <a:ext cx="11222990" cy="489584"/>
          </a:xfrm>
          <a:prstGeom prst="rect">
            <a:avLst/>
          </a:prstGeom>
          <a:solidFill>
            <a:srgbClr val="00AFEF"/>
          </a:solidFill>
        </p:spPr>
        <p:txBody>
          <a:bodyPr wrap="square" lIns="0" tIns="0" rIns="0" bIns="0" rtlCol="0" vert="horz">
            <a:spAutoFit/>
          </a:bodyPr>
          <a:lstStyle/>
          <a:p>
            <a:pPr algn="r" marL="4379595" marR="4373245">
              <a:lnSpc>
                <a:spcPts val="3260"/>
              </a:lnSpc>
            </a:pPr>
            <a:r>
              <a:rPr dirty="0" sz="2800" spc="-60">
                <a:latin typeface="Tahoma"/>
                <a:cs typeface="Tahoma"/>
              </a:rPr>
              <a:t>ةرضاحملا</a:t>
            </a:r>
            <a:r>
              <a:rPr dirty="0" sz="2800" spc="-160">
                <a:latin typeface="Tahoma"/>
                <a:cs typeface="Tahoma"/>
              </a:rPr>
              <a:t> </a:t>
            </a:r>
            <a:r>
              <a:rPr dirty="0" sz="2800" spc="150">
                <a:latin typeface="Tahoma"/>
                <a:cs typeface="Tahoma"/>
              </a:rPr>
              <a:t>رواحم</a:t>
            </a:r>
            <a:endParaRPr sz="2800">
              <a:latin typeface="Tahoma"/>
              <a:cs typeface="Tahoma"/>
            </a:endParaRPr>
          </a:p>
        </p:txBody>
      </p:sp>
      <p:pic>
        <p:nvPicPr>
          <p:cNvPr id="10" name="object 10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207263" y="1847088"/>
            <a:ext cx="3875532" cy="3366516"/>
          </a:xfrm>
          <a:prstGeom prst="rect">
            <a:avLst/>
          </a:prstGeom>
        </p:spPr>
      </p:pic>
      <p:grpSp>
        <p:nvGrpSpPr>
          <p:cNvPr id="11" name="object 11" descr=""/>
          <p:cNvGrpSpPr/>
          <p:nvPr/>
        </p:nvGrpSpPr>
        <p:grpSpPr>
          <a:xfrm>
            <a:off x="4387596" y="2667000"/>
            <a:ext cx="7597140" cy="1839595"/>
            <a:chOff x="4387596" y="2667000"/>
            <a:chExt cx="7597140" cy="1839595"/>
          </a:xfrm>
        </p:grpSpPr>
        <p:sp>
          <p:nvSpPr>
            <p:cNvPr id="12" name="object 12" descr=""/>
            <p:cNvSpPr/>
            <p:nvPr/>
          </p:nvSpPr>
          <p:spPr>
            <a:xfrm>
              <a:off x="4387596" y="2667000"/>
              <a:ext cx="7597140" cy="1839595"/>
            </a:xfrm>
            <a:custGeom>
              <a:avLst/>
              <a:gdLst/>
              <a:ahLst/>
              <a:cxnLst/>
              <a:rect l="l" t="t" r="r" b="b"/>
              <a:pathLst>
                <a:path w="7597140" h="1839595">
                  <a:moveTo>
                    <a:pt x="7597140" y="0"/>
                  </a:moveTo>
                  <a:lnTo>
                    <a:pt x="0" y="0"/>
                  </a:lnTo>
                  <a:lnTo>
                    <a:pt x="0" y="1839468"/>
                  </a:lnTo>
                  <a:lnTo>
                    <a:pt x="7597140" y="1839468"/>
                  </a:lnTo>
                  <a:lnTo>
                    <a:pt x="759714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3" name="object 13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8471593" y="2819400"/>
              <a:ext cx="111125" cy="168275"/>
            </a:xfrm>
            <a:prstGeom prst="rect">
              <a:avLst/>
            </a:prstGeom>
          </p:spPr>
        </p:pic>
        <p:pic>
          <p:nvPicPr>
            <p:cNvPr id="14" name="object 14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0829602" y="3185159"/>
              <a:ext cx="111125" cy="168275"/>
            </a:xfrm>
            <a:prstGeom prst="rect">
              <a:avLst/>
            </a:prstGeom>
          </p:spPr>
        </p:pic>
        <p:pic>
          <p:nvPicPr>
            <p:cNvPr id="15" name="object 15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0825149" y="3550919"/>
              <a:ext cx="111125" cy="168274"/>
            </a:xfrm>
            <a:prstGeom prst="rect">
              <a:avLst/>
            </a:prstGeom>
          </p:spPr>
        </p:pic>
        <p:pic>
          <p:nvPicPr>
            <p:cNvPr id="16" name="object 16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7913809" y="3916933"/>
              <a:ext cx="111125" cy="168275"/>
            </a:xfrm>
            <a:prstGeom prst="rect">
              <a:avLst/>
            </a:prstGeom>
          </p:spPr>
        </p:pic>
      </p:grpSp>
      <p:sp>
        <p:nvSpPr>
          <p:cNvPr id="17" name="object 17" descr=""/>
          <p:cNvSpPr txBox="1"/>
          <p:nvPr/>
        </p:nvSpPr>
        <p:spPr>
          <a:xfrm>
            <a:off x="4387596" y="2667000"/>
            <a:ext cx="7597140" cy="1839595"/>
          </a:xfrm>
          <a:prstGeom prst="rect">
            <a:avLst/>
          </a:prstGeom>
        </p:spPr>
        <p:txBody>
          <a:bodyPr wrap="square" lIns="0" tIns="27940" rIns="0" bIns="0" rtlCol="0" vert="horz">
            <a:spAutoFit/>
          </a:bodyPr>
          <a:lstStyle/>
          <a:p>
            <a:pPr algn="r" marL="3178810" marR="78740">
              <a:lnSpc>
                <a:spcPts val="2880"/>
              </a:lnSpc>
              <a:spcBef>
                <a:spcPts val="220"/>
              </a:spcBef>
            </a:pPr>
            <a:r>
              <a:rPr dirty="0" sz="1600" spc="-120" b="1">
                <a:latin typeface="Tahoma"/>
                <a:cs typeface="Tahoma"/>
              </a:rPr>
              <a:t>يعانطص</a:t>
            </a:r>
            <a:r>
              <a:rPr dirty="0" sz="1600" spc="105" b="1">
                <a:latin typeface="Tahoma"/>
                <a:cs typeface="Tahoma"/>
              </a:rPr>
              <a:t>  </a:t>
            </a:r>
            <a:r>
              <a:rPr dirty="0" sz="1600" b="1">
                <a:latin typeface="Tahoma"/>
                <a:cs typeface="Tahoma"/>
              </a:rPr>
              <a:t>ا</a:t>
            </a:r>
            <a:r>
              <a:rPr dirty="0" sz="1600" spc="-5" b="1">
                <a:latin typeface="Tahoma"/>
                <a:cs typeface="Tahoma"/>
              </a:rPr>
              <a:t> </a:t>
            </a:r>
            <a:r>
              <a:rPr dirty="0" sz="1600" spc="-235" b="1">
                <a:latin typeface="Tahoma"/>
                <a:cs typeface="Tahoma"/>
              </a:rPr>
              <a:t>ءاكذلاب</a:t>
            </a:r>
            <a:r>
              <a:rPr dirty="0" sz="1600" spc="75" b="1">
                <a:latin typeface="Tahoma"/>
                <a:cs typeface="Tahoma"/>
              </a:rPr>
              <a:t> </a:t>
            </a:r>
            <a:r>
              <a:rPr dirty="0" sz="1600" spc="-305" b="1">
                <a:latin typeface="Tahoma"/>
                <a:cs typeface="Tahoma"/>
              </a:rPr>
              <a:t>ةلصتملا</a:t>
            </a:r>
            <a:r>
              <a:rPr dirty="0" sz="1600" spc="80" b="1">
                <a:latin typeface="Tahoma"/>
                <a:cs typeface="Tahoma"/>
              </a:rPr>
              <a:t> </a:t>
            </a:r>
            <a:r>
              <a:rPr dirty="0" sz="1600" spc="-490" b="1">
                <a:latin typeface="Tahoma"/>
                <a:cs typeface="Tahoma"/>
              </a:rPr>
              <a:t>ني</a:t>
            </a:r>
            <a:r>
              <a:rPr dirty="0" sz="1600" spc="-225" b="1">
                <a:latin typeface="Tahoma"/>
                <a:cs typeface="Tahoma"/>
              </a:rPr>
              <a:t> </a:t>
            </a:r>
            <a:r>
              <a:rPr dirty="0" sz="1600" spc="-285" b="1">
                <a:latin typeface="Tahoma"/>
                <a:cs typeface="Tahoma"/>
              </a:rPr>
              <a:t>ناوقلا</a:t>
            </a:r>
            <a:r>
              <a:rPr dirty="0" sz="1600" spc="60" b="1">
                <a:latin typeface="Tahoma"/>
                <a:cs typeface="Tahoma"/>
              </a:rPr>
              <a:t> </a:t>
            </a:r>
            <a:r>
              <a:rPr dirty="0" sz="1600" spc="170" b="1">
                <a:latin typeface="Tahoma"/>
                <a:cs typeface="Tahoma"/>
              </a:rPr>
              <a:t>مهأ</a:t>
            </a:r>
            <a:r>
              <a:rPr dirty="0" sz="1600" spc="395" b="1">
                <a:latin typeface="Tahoma"/>
                <a:cs typeface="Tahoma"/>
              </a:rPr>
              <a:t> </a:t>
            </a:r>
            <a:r>
              <a:rPr dirty="0" sz="1600" spc="-25" b="1">
                <a:latin typeface="Tahoma"/>
                <a:cs typeface="Tahoma"/>
              </a:rPr>
              <a:t>ـ</a:t>
            </a:r>
            <a:r>
              <a:rPr dirty="0" sz="1600" spc="-25" b="1">
                <a:latin typeface="Tahoma"/>
                <a:cs typeface="Tahoma"/>
              </a:rPr>
              <a:t>1</a:t>
            </a:r>
            <a:r>
              <a:rPr dirty="0" sz="1600" spc="-25" b="1">
                <a:latin typeface="Tahoma"/>
                <a:cs typeface="Tahoma"/>
              </a:rPr>
              <a:t> </a:t>
            </a:r>
            <a:r>
              <a:rPr dirty="0" sz="1600" b="1">
                <a:latin typeface="Tahoma"/>
                <a:cs typeface="Tahoma"/>
              </a:rPr>
              <a:t>ةاماحملاو</a:t>
            </a:r>
            <a:r>
              <a:rPr dirty="0" sz="1600" spc="-120" b="1">
                <a:latin typeface="Tahoma"/>
                <a:cs typeface="Tahoma"/>
              </a:rPr>
              <a:t> </a:t>
            </a:r>
            <a:r>
              <a:rPr dirty="0" sz="1600" spc="-120" b="1">
                <a:latin typeface="Tahoma"/>
                <a:cs typeface="Tahoma"/>
              </a:rPr>
              <a:t>يعانطص</a:t>
            </a:r>
            <a:r>
              <a:rPr dirty="0" sz="1600" spc="75" b="1">
                <a:latin typeface="Tahoma"/>
                <a:cs typeface="Tahoma"/>
              </a:rPr>
              <a:t>  </a:t>
            </a:r>
            <a:r>
              <a:rPr dirty="0" sz="1600" b="1">
                <a:latin typeface="Tahoma"/>
                <a:cs typeface="Tahoma"/>
              </a:rPr>
              <a:t>ا</a:t>
            </a:r>
            <a:r>
              <a:rPr dirty="0" sz="1600" spc="-55" b="1">
                <a:latin typeface="Tahoma"/>
                <a:cs typeface="Tahoma"/>
              </a:rPr>
              <a:t> </a:t>
            </a:r>
            <a:r>
              <a:rPr dirty="0" sz="1600" spc="-114" b="1">
                <a:latin typeface="Tahoma"/>
                <a:cs typeface="Tahoma"/>
              </a:rPr>
              <a:t>ءاكذلا</a:t>
            </a:r>
            <a:r>
              <a:rPr dirty="0" sz="1600" spc="-5" b="1">
                <a:latin typeface="Tahoma"/>
                <a:cs typeface="Tahoma"/>
              </a:rPr>
              <a:t> </a:t>
            </a:r>
            <a:r>
              <a:rPr dirty="0" sz="1600" spc="-25" b="1">
                <a:latin typeface="Tahoma"/>
                <a:cs typeface="Tahoma"/>
              </a:rPr>
              <a:t>ـ</a:t>
            </a:r>
            <a:r>
              <a:rPr dirty="0" sz="1600" spc="-25" b="1">
                <a:latin typeface="Tahoma"/>
                <a:cs typeface="Tahoma"/>
              </a:rPr>
              <a:t>2</a:t>
            </a:r>
            <a:endParaRPr sz="1600">
              <a:latin typeface="Tahoma"/>
              <a:cs typeface="Tahoma"/>
            </a:endParaRPr>
          </a:p>
          <a:p>
            <a:pPr algn="r" marL="3826510" marR="80010">
              <a:lnSpc>
                <a:spcPct val="100000"/>
              </a:lnSpc>
              <a:spcBef>
                <a:spcPts val="705"/>
              </a:spcBef>
            </a:pPr>
            <a:r>
              <a:rPr dirty="0" sz="1600" spc="-395" b="1">
                <a:latin typeface="Tahoma"/>
                <a:cs typeface="Tahoma"/>
              </a:rPr>
              <a:t>يئاضقلا</a:t>
            </a:r>
            <a:r>
              <a:rPr dirty="0" sz="1600" spc="60" b="1">
                <a:latin typeface="Tahoma"/>
                <a:cs typeface="Tahoma"/>
              </a:rPr>
              <a:t> </a:t>
            </a:r>
            <a:r>
              <a:rPr dirty="0" sz="1600" spc="-10" b="1">
                <a:latin typeface="Tahoma"/>
                <a:cs typeface="Tahoma"/>
              </a:rPr>
              <a:t>لمعلاو</a:t>
            </a:r>
            <a:r>
              <a:rPr dirty="0" sz="1600" spc="-110" b="1">
                <a:latin typeface="Tahoma"/>
                <a:cs typeface="Tahoma"/>
              </a:rPr>
              <a:t> </a:t>
            </a:r>
            <a:r>
              <a:rPr dirty="0" sz="1600" spc="-120" b="1">
                <a:latin typeface="Tahoma"/>
                <a:cs typeface="Tahoma"/>
              </a:rPr>
              <a:t>يعانطص</a:t>
            </a:r>
            <a:r>
              <a:rPr dirty="0" sz="1600" spc="60" b="1">
                <a:latin typeface="Tahoma"/>
                <a:cs typeface="Tahoma"/>
              </a:rPr>
              <a:t>  </a:t>
            </a:r>
            <a:r>
              <a:rPr dirty="0" sz="1600" b="1">
                <a:latin typeface="Tahoma"/>
                <a:cs typeface="Tahoma"/>
              </a:rPr>
              <a:t>ا</a:t>
            </a:r>
            <a:r>
              <a:rPr dirty="0" sz="1600" spc="-40" b="1">
                <a:latin typeface="Tahoma"/>
                <a:cs typeface="Tahoma"/>
              </a:rPr>
              <a:t> </a:t>
            </a:r>
            <a:r>
              <a:rPr dirty="0" sz="1600" spc="-114" b="1">
                <a:latin typeface="Tahoma"/>
                <a:cs typeface="Tahoma"/>
              </a:rPr>
              <a:t>ءاكذلا</a:t>
            </a:r>
            <a:r>
              <a:rPr dirty="0" sz="1600" spc="-5" b="1">
                <a:latin typeface="Tahoma"/>
                <a:cs typeface="Tahoma"/>
              </a:rPr>
              <a:t> </a:t>
            </a:r>
            <a:r>
              <a:rPr dirty="0" sz="1600" spc="-25" b="1">
                <a:latin typeface="Tahoma"/>
                <a:cs typeface="Tahoma"/>
              </a:rPr>
              <a:t>ـ</a:t>
            </a:r>
            <a:r>
              <a:rPr dirty="0" sz="1600" spc="-25" b="1">
                <a:latin typeface="Tahoma"/>
                <a:cs typeface="Tahoma"/>
              </a:rPr>
              <a:t>3</a:t>
            </a:r>
            <a:endParaRPr sz="1600">
              <a:latin typeface="Tahoma"/>
              <a:cs typeface="Tahoma"/>
            </a:endParaRPr>
          </a:p>
          <a:p>
            <a:pPr algn="r" marL="662305" marR="80010">
              <a:lnSpc>
                <a:spcPct val="100000"/>
              </a:lnSpc>
              <a:spcBef>
                <a:spcPts val="960"/>
              </a:spcBef>
            </a:pPr>
            <a:r>
              <a:rPr dirty="0" sz="1600" spc="-395" b="1">
                <a:latin typeface="Tahoma"/>
                <a:cs typeface="Tahoma"/>
              </a:rPr>
              <a:t>يئاضقلا</a:t>
            </a:r>
            <a:r>
              <a:rPr dirty="0" sz="1600" spc="50" b="1">
                <a:latin typeface="Tahoma"/>
                <a:cs typeface="Tahoma"/>
              </a:rPr>
              <a:t> </a:t>
            </a:r>
            <a:r>
              <a:rPr dirty="0" sz="1600" spc="-50" b="1">
                <a:latin typeface="Tahoma"/>
                <a:cs typeface="Tahoma"/>
              </a:rPr>
              <a:t>لمعلا</a:t>
            </a:r>
            <a:r>
              <a:rPr dirty="0" sz="1600" spc="-70" b="1">
                <a:latin typeface="Tahoma"/>
                <a:cs typeface="Tahoma"/>
              </a:rPr>
              <a:t> </a:t>
            </a:r>
            <a:r>
              <a:rPr dirty="0" sz="1600" spc="-370" b="1">
                <a:latin typeface="Tahoma"/>
                <a:cs typeface="Tahoma"/>
              </a:rPr>
              <a:t>يف</a:t>
            </a:r>
            <a:r>
              <a:rPr dirty="0" sz="1600" spc="20" b="1">
                <a:latin typeface="Tahoma"/>
                <a:cs typeface="Tahoma"/>
              </a:rPr>
              <a:t> </a:t>
            </a:r>
            <a:r>
              <a:rPr dirty="0" sz="1600" spc="-120" b="1">
                <a:latin typeface="Tahoma"/>
                <a:cs typeface="Tahoma"/>
              </a:rPr>
              <a:t>يعانطص</a:t>
            </a:r>
            <a:r>
              <a:rPr dirty="0" sz="1600" spc="105" b="1">
                <a:latin typeface="Tahoma"/>
                <a:cs typeface="Tahoma"/>
              </a:rPr>
              <a:t>  </a:t>
            </a:r>
            <a:r>
              <a:rPr dirty="0" sz="1600" b="1">
                <a:latin typeface="Tahoma"/>
                <a:cs typeface="Tahoma"/>
              </a:rPr>
              <a:t>ا</a:t>
            </a:r>
            <a:r>
              <a:rPr dirty="0" sz="1600" spc="15" b="1">
                <a:latin typeface="Tahoma"/>
                <a:cs typeface="Tahoma"/>
              </a:rPr>
              <a:t> </a:t>
            </a:r>
            <a:r>
              <a:rPr dirty="0" sz="1600" spc="-110" b="1">
                <a:latin typeface="Tahoma"/>
                <a:cs typeface="Tahoma"/>
              </a:rPr>
              <a:t>ءاكذلا</a:t>
            </a:r>
            <a:r>
              <a:rPr dirty="0" sz="1600" spc="10" b="1">
                <a:latin typeface="Tahoma"/>
                <a:cs typeface="Tahoma"/>
              </a:rPr>
              <a:t> </a:t>
            </a:r>
            <a:r>
              <a:rPr dirty="0" sz="1600" spc="-250" b="1">
                <a:latin typeface="Tahoma"/>
                <a:cs typeface="Tahoma"/>
              </a:rPr>
              <a:t>مادختس</a:t>
            </a:r>
            <a:r>
              <a:rPr dirty="0" sz="1600" spc="-240" b="1">
                <a:latin typeface="Tahoma"/>
                <a:cs typeface="Tahoma"/>
              </a:rPr>
              <a:t> </a:t>
            </a:r>
            <a:r>
              <a:rPr dirty="0" sz="1600" b="1">
                <a:latin typeface="Tahoma"/>
                <a:cs typeface="Tahoma"/>
              </a:rPr>
              <a:t>ا</a:t>
            </a:r>
            <a:r>
              <a:rPr dirty="0" sz="1600" b="1">
                <a:latin typeface="Tahoma"/>
                <a:cs typeface="Tahoma"/>
              </a:rPr>
              <a:t> </a:t>
            </a:r>
            <a:r>
              <a:rPr dirty="0" sz="1600" spc="-380" b="1">
                <a:latin typeface="Tahoma"/>
                <a:cs typeface="Tahoma"/>
              </a:rPr>
              <a:t>يف</a:t>
            </a:r>
            <a:r>
              <a:rPr dirty="0" sz="1600" spc="5" b="1">
                <a:latin typeface="Tahoma"/>
                <a:cs typeface="Tahoma"/>
              </a:rPr>
              <a:t> </a:t>
            </a:r>
            <a:r>
              <a:rPr dirty="0" sz="1600" spc="-220" b="1">
                <a:latin typeface="Tahoma"/>
                <a:cs typeface="Tahoma"/>
              </a:rPr>
              <a:t>ةيملاعلا</a:t>
            </a:r>
            <a:r>
              <a:rPr dirty="0" sz="1600" spc="50" b="1">
                <a:latin typeface="Tahoma"/>
                <a:cs typeface="Tahoma"/>
              </a:rPr>
              <a:t> </a:t>
            </a:r>
            <a:r>
              <a:rPr dirty="0" sz="1600" spc="-245" b="1">
                <a:latin typeface="Tahoma"/>
                <a:cs typeface="Tahoma"/>
              </a:rPr>
              <a:t>براجتلا</a:t>
            </a:r>
            <a:r>
              <a:rPr dirty="0" sz="1600" spc="35" b="1">
                <a:latin typeface="Tahoma"/>
                <a:cs typeface="Tahoma"/>
              </a:rPr>
              <a:t> </a:t>
            </a:r>
            <a:r>
              <a:rPr dirty="0" sz="1600" spc="-25" b="1">
                <a:latin typeface="Tahoma"/>
                <a:cs typeface="Tahoma"/>
              </a:rPr>
              <a:t>ـ</a:t>
            </a:r>
            <a:r>
              <a:rPr dirty="0" sz="1600" spc="-25" b="1">
                <a:latin typeface="Tahoma"/>
                <a:cs typeface="Tahoma"/>
              </a:rPr>
              <a:t>4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18" name="object 18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057133" y="447293"/>
            <a:ext cx="2371725" cy="26924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95"/>
              </a:spcBef>
            </a:pPr>
            <a:r>
              <a:rPr dirty="0" sz="1600" spc="-220">
                <a:solidFill>
                  <a:srgbClr val="DF6C5D"/>
                </a:solidFill>
              </a:rPr>
              <a:t>يمقرلا</a:t>
            </a:r>
            <a:r>
              <a:rPr dirty="0" sz="1600" spc="90">
                <a:solidFill>
                  <a:srgbClr val="DF6C5D"/>
                </a:solidFill>
              </a:rPr>
              <a:t> </a:t>
            </a:r>
            <a:r>
              <a:rPr dirty="0" sz="1600" spc="-229">
                <a:solidFill>
                  <a:srgbClr val="DF6C5D"/>
                </a:solidFill>
              </a:rPr>
              <a:t>نوناقلا</a:t>
            </a:r>
            <a:r>
              <a:rPr dirty="0" sz="1600" spc="70">
                <a:solidFill>
                  <a:srgbClr val="DF6C5D"/>
                </a:solidFill>
              </a:rPr>
              <a:t> </a:t>
            </a:r>
            <a:r>
              <a:rPr dirty="0" sz="1600" spc="-665">
                <a:solidFill>
                  <a:srgbClr val="DF6C5D"/>
                </a:solidFill>
              </a:rPr>
              <a:t>ريتس</a:t>
            </a:r>
            <a:r>
              <a:rPr dirty="0" sz="1600" spc="-220">
                <a:solidFill>
                  <a:srgbClr val="DF6C5D"/>
                </a:solidFill>
              </a:rPr>
              <a:t> </a:t>
            </a:r>
            <a:r>
              <a:rPr dirty="0" sz="1600" spc="-25">
                <a:solidFill>
                  <a:srgbClr val="DF6C5D"/>
                </a:solidFill>
              </a:rPr>
              <a:t>جام</a:t>
            </a:r>
            <a:endParaRPr sz="1600"/>
          </a:p>
        </p:txBody>
      </p:sp>
      <p:sp>
        <p:nvSpPr>
          <p:cNvPr id="3" name="object 3" descr=""/>
          <p:cNvSpPr txBox="1"/>
          <p:nvPr/>
        </p:nvSpPr>
        <p:spPr>
          <a:xfrm>
            <a:off x="7488681" y="803909"/>
            <a:ext cx="786130" cy="23939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5"/>
              </a:spcBef>
            </a:pPr>
            <a:r>
              <a:rPr dirty="0" sz="1400" spc="-180" b="1">
                <a:latin typeface="Tahoma"/>
                <a:cs typeface="Tahoma"/>
              </a:rPr>
              <a:t>يعانطص</a:t>
            </a:r>
            <a:endParaRPr sz="1400">
              <a:latin typeface="Tahoma"/>
              <a:cs typeface="Tahoma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294892" y="845692"/>
            <a:ext cx="98425" cy="149225"/>
          </a:xfrm>
          <a:prstGeom prst="rect">
            <a:avLst/>
          </a:prstGeom>
        </p:spPr>
      </p:pic>
      <p:sp>
        <p:nvSpPr>
          <p:cNvPr id="5" name="object 5" descr=""/>
          <p:cNvSpPr txBox="1"/>
          <p:nvPr/>
        </p:nvSpPr>
        <p:spPr>
          <a:xfrm>
            <a:off x="8409464" y="702332"/>
            <a:ext cx="2594610" cy="699770"/>
          </a:xfrm>
          <a:prstGeom prst="rect">
            <a:avLst/>
          </a:prstGeom>
        </p:spPr>
        <p:txBody>
          <a:bodyPr wrap="square" lIns="0" tIns="1143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900"/>
              </a:spcBef>
            </a:pP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10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spc="25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55" b="1">
                <a:latin typeface="Tahoma"/>
                <a:cs typeface="Tahoma"/>
              </a:rPr>
              <a:t> </a:t>
            </a:r>
            <a:r>
              <a:rPr dirty="0" sz="1400" spc="-125" b="1" i="1">
                <a:latin typeface="Trebuchet MS"/>
                <a:cs typeface="Trebuchet MS"/>
              </a:rPr>
              <a:t>:</a:t>
            </a:r>
            <a:r>
              <a:rPr dirty="0" sz="1400" spc="-125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marL="405130">
              <a:lnSpc>
                <a:spcPct val="100000"/>
              </a:lnSpc>
              <a:spcBef>
                <a:spcPts val="910"/>
              </a:spcBef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</p:txBody>
      </p:sp>
      <p:pic>
        <p:nvPicPr>
          <p:cNvPr id="6" name="object 6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64463" y="1411224"/>
            <a:ext cx="4658868" cy="4343400"/>
          </a:xfrm>
          <a:prstGeom prst="rect">
            <a:avLst/>
          </a:prstGeom>
        </p:spPr>
      </p:pic>
      <p:grpSp>
        <p:nvGrpSpPr>
          <p:cNvPr id="7" name="object 7" descr=""/>
          <p:cNvGrpSpPr/>
          <p:nvPr/>
        </p:nvGrpSpPr>
        <p:grpSpPr>
          <a:xfrm>
            <a:off x="5583935" y="3270503"/>
            <a:ext cx="6335395" cy="626745"/>
            <a:chOff x="5583935" y="3270503"/>
            <a:chExt cx="6335395" cy="626745"/>
          </a:xfrm>
        </p:grpSpPr>
        <p:sp>
          <p:nvSpPr>
            <p:cNvPr id="8" name="object 8" descr=""/>
            <p:cNvSpPr/>
            <p:nvPr/>
          </p:nvSpPr>
          <p:spPr>
            <a:xfrm>
              <a:off x="5583935" y="3270503"/>
              <a:ext cx="6335395" cy="626745"/>
            </a:xfrm>
            <a:custGeom>
              <a:avLst/>
              <a:gdLst/>
              <a:ahLst/>
              <a:cxnLst/>
              <a:rect l="l" t="t" r="r" b="b"/>
              <a:pathLst>
                <a:path w="6335395" h="626745">
                  <a:moveTo>
                    <a:pt x="6335268" y="0"/>
                  </a:moveTo>
                  <a:lnTo>
                    <a:pt x="0" y="0"/>
                  </a:lnTo>
                  <a:lnTo>
                    <a:pt x="0" y="626364"/>
                  </a:lnTo>
                  <a:lnTo>
                    <a:pt x="6335268" y="626364"/>
                  </a:lnTo>
                  <a:lnTo>
                    <a:pt x="633526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9" name="object 9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855050" y="3319779"/>
              <a:ext cx="193675" cy="292099"/>
            </a:xfrm>
            <a:prstGeom prst="rect">
              <a:avLst/>
            </a:prstGeom>
          </p:spPr>
        </p:pic>
      </p:grpSp>
      <p:sp>
        <p:nvSpPr>
          <p:cNvPr id="10" name="object 10" descr=""/>
          <p:cNvSpPr txBox="1"/>
          <p:nvPr/>
        </p:nvSpPr>
        <p:spPr>
          <a:xfrm>
            <a:off x="5583935" y="3270503"/>
            <a:ext cx="6335395" cy="62674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r" marL="589915" marR="604520">
              <a:lnSpc>
                <a:spcPts val="3250"/>
              </a:lnSpc>
            </a:pPr>
            <a:r>
              <a:rPr dirty="0" sz="2800" spc="-500" b="1">
                <a:solidFill>
                  <a:srgbClr val="FF0000"/>
                </a:solidFill>
                <a:latin typeface="Tahoma"/>
                <a:cs typeface="Tahoma"/>
              </a:rPr>
              <a:t>تاعيرش</a:t>
            </a:r>
            <a:r>
              <a:rPr dirty="0" sz="2800" spc="-24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800" spc="-640" b="1">
                <a:solidFill>
                  <a:srgbClr val="FF0000"/>
                </a:solidFill>
                <a:latin typeface="Tahoma"/>
                <a:cs typeface="Tahoma"/>
              </a:rPr>
              <a:t>تلاو</a:t>
            </a:r>
            <a:r>
              <a:rPr dirty="0" sz="2800" spc="6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800" spc="-355" b="1">
                <a:solidFill>
                  <a:srgbClr val="FF0000"/>
                </a:solidFill>
                <a:latin typeface="Tahoma"/>
                <a:cs typeface="Tahoma"/>
              </a:rPr>
              <a:t>يعانطص</a:t>
            </a:r>
            <a:r>
              <a:rPr dirty="0" sz="2800" spc="405" b="1">
                <a:solidFill>
                  <a:srgbClr val="FF0000"/>
                </a:solidFill>
                <a:latin typeface="Tahoma"/>
                <a:cs typeface="Tahoma"/>
              </a:rPr>
              <a:t>  </a:t>
            </a:r>
            <a:r>
              <a:rPr dirty="0" sz="2800" b="1">
                <a:solidFill>
                  <a:srgbClr val="FF0000"/>
                </a:solidFill>
                <a:latin typeface="Tahoma"/>
                <a:cs typeface="Tahoma"/>
              </a:rPr>
              <a:t>ا</a:t>
            </a:r>
            <a:r>
              <a:rPr dirty="0" sz="2800" spc="3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800" spc="-170" b="1">
                <a:solidFill>
                  <a:srgbClr val="FF0000"/>
                </a:solidFill>
                <a:latin typeface="Tahoma"/>
                <a:cs typeface="Tahoma"/>
              </a:rPr>
              <a:t>ءاكذلا</a:t>
            </a:r>
            <a:endParaRPr sz="2800">
              <a:latin typeface="Tahoma"/>
              <a:cs typeface="Tahoma"/>
            </a:endParaRPr>
          </a:p>
        </p:txBody>
      </p:sp>
      <p:sp>
        <p:nvSpPr>
          <p:cNvPr id="11" name="object 11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7488681" y="366522"/>
            <a:ext cx="3515360" cy="7264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581025" marR="580390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12700" marR="5080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ctr" marL="12700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3" name="object 3" descr=""/>
          <p:cNvSpPr/>
          <p:nvPr/>
        </p:nvSpPr>
        <p:spPr>
          <a:xfrm>
            <a:off x="4070603" y="1665732"/>
            <a:ext cx="7914640" cy="4125595"/>
          </a:xfrm>
          <a:custGeom>
            <a:avLst/>
            <a:gdLst/>
            <a:ahLst/>
            <a:cxnLst/>
            <a:rect l="l" t="t" r="r" b="b"/>
            <a:pathLst>
              <a:path w="7914640" h="4125595">
                <a:moveTo>
                  <a:pt x="7914132" y="0"/>
                </a:moveTo>
                <a:lnTo>
                  <a:pt x="0" y="0"/>
                </a:lnTo>
                <a:lnTo>
                  <a:pt x="0" y="4125467"/>
                </a:lnTo>
                <a:lnTo>
                  <a:pt x="7914132" y="4125467"/>
                </a:lnTo>
                <a:lnTo>
                  <a:pt x="791413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 descr=""/>
          <p:cNvSpPr txBox="1"/>
          <p:nvPr/>
        </p:nvSpPr>
        <p:spPr>
          <a:xfrm>
            <a:off x="4087114" y="1622805"/>
            <a:ext cx="7884159" cy="3866515"/>
          </a:xfrm>
          <a:prstGeom prst="rect">
            <a:avLst/>
          </a:prstGeom>
        </p:spPr>
        <p:txBody>
          <a:bodyPr wrap="square" lIns="0" tIns="195580" rIns="0" bIns="0" rtlCol="0" vert="horz">
            <a:spAutoFit/>
          </a:bodyPr>
          <a:lstStyle/>
          <a:p>
            <a:pPr algn="r" marL="3643629" marR="3650615">
              <a:lnSpc>
                <a:spcPct val="100000"/>
              </a:lnSpc>
              <a:spcBef>
                <a:spcPts val="1540"/>
              </a:spcBef>
            </a:pPr>
            <a:r>
              <a:rPr dirty="0" sz="2400" spc="-380" b="1">
                <a:solidFill>
                  <a:srgbClr val="FF0000"/>
                </a:solidFill>
                <a:latin typeface="Tahoma"/>
                <a:cs typeface="Tahoma"/>
              </a:rPr>
              <a:t>ادنك</a:t>
            </a:r>
            <a:endParaRPr sz="2400">
              <a:latin typeface="Tahoma"/>
              <a:cs typeface="Tahoma"/>
            </a:endParaRPr>
          </a:p>
          <a:p>
            <a:pPr algn="r" marL="76200" marR="68580" indent="-635">
              <a:lnSpc>
                <a:spcPct val="150000"/>
              </a:lnSpc>
            </a:pPr>
            <a:r>
              <a:rPr dirty="0" sz="2400" spc="-840">
                <a:latin typeface="Tahoma"/>
                <a:cs typeface="Tahoma"/>
              </a:rPr>
              <a:t>ان</a:t>
            </a:r>
            <a:r>
              <a:rPr dirty="0" baseline="17361" sz="3600" spc="-1260">
                <a:latin typeface="Tahoma"/>
                <a:cs typeface="Tahoma"/>
              </a:rPr>
              <a:t>"</a:t>
            </a:r>
            <a:r>
              <a:rPr dirty="0" baseline="17361" sz="3600" spc="-247">
                <a:latin typeface="Tahoma"/>
                <a:cs typeface="Tahoma"/>
              </a:rPr>
              <a:t> </a:t>
            </a:r>
            <a:r>
              <a:rPr dirty="0" sz="2400" spc="-105">
                <a:latin typeface="Tahoma"/>
                <a:cs typeface="Tahoma"/>
              </a:rPr>
              <a:t>وناق</a:t>
            </a:r>
            <a:r>
              <a:rPr dirty="0" sz="2400" spc="-35">
                <a:latin typeface="Tahoma"/>
                <a:cs typeface="Tahoma"/>
              </a:rPr>
              <a:t> </a:t>
            </a:r>
            <a:r>
              <a:rPr dirty="0" sz="2400" spc="-160">
                <a:latin typeface="Tahoma"/>
                <a:cs typeface="Tahoma"/>
              </a:rPr>
              <a:t>تحرتقا</a:t>
            </a:r>
            <a:r>
              <a:rPr dirty="0" sz="2400" spc="175">
                <a:latin typeface="Tahoma"/>
                <a:cs typeface="Tahoma"/>
              </a:rPr>
              <a:t> </a:t>
            </a:r>
            <a:r>
              <a:rPr dirty="0" sz="2400" spc="-465">
                <a:latin typeface="Tahoma"/>
                <a:cs typeface="Tahoma"/>
              </a:rPr>
              <a:t>يتلا</a:t>
            </a:r>
            <a:r>
              <a:rPr dirty="0" sz="2400" spc="280">
                <a:latin typeface="Tahoma"/>
                <a:cs typeface="Tahoma"/>
              </a:rPr>
              <a:t> </a:t>
            </a:r>
            <a:r>
              <a:rPr dirty="0" sz="2400" spc="-85">
                <a:latin typeface="Tahoma"/>
                <a:cs typeface="Tahoma"/>
              </a:rPr>
              <a:t>ملاعلا</a:t>
            </a:r>
            <a:r>
              <a:rPr dirty="0" sz="2400" spc="180">
                <a:latin typeface="Tahoma"/>
                <a:cs typeface="Tahoma"/>
              </a:rPr>
              <a:t> </a:t>
            </a:r>
            <a:r>
              <a:rPr dirty="0" sz="2400" spc="-275">
                <a:latin typeface="Tahoma"/>
                <a:cs typeface="Tahoma"/>
              </a:rPr>
              <a:t>يف</a:t>
            </a:r>
            <a:r>
              <a:rPr dirty="0" sz="2400" spc="170">
                <a:latin typeface="Tahoma"/>
                <a:cs typeface="Tahoma"/>
              </a:rPr>
              <a:t> </a:t>
            </a:r>
            <a:r>
              <a:rPr dirty="0" sz="2400">
                <a:latin typeface="Tahoma"/>
                <a:cs typeface="Tahoma"/>
              </a:rPr>
              <a:t>لودلا</a:t>
            </a:r>
            <a:r>
              <a:rPr dirty="0" sz="2400" spc="175">
                <a:latin typeface="Tahoma"/>
                <a:cs typeface="Tahoma"/>
              </a:rPr>
              <a:t> </a:t>
            </a:r>
            <a:r>
              <a:rPr dirty="0" sz="2400" spc="-45">
                <a:latin typeface="Tahoma"/>
                <a:cs typeface="Tahoma"/>
              </a:rPr>
              <a:t>لئاوأ</a:t>
            </a:r>
            <a:r>
              <a:rPr dirty="0" sz="2400" spc="165">
                <a:latin typeface="Tahoma"/>
                <a:cs typeface="Tahoma"/>
              </a:rPr>
              <a:t> </a:t>
            </a:r>
            <a:r>
              <a:rPr dirty="0" sz="2400" spc="315">
                <a:latin typeface="Tahoma"/>
                <a:cs typeface="Tahoma"/>
              </a:rPr>
              <a:t>نم</a:t>
            </a:r>
            <a:r>
              <a:rPr dirty="0" sz="2400" spc="170">
                <a:latin typeface="Tahoma"/>
                <a:cs typeface="Tahoma"/>
              </a:rPr>
              <a:t> </a:t>
            </a:r>
            <a:r>
              <a:rPr dirty="0" sz="2400" spc="-100">
                <a:latin typeface="Tahoma"/>
                <a:cs typeface="Tahoma"/>
              </a:rPr>
              <a:t>ادنك</a:t>
            </a:r>
            <a:r>
              <a:rPr dirty="0" sz="2400" spc="175">
                <a:latin typeface="Tahoma"/>
                <a:cs typeface="Tahoma"/>
              </a:rPr>
              <a:t> </a:t>
            </a:r>
            <a:r>
              <a:rPr dirty="0" sz="2400" spc="-75">
                <a:latin typeface="Tahoma"/>
                <a:cs typeface="Tahoma"/>
              </a:rPr>
              <a:t>دعت</a:t>
            </a:r>
            <a:r>
              <a:rPr dirty="0" sz="2400" spc="-75">
                <a:latin typeface="Tahoma"/>
                <a:cs typeface="Tahoma"/>
              </a:rPr>
              <a:t> </a:t>
            </a:r>
            <a:r>
              <a:rPr dirty="0" sz="2400">
                <a:latin typeface="Tahoma"/>
                <a:cs typeface="Tahoma"/>
              </a:rPr>
              <a:t>ءاكذلا</a:t>
            </a:r>
            <a:r>
              <a:rPr dirty="0" sz="2400" spc="455">
                <a:latin typeface="Tahoma"/>
                <a:cs typeface="Tahoma"/>
              </a:rPr>
              <a:t>  </a:t>
            </a:r>
            <a:r>
              <a:rPr dirty="0" sz="2400">
                <a:latin typeface="Tahoma"/>
                <a:cs typeface="Tahoma"/>
              </a:rPr>
              <a:t>نوناق</a:t>
            </a:r>
            <a:r>
              <a:rPr dirty="0" sz="2400" spc="455">
                <a:latin typeface="Tahoma"/>
                <a:cs typeface="Tahoma"/>
              </a:rPr>
              <a:t>  </a:t>
            </a:r>
            <a:r>
              <a:rPr dirty="0" sz="2400">
                <a:latin typeface="Tahoma"/>
                <a:cs typeface="Tahoma"/>
              </a:rPr>
              <a:t>مدقيو</a:t>
            </a:r>
            <a:r>
              <a:rPr dirty="0" sz="2400" spc="459">
                <a:latin typeface="Tahoma"/>
                <a:cs typeface="Tahoma"/>
              </a:rPr>
              <a:t>  </a:t>
            </a:r>
            <a:r>
              <a:rPr dirty="0" sz="2400" spc="-10" i="1">
                <a:latin typeface="Verdana"/>
                <a:cs typeface="Verdana"/>
              </a:rPr>
              <a:t>.</a:t>
            </a:r>
            <a:r>
              <a:rPr dirty="0" sz="2400" spc="-10">
                <a:latin typeface="Tahoma"/>
                <a:cs typeface="Tahoma"/>
              </a:rPr>
              <a:t>يعانطصالا</a:t>
            </a:r>
            <a:r>
              <a:rPr dirty="0" sz="2400" spc="450">
                <a:latin typeface="Tahoma"/>
                <a:cs typeface="Tahoma"/>
              </a:rPr>
              <a:t>  </a:t>
            </a:r>
            <a:r>
              <a:rPr dirty="0" sz="2400">
                <a:latin typeface="Tahoma"/>
                <a:cs typeface="Tahoma"/>
              </a:rPr>
              <a:t>ءاكذلا</a:t>
            </a:r>
            <a:r>
              <a:rPr dirty="0" sz="2400" spc="459">
                <a:latin typeface="Tahoma"/>
                <a:cs typeface="Tahoma"/>
              </a:rPr>
              <a:t>  </a:t>
            </a:r>
            <a:r>
              <a:rPr dirty="0" sz="2400" spc="-465">
                <a:latin typeface="Tahoma"/>
                <a:cs typeface="Tahoma"/>
              </a:rPr>
              <a:t>ميظنتل</a:t>
            </a:r>
            <a:endParaRPr sz="2400">
              <a:latin typeface="Tahoma"/>
              <a:cs typeface="Tahoma"/>
            </a:endParaRPr>
          </a:p>
          <a:p>
            <a:pPr algn="r" marL="76200" marR="67945" indent="635">
              <a:lnSpc>
                <a:spcPct val="150000"/>
              </a:lnSpc>
            </a:pPr>
            <a:r>
              <a:rPr dirty="0" sz="2400">
                <a:latin typeface="Tahoma"/>
                <a:cs typeface="Tahoma"/>
              </a:rPr>
              <a:t>ءاكذلا</a:t>
            </a:r>
            <a:r>
              <a:rPr dirty="0" sz="2400" spc="270">
                <a:latin typeface="Tahoma"/>
                <a:cs typeface="Tahoma"/>
              </a:rPr>
              <a:t> </a:t>
            </a:r>
            <a:r>
              <a:rPr dirty="0" sz="2400" spc="-470">
                <a:latin typeface="Tahoma"/>
                <a:cs typeface="Tahoma"/>
              </a:rPr>
              <a:t>ميظنتل</a:t>
            </a:r>
            <a:r>
              <a:rPr dirty="0" sz="2400" spc="375">
                <a:latin typeface="Tahoma"/>
                <a:cs typeface="Tahoma"/>
              </a:rPr>
              <a:t> </a:t>
            </a:r>
            <a:r>
              <a:rPr dirty="0" sz="2400" spc="-825">
                <a:latin typeface="Tahoma"/>
                <a:cs typeface="Tahoma"/>
              </a:rPr>
              <a:t>انز</a:t>
            </a:r>
            <a:r>
              <a:rPr dirty="0" baseline="17361" sz="3600" spc="-1237">
                <a:latin typeface="Tahoma"/>
                <a:cs typeface="Tahoma"/>
              </a:rPr>
              <a:t>"</a:t>
            </a:r>
            <a:r>
              <a:rPr dirty="0" baseline="17361" sz="3600" spc="675">
                <a:latin typeface="Tahoma"/>
                <a:cs typeface="Tahoma"/>
              </a:rPr>
              <a:t> </a:t>
            </a:r>
            <a:r>
              <a:rPr dirty="0" sz="2400">
                <a:latin typeface="Tahoma"/>
                <a:cs typeface="Tahoma"/>
              </a:rPr>
              <a:t>اوتم</a:t>
            </a:r>
            <a:r>
              <a:rPr dirty="0" sz="2400" spc="365">
                <a:latin typeface="Tahoma"/>
                <a:cs typeface="Tahoma"/>
              </a:rPr>
              <a:t> </a:t>
            </a:r>
            <a:r>
              <a:rPr dirty="0" sz="2400" spc="-685">
                <a:latin typeface="Tahoma"/>
                <a:cs typeface="Tahoma"/>
              </a:rPr>
              <a:t>اج</a:t>
            </a:r>
            <a:r>
              <a:rPr dirty="0" baseline="4629" sz="3600" spc="-1027">
                <a:latin typeface="Tahoma"/>
                <a:cs typeface="Tahoma"/>
              </a:rPr>
              <a:t>"</a:t>
            </a:r>
            <a:r>
              <a:rPr dirty="0" baseline="4629" sz="3600" spc="742">
                <a:latin typeface="Tahoma"/>
                <a:cs typeface="Tahoma"/>
              </a:rPr>
              <a:t> </a:t>
            </a:r>
            <a:r>
              <a:rPr dirty="0" sz="2400">
                <a:latin typeface="Tahoma"/>
                <a:cs typeface="Tahoma"/>
              </a:rPr>
              <a:t>هن</a:t>
            </a:r>
            <a:r>
              <a:rPr dirty="0" sz="2400">
                <a:latin typeface="Tahoma"/>
                <a:cs typeface="Tahoma"/>
              </a:rPr>
              <a:t>AIDA)</a:t>
            </a:r>
            <a:r>
              <a:rPr dirty="0" sz="2400" spc="365">
                <a:latin typeface="Tahoma"/>
                <a:cs typeface="Tahoma"/>
              </a:rPr>
              <a:t> </a:t>
            </a:r>
            <a:r>
              <a:rPr dirty="0" sz="2400" spc="-350" i="1">
                <a:latin typeface="Verdana"/>
                <a:cs typeface="Verdana"/>
              </a:rPr>
              <a:t>)</a:t>
            </a:r>
            <a:r>
              <a:rPr dirty="0" sz="2400" spc="280" i="1">
                <a:latin typeface="Verdana"/>
                <a:cs typeface="Verdana"/>
              </a:rPr>
              <a:t> </a:t>
            </a:r>
            <a:r>
              <a:rPr dirty="0" sz="2400" spc="-340">
                <a:latin typeface="Tahoma"/>
                <a:cs typeface="Tahoma"/>
              </a:rPr>
              <a:t>تانايبلاو</a:t>
            </a:r>
            <a:r>
              <a:rPr dirty="0" sz="2400" spc="365">
                <a:latin typeface="Tahoma"/>
                <a:cs typeface="Tahoma"/>
              </a:rPr>
              <a:t> </a:t>
            </a:r>
            <a:r>
              <a:rPr dirty="0" sz="2400" spc="-35">
                <a:latin typeface="Tahoma"/>
                <a:cs typeface="Tahoma"/>
              </a:rPr>
              <a:t>يعانطصالا</a:t>
            </a:r>
            <a:r>
              <a:rPr dirty="0" sz="2400" spc="-35">
                <a:latin typeface="Tahoma"/>
                <a:cs typeface="Tahoma"/>
              </a:rPr>
              <a:t> </a:t>
            </a:r>
            <a:r>
              <a:rPr dirty="0" sz="2400" spc="114">
                <a:latin typeface="Tahoma"/>
                <a:cs typeface="Tahoma"/>
              </a:rPr>
              <a:t>لوصو</a:t>
            </a:r>
            <a:r>
              <a:rPr dirty="0" sz="2400" spc="195">
                <a:latin typeface="Tahoma"/>
                <a:cs typeface="Tahoma"/>
              </a:rPr>
              <a:t>  </a:t>
            </a:r>
            <a:r>
              <a:rPr dirty="0" sz="2400">
                <a:latin typeface="Tahoma"/>
                <a:cs typeface="Tahoma"/>
              </a:rPr>
              <a:t>نمضيو</a:t>
            </a:r>
            <a:r>
              <a:rPr dirty="0" sz="2400" spc="200">
                <a:latin typeface="Tahoma"/>
                <a:cs typeface="Tahoma"/>
              </a:rPr>
              <a:t>  </a:t>
            </a:r>
            <a:r>
              <a:rPr dirty="0" sz="2400">
                <a:latin typeface="Tahoma"/>
                <a:cs typeface="Tahoma"/>
              </a:rPr>
              <a:t>لوؤسملا</a:t>
            </a:r>
            <a:r>
              <a:rPr dirty="0" sz="2400" spc="200">
                <a:latin typeface="Tahoma"/>
                <a:cs typeface="Tahoma"/>
              </a:rPr>
              <a:t>  </a:t>
            </a:r>
            <a:r>
              <a:rPr dirty="0" sz="2400" spc="-380">
                <a:latin typeface="Tahoma"/>
                <a:cs typeface="Tahoma"/>
              </a:rPr>
              <a:t>راكتبالا</a:t>
            </a:r>
            <a:r>
              <a:rPr dirty="0" sz="2400" spc="204">
                <a:latin typeface="Tahoma"/>
                <a:cs typeface="Tahoma"/>
              </a:rPr>
              <a:t>  </a:t>
            </a:r>
            <a:r>
              <a:rPr dirty="0" sz="2400">
                <a:latin typeface="Tahoma"/>
                <a:cs typeface="Tahoma"/>
              </a:rPr>
              <a:t>معدي</a:t>
            </a:r>
            <a:r>
              <a:rPr dirty="0" sz="2400" spc="200">
                <a:latin typeface="Tahoma"/>
                <a:cs typeface="Tahoma"/>
              </a:rPr>
              <a:t>  </a:t>
            </a:r>
            <a:r>
              <a:rPr dirty="0" sz="2400" spc="-80">
                <a:latin typeface="Tahoma"/>
                <a:cs typeface="Tahoma"/>
              </a:rPr>
              <a:t>،يعانطصالا</a:t>
            </a:r>
            <a:r>
              <a:rPr dirty="0" sz="2400" spc="-80">
                <a:latin typeface="Tahoma"/>
                <a:cs typeface="Tahoma"/>
              </a:rPr>
              <a:t> </a:t>
            </a:r>
            <a:r>
              <a:rPr dirty="0" sz="2400" spc="114">
                <a:latin typeface="Tahoma"/>
                <a:cs typeface="Tahoma"/>
              </a:rPr>
              <a:t>ةاعارم</a:t>
            </a:r>
            <a:r>
              <a:rPr dirty="0" sz="2400" spc="425">
                <a:latin typeface="Tahoma"/>
                <a:cs typeface="Tahoma"/>
              </a:rPr>
              <a:t> </a:t>
            </a:r>
            <a:r>
              <a:rPr dirty="0" sz="2400" spc="250">
                <a:latin typeface="Tahoma"/>
                <a:cs typeface="Tahoma"/>
              </a:rPr>
              <a:t>عم</a:t>
            </a:r>
            <a:r>
              <a:rPr dirty="0" sz="2400" spc="434">
                <a:latin typeface="Tahoma"/>
                <a:cs typeface="Tahoma"/>
              </a:rPr>
              <a:t> </a:t>
            </a:r>
            <a:r>
              <a:rPr dirty="0" sz="2400" spc="-270">
                <a:latin typeface="Tahoma"/>
                <a:cs typeface="Tahoma"/>
              </a:rPr>
              <a:t>،ةيلودلا</a:t>
            </a:r>
            <a:r>
              <a:rPr dirty="0" sz="2400" spc="434">
                <a:latin typeface="Tahoma"/>
                <a:cs typeface="Tahoma"/>
              </a:rPr>
              <a:t> </a:t>
            </a:r>
            <a:r>
              <a:rPr dirty="0" sz="2400" spc="-70">
                <a:latin typeface="Tahoma"/>
                <a:cs typeface="Tahoma"/>
              </a:rPr>
              <a:t>قاوسألا</a:t>
            </a:r>
            <a:r>
              <a:rPr dirty="0" sz="2400" spc="430">
                <a:latin typeface="Tahoma"/>
                <a:cs typeface="Tahoma"/>
              </a:rPr>
              <a:t> </a:t>
            </a:r>
            <a:r>
              <a:rPr dirty="0" sz="2400" spc="-270">
                <a:latin typeface="Tahoma"/>
                <a:cs typeface="Tahoma"/>
              </a:rPr>
              <a:t>ىلإ</a:t>
            </a:r>
            <a:r>
              <a:rPr dirty="0" sz="2400" spc="430">
                <a:latin typeface="Tahoma"/>
                <a:cs typeface="Tahoma"/>
              </a:rPr>
              <a:t> </a:t>
            </a:r>
            <a:r>
              <a:rPr dirty="0" sz="2400" spc="-375">
                <a:latin typeface="Tahoma"/>
                <a:cs typeface="Tahoma"/>
              </a:rPr>
              <a:t>ىربكلا</a:t>
            </a:r>
            <a:r>
              <a:rPr dirty="0" sz="2400" spc="425">
                <a:latin typeface="Tahoma"/>
                <a:cs typeface="Tahoma"/>
              </a:rPr>
              <a:t> </a:t>
            </a:r>
            <a:r>
              <a:rPr dirty="0" sz="2400" spc="-360">
                <a:latin typeface="Tahoma"/>
                <a:cs typeface="Tahoma"/>
              </a:rPr>
              <a:t>ةيدنكلا</a:t>
            </a:r>
            <a:r>
              <a:rPr dirty="0" sz="2400" spc="445">
                <a:latin typeface="Tahoma"/>
                <a:cs typeface="Tahoma"/>
              </a:rPr>
              <a:t> </a:t>
            </a:r>
            <a:r>
              <a:rPr dirty="0" sz="2400" spc="-190">
                <a:latin typeface="Tahoma"/>
                <a:cs typeface="Tahoma"/>
              </a:rPr>
              <a:t>تاكرشلا</a:t>
            </a:r>
            <a:r>
              <a:rPr dirty="0" sz="2400" spc="-190">
                <a:latin typeface="Tahoma"/>
                <a:cs typeface="Tahoma"/>
              </a:rPr>
              <a:t> </a:t>
            </a:r>
            <a:r>
              <a:rPr dirty="0" sz="2400" spc="-635" i="1">
                <a:latin typeface="Verdana"/>
                <a:cs typeface="Verdana"/>
              </a:rPr>
              <a:t>.</a:t>
            </a:r>
            <a:r>
              <a:rPr dirty="0" sz="2400" spc="-635">
                <a:latin typeface="Tahoma"/>
                <a:cs typeface="Tahoma"/>
              </a:rPr>
              <a:t>اض</a:t>
            </a:r>
            <a:r>
              <a:rPr dirty="0" baseline="20833" sz="3600" spc="-952">
                <a:latin typeface="Tahoma"/>
                <a:cs typeface="Tahoma"/>
              </a:rPr>
              <a:t>"</a:t>
            </a:r>
            <a:r>
              <a:rPr dirty="0" baseline="20833" sz="3600" spc="780">
                <a:latin typeface="Tahoma"/>
                <a:cs typeface="Tahoma"/>
              </a:rPr>
              <a:t> </a:t>
            </a:r>
            <a:r>
              <a:rPr dirty="0" sz="2400" spc="-740">
                <a:latin typeface="Tahoma"/>
                <a:cs typeface="Tahoma"/>
              </a:rPr>
              <a:t>يأ</a:t>
            </a:r>
            <a:r>
              <a:rPr dirty="0" sz="2400" spc="-90">
                <a:latin typeface="Tahoma"/>
                <a:cs typeface="Tahoma"/>
              </a:rPr>
              <a:t> </a:t>
            </a:r>
            <a:r>
              <a:rPr dirty="0" sz="2400" spc="-55">
                <a:latin typeface="Tahoma"/>
                <a:cs typeface="Tahoma"/>
              </a:rPr>
              <a:t>مجحلا</a:t>
            </a:r>
            <a:r>
              <a:rPr dirty="0" sz="2400" spc="-95">
                <a:latin typeface="Tahoma"/>
                <a:cs typeface="Tahoma"/>
              </a:rPr>
              <a:t> </a:t>
            </a:r>
            <a:r>
              <a:rPr dirty="0" sz="2400" spc="-65">
                <a:latin typeface="Tahoma"/>
                <a:cs typeface="Tahoma"/>
              </a:rPr>
              <a:t>ةطسوتملاو</a:t>
            </a:r>
            <a:r>
              <a:rPr dirty="0" sz="2400" spc="-120">
                <a:latin typeface="Tahoma"/>
                <a:cs typeface="Tahoma"/>
              </a:rPr>
              <a:t> </a:t>
            </a:r>
            <a:r>
              <a:rPr dirty="0" sz="2400" spc="-270">
                <a:latin typeface="Tahoma"/>
                <a:cs typeface="Tahoma"/>
              </a:rPr>
              <a:t>ةريغصلا</a:t>
            </a:r>
            <a:r>
              <a:rPr dirty="0" sz="2400" spc="-100">
                <a:latin typeface="Tahoma"/>
                <a:cs typeface="Tahoma"/>
              </a:rPr>
              <a:t> </a:t>
            </a:r>
            <a:r>
              <a:rPr dirty="0" sz="2400" spc="-254">
                <a:latin typeface="Tahoma"/>
                <a:cs typeface="Tahoma"/>
              </a:rPr>
              <a:t>تاكرشلا</a:t>
            </a:r>
            <a:r>
              <a:rPr dirty="0" sz="2400" spc="-90">
                <a:latin typeface="Tahoma"/>
                <a:cs typeface="Tahoma"/>
              </a:rPr>
              <a:t> </a:t>
            </a:r>
            <a:r>
              <a:rPr dirty="0" sz="2400" spc="-25">
                <a:latin typeface="Tahoma"/>
                <a:cs typeface="Tahoma"/>
              </a:rPr>
              <a:t>تاجايتحا</a:t>
            </a:r>
            <a:endParaRPr sz="2400">
              <a:latin typeface="Tahoma"/>
              <a:cs typeface="Tahoma"/>
            </a:endParaRPr>
          </a:p>
        </p:txBody>
      </p:sp>
      <p:sp>
        <p:nvSpPr>
          <p:cNvPr id="5" name="object 5" descr=""/>
          <p:cNvSpPr/>
          <p:nvPr/>
        </p:nvSpPr>
        <p:spPr>
          <a:xfrm>
            <a:off x="11796394" y="5687352"/>
            <a:ext cx="96520" cy="433070"/>
          </a:xfrm>
          <a:custGeom>
            <a:avLst/>
            <a:gdLst/>
            <a:ahLst/>
            <a:cxnLst/>
            <a:rect l="l" t="t" r="r" b="b"/>
            <a:pathLst>
              <a:path w="96520" h="433070">
                <a:moveTo>
                  <a:pt x="96011" y="0"/>
                </a:moveTo>
                <a:lnTo>
                  <a:pt x="0" y="0"/>
                </a:lnTo>
                <a:lnTo>
                  <a:pt x="0" y="432816"/>
                </a:lnTo>
                <a:lnTo>
                  <a:pt x="96011" y="432816"/>
                </a:lnTo>
                <a:lnTo>
                  <a:pt x="96011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6" name="object 6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86511" y="2054351"/>
            <a:ext cx="3651504" cy="3346704"/>
          </a:xfrm>
          <a:prstGeom prst="rect">
            <a:avLst/>
          </a:prstGeom>
        </p:spPr>
      </p:pic>
      <p:sp>
        <p:nvSpPr>
          <p:cNvPr id="7" name="object 7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7488681" y="366522"/>
            <a:ext cx="3515360" cy="7264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581025" marR="580390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12700" marR="5080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ctr" marL="12700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</p:txBody>
      </p:sp>
      <p:grpSp>
        <p:nvGrpSpPr>
          <p:cNvPr id="3" name="object 3" descr=""/>
          <p:cNvGrpSpPr/>
          <p:nvPr/>
        </p:nvGrpSpPr>
        <p:grpSpPr>
          <a:xfrm>
            <a:off x="4146803" y="1872995"/>
            <a:ext cx="7848600" cy="4157979"/>
            <a:chOff x="4146803" y="1872995"/>
            <a:chExt cx="7848600" cy="4157979"/>
          </a:xfrm>
        </p:grpSpPr>
        <p:sp>
          <p:nvSpPr>
            <p:cNvPr id="4" name="object 4" descr=""/>
            <p:cNvSpPr/>
            <p:nvPr/>
          </p:nvSpPr>
          <p:spPr>
            <a:xfrm>
              <a:off x="4146803" y="1872995"/>
              <a:ext cx="7848600" cy="4157979"/>
            </a:xfrm>
            <a:custGeom>
              <a:avLst/>
              <a:gdLst/>
              <a:ahLst/>
              <a:cxnLst/>
              <a:rect l="l" t="t" r="r" b="b"/>
              <a:pathLst>
                <a:path w="7848600" h="4157979">
                  <a:moveTo>
                    <a:pt x="7848600" y="0"/>
                  </a:moveTo>
                  <a:lnTo>
                    <a:pt x="0" y="0"/>
                  </a:lnTo>
                  <a:lnTo>
                    <a:pt x="0" y="4157472"/>
                  </a:lnTo>
                  <a:lnTo>
                    <a:pt x="7848600" y="4157472"/>
                  </a:lnTo>
                  <a:lnTo>
                    <a:pt x="78486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5" name="object 5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78717" y="2051684"/>
              <a:ext cx="165100" cy="250825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377302" y="2051684"/>
              <a:ext cx="165100" cy="250825"/>
            </a:xfrm>
            <a:prstGeom prst="rect">
              <a:avLst/>
            </a:prstGeom>
          </p:spPr>
        </p:pic>
      </p:grpSp>
      <p:sp>
        <p:nvSpPr>
          <p:cNvPr id="7" name="object 7" descr=""/>
          <p:cNvSpPr txBox="1"/>
          <p:nvPr/>
        </p:nvSpPr>
        <p:spPr>
          <a:xfrm>
            <a:off x="4188714" y="1838061"/>
            <a:ext cx="7767320" cy="1050925"/>
          </a:xfrm>
          <a:prstGeom prst="rect">
            <a:avLst/>
          </a:prstGeom>
        </p:spPr>
        <p:txBody>
          <a:bodyPr wrap="square" lIns="0" tIns="159385" rIns="0" bIns="0" rtlCol="0" vert="horz">
            <a:spAutoFit/>
          </a:bodyPr>
          <a:lstStyle/>
          <a:p>
            <a:pPr algn="r" marL="1958975" marR="1968500">
              <a:lnSpc>
                <a:spcPct val="100000"/>
              </a:lnSpc>
              <a:spcBef>
                <a:spcPts val="1255"/>
              </a:spcBef>
            </a:pPr>
            <a:r>
              <a:rPr dirty="0" sz="2400" spc="-509" b="1">
                <a:solidFill>
                  <a:srgbClr val="FF0000"/>
                </a:solidFill>
                <a:latin typeface="Tahoma"/>
                <a:cs typeface="Tahoma"/>
              </a:rPr>
              <a:t>ةيكيرم</a:t>
            </a:r>
            <a:r>
              <a:rPr dirty="0" sz="2400" spc="275" b="1">
                <a:solidFill>
                  <a:srgbClr val="FF0000"/>
                </a:solidFill>
                <a:latin typeface="Tahoma"/>
                <a:cs typeface="Tahoma"/>
              </a:rPr>
              <a:t>  </a:t>
            </a:r>
            <a:r>
              <a:rPr dirty="0" sz="2400" b="1">
                <a:solidFill>
                  <a:srgbClr val="FF0000"/>
                </a:solidFill>
                <a:latin typeface="Tahoma"/>
                <a:cs typeface="Tahoma"/>
              </a:rPr>
              <a:t>ا</a:t>
            </a:r>
            <a:r>
              <a:rPr dirty="0" sz="2400" spc="2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400" spc="-220" b="1">
                <a:solidFill>
                  <a:srgbClr val="FF0000"/>
                </a:solidFill>
                <a:latin typeface="Tahoma"/>
                <a:cs typeface="Tahoma"/>
              </a:rPr>
              <a:t>ةدحتملا</a:t>
            </a:r>
            <a:r>
              <a:rPr dirty="0" sz="2400" spc="4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400" spc="-465" b="1">
                <a:solidFill>
                  <a:srgbClr val="FF0000"/>
                </a:solidFill>
                <a:latin typeface="Tahoma"/>
                <a:cs typeface="Tahoma"/>
              </a:rPr>
              <a:t>تاي</a:t>
            </a:r>
            <a:r>
              <a:rPr dirty="0" sz="2400" spc="290" b="1">
                <a:solidFill>
                  <a:srgbClr val="FF0000"/>
                </a:solidFill>
                <a:latin typeface="Tahoma"/>
                <a:cs typeface="Tahoma"/>
              </a:rPr>
              <a:t>  </a:t>
            </a:r>
            <a:r>
              <a:rPr dirty="0" sz="2400" spc="-315" b="1">
                <a:solidFill>
                  <a:srgbClr val="FF0000"/>
                </a:solidFill>
                <a:latin typeface="Tahoma"/>
                <a:cs typeface="Tahoma"/>
              </a:rPr>
              <a:t>ولا</a:t>
            </a:r>
            <a:endParaRPr sz="2400">
              <a:latin typeface="Tahoma"/>
              <a:cs typeface="Tahoma"/>
            </a:endParaRPr>
          </a:p>
          <a:p>
            <a:pPr algn="r" marL="50800" marR="43180">
              <a:lnSpc>
                <a:spcPct val="100000"/>
              </a:lnSpc>
              <a:spcBef>
                <a:spcPts val="1155"/>
              </a:spcBef>
            </a:pPr>
            <a:r>
              <a:rPr dirty="0" sz="2400" spc="-480">
                <a:latin typeface="Tahoma"/>
                <a:cs typeface="Tahoma"/>
              </a:rPr>
              <a:t>زيزعتل</a:t>
            </a:r>
            <a:r>
              <a:rPr dirty="0" sz="2400" spc="425">
                <a:latin typeface="Tahoma"/>
                <a:cs typeface="Tahoma"/>
              </a:rPr>
              <a:t> </a:t>
            </a:r>
            <a:r>
              <a:rPr dirty="0" sz="2400" spc="-555">
                <a:latin typeface="Tahoma"/>
                <a:cs typeface="Tahoma"/>
              </a:rPr>
              <a:t>ريبادت</a:t>
            </a:r>
            <a:r>
              <a:rPr dirty="0" sz="2400" spc="-50">
                <a:latin typeface="Tahoma"/>
                <a:cs typeface="Tahoma"/>
              </a:rPr>
              <a:t>  </a:t>
            </a:r>
            <a:r>
              <a:rPr dirty="0" sz="2400" spc="-10">
                <a:latin typeface="Tahoma"/>
                <a:cs typeface="Tahoma"/>
              </a:rPr>
              <a:t>ذاختا</a:t>
            </a:r>
            <a:r>
              <a:rPr dirty="0" sz="2400" spc="-45">
                <a:latin typeface="Tahoma"/>
                <a:cs typeface="Tahoma"/>
              </a:rPr>
              <a:t>  </a:t>
            </a:r>
            <a:r>
              <a:rPr dirty="0" sz="2400" spc="-25">
                <a:latin typeface="Tahoma"/>
                <a:cs typeface="Tahoma"/>
              </a:rPr>
              <a:t>ىلع</a:t>
            </a:r>
            <a:r>
              <a:rPr dirty="0" sz="2400" spc="-45">
                <a:latin typeface="Tahoma"/>
                <a:cs typeface="Tahoma"/>
              </a:rPr>
              <a:t>  </a:t>
            </a:r>
            <a:r>
              <a:rPr dirty="0" sz="2400" spc="-805">
                <a:latin typeface="Tahoma"/>
                <a:cs typeface="Tahoma"/>
              </a:rPr>
              <a:t>اض</a:t>
            </a:r>
            <a:r>
              <a:rPr dirty="0" baseline="20833" sz="3600" spc="-1207">
                <a:latin typeface="Tahoma"/>
                <a:cs typeface="Tahoma"/>
              </a:rPr>
              <a:t>"</a:t>
            </a:r>
            <a:r>
              <a:rPr dirty="0" baseline="20833" sz="3600" spc="787">
                <a:latin typeface="Tahoma"/>
                <a:cs typeface="Tahoma"/>
              </a:rPr>
              <a:t> </a:t>
            </a:r>
            <a:r>
              <a:rPr dirty="0" sz="2400" spc="-655">
                <a:latin typeface="Tahoma"/>
                <a:cs typeface="Tahoma"/>
              </a:rPr>
              <a:t>يأ</a:t>
            </a:r>
            <a:r>
              <a:rPr dirty="0" sz="2400" spc="-50">
                <a:latin typeface="Tahoma"/>
                <a:cs typeface="Tahoma"/>
              </a:rPr>
              <a:t>  </a:t>
            </a:r>
            <a:r>
              <a:rPr dirty="0" sz="2400" spc="-10">
                <a:latin typeface="Tahoma"/>
                <a:cs typeface="Tahoma"/>
              </a:rPr>
              <a:t>ةدحتملا</a:t>
            </a:r>
            <a:r>
              <a:rPr dirty="0" sz="2400" spc="-45">
                <a:latin typeface="Tahoma"/>
                <a:cs typeface="Tahoma"/>
              </a:rPr>
              <a:t>  </a:t>
            </a:r>
            <a:r>
              <a:rPr dirty="0" sz="2400" spc="-155">
                <a:latin typeface="Tahoma"/>
                <a:cs typeface="Tahoma"/>
              </a:rPr>
              <a:t>تايالولا</a:t>
            </a:r>
            <a:r>
              <a:rPr dirty="0" sz="2400" spc="655">
                <a:latin typeface="Tahoma"/>
                <a:cs typeface="Tahoma"/>
              </a:rPr>
              <a:t> </a:t>
            </a:r>
            <a:r>
              <a:rPr dirty="0" sz="2400" spc="-20">
                <a:latin typeface="Tahoma"/>
                <a:cs typeface="Tahoma"/>
              </a:rPr>
              <a:t>لمعت</a:t>
            </a:r>
            <a:endParaRPr sz="2400">
              <a:latin typeface="Tahoma"/>
              <a:cs typeface="Tahoma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10628503" y="2863538"/>
            <a:ext cx="1290320" cy="104965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12700" marR="5080" indent="635">
              <a:lnSpc>
                <a:spcPct val="140000"/>
              </a:lnSpc>
              <a:spcBef>
                <a:spcPts val="95"/>
              </a:spcBef>
            </a:pPr>
            <a:r>
              <a:rPr dirty="0" sz="2400" spc="-10">
                <a:latin typeface="Tahoma"/>
                <a:cs typeface="Tahoma"/>
              </a:rPr>
              <a:t>ةلءاسم</a:t>
            </a:r>
            <a:r>
              <a:rPr dirty="0" sz="2400" spc="-10">
                <a:latin typeface="Tahoma"/>
                <a:cs typeface="Tahoma"/>
              </a:rPr>
              <a:t> </a:t>
            </a:r>
            <a:r>
              <a:rPr dirty="0" sz="2400" spc="-145">
                <a:latin typeface="Tahoma"/>
                <a:cs typeface="Tahoma"/>
              </a:rPr>
              <a:t>ةلمتحملا</a:t>
            </a:r>
            <a:endParaRPr sz="2400">
              <a:latin typeface="Tahoma"/>
              <a:cs typeface="Tahoma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9616185" y="2863538"/>
            <a:ext cx="911225" cy="104965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12700" marR="107314" indent="-102870">
              <a:lnSpc>
                <a:spcPct val="140000"/>
              </a:lnSpc>
              <a:spcBef>
                <a:spcPts val="95"/>
              </a:spcBef>
            </a:pPr>
            <a:r>
              <a:rPr dirty="0" sz="2400" spc="114">
                <a:latin typeface="Tahoma"/>
                <a:cs typeface="Tahoma"/>
              </a:rPr>
              <a:t>ةمظنأ</a:t>
            </a:r>
            <a:r>
              <a:rPr dirty="0" sz="2400" spc="114">
                <a:latin typeface="Tahoma"/>
                <a:cs typeface="Tahoma"/>
              </a:rPr>
              <a:t> </a:t>
            </a:r>
            <a:r>
              <a:rPr dirty="0" sz="2400" spc="-25">
                <a:latin typeface="Tahoma"/>
                <a:cs typeface="Tahoma"/>
              </a:rPr>
              <a:t>ىلع</a:t>
            </a:r>
            <a:endParaRPr sz="2400">
              <a:latin typeface="Tahoma"/>
              <a:cs typeface="Tahoma"/>
            </a:endParaRPr>
          </a:p>
        </p:txBody>
      </p:sp>
      <p:sp>
        <p:nvSpPr>
          <p:cNvPr id="10" name="object 10" descr=""/>
          <p:cNvSpPr txBox="1"/>
          <p:nvPr/>
        </p:nvSpPr>
        <p:spPr>
          <a:xfrm>
            <a:off x="4226814" y="2863538"/>
            <a:ext cx="5406390" cy="104965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12700" marR="5080" indent="337820">
              <a:lnSpc>
                <a:spcPct val="140000"/>
              </a:lnSpc>
              <a:spcBef>
                <a:spcPts val="95"/>
              </a:spcBef>
            </a:pPr>
            <a:r>
              <a:rPr dirty="0" sz="2400" spc="-530">
                <a:latin typeface="Tahoma"/>
                <a:cs typeface="Tahoma"/>
              </a:rPr>
              <a:t>تاريثأتلل</a:t>
            </a:r>
            <a:r>
              <a:rPr dirty="0" sz="2400" spc="490">
                <a:latin typeface="Tahoma"/>
                <a:cs typeface="Tahoma"/>
              </a:rPr>
              <a:t>  </a:t>
            </a:r>
            <a:r>
              <a:rPr dirty="0" sz="2400" spc="-770">
                <a:latin typeface="Tahoma"/>
                <a:cs typeface="Tahoma"/>
              </a:rPr>
              <a:t>ارظ</a:t>
            </a:r>
            <a:r>
              <a:rPr dirty="0" baseline="2314" sz="3600" spc="-1155">
                <a:latin typeface="Tahoma"/>
                <a:cs typeface="Tahoma"/>
              </a:rPr>
              <a:t>"</a:t>
            </a:r>
            <a:r>
              <a:rPr dirty="0" baseline="2314" sz="3600" spc="847">
                <a:latin typeface="Tahoma"/>
                <a:cs typeface="Tahoma"/>
              </a:rPr>
              <a:t>  </a:t>
            </a:r>
            <a:r>
              <a:rPr dirty="0" sz="2400" spc="-844">
                <a:latin typeface="Tahoma"/>
                <a:cs typeface="Tahoma"/>
              </a:rPr>
              <a:t>ن</a:t>
            </a:r>
            <a:r>
              <a:rPr dirty="0" sz="2400" spc="500">
                <a:latin typeface="Tahoma"/>
                <a:cs typeface="Tahoma"/>
              </a:rPr>
              <a:t>  </a:t>
            </a:r>
            <a:r>
              <a:rPr dirty="0" sz="2400" spc="-25">
                <a:latin typeface="Tahoma"/>
                <a:cs typeface="Tahoma"/>
              </a:rPr>
              <a:t>،يعانطصالا</a:t>
            </a:r>
            <a:r>
              <a:rPr dirty="0" sz="2400" spc="1739">
                <a:latin typeface="Tahoma"/>
                <a:cs typeface="Tahoma"/>
              </a:rPr>
              <a:t> </a:t>
            </a:r>
            <a:r>
              <a:rPr dirty="0" sz="2400" spc="-75">
                <a:latin typeface="Tahoma"/>
                <a:cs typeface="Tahoma"/>
              </a:rPr>
              <a:t>ءاكذلا</a:t>
            </a:r>
            <a:r>
              <a:rPr dirty="0" sz="2400" spc="-75">
                <a:latin typeface="Tahoma"/>
                <a:cs typeface="Tahoma"/>
              </a:rPr>
              <a:t> </a:t>
            </a:r>
            <a:r>
              <a:rPr dirty="0" sz="2400">
                <a:latin typeface="Tahoma"/>
                <a:cs typeface="Tahoma"/>
              </a:rPr>
              <a:t>ةرادإلا</a:t>
            </a:r>
            <a:r>
              <a:rPr dirty="0" sz="2400" spc="-10">
                <a:latin typeface="Tahoma"/>
                <a:cs typeface="Tahoma"/>
              </a:rPr>
              <a:t>  </a:t>
            </a:r>
            <a:r>
              <a:rPr dirty="0" sz="2400" spc="-75">
                <a:latin typeface="Tahoma"/>
                <a:cs typeface="Tahoma"/>
              </a:rPr>
              <a:t>بغرت</a:t>
            </a:r>
            <a:r>
              <a:rPr dirty="0" sz="2400" spc="-5">
                <a:latin typeface="Tahoma"/>
                <a:cs typeface="Tahoma"/>
              </a:rPr>
              <a:t>  </a:t>
            </a:r>
            <a:r>
              <a:rPr dirty="0" sz="2400" spc="-350" i="1">
                <a:latin typeface="Verdana"/>
                <a:cs typeface="Verdana"/>
              </a:rPr>
              <a:t>.</a:t>
            </a:r>
            <a:r>
              <a:rPr dirty="0" sz="2400" spc="-350">
                <a:latin typeface="Tahoma"/>
                <a:cs typeface="Tahoma"/>
              </a:rPr>
              <a:t>ميلعتلاو</a:t>
            </a:r>
            <a:r>
              <a:rPr dirty="0" sz="2400" spc="-10">
                <a:latin typeface="Tahoma"/>
                <a:cs typeface="Tahoma"/>
              </a:rPr>
              <a:t>  </a:t>
            </a:r>
            <a:r>
              <a:rPr dirty="0" sz="2400" spc="-20">
                <a:latin typeface="Tahoma"/>
                <a:cs typeface="Tahoma"/>
              </a:rPr>
              <a:t>يموقلا</a:t>
            </a:r>
            <a:r>
              <a:rPr dirty="0" sz="2400" spc="-5">
                <a:latin typeface="Tahoma"/>
                <a:cs typeface="Tahoma"/>
              </a:rPr>
              <a:t>  </a:t>
            </a:r>
            <a:r>
              <a:rPr dirty="0" sz="2400" spc="-10">
                <a:latin typeface="Tahoma"/>
                <a:cs typeface="Tahoma"/>
              </a:rPr>
              <a:t>نمألا</a:t>
            </a:r>
            <a:endParaRPr sz="2400">
              <a:latin typeface="Tahoma"/>
              <a:cs typeface="Tahoma"/>
            </a:endParaRPr>
          </a:p>
        </p:txBody>
      </p:sp>
      <p:sp>
        <p:nvSpPr>
          <p:cNvPr id="11" name="object 11" descr=""/>
          <p:cNvSpPr txBox="1"/>
          <p:nvPr/>
        </p:nvSpPr>
        <p:spPr>
          <a:xfrm>
            <a:off x="4226814" y="3887469"/>
            <a:ext cx="7691755" cy="207454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 indent="635">
              <a:lnSpc>
                <a:spcPct val="140000"/>
              </a:lnSpc>
              <a:spcBef>
                <a:spcPts val="100"/>
              </a:spcBef>
            </a:pPr>
            <a:r>
              <a:rPr dirty="0" sz="2400">
                <a:latin typeface="Tahoma"/>
                <a:cs typeface="Tahoma"/>
              </a:rPr>
              <a:t>ناك</a:t>
            </a:r>
            <a:r>
              <a:rPr dirty="0" sz="2400" spc="505">
                <a:latin typeface="Tahoma"/>
                <a:cs typeface="Tahoma"/>
              </a:rPr>
              <a:t> </a:t>
            </a:r>
            <a:r>
              <a:rPr dirty="0" sz="2400" spc="120">
                <a:latin typeface="Tahoma"/>
                <a:cs typeface="Tahoma"/>
              </a:rPr>
              <a:t>اذإ</a:t>
            </a:r>
            <a:r>
              <a:rPr dirty="0" sz="2400" spc="500">
                <a:latin typeface="Tahoma"/>
                <a:cs typeface="Tahoma"/>
              </a:rPr>
              <a:t> </a:t>
            </a:r>
            <a:r>
              <a:rPr dirty="0" sz="2400" spc="195">
                <a:latin typeface="Tahoma"/>
                <a:cs typeface="Tahoma"/>
              </a:rPr>
              <a:t>ام</a:t>
            </a:r>
            <a:r>
              <a:rPr dirty="0" sz="2400" spc="509">
                <a:latin typeface="Tahoma"/>
                <a:cs typeface="Tahoma"/>
              </a:rPr>
              <a:t> </a:t>
            </a:r>
            <a:r>
              <a:rPr dirty="0" sz="2400" spc="70">
                <a:latin typeface="Tahoma"/>
                <a:cs typeface="Tahoma"/>
              </a:rPr>
              <a:t>ةفرعم</a:t>
            </a:r>
            <a:r>
              <a:rPr dirty="0" sz="2400" spc="505">
                <a:latin typeface="Tahoma"/>
                <a:cs typeface="Tahoma"/>
              </a:rPr>
              <a:t> </a:t>
            </a:r>
            <a:r>
              <a:rPr dirty="0" sz="2400" spc="-275">
                <a:latin typeface="Tahoma"/>
                <a:cs typeface="Tahoma"/>
              </a:rPr>
              <a:t>يف</a:t>
            </a:r>
            <a:r>
              <a:rPr dirty="0" sz="2400" spc="495">
                <a:latin typeface="Tahoma"/>
                <a:cs typeface="Tahoma"/>
              </a:rPr>
              <a:t> </a:t>
            </a:r>
            <a:r>
              <a:rPr dirty="0" sz="2400" spc="60">
                <a:latin typeface="Tahoma"/>
                <a:cs typeface="Tahoma"/>
              </a:rPr>
              <a:t>تامولعملاو</a:t>
            </a:r>
            <a:r>
              <a:rPr dirty="0" sz="2400" spc="500">
                <a:latin typeface="Tahoma"/>
                <a:cs typeface="Tahoma"/>
              </a:rPr>
              <a:t> </a:t>
            </a:r>
            <a:r>
              <a:rPr dirty="0" sz="2400" spc="-315">
                <a:latin typeface="Tahoma"/>
                <a:cs typeface="Tahoma"/>
              </a:rPr>
              <a:t>تالاصتالل</a:t>
            </a:r>
            <a:r>
              <a:rPr dirty="0" sz="2400" spc="520">
                <a:latin typeface="Tahoma"/>
                <a:cs typeface="Tahoma"/>
              </a:rPr>
              <a:t> </a:t>
            </a:r>
            <a:r>
              <a:rPr dirty="0" sz="2400" spc="-160">
                <a:latin typeface="Tahoma"/>
                <a:cs typeface="Tahoma"/>
              </a:rPr>
              <a:t>ةينطولا</a:t>
            </a:r>
            <a:r>
              <a:rPr dirty="0" sz="2400" spc="-160">
                <a:latin typeface="Tahoma"/>
                <a:cs typeface="Tahoma"/>
              </a:rPr>
              <a:t> </a:t>
            </a:r>
            <a:r>
              <a:rPr dirty="0" sz="2400" spc="125">
                <a:latin typeface="Tahoma"/>
                <a:cs typeface="Tahoma"/>
              </a:rPr>
              <a:t>ةمظنأ</a:t>
            </a:r>
            <a:r>
              <a:rPr dirty="0" sz="2400" spc="525">
                <a:latin typeface="Tahoma"/>
                <a:cs typeface="Tahoma"/>
              </a:rPr>
              <a:t> </a:t>
            </a:r>
            <a:r>
              <a:rPr dirty="0" sz="2400" spc="-114">
                <a:latin typeface="Tahoma"/>
                <a:cs typeface="Tahoma"/>
              </a:rPr>
              <a:t>نوكت</a:t>
            </a:r>
            <a:r>
              <a:rPr dirty="0" sz="2400" spc="509">
                <a:latin typeface="Tahoma"/>
                <a:cs typeface="Tahoma"/>
              </a:rPr>
              <a:t> </a:t>
            </a:r>
            <a:r>
              <a:rPr dirty="0" sz="2400" spc="-295">
                <a:latin typeface="Tahoma"/>
                <a:cs typeface="Tahoma"/>
              </a:rPr>
              <a:t>نأب</a:t>
            </a:r>
            <a:r>
              <a:rPr dirty="0" sz="2400" spc="515">
                <a:latin typeface="Tahoma"/>
                <a:cs typeface="Tahoma"/>
              </a:rPr>
              <a:t> </a:t>
            </a:r>
            <a:r>
              <a:rPr dirty="0" sz="2400">
                <a:latin typeface="Tahoma"/>
                <a:cs typeface="Tahoma"/>
              </a:rPr>
              <a:t>تانامض</a:t>
            </a:r>
            <a:r>
              <a:rPr dirty="0" sz="2400" spc="530">
                <a:latin typeface="Tahoma"/>
                <a:cs typeface="Tahoma"/>
              </a:rPr>
              <a:t> </a:t>
            </a:r>
            <a:r>
              <a:rPr dirty="0" sz="2400" spc="-325">
                <a:latin typeface="Tahoma"/>
                <a:cs typeface="Tahoma"/>
              </a:rPr>
              <a:t>رفوت</a:t>
            </a:r>
            <a:r>
              <a:rPr dirty="0" sz="2400" spc="520">
                <a:latin typeface="Tahoma"/>
                <a:cs typeface="Tahoma"/>
              </a:rPr>
              <a:t> </a:t>
            </a:r>
            <a:r>
              <a:rPr dirty="0" sz="2400" spc="110">
                <a:latin typeface="Tahoma"/>
                <a:cs typeface="Tahoma"/>
              </a:rPr>
              <a:t>تاءارجإ</a:t>
            </a:r>
            <a:r>
              <a:rPr dirty="0" sz="2400" spc="520">
                <a:latin typeface="Tahoma"/>
                <a:cs typeface="Tahoma"/>
              </a:rPr>
              <a:t> </a:t>
            </a:r>
            <a:r>
              <a:rPr dirty="0" sz="2400" spc="-30">
                <a:latin typeface="Tahoma"/>
                <a:cs typeface="Tahoma"/>
              </a:rPr>
              <a:t>ذاختا</a:t>
            </a:r>
            <a:r>
              <a:rPr dirty="0" sz="2400" spc="525">
                <a:latin typeface="Tahoma"/>
                <a:cs typeface="Tahoma"/>
              </a:rPr>
              <a:t> </a:t>
            </a:r>
            <a:r>
              <a:rPr dirty="0" sz="2400" spc="-150">
                <a:latin typeface="Tahoma"/>
                <a:cs typeface="Tahoma"/>
              </a:rPr>
              <a:t>ناكمإلاب</a:t>
            </a:r>
            <a:r>
              <a:rPr dirty="0" sz="2400" spc="-150">
                <a:latin typeface="Tahoma"/>
                <a:cs typeface="Tahoma"/>
              </a:rPr>
              <a:t> </a:t>
            </a:r>
            <a:r>
              <a:rPr dirty="0" sz="2400" spc="-65">
                <a:latin typeface="Tahoma"/>
                <a:cs typeface="Tahoma"/>
              </a:rPr>
              <a:t>ةريدجو</a:t>
            </a:r>
            <a:r>
              <a:rPr dirty="0" sz="2400" spc="-70">
                <a:latin typeface="Tahoma"/>
                <a:cs typeface="Tahoma"/>
              </a:rPr>
              <a:t> </a:t>
            </a:r>
            <a:r>
              <a:rPr dirty="0" sz="2400" spc="70">
                <a:latin typeface="Tahoma"/>
                <a:cs typeface="Tahoma"/>
              </a:rPr>
              <a:t>ةنمآو</a:t>
            </a:r>
            <a:r>
              <a:rPr dirty="0" sz="2400" spc="-60">
                <a:latin typeface="Tahoma"/>
                <a:cs typeface="Tahoma"/>
              </a:rPr>
              <a:t> </a:t>
            </a:r>
            <a:r>
              <a:rPr dirty="0" sz="2400" spc="-165">
                <a:latin typeface="Tahoma"/>
                <a:cs typeface="Tahoma"/>
              </a:rPr>
              <a:t>ةيقالخأو</a:t>
            </a:r>
            <a:r>
              <a:rPr dirty="0" sz="2400" spc="-65">
                <a:latin typeface="Tahoma"/>
                <a:cs typeface="Tahoma"/>
              </a:rPr>
              <a:t> </a:t>
            </a:r>
            <a:r>
              <a:rPr dirty="0" sz="2400" spc="-25">
                <a:latin typeface="Tahoma"/>
                <a:cs typeface="Tahoma"/>
              </a:rPr>
              <a:t>ةلاعفو</a:t>
            </a:r>
            <a:r>
              <a:rPr dirty="0" sz="2400" spc="-60">
                <a:latin typeface="Tahoma"/>
                <a:cs typeface="Tahoma"/>
              </a:rPr>
              <a:t> </a:t>
            </a:r>
            <a:r>
              <a:rPr dirty="0" sz="2400" spc="-350">
                <a:latin typeface="Tahoma"/>
                <a:cs typeface="Tahoma"/>
              </a:rPr>
              <a:t>ةينوناق</a:t>
            </a:r>
            <a:r>
              <a:rPr dirty="0" sz="2400" spc="-50">
                <a:latin typeface="Tahoma"/>
                <a:cs typeface="Tahoma"/>
              </a:rPr>
              <a:t> </a:t>
            </a:r>
            <a:r>
              <a:rPr dirty="0" sz="2400" spc="-90">
                <a:latin typeface="Tahoma"/>
                <a:cs typeface="Tahoma"/>
              </a:rPr>
              <a:t>يعانطصالا</a:t>
            </a:r>
            <a:r>
              <a:rPr dirty="0" sz="2400" spc="-65">
                <a:latin typeface="Tahoma"/>
                <a:cs typeface="Tahoma"/>
              </a:rPr>
              <a:t> </a:t>
            </a:r>
            <a:r>
              <a:rPr dirty="0" sz="2400" spc="-10">
                <a:latin typeface="Tahoma"/>
                <a:cs typeface="Tahoma"/>
              </a:rPr>
              <a:t>ءاكذلا</a:t>
            </a:r>
            <a:r>
              <a:rPr dirty="0" sz="2400" spc="-10">
                <a:latin typeface="Tahoma"/>
                <a:cs typeface="Tahoma"/>
              </a:rPr>
              <a:t> </a:t>
            </a:r>
            <a:r>
              <a:rPr dirty="0" sz="2400" spc="-505" i="1">
                <a:latin typeface="Verdana"/>
                <a:cs typeface="Verdana"/>
              </a:rPr>
              <a:t>.</a:t>
            </a:r>
            <a:r>
              <a:rPr dirty="0" sz="2400" spc="-505">
                <a:latin typeface="Tahoma"/>
                <a:cs typeface="Tahoma"/>
              </a:rPr>
              <a:t>ةقثلاب</a:t>
            </a:r>
            <a:endParaRPr sz="2400">
              <a:latin typeface="Tahoma"/>
              <a:cs typeface="Tahoma"/>
            </a:endParaRPr>
          </a:p>
        </p:txBody>
      </p:sp>
      <p:pic>
        <p:nvPicPr>
          <p:cNvPr id="12" name="object 12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81355" y="5295898"/>
            <a:ext cx="3814572" cy="1562101"/>
          </a:xfrm>
          <a:prstGeom prst="rect">
            <a:avLst/>
          </a:prstGeom>
        </p:spPr>
      </p:pic>
      <p:pic>
        <p:nvPicPr>
          <p:cNvPr id="13" name="object 13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96595" y="2449067"/>
            <a:ext cx="3784091" cy="2857500"/>
          </a:xfrm>
          <a:prstGeom prst="rect">
            <a:avLst/>
          </a:prstGeom>
        </p:spPr>
      </p:pic>
      <p:sp>
        <p:nvSpPr>
          <p:cNvPr id="14" name="object 14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7488681" y="366522"/>
            <a:ext cx="3515360" cy="7264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581025" marR="580390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12700" marR="5080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ctr" marL="12700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3" name="object 3" descr=""/>
          <p:cNvSpPr/>
          <p:nvPr/>
        </p:nvSpPr>
        <p:spPr>
          <a:xfrm>
            <a:off x="4506467" y="1752600"/>
            <a:ext cx="7457440" cy="4424680"/>
          </a:xfrm>
          <a:custGeom>
            <a:avLst/>
            <a:gdLst/>
            <a:ahLst/>
            <a:cxnLst/>
            <a:rect l="l" t="t" r="r" b="b"/>
            <a:pathLst>
              <a:path w="7457440" h="4424680">
                <a:moveTo>
                  <a:pt x="7456932" y="0"/>
                </a:moveTo>
                <a:lnTo>
                  <a:pt x="0" y="0"/>
                </a:lnTo>
                <a:lnTo>
                  <a:pt x="0" y="4424172"/>
                </a:lnTo>
                <a:lnTo>
                  <a:pt x="7456932" y="4424172"/>
                </a:lnTo>
                <a:lnTo>
                  <a:pt x="745693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 descr=""/>
          <p:cNvSpPr txBox="1"/>
          <p:nvPr/>
        </p:nvSpPr>
        <p:spPr>
          <a:xfrm>
            <a:off x="4586096" y="1708865"/>
            <a:ext cx="7300595" cy="4416425"/>
          </a:xfrm>
          <a:prstGeom prst="rect">
            <a:avLst/>
          </a:prstGeom>
        </p:spPr>
        <p:txBody>
          <a:bodyPr wrap="square" lIns="0" tIns="196215" rIns="0" bIns="0" rtlCol="0" vert="horz">
            <a:spAutoFit/>
          </a:bodyPr>
          <a:lstStyle/>
          <a:p>
            <a:pPr algn="r" marL="3220720" marR="3221355">
              <a:lnSpc>
                <a:spcPct val="100000"/>
              </a:lnSpc>
              <a:spcBef>
                <a:spcPts val="1545"/>
              </a:spcBef>
            </a:pPr>
            <a:r>
              <a:rPr dirty="0" sz="2400" spc="-555" b="1">
                <a:solidFill>
                  <a:srgbClr val="FF0000"/>
                </a:solidFill>
                <a:latin typeface="Tahoma"/>
                <a:cs typeface="Tahoma"/>
              </a:rPr>
              <a:t>اس</a:t>
            </a:r>
            <a:r>
              <a:rPr dirty="0" sz="2400" spc="-36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400" spc="-745" b="1">
                <a:solidFill>
                  <a:srgbClr val="FF0000"/>
                </a:solidFill>
                <a:latin typeface="Tahoma"/>
                <a:cs typeface="Tahoma"/>
              </a:rPr>
              <a:t>نرف</a:t>
            </a:r>
            <a:endParaRPr sz="2400">
              <a:latin typeface="Tahoma"/>
              <a:cs typeface="Tahoma"/>
            </a:endParaRPr>
          </a:p>
          <a:p>
            <a:pPr algn="r" marL="12700" marR="5080" indent="635">
              <a:lnSpc>
                <a:spcPct val="150000"/>
              </a:lnSpc>
              <a:spcBef>
                <a:spcPts val="5"/>
              </a:spcBef>
            </a:pPr>
            <a:r>
              <a:rPr dirty="0" sz="2400" spc="210">
                <a:latin typeface="Tahoma"/>
                <a:cs typeface="Tahoma"/>
              </a:rPr>
              <a:t>صصخم</a:t>
            </a:r>
            <a:r>
              <a:rPr dirty="0" sz="2400" spc="320">
                <a:latin typeface="Tahoma"/>
                <a:cs typeface="Tahoma"/>
              </a:rPr>
              <a:t> </a:t>
            </a:r>
            <a:r>
              <a:rPr dirty="0" sz="2400" spc="-35">
                <a:latin typeface="Tahoma"/>
                <a:cs typeface="Tahoma"/>
              </a:rPr>
              <a:t>نوناق</a:t>
            </a:r>
            <a:r>
              <a:rPr dirty="0" sz="2400" spc="355">
                <a:latin typeface="Tahoma"/>
                <a:cs typeface="Tahoma"/>
              </a:rPr>
              <a:t> </a:t>
            </a:r>
            <a:r>
              <a:rPr dirty="0" sz="2400" spc="-425">
                <a:latin typeface="Tahoma"/>
                <a:cs typeface="Tahoma"/>
              </a:rPr>
              <a:t>اسنرف</a:t>
            </a:r>
            <a:r>
              <a:rPr dirty="0" sz="2400" spc="345">
                <a:latin typeface="Tahoma"/>
                <a:cs typeface="Tahoma"/>
              </a:rPr>
              <a:t> </a:t>
            </a:r>
            <a:r>
              <a:rPr dirty="0" sz="2400">
                <a:latin typeface="Tahoma"/>
                <a:cs typeface="Tahoma"/>
              </a:rPr>
              <a:t>ىدل</a:t>
            </a:r>
            <a:r>
              <a:rPr dirty="0" sz="2400" spc="345">
                <a:latin typeface="Tahoma"/>
                <a:cs typeface="Tahoma"/>
              </a:rPr>
              <a:t> </a:t>
            </a:r>
            <a:r>
              <a:rPr dirty="0" sz="2400" spc="-560">
                <a:latin typeface="Tahoma"/>
                <a:cs typeface="Tahoma"/>
              </a:rPr>
              <a:t>سيل</a:t>
            </a:r>
            <a:r>
              <a:rPr dirty="0" sz="2400" spc="375">
                <a:latin typeface="Tahoma"/>
                <a:cs typeface="Tahoma"/>
              </a:rPr>
              <a:t> </a:t>
            </a:r>
            <a:r>
              <a:rPr dirty="0" sz="2400" spc="-190">
                <a:latin typeface="Tahoma"/>
                <a:cs typeface="Tahoma"/>
              </a:rPr>
              <a:t>،يلاحلا</a:t>
            </a:r>
            <a:r>
              <a:rPr dirty="0" sz="2400" spc="340">
                <a:latin typeface="Tahoma"/>
                <a:cs typeface="Tahoma"/>
              </a:rPr>
              <a:t> </a:t>
            </a:r>
            <a:r>
              <a:rPr dirty="0" sz="2400" spc="-30">
                <a:latin typeface="Tahoma"/>
                <a:cs typeface="Tahoma"/>
              </a:rPr>
              <a:t>تقولا</a:t>
            </a:r>
            <a:r>
              <a:rPr dirty="0" sz="2400" spc="345">
                <a:latin typeface="Tahoma"/>
                <a:cs typeface="Tahoma"/>
              </a:rPr>
              <a:t> </a:t>
            </a:r>
            <a:r>
              <a:rPr dirty="0" sz="2400" spc="-300">
                <a:latin typeface="Tahoma"/>
                <a:cs typeface="Tahoma"/>
              </a:rPr>
              <a:t>يف</a:t>
            </a:r>
            <a:r>
              <a:rPr dirty="0" sz="2400" spc="-300">
                <a:latin typeface="Tahoma"/>
                <a:cs typeface="Tahoma"/>
              </a:rPr>
              <a:t> </a:t>
            </a:r>
            <a:r>
              <a:rPr dirty="0" sz="2400" spc="-85" i="1">
                <a:latin typeface="Verdana"/>
                <a:cs typeface="Verdana"/>
              </a:rPr>
              <a:t>.</a:t>
            </a:r>
            <a:r>
              <a:rPr dirty="0" sz="2400" spc="-85">
                <a:latin typeface="Tahoma"/>
                <a:cs typeface="Tahoma"/>
              </a:rPr>
              <a:t>يعانطصالا</a:t>
            </a:r>
            <a:r>
              <a:rPr dirty="0" sz="2400" spc="-40">
                <a:latin typeface="Tahoma"/>
                <a:cs typeface="Tahoma"/>
              </a:rPr>
              <a:t> </a:t>
            </a:r>
            <a:r>
              <a:rPr dirty="0" sz="2400" spc="-10">
                <a:latin typeface="Tahoma"/>
                <a:cs typeface="Tahoma"/>
              </a:rPr>
              <a:t>ءاكذلا</a:t>
            </a:r>
            <a:r>
              <a:rPr dirty="0" sz="2400" spc="-55">
                <a:latin typeface="Tahoma"/>
                <a:cs typeface="Tahoma"/>
              </a:rPr>
              <a:t> </a:t>
            </a:r>
            <a:r>
              <a:rPr dirty="0" sz="2400" spc="-45">
                <a:latin typeface="Tahoma"/>
                <a:cs typeface="Tahoma"/>
              </a:rPr>
              <a:t>ةعانص</a:t>
            </a:r>
            <a:r>
              <a:rPr dirty="0" sz="2400" spc="-55">
                <a:latin typeface="Tahoma"/>
                <a:cs typeface="Tahoma"/>
              </a:rPr>
              <a:t> </a:t>
            </a:r>
            <a:r>
              <a:rPr dirty="0" sz="2400" spc="175">
                <a:latin typeface="Tahoma"/>
                <a:cs typeface="Tahoma"/>
              </a:rPr>
              <a:t>وأ</a:t>
            </a:r>
            <a:r>
              <a:rPr dirty="0" sz="2400" spc="-55">
                <a:latin typeface="Tahoma"/>
                <a:cs typeface="Tahoma"/>
              </a:rPr>
              <a:t> </a:t>
            </a:r>
            <a:r>
              <a:rPr dirty="0" sz="2400" spc="-60">
                <a:latin typeface="Tahoma"/>
                <a:cs typeface="Tahoma"/>
              </a:rPr>
              <a:t>يعانطصالا</a:t>
            </a:r>
            <a:r>
              <a:rPr dirty="0" sz="2400" spc="-60">
                <a:latin typeface="Tahoma"/>
                <a:cs typeface="Tahoma"/>
              </a:rPr>
              <a:t> </a:t>
            </a:r>
            <a:r>
              <a:rPr dirty="0" sz="2400" spc="-10">
                <a:latin typeface="Tahoma"/>
                <a:cs typeface="Tahoma"/>
              </a:rPr>
              <a:t>ءاكذلا</a:t>
            </a:r>
            <a:r>
              <a:rPr dirty="0" sz="2400" spc="-45">
                <a:latin typeface="Tahoma"/>
                <a:cs typeface="Tahoma"/>
              </a:rPr>
              <a:t> </a:t>
            </a:r>
            <a:r>
              <a:rPr dirty="0" sz="2400" spc="-290">
                <a:latin typeface="Tahoma"/>
                <a:cs typeface="Tahoma"/>
              </a:rPr>
              <a:t>مظني</a:t>
            </a:r>
            <a:r>
              <a:rPr dirty="0" sz="2400" spc="-290">
                <a:latin typeface="Tahoma"/>
                <a:cs typeface="Tahoma"/>
              </a:rPr>
              <a:t> </a:t>
            </a:r>
            <a:r>
              <a:rPr dirty="0" sz="2400" spc="-25">
                <a:latin typeface="Tahoma"/>
                <a:cs typeface="Tahoma"/>
              </a:rPr>
              <a:t>تاطلسلاو</a:t>
            </a:r>
            <a:r>
              <a:rPr dirty="0" sz="2400" spc="375">
                <a:latin typeface="Tahoma"/>
                <a:cs typeface="Tahoma"/>
              </a:rPr>
              <a:t>  </a:t>
            </a:r>
            <a:r>
              <a:rPr dirty="0" sz="2400" spc="-484">
                <a:latin typeface="Tahoma"/>
                <a:cs typeface="Tahoma"/>
              </a:rPr>
              <a:t>ةيسنرفلا</a:t>
            </a:r>
            <a:r>
              <a:rPr dirty="0" sz="2400" spc="370">
                <a:latin typeface="Tahoma"/>
                <a:cs typeface="Tahoma"/>
              </a:rPr>
              <a:t>  </a:t>
            </a:r>
            <a:r>
              <a:rPr dirty="0" sz="2400">
                <a:latin typeface="Tahoma"/>
                <a:cs typeface="Tahoma"/>
              </a:rPr>
              <a:t>ةموكحلا</a:t>
            </a:r>
            <a:r>
              <a:rPr dirty="0" sz="2400" spc="370">
                <a:latin typeface="Tahoma"/>
                <a:cs typeface="Tahoma"/>
              </a:rPr>
              <a:t>  </a:t>
            </a:r>
            <a:r>
              <a:rPr dirty="0" sz="2400" spc="-305">
                <a:latin typeface="Tahoma"/>
                <a:cs typeface="Tahoma"/>
              </a:rPr>
              <a:t>كراشت</a:t>
            </a:r>
            <a:r>
              <a:rPr dirty="0" sz="2400" spc="370">
                <a:latin typeface="Tahoma"/>
                <a:cs typeface="Tahoma"/>
              </a:rPr>
              <a:t>  </a:t>
            </a:r>
            <a:r>
              <a:rPr dirty="0" sz="2400">
                <a:latin typeface="Tahoma"/>
                <a:cs typeface="Tahoma"/>
              </a:rPr>
              <a:t>،كلذ</a:t>
            </a:r>
            <a:r>
              <a:rPr dirty="0" sz="2400" spc="375">
                <a:latin typeface="Tahoma"/>
                <a:cs typeface="Tahoma"/>
              </a:rPr>
              <a:t>  </a:t>
            </a:r>
            <a:r>
              <a:rPr dirty="0" sz="2400" spc="254">
                <a:latin typeface="Tahoma"/>
                <a:cs typeface="Tahoma"/>
              </a:rPr>
              <a:t>عمو</a:t>
            </a:r>
            <a:r>
              <a:rPr dirty="0" sz="2400" spc="254">
                <a:latin typeface="Tahoma"/>
                <a:cs typeface="Tahoma"/>
              </a:rPr>
              <a:t> </a:t>
            </a:r>
            <a:r>
              <a:rPr dirty="0" sz="2400" spc="-135">
                <a:latin typeface="Tahoma"/>
                <a:cs typeface="Tahoma"/>
              </a:rPr>
              <a:t>داحتالا</a:t>
            </a:r>
            <a:r>
              <a:rPr dirty="0" sz="2400" spc="-55">
                <a:latin typeface="Tahoma"/>
                <a:cs typeface="Tahoma"/>
              </a:rPr>
              <a:t> </a:t>
            </a:r>
            <a:r>
              <a:rPr dirty="0" sz="2400" spc="-140">
                <a:latin typeface="Tahoma"/>
                <a:cs typeface="Tahoma"/>
              </a:rPr>
              <a:t>ىوتسم</a:t>
            </a:r>
            <a:r>
              <a:rPr dirty="0" sz="2400" spc="20">
                <a:latin typeface="Tahoma"/>
                <a:cs typeface="Tahoma"/>
              </a:rPr>
              <a:t> </a:t>
            </a:r>
            <a:r>
              <a:rPr dirty="0" sz="2400" spc="-200">
                <a:latin typeface="Tahoma"/>
                <a:cs typeface="Tahoma"/>
              </a:rPr>
              <a:t>ىلع</a:t>
            </a:r>
            <a:r>
              <a:rPr dirty="0" sz="2400" spc="35">
                <a:latin typeface="Tahoma"/>
                <a:cs typeface="Tahoma"/>
              </a:rPr>
              <a:t> </a:t>
            </a:r>
            <a:r>
              <a:rPr dirty="0" sz="2400" spc="-195">
                <a:latin typeface="Tahoma"/>
                <a:cs typeface="Tahoma"/>
              </a:rPr>
              <a:t>تاشقانملا</a:t>
            </a:r>
            <a:r>
              <a:rPr dirty="0" sz="2400" spc="40">
                <a:latin typeface="Tahoma"/>
                <a:cs typeface="Tahoma"/>
              </a:rPr>
              <a:t> </a:t>
            </a:r>
            <a:r>
              <a:rPr dirty="0" sz="2400" spc="-270">
                <a:latin typeface="Tahoma"/>
                <a:cs typeface="Tahoma"/>
              </a:rPr>
              <a:t>يف</a:t>
            </a:r>
            <a:r>
              <a:rPr dirty="0" sz="2400" spc="80">
                <a:latin typeface="Tahoma"/>
                <a:cs typeface="Tahoma"/>
              </a:rPr>
              <a:t> </a:t>
            </a:r>
            <a:r>
              <a:rPr dirty="0" sz="2400" spc="-415">
                <a:latin typeface="Tahoma"/>
                <a:cs typeface="Tahoma"/>
              </a:rPr>
              <a:t>طاشنب</a:t>
            </a:r>
            <a:r>
              <a:rPr dirty="0" sz="2400" spc="95">
                <a:latin typeface="Tahoma"/>
                <a:cs typeface="Tahoma"/>
              </a:rPr>
              <a:t> </a:t>
            </a:r>
            <a:r>
              <a:rPr dirty="0" sz="2400" spc="-385">
                <a:latin typeface="Tahoma"/>
                <a:cs typeface="Tahoma"/>
              </a:rPr>
              <a:t>ةيميظنتلا</a:t>
            </a:r>
            <a:r>
              <a:rPr dirty="0" sz="2400" spc="-385">
                <a:latin typeface="Tahoma"/>
                <a:cs typeface="Tahoma"/>
              </a:rPr>
              <a:t> </a:t>
            </a:r>
            <a:r>
              <a:rPr dirty="0" sz="2400">
                <a:latin typeface="Tahoma"/>
                <a:cs typeface="Tahoma"/>
              </a:rPr>
              <a:t>كلذ</a:t>
            </a:r>
            <a:r>
              <a:rPr dirty="0" sz="2400" spc="-145">
                <a:latin typeface="Tahoma"/>
                <a:cs typeface="Tahoma"/>
              </a:rPr>
              <a:t> </a:t>
            </a:r>
            <a:r>
              <a:rPr dirty="0" sz="2400" spc="-270">
                <a:latin typeface="Tahoma"/>
                <a:cs typeface="Tahoma"/>
              </a:rPr>
              <a:t>يف</a:t>
            </a:r>
            <a:r>
              <a:rPr dirty="0" sz="2400" spc="85">
                <a:latin typeface="Tahoma"/>
                <a:cs typeface="Tahoma"/>
              </a:rPr>
              <a:t> </a:t>
            </a:r>
            <a:r>
              <a:rPr dirty="0" sz="2400" spc="-105">
                <a:latin typeface="Tahoma"/>
                <a:cs typeface="Tahoma"/>
              </a:rPr>
              <a:t>امب</a:t>
            </a:r>
            <a:r>
              <a:rPr dirty="0" sz="2400" spc="15">
                <a:latin typeface="Tahoma"/>
                <a:cs typeface="Tahoma"/>
              </a:rPr>
              <a:t> </a:t>
            </a:r>
            <a:r>
              <a:rPr dirty="0" sz="2400" spc="-85">
                <a:latin typeface="Tahoma"/>
                <a:cs typeface="Tahoma"/>
              </a:rPr>
              <a:t>،يعانطصالا</a:t>
            </a:r>
            <a:r>
              <a:rPr dirty="0" sz="2400" spc="55">
                <a:latin typeface="Tahoma"/>
                <a:cs typeface="Tahoma"/>
              </a:rPr>
              <a:t> </a:t>
            </a:r>
            <a:r>
              <a:rPr dirty="0" sz="2400">
                <a:latin typeface="Tahoma"/>
                <a:cs typeface="Tahoma"/>
              </a:rPr>
              <a:t>ءاكذلا</a:t>
            </a:r>
            <a:r>
              <a:rPr dirty="0" sz="2400" spc="65">
                <a:latin typeface="Tahoma"/>
                <a:cs typeface="Tahoma"/>
              </a:rPr>
              <a:t> </a:t>
            </a:r>
            <a:r>
              <a:rPr dirty="0" sz="2400" spc="-430">
                <a:latin typeface="Tahoma"/>
                <a:cs typeface="Tahoma"/>
              </a:rPr>
              <a:t>ميظنت</a:t>
            </a:r>
            <a:r>
              <a:rPr dirty="0" sz="2400" spc="190">
                <a:latin typeface="Tahoma"/>
                <a:cs typeface="Tahoma"/>
              </a:rPr>
              <a:t> </a:t>
            </a:r>
            <a:r>
              <a:rPr dirty="0" sz="2400" spc="-405">
                <a:latin typeface="Tahoma"/>
                <a:cs typeface="Tahoma"/>
              </a:rPr>
              <a:t>نأشب</a:t>
            </a:r>
            <a:r>
              <a:rPr dirty="0" sz="2400" spc="190">
                <a:latin typeface="Tahoma"/>
                <a:cs typeface="Tahoma"/>
              </a:rPr>
              <a:t> </a:t>
            </a:r>
            <a:r>
              <a:rPr dirty="0" sz="2400" spc="-110">
                <a:latin typeface="Tahoma"/>
                <a:cs typeface="Tahoma"/>
              </a:rPr>
              <a:t>يبوروألا</a:t>
            </a:r>
            <a:r>
              <a:rPr dirty="0" sz="2400" spc="-110">
                <a:latin typeface="Tahoma"/>
                <a:cs typeface="Tahoma"/>
              </a:rPr>
              <a:t> </a:t>
            </a:r>
            <a:r>
              <a:rPr dirty="0" sz="2400" spc="-110">
                <a:latin typeface="Tahoma"/>
                <a:cs typeface="Tahoma"/>
              </a:rPr>
              <a:t>ءاكذلل</a:t>
            </a:r>
            <a:r>
              <a:rPr dirty="0" sz="2400" spc="-5">
                <a:latin typeface="Tahoma"/>
                <a:cs typeface="Tahoma"/>
              </a:rPr>
              <a:t>  </a:t>
            </a:r>
            <a:r>
              <a:rPr dirty="0" sz="2400" spc="-70">
                <a:latin typeface="Tahoma"/>
                <a:cs typeface="Tahoma"/>
              </a:rPr>
              <a:t>يبوروألا</a:t>
            </a:r>
            <a:r>
              <a:rPr dirty="0" sz="2400" spc="-5">
                <a:latin typeface="Tahoma"/>
                <a:cs typeface="Tahoma"/>
              </a:rPr>
              <a:t>  </a:t>
            </a:r>
            <a:r>
              <a:rPr dirty="0" sz="2400" spc="-55">
                <a:latin typeface="Tahoma"/>
                <a:cs typeface="Tahoma"/>
              </a:rPr>
              <a:t>داحتالا</a:t>
            </a:r>
            <a:r>
              <a:rPr dirty="0" sz="2400">
                <a:latin typeface="Tahoma"/>
                <a:cs typeface="Tahoma"/>
              </a:rPr>
              <a:t>  </a:t>
            </a:r>
            <a:r>
              <a:rPr dirty="0" sz="2400" spc="-135">
                <a:latin typeface="Tahoma"/>
                <a:cs typeface="Tahoma"/>
              </a:rPr>
              <a:t>نوناقل</a:t>
            </a:r>
            <a:r>
              <a:rPr dirty="0" sz="2400" spc="-5">
                <a:latin typeface="Tahoma"/>
                <a:cs typeface="Tahoma"/>
              </a:rPr>
              <a:t>  </a:t>
            </a:r>
            <a:r>
              <a:rPr dirty="0" sz="2400" spc="-490">
                <a:latin typeface="Tahoma"/>
                <a:cs typeface="Tahoma"/>
              </a:rPr>
              <a:t>ةيعيرشتلا</a:t>
            </a:r>
            <a:r>
              <a:rPr dirty="0" sz="2400">
                <a:latin typeface="Tahoma"/>
                <a:cs typeface="Tahoma"/>
              </a:rPr>
              <a:t>  </a:t>
            </a:r>
            <a:r>
              <a:rPr dirty="0" sz="2400" spc="-145">
                <a:latin typeface="Tahoma"/>
                <a:cs typeface="Tahoma"/>
              </a:rPr>
              <a:t>ةيلمعلا</a:t>
            </a:r>
            <a:r>
              <a:rPr dirty="0" sz="2400" spc="-145">
                <a:latin typeface="Tahoma"/>
                <a:cs typeface="Tahoma"/>
              </a:rPr>
              <a:t> </a:t>
            </a:r>
            <a:r>
              <a:rPr dirty="0" sz="2400" spc="-10" i="1">
                <a:latin typeface="Verdana"/>
                <a:cs typeface="Verdana"/>
              </a:rPr>
              <a:t>.</a:t>
            </a:r>
            <a:r>
              <a:rPr dirty="0" sz="2400" spc="-10">
                <a:latin typeface="Tahoma"/>
                <a:cs typeface="Tahoma"/>
              </a:rPr>
              <a:t>يعانطصالا</a:t>
            </a:r>
            <a:endParaRPr sz="2400">
              <a:latin typeface="Tahoma"/>
              <a:cs typeface="Tahoma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2414016"/>
            <a:ext cx="4066032" cy="3183636"/>
          </a:xfrm>
          <a:prstGeom prst="rect">
            <a:avLst/>
          </a:prstGeom>
        </p:spPr>
      </p:pic>
      <p:sp>
        <p:nvSpPr>
          <p:cNvPr id="6" name="object 6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7488681" y="366522"/>
            <a:ext cx="3515360" cy="7264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581025" marR="580390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12700" marR="5080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ctr" marL="12700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3" name="object 3" descr=""/>
          <p:cNvSpPr/>
          <p:nvPr/>
        </p:nvSpPr>
        <p:spPr>
          <a:xfrm>
            <a:off x="4561332" y="1741932"/>
            <a:ext cx="7402195" cy="4434840"/>
          </a:xfrm>
          <a:custGeom>
            <a:avLst/>
            <a:gdLst/>
            <a:ahLst/>
            <a:cxnLst/>
            <a:rect l="l" t="t" r="r" b="b"/>
            <a:pathLst>
              <a:path w="7402195" h="4434840">
                <a:moveTo>
                  <a:pt x="7402067" y="0"/>
                </a:moveTo>
                <a:lnTo>
                  <a:pt x="0" y="0"/>
                </a:lnTo>
                <a:lnTo>
                  <a:pt x="0" y="4434840"/>
                </a:lnTo>
                <a:lnTo>
                  <a:pt x="7402067" y="4434840"/>
                </a:lnTo>
                <a:lnTo>
                  <a:pt x="740206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 descr=""/>
          <p:cNvSpPr txBox="1"/>
          <p:nvPr/>
        </p:nvSpPr>
        <p:spPr>
          <a:xfrm>
            <a:off x="4614926" y="1699005"/>
            <a:ext cx="7298055" cy="4415790"/>
          </a:xfrm>
          <a:prstGeom prst="rect">
            <a:avLst/>
          </a:prstGeom>
        </p:spPr>
        <p:txBody>
          <a:bodyPr wrap="square" lIns="0" tIns="195580" rIns="0" bIns="0" rtlCol="0" vert="horz">
            <a:spAutoFit/>
          </a:bodyPr>
          <a:lstStyle/>
          <a:p>
            <a:pPr algn="r" marL="3159760" marR="3166745">
              <a:lnSpc>
                <a:spcPct val="100000"/>
              </a:lnSpc>
              <a:spcBef>
                <a:spcPts val="1540"/>
              </a:spcBef>
            </a:pPr>
            <a:r>
              <a:rPr dirty="0" sz="2400" spc="-835" b="1">
                <a:solidFill>
                  <a:srgbClr val="FF0000"/>
                </a:solidFill>
                <a:latin typeface="Tahoma"/>
                <a:cs typeface="Tahoma"/>
              </a:rPr>
              <a:t>اينابس</a:t>
            </a:r>
            <a:r>
              <a:rPr dirty="0" sz="2400" spc="-33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400" spc="-50" b="1">
                <a:solidFill>
                  <a:srgbClr val="FF0000"/>
                </a:solidFill>
                <a:latin typeface="Tahoma"/>
                <a:cs typeface="Tahoma"/>
              </a:rPr>
              <a:t>أ</a:t>
            </a:r>
            <a:endParaRPr sz="2400">
              <a:latin typeface="Tahoma"/>
              <a:cs typeface="Tahoma"/>
            </a:endParaRPr>
          </a:p>
          <a:p>
            <a:pPr algn="r" marL="38100" marR="33020">
              <a:lnSpc>
                <a:spcPct val="100000"/>
              </a:lnSpc>
              <a:spcBef>
                <a:spcPts val="1440"/>
              </a:spcBef>
            </a:pPr>
            <a:r>
              <a:rPr dirty="0" sz="2400">
                <a:latin typeface="Tahoma"/>
                <a:cs typeface="Tahoma"/>
              </a:rPr>
              <a:t>مقر</a:t>
            </a:r>
            <a:r>
              <a:rPr dirty="0" sz="2400" spc="550">
                <a:latin typeface="Tahoma"/>
                <a:cs typeface="Tahoma"/>
              </a:rPr>
              <a:t> </a:t>
            </a:r>
            <a:r>
              <a:rPr dirty="0" sz="2400" spc="-390">
                <a:latin typeface="Tahoma"/>
                <a:cs typeface="Tahoma"/>
              </a:rPr>
              <a:t>ينابسإلا</a:t>
            </a:r>
            <a:r>
              <a:rPr dirty="0" sz="2400" spc="550">
                <a:latin typeface="Tahoma"/>
                <a:cs typeface="Tahoma"/>
              </a:rPr>
              <a:t> </a:t>
            </a:r>
            <a:r>
              <a:rPr dirty="0" sz="2400" spc="-270">
                <a:latin typeface="Tahoma"/>
                <a:cs typeface="Tahoma"/>
              </a:rPr>
              <a:t>يكلملا</a:t>
            </a:r>
            <a:r>
              <a:rPr dirty="0" sz="2400" spc="550">
                <a:latin typeface="Tahoma"/>
                <a:cs typeface="Tahoma"/>
              </a:rPr>
              <a:t> </a:t>
            </a:r>
            <a:r>
              <a:rPr dirty="0" sz="2400" spc="-45">
                <a:latin typeface="Tahoma"/>
                <a:cs typeface="Tahoma"/>
              </a:rPr>
              <a:t>موسرملا</a:t>
            </a:r>
            <a:r>
              <a:rPr dirty="0" sz="2400" spc="545">
                <a:latin typeface="Tahoma"/>
                <a:cs typeface="Tahoma"/>
              </a:rPr>
              <a:t> </a:t>
            </a:r>
            <a:r>
              <a:rPr dirty="0" sz="2400">
                <a:latin typeface="Tahoma"/>
                <a:cs typeface="Tahoma"/>
              </a:rPr>
              <a:t>ردص</a:t>
            </a:r>
            <a:r>
              <a:rPr dirty="0" sz="2400" spc="545">
                <a:latin typeface="Tahoma"/>
                <a:cs typeface="Tahoma"/>
              </a:rPr>
              <a:t> </a:t>
            </a:r>
            <a:r>
              <a:rPr dirty="0" sz="2400">
                <a:latin typeface="Tahoma"/>
                <a:cs typeface="Tahoma"/>
              </a:rPr>
              <a:t>،سطسغأ</a:t>
            </a:r>
            <a:r>
              <a:rPr dirty="0" sz="2400" spc="540">
                <a:latin typeface="Tahoma"/>
                <a:cs typeface="Tahoma"/>
              </a:rPr>
              <a:t> </a:t>
            </a:r>
            <a:r>
              <a:rPr dirty="0" sz="2400" spc="-300">
                <a:latin typeface="Tahoma"/>
                <a:cs typeface="Tahoma"/>
              </a:rPr>
              <a:t>يف</a:t>
            </a:r>
            <a:endParaRPr sz="2400">
              <a:latin typeface="Tahoma"/>
              <a:cs typeface="Tahoma"/>
            </a:endParaRPr>
          </a:p>
          <a:p>
            <a:pPr algn="r" marL="38100" marR="33020" indent="-3175">
              <a:lnSpc>
                <a:spcPct val="100000"/>
              </a:lnSpc>
              <a:spcBef>
                <a:spcPts val="1440"/>
              </a:spcBef>
            </a:pPr>
            <a:r>
              <a:rPr dirty="0" sz="2400" spc="-95">
                <a:latin typeface="Tahoma"/>
                <a:cs typeface="Tahoma"/>
              </a:rPr>
              <a:t>ةلاكولا</a:t>
            </a:r>
            <a:r>
              <a:rPr dirty="0" sz="2400" spc="440">
                <a:latin typeface="Tahoma"/>
                <a:cs typeface="Tahoma"/>
              </a:rPr>
              <a:t> </a:t>
            </a:r>
            <a:r>
              <a:rPr dirty="0" sz="2400" spc="-75">
                <a:latin typeface="Tahoma"/>
                <a:cs typeface="Tahoma"/>
              </a:rPr>
              <a:t>ءاشنإ</a:t>
            </a:r>
            <a:r>
              <a:rPr dirty="0" sz="2400" spc="440">
                <a:latin typeface="Tahoma"/>
                <a:cs typeface="Tahoma"/>
              </a:rPr>
              <a:t> </a:t>
            </a:r>
            <a:r>
              <a:rPr dirty="0" sz="2400" spc="-50">
                <a:latin typeface="Tahoma"/>
                <a:cs typeface="Tahoma"/>
              </a:rPr>
              <a:t>ىلع</a:t>
            </a:r>
            <a:r>
              <a:rPr dirty="0" sz="2400" spc="440">
                <a:latin typeface="Tahoma"/>
                <a:cs typeface="Tahoma"/>
              </a:rPr>
              <a:t> </a:t>
            </a:r>
            <a:r>
              <a:rPr dirty="0" sz="2400" spc="-430">
                <a:latin typeface="Tahoma"/>
                <a:cs typeface="Tahoma"/>
              </a:rPr>
              <a:t>صني</a:t>
            </a:r>
            <a:r>
              <a:rPr dirty="0" sz="2400" spc="445">
                <a:latin typeface="Tahoma"/>
                <a:cs typeface="Tahoma"/>
              </a:rPr>
              <a:t> </a:t>
            </a:r>
            <a:r>
              <a:rPr dirty="0" sz="2400" spc="-70">
                <a:latin typeface="Tahoma"/>
                <a:cs typeface="Tahoma"/>
              </a:rPr>
              <a:t>لصفنم</a:t>
            </a:r>
            <a:r>
              <a:rPr dirty="0" sz="2400" spc="445">
                <a:latin typeface="Tahoma"/>
                <a:cs typeface="Tahoma"/>
              </a:rPr>
              <a:t> </a:t>
            </a:r>
            <a:r>
              <a:rPr dirty="0" sz="2400" spc="-490">
                <a:latin typeface="Tahoma"/>
                <a:cs typeface="Tahoma"/>
              </a:rPr>
              <a:t>لكشب</a:t>
            </a:r>
            <a:r>
              <a:rPr dirty="0" sz="2400" spc="459">
                <a:latin typeface="Tahoma"/>
                <a:cs typeface="Tahoma"/>
              </a:rPr>
              <a:t> </a:t>
            </a:r>
            <a:r>
              <a:rPr dirty="0" sz="2400" spc="-10">
                <a:latin typeface="Tahoma"/>
                <a:cs typeface="Tahoma"/>
              </a:rPr>
              <a:t>۲۰۲۳</a:t>
            </a:r>
            <a:r>
              <a:rPr dirty="0" sz="2400" spc="-10">
                <a:latin typeface="Tahoma"/>
                <a:cs typeface="Tahoma"/>
              </a:rPr>
              <a:t>/</a:t>
            </a:r>
            <a:r>
              <a:rPr dirty="0" sz="2400" spc="-10">
                <a:latin typeface="Tahoma"/>
                <a:cs typeface="Tahoma"/>
              </a:rPr>
              <a:t>۷۲۹</a:t>
            </a:r>
            <a:endParaRPr sz="2400">
              <a:latin typeface="Tahoma"/>
              <a:cs typeface="Tahoma"/>
            </a:endParaRPr>
          </a:p>
          <a:p>
            <a:pPr algn="r" marL="38100" marR="32384" indent="635">
              <a:lnSpc>
                <a:spcPct val="150000"/>
              </a:lnSpc>
            </a:pPr>
            <a:r>
              <a:rPr dirty="0" sz="2400" spc="-40">
                <a:latin typeface="Tahoma"/>
                <a:cs typeface="Tahoma"/>
              </a:rPr>
              <a:t>يعانطصالا</a:t>
            </a:r>
            <a:r>
              <a:rPr dirty="0" sz="2400" spc="265">
                <a:latin typeface="Tahoma"/>
                <a:cs typeface="Tahoma"/>
              </a:rPr>
              <a:t> </a:t>
            </a:r>
            <a:r>
              <a:rPr dirty="0" sz="2400">
                <a:latin typeface="Tahoma"/>
                <a:cs typeface="Tahoma"/>
              </a:rPr>
              <a:t>ءاكذلا</a:t>
            </a:r>
            <a:r>
              <a:rPr dirty="0" sz="2400" spc="270">
                <a:latin typeface="Tahoma"/>
                <a:cs typeface="Tahoma"/>
              </a:rPr>
              <a:t> </a:t>
            </a:r>
            <a:r>
              <a:rPr dirty="0" sz="2400" spc="-70">
                <a:latin typeface="Tahoma"/>
                <a:cs typeface="Tahoma"/>
              </a:rPr>
              <a:t>ىلع</a:t>
            </a:r>
            <a:r>
              <a:rPr dirty="0" sz="2400" spc="270">
                <a:latin typeface="Tahoma"/>
                <a:cs typeface="Tahoma"/>
              </a:rPr>
              <a:t> </a:t>
            </a:r>
            <a:r>
              <a:rPr dirty="0" sz="2400" spc="-280">
                <a:latin typeface="Tahoma"/>
                <a:cs typeface="Tahoma"/>
              </a:rPr>
              <a:t>فارشإلل</a:t>
            </a:r>
            <a:r>
              <a:rPr dirty="0" sz="2400" spc="265">
                <a:latin typeface="Tahoma"/>
                <a:cs typeface="Tahoma"/>
              </a:rPr>
              <a:t> </a:t>
            </a:r>
            <a:r>
              <a:rPr dirty="0" sz="2400" spc="-95">
                <a:latin typeface="Tahoma"/>
                <a:cs typeface="Tahoma"/>
              </a:rPr>
              <a:t>ةديدجلا</a:t>
            </a:r>
            <a:r>
              <a:rPr dirty="0" sz="2400" spc="275">
                <a:latin typeface="Tahoma"/>
                <a:cs typeface="Tahoma"/>
              </a:rPr>
              <a:t> </a:t>
            </a:r>
            <a:r>
              <a:rPr dirty="0" sz="2400" spc="-434">
                <a:latin typeface="Tahoma"/>
                <a:cs typeface="Tahoma"/>
              </a:rPr>
              <a:t>ةينابسإلا</a:t>
            </a:r>
            <a:r>
              <a:rPr dirty="0" sz="2400" spc="310">
                <a:latin typeface="Tahoma"/>
                <a:cs typeface="Tahoma"/>
              </a:rPr>
              <a:t>  </a:t>
            </a:r>
            <a:r>
              <a:rPr dirty="0" sz="2400" spc="310">
                <a:latin typeface="Tahoma"/>
                <a:cs typeface="Tahoma"/>
              </a:rPr>
              <a:t>نم</a:t>
            </a:r>
            <a:r>
              <a:rPr dirty="0" sz="2400" spc="-114">
                <a:latin typeface="Tahoma"/>
                <a:cs typeface="Tahoma"/>
              </a:rPr>
              <a:t> </a:t>
            </a:r>
            <a:r>
              <a:rPr dirty="0" sz="2400" spc="-75">
                <a:latin typeface="Tahoma"/>
                <a:cs typeface="Tahoma"/>
              </a:rPr>
              <a:t>يعانطصالا</a:t>
            </a:r>
            <a:r>
              <a:rPr dirty="0" sz="2400" spc="-5">
                <a:latin typeface="Tahoma"/>
                <a:cs typeface="Tahoma"/>
              </a:rPr>
              <a:t> </a:t>
            </a:r>
            <a:r>
              <a:rPr dirty="0" sz="2400" spc="-175">
                <a:latin typeface="Tahoma"/>
                <a:cs typeface="Tahoma"/>
              </a:rPr>
              <a:t>ءاكذلل</a:t>
            </a:r>
            <a:r>
              <a:rPr dirty="0" sz="2400" spc="5">
                <a:latin typeface="Tahoma"/>
                <a:cs typeface="Tahoma"/>
              </a:rPr>
              <a:t> </a:t>
            </a:r>
            <a:r>
              <a:rPr dirty="0" sz="2400" spc="-395">
                <a:latin typeface="Tahoma"/>
                <a:cs typeface="Tahoma"/>
              </a:rPr>
              <a:t>ةيميظنت</a:t>
            </a:r>
            <a:r>
              <a:rPr dirty="0" sz="2400" spc="60">
                <a:latin typeface="Tahoma"/>
                <a:cs typeface="Tahoma"/>
              </a:rPr>
              <a:t> </a:t>
            </a:r>
            <a:r>
              <a:rPr dirty="0" sz="2400" spc="-315">
                <a:latin typeface="Tahoma"/>
                <a:cs typeface="Tahoma"/>
              </a:rPr>
              <a:t>ةئيه</a:t>
            </a:r>
            <a:r>
              <a:rPr dirty="0" sz="2400" spc="65">
                <a:latin typeface="Tahoma"/>
                <a:cs typeface="Tahoma"/>
              </a:rPr>
              <a:t> </a:t>
            </a:r>
            <a:r>
              <a:rPr dirty="0" sz="2400" spc="170">
                <a:latin typeface="Tahoma"/>
                <a:cs typeface="Tahoma"/>
              </a:rPr>
              <a:t>لوأ</a:t>
            </a:r>
            <a:r>
              <a:rPr dirty="0" sz="2400" spc="-10">
                <a:latin typeface="Tahoma"/>
                <a:cs typeface="Tahoma"/>
              </a:rPr>
              <a:t> </a:t>
            </a:r>
            <a:r>
              <a:rPr dirty="0" sz="2400">
                <a:latin typeface="Tahoma"/>
                <a:cs typeface="Tahoma"/>
              </a:rPr>
              <a:t>اهنإ</a:t>
            </a:r>
            <a:r>
              <a:rPr dirty="0" sz="2400" spc="5">
                <a:latin typeface="Tahoma"/>
                <a:cs typeface="Tahoma"/>
              </a:rPr>
              <a:t> </a:t>
            </a:r>
            <a:r>
              <a:rPr dirty="0" sz="2400" spc="150">
                <a:latin typeface="Tahoma"/>
                <a:cs typeface="Tahoma"/>
              </a:rPr>
              <a:t>AESI</a:t>
            </a:r>
            <a:r>
              <a:rPr dirty="0" sz="2400" spc="150">
                <a:latin typeface="Tahoma"/>
                <a:cs typeface="Tahoma"/>
              </a:rPr>
              <a:t>A</a:t>
            </a:r>
            <a:r>
              <a:rPr dirty="0" sz="2400" spc="150">
                <a:latin typeface="Tahoma"/>
                <a:cs typeface="Tahoma"/>
              </a:rPr>
              <a:t> </a:t>
            </a:r>
            <a:r>
              <a:rPr dirty="0" sz="2400" spc="-1005">
                <a:latin typeface="Tahoma"/>
                <a:cs typeface="Tahoma"/>
              </a:rPr>
              <a:t>ال</a:t>
            </a:r>
            <a:r>
              <a:rPr dirty="0" baseline="9259" sz="3600" spc="-1507">
                <a:latin typeface="Tahoma"/>
                <a:cs typeface="Tahoma"/>
              </a:rPr>
              <a:t>"</a:t>
            </a:r>
            <a:r>
              <a:rPr dirty="0" baseline="9259" sz="3600" spc="855">
                <a:latin typeface="Tahoma"/>
                <a:cs typeface="Tahoma"/>
              </a:rPr>
              <a:t> </a:t>
            </a:r>
            <a:r>
              <a:rPr dirty="0" sz="2400" spc="-315">
                <a:latin typeface="Tahoma"/>
                <a:cs typeface="Tahoma"/>
              </a:rPr>
              <a:t>اثتما</a:t>
            </a:r>
            <a:r>
              <a:rPr dirty="0" sz="2400" spc="495">
                <a:latin typeface="Tahoma"/>
                <a:cs typeface="Tahoma"/>
              </a:rPr>
              <a:t> </a:t>
            </a:r>
            <a:r>
              <a:rPr dirty="0" sz="2400" spc="-85">
                <a:latin typeface="Tahoma"/>
                <a:cs typeface="Tahoma"/>
              </a:rPr>
              <a:t>يبوروألا</a:t>
            </a:r>
            <a:r>
              <a:rPr dirty="0" sz="2400" spc="-50">
                <a:latin typeface="Tahoma"/>
                <a:cs typeface="Tahoma"/>
              </a:rPr>
              <a:t>  </a:t>
            </a:r>
            <a:r>
              <a:rPr dirty="0" sz="2400" spc="-80">
                <a:latin typeface="Tahoma"/>
                <a:cs typeface="Tahoma"/>
              </a:rPr>
              <a:t>داحتالا</a:t>
            </a:r>
            <a:r>
              <a:rPr dirty="0" sz="2400" spc="-45">
                <a:latin typeface="Tahoma"/>
                <a:cs typeface="Tahoma"/>
              </a:rPr>
              <a:t>  </a:t>
            </a:r>
            <a:r>
              <a:rPr dirty="0" sz="2400" spc="-275">
                <a:latin typeface="Tahoma"/>
                <a:cs typeface="Tahoma"/>
              </a:rPr>
              <a:t>يف</a:t>
            </a:r>
            <a:r>
              <a:rPr dirty="0" sz="2400" spc="-50">
                <a:latin typeface="Tahoma"/>
                <a:cs typeface="Tahoma"/>
              </a:rPr>
              <a:t>  </a:t>
            </a:r>
            <a:r>
              <a:rPr dirty="0" sz="2400" spc="-480">
                <a:latin typeface="Tahoma"/>
                <a:cs typeface="Tahoma"/>
              </a:rPr>
              <a:t>اهنييعت</a:t>
            </a:r>
            <a:r>
              <a:rPr dirty="0" sz="2400" spc="-45">
                <a:latin typeface="Tahoma"/>
                <a:cs typeface="Tahoma"/>
              </a:rPr>
              <a:t>  </a:t>
            </a:r>
            <a:r>
              <a:rPr dirty="0" sz="2400" spc="-675">
                <a:latin typeface="Tahoma"/>
                <a:cs typeface="Tahoma"/>
              </a:rPr>
              <a:t>متي</a:t>
            </a:r>
            <a:r>
              <a:rPr dirty="0" sz="2400" spc="-50">
                <a:latin typeface="Tahoma"/>
                <a:cs typeface="Tahoma"/>
              </a:rPr>
              <a:t>  </a:t>
            </a:r>
            <a:r>
              <a:rPr dirty="0" sz="2400" spc="-95">
                <a:latin typeface="Tahoma"/>
                <a:cs typeface="Tahoma"/>
              </a:rPr>
              <a:t>عونلا</a:t>
            </a:r>
            <a:r>
              <a:rPr dirty="0" sz="2400" spc="650">
                <a:latin typeface="Tahoma"/>
                <a:cs typeface="Tahoma"/>
              </a:rPr>
              <a:t> </a:t>
            </a:r>
            <a:r>
              <a:rPr dirty="0" sz="2400" spc="265">
                <a:latin typeface="Tahoma"/>
                <a:cs typeface="Tahoma"/>
              </a:rPr>
              <a:t>اذه</a:t>
            </a:r>
            <a:r>
              <a:rPr dirty="0" sz="2400" spc="265">
                <a:latin typeface="Tahoma"/>
                <a:cs typeface="Tahoma"/>
              </a:rPr>
              <a:t> </a:t>
            </a:r>
            <a:r>
              <a:rPr dirty="0" sz="2400" spc="-680">
                <a:latin typeface="Tahoma"/>
                <a:cs typeface="Tahoma"/>
              </a:rPr>
              <a:t>متي</a:t>
            </a:r>
            <a:r>
              <a:rPr dirty="0" sz="2400" spc="-75">
                <a:latin typeface="Tahoma"/>
                <a:cs typeface="Tahoma"/>
              </a:rPr>
              <a:t>  </a:t>
            </a:r>
            <a:r>
              <a:rPr dirty="0" sz="2400">
                <a:latin typeface="Tahoma"/>
                <a:cs typeface="Tahoma"/>
              </a:rPr>
              <a:t>ذلا</a:t>
            </a:r>
            <a:r>
              <a:rPr dirty="0" sz="2400" spc="595">
                <a:latin typeface="Tahoma"/>
                <a:cs typeface="Tahoma"/>
              </a:rPr>
              <a:t> </a:t>
            </a:r>
            <a:r>
              <a:rPr dirty="0" sz="2400" spc="-85">
                <a:latin typeface="Tahoma"/>
                <a:cs typeface="Tahoma"/>
              </a:rPr>
              <a:t>يبوروألا</a:t>
            </a:r>
            <a:r>
              <a:rPr dirty="0" sz="2400" spc="-75">
                <a:latin typeface="Tahoma"/>
                <a:cs typeface="Tahoma"/>
              </a:rPr>
              <a:t>  </a:t>
            </a:r>
            <a:r>
              <a:rPr dirty="0" sz="2400" spc="-275">
                <a:latin typeface="Tahoma"/>
                <a:cs typeface="Tahoma"/>
              </a:rPr>
              <a:t>داحتالل</a:t>
            </a:r>
            <a:r>
              <a:rPr dirty="0" sz="2400" spc="-70">
                <a:latin typeface="Tahoma"/>
                <a:cs typeface="Tahoma"/>
              </a:rPr>
              <a:t>  </a:t>
            </a:r>
            <a:r>
              <a:rPr dirty="0" sz="2400" spc="-30">
                <a:latin typeface="Tahoma"/>
                <a:cs typeface="Tahoma"/>
              </a:rPr>
              <a:t>يعانطصالا</a:t>
            </a:r>
            <a:r>
              <a:rPr dirty="0" sz="2400" spc="-75">
                <a:latin typeface="Tahoma"/>
                <a:cs typeface="Tahoma"/>
              </a:rPr>
              <a:t>  </a:t>
            </a:r>
            <a:r>
              <a:rPr dirty="0" sz="2400">
                <a:latin typeface="Tahoma"/>
                <a:cs typeface="Tahoma"/>
              </a:rPr>
              <a:t>ءاكذلا</a:t>
            </a:r>
            <a:r>
              <a:rPr dirty="0" sz="2400" spc="-70">
                <a:latin typeface="Tahoma"/>
                <a:cs typeface="Tahoma"/>
              </a:rPr>
              <a:t>  </a:t>
            </a:r>
            <a:r>
              <a:rPr dirty="0" sz="2400" spc="-190">
                <a:latin typeface="Tahoma"/>
                <a:cs typeface="Tahoma"/>
              </a:rPr>
              <a:t>نوناقل</a:t>
            </a:r>
            <a:r>
              <a:rPr dirty="0" sz="2400" spc="-190">
                <a:latin typeface="Tahoma"/>
                <a:cs typeface="Tahoma"/>
              </a:rPr>
              <a:t> </a:t>
            </a:r>
            <a:r>
              <a:rPr dirty="0" sz="2400" spc="-75" i="1">
                <a:latin typeface="Verdana"/>
                <a:cs typeface="Verdana"/>
              </a:rPr>
              <a:t>.</a:t>
            </a:r>
            <a:r>
              <a:rPr dirty="0" sz="2400" spc="-75">
                <a:latin typeface="Tahoma"/>
                <a:cs typeface="Tahoma"/>
              </a:rPr>
              <a:t>۲۰۲</a:t>
            </a:r>
            <a:r>
              <a:rPr dirty="0" sz="2400" spc="-75">
                <a:latin typeface="Tahoma"/>
                <a:cs typeface="Tahoma"/>
              </a:rPr>
              <a:t>4</a:t>
            </a:r>
            <a:r>
              <a:rPr dirty="0" sz="2400" spc="-105">
                <a:latin typeface="Tahoma"/>
                <a:cs typeface="Tahoma"/>
              </a:rPr>
              <a:t> </a:t>
            </a:r>
            <a:r>
              <a:rPr dirty="0" sz="2400" spc="-135">
                <a:latin typeface="Tahoma"/>
                <a:cs typeface="Tahoma"/>
              </a:rPr>
              <a:t>ويام</a:t>
            </a:r>
            <a:r>
              <a:rPr dirty="0" sz="2400" spc="-75">
                <a:latin typeface="Tahoma"/>
                <a:cs typeface="Tahoma"/>
              </a:rPr>
              <a:t> </a:t>
            </a:r>
            <a:r>
              <a:rPr dirty="0" sz="2400" spc="-275">
                <a:latin typeface="Tahoma"/>
                <a:cs typeface="Tahoma"/>
              </a:rPr>
              <a:t>يف</a:t>
            </a:r>
            <a:r>
              <a:rPr dirty="0" sz="2400" spc="-85">
                <a:latin typeface="Tahoma"/>
                <a:cs typeface="Tahoma"/>
              </a:rPr>
              <a:t> </a:t>
            </a:r>
            <a:r>
              <a:rPr dirty="0" sz="2400" spc="-10">
                <a:latin typeface="Tahoma"/>
                <a:cs typeface="Tahoma"/>
              </a:rPr>
              <a:t>هدامتعا</a:t>
            </a:r>
            <a:endParaRPr sz="2400">
              <a:latin typeface="Tahoma"/>
              <a:cs typeface="Tahoma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23672" y="2121407"/>
            <a:ext cx="3985260" cy="4736592"/>
          </a:xfrm>
          <a:prstGeom prst="rect">
            <a:avLst/>
          </a:prstGeom>
        </p:spPr>
      </p:pic>
      <p:sp>
        <p:nvSpPr>
          <p:cNvPr id="6" name="object 6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7488681" y="366522"/>
            <a:ext cx="3515360" cy="7264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581025" marR="580390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12700" marR="5080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ctr" marL="12700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5670803" y="2269235"/>
            <a:ext cx="6042660" cy="2612390"/>
          </a:xfrm>
          <a:prstGeom prst="rect">
            <a:avLst/>
          </a:prstGeom>
          <a:solidFill>
            <a:srgbClr val="FFFFFF"/>
          </a:solidFill>
        </p:spPr>
        <p:txBody>
          <a:bodyPr wrap="square" lIns="0" tIns="144780" rIns="0" bIns="0" rtlCol="0" vert="horz">
            <a:spAutoFit/>
          </a:bodyPr>
          <a:lstStyle/>
          <a:p>
            <a:pPr algn="r" marL="2586355" marR="2588895">
              <a:lnSpc>
                <a:spcPct val="100000"/>
              </a:lnSpc>
              <a:spcBef>
                <a:spcPts val="1140"/>
              </a:spcBef>
            </a:pPr>
            <a:r>
              <a:rPr dirty="0" sz="2200" spc="-465" b="1">
                <a:solidFill>
                  <a:srgbClr val="FF0000"/>
                </a:solidFill>
                <a:latin typeface="Tahoma"/>
                <a:cs typeface="Tahoma"/>
              </a:rPr>
              <a:t>ايلاطيإ</a:t>
            </a:r>
            <a:endParaRPr sz="2200">
              <a:latin typeface="Tahoma"/>
              <a:cs typeface="Tahoma"/>
            </a:endParaRPr>
          </a:p>
          <a:p>
            <a:pPr algn="r" marL="92710" marR="82550" indent="-1270">
              <a:lnSpc>
                <a:spcPct val="150000"/>
              </a:lnSpc>
            </a:pPr>
            <a:r>
              <a:rPr dirty="0" sz="2200" spc="-430">
                <a:latin typeface="Tahoma"/>
                <a:cs typeface="Tahoma"/>
              </a:rPr>
              <a:t>ةرتفل</a:t>
            </a:r>
            <a:r>
              <a:rPr dirty="0" sz="2200" spc="254">
                <a:latin typeface="Tahoma"/>
                <a:cs typeface="Tahoma"/>
              </a:rPr>
              <a:t> </a:t>
            </a:r>
            <a:r>
              <a:rPr dirty="0" sz="2200" spc="160">
                <a:latin typeface="Tahoma"/>
                <a:cs typeface="Tahoma"/>
              </a:rPr>
              <a:t>ChatGPT</a:t>
            </a:r>
            <a:r>
              <a:rPr dirty="0" sz="2200" spc="195">
                <a:latin typeface="Tahoma"/>
                <a:cs typeface="Tahoma"/>
              </a:rPr>
              <a:t>  </a:t>
            </a:r>
            <a:r>
              <a:rPr dirty="0" sz="2200" spc="-325">
                <a:latin typeface="Tahoma"/>
                <a:cs typeface="Tahoma"/>
              </a:rPr>
              <a:t>ايلاطيإ</a:t>
            </a:r>
            <a:r>
              <a:rPr dirty="0" sz="2200" spc="210">
                <a:latin typeface="Tahoma"/>
                <a:cs typeface="Tahoma"/>
              </a:rPr>
              <a:t> </a:t>
            </a:r>
            <a:r>
              <a:rPr dirty="0" sz="2200" spc="160">
                <a:latin typeface="Tahoma"/>
                <a:cs typeface="Tahoma"/>
              </a:rPr>
              <a:t>ترظح</a:t>
            </a:r>
            <a:r>
              <a:rPr dirty="0" sz="2200" spc="215">
                <a:latin typeface="Tahoma"/>
                <a:cs typeface="Tahoma"/>
              </a:rPr>
              <a:t> </a:t>
            </a:r>
            <a:r>
              <a:rPr dirty="0" sz="2200" spc="55">
                <a:latin typeface="Tahoma"/>
                <a:cs typeface="Tahoma"/>
              </a:rPr>
              <a:t>سرام</a:t>
            </a:r>
            <a:r>
              <a:rPr dirty="0" sz="2200" spc="204">
                <a:latin typeface="Tahoma"/>
                <a:cs typeface="Tahoma"/>
              </a:rPr>
              <a:t> </a:t>
            </a:r>
            <a:r>
              <a:rPr dirty="0" sz="2200" spc="-70">
                <a:latin typeface="Tahoma"/>
                <a:cs typeface="Tahoma"/>
              </a:rPr>
              <a:t>رهش</a:t>
            </a:r>
            <a:r>
              <a:rPr dirty="0" sz="2200" spc="215">
                <a:latin typeface="Tahoma"/>
                <a:cs typeface="Tahoma"/>
              </a:rPr>
              <a:t> </a:t>
            </a:r>
            <a:r>
              <a:rPr dirty="0" sz="2200" spc="-114">
                <a:latin typeface="Tahoma"/>
                <a:cs typeface="Tahoma"/>
              </a:rPr>
              <a:t>يف</a:t>
            </a:r>
            <a:r>
              <a:rPr dirty="0" sz="2200" spc="-114">
                <a:latin typeface="Tahoma"/>
                <a:cs typeface="Tahoma"/>
              </a:rPr>
              <a:t> </a:t>
            </a:r>
            <a:r>
              <a:rPr dirty="0" sz="2200" spc="225">
                <a:latin typeface="Tahoma"/>
                <a:cs typeface="Tahoma"/>
              </a:rPr>
              <a:t>عمج</a:t>
            </a:r>
            <a:r>
              <a:rPr dirty="0" sz="2200">
                <a:latin typeface="Tahoma"/>
                <a:cs typeface="Tahoma"/>
              </a:rPr>
              <a:t>  </a:t>
            </a:r>
            <a:r>
              <a:rPr dirty="0" sz="2200" spc="-550">
                <a:latin typeface="Tahoma"/>
                <a:cs typeface="Tahoma"/>
              </a:rPr>
              <a:t>ةيفيك</a:t>
            </a:r>
            <a:r>
              <a:rPr dirty="0" sz="2200" spc="5">
                <a:latin typeface="Tahoma"/>
                <a:cs typeface="Tahoma"/>
              </a:rPr>
              <a:t>  </a:t>
            </a:r>
            <a:r>
              <a:rPr dirty="0" sz="2200" spc="-370">
                <a:latin typeface="Tahoma"/>
                <a:cs typeface="Tahoma"/>
              </a:rPr>
              <a:t>نأشب</a:t>
            </a:r>
            <a:r>
              <a:rPr dirty="0" sz="2200" spc="10">
                <a:latin typeface="Tahoma"/>
                <a:cs typeface="Tahoma"/>
              </a:rPr>
              <a:t>  </a:t>
            </a:r>
            <a:r>
              <a:rPr dirty="0" sz="2200" spc="210">
                <a:latin typeface="Tahoma"/>
                <a:cs typeface="Tahoma"/>
              </a:rPr>
              <a:t>فواخم</a:t>
            </a:r>
            <a:r>
              <a:rPr dirty="0" sz="2200">
                <a:latin typeface="Tahoma"/>
                <a:cs typeface="Tahoma"/>
              </a:rPr>
              <a:t>  </a:t>
            </a:r>
            <a:r>
              <a:rPr dirty="0" sz="2200" spc="-254">
                <a:latin typeface="Tahoma"/>
                <a:cs typeface="Tahoma"/>
              </a:rPr>
              <a:t>ىلإ</a:t>
            </a:r>
            <a:r>
              <a:rPr dirty="0" sz="2200" spc="-5">
                <a:latin typeface="Tahoma"/>
                <a:cs typeface="Tahoma"/>
              </a:rPr>
              <a:t>  </a:t>
            </a:r>
            <a:r>
              <a:rPr dirty="0" sz="2200" spc="-290">
                <a:latin typeface="Tahoma"/>
                <a:cs typeface="Tahoma"/>
              </a:rPr>
              <a:t>ةريشم</a:t>
            </a:r>
            <a:r>
              <a:rPr dirty="0" sz="2200" spc="5">
                <a:latin typeface="Tahoma"/>
                <a:cs typeface="Tahoma"/>
              </a:rPr>
              <a:t>  </a:t>
            </a:r>
            <a:r>
              <a:rPr dirty="0" sz="2200" spc="-105">
                <a:latin typeface="Tahoma"/>
                <a:cs typeface="Tahoma"/>
              </a:rPr>
              <a:t>،ةزيجو</a:t>
            </a:r>
            <a:r>
              <a:rPr dirty="0" sz="2200" spc="-105">
                <a:latin typeface="Tahoma"/>
                <a:cs typeface="Tahoma"/>
              </a:rPr>
              <a:t> </a:t>
            </a:r>
            <a:r>
              <a:rPr dirty="0" sz="2200" spc="-125">
                <a:latin typeface="Tahoma"/>
                <a:cs typeface="Tahoma"/>
              </a:rPr>
              <a:t>جمانرب</a:t>
            </a:r>
            <a:r>
              <a:rPr dirty="0" sz="2200" spc="50">
                <a:latin typeface="Tahoma"/>
                <a:cs typeface="Tahoma"/>
              </a:rPr>
              <a:t>  </a:t>
            </a:r>
            <a:r>
              <a:rPr dirty="0" sz="2200">
                <a:latin typeface="Tahoma"/>
                <a:cs typeface="Tahoma"/>
              </a:rPr>
              <a:t>ةطساوب</a:t>
            </a:r>
            <a:r>
              <a:rPr dirty="0" sz="2200" spc="50">
                <a:latin typeface="Tahoma"/>
                <a:cs typeface="Tahoma"/>
              </a:rPr>
              <a:t>  </a:t>
            </a:r>
            <a:r>
              <a:rPr dirty="0" sz="2200" spc="105">
                <a:latin typeface="Tahoma"/>
                <a:cs typeface="Tahoma"/>
              </a:rPr>
              <a:t>اهرادقمو</a:t>
            </a:r>
            <a:r>
              <a:rPr dirty="0" sz="2200" spc="45">
                <a:latin typeface="Tahoma"/>
                <a:cs typeface="Tahoma"/>
              </a:rPr>
              <a:t>  </a:t>
            </a:r>
            <a:r>
              <a:rPr dirty="0" sz="2200" spc="-75">
                <a:latin typeface="Tahoma"/>
                <a:cs typeface="Tahoma"/>
              </a:rPr>
              <a:t>مدختسملا</a:t>
            </a:r>
            <a:r>
              <a:rPr dirty="0" sz="2200" spc="50">
                <a:latin typeface="Tahoma"/>
                <a:cs typeface="Tahoma"/>
              </a:rPr>
              <a:t>  </a:t>
            </a:r>
            <a:r>
              <a:rPr dirty="0" sz="2200" spc="-425">
                <a:latin typeface="Tahoma"/>
                <a:cs typeface="Tahoma"/>
              </a:rPr>
              <a:t>تانايب</a:t>
            </a:r>
            <a:r>
              <a:rPr dirty="0" sz="2200" spc="-425">
                <a:latin typeface="Tahoma"/>
                <a:cs typeface="Tahoma"/>
              </a:rPr>
              <a:t> </a:t>
            </a:r>
            <a:r>
              <a:rPr dirty="0" sz="2200" spc="-254" i="1">
                <a:latin typeface="Verdana"/>
                <a:cs typeface="Verdana"/>
              </a:rPr>
              <a:t>.</a:t>
            </a:r>
            <a:r>
              <a:rPr dirty="0" sz="2200" spc="-254">
                <a:latin typeface="Tahoma"/>
                <a:cs typeface="Tahoma"/>
              </a:rPr>
              <a:t>يلآلا</a:t>
            </a:r>
            <a:r>
              <a:rPr dirty="0" sz="2200" spc="-55">
                <a:latin typeface="Tahoma"/>
                <a:cs typeface="Tahoma"/>
              </a:rPr>
              <a:t> </a:t>
            </a:r>
            <a:r>
              <a:rPr dirty="0" sz="2200" spc="-10">
                <a:latin typeface="Tahoma"/>
                <a:cs typeface="Tahoma"/>
              </a:rPr>
              <a:t>ةشدردلا</a:t>
            </a:r>
            <a:endParaRPr sz="2200">
              <a:latin typeface="Tahoma"/>
              <a:cs typeface="Tahoma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58140" y="2054351"/>
            <a:ext cx="5020056" cy="3386328"/>
          </a:xfrm>
          <a:prstGeom prst="rect">
            <a:avLst/>
          </a:prstGeom>
        </p:spPr>
      </p:pic>
      <p:sp>
        <p:nvSpPr>
          <p:cNvPr id="5" name="object 5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4070603" y="1655064"/>
            <a:ext cx="7893050" cy="4299585"/>
          </a:xfrm>
          <a:custGeom>
            <a:avLst/>
            <a:gdLst/>
            <a:ahLst/>
            <a:cxnLst/>
            <a:rect l="l" t="t" r="r" b="b"/>
            <a:pathLst>
              <a:path w="7893050" h="4299585">
                <a:moveTo>
                  <a:pt x="7892796" y="0"/>
                </a:moveTo>
                <a:lnTo>
                  <a:pt x="0" y="0"/>
                </a:lnTo>
                <a:lnTo>
                  <a:pt x="0" y="4299204"/>
                </a:lnTo>
                <a:lnTo>
                  <a:pt x="7892796" y="4299204"/>
                </a:lnTo>
                <a:lnTo>
                  <a:pt x="789279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 descr=""/>
          <p:cNvSpPr txBox="1"/>
          <p:nvPr/>
        </p:nvSpPr>
        <p:spPr>
          <a:xfrm>
            <a:off x="4150614" y="366522"/>
            <a:ext cx="7735570" cy="551243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3918585" marR="1462405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3350260" marR="887094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marL="4664075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  <a:p>
            <a:pPr>
              <a:lnSpc>
                <a:spcPct val="100000"/>
              </a:lnSpc>
            </a:pPr>
            <a:endParaRPr sz="1600"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1600"/>
              </a:spcBef>
            </a:pPr>
            <a:endParaRPr sz="1600">
              <a:latin typeface="Tahoma"/>
              <a:cs typeface="Tahoma"/>
            </a:endParaRPr>
          </a:p>
          <a:p>
            <a:pPr algn="r" marL="3397250" marR="3402329">
              <a:lnSpc>
                <a:spcPct val="100000"/>
              </a:lnSpc>
            </a:pPr>
            <a:r>
              <a:rPr dirty="0" sz="2200" spc="-475" b="1">
                <a:solidFill>
                  <a:srgbClr val="FF0000"/>
                </a:solidFill>
                <a:latin typeface="Tahoma"/>
                <a:cs typeface="Tahoma"/>
              </a:rPr>
              <a:t>ليزاربلا</a:t>
            </a:r>
            <a:endParaRPr sz="2200">
              <a:latin typeface="Tahoma"/>
              <a:cs typeface="Tahoma"/>
            </a:endParaRPr>
          </a:p>
          <a:p>
            <a:pPr algn="r" marL="12700" marR="5080" indent="-635">
              <a:lnSpc>
                <a:spcPct val="140000"/>
              </a:lnSpc>
            </a:pPr>
            <a:r>
              <a:rPr dirty="0" sz="2200" spc="-105">
                <a:latin typeface="Tahoma"/>
                <a:cs typeface="Tahoma"/>
              </a:rPr>
              <a:t>،يعانطصالا</a:t>
            </a:r>
            <a:r>
              <a:rPr dirty="0" sz="2200" spc="-70">
                <a:latin typeface="Tahoma"/>
                <a:cs typeface="Tahoma"/>
              </a:rPr>
              <a:t> </a:t>
            </a:r>
            <a:r>
              <a:rPr dirty="0" sz="2200" spc="-45">
                <a:latin typeface="Tahoma"/>
                <a:cs typeface="Tahoma"/>
              </a:rPr>
              <a:t>ءاكذلا</a:t>
            </a:r>
            <a:r>
              <a:rPr dirty="0" sz="2200" spc="-125">
                <a:latin typeface="Tahoma"/>
                <a:cs typeface="Tahoma"/>
              </a:rPr>
              <a:t> </a:t>
            </a:r>
            <a:r>
              <a:rPr dirty="0" sz="2200" spc="-390">
                <a:latin typeface="Tahoma"/>
                <a:cs typeface="Tahoma"/>
              </a:rPr>
              <a:t>ميظنت</a:t>
            </a:r>
            <a:r>
              <a:rPr dirty="0" sz="2200" spc="-10">
                <a:latin typeface="Tahoma"/>
                <a:cs typeface="Tahoma"/>
              </a:rPr>
              <a:t> </a:t>
            </a:r>
            <a:r>
              <a:rPr dirty="0" sz="2200" spc="-254">
                <a:latin typeface="Tahoma"/>
                <a:cs typeface="Tahoma"/>
              </a:rPr>
              <a:t>ىلإ</a:t>
            </a:r>
            <a:r>
              <a:rPr dirty="0" sz="2200" spc="-15">
                <a:latin typeface="Tahoma"/>
                <a:cs typeface="Tahoma"/>
              </a:rPr>
              <a:t> </a:t>
            </a:r>
            <a:r>
              <a:rPr dirty="0" sz="2200" spc="-10">
                <a:latin typeface="Tahoma"/>
                <a:cs typeface="Tahoma"/>
              </a:rPr>
              <a:t>فدهي</a:t>
            </a:r>
            <a:r>
              <a:rPr dirty="0" sz="2200" spc="-105">
                <a:latin typeface="Tahoma"/>
                <a:cs typeface="Tahoma"/>
              </a:rPr>
              <a:t> </a:t>
            </a:r>
            <a:r>
              <a:rPr dirty="0" sz="2200" spc="-110">
                <a:latin typeface="Tahoma"/>
                <a:cs typeface="Tahoma"/>
              </a:rPr>
              <a:t>نوناق</a:t>
            </a:r>
            <a:r>
              <a:rPr dirty="0" sz="2200" spc="-45">
                <a:latin typeface="Tahoma"/>
                <a:cs typeface="Tahoma"/>
              </a:rPr>
              <a:t> </a:t>
            </a:r>
            <a:r>
              <a:rPr dirty="0" sz="2200" spc="-40">
                <a:latin typeface="Tahoma"/>
                <a:cs typeface="Tahoma"/>
              </a:rPr>
              <a:t>عورشم</a:t>
            </a:r>
            <a:r>
              <a:rPr dirty="0" sz="2200" spc="-45">
                <a:latin typeface="Tahoma"/>
                <a:cs typeface="Tahoma"/>
              </a:rPr>
              <a:t> </a:t>
            </a:r>
            <a:r>
              <a:rPr dirty="0" sz="2200" spc="-360">
                <a:latin typeface="Tahoma"/>
                <a:cs typeface="Tahoma"/>
              </a:rPr>
              <a:t>ليزاربلا</a:t>
            </a:r>
            <a:r>
              <a:rPr dirty="0" sz="2200" spc="5">
                <a:latin typeface="Tahoma"/>
                <a:cs typeface="Tahoma"/>
              </a:rPr>
              <a:t> </a:t>
            </a:r>
            <a:r>
              <a:rPr dirty="0" sz="2200" spc="-25">
                <a:latin typeface="Tahoma"/>
                <a:cs typeface="Tahoma"/>
              </a:rPr>
              <a:t>ىدل</a:t>
            </a:r>
            <a:r>
              <a:rPr dirty="0" sz="2200" spc="-25">
                <a:latin typeface="Tahoma"/>
                <a:cs typeface="Tahoma"/>
              </a:rPr>
              <a:t> </a:t>
            </a:r>
            <a:r>
              <a:rPr dirty="0" sz="2200" spc="-275">
                <a:latin typeface="Tahoma"/>
                <a:cs typeface="Tahoma"/>
              </a:rPr>
              <a:t>نيناوق</a:t>
            </a:r>
            <a:r>
              <a:rPr dirty="0" sz="2200" spc="340">
                <a:latin typeface="Tahoma"/>
                <a:cs typeface="Tahoma"/>
              </a:rPr>
              <a:t> </a:t>
            </a:r>
            <a:r>
              <a:rPr dirty="0" sz="2200" spc="-95">
                <a:latin typeface="Tahoma"/>
                <a:cs typeface="Tahoma"/>
              </a:rPr>
              <a:t>تاحرتقم</a:t>
            </a:r>
            <a:r>
              <a:rPr dirty="0" sz="2200" spc="335">
                <a:latin typeface="Tahoma"/>
                <a:cs typeface="Tahoma"/>
              </a:rPr>
              <a:t> </a:t>
            </a:r>
            <a:r>
              <a:rPr dirty="0" sz="2200" spc="210">
                <a:latin typeface="Tahoma"/>
                <a:cs typeface="Tahoma"/>
              </a:rPr>
              <a:t>لوح</a:t>
            </a:r>
            <a:r>
              <a:rPr dirty="0" sz="2200" spc="340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تالوادملا</a:t>
            </a:r>
            <a:r>
              <a:rPr dirty="0" sz="2200" spc="330">
                <a:latin typeface="Tahoma"/>
                <a:cs typeface="Tahoma"/>
              </a:rPr>
              <a:t> </a:t>
            </a:r>
            <a:r>
              <a:rPr dirty="0" sz="2200" spc="280">
                <a:latin typeface="Tahoma"/>
                <a:cs typeface="Tahoma"/>
              </a:rPr>
              <a:t>نم</a:t>
            </a:r>
            <a:r>
              <a:rPr dirty="0" sz="2200" spc="320">
                <a:latin typeface="Tahoma"/>
                <a:cs typeface="Tahoma"/>
              </a:rPr>
              <a:t> </a:t>
            </a:r>
            <a:r>
              <a:rPr dirty="0" sz="2200" spc="-95">
                <a:latin typeface="Tahoma"/>
                <a:cs typeface="Tahoma"/>
              </a:rPr>
              <a:t>تاونس</a:t>
            </a:r>
            <a:r>
              <a:rPr dirty="0" sz="2200" spc="330">
                <a:latin typeface="Tahoma"/>
                <a:cs typeface="Tahoma"/>
              </a:rPr>
              <a:t> </a:t>
            </a:r>
            <a:r>
              <a:rPr dirty="0" sz="2200" spc="-380">
                <a:latin typeface="Tahoma"/>
                <a:cs typeface="Tahoma"/>
              </a:rPr>
              <a:t>ثالثل</a:t>
            </a:r>
            <a:r>
              <a:rPr dirty="0" sz="2200" spc="340">
                <a:latin typeface="Tahoma"/>
                <a:cs typeface="Tahoma"/>
              </a:rPr>
              <a:t> </a:t>
            </a:r>
            <a:r>
              <a:rPr dirty="0" sz="2200" spc="-340">
                <a:latin typeface="Tahoma"/>
                <a:cs typeface="Tahoma"/>
              </a:rPr>
              <a:t>جاتن</a:t>
            </a:r>
            <a:r>
              <a:rPr dirty="0" sz="2200" spc="330">
                <a:latin typeface="Tahoma"/>
                <a:cs typeface="Tahoma"/>
              </a:rPr>
              <a:t> </a:t>
            </a:r>
            <a:r>
              <a:rPr dirty="0" sz="2200" spc="390">
                <a:latin typeface="Tahoma"/>
                <a:cs typeface="Tahoma"/>
              </a:rPr>
              <a:t>وهو</a:t>
            </a:r>
            <a:r>
              <a:rPr dirty="0" sz="2200" spc="390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ماعلا</a:t>
            </a:r>
            <a:r>
              <a:rPr dirty="0" sz="2200" spc="10">
                <a:latin typeface="Tahoma"/>
                <a:cs typeface="Tahoma"/>
              </a:rPr>
              <a:t>  </a:t>
            </a:r>
            <a:r>
              <a:rPr dirty="0" sz="2200" spc="80">
                <a:latin typeface="Tahoma"/>
                <a:cs typeface="Tahoma"/>
              </a:rPr>
              <a:t>رخاوأ</a:t>
            </a:r>
            <a:r>
              <a:rPr dirty="0" sz="2200" spc="15">
                <a:latin typeface="Tahoma"/>
                <a:cs typeface="Tahoma"/>
              </a:rPr>
              <a:t>  </a:t>
            </a:r>
            <a:r>
              <a:rPr dirty="0" sz="2200" spc="-265">
                <a:latin typeface="Tahoma"/>
                <a:cs typeface="Tahoma"/>
              </a:rPr>
              <a:t>يف</a:t>
            </a:r>
            <a:r>
              <a:rPr dirty="0" sz="2200" spc="20">
                <a:latin typeface="Tahoma"/>
                <a:cs typeface="Tahoma"/>
              </a:rPr>
              <a:t>  </a:t>
            </a:r>
            <a:r>
              <a:rPr dirty="0" sz="2200">
                <a:latin typeface="Tahoma"/>
                <a:cs typeface="Tahoma"/>
              </a:rPr>
              <a:t>تردص</a:t>
            </a:r>
            <a:r>
              <a:rPr dirty="0" sz="2200" spc="20">
                <a:latin typeface="Tahoma"/>
                <a:cs typeface="Tahoma"/>
              </a:rPr>
              <a:t>  </a:t>
            </a:r>
            <a:r>
              <a:rPr dirty="0" sz="2200" spc="-425">
                <a:latin typeface="Tahoma"/>
                <a:cs typeface="Tahoma"/>
              </a:rPr>
              <a:t>يتلا</a:t>
            </a:r>
            <a:r>
              <a:rPr dirty="0" sz="2200" spc="10">
                <a:latin typeface="Tahoma"/>
                <a:cs typeface="Tahoma"/>
              </a:rPr>
              <a:t>  </a:t>
            </a:r>
            <a:r>
              <a:rPr dirty="0" sz="2200" spc="-370">
                <a:latin typeface="Tahoma"/>
                <a:cs typeface="Tahoma"/>
              </a:rPr>
              <a:t>،ةقيثولا</a:t>
            </a:r>
            <a:r>
              <a:rPr dirty="0" sz="2200" spc="20">
                <a:latin typeface="Tahoma"/>
                <a:cs typeface="Tahoma"/>
              </a:rPr>
              <a:t>  </a:t>
            </a:r>
            <a:r>
              <a:rPr dirty="0" sz="2200" spc="-160" i="1">
                <a:latin typeface="Verdana"/>
                <a:cs typeface="Verdana"/>
              </a:rPr>
              <a:t>.</a:t>
            </a:r>
            <a:r>
              <a:rPr dirty="0" sz="2200" spc="-160">
                <a:latin typeface="Tahoma"/>
                <a:cs typeface="Tahoma"/>
              </a:rPr>
              <a:t>نأشلا</a:t>
            </a:r>
            <a:r>
              <a:rPr dirty="0" sz="2200" spc="10">
                <a:latin typeface="Tahoma"/>
                <a:cs typeface="Tahoma"/>
              </a:rPr>
              <a:t>  </a:t>
            </a:r>
            <a:r>
              <a:rPr dirty="0" sz="2200">
                <a:latin typeface="Tahoma"/>
                <a:cs typeface="Tahoma"/>
              </a:rPr>
              <a:t>اذهب</a:t>
            </a:r>
            <a:r>
              <a:rPr dirty="0" sz="2200" spc="10">
                <a:latin typeface="Tahoma"/>
                <a:cs typeface="Tahoma"/>
              </a:rPr>
              <a:t>  </a:t>
            </a:r>
            <a:r>
              <a:rPr dirty="0" sz="2200" spc="55">
                <a:latin typeface="Tahoma"/>
                <a:cs typeface="Tahoma"/>
              </a:rPr>
              <a:t>ةددعتم</a:t>
            </a:r>
            <a:r>
              <a:rPr dirty="0" sz="2200" spc="55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۹۰۰</a:t>
            </a:r>
            <a:r>
              <a:rPr dirty="0" sz="2200" spc="150">
                <a:latin typeface="Tahoma"/>
                <a:cs typeface="Tahoma"/>
              </a:rPr>
              <a:t> </a:t>
            </a:r>
            <a:r>
              <a:rPr dirty="0" sz="2200" spc="280">
                <a:latin typeface="Tahoma"/>
                <a:cs typeface="Tahoma"/>
              </a:rPr>
              <a:t>نم</a:t>
            </a:r>
            <a:r>
              <a:rPr dirty="0" sz="2200" spc="175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نوكملا</a:t>
            </a:r>
            <a:r>
              <a:rPr dirty="0" sz="2200" spc="185">
                <a:latin typeface="Tahoma"/>
                <a:cs typeface="Tahoma"/>
              </a:rPr>
              <a:t> </a:t>
            </a:r>
            <a:r>
              <a:rPr dirty="0" sz="2200" spc="-305">
                <a:latin typeface="Tahoma"/>
                <a:cs typeface="Tahoma"/>
              </a:rPr>
              <a:t>خويشلا</a:t>
            </a:r>
            <a:r>
              <a:rPr dirty="0" sz="2200" spc="190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سلجم</a:t>
            </a:r>
            <a:r>
              <a:rPr dirty="0" sz="2200" spc="175">
                <a:latin typeface="Tahoma"/>
                <a:cs typeface="Tahoma"/>
              </a:rPr>
              <a:t> </a:t>
            </a:r>
            <a:r>
              <a:rPr dirty="0" sz="2200" spc="-200">
                <a:latin typeface="Tahoma"/>
                <a:cs typeface="Tahoma"/>
              </a:rPr>
              <a:t>ةنجل</a:t>
            </a:r>
            <a:r>
              <a:rPr dirty="0" sz="2200" spc="190">
                <a:latin typeface="Tahoma"/>
                <a:cs typeface="Tahoma"/>
              </a:rPr>
              <a:t> </a:t>
            </a:r>
            <a:r>
              <a:rPr dirty="0" sz="2200" spc="-560">
                <a:latin typeface="Tahoma"/>
                <a:cs typeface="Tahoma"/>
              </a:rPr>
              <a:t>ريرقت</a:t>
            </a:r>
            <a:r>
              <a:rPr dirty="0" sz="2200" spc="229">
                <a:latin typeface="Tahoma"/>
                <a:cs typeface="Tahoma"/>
              </a:rPr>
              <a:t> </a:t>
            </a:r>
            <a:r>
              <a:rPr dirty="0" sz="2200" spc="280">
                <a:latin typeface="Tahoma"/>
                <a:cs typeface="Tahoma"/>
              </a:rPr>
              <a:t>نم</a:t>
            </a:r>
            <a:r>
              <a:rPr dirty="0" sz="2200" spc="190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ءزجك</a:t>
            </a:r>
            <a:r>
              <a:rPr dirty="0" sz="2200" spc="175">
                <a:latin typeface="Tahoma"/>
                <a:cs typeface="Tahoma"/>
              </a:rPr>
              <a:t> </a:t>
            </a:r>
            <a:r>
              <a:rPr dirty="0" sz="2200" spc="-35">
                <a:latin typeface="Tahoma"/>
                <a:cs typeface="Tahoma"/>
              </a:rPr>
              <a:t>يضاملا</a:t>
            </a:r>
            <a:r>
              <a:rPr dirty="0" sz="2200" spc="-35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قوقح</a:t>
            </a:r>
            <a:r>
              <a:rPr dirty="0" sz="2200" spc="260">
                <a:latin typeface="Tahoma"/>
                <a:cs typeface="Tahoma"/>
              </a:rPr>
              <a:t>  </a:t>
            </a:r>
            <a:r>
              <a:rPr dirty="0" sz="2200">
                <a:latin typeface="Tahoma"/>
                <a:cs typeface="Tahoma"/>
              </a:rPr>
              <a:t>حوضوب</a:t>
            </a:r>
            <a:r>
              <a:rPr dirty="0" sz="2200" spc="260">
                <a:latin typeface="Tahoma"/>
                <a:cs typeface="Tahoma"/>
              </a:rPr>
              <a:t>  </a:t>
            </a:r>
            <a:r>
              <a:rPr dirty="0" sz="2200" spc="-10">
                <a:latin typeface="Tahoma"/>
                <a:cs typeface="Tahoma"/>
              </a:rPr>
              <a:t>حضوت</a:t>
            </a:r>
            <a:r>
              <a:rPr dirty="0" sz="2200" spc="260">
                <a:latin typeface="Tahoma"/>
                <a:cs typeface="Tahoma"/>
              </a:rPr>
              <a:t>  </a:t>
            </a:r>
            <a:r>
              <a:rPr dirty="0" sz="2200" spc="-30">
                <a:latin typeface="Tahoma"/>
                <a:cs typeface="Tahoma"/>
              </a:rPr>
              <a:t>،يعانطصالا</a:t>
            </a:r>
            <a:r>
              <a:rPr dirty="0" sz="2200" spc="265">
                <a:latin typeface="Tahoma"/>
                <a:cs typeface="Tahoma"/>
              </a:rPr>
              <a:t>  </a:t>
            </a:r>
            <a:r>
              <a:rPr dirty="0" sz="2200">
                <a:latin typeface="Tahoma"/>
                <a:cs typeface="Tahoma"/>
              </a:rPr>
              <a:t>ءاكذلا</a:t>
            </a:r>
            <a:r>
              <a:rPr dirty="0" sz="2200" spc="254">
                <a:latin typeface="Tahoma"/>
                <a:cs typeface="Tahoma"/>
              </a:rPr>
              <a:t>  </a:t>
            </a:r>
            <a:r>
              <a:rPr dirty="0" sz="2200" spc="215">
                <a:latin typeface="Tahoma"/>
                <a:cs typeface="Tahoma"/>
              </a:rPr>
              <a:t>لوح</a:t>
            </a:r>
            <a:r>
              <a:rPr dirty="0" sz="2200" spc="260">
                <a:latin typeface="Tahoma"/>
                <a:cs typeface="Tahoma"/>
              </a:rPr>
              <a:t>  </a:t>
            </a:r>
            <a:r>
              <a:rPr dirty="0" sz="2200" spc="-25">
                <a:latin typeface="Tahoma"/>
                <a:cs typeface="Tahoma"/>
              </a:rPr>
              <a:t>ةحفص</a:t>
            </a:r>
            <a:r>
              <a:rPr dirty="0" sz="2200" spc="-25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امك</a:t>
            </a:r>
            <a:r>
              <a:rPr dirty="0" sz="2200" spc="95">
                <a:latin typeface="Tahoma"/>
                <a:cs typeface="Tahoma"/>
              </a:rPr>
              <a:t> </a:t>
            </a:r>
            <a:r>
              <a:rPr dirty="0" sz="2200" spc="-80" i="1">
                <a:latin typeface="Verdana"/>
                <a:cs typeface="Verdana"/>
              </a:rPr>
              <a:t>.</a:t>
            </a:r>
            <a:r>
              <a:rPr dirty="0" sz="2200" spc="-80">
                <a:latin typeface="Tahoma"/>
                <a:cs typeface="Tahoma"/>
              </a:rPr>
              <a:t>يعانطصالا</a:t>
            </a:r>
            <a:r>
              <a:rPr dirty="0" sz="2200" spc="105">
                <a:latin typeface="Tahoma"/>
                <a:cs typeface="Tahoma"/>
              </a:rPr>
              <a:t> </a:t>
            </a:r>
            <a:r>
              <a:rPr dirty="0" sz="2200" spc="-10">
                <a:latin typeface="Tahoma"/>
                <a:cs typeface="Tahoma"/>
              </a:rPr>
              <a:t>ءاكذلا</a:t>
            </a:r>
            <a:r>
              <a:rPr dirty="0" sz="2200" spc="90">
                <a:latin typeface="Tahoma"/>
                <a:cs typeface="Tahoma"/>
              </a:rPr>
              <a:t> </a:t>
            </a:r>
            <a:r>
              <a:rPr dirty="0" sz="2200" spc="105">
                <a:latin typeface="Tahoma"/>
                <a:cs typeface="Tahoma"/>
              </a:rPr>
              <a:t>ةمظنأ</a:t>
            </a:r>
            <a:r>
              <a:rPr dirty="0" sz="2200" spc="100">
                <a:latin typeface="Tahoma"/>
                <a:cs typeface="Tahoma"/>
              </a:rPr>
              <a:t> </a:t>
            </a:r>
            <a:r>
              <a:rPr dirty="0" sz="2200" spc="220">
                <a:latin typeface="Tahoma"/>
                <a:cs typeface="Tahoma"/>
              </a:rPr>
              <a:t>عم</a:t>
            </a:r>
            <a:r>
              <a:rPr dirty="0" sz="2200" spc="90">
                <a:latin typeface="Tahoma"/>
                <a:cs typeface="Tahoma"/>
              </a:rPr>
              <a:t> </a:t>
            </a:r>
            <a:r>
              <a:rPr dirty="0" sz="2200" spc="-60">
                <a:latin typeface="Tahoma"/>
                <a:cs typeface="Tahoma"/>
              </a:rPr>
              <a:t>لماعتلا</a:t>
            </a:r>
            <a:r>
              <a:rPr dirty="0" sz="2200" spc="85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دنع</a:t>
            </a:r>
            <a:r>
              <a:rPr dirty="0" sz="2200" spc="85">
                <a:latin typeface="Tahoma"/>
                <a:cs typeface="Tahoma"/>
              </a:rPr>
              <a:t> </a:t>
            </a:r>
            <a:r>
              <a:rPr dirty="0" sz="2200" spc="-175">
                <a:latin typeface="Tahoma"/>
                <a:cs typeface="Tahoma"/>
              </a:rPr>
              <a:t>نيمدختسملا</a:t>
            </a:r>
            <a:r>
              <a:rPr dirty="0" sz="2200" spc="-175">
                <a:latin typeface="Tahoma"/>
                <a:cs typeface="Tahoma"/>
              </a:rPr>
              <a:t> </a:t>
            </a:r>
            <a:r>
              <a:rPr dirty="0" sz="2200" spc="-55">
                <a:latin typeface="Tahoma"/>
                <a:cs typeface="Tahoma"/>
              </a:rPr>
              <a:t>يعانطصالا</a:t>
            </a:r>
            <a:r>
              <a:rPr dirty="0" sz="2200" spc="-120">
                <a:latin typeface="Tahoma"/>
                <a:cs typeface="Tahoma"/>
              </a:rPr>
              <a:t> </a:t>
            </a:r>
            <a:r>
              <a:rPr dirty="0" sz="2200" spc="-20">
                <a:latin typeface="Tahoma"/>
                <a:cs typeface="Tahoma"/>
              </a:rPr>
              <a:t>ءاكذلا</a:t>
            </a:r>
            <a:r>
              <a:rPr dirty="0" sz="2200" spc="-100">
                <a:latin typeface="Tahoma"/>
                <a:cs typeface="Tahoma"/>
              </a:rPr>
              <a:t> </a:t>
            </a:r>
            <a:r>
              <a:rPr dirty="0" sz="2200" spc="280">
                <a:latin typeface="Tahoma"/>
                <a:cs typeface="Tahoma"/>
              </a:rPr>
              <a:t>نم</a:t>
            </a:r>
            <a:r>
              <a:rPr dirty="0" sz="2200" spc="-30">
                <a:latin typeface="Tahoma"/>
                <a:cs typeface="Tahoma"/>
              </a:rPr>
              <a:t> </a:t>
            </a:r>
            <a:r>
              <a:rPr dirty="0" sz="2200" spc="-254">
                <a:latin typeface="Tahoma"/>
                <a:cs typeface="Tahoma"/>
              </a:rPr>
              <a:t>ةفلتخملا</a:t>
            </a:r>
            <a:r>
              <a:rPr dirty="0" sz="2200" spc="60">
                <a:latin typeface="Tahoma"/>
                <a:cs typeface="Tahoma"/>
              </a:rPr>
              <a:t> </a:t>
            </a:r>
            <a:r>
              <a:rPr dirty="0" sz="2200" spc="-85">
                <a:latin typeface="Tahoma"/>
                <a:cs typeface="Tahoma"/>
              </a:rPr>
              <a:t>عاونألا</a:t>
            </a:r>
            <a:r>
              <a:rPr dirty="0" sz="2200" spc="-25">
                <a:latin typeface="Tahoma"/>
                <a:cs typeface="Tahoma"/>
              </a:rPr>
              <a:t> </a:t>
            </a:r>
            <a:r>
              <a:rPr dirty="0" sz="2200" spc="-530">
                <a:latin typeface="Tahoma"/>
                <a:cs typeface="Tahoma"/>
              </a:rPr>
              <a:t>فينصتل</a:t>
            </a:r>
            <a:r>
              <a:rPr dirty="0" sz="2200" spc="55">
                <a:latin typeface="Tahoma"/>
                <a:cs typeface="Tahoma"/>
              </a:rPr>
              <a:t> </a:t>
            </a:r>
            <a:r>
              <a:rPr dirty="0" sz="2200" spc="-40">
                <a:latin typeface="Tahoma"/>
                <a:cs typeface="Tahoma"/>
              </a:rPr>
              <a:t>تاداشرإ</a:t>
            </a:r>
            <a:r>
              <a:rPr dirty="0" sz="2200" spc="-25">
                <a:latin typeface="Tahoma"/>
                <a:cs typeface="Tahoma"/>
              </a:rPr>
              <a:t> </a:t>
            </a:r>
            <a:r>
              <a:rPr dirty="0" sz="2200" spc="-280">
                <a:latin typeface="Tahoma"/>
                <a:cs typeface="Tahoma"/>
              </a:rPr>
              <a:t>مدقت</a:t>
            </a:r>
            <a:endParaRPr sz="2200">
              <a:latin typeface="Tahoma"/>
              <a:cs typeface="Tahoma"/>
            </a:endParaRPr>
          </a:p>
          <a:p>
            <a:pPr algn="r" marL="1859914" marR="5715">
              <a:lnSpc>
                <a:spcPct val="100000"/>
              </a:lnSpc>
              <a:spcBef>
                <a:spcPts val="1070"/>
              </a:spcBef>
            </a:pPr>
            <a:r>
              <a:rPr dirty="0" sz="2200" spc="-114" i="1">
                <a:latin typeface="Verdana"/>
                <a:cs typeface="Verdana"/>
              </a:rPr>
              <a:t>.</a:t>
            </a:r>
            <a:r>
              <a:rPr dirty="0" sz="2200" spc="-114">
                <a:latin typeface="Tahoma"/>
                <a:cs typeface="Tahoma"/>
              </a:rPr>
              <a:t>عمتجملا</a:t>
            </a:r>
            <a:r>
              <a:rPr dirty="0" sz="2200" spc="-15">
                <a:latin typeface="Tahoma"/>
                <a:cs typeface="Tahoma"/>
              </a:rPr>
              <a:t> </a:t>
            </a:r>
            <a:r>
              <a:rPr dirty="0" sz="2200" spc="-210">
                <a:latin typeface="Tahoma"/>
                <a:cs typeface="Tahoma"/>
              </a:rPr>
              <a:t>ىلع</a:t>
            </a:r>
            <a:r>
              <a:rPr dirty="0" sz="2200" spc="-15">
                <a:latin typeface="Tahoma"/>
                <a:cs typeface="Tahoma"/>
              </a:rPr>
              <a:t> </a:t>
            </a:r>
            <a:r>
              <a:rPr dirty="0" sz="2200" spc="-390">
                <a:latin typeface="Tahoma"/>
                <a:cs typeface="Tahoma"/>
              </a:rPr>
              <a:t>اهلكشت</a:t>
            </a:r>
            <a:r>
              <a:rPr dirty="0" sz="2200" spc="-35">
                <a:latin typeface="Tahoma"/>
                <a:cs typeface="Tahoma"/>
              </a:rPr>
              <a:t> </a:t>
            </a:r>
            <a:r>
              <a:rPr dirty="0" sz="2200" spc="-110">
                <a:latin typeface="Tahoma"/>
                <a:cs typeface="Tahoma"/>
              </a:rPr>
              <a:t>دق</a:t>
            </a:r>
            <a:r>
              <a:rPr dirty="0" sz="2200" spc="-45">
                <a:latin typeface="Tahoma"/>
                <a:cs typeface="Tahoma"/>
              </a:rPr>
              <a:t> </a:t>
            </a:r>
            <a:r>
              <a:rPr dirty="0" sz="2200" spc="-425">
                <a:latin typeface="Tahoma"/>
                <a:cs typeface="Tahoma"/>
              </a:rPr>
              <a:t>يتلا</a:t>
            </a:r>
            <a:r>
              <a:rPr dirty="0" sz="2200" spc="-30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رطاخملا</a:t>
            </a:r>
            <a:r>
              <a:rPr dirty="0" sz="2200" spc="-30">
                <a:latin typeface="Tahoma"/>
                <a:cs typeface="Tahoma"/>
              </a:rPr>
              <a:t> </a:t>
            </a:r>
            <a:r>
              <a:rPr dirty="0" sz="2200" spc="-210">
                <a:latin typeface="Tahoma"/>
                <a:cs typeface="Tahoma"/>
              </a:rPr>
              <a:t>ىلع</a:t>
            </a:r>
            <a:r>
              <a:rPr dirty="0" sz="2200" spc="-30">
                <a:latin typeface="Tahoma"/>
                <a:cs typeface="Tahoma"/>
              </a:rPr>
              <a:t> </a:t>
            </a:r>
            <a:r>
              <a:rPr dirty="0" sz="2200" spc="-690">
                <a:latin typeface="Tahoma"/>
                <a:cs typeface="Tahoma"/>
              </a:rPr>
              <a:t>ء</a:t>
            </a:r>
            <a:r>
              <a:rPr dirty="0" sz="2200" spc="-690">
                <a:latin typeface="Tahoma"/>
                <a:cs typeface="Tahoma"/>
              </a:rPr>
              <a:t>"</a:t>
            </a:r>
            <a:r>
              <a:rPr dirty="0" sz="2200" spc="285">
                <a:latin typeface="Tahoma"/>
                <a:cs typeface="Tahoma"/>
              </a:rPr>
              <a:t> </a:t>
            </a:r>
            <a:r>
              <a:rPr dirty="0" sz="2200" spc="-555">
                <a:latin typeface="Tahoma"/>
                <a:cs typeface="Tahoma"/>
              </a:rPr>
              <a:t>انب</a:t>
            </a:r>
            <a:endParaRPr sz="2200">
              <a:latin typeface="Tahoma"/>
              <a:cs typeface="Tahoma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57200" y="2090927"/>
            <a:ext cx="3418332" cy="4767072"/>
          </a:xfrm>
          <a:prstGeom prst="rect">
            <a:avLst/>
          </a:prstGeom>
        </p:spPr>
      </p:pic>
      <p:sp>
        <p:nvSpPr>
          <p:cNvPr id="5" name="object 5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7488681" y="366522"/>
            <a:ext cx="3515360" cy="7264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581025" marR="580390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12700" marR="5080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ctr" marL="12700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3" name="object 3" descr=""/>
          <p:cNvSpPr/>
          <p:nvPr/>
        </p:nvSpPr>
        <p:spPr>
          <a:xfrm>
            <a:off x="4277867" y="1659635"/>
            <a:ext cx="7717790" cy="4017645"/>
          </a:xfrm>
          <a:custGeom>
            <a:avLst/>
            <a:gdLst/>
            <a:ahLst/>
            <a:cxnLst/>
            <a:rect l="l" t="t" r="r" b="b"/>
            <a:pathLst>
              <a:path w="7717790" h="4017645">
                <a:moveTo>
                  <a:pt x="7717536" y="0"/>
                </a:moveTo>
                <a:lnTo>
                  <a:pt x="0" y="0"/>
                </a:lnTo>
                <a:lnTo>
                  <a:pt x="0" y="4017264"/>
                </a:lnTo>
                <a:lnTo>
                  <a:pt x="7717536" y="4017264"/>
                </a:lnTo>
                <a:lnTo>
                  <a:pt x="771753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 descr=""/>
          <p:cNvSpPr txBox="1"/>
          <p:nvPr/>
        </p:nvSpPr>
        <p:spPr>
          <a:xfrm>
            <a:off x="4357496" y="1827657"/>
            <a:ext cx="7561580" cy="33178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307715" marR="3311525">
              <a:lnSpc>
                <a:spcPct val="100000"/>
              </a:lnSpc>
              <a:spcBef>
                <a:spcPts val="100"/>
              </a:spcBef>
            </a:pPr>
            <a:r>
              <a:rPr dirty="0" sz="2400" spc="-735" b="1">
                <a:solidFill>
                  <a:srgbClr val="FF0000"/>
                </a:solidFill>
                <a:latin typeface="Tahoma"/>
                <a:cs typeface="Tahoma"/>
              </a:rPr>
              <a:t>ني</a:t>
            </a:r>
            <a:r>
              <a:rPr dirty="0" sz="2400" spc="-33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400" spc="-620" b="1">
                <a:solidFill>
                  <a:srgbClr val="FF0000"/>
                </a:solidFill>
                <a:latin typeface="Tahoma"/>
                <a:cs typeface="Tahoma"/>
              </a:rPr>
              <a:t>صلا</a:t>
            </a:r>
            <a:endParaRPr sz="2400">
              <a:latin typeface="Tahoma"/>
              <a:cs typeface="Tahoma"/>
            </a:endParaRPr>
          </a:p>
          <a:p>
            <a:pPr algn="r" marL="12700" marR="5080">
              <a:lnSpc>
                <a:spcPct val="100000"/>
              </a:lnSpc>
              <a:spcBef>
                <a:spcPts val="1725"/>
              </a:spcBef>
            </a:pPr>
            <a:r>
              <a:rPr dirty="0" sz="2400" spc="-40">
                <a:latin typeface="Tahoma"/>
                <a:cs typeface="Tahoma"/>
              </a:rPr>
              <a:t>يعانطصالا</a:t>
            </a:r>
            <a:r>
              <a:rPr dirty="0" sz="2400" spc="395">
                <a:latin typeface="Tahoma"/>
                <a:cs typeface="Tahoma"/>
              </a:rPr>
              <a:t> </a:t>
            </a:r>
            <a:r>
              <a:rPr dirty="0" sz="2400" spc="-155">
                <a:latin typeface="Tahoma"/>
                <a:cs typeface="Tahoma"/>
              </a:rPr>
              <a:t>ءاكذلاب</a:t>
            </a:r>
            <a:r>
              <a:rPr dirty="0" sz="2400" spc="405">
                <a:latin typeface="Tahoma"/>
                <a:cs typeface="Tahoma"/>
              </a:rPr>
              <a:t> </a:t>
            </a:r>
            <a:r>
              <a:rPr dirty="0" sz="2400" spc="-505">
                <a:latin typeface="Tahoma"/>
                <a:cs typeface="Tahoma"/>
              </a:rPr>
              <a:t>قلعتت</a:t>
            </a:r>
            <a:r>
              <a:rPr dirty="0" sz="2400" spc="405">
                <a:latin typeface="Tahoma"/>
                <a:cs typeface="Tahoma"/>
              </a:rPr>
              <a:t> </a:t>
            </a:r>
            <a:r>
              <a:rPr dirty="0" sz="2400" spc="-265">
                <a:latin typeface="Tahoma"/>
                <a:cs typeface="Tahoma"/>
              </a:rPr>
              <a:t>ةحئال</a:t>
            </a:r>
            <a:r>
              <a:rPr dirty="0" sz="2400" spc="405">
                <a:latin typeface="Tahoma"/>
                <a:cs typeface="Tahoma"/>
              </a:rPr>
              <a:t> </a:t>
            </a:r>
            <a:r>
              <a:rPr dirty="0" sz="2400" spc="110">
                <a:latin typeface="Tahoma"/>
                <a:cs typeface="Tahoma"/>
              </a:rPr>
              <a:t>ةدوسم</a:t>
            </a:r>
            <a:r>
              <a:rPr dirty="0" sz="2400" spc="395">
                <a:latin typeface="Tahoma"/>
                <a:cs typeface="Tahoma"/>
              </a:rPr>
              <a:t> </a:t>
            </a:r>
            <a:r>
              <a:rPr dirty="0" sz="2400" spc="-415">
                <a:latin typeface="Tahoma"/>
                <a:cs typeface="Tahoma"/>
              </a:rPr>
              <a:t>نيصلا</a:t>
            </a:r>
            <a:r>
              <a:rPr dirty="0" sz="2400" spc="395">
                <a:latin typeface="Tahoma"/>
                <a:cs typeface="Tahoma"/>
              </a:rPr>
              <a:t> </a:t>
            </a:r>
            <a:r>
              <a:rPr dirty="0" sz="2400" spc="-400">
                <a:latin typeface="Tahoma"/>
                <a:cs typeface="Tahoma"/>
              </a:rPr>
              <a:t>ترشن</a:t>
            </a:r>
            <a:endParaRPr sz="2400">
              <a:latin typeface="Tahoma"/>
              <a:cs typeface="Tahoma"/>
            </a:endParaRPr>
          </a:p>
          <a:p>
            <a:pPr algn="r" marL="12700" marR="5080">
              <a:lnSpc>
                <a:spcPct val="160000"/>
              </a:lnSpc>
              <a:spcBef>
                <a:spcPts val="5"/>
              </a:spcBef>
            </a:pPr>
            <a:r>
              <a:rPr dirty="0" sz="2400" spc="-120">
                <a:latin typeface="Tahoma"/>
                <a:cs typeface="Tahoma"/>
              </a:rPr>
              <a:t>ةغايص</a:t>
            </a:r>
            <a:r>
              <a:rPr dirty="0" sz="2400" spc="355">
                <a:latin typeface="Tahoma"/>
                <a:cs typeface="Tahoma"/>
              </a:rPr>
              <a:t> </a:t>
            </a:r>
            <a:r>
              <a:rPr dirty="0" sz="2400" spc="-275">
                <a:latin typeface="Tahoma"/>
                <a:cs typeface="Tahoma"/>
              </a:rPr>
              <a:t>يف</a:t>
            </a:r>
            <a:r>
              <a:rPr dirty="0" sz="2400" spc="355">
                <a:latin typeface="Tahoma"/>
                <a:cs typeface="Tahoma"/>
              </a:rPr>
              <a:t> </a:t>
            </a:r>
            <a:r>
              <a:rPr dirty="0" sz="2400" spc="55">
                <a:latin typeface="Tahoma"/>
                <a:cs typeface="Tahoma"/>
              </a:rPr>
              <a:t>ةماعلا</a:t>
            </a:r>
            <a:r>
              <a:rPr dirty="0" sz="2400" spc="355">
                <a:latin typeface="Tahoma"/>
                <a:cs typeface="Tahoma"/>
              </a:rPr>
              <a:t> </a:t>
            </a:r>
            <a:r>
              <a:rPr dirty="0" sz="2400">
                <a:latin typeface="Tahoma"/>
                <a:cs typeface="Tahoma"/>
              </a:rPr>
              <a:t>ةمهاسملل</a:t>
            </a:r>
            <a:r>
              <a:rPr dirty="0" sz="2400" spc="355">
                <a:latin typeface="Tahoma"/>
                <a:cs typeface="Tahoma"/>
              </a:rPr>
              <a:t> </a:t>
            </a:r>
            <a:r>
              <a:rPr dirty="0" sz="2400" spc="-295">
                <a:latin typeface="Tahoma"/>
                <a:cs typeface="Tahoma"/>
              </a:rPr>
              <a:t>بابلا</a:t>
            </a:r>
            <a:r>
              <a:rPr dirty="0" sz="2400" spc="350">
                <a:latin typeface="Tahoma"/>
                <a:cs typeface="Tahoma"/>
              </a:rPr>
              <a:t> </a:t>
            </a:r>
            <a:r>
              <a:rPr dirty="0" sz="2400" spc="-85">
                <a:latin typeface="Tahoma"/>
                <a:cs typeface="Tahoma"/>
              </a:rPr>
              <a:t>تحتفو</a:t>
            </a:r>
            <a:r>
              <a:rPr dirty="0" sz="2400" spc="370">
                <a:latin typeface="Tahoma"/>
                <a:cs typeface="Tahoma"/>
              </a:rPr>
              <a:t> </a:t>
            </a:r>
            <a:r>
              <a:rPr dirty="0" sz="2400" spc="-370">
                <a:latin typeface="Tahoma"/>
                <a:cs typeface="Tahoma"/>
              </a:rPr>
              <a:t>،يديلوتلا</a:t>
            </a:r>
            <a:r>
              <a:rPr dirty="0" sz="2400" spc="-370">
                <a:latin typeface="Tahoma"/>
                <a:cs typeface="Tahoma"/>
              </a:rPr>
              <a:t> </a:t>
            </a:r>
            <a:r>
              <a:rPr dirty="0" sz="2400" spc="-275">
                <a:latin typeface="Tahoma"/>
                <a:cs typeface="Tahoma"/>
              </a:rPr>
              <a:t>اهتاريظن</a:t>
            </a:r>
            <a:r>
              <a:rPr dirty="0" sz="2400" spc="110">
                <a:latin typeface="Tahoma"/>
                <a:cs typeface="Tahoma"/>
              </a:rPr>
              <a:t> </a:t>
            </a:r>
            <a:r>
              <a:rPr dirty="0" sz="2400" spc="210">
                <a:latin typeface="Tahoma"/>
                <a:cs typeface="Tahoma"/>
              </a:rPr>
              <a:t>نع</a:t>
            </a:r>
            <a:r>
              <a:rPr dirty="0" sz="2400" spc="175">
                <a:latin typeface="Tahoma"/>
                <a:cs typeface="Tahoma"/>
              </a:rPr>
              <a:t> </a:t>
            </a:r>
            <a:r>
              <a:rPr dirty="0" sz="2400" spc="-530">
                <a:latin typeface="Tahoma"/>
                <a:cs typeface="Tahoma"/>
              </a:rPr>
              <a:t>ةينيصلا</a:t>
            </a:r>
            <a:r>
              <a:rPr dirty="0" sz="2400" spc="195">
                <a:latin typeface="Tahoma"/>
                <a:cs typeface="Tahoma"/>
              </a:rPr>
              <a:t> </a:t>
            </a:r>
            <a:r>
              <a:rPr dirty="0" sz="2400">
                <a:latin typeface="Tahoma"/>
                <a:cs typeface="Tahoma"/>
              </a:rPr>
              <a:t>ةدوسملا</a:t>
            </a:r>
            <a:r>
              <a:rPr dirty="0" sz="2400" spc="170">
                <a:latin typeface="Tahoma"/>
                <a:cs typeface="Tahoma"/>
              </a:rPr>
              <a:t> </a:t>
            </a:r>
            <a:r>
              <a:rPr dirty="0" sz="2400" spc="-550">
                <a:latin typeface="Tahoma"/>
                <a:cs typeface="Tahoma"/>
              </a:rPr>
              <a:t>زيمي</a:t>
            </a:r>
            <a:r>
              <a:rPr dirty="0" sz="2400" spc="204">
                <a:latin typeface="Tahoma"/>
                <a:cs typeface="Tahoma"/>
              </a:rPr>
              <a:t> </a:t>
            </a:r>
            <a:r>
              <a:rPr dirty="0" sz="2400" spc="195">
                <a:latin typeface="Tahoma"/>
                <a:cs typeface="Tahoma"/>
              </a:rPr>
              <a:t>ام</a:t>
            </a:r>
            <a:r>
              <a:rPr dirty="0" sz="2400" spc="165">
                <a:latin typeface="Tahoma"/>
                <a:cs typeface="Tahoma"/>
              </a:rPr>
              <a:t> </a:t>
            </a:r>
            <a:r>
              <a:rPr dirty="0" sz="2400" spc="-165" i="1">
                <a:latin typeface="Verdana"/>
                <a:cs typeface="Verdana"/>
              </a:rPr>
              <a:t>.</a:t>
            </a:r>
            <a:r>
              <a:rPr dirty="0" sz="2400" spc="-165">
                <a:latin typeface="Tahoma"/>
                <a:cs typeface="Tahoma"/>
              </a:rPr>
              <a:t>ةديدجلا</a:t>
            </a:r>
            <a:r>
              <a:rPr dirty="0" sz="2400" spc="170">
                <a:latin typeface="Tahoma"/>
                <a:cs typeface="Tahoma"/>
              </a:rPr>
              <a:t> </a:t>
            </a:r>
            <a:r>
              <a:rPr dirty="0" sz="2400" spc="-25">
                <a:latin typeface="Tahoma"/>
                <a:cs typeface="Tahoma"/>
              </a:rPr>
              <a:t>دعاوقلا</a:t>
            </a:r>
            <a:r>
              <a:rPr dirty="0" sz="2400" spc="-25">
                <a:latin typeface="Tahoma"/>
                <a:cs typeface="Tahoma"/>
              </a:rPr>
              <a:t> </a:t>
            </a:r>
            <a:r>
              <a:rPr dirty="0" sz="2400" spc="-55">
                <a:latin typeface="Tahoma"/>
                <a:cs typeface="Tahoma"/>
              </a:rPr>
              <a:t>يعانطصالا</a:t>
            </a:r>
            <a:r>
              <a:rPr dirty="0" sz="2400" spc="-5">
                <a:latin typeface="Tahoma"/>
                <a:cs typeface="Tahoma"/>
              </a:rPr>
              <a:t> </a:t>
            </a:r>
            <a:r>
              <a:rPr dirty="0" sz="2400" spc="-10">
                <a:latin typeface="Tahoma"/>
                <a:cs typeface="Tahoma"/>
              </a:rPr>
              <a:t>ءاكذلا</a:t>
            </a:r>
            <a:r>
              <a:rPr dirty="0" sz="2400" spc="-5">
                <a:latin typeface="Tahoma"/>
                <a:cs typeface="Tahoma"/>
              </a:rPr>
              <a:t> </a:t>
            </a:r>
            <a:r>
              <a:rPr dirty="0" sz="2400" spc="110">
                <a:latin typeface="Tahoma"/>
                <a:cs typeface="Tahoma"/>
              </a:rPr>
              <a:t>نأ</a:t>
            </a:r>
            <a:r>
              <a:rPr dirty="0" sz="2400" spc="-5">
                <a:latin typeface="Tahoma"/>
                <a:cs typeface="Tahoma"/>
              </a:rPr>
              <a:t> </a:t>
            </a:r>
            <a:r>
              <a:rPr dirty="0" sz="2400" spc="-200">
                <a:latin typeface="Tahoma"/>
                <a:cs typeface="Tahoma"/>
              </a:rPr>
              <a:t>ىلع</a:t>
            </a:r>
            <a:r>
              <a:rPr dirty="0" sz="2400" spc="10">
                <a:latin typeface="Tahoma"/>
                <a:cs typeface="Tahoma"/>
              </a:rPr>
              <a:t> </a:t>
            </a:r>
            <a:r>
              <a:rPr dirty="0" sz="2400" spc="-210">
                <a:latin typeface="Tahoma"/>
                <a:cs typeface="Tahoma"/>
              </a:rPr>
              <a:t>اهديكأت</a:t>
            </a:r>
            <a:r>
              <a:rPr dirty="0" sz="2400" spc="25">
                <a:latin typeface="Tahoma"/>
                <a:cs typeface="Tahoma"/>
              </a:rPr>
              <a:t> </a:t>
            </a:r>
            <a:r>
              <a:rPr dirty="0" sz="2400" spc="555">
                <a:latin typeface="Tahoma"/>
                <a:cs typeface="Tahoma"/>
              </a:rPr>
              <a:t>وه</a:t>
            </a:r>
            <a:r>
              <a:rPr dirty="0" sz="2400">
                <a:latin typeface="Tahoma"/>
                <a:cs typeface="Tahoma"/>
              </a:rPr>
              <a:t> </a:t>
            </a:r>
            <a:r>
              <a:rPr dirty="0" sz="2400">
                <a:latin typeface="Tahoma"/>
                <a:cs typeface="Tahoma"/>
              </a:rPr>
              <a:t>ىرخألا</a:t>
            </a:r>
            <a:r>
              <a:rPr dirty="0" sz="2400" spc="10">
                <a:latin typeface="Tahoma"/>
                <a:cs typeface="Tahoma"/>
              </a:rPr>
              <a:t> </a:t>
            </a:r>
            <a:r>
              <a:rPr dirty="0" sz="2400">
                <a:latin typeface="Tahoma"/>
                <a:cs typeface="Tahoma"/>
              </a:rPr>
              <a:t>لودلا</a:t>
            </a:r>
            <a:r>
              <a:rPr dirty="0" sz="2400" spc="-5">
                <a:latin typeface="Tahoma"/>
                <a:cs typeface="Tahoma"/>
              </a:rPr>
              <a:t> </a:t>
            </a:r>
            <a:r>
              <a:rPr dirty="0" sz="2400" spc="-305">
                <a:latin typeface="Tahoma"/>
                <a:cs typeface="Tahoma"/>
              </a:rPr>
              <a:t>يف</a:t>
            </a:r>
            <a:r>
              <a:rPr dirty="0" sz="2400" spc="-305">
                <a:latin typeface="Tahoma"/>
                <a:cs typeface="Tahoma"/>
              </a:rPr>
              <a:t> </a:t>
            </a:r>
            <a:r>
              <a:rPr dirty="0" sz="2400" spc="-365" i="1">
                <a:latin typeface="Verdana"/>
                <a:cs typeface="Verdana"/>
              </a:rPr>
              <a:t>."</a:t>
            </a:r>
            <a:r>
              <a:rPr dirty="0" sz="2400" spc="-365">
                <a:latin typeface="Tahoma"/>
                <a:cs typeface="Tahoma"/>
              </a:rPr>
              <a:t>ةيكارتشالا</a:t>
            </a:r>
            <a:r>
              <a:rPr dirty="0" sz="2400" spc="-85">
                <a:latin typeface="Tahoma"/>
                <a:cs typeface="Tahoma"/>
              </a:rPr>
              <a:t> </a:t>
            </a:r>
            <a:r>
              <a:rPr dirty="0" sz="2400" spc="-365">
                <a:latin typeface="Tahoma"/>
                <a:cs typeface="Tahoma"/>
              </a:rPr>
              <a:t>ةيساسألا</a:t>
            </a:r>
            <a:r>
              <a:rPr dirty="0" sz="2400" spc="-75">
                <a:latin typeface="Tahoma"/>
                <a:cs typeface="Tahoma"/>
              </a:rPr>
              <a:t> </a:t>
            </a:r>
            <a:r>
              <a:rPr dirty="0" sz="2400" spc="-405">
                <a:latin typeface="Tahoma"/>
                <a:cs typeface="Tahoma"/>
              </a:rPr>
              <a:t>ميقلا</a:t>
            </a:r>
            <a:r>
              <a:rPr dirty="0" sz="2400" spc="-405" i="1">
                <a:latin typeface="Verdana"/>
                <a:cs typeface="Verdana"/>
              </a:rPr>
              <a:t>"</a:t>
            </a:r>
            <a:r>
              <a:rPr dirty="0" sz="2400" spc="-190" i="1">
                <a:latin typeface="Verdana"/>
                <a:cs typeface="Verdana"/>
              </a:rPr>
              <a:t> </a:t>
            </a:r>
            <a:r>
              <a:rPr dirty="0" sz="2400" spc="-275">
                <a:latin typeface="Tahoma"/>
                <a:cs typeface="Tahoma"/>
              </a:rPr>
              <a:t>سكعي</a:t>
            </a:r>
            <a:r>
              <a:rPr dirty="0" sz="2400" spc="-95">
                <a:latin typeface="Tahoma"/>
                <a:cs typeface="Tahoma"/>
              </a:rPr>
              <a:t> </a:t>
            </a:r>
            <a:r>
              <a:rPr dirty="0" sz="2400" spc="110">
                <a:latin typeface="Tahoma"/>
                <a:cs typeface="Tahoma"/>
              </a:rPr>
              <a:t>نأ</a:t>
            </a:r>
            <a:r>
              <a:rPr dirty="0" sz="2400" spc="-80">
                <a:latin typeface="Tahoma"/>
                <a:cs typeface="Tahoma"/>
              </a:rPr>
              <a:t> </a:t>
            </a:r>
            <a:r>
              <a:rPr dirty="0" sz="2400" spc="-295">
                <a:latin typeface="Tahoma"/>
                <a:cs typeface="Tahoma"/>
              </a:rPr>
              <a:t>بجي</a:t>
            </a:r>
            <a:r>
              <a:rPr dirty="0" sz="2400" spc="-80">
                <a:latin typeface="Tahoma"/>
                <a:cs typeface="Tahoma"/>
              </a:rPr>
              <a:t> </a:t>
            </a:r>
            <a:r>
              <a:rPr dirty="0" sz="2400" spc="-370">
                <a:latin typeface="Tahoma"/>
                <a:cs typeface="Tahoma"/>
              </a:rPr>
              <a:t>يديلوتلا</a:t>
            </a:r>
            <a:endParaRPr sz="2400">
              <a:latin typeface="Tahoma"/>
              <a:cs typeface="Tahoma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37160" y="2715767"/>
            <a:ext cx="4154424" cy="2244851"/>
          </a:xfrm>
          <a:prstGeom prst="rect">
            <a:avLst/>
          </a:prstGeom>
        </p:spPr>
      </p:pic>
      <p:sp>
        <p:nvSpPr>
          <p:cNvPr id="6" name="object 6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7488681" y="366522"/>
            <a:ext cx="3515360" cy="7264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581025" marR="580390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12700" marR="5080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ctr" marL="12700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4669535" y="2253995"/>
            <a:ext cx="7305040" cy="3429000"/>
          </a:xfrm>
          <a:prstGeom prst="rect">
            <a:avLst/>
          </a:prstGeom>
          <a:solidFill>
            <a:srgbClr val="FFFFFF"/>
          </a:solidFill>
        </p:spPr>
        <p:txBody>
          <a:bodyPr wrap="square" lIns="0" tIns="179705" rIns="0" bIns="0" rtlCol="0" vert="horz">
            <a:spAutoFit/>
          </a:bodyPr>
          <a:lstStyle/>
          <a:p>
            <a:pPr algn="r" marL="3199765" marR="3202940">
              <a:lnSpc>
                <a:spcPct val="100000"/>
              </a:lnSpc>
              <a:spcBef>
                <a:spcPts val="1415"/>
              </a:spcBef>
            </a:pPr>
            <a:r>
              <a:rPr dirty="0" sz="2400" spc="-520" b="1">
                <a:solidFill>
                  <a:srgbClr val="FF0000"/>
                </a:solidFill>
                <a:latin typeface="Tahoma"/>
                <a:cs typeface="Tahoma"/>
              </a:rPr>
              <a:t>نابايلا</a:t>
            </a:r>
            <a:endParaRPr sz="2400">
              <a:latin typeface="Tahoma"/>
              <a:cs typeface="Tahoma"/>
            </a:endParaRPr>
          </a:p>
          <a:p>
            <a:pPr algn="r" marL="92075" marR="82550">
              <a:lnSpc>
                <a:spcPct val="160000"/>
              </a:lnSpc>
            </a:pPr>
            <a:r>
              <a:rPr dirty="0" sz="2400" spc="-10">
                <a:latin typeface="Tahoma"/>
                <a:cs typeface="Tahoma"/>
              </a:rPr>
              <a:t>ءاكذلا</a:t>
            </a:r>
            <a:r>
              <a:rPr dirty="0" sz="2400" spc="-170">
                <a:latin typeface="Tahoma"/>
                <a:cs typeface="Tahoma"/>
              </a:rPr>
              <a:t> </a:t>
            </a:r>
            <a:r>
              <a:rPr dirty="0" sz="2400" spc="-459">
                <a:latin typeface="Tahoma"/>
                <a:cs typeface="Tahoma"/>
              </a:rPr>
              <a:t>ميظنتل</a:t>
            </a:r>
            <a:r>
              <a:rPr dirty="0" sz="2400" spc="150">
                <a:latin typeface="Tahoma"/>
                <a:cs typeface="Tahoma"/>
              </a:rPr>
              <a:t> </a:t>
            </a:r>
            <a:r>
              <a:rPr dirty="0" sz="2400" i="1">
                <a:latin typeface="Verdana"/>
                <a:cs typeface="Verdana"/>
              </a:rPr>
              <a:t>"</a:t>
            </a:r>
            <a:r>
              <a:rPr dirty="0" sz="2400" spc="-215" i="1">
                <a:latin typeface="Verdana"/>
                <a:cs typeface="Verdana"/>
              </a:rPr>
              <a:t> </a:t>
            </a:r>
            <a:r>
              <a:rPr dirty="0" sz="2400">
                <a:latin typeface="Tahoma"/>
                <a:cs typeface="Tahoma"/>
              </a:rPr>
              <a:t>نرملا</a:t>
            </a:r>
            <a:r>
              <a:rPr dirty="0" sz="2400" spc="30">
                <a:latin typeface="Tahoma"/>
                <a:cs typeface="Tahoma"/>
              </a:rPr>
              <a:t> </a:t>
            </a:r>
            <a:r>
              <a:rPr dirty="0" sz="2400" spc="-200">
                <a:latin typeface="Tahoma"/>
                <a:cs typeface="Tahoma"/>
              </a:rPr>
              <a:t>نوناقلا</a:t>
            </a:r>
            <a:r>
              <a:rPr dirty="0" sz="2400" spc="-200" i="1">
                <a:latin typeface="Verdana"/>
                <a:cs typeface="Verdana"/>
              </a:rPr>
              <a:t>"</a:t>
            </a:r>
            <a:r>
              <a:rPr dirty="0" sz="2400" spc="-15" i="1">
                <a:latin typeface="Verdana"/>
                <a:cs typeface="Verdana"/>
              </a:rPr>
              <a:t> </a:t>
            </a:r>
            <a:r>
              <a:rPr dirty="0" sz="2400">
                <a:latin typeface="Tahoma"/>
                <a:cs typeface="Tahoma"/>
              </a:rPr>
              <a:t>جهن</a:t>
            </a:r>
            <a:r>
              <a:rPr dirty="0" sz="2400" spc="35">
                <a:latin typeface="Tahoma"/>
                <a:cs typeface="Tahoma"/>
              </a:rPr>
              <a:t> </a:t>
            </a:r>
            <a:r>
              <a:rPr dirty="0" sz="2400" spc="-380">
                <a:latin typeface="Tahoma"/>
                <a:cs typeface="Tahoma"/>
              </a:rPr>
              <a:t>،نابايلا</a:t>
            </a:r>
            <a:r>
              <a:rPr dirty="0" sz="2400" spc="155">
                <a:latin typeface="Tahoma"/>
                <a:cs typeface="Tahoma"/>
              </a:rPr>
              <a:t> </a:t>
            </a:r>
            <a:r>
              <a:rPr dirty="0" sz="2400" spc="-630">
                <a:latin typeface="Tahoma"/>
                <a:cs typeface="Tahoma"/>
              </a:rPr>
              <a:t>تنبت</a:t>
            </a:r>
            <a:r>
              <a:rPr dirty="0" sz="2400" spc="140">
                <a:latin typeface="Tahoma"/>
                <a:cs typeface="Tahoma"/>
              </a:rPr>
              <a:t> </a:t>
            </a:r>
            <a:r>
              <a:rPr dirty="0" sz="2400" spc="-25">
                <a:latin typeface="Tahoma"/>
                <a:cs typeface="Tahoma"/>
              </a:rPr>
              <a:t>دقو</a:t>
            </a:r>
            <a:r>
              <a:rPr dirty="0" sz="2400" spc="-25">
                <a:latin typeface="Tahoma"/>
                <a:cs typeface="Tahoma"/>
              </a:rPr>
              <a:t> </a:t>
            </a:r>
            <a:r>
              <a:rPr dirty="0" sz="2400" spc="-280">
                <a:latin typeface="Tahoma"/>
                <a:cs typeface="Tahoma"/>
              </a:rPr>
              <a:t>مكحت</a:t>
            </a:r>
            <a:r>
              <a:rPr dirty="0" sz="2400" spc="90">
                <a:latin typeface="Tahoma"/>
                <a:cs typeface="Tahoma"/>
              </a:rPr>
              <a:t> </a:t>
            </a:r>
            <a:r>
              <a:rPr dirty="0" sz="2400" spc="-320">
                <a:latin typeface="Tahoma"/>
                <a:cs typeface="Tahoma"/>
              </a:rPr>
              <a:t>ةيهيجوت</a:t>
            </a:r>
            <a:r>
              <a:rPr dirty="0" sz="2400" spc="114">
                <a:latin typeface="Tahoma"/>
                <a:cs typeface="Tahoma"/>
              </a:rPr>
              <a:t> </a:t>
            </a:r>
            <a:r>
              <a:rPr dirty="0" sz="2400" spc="-280">
                <a:latin typeface="Tahoma"/>
                <a:cs typeface="Tahoma"/>
              </a:rPr>
              <a:t>حئاول</a:t>
            </a:r>
            <a:r>
              <a:rPr dirty="0" sz="2400" spc="95">
                <a:latin typeface="Tahoma"/>
                <a:cs typeface="Tahoma"/>
              </a:rPr>
              <a:t> </a:t>
            </a:r>
            <a:r>
              <a:rPr dirty="0" sz="2400" spc="-320">
                <a:latin typeface="Tahoma"/>
                <a:cs typeface="Tahoma"/>
              </a:rPr>
              <a:t>دالبلا</a:t>
            </a:r>
            <a:r>
              <a:rPr dirty="0" sz="2400" spc="120">
                <a:latin typeface="Tahoma"/>
                <a:cs typeface="Tahoma"/>
              </a:rPr>
              <a:t> </a:t>
            </a:r>
            <a:r>
              <a:rPr dirty="0" sz="2400" spc="-40">
                <a:latin typeface="Tahoma"/>
                <a:cs typeface="Tahoma"/>
              </a:rPr>
              <a:t>ىدل</a:t>
            </a:r>
            <a:r>
              <a:rPr dirty="0" sz="2400" spc="-150">
                <a:latin typeface="Tahoma"/>
                <a:cs typeface="Tahoma"/>
              </a:rPr>
              <a:t> </a:t>
            </a:r>
            <a:r>
              <a:rPr dirty="0" sz="2400" spc="-70">
                <a:latin typeface="Tahoma"/>
                <a:cs typeface="Tahoma"/>
              </a:rPr>
              <a:t>دجوي</a:t>
            </a:r>
            <a:r>
              <a:rPr dirty="0" sz="2400" spc="25">
                <a:latin typeface="Tahoma"/>
                <a:cs typeface="Tahoma"/>
              </a:rPr>
              <a:t> </a:t>
            </a:r>
            <a:r>
              <a:rPr dirty="0" sz="2400" spc="-320">
                <a:latin typeface="Tahoma"/>
                <a:cs typeface="Tahoma"/>
              </a:rPr>
              <a:t>الف</a:t>
            </a:r>
            <a:r>
              <a:rPr dirty="0" sz="2400" spc="120">
                <a:latin typeface="Tahoma"/>
                <a:cs typeface="Tahoma"/>
              </a:rPr>
              <a:t> </a:t>
            </a:r>
            <a:r>
              <a:rPr dirty="0" sz="2400" spc="-50">
                <a:latin typeface="Tahoma"/>
                <a:cs typeface="Tahoma"/>
              </a:rPr>
              <a:t>يعانطصالا</a:t>
            </a:r>
            <a:r>
              <a:rPr dirty="0" sz="2400" spc="-50">
                <a:latin typeface="Tahoma"/>
                <a:cs typeface="Tahoma"/>
              </a:rPr>
              <a:t> </a:t>
            </a:r>
            <a:r>
              <a:rPr dirty="0" sz="2400">
                <a:latin typeface="Tahoma"/>
                <a:cs typeface="Tahoma"/>
              </a:rPr>
              <a:t>ءاكذلا</a:t>
            </a:r>
            <a:r>
              <a:rPr dirty="0" sz="2400" spc="-20">
                <a:latin typeface="Tahoma"/>
                <a:cs typeface="Tahoma"/>
              </a:rPr>
              <a:t>  </a:t>
            </a:r>
            <a:r>
              <a:rPr dirty="0" sz="2400" spc="-70">
                <a:latin typeface="Tahoma"/>
                <a:cs typeface="Tahoma"/>
              </a:rPr>
              <a:t>مادختسا</a:t>
            </a:r>
            <a:r>
              <a:rPr dirty="0" sz="2400" spc="-15">
                <a:latin typeface="Tahoma"/>
                <a:cs typeface="Tahoma"/>
              </a:rPr>
              <a:t>  </a:t>
            </a:r>
            <a:r>
              <a:rPr dirty="0" sz="2400" spc="-70">
                <a:latin typeface="Tahoma"/>
                <a:cs typeface="Tahoma"/>
              </a:rPr>
              <a:t>نكمي</a:t>
            </a:r>
            <a:r>
              <a:rPr dirty="0" sz="2400" spc="-15">
                <a:latin typeface="Tahoma"/>
                <a:cs typeface="Tahoma"/>
              </a:rPr>
              <a:t>  </a:t>
            </a:r>
            <a:r>
              <a:rPr dirty="0" sz="2400">
                <a:latin typeface="Tahoma"/>
                <a:cs typeface="Tahoma"/>
              </a:rPr>
              <a:t>ال</a:t>
            </a:r>
            <a:r>
              <a:rPr dirty="0" sz="2400" spc="-10">
                <a:latin typeface="Tahoma"/>
                <a:cs typeface="Tahoma"/>
              </a:rPr>
              <a:t>  </a:t>
            </a:r>
            <a:r>
              <a:rPr dirty="0" sz="2400" spc="175">
                <a:latin typeface="Tahoma"/>
                <a:cs typeface="Tahoma"/>
              </a:rPr>
              <a:t>وأ</a:t>
            </a:r>
            <a:r>
              <a:rPr dirty="0" sz="2400" spc="-15">
                <a:latin typeface="Tahoma"/>
                <a:cs typeface="Tahoma"/>
              </a:rPr>
              <a:t>  </a:t>
            </a:r>
            <a:r>
              <a:rPr dirty="0" sz="2400" spc="-90">
                <a:latin typeface="Tahoma"/>
                <a:cs typeface="Tahoma"/>
              </a:rPr>
              <a:t>نكمي</a:t>
            </a:r>
            <a:r>
              <a:rPr dirty="0" sz="2400" spc="-10">
                <a:latin typeface="Tahoma"/>
                <a:cs typeface="Tahoma"/>
              </a:rPr>
              <a:t>  </a:t>
            </a:r>
            <a:r>
              <a:rPr dirty="0" sz="2400" spc="245">
                <a:latin typeface="Tahoma"/>
                <a:cs typeface="Tahoma"/>
              </a:rPr>
              <a:t>ةددحم</a:t>
            </a:r>
            <a:r>
              <a:rPr dirty="0" sz="2400" spc="-15">
                <a:latin typeface="Tahoma"/>
                <a:cs typeface="Tahoma"/>
              </a:rPr>
              <a:t>  </a:t>
            </a:r>
            <a:r>
              <a:rPr dirty="0" sz="2400" spc="110">
                <a:latin typeface="Tahoma"/>
                <a:cs typeface="Tahoma"/>
              </a:rPr>
              <a:t>قرط</a:t>
            </a:r>
            <a:r>
              <a:rPr dirty="0" sz="2400" spc="110">
                <a:latin typeface="Tahoma"/>
                <a:cs typeface="Tahoma"/>
              </a:rPr>
              <a:t> </a:t>
            </a:r>
            <a:r>
              <a:rPr dirty="0" sz="2400" spc="-310" i="1">
                <a:latin typeface="Verdana"/>
                <a:cs typeface="Verdana"/>
              </a:rPr>
              <a:t>.</a:t>
            </a:r>
            <a:r>
              <a:rPr dirty="0" sz="2400" spc="-310">
                <a:latin typeface="Tahoma"/>
                <a:cs typeface="Tahoma"/>
              </a:rPr>
              <a:t>اهيف</a:t>
            </a:r>
            <a:r>
              <a:rPr dirty="0" sz="2400" spc="-75">
                <a:latin typeface="Tahoma"/>
                <a:cs typeface="Tahoma"/>
              </a:rPr>
              <a:t> </a:t>
            </a:r>
            <a:r>
              <a:rPr dirty="0" sz="2400" spc="-10">
                <a:latin typeface="Tahoma"/>
                <a:cs typeface="Tahoma"/>
              </a:rPr>
              <a:t>يعانطصالا</a:t>
            </a:r>
            <a:endParaRPr sz="2400">
              <a:latin typeface="Tahoma"/>
              <a:cs typeface="Tahoma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23672" y="2205227"/>
            <a:ext cx="4094988" cy="3561588"/>
          </a:xfrm>
          <a:prstGeom prst="rect">
            <a:avLst/>
          </a:prstGeom>
        </p:spPr>
      </p:pic>
      <p:sp>
        <p:nvSpPr>
          <p:cNvPr id="5" name="object 5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7488681" y="366522"/>
            <a:ext cx="3515360" cy="7264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581025" marR="580390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12700" marR="5080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ctr" marL="12700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94131" y="1208532"/>
            <a:ext cx="11690604" cy="5061204"/>
          </a:xfrm>
          <a:prstGeom prst="rect">
            <a:avLst/>
          </a:prstGeom>
        </p:spPr>
      </p:pic>
      <p:sp>
        <p:nvSpPr>
          <p:cNvPr id="4" name="object 4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7488681" y="366522"/>
            <a:ext cx="3515360" cy="7264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581025" marR="580390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12700" marR="5080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ctr" marL="12700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</p:txBody>
      </p:sp>
      <p:grpSp>
        <p:nvGrpSpPr>
          <p:cNvPr id="3" name="object 3" descr=""/>
          <p:cNvGrpSpPr/>
          <p:nvPr/>
        </p:nvGrpSpPr>
        <p:grpSpPr>
          <a:xfrm>
            <a:off x="505968" y="2654807"/>
            <a:ext cx="11506200" cy="3583304"/>
            <a:chOff x="505968" y="2654807"/>
            <a:chExt cx="11506200" cy="3583304"/>
          </a:xfrm>
        </p:grpSpPr>
        <p:sp>
          <p:nvSpPr>
            <p:cNvPr id="4" name="object 4" descr=""/>
            <p:cNvSpPr/>
            <p:nvPr/>
          </p:nvSpPr>
          <p:spPr>
            <a:xfrm>
              <a:off x="505968" y="2654807"/>
              <a:ext cx="11506200" cy="3583304"/>
            </a:xfrm>
            <a:custGeom>
              <a:avLst/>
              <a:gdLst/>
              <a:ahLst/>
              <a:cxnLst/>
              <a:rect l="l" t="t" r="r" b="b"/>
              <a:pathLst>
                <a:path w="11506200" h="3583304">
                  <a:moveTo>
                    <a:pt x="11506200" y="0"/>
                  </a:moveTo>
                  <a:lnTo>
                    <a:pt x="0" y="0"/>
                  </a:lnTo>
                  <a:lnTo>
                    <a:pt x="0" y="3582924"/>
                  </a:lnTo>
                  <a:lnTo>
                    <a:pt x="11506200" y="3582924"/>
                  </a:lnTo>
                  <a:lnTo>
                    <a:pt x="115062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5" name="object 5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913035" y="4466843"/>
              <a:ext cx="127000" cy="190500"/>
            </a:xfrm>
            <a:prstGeom prst="rect">
              <a:avLst/>
            </a:prstGeom>
          </p:spPr>
        </p:pic>
      </p:grpSp>
      <p:sp>
        <p:nvSpPr>
          <p:cNvPr id="6" name="object 6" descr=""/>
          <p:cNvSpPr txBox="1"/>
          <p:nvPr/>
        </p:nvSpPr>
        <p:spPr>
          <a:xfrm>
            <a:off x="585012" y="2632710"/>
            <a:ext cx="11348720" cy="20834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50000"/>
              </a:lnSpc>
              <a:spcBef>
                <a:spcPts val="100"/>
              </a:spcBef>
            </a:pPr>
            <a:r>
              <a:rPr dirty="0" sz="1800" spc="120">
                <a:latin typeface="Tahoma"/>
                <a:cs typeface="Tahoma"/>
              </a:rPr>
              <a:t>ذإ</a:t>
            </a:r>
            <a:r>
              <a:rPr dirty="0" sz="1800" spc="-90">
                <a:latin typeface="Tahoma"/>
                <a:cs typeface="Tahoma"/>
              </a:rPr>
              <a:t> </a:t>
            </a:r>
            <a:r>
              <a:rPr dirty="0" sz="1800" spc="-50">
                <a:latin typeface="Tahoma"/>
                <a:cs typeface="Tahoma"/>
              </a:rPr>
              <a:t>،اهتاذ</a:t>
            </a:r>
            <a:r>
              <a:rPr dirty="0" sz="1800" spc="-30">
                <a:latin typeface="Tahoma"/>
                <a:cs typeface="Tahoma"/>
              </a:rPr>
              <a:t> </a:t>
            </a:r>
            <a:r>
              <a:rPr dirty="0" sz="1800" spc="100">
                <a:latin typeface="Tahoma"/>
                <a:cs typeface="Tahoma"/>
              </a:rPr>
              <a:t>فادهألا</a:t>
            </a:r>
            <a:r>
              <a:rPr dirty="0" sz="1800" spc="60">
                <a:latin typeface="Tahoma"/>
                <a:cs typeface="Tahoma"/>
              </a:rPr>
              <a:t> </a:t>
            </a:r>
            <a:r>
              <a:rPr dirty="0" sz="1800" spc="-140">
                <a:latin typeface="Tahoma"/>
                <a:cs typeface="Tahoma"/>
              </a:rPr>
              <a:t>يف</a:t>
            </a:r>
            <a:r>
              <a:rPr dirty="0" sz="1800" spc="45">
                <a:latin typeface="Tahoma"/>
                <a:cs typeface="Tahoma"/>
              </a:rPr>
              <a:t> </a:t>
            </a:r>
            <a:r>
              <a:rPr dirty="0" sz="1800" spc="-405">
                <a:latin typeface="Tahoma"/>
                <a:cs typeface="Tahoma"/>
              </a:rPr>
              <a:t>كرتشت</a:t>
            </a:r>
            <a:r>
              <a:rPr dirty="0" sz="1800" spc="170">
                <a:latin typeface="Tahoma"/>
                <a:cs typeface="Tahoma"/>
              </a:rPr>
              <a:t> </a:t>
            </a:r>
            <a:r>
              <a:rPr dirty="0" sz="1800" spc="-305">
                <a:latin typeface="Tahoma"/>
                <a:cs typeface="Tahoma"/>
              </a:rPr>
              <a:t>تاسايسلا</a:t>
            </a:r>
            <a:r>
              <a:rPr dirty="0" sz="1800" spc="165">
                <a:latin typeface="Tahoma"/>
                <a:cs typeface="Tahoma"/>
              </a:rPr>
              <a:t> </a:t>
            </a:r>
            <a:r>
              <a:rPr dirty="0" sz="1800" spc="-105">
                <a:latin typeface="Tahoma"/>
                <a:cs typeface="Tahoma"/>
              </a:rPr>
              <a:t>فلتخم</a:t>
            </a:r>
            <a:r>
              <a:rPr dirty="0" sz="1800" spc="55">
                <a:latin typeface="Tahoma"/>
                <a:cs typeface="Tahoma"/>
              </a:rPr>
              <a:t> </a:t>
            </a:r>
            <a:r>
              <a:rPr dirty="0" sz="1800" spc="235">
                <a:latin typeface="Tahoma"/>
                <a:cs typeface="Tahoma"/>
              </a:rPr>
              <a:t>نم</a:t>
            </a:r>
            <a:r>
              <a:rPr dirty="0" sz="1800" spc="50">
                <a:latin typeface="Tahoma"/>
                <a:cs typeface="Tahoma"/>
              </a:rPr>
              <a:t> </a:t>
            </a:r>
            <a:r>
              <a:rPr dirty="0" sz="1800" spc="-170">
                <a:latin typeface="Tahoma"/>
                <a:cs typeface="Tahoma"/>
              </a:rPr>
              <a:t>ةيقالخألا</a:t>
            </a:r>
            <a:r>
              <a:rPr dirty="0" sz="1800" spc="50">
                <a:latin typeface="Tahoma"/>
                <a:cs typeface="Tahoma"/>
              </a:rPr>
              <a:t> </a:t>
            </a:r>
            <a:r>
              <a:rPr dirty="0" sz="1800" spc="-40">
                <a:latin typeface="Tahoma"/>
                <a:cs typeface="Tahoma"/>
              </a:rPr>
              <a:t>يعانطصالا</a:t>
            </a:r>
            <a:r>
              <a:rPr dirty="0" sz="1800" spc="65">
                <a:latin typeface="Tahoma"/>
                <a:cs typeface="Tahoma"/>
              </a:rPr>
              <a:t> </a:t>
            </a:r>
            <a:r>
              <a:rPr dirty="0" sz="1800" spc="-10">
                <a:latin typeface="Tahoma"/>
                <a:cs typeface="Tahoma"/>
              </a:rPr>
              <a:t>ءاكذلا</a:t>
            </a:r>
            <a:r>
              <a:rPr dirty="0" sz="1800" spc="60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ئدابم</a:t>
            </a:r>
            <a:r>
              <a:rPr dirty="0" sz="1800" spc="55">
                <a:latin typeface="Tahoma"/>
                <a:cs typeface="Tahoma"/>
              </a:rPr>
              <a:t> </a:t>
            </a:r>
            <a:r>
              <a:rPr dirty="0" sz="1800" spc="-25">
                <a:latin typeface="Tahoma"/>
                <a:cs typeface="Tahoma"/>
              </a:rPr>
              <a:t>عيمج</a:t>
            </a:r>
            <a:r>
              <a:rPr dirty="0" sz="1800" spc="50">
                <a:latin typeface="Tahoma"/>
                <a:cs typeface="Tahoma"/>
              </a:rPr>
              <a:t> </a:t>
            </a:r>
            <a:r>
              <a:rPr dirty="0" sz="1800" spc="-170">
                <a:latin typeface="Tahoma"/>
                <a:cs typeface="Tahoma"/>
              </a:rPr>
              <a:t>نأب</a:t>
            </a:r>
            <a:r>
              <a:rPr dirty="0" sz="1800" spc="55">
                <a:latin typeface="Tahoma"/>
                <a:cs typeface="Tahoma"/>
              </a:rPr>
              <a:t> </a:t>
            </a:r>
            <a:r>
              <a:rPr dirty="0" sz="1800" spc="-75">
                <a:latin typeface="Tahoma"/>
                <a:cs typeface="Tahoma"/>
              </a:rPr>
              <a:t>لوقلا</a:t>
            </a:r>
            <a:r>
              <a:rPr dirty="0" sz="1800" spc="55">
                <a:latin typeface="Tahoma"/>
                <a:cs typeface="Tahoma"/>
              </a:rPr>
              <a:t> </a:t>
            </a:r>
            <a:r>
              <a:rPr dirty="0" sz="1800" spc="-20">
                <a:latin typeface="Tahoma"/>
                <a:cs typeface="Tahoma"/>
              </a:rPr>
              <a:t>نكمي</a:t>
            </a:r>
            <a:r>
              <a:rPr dirty="0" sz="1800" spc="-20">
                <a:latin typeface="Tahoma"/>
                <a:cs typeface="Tahoma"/>
              </a:rPr>
              <a:t> </a:t>
            </a:r>
            <a:r>
              <a:rPr dirty="0" sz="1800" spc="-210">
                <a:latin typeface="Tahoma"/>
                <a:cs typeface="Tahoma"/>
              </a:rPr>
              <a:t>ةرطيسلا</a:t>
            </a:r>
            <a:r>
              <a:rPr dirty="0" sz="1800" spc="30">
                <a:latin typeface="Tahoma"/>
                <a:cs typeface="Tahoma"/>
              </a:rPr>
              <a:t> </a:t>
            </a:r>
            <a:r>
              <a:rPr dirty="0" sz="1800" spc="415">
                <a:latin typeface="Tahoma"/>
                <a:cs typeface="Tahoma"/>
              </a:rPr>
              <a:t>وه</a:t>
            </a:r>
            <a:r>
              <a:rPr dirty="0" sz="1800" spc="35">
                <a:latin typeface="Tahoma"/>
                <a:cs typeface="Tahoma"/>
              </a:rPr>
              <a:t> </a:t>
            </a:r>
            <a:r>
              <a:rPr dirty="0" sz="1800" spc="-55">
                <a:latin typeface="Tahoma"/>
                <a:cs typeface="Tahoma"/>
              </a:rPr>
              <a:t>يعانطصالا</a:t>
            </a:r>
            <a:r>
              <a:rPr dirty="0" sz="1800" spc="40">
                <a:latin typeface="Tahoma"/>
                <a:cs typeface="Tahoma"/>
              </a:rPr>
              <a:t> </a:t>
            </a:r>
            <a:r>
              <a:rPr dirty="0" sz="1800" spc="-145">
                <a:latin typeface="Tahoma"/>
                <a:cs typeface="Tahoma"/>
              </a:rPr>
              <a:t>ءاكذلل</a:t>
            </a:r>
            <a:r>
              <a:rPr dirty="0" sz="1800" spc="35">
                <a:latin typeface="Tahoma"/>
                <a:cs typeface="Tahoma"/>
              </a:rPr>
              <a:t> </a:t>
            </a:r>
            <a:r>
              <a:rPr dirty="0" sz="1800" spc="-114">
                <a:latin typeface="Tahoma"/>
                <a:cs typeface="Tahoma"/>
              </a:rPr>
              <a:t>بوتكملا</a:t>
            </a:r>
            <a:r>
              <a:rPr dirty="0" sz="1800" spc="40">
                <a:latin typeface="Tahoma"/>
                <a:cs typeface="Tahoma"/>
              </a:rPr>
              <a:t> </a:t>
            </a:r>
            <a:r>
              <a:rPr dirty="0" sz="1800" spc="-190">
                <a:latin typeface="Tahoma"/>
                <a:cs typeface="Tahoma"/>
              </a:rPr>
              <a:t>ريغو</a:t>
            </a:r>
            <a:r>
              <a:rPr dirty="0" sz="1800" spc="35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موهفملا</a:t>
            </a:r>
            <a:r>
              <a:rPr dirty="0" sz="1800" spc="35">
                <a:latin typeface="Tahoma"/>
                <a:cs typeface="Tahoma"/>
              </a:rPr>
              <a:t> </a:t>
            </a:r>
            <a:r>
              <a:rPr dirty="0" sz="1800" spc="-405">
                <a:latin typeface="Tahoma"/>
                <a:cs typeface="Tahoma"/>
              </a:rPr>
              <a:t>سيئرلا</a:t>
            </a:r>
            <a:r>
              <a:rPr dirty="0" sz="1800" spc="40">
                <a:latin typeface="Tahoma"/>
                <a:cs typeface="Tahoma"/>
              </a:rPr>
              <a:t> </a:t>
            </a:r>
            <a:r>
              <a:rPr dirty="0" sz="1800" spc="-114">
                <a:latin typeface="Tahoma"/>
                <a:cs typeface="Tahoma"/>
              </a:rPr>
              <a:t>أدبملا</a:t>
            </a:r>
            <a:r>
              <a:rPr dirty="0" sz="1800" spc="50">
                <a:latin typeface="Tahoma"/>
                <a:cs typeface="Tahoma"/>
              </a:rPr>
              <a:t> </a:t>
            </a:r>
            <a:r>
              <a:rPr dirty="0" sz="1800" spc="80">
                <a:latin typeface="Tahoma"/>
                <a:cs typeface="Tahoma"/>
              </a:rPr>
              <a:t>نأ</a:t>
            </a:r>
            <a:r>
              <a:rPr dirty="0" sz="1800" spc="35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الامجإ</a:t>
            </a:r>
            <a:r>
              <a:rPr dirty="0" sz="1800" spc="30">
                <a:latin typeface="Tahoma"/>
                <a:cs typeface="Tahoma"/>
              </a:rPr>
              <a:t> </a:t>
            </a:r>
            <a:r>
              <a:rPr dirty="0" sz="1800" spc="-235">
                <a:latin typeface="Tahoma"/>
                <a:cs typeface="Tahoma"/>
              </a:rPr>
              <a:t>اهصيخلتو</a:t>
            </a:r>
            <a:r>
              <a:rPr dirty="0" sz="1800" spc="30">
                <a:latin typeface="Tahoma"/>
                <a:cs typeface="Tahoma"/>
              </a:rPr>
              <a:t> </a:t>
            </a:r>
            <a:r>
              <a:rPr dirty="0" sz="1800" spc="-229">
                <a:latin typeface="Tahoma"/>
                <a:cs typeface="Tahoma"/>
              </a:rPr>
              <a:t>اهيف</a:t>
            </a:r>
            <a:r>
              <a:rPr dirty="0" sz="1800" spc="40">
                <a:latin typeface="Tahoma"/>
                <a:cs typeface="Tahoma"/>
              </a:rPr>
              <a:t> </a:t>
            </a:r>
            <a:r>
              <a:rPr dirty="0" sz="1800" spc="-140">
                <a:latin typeface="Tahoma"/>
                <a:cs typeface="Tahoma"/>
              </a:rPr>
              <a:t>لمأتلا</a:t>
            </a:r>
            <a:r>
              <a:rPr dirty="0" sz="1800" spc="35">
                <a:latin typeface="Tahoma"/>
                <a:cs typeface="Tahoma"/>
              </a:rPr>
              <a:t> </a:t>
            </a:r>
            <a:r>
              <a:rPr dirty="0" sz="1800" spc="-20">
                <a:latin typeface="Tahoma"/>
                <a:cs typeface="Tahoma"/>
              </a:rPr>
              <a:t>دنع</a:t>
            </a:r>
            <a:r>
              <a:rPr dirty="0" sz="1800" spc="40">
                <a:latin typeface="Tahoma"/>
                <a:cs typeface="Tahoma"/>
              </a:rPr>
              <a:t> </a:t>
            </a:r>
            <a:r>
              <a:rPr dirty="0" sz="1800" spc="-465">
                <a:latin typeface="Tahoma"/>
                <a:cs typeface="Tahoma"/>
              </a:rPr>
              <a:t>حضتي</a:t>
            </a:r>
            <a:r>
              <a:rPr dirty="0" sz="1800" spc="-35">
                <a:latin typeface="Tahoma"/>
                <a:cs typeface="Tahoma"/>
              </a:rPr>
              <a:t> </a:t>
            </a:r>
            <a:r>
              <a:rPr dirty="0" sz="1800" spc="-35">
                <a:latin typeface="Tahoma"/>
                <a:cs typeface="Tahoma"/>
              </a:rPr>
              <a:t>يذلا</a:t>
            </a:r>
            <a:r>
              <a:rPr dirty="0" sz="1800" spc="-20">
                <a:latin typeface="Tahoma"/>
                <a:cs typeface="Tahoma"/>
              </a:rPr>
              <a:t> </a:t>
            </a:r>
            <a:r>
              <a:rPr dirty="0" sz="1800" spc="420">
                <a:latin typeface="Tahoma"/>
                <a:cs typeface="Tahoma"/>
              </a:rPr>
              <a:t>وه</a:t>
            </a:r>
            <a:r>
              <a:rPr dirty="0" sz="1800" spc="15">
                <a:latin typeface="Tahoma"/>
                <a:cs typeface="Tahoma"/>
              </a:rPr>
              <a:t> </a:t>
            </a:r>
            <a:r>
              <a:rPr dirty="0" sz="1800" spc="-325">
                <a:latin typeface="Tahoma"/>
                <a:cs typeface="Tahoma"/>
              </a:rPr>
              <a:t>يرشبلا</a:t>
            </a:r>
            <a:r>
              <a:rPr dirty="0" sz="1800" spc="20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لماعلا</a:t>
            </a:r>
            <a:r>
              <a:rPr dirty="0" sz="1800">
                <a:latin typeface="Tahoma"/>
                <a:cs typeface="Tahoma"/>
              </a:rPr>
              <a:t> </a:t>
            </a:r>
            <a:r>
              <a:rPr dirty="0" sz="1800" spc="85">
                <a:latin typeface="Tahoma"/>
                <a:cs typeface="Tahoma"/>
              </a:rPr>
              <a:t>نأ</a:t>
            </a:r>
            <a:r>
              <a:rPr dirty="0" sz="1800" spc="15">
                <a:latin typeface="Tahoma"/>
                <a:cs typeface="Tahoma"/>
              </a:rPr>
              <a:t> </a:t>
            </a:r>
            <a:r>
              <a:rPr dirty="0" sz="1800" spc="-95">
                <a:latin typeface="Tahoma"/>
                <a:cs typeface="Tahoma"/>
              </a:rPr>
              <a:t>الإ</a:t>
            </a:r>
            <a:r>
              <a:rPr dirty="0" sz="1800" spc="15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،ام</a:t>
            </a:r>
            <a:r>
              <a:rPr dirty="0" sz="1800" spc="10">
                <a:latin typeface="Tahoma"/>
                <a:cs typeface="Tahoma"/>
              </a:rPr>
              <a:t> </a:t>
            </a:r>
            <a:r>
              <a:rPr dirty="0" sz="1800" spc="140">
                <a:latin typeface="Tahoma"/>
                <a:cs typeface="Tahoma"/>
              </a:rPr>
              <a:t>دح</a:t>
            </a:r>
            <a:r>
              <a:rPr dirty="0" sz="1800" spc="5">
                <a:latin typeface="Tahoma"/>
                <a:cs typeface="Tahoma"/>
              </a:rPr>
              <a:t> </a:t>
            </a:r>
            <a:r>
              <a:rPr dirty="0" sz="1800" spc="-215">
                <a:latin typeface="Tahoma"/>
                <a:cs typeface="Tahoma"/>
              </a:rPr>
              <a:t>ىلإ</a:t>
            </a:r>
            <a:r>
              <a:rPr dirty="0" sz="1800" spc="25">
                <a:latin typeface="Tahoma"/>
                <a:cs typeface="Tahoma"/>
              </a:rPr>
              <a:t> </a:t>
            </a:r>
            <a:r>
              <a:rPr dirty="0" sz="1800" spc="-300">
                <a:latin typeface="Tahoma"/>
                <a:cs typeface="Tahoma"/>
              </a:rPr>
              <a:t>هب</a:t>
            </a:r>
            <a:r>
              <a:rPr dirty="0" sz="1800" spc="15">
                <a:latin typeface="Tahoma"/>
                <a:cs typeface="Tahoma"/>
              </a:rPr>
              <a:t> </a:t>
            </a:r>
            <a:r>
              <a:rPr dirty="0" sz="1800" spc="-60">
                <a:latin typeface="Tahoma"/>
                <a:cs typeface="Tahoma"/>
              </a:rPr>
              <a:t>ةصاخلا</a:t>
            </a:r>
            <a:r>
              <a:rPr dirty="0" sz="1800" spc="5">
                <a:latin typeface="Tahoma"/>
                <a:cs typeface="Tahoma"/>
              </a:rPr>
              <a:t> </a:t>
            </a:r>
            <a:r>
              <a:rPr dirty="0" sz="1800" spc="-340">
                <a:latin typeface="Tahoma"/>
                <a:cs typeface="Tahoma"/>
              </a:rPr>
              <a:t>هتافصب</a:t>
            </a:r>
            <a:r>
              <a:rPr dirty="0" sz="1800" spc="20">
                <a:latin typeface="Tahoma"/>
                <a:cs typeface="Tahoma"/>
              </a:rPr>
              <a:t> </a:t>
            </a:r>
            <a:r>
              <a:rPr dirty="0" sz="1800" spc="-495">
                <a:latin typeface="Tahoma"/>
                <a:cs typeface="Tahoma"/>
              </a:rPr>
              <a:t>زيمتي</a:t>
            </a:r>
            <a:r>
              <a:rPr dirty="0" sz="1800" spc="20">
                <a:latin typeface="Tahoma"/>
                <a:cs typeface="Tahoma"/>
              </a:rPr>
              <a:t> </a:t>
            </a:r>
            <a:r>
              <a:rPr dirty="0" sz="1800" spc="-55">
                <a:latin typeface="Tahoma"/>
                <a:cs typeface="Tahoma"/>
              </a:rPr>
              <a:t>يعانطصالا</a:t>
            </a:r>
            <a:r>
              <a:rPr dirty="0" sz="1800" spc="20">
                <a:latin typeface="Tahoma"/>
                <a:cs typeface="Tahoma"/>
              </a:rPr>
              <a:t> </a:t>
            </a:r>
            <a:r>
              <a:rPr dirty="0" sz="1800" spc="-30">
                <a:latin typeface="Tahoma"/>
                <a:cs typeface="Tahoma"/>
              </a:rPr>
              <a:t>ءاكذلا</a:t>
            </a:r>
            <a:r>
              <a:rPr dirty="0" sz="1800" spc="20">
                <a:latin typeface="Tahoma"/>
                <a:cs typeface="Tahoma"/>
              </a:rPr>
              <a:t> </a:t>
            </a:r>
            <a:r>
              <a:rPr dirty="0" sz="1800" spc="85">
                <a:latin typeface="Tahoma"/>
                <a:cs typeface="Tahoma"/>
              </a:rPr>
              <a:t>نأ</a:t>
            </a:r>
            <a:r>
              <a:rPr dirty="0" sz="1800" spc="5">
                <a:latin typeface="Tahoma"/>
                <a:cs typeface="Tahoma"/>
              </a:rPr>
              <a:t> </a:t>
            </a:r>
            <a:r>
              <a:rPr dirty="0" sz="1800" spc="85">
                <a:latin typeface="Tahoma"/>
                <a:cs typeface="Tahoma"/>
              </a:rPr>
              <a:t>مغرو</a:t>
            </a:r>
            <a:r>
              <a:rPr dirty="0" sz="1800" spc="-5">
                <a:latin typeface="Tahoma"/>
                <a:cs typeface="Tahoma"/>
              </a:rPr>
              <a:t> </a:t>
            </a:r>
            <a:r>
              <a:rPr dirty="0" sz="1800" spc="-370" i="1">
                <a:latin typeface="Verdana"/>
                <a:cs typeface="Verdana"/>
              </a:rPr>
              <a:t>.</a:t>
            </a:r>
            <a:r>
              <a:rPr dirty="0" sz="1800" spc="-370">
                <a:latin typeface="Tahoma"/>
                <a:cs typeface="Tahoma"/>
              </a:rPr>
              <a:t>ةيرشبلا</a:t>
            </a:r>
            <a:r>
              <a:rPr dirty="0" sz="1800" spc="10">
                <a:latin typeface="Tahoma"/>
                <a:cs typeface="Tahoma"/>
              </a:rPr>
              <a:t> </a:t>
            </a:r>
            <a:r>
              <a:rPr dirty="0" sz="1800" spc="-305">
                <a:latin typeface="Tahoma"/>
                <a:cs typeface="Tahoma"/>
              </a:rPr>
              <a:t>ةيميظنتلا</a:t>
            </a:r>
            <a:r>
              <a:rPr dirty="0" sz="1800" spc="500">
                <a:latin typeface="Tahoma"/>
                <a:cs typeface="Tahoma"/>
              </a:rPr>
              <a:t> </a:t>
            </a:r>
            <a:r>
              <a:rPr dirty="0" sz="1800" spc="-190" b="1">
                <a:latin typeface="Tahoma"/>
                <a:cs typeface="Tahoma"/>
              </a:rPr>
              <a:t>ئدابملا</a:t>
            </a:r>
            <a:r>
              <a:rPr dirty="0" sz="1800" spc="60" b="1">
                <a:latin typeface="Tahoma"/>
                <a:cs typeface="Tahoma"/>
              </a:rPr>
              <a:t> </a:t>
            </a:r>
            <a:r>
              <a:rPr dirty="0" sz="1800" spc="-175" b="1">
                <a:latin typeface="Tahoma"/>
                <a:cs typeface="Tahoma"/>
              </a:rPr>
              <a:t>عيمج</a:t>
            </a:r>
            <a:r>
              <a:rPr dirty="0" sz="1800" spc="95" b="1">
                <a:latin typeface="Tahoma"/>
                <a:cs typeface="Tahoma"/>
              </a:rPr>
              <a:t> </a:t>
            </a:r>
            <a:r>
              <a:rPr dirty="0" sz="1800" spc="-175" b="1">
                <a:latin typeface="Tahoma"/>
                <a:cs typeface="Tahoma"/>
              </a:rPr>
              <a:t>نإف</a:t>
            </a:r>
            <a:r>
              <a:rPr dirty="0" sz="1800" spc="40" b="1">
                <a:latin typeface="Tahoma"/>
                <a:cs typeface="Tahoma"/>
              </a:rPr>
              <a:t> </a:t>
            </a:r>
            <a:r>
              <a:rPr dirty="0" sz="1800" spc="-60">
                <a:latin typeface="Tahoma"/>
                <a:cs typeface="Tahoma"/>
              </a:rPr>
              <a:t>،كلذ</a:t>
            </a:r>
            <a:r>
              <a:rPr dirty="0" sz="1800" spc="-20">
                <a:latin typeface="Tahoma"/>
                <a:cs typeface="Tahoma"/>
              </a:rPr>
              <a:t> </a:t>
            </a:r>
            <a:r>
              <a:rPr dirty="0" sz="1800" spc="-220">
                <a:latin typeface="Tahoma"/>
                <a:cs typeface="Tahoma"/>
              </a:rPr>
              <a:t>ىلإ</a:t>
            </a:r>
            <a:r>
              <a:rPr dirty="0" sz="1800" spc="-20">
                <a:latin typeface="Tahoma"/>
                <a:cs typeface="Tahoma"/>
              </a:rPr>
              <a:t> </a:t>
            </a:r>
            <a:r>
              <a:rPr dirty="0" sz="1800" spc="-195">
                <a:latin typeface="Tahoma"/>
                <a:cs typeface="Tahoma"/>
              </a:rPr>
              <a:t>ةفاضإلاب</a:t>
            </a:r>
            <a:r>
              <a:rPr dirty="0" sz="1800" spc="-20">
                <a:latin typeface="Tahoma"/>
                <a:cs typeface="Tahoma"/>
              </a:rPr>
              <a:t> </a:t>
            </a:r>
            <a:r>
              <a:rPr dirty="0" sz="1800" spc="220">
                <a:latin typeface="Tahoma"/>
                <a:cs typeface="Tahoma"/>
              </a:rPr>
              <a:t>اهدودح</a:t>
            </a:r>
            <a:r>
              <a:rPr dirty="0" sz="1800" spc="-35">
                <a:latin typeface="Tahoma"/>
                <a:cs typeface="Tahoma"/>
              </a:rPr>
              <a:t> </a:t>
            </a:r>
            <a:r>
              <a:rPr dirty="0" sz="1800" spc="90">
                <a:latin typeface="Tahoma"/>
                <a:cs typeface="Tahoma"/>
              </a:rPr>
              <a:t>عضوو</a:t>
            </a:r>
            <a:r>
              <a:rPr dirty="0" sz="1800" spc="-25">
                <a:latin typeface="Tahoma"/>
                <a:cs typeface="Tahoma"/>
              </a:rPr>
              <a:t> </a:t>
            </a:r>
            <a:r>
              <a:rPr dirty="0" sz="1800" spc="-65">
                <a:latin typeface="Tahoma"/>
                <a:cs typeface="Tahoma"/>
              </a:rPr>
              <a:t>،اهمادختسا</a:t>
            </a:r>
            <a:r>
              <a:rPr dirty="0" sz="1800" spc="-20">
                <a:latin typeface="Tahoma"/>
                <a:cs typeface="Tahoma"/>
              </a:rPr>
              <a:t> </a:t>
            </a:r>
            <a:r>
              <a:rPr dirty="0" sz="1800" spc="-90">
                <a:latin typeface="Tahoma"/>
                <a:cs typeface="Tahoma"/>
              </a:rPr>
              <a:t>ةقيرطو</a:t>
            </a:r>
            <a:r>
              <a:rPr dirty="0" sz="1800" spc="-25">
                <a:latin typeface="Tahoma"/>
                <a:cs typeface="Tahoma"/>
              </a:rPr>
              <a:t> </a:t>
            </a:r>
            <a:r>
              <a:rPr dirty="0" sz="1800" spc="-395">
                <a:latin typeface="Tahoma"/>
                <a:cs typeface="Tahoma"/>
              </a:rPr>
              <a:t>،ةينقتلا</a:t>
            </a:r>
            <a:r>
              <a:rPr dirty="0" sz="1800" spc="-15">
                <a:latin typeface="Tahoma"/>
                <a:cs typeface="Tahoma"/>
              </a:rPr>
              <a:t> </a:t>
            </a:r>
            <a:r>
              <a:rPr dirty="0" sz="1800" spc="310">
                <a:latin typeface="Tahoma"/>
                <a:cs typeface="Tahoma"/>
              </a:rPr>
              <a:t>هذه</a:t>
            </a:r>
            <a:r>
              <a:rPr dirty="0" sz="1800" spc="-35">
                <a:latin typeface="Tahoma"/>
                <a:cs typeface="Tahoma"/>
              </a:rPr>
              <a:t> </a:t>
            </a:r>
            <a:r>
              <a:rPr dirty="0" sz="1800" spc="-240">
                <a:latin typeface="Tahoma"/>
                <a:cs typeface="Tahoma"/>
              </a:rPr>
              <a:t>ريوطت</a:t>
            </a:r>
            <a:r>
              <a:rPr dirty="0" sz="1800" spc="-20">
                <a:latin typeface="Tahoma"/>
                <a:cs typeface="Tahoma"/>
              </a:rPr>
              <a:t> </a:t>
            </a:r>
            <a:r>
              <a:rPr dirty="0" sz="1800" spc="-450">
                <a:latin typeface="Tahoma"/>
                <a:cs typeface="Tahoma"/>
              </a:rPr>
              <a:t>ةيفيك</a:t>
            </a:r>
            <a:r>
              <a:rPr dirty="0" sz="1800" spc="-15">
                <a:latin typeface="Tahoma"/>
                <a:cs typeface="Tahoma"/>
              </a:rPr>
              <a:t> </a:t>
            </a:r>
            <a:r>
              <a:rPr dirty="0" sz="1800" spc="-20">
                <a:latin typeface="Tahoma"/>
                <a:cs typeface="Tahoma"/>
              </a:rPr>
              <a:t>ئدابم</a:t>
            </a:r>
            <a:r>
              <a:rPr dirty="0" sz="1800" spc="-25">
                <a:latin typeface="Tahoma"/>
                <a:cs typeface="Tahoma"/>
              </a:rPr>
              <a:t> </a:t>
            </a:r>
            <a:r>
              <a:rPr dirty="0" sz="1800" spc="-430">
                <a:latin typeface="Tahoma"/>
                <a:cs typeface="Tahoma"/>
              </a:rPr>
              <a:t>ررقي</a:t>
            </a:r>
            <a:r>
              <a:rPr dirty="0" sz="1800">
                <a:latin typeface="Tahoma"/>
                <a:cs typeface="Tahoma"/>
              </a:rPr>
              <a:t> </a:t>
            </a:r>
            <a:r>
              <a:rPr dirty="0" sz="1800" b="1" i="1">
                <a:latin typeface="Trebuchet MS"/>
                <a:cs typeface="Trebuchet MS"/>
              </a:rPr>
              <a:t>:</a:t>
            </a:r>
            <a:r>
              <a:rPr dirty="0" sz="1800" b="1">
                <a:latin typeface="Tahoma"/>
                <a:cs typeface="Tahoma"/>
              </a:rPr>
              <a:t>يه</a:t>
            </a:r>
            <a:r>
              <a:rPr dirty="0" sz="1800" spc="-130" b="1">
                <a:latin typeface="Tahoma"/>
                <a:cs typeface="Tahoma"/>
              </a:rPr>
              <a:t> </a:t>
            </a:r>
            <a:r>
              <a:rPr dirty="0" sz="1800" spc="-275" b="1">
                <a:latin typeface="Tahoma"/>
                <a:cs typeface="Tahoma"/>
              </a:rPr>
              <a:t>،ةس</a:t>
            </a:r>
            <a:r>
              <a:rPr dirty="0" sz="1800" spc="-265" b="1">
                <a:latin typeface="Tahoma"/>
                <a:cs typeface="Tahoma"/>
              </a:rPr>
              <a:t> </a:t>
            </a:r>
            <a:r>
              <a:rPr dirty="0" sz="1800" spc="-815" b="1">
                <a:latin typeface="Tahoma"/>
                <a:cs typeface="Tahoma"/>
              </a:rPr>
              <a:t>يئر</a:t>
            </a:r>
            <a:r>
              <a:rPr dirty="0" sz="1800" spc="60" b="1">
                <a:latin typeface="Tahoma"/>
                <a:cs typeface="Tahoma"/>
              </a:rPr>
              <a:t> </a:t>
            </a:r>
            <a:r>
              <a:rPr dirty="0" sz="1800" spc="-290" b="1">
                <a:latin typeface="Tahoma"/>
                <a:cs typeface="Tahoma"/>
              </a:rPr>
              <a:t>طاقن</a:t>
            </a:r>
            <a:r>
              <a:rPr dirty="0" sz="1800" spc="80" b="1">
                <a:latin typeface="Tahoma"/>
                <a:cs typeface="Tahoma"/>
              </a:rPr>
              <a:t> </a:t>
            </a:r>
            <a:r>
              <a:rPr dirty="0" sz="1800" spc="-370" b="1">
                <a:latin typeface="Tahoma"/>
                <a:cs typeface="Tahoma"/>
              </a:rPr>
              <a:t>ثالث</a:t>
            </a:r>
            <a:r>
              <a:rPr dirty="0" sz="1800" spc="55" b="1">
                <a:latin typeface="Tahoma"/>
                <a:cs typeface="Tahoma"/>
              </a:rPr>
              <a:t> </a:t>
            </a:r>
            <a:r>
              <a:rPr dirty="0" sz="1800" spc="-310" b="1">
                <a:latin typeface="Tahoma"/>
                <a:cs typeface="Tahoma"/>
              </a:rPr>
              <a:t>ىلع</a:t>
            </a:r>
            <a:r>
              <a:rPr dirty="0" sz="1800" spc="-35" b="1">
                <a:latin typeface="Tahoma"/>
                <a:cs typeface="Tahoma"/>
              </a:rPr>
              <a:t> </a:t>
            </a:r>
            <a:r>
              <a:rPr dirty="0" sz="1800" spc="-635" b="1">
                <a:latin typeface="Tahoma"/>
                <a:cs typeface="Tahoma"/>
              </a:rPr>
              <a:t>قفتت</a:t>
            </a:r>
            <a:r>
              <a:rPr dirty="0" sz="1800" spc="60" b="1">
                <a:latin typeface="Tahoma"/>
                <a:cs typeface="Tahoma"/>
              </a:rPr>
              <a:t> </a:t>
            </a:r>
            <a:r>
              <a:rPr dirty="0" sz="1800" spc="-140" b="1">
                <a:latin typeface="Tahoma"/>
                <a:cs typeface="Tahoma"/>
              </a:rPr>
              <a:t>يعانطص</a:t>
            </a:r>
            <a:r>
              <a:rPr dirty="0" sz="1800" spc="165" b="1">
                <a:latin typeface="Tahoma"/>
                <a:cs typeface="Tahoma"/>
              </a:rPr>
              <a:t>  </a:t>
            </a:r>
            <a:r>
              <a:rPr dirty="0" sz="1800" b="1">
                <a:latin typeface="Tahoma"/>
                <a:cs typeface="Tahoma"/>
              </a:rPr>
              <a:t>ا</a:t>
            </a:r>
            <a:r>
              <a:rPr dirty="0" sz="1800" spc="10" b="1">
                <a:latin typeface="Tahoma"/>
                <a:cs typeface="Tahoma"/>
              </a:rPr>
              <a:t> </a:t>
            </a:r>
            <a:r>
              <a:rPr dirty="0" sz="1800" spc="-254" b="1">
                <a:latin typeface="Tahoma"/>
                <a:cs typeface="Tahoma"/>
              </a:rPr>
              <a:t>ءاكذلل</a:t>
            </a:r>
            <a:r>
              <a:rPr dirty="0" sz="1800" spc="85" b="1">
                <a:latin typeface="Tahoma"/>
                <a:cs typeface="Tahoma"/>
              </a:rPr>
              <a:t> </a:t>
            </a:r>
            <a:r>
              <a:rPr dirty="0" sz="1800" spc="-325" b="1">
                <a:latin typeface="Tahoma"/>
                <a:cs typeface="Tahoma"/>
              </a:rPr>
              <a:t>ةبوتكملا</a:t>
            </a:r>
            <a:endParaRPr sz="1800">
              <a:latin typeface="Tahoma"/>
              <a:cs typeface="Tahoma"/>
            </a:endParaRPr>
          </a:p>
        </p:txBody>
      </p:sp>
      <p:grpSp>
        <p:nvGrpSpPr>
          <p:cNvPr id="7" name="object 7" descr=""/>
          <p:cNvGrpSpPr/>
          <p:nvPr/>
        </p:nvGrpSpPr>
        <p:grpSpPr>
          <a:xfrm>
            <a:off x="9198026" y="4878323"/>
            <a:ext cx="2398395" cy="1014094"/>
            <a:chOff x="9198026" y="4878323"/>
            <a:chExt cx="2398395" cy="1014094"/>
          </a:xfrm>
        </p:grpSpPr>
        <p:pic>
          <p:nvPicPr>
            <p:cNvPr id="8" name="object 8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468989" y="4878323"/>
              <a:ext cx="127000" cy="190500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204122" y="4878323"/>
              <a:ext cx="127000" cy="190500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468989" y="5289803"/>
              <a:ext cx="127000" cy="190500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204122" y="5289803"/>
              <a:ext cx="127000" cy="190500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462893" y="5701588"/>
              <a:ext cx="127000" cy="190500"/>
            </a:xfrm>
            <a:prstGeom prst="rect">
              <a:avLst/>
            </a:prstGeom>
          </p:spPr>
        </p:pic>
        <p:pic>
          <p:nvPicPr>
            <p:cNvPr id="13" name="object 13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198026" y="5701588"/>
              <a:ext cx="127000" cy="190500"/>
            </a:xfrm>
            <a:prstGeom prst="rect">
              <a:avLst/>
            </a:prstGeom>
          </p:spPr>
        </p:pic>
      </p:grpSp>
      <p:sp>
        <p:nvSpPr>
          <p:cNvPr id="14" name="object 14" descr=""/>
          <p:cNvSpPr txBox="1"/>
          <p:nvPr/>
        </p:nvSpPr>
        <p:spPr>
          <a:xfrm>
            <a:off x="9349130" y="4690364"/>
            <a:ext cx="2586990" cy="126047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12700" marR="5080" indent="635">
              <a:lnSpc>
                <a:spcPct val="150100"/>
              </a:lnSpc>
              <a:spcBef>
                <a:spcPts val="95"/>
              </a:spcBef>
            </a:pPr>
            <a:r>
              <a:rPr dirty="0" sz="1800" b="1">
                <a:solidFill>
                  <a:srgbClr val="FF0000"/>
                </a:solidFill>
                <a:latin typeface="Tahoma"/>
                <a:cs typeface="Tahoma"/>
              </a:rPr>
              <a:t>ا</a:t>
            </a:r>
            <a:r>
              <a:rPr dirty="0" sz="1800" spc="4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1800" spc="-125" b="1">
                <a:solidFill>
                  <a:srgbClr val="FF0000"/>
                </a:solidFill>
                <a:latin typeface="Tahoma"/>
                <a:cs typeface="Tahoma"/>
              </a:rPr>
              <a:t>ءاكذلا</a:t>
            </a:r>
            <a:r>
              <a:rPr dirty="0" sz="1800" spc="3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1800" spc="-235" b="1">
                <a:solidFill>
                  <a:srgbClr val="FF0000"/>
                </a:solidFill>
                <a:latin typeface="Tahoma"/>
                <a:cs typeface="Tahoma"/>
              </a:rPr>
              <a:t>مدخي</a:t>
            </a:r>
            <a:r>
              <a:rPr dirty="0" sz="1800" spc="5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1800" b="1">
                <a:solidFill>
                  <a:srgbClr val="FF0000"/>
                </a:solidFill>
                <a:latin typeface="Tahoma"/>
                <a:cs typeface="Tahoma"/>
              </a:rPr>
              <a:t>نأ</a:t>
            </a:r>
            <a:r>
              <a:rPr dirty="0" sz="1800" spc="4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1800" spc="-465" b="1">
                <a:solidFill>
                  <a:srgbClr val="FF0000"/>
                </a:solidFill>
                <a:latin typeface="Tahoma"/>
                <a:cs typeface="Tahoma"/>
              </a:rPr>
              <a:t>دب</a:t>
            </a:r>
            <a:r>
              <a:rPr dirty="0" sz="1800" spc="290" b="1">
                <a:solidFill>
                  <a:srgbClr val="FF0000"/>
                </a:solidFill>
                <a:latin typeface="Tahoma"/>
                <a:cs typeface="Tahoma"/>
              </a:rPr>
              <a:t>   </a:t>
            </a:r>
            <a:r>
              <a:rPr dirty="0" sz="1800" b="1" i="1">
                <a:solidFill>
                  <a:srgbClr val="FF0000"/>
                </a:solidFill>
                <a:latin typeface="Trebuchet MS"/>
                <a:cs typeface="Trebuchet MS"/>
              </a:rPr>
              <a:t>-</a:t>
            </a:r>
            <a:r>
              <a:rPr dirty="0" sz="1800" spc="-50" b="1">
                <a:solidFill>
                  <a:srgbClr val="FF0000"/>
                </a:solidFill>
                <a:latin typeface="Tahoma"/>
                <a:cs typeface="Tahoma"/>
              </a:rPr>
              <a:t>1</a:t>
            </a:r>
            <a:r>
              <a:rPr dirty="0" sz="1800" spc="-5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1800" b="1">
                <a:solidFill>
                  <a:srgbClr val="FF0000"/>
                </a:solidFill>
                <a:latin typeface="Tahoma"/>
                <a:cs typeface="Tahoma"/>
              </a:rPr>
              <a:t>ا</a:t>
            </a:r>
            <a:r>
              <a:rPr dirty="0" sz="1800" spc="3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1800" spc="-125" b="1">
                <a:solidFill>
                  <a:srgbClr val="FF0000"/>
                </a:solidFill>
                <a:latin typeface="Tahoma"/>
                <a:cs typeface="Tahoma"/>
              </a:rPr>
              <a:t>ءاكذلا</a:t>
            </a:r>
            <a:r>
              <a:rPr dirty="0" sz="1800" spc="3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1800" spc="-340" b="1">
                <a:solidFill>
                  <a:srgbClr val="FF0000"/>
                </a:solidFill>
                <a:latin typeface="Tahoma"/>
                <a:cs typeface="Tahoma"/>
              </a:rPr>
              <a:t>نوكي</a:t>
            </a:r>
            <a:r>
              <a:rPr dirty="0" sz="1800" spc="5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1800" b="1">
                <a:solidFill>
                  <a:srgbClr val="FF0000"/>
                </a:solidFill>
                <a:latin typeface="Tahoma"/>
                <a:cs typeface="Tahoma"/>
              </a:rPr>
              <a:t>نأ</a:t>
            </a:r>
            <a:r>
              <a:rPr dirty="0" sz="1800" spc="3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1800" spc="-465" b="1">
                <a:solidFill>
                  <a:srgbClr val="FF0000"/>
                </a:solidFill>
                <a:latin typeface="Tahoma"/>
                <a:cs typeface="Tahoma"/>
              </a:rPr>
              <a:t>دب</a:t>
            </a:r>
            <a:r>
              <a:rPr dirty="0" sz="1800" spc="285" b="1">
                <a:solidFill>
                  <a:srgbClr val="FF0000"/>
                </a:solidFill>
                <a:latin typeface="Tahoma"/>
                <a:cs typeface="Tahoma"/>
              </a:rPr>
              <a:t>   </a:t>
            </a:r>
            <a:r>
              <a:rPr dirty="0" sz="1800" b="1" i="1">
                <a:solidFill>
                  <a:srgbClr val="FF0000"/>
                </a:solidFill>
                <a:latin typeface="Trebuchet MS"/>
                <a:cs typeface="Trebuchet MS"/>
              </a:rPr>
              <a:t>-</a:t>
            </a:r>
            <a:r>
              <a:rPr dirty="0" sz="1800" spc="-50" b="1">
                <a:solidFill>
                  <a:srgbClr val="FF0000"/>
                </a:solidFill>
                <a:latin typeface="Tahoma"/>
                <a:cs typeface="Tahoma"/>
              </a:rPr>
              <a:t>2</a:t>
            </a:r>
            <a:r>
              <a:rPr dirty="0" sz="1800" spc="-5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1800" b="1">
                <a:solidFill>
                  <a:srgbClr val="FF0000"/>
                </a:solidFill>
                <a:latin typeface="Tahoma"/>
                <a:cs typeface="Tahoma"/>
              </a:rPr>
              <a:t>ا</a:t>
            </a:r>
            <a:r>
              <a:rPr dirty="0" sz="1800" spc="2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1800" spc="-125" b="1">
                <a:solidFill>
                  <a:srgbClr val="FF0000"/>
                </a:solidFill>
                <a:latin typeface="Tahoma"/>
                <a:cs typeface="Tahoma"/>
              </a:rPr>
              <a:t>ءاكذلا</a:t>
            </a:r>
            <a:r>
              <a:rPr dirty="0" sz="1800" spc="4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1800" spc="-340" b="1">
                <a:solidFill>
                  <a:srgbClr val="FF0000"/>
                </a:solidFill>
                <a:latin typeface="Tahoma"/>
                <a:cs typeface="Tahoma"/>
              </a:rPr>
              <a:t>نوكي</a:t>
            </a:r>
            <a:r>
              <a:rPr dirty="0" sz="1800" spc="5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1800" b="1">
                <a:solidFill>
                  <a:srgbClr val="FF0000"/>
                </a:solidFill>
                <a:latin typeface="Tahoma"/>
                <a:cs typeface="Tahoma"/>
              </a:rPr>
              <a:t>نأ</a:t>
            </a:r>
            <a:r>
              <a:rPr dirty="0" sz="1800" spc="3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1800" spc="-465" b="1">
                <a:solidFill>
                  <a:srgbClr val="FF0000"/>
                </a:solidFill>
                <a:latin typeface="Tahoma"/>
                <a:cs typeface="Tahoma"/>
              </a:rPr>
              <a:t>دب</a:t>
            </a:r>
            <a:r>
              <a:rPr dirty="0" sz="1800" spc="285" b="1">
                <a:solidFill>
                  <a:srgbClr val="FF0000"/>
                </a:solidFill>
                <a:latin typeface="Tahoma"/>
                <a:cs typeface="Tahoma"/>
              </a:rPr>
              <a:t>   </a:t>
            </a:r>
            <a:r>
              <a:rPr dirty="0" sz="1800" b="1" i="1">
                <a:solidFill>
                  <a:srgbClr val="FF0000"/>
                </a:solidFill>
                <a:latin typeface="Trebuchet MS"/>
                <a:cs typeface="Trebuchet MS"/>
              </a:rPr>
              <a:t>-</a:t>
            </a:r>
            <a:r>
              <a:rPr dirty="0" sz="1800" spc="-50" b="1">
                <a:solidFill>
                  <a:srgbClr val="FF0000"/>
                </a:solidFill>
                <a:latin typeface="Tahoma"/>
                <a:cs typeface="Tahoma"/>
              </a:rPr>
              <a:t>3</a:t>
            </a:r>
            <a:endParaRPr sz="1800">
              <a:latin typeface="Tahoma"/>
              <a:cs typeface="Tahoma"/>
            </a:endParaRPr>
          </a:p>
        </p:txBody>
      </p:sp>
      <p:sp>
        <p:nvSpPr>
          <p:cNvPr id="15" name="object 15" descr=""/>
          <p:cNvSpPr txBox="1"/>
          <p:nvPr/>
        </p:nvSpPr>
        <p:spPr>
          <a:xfrm>
            <a:off x="3566795" y="4690364"/>
            <a:ext cx="5632450" cy="12604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50000"/>
              </a:lnSpc>
              <a:spcBef>
                <a:spcPts val="100"/>
              </a:spcBef>
            </a:pPr>
            <a:r>
              <a:rPr dirty="0" sz="1800" spc="-50" b="1" i="1">
                <a:solidFill>
                  <a:srgbClr val="FF0000"/>
                </a:solidFill>
                <a:latin typeface="Trebuchet MS"/>
                <a:cs typeface="Trebuchet MS"/>
              </a:rPr>
              <a:t>.</a:t>
            </a:r>
            <a:r>
              <a:rPr dirty="0" sz="1800" spc="-50" b="1">
                <a:solidFill>
                  <a:srgbClr val="FF0000"/>
                </a:solidFill>
                <a:latin typeface="Tahoma"/>
                <a:cs typeface="Tahoma"/>
              </a:rPr>
              <a:t>ةماعلا</a:t>
            </a:r>
            <a:r>
              <a:rPr dirty="0" sz="180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1800" spc="-204" b="1">
                <a:solidFill>
                  <a:srgbClr val="FF0000"/>
                </a:solidFill>
                <a:latin typeface="Tahoma"/>
                <a:cs typeface="Tahoma"/>
              </a:rPr>
              <a:t>ةعفنملا</a:t>
            </a:r>
            <a:r>
              <a:rPr dirty="0" sz="1800" spc="3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1800" spc="-330" b="1">
                <a:solidFill>
                  <a:srgbClr val="FF0000"/>
                </a:solidFill>
                <a:latin typeface="Tahoma"/>
                <a:cs typeface="Tahoma"/>
              </a:rPr>
              <a:t>رفويو</a:t>
            </a:r>
            <a:r>
              <a:rPr dirty="0" sz="1800" spc="4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1800" spc="-40" b="1">
                <a:solidFill>
                  <a:srgbClr val="FF0000"/>
                </a:solidFill>
                <a:latin typeface="Tahoma"/>
                <a:cs typeface="Tahoma"/>
              </a:rPr>
              <a:t>اهدعاس</a:t>
            </a:r>
            <a:r>
              <a:rPr dirty="0" sz="1800" spc="-26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1800" spc="-535" b="1">
                <a:solidFill>
                  <a:srgbClr val="FF0000"/>
                </a:solidFill>
                <a:latin typeface="Tahoma"/>
                <a:cs typeface="Tahoma"/>
              </a:rPr>
              <a:t>يو</a:t>
            </a:r>
            <a:r>
              <a:rPr dirty="0" sz="1800" spc="4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1800" spc="-475" b="1">
                <a:solidFill>
                  <a:srgbClr val="FF0000"/>
                </a:solidFill>
                <a:latin typeface="Tahoma"/>
                <a:cs typeface="Tahoma"/>
              </a:rPr>
              <a:t>ةيرش</a:t>
            </a:r>
            <a:r>
              <a:rPr dirty="0" sz="1800" spc="-16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1800" spc="-610" b="1">
                <a:solidFill>
                  <a:srgbClr val="FF0000"/>
                </a:solidFill>
                <a:latin typeface="Tahoma"/>
                <a:cs typeface="Tahoma"/>
              </a:rPr>
              <a:t>بلا</a:t>
            </a:r>
            <a:r>
              <a:rPr dirty="0" sz="1800" spc="4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1800" spc="-175" b="1">
                <a:solidFill>
                  <a:srgbClr val="FF0000"/>
                </a:solidFill>
                <a:latin typeface="Tahoma"/>
                <a:cs typeface="Tahoma"/>
              </a:rPr>
              <a:t>يعانطص</a:t>
            </a:r>
            <a:r>
              <a:rPr dirty="0" sz="1800" spc="-17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1800" spc="-120" b="1" i="1">
                <a:solidFill>
                  <a:srgbClr val="FF0000"/>
                </a:solidFill>
                <a:latin typeface="Trebuchet MS"/>
                <a:cs typeface="Trebuchet MS"/>
              </a:rPr>
              <a:t>.</a:t>
            </a:r>
            <a:r>
              <a:rPr dirty="0" baseline="12345" sz="2700" spc="-179" b="1">
                <a:solidFill>
                  <a:srgbClr val="FF0000"/>
                </a:solidFill>
                <a:latin typeface="Tahoma"/>
                <a:cs typeface="Tahoma"/>
              </a:rPr>
              <a:t>امً</a:t>
            </a:r>
            <a:r>
              <a:rPr dirty="0" baseline="12345" sz="2700" spc="31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1800" b="1">
                <a:solidFill>
                  <a:srgbClr val="FF0000"/>
                </a:solidFill>
                <a:latin typeface="Tahoma"/>
                <a:cs typeface="Tahoma"/>
              </a:rPr>
              <a:t>وهفمو</a:t>
            </a:r>
            <a:r>
              <a:rPr dirty="0" sz="1800" spc="1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1800" spc="-430" b="1">
                <a:solidFill>
                  <a:srgbClr val="FF0000"/>
                </a:solidFill>
                <a:latin typeface="Tahoma"/>
                <a:cs typeface="Tahoma"/>
              </a:rPr>
              <a:t>افافش</a:t>
            </a:r>
            <a:r>
              <a:rPr dirty="0" sz="1800" spc="23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1800" spc="-50" b="1">
                <a:solidFill>
                  <a:srgbClr val="FF0000"/>
                </a:solidFill>
                <a:latin typeface="Tahoma"/>
                <a:cs typeface="Tahoma"/>
              </a:rPr>
              <a:t>يعانطص</a:t>
            </a:r>
            <a:endParaRPr sz="1800">
              <a:latin typeface="Tahoma"/>
              <a:cs typeface="Tahoma"/>
            </a:endParaRPr>
          </a:p>
          <a:p>
            <a:pPr algn="r" marL="3040380" marR="36195">
              <a:lnSpc>
                <a:spcPct val="100000"/>
              </a:lnSpc>
              <a:spcBef>
                <a:spcPts val="1080"/>
              </a:spcBef>
            </a:pPr>
            <a:r>
              <a:rPr dirty="0" sz="1800" spc="-275" b="1" i="1">
                <a:solidFill>
                  <a:srgbClr val="FF0000"/>
                </a:solidFill>
                <a:latin typeface="Trebuchet MS"/>
                <a:cs typeface="Trebuchet MS"/>
              </a:rPr>
              <a:t>.</a:t>
            </a:r>
            <a:r>
              <a:rPr dirty="0" baseline="10802" sz="2700" spc="-412" b="1">
                <a:solidFill>
                  <a:srgbClr val="FF0000"/>
                </a:solidFill>
                <a:latin typeface="Tahoma"/>
                <a:cs typeface="Tahoma"/>
              </a:rPr>
              <a:t>ارً</a:t>
            </a:r>
            <a:r>
              <a:rPr dirty="0" baseline="10802" sz="2700" spc="142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1800" spc="-765" b="1">
                <a:solidFill>
                  <a:srgbClr val="FF0000"/>
                </a:solidFill>
                <a:latin typeface="Tahoma"/>
                <a:cs typeface="Tahoma"/>
              </a:rPr>
              <a:t>قتس</a:t>
            </a:r>
            <a:r>
              <a:rPr dirty="0" sz="1800" spc="-26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1800" spc="90" b="1">
                <a:solidFill>
                  <a:srgbClr val="FF0000"/>
                </a:solidFill>
                <a:latin typeface="Tahoma"/>
                <a:cs typeface="Tahoma"/>
              </a:rPr>
              <a:t>مو</a:t>
            </a:r>
            <a:r>
              <a:rPr dirty="0" sz="1800" spc="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1800" spc="-114" b="1">
                <a:solidFill>
                  <a:srgbClr val="FF0000"/>
                </a:solidFill>
                <a:latin typeface="Tahoma"/>
                <a:cs typeface="Tahoma"/>
              </a:rPr>
              <a:t>انمآ</a:t>
            </a:r>
            <a:r>
              <a:rPr dirty="0" sz="1800" spc="3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1800" spc="-270" b="1">
                <a:solidFill>
                  <a:srgbClr val="FF0000"/>
                </a:solidFill>
                <a:latin typeface="Tahoma"/>
                <a:cs typeface="Tahoma"/>
              </a:rPr>
              <a:t>يعانطص</a:t>
            </a:r>
            <a:endParaRPr sz="1800">
              <a:latin typeface="Tahoma"/>
              <a:cs typeface="Tahoma"/>
            </a:endParaRPr>
          </a:p>
        </p:txBody>
      </p:sp>
      <p:grpSp>
        <p:nvGrpSpPr>
          <p:cNvPr id="16" name="object 16" descr=""/>
          <p:cNvGrpSpPr/>
          <p:nvPr/>
        </p:nvGrpSpPr>
        <p:grpSpPr>
          <a:xfrm>
            <a:off x="2535935" y="1600200"/>
            <a:ext cx="7533640" cy="523240"/>
            <a:chOff x="2535935" y="1600200"/>
            <a:chExt cx="7533640" cy="523240"/>
          </a:xfrm>
        </p:grpSpPr>
        <p:sp>
          <p:nvSpPr>
            <p:cNvPr id="17" name="object 17" descr=""/>
            <p:cNvSpPr/>
            <p:nvPr/>
          </p:nvSpPr>
          <p:spPr>
            <a:xfrm>
              <a:off x="2535935" y="1600200"/>
              <a:ext cx="7533640" cy="523240"/>
            </a:xfrm>
            <a:custGeom>
              <a:avLst/>
              <a:gdLst/>
              <a:ahLst/>
              <a:cxnLst/>
              <a:rect l="l" t="t" r="r" b="b"/>
              <a:pathLst>
                <a:path w="7533640" h="523239">
                  <a:moveTo>
                    <a:pt x="7533131" y="0"/>
                  </a:moveTo>
                  <a:lnTo>
                    <a:pt x="0" y="0"/>
                  </a:lnTo>
                  <a:lnTo>
                    <a:pt x="0" y="522732"/>
                  </a:lnTo>
                  <a:lnTo>
                    <a:pt x="7533131" y="522732"/>
                  </a:lnTo>
                  <a:lnTo>
                    <a:pt x="7533131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8" name="object 18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577026" y="1687830"/>
              <a:ext cx="193675" cy="292100"/>
            </a:xfrm>
            <a:prstGeom prst="rect">
              <a:avLst/>
            </a:prstGeom>
          </p:spPr>
        </p:pic>
      </p:grpSp>
      <p:sp>
        <p:nvSpPr>
          <p:cNvPr id="19" name="object 19" descr=""/>
          <p:cNvSpPr txBox="1"/>
          <p:nvPr/>
        </p:nvSpPr>
        <p:spPr>
          <a:xfrm>
            <a:off x="2535935" y="1600200"/>
            <a:ext cx="7533640" cy="523240"/>
          </a:xfrm>
          <a:prstGeom prst="rect">
            <a:avLst/>
          </a:prstGeom>
        </p:spPr>
        <p:txBody>
          <a:bodyPr wrap="square" lIns="0" tIns="24130" rIns="0" bIns="0" rtlCol="0" vert="horz">
            <a:spAutoFit/>
          </a:bodyPr>
          <a:lstStyle/>
          <a:p>
            <a:pPr algn="r" marL="455930" marR="108585">
              <a:lnSpc>
                <a:spcPct val="100000"/>
              </a:lnSpc>
              <a:spcBef>
                <a:spcPts val="190"/>
              </a:spcBef>
            </a:pPr>
            <a:r>
              <a:rPr dirty="0" sz="2800" spc="-355" b="1">
                <a:solidFill>
                  <a:srgbClr val="FF0000"/>
                </a:solidFill>
                <a:latin typeface="Tahoma"/>
                <a:cs typeface="Tahoma"/>
              </a:rPr>
              <a:t>يعانطص</a:t>
            </a:r>
            <a:r>
              <a:rPr dirty="0" sz="2800" spc="415" b="1">
                <a:solidFill>
                  <a:srgbClr val="FF0000"/>
                </a:solidFill>
                <a:latin typeface="Tahoma"/>
                <a:cs typeface="Tahoma"/>
              </a:rPr>
              <a:t>  </a:t>
            </a:r>
            <a:r>
              <a:rPr dirty="0" sz="2800" b="1">
                <a:solidFill>
                  <a:srgbClr val="FF0000"/>
                </a:solidFill>
                <a:latin typeface="Tahoma"/>
                <a:cs typeface="Tahoma"/>
              </a:rPr>
              <a:t>ا</a:t>
            </a:r>
            <a:r>
              <a:rPr dirty="0" sz="2800" spc="2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800" spc="-385" b="1">
                <a:solidFill>
                  <a:srgbClr val="FF0000"/>
                </a:solidFill>
                <a:latin typeface="Tahoma"/>
                <a:cs typeface="Tahoma"/>
              </a:rPr>
              <a:t>ءاكذلل</a:t>
            </a:r>
            <a:r>
              <a:rPr dirty="0" sz="2800" spc="11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800" spc="-425" b="1">
                <a:solidFill>
                  <a:srgbClr val="FF0000"/>
                </a:solidFill>
                <a:latin typeface="Tahoma"/>
                <a:cs typeface="Tahoma"/>
              </a:rPr>
              <a:t>ةيقالخألا</a:t>
            </a:r>
            <a:r>
              <a:rPr dirty="0" sz="2800" spc="6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800" spc="-315" b="1">
                <a:solidFill>
                  <a:srgbClr val="FF0000"/>
                </a:solidFill>
                <a:latin typeface="Tahoma"/>
                <a:cs typeface="Tahoma"/>
              </a:rPr>
              <a:t>ئدابملا</a:t>
            </a:r>
            <a:r>
              <a:rPr dirty="0" sz="2800" spc="5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800" spc="280" b="1">
                <a:solidFill>
                  <a:srgbClr val="FF0000"/>
                </a:solidFill>
                <a:latin typeface="Tahoma"/>
                <a:cs typeface="Tahoma"/>
              </a:rPr>
              <a:t>مهأ</a:t>
            </a:r>
            <a:endParaRPr sz="2800">
              <a:latin typeface="Tahoma"/>
              <a:cs typeface="Tahoma"/>
            </a:endParaRPr>
          </a:p>
        </p:txBody>
      </p:sp>
      <p:sp>
        <p:nvSpPr>
          <p:cNvPr id="20" name="object 20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7488681" y="366522"/>
            <a:ext cx="3515360" cy="7264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581025" marR="580390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12700" marR="5080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ctr" marL="12700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33172" y="1190244"/>
            <a:ext cx="11867388" cy="5123688"/>
          </a:xfrm>
          <a:prstGeom prst="rect">
            <a:avLst/>
          </a:prstGeom>
        </p:spPr>
      </p:pic>
      <p:sp>
        <p:nvSpPr>
          <p:cNvPr id="4" name="object 4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057133" y="366522"/>
            <a:ext cx="2371725" cy="26924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95"/>
              </a:spcBef>
            </a:pPr>
            <a:r>
              <a:rPr dirty="0" sz="1600" spc="-220">
                <a:solidFill>
                  <a:srgbClr val="DF6C5D"/>
                </a:solidFill>
              </a:rPr>
              <a:t>يمقرلا</a:t>
            </a:r>
            <a:r>
              <a:rPr dirty="0" sz="1600" spc="90">
                <a:solidFill>
                  <a:srgbClr val="DF6C5D"/>
                </a:solidFill>
              </a:rPr>
              <a:t> </a:t>
            </a:r>
            <a:r>
              <a:rPr dirty="0" sz="1600" spc="-229">
                <a:solidFill>
                  <a:srgbClr val="DF6C5D"/>
                </a:solidFill>
              </a:rPr>
              <a:t>نوناقلا</a:t>
            </a:r>
            <a:r>
              <a:rPr dirty="0" sz="1600" spc="70">
                <a:solidFill>
                  <a:srgbClr val="DF6C5D"/>
                </a:solidFill>
              </a:rPr>
              <a:t> </a:t>
            </a:r>
            <a:r>
              <a:rPr dirty="0" sz="1600" spc="-665">
                <a:solidFill>
                  <a:srgbClr val="DF6C5D"/>
                </a:solidFill>
              </a:rPr>
              <a:t>ريتس</a:t>
            </a:r>
            <a:r>
              <a:rPr dirty="0" sz="1600" spc="-220">
                <a:solidFill>
                  <a:srgbClr val="DF6C5D"/>
                </a:solidFill>
              </a:rPr>
              <a:t> </a:t>
            </a:r>
            <a:r>
              <a:rPr dirty="0" sz="1600" spc="-25">
                <a:solidFill>
                  <a:srgbClr val="DF6C5D"/>
                </a:solidFill>
              </a:rPr>
              <a:t>جام</a:t>
            </a:r>
            <a:endParaRPr sz="1600"/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294892" y="652144"/>
            <a:ext cx="98425" cy="149225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>
          <a:xfrm>
            <a:off x="7488681" y="610362"/>
            <a:ext cx="3515360" cy="48260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r" marL="12700" marR="5080">
              <a:lnSpc>
                <a:spcPts val="1675"/>
              </a:lnSpc>
              <a:spcBef>
                <a:spcPts val="10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ctr" marL="12700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5" name="object 5" descr=""/>
          <p:cNvSpPr/>
          <p:nvPr/>
        </p:nvSpPr>
        <p:spPr>
          <a:xfrm>
            <a:off x="5573267" y="3287267"/>
            <a:ext cx="5867400" cy="1001394"/>
          </a:xfrm>
          <a:custGeom>
            <a:avLst/>
            <a:gdLst/>
            <a:ahLst/>
            <a:cxnLst/>
            <a:rect l="l" t="t" r="r" b="b"/>
            <a:pathLst>
              <a:path w="5867400" h="1001395">
                <a:moveTo>
                  <a:pt x="5867399" y="0"/>
                </a:moveTo>
                <a:lnTo>
                  <a:pt x="0" y="0"/>
                </a:lnTo>
                <a:lnTo>
                  <a:pt x="0" y="1001267"/>
                </a:lnTo>
                <a:lnTo>
                  <a:pt x="5867399" y="1001267"/>
                </a:lnTo>
                <a:lnTo>
                  <a:pt x="586739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" name="object 6" descr=""/>
          <p:cNvSpPr txBox="1"/>
          <p:nvPr/>
        </p:nvSpPr>
        <p:spPr>
          <a:xfrm>
            <a:off x="6073394" y="3478148"/>
            <a:ext cx="3340735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R="5080">
              <a:lnSpc>
                <a:spcPct val="100000"/>
              </a:lnSpc>
              <a:spcBef>
                <a:spcPts val="95"/>
              </a:spcBef>
            </a:pPr>
            <a:r>
              <a:rPr dirty="0" sz="2800" b="1">
                <a:solidFill>
                  <a:srgbClr val="FF0000"/>
                </a:solidFill>
                <a:latin typeface="Tahoma"/>
                <a:cs typeface="Tahoma"/>
              </a:rPr>
              <a:t>ةاماحملاو</a:t>
            </a:r>
            <a:r>
              <a:rPr dirty="0" sz="2800" spc="-16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800" spc="-365" b="1">
                <a:solidFill>
                  <a:srgbClr val="FF0000"/>
                </a:solidFill>
                <a:latin typeface="Tahoma"/>
                <a:cs typeface="Tahoma"/>
              </a:rPr>
              <a:t>يعانطص</a:t>
            </a:r>
            <a:endParaRPr sz="2800">
              <a:latin typeface="Tahoma"/>
              <a:cs typeface="Tahoma"/>
            </a:endParaRPr>
          </a:p>
        </p:txBody>
      </p:sp>
      <p:grpSp>
        <p:nvGrpSpPr>
          <p:cNvPr id="7" name="object 7" descr=""/>
          <p:cNvGrpSpPr/>
          <p:nvPr/>
        </p:nvGrpSpPr>
        <p:grpSpPr>
          <a:xfrm>
            <a:off x="8411971" y="3553840"/>
            <a:ext cx="1250315" cy="1062990"/>
            <a:chOff x="8411971" y="3553840"/>
            <a:chExt cx="1250315" cy="1062990"/>
          </a:xfrm>
        </p:grpSpPr>
        <p:pic>
          <p:nvPicPr>
            <p:cNvPr id="8" name="object 8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468617" y="3553840"/>
              <a:ext cx="193675" cy="292099"/>
            </a:xfrm>
            <a:prstGeom prst="rect">
              <a:avLst/>
            </a:prstGeom>
          </p:spPr>
        </p:pic>
        <p:sp>
          <p:nvSpPr>
            <p:cNvPr id="9" name="object 9" descr=""/>
            <p:cNvSpPr/>
            <p:nvPr/>
          </p:nvSpPr>
          <p:spPr>
            <a:xfrm>
              <a:off x="8411971" y="4183633"/>
              <a:ext cx="96520" cy="433070"/>
            </a:xfrm>
            <a:custGeom>
              <a:avLst/>
              <a:gdLst/>
              <a:ahLst/>
              <a:cxnLst/>
              <a:rect l="l" t="t" r="r" b="b"/>
              <a:pathLst>
                <a:path w="96520" h="433070">
                  <a:moveTo>
                    <a:pt x="96011" y="0"/>
                  </a:moveTo>
                  <a:lnTo>
                    <a:pt x="0" y="0"/>
                  </a:lnTo>
                  <a:lnTo>
                    <a:pt x="0" y="432815"/>
                  </a:lnTo>
                  <a:lnTo>
                    <a:pt x="96011" y="432815"/>
                  </a:lnTo>
                  <a:lnTo>
                    <a:pt x="96011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0" name="object 10" descr=""/>
          <p:cNvSpPr txBox="1"/>
          <p:nvPr/>
        </p:nvSpPr>
        <p:spPr>
          <a:xfrm>
            <a:off x="9721609" y="3478148"/>
            <a:ext cx="1211580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R="5080">
              <a:lnSpc>
                <a:spcPct val="100000"/>
              </a:lnSpc>
              <a:spcBef>
                <a:spcPts val="95"/>
              </a:spcBef>
            </a:pPr>
            <a:r>
              <a:rPr dirty="0" sz="2800" b="1">
                <a:solidFill>
                  <a:srgbClr val="FF0000"/>
                </a:solidFill>
                <a:latin typeface="Tahoma"/>
                <a:cs typeface="Tahoma"/>
              </a:rPr>
              <a:t>ا</a:t>
            </a:r>
            <a:r>
              <a:rPr dirty="0" sz="2800" spc="-10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800" spc="-204" b="1">
                <a:solidFill>
                  <a:srgbClr val="FF0000"/>
                </a:solidFill>
                <a:latin typeface="Tahoma"/>
                <a:cs typeface="Tahoma"/>
              </a:rPr>
              <a:t>ءاكذلا</a:t>
            </a:r>
            <a:endParaRPr sz="2800">
              <a:latin typeface="Tahoma"/>
              <a:cs typeface="Tahoma"/>
            </a:endParaRPr>
          </a:p>
        </p:txBody>
      </p:sp>
      <p:pic>
        <p:nvPicPr>
          <p:cNvPr id="11" name="object 11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78536" y="1697735"/>
            <a:ext cx="4800600" cy="4245864"/>
          </a:xfrm>
          <a:prstGeom prst="rect">
            <a:avLst/>
          </a:prstGeom>
        </p:spPr>
      </p:pic>
      <p:sp>
        <p:nvSpPr>
          <p:cNvPr id="12" name="object 12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0"/>
            <a:ext cx="12192000" cy="6839584"/>
            <a:chOff x="0" y="0"/>
            <a:chExt cx="12192000" cy="6839584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92000" cy="6838974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95071" y="269747"/>
              <a:ext cx="2953512" cy="1022603"/>
            </a:xfrm>
            <a:prstGeom prst="rect">
              <a:avLst/>
            </a:prstGeom>
          </p:spPr>
        </p:pic>
      </p:grpSp>
      <p:sp>
        <p:nvSpPr>
          <p:cNvPr id="5" name="object 5" descr=""/>
          <p:cNvSpPr txBox="1"/>
          <p:nvPr/>
        </p:nvSpPr>
        <p:spPr>
          <a:xfrm>
            <a:off x="8057133" y="447293"/>
            <a:ext cx="2371725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7488681" y="803909"/>
            <a:ext cx="786130" cy="23939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5"/>
              </a:spcBef>
            </a:pPr>
            <a:r>
              <a:rPr dirty="0" sz="1400" spc="-180" b="1">
                <a:latin typeface="Tahoma"/>
                <a:cs typeface="Tahoma"/>
              </a:rPr>
              <a:t>يعانطص</a:t>
            </a:r>
            <a:endParaRPr sz="1400">
              <a:latin typeface="Tahoma"/>
              <a:cs typeface="Tahoma"/>
            </a:endParaRPr>
          </a:p>
        </p:txBody>
      </p:sp>
      <p:pic>
        <p:nvPicPr>
          <p:cNvPr id="7" name="object 7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8294892" y="845692"/>
            <a:ext cx="98425" cy="149225"/>
          </a:xfrm>
          <a:prstGeom prst="rect">
            <a:avLst/>
          </a:prstGeom>
        </p:spPr>
      </p:pic>
      <p:sp>
        <p:nvSpPr>
          <p:cNvPr id="8" name="object 8" descr=""/>
          <p:cNvSpPr txBox="1"/>
          <p:nvPr/>
        </p:nvSpPr>
        <p:spPr>
          <a:xfrm>
            <a:off x="8409464" y="702332"/>
            <a:ext cx="2594610" cy="699770"/>
          </a:xfrm>
          <a:prstGeom prst="rect">
            <a:avLst/>
          </a:prstGeom>
        </p:spPr>
        <p:txBody>
          <a:bodyPr wrap="square" lIns="0" tIns="1143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900"/>
              </a:spcBef>
            </a:pP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10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spc="25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55" b="1">
                <a:latin typeface="Tahoma"/>
                <a:cs typeface="Tahoma"/>
              </a:rPr>
              <a:t> </a:t>
            </a:r>
            <a:r>
              <a:rPr dirty="0" sz="1400" spc="-125" b="1" i="1">
                <a:latin typeface="Trebuchet MS"/>
                <a:cs typeface="Trebuchet MS"/>
              </a:rPr>
              <a:t>:</a:t>
            </a:r>
            <a:r>
              <a:rPr dirty="0" sz="1400" spc="-125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marL="405130">
              <a:lnSpc>
                <a:spcPct val="100000"/>
              </a:lnSpc>
              <a:spcBef>
                <a:spcPts val="910"/>
              </a:spcBef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</p:txBody>
      </p:sp>
      <p:pic>
        <p:nvPicPr>
          <p:cNvPr id="9" name="object 9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283463" y="1458467"/>
            <a:ext cx="11614404" cy="4049267"/>
          </a:xfrm>
          <a:prstGeom prst="rect">
            <a:avLst/>
          </a:prstGeom>
        </p:spPr>
      </p:pic>
      <p:sp>
        <p:nvSpPr>
          <p:cNvPr id="10" name="object 10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3276600" y="1339596"/>
            <a:ext cx="8686800" cy="4837430"/>
          </a:xfrm>
          <a:custGeom>
            <a:avLst/>
            <a:gdLst/>
            <a:ahLst/>
            <a:cxnLst/>
            <a:rect l="l" t="t" r="r" b="b"/>
            <a:pathLst>
              <a:path w="8686800" h="4837430">
                <a:moveTo>
                  <a:pt x="8686800" y="0"/>
                </a:moveTo>
                <a:lnTo>
                  <a:pt x="0" y="0"/>
                </a:lnTo>
                <a:lnTo>
                  <a:pt x="0" y="4837176"/>
                </a:lnTo>
                <a:lnTo>
                  <a:pt x="8686800" y="4837176"/>
                </a:lnTo>
                <a:lnTo>
                  <a:pt x="86868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 descr=""/>
          <p:cNvSpPr txBox="1"/>
          <p:nvPr/>
        </p:nvSpPr>
        <p:spPr>
          <a:xfrm>
            <a:off x="3355594" y="366522"/>
            <a:ext cx="8529955" cy="519493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4713605" marR="1461770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4145279" marR="885825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marL="5459095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1045"/>
              </a:spcBef>
            </a:pPr>
            <a:endParaRPr sz="1600">
              <a:latin typeface="Tahoma"/>
              <a:cs typeface="Tahoma"/>
            </a:endParaRPr>
          </a:p>
          <a:p>
            <a:pPr algn="r" marL="3254375" marR="3259454">
              <a:lnSpc>
                <a:spcPct val="100000"/>
              </a:lnSpc>
            </a:pPr>
            <a:r>
              <a:rPr dirty="0" sz="2200" spc="-330" b="1">
                <a:solidFill>
                  <a:srgbClr val="FF0000"/>
                </a:solidFill>
                <a:latin typeface="Tahoma"/>
                <a:cs typeface="Tahoma"/>
              </a:rPr>
              <a:t>يكذلا</a:t>
            </a:r>
            <a:r>
              <a:rPr dirty="0" sz="2200" spc="6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200" spc="-90" b="1">
                <a:solidFill>
                  <a:srgbClr val="FF0000"/>
                </a:solidFill>
                <a:latin typeface="Tahoma"/>
                <a:cs typeface="Tahoma"/>
              </a:rPr>
              <a:t>يماحملا</a:t>
            </a:r>
            <a:endParaRPr sz="2200">
              <a:latin typeface="Tahoma"/>
              <a:cs typeface="Tahoma"/>
            </a:endParaRPr>
          </a:p>
          <a:p>
            <a:pPr algn="r" marL="12700" marR="5080" indent="1270">
              <a:lnSpc>
                <a:spcPct val="140000"/>
              </a:lnSpc>
            </a:pPr>
            <a:r>
              <a:rPr dirty="0" sz="2200" spc="-345">
                <a:latin typeface="Tahoma"/>
                <a:cs typeface="Tahoma"/>
              </a:rPr>
              <a:t>ريوطتل</a:t>
            </a:r>
            <a:r>
              <a:rPr dirty="0" sz="2200" spc="265">
                <a:latin typeface="Tahoma"/>
                <a:cs typeface="Tahoma"/>
              </a:rPr>
              <a:t> </a:t>
            </a:r>
            <a:r>
              <a:rPr dirty="0" sz="2200" spc="-40">
                <a:latin typeface="Tahoma"/>
                <a:cs typeface="Tahoma"/>
              </a:rPr>
              <a:t>يعانطصالا</a:t>
            </a:r>
            <a:r>
              <a:rPr dirty="0" sz="2200" spc="280">
                <a:latin typeface="Tahoma"/>
                <a:cs typeface="Tahoma"/>
              </a:rPr>
              <a:t> </a:t>
            </a:r>
            <a:r>
              <a:rPr dirty="0" sz="2200" spc="-10">
                <a:latin typeface="Tahoma"/>
                <a:cs typeface="Tahoma"/>
              </a:rPr>
              <a:t>ءاكذلا</a:t>
            </a:r>
            <a:r>
              <a:rPr dirty="0" sz="2200" spc="270">
                <a:latin typeface="Tahoma"/>
                <a:cs typeface="Tahoma"/>
              </a:rPr>
              <a:t> </a:t>
            </a:r>
            <a:r>
              <a:rPr dirty="0" sz="2200" spc="-70">
                <a:latin typeface="Tahoma"/>
                <a:cs typeface="Tahoma"/>
              </a:rPr>
              <a:t>ةمدقتملا</a:t>
            </a:r>
            <a:r>
              <a:rPr dirty="0" sz="2200" spc="275">
                <a:latin typeface="Tahoma"/>
                <a:cs typeface="Tahoma"/>
              </a:rPr>
              <a:t> </a:t>
            </a:r>
            <a:r>
              <a:rPr dirty="0" sz="2200" spc="-450">
                <a:latin typeface="Tahoma"/>
                <a:cs typeface="Tahoma"/>
              </a:rPr>
              <a:t>تاينقتلا</a:t>
            </a:r>
            <a:r>
              <a:rPr dirty="0" sz="2200" spc="280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لودلا</a:t>
            </a:r>
            <a:r>
              <a:rPr dirty="0" sz="2200" spc="275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ضعب</a:t>
            </a:r>
            <a:r>
              <a:rPr dirty="0" sz="2200" spc="270">
                <a:latin typeface="Tahoma"/>
                <a:cs typeface="Tahoma"/>
              </a:rPr>
              <a:t> </a:t>
            </a:r>
            <a:r>
              <a:rPr dirty="0" sz="2200" spc="-315">
                <a:latin typeface="Tahoma"/>
                <a:cs typeface="Tahoma"/>
              </a:rPr>
              <a:t>تلغتسا</a:t>
            </a:r>
            <a:r>
              <a:rPr dirty="0" sz="2200" spc="-315">
                <a:latin typeface="Tahoma"/>
                <a:cs typeface="Tahoma"/>
              </a:rPr>
              <a:t> </a:t>
            </a:r>
            <a:r>
              <a:rPr dirty="0" sz="2200" spc="-20">
                <a:latin typeface="Tahoma"/>
                <a:cs typeface="Tahoma"/>
              </a:rPr>
              <a:t>تقلطأ</a:t>
            </a:r>
            <a:r>
              <a:rPr dirty="0" sz="2200" spc="-105">
                <a:latin typeface="Tahoma"/>
                <a:cs typeface="Tahoma"/>
              </a:rPr>
              <a:t> </a:t>
            </a:r>
            <a:r>
              <a:rPr dirty="0" sz="2200" spc="-425">
                <a:latin typeface="Tahoma"/>
                <a:cs typeface="Tahoma"/>
              </a:rPr>
              <a:t>يتلا</a:t>
            </a:r>
            <a:r>
              <a:rPr dirty="0" sz="2200" spc="170">
                <a:latin typeface="Tahoma"/>
                <a:cs typeface="Tahoma"/>
              </a:rPr>
              <a:t> </a:t>
            </a:r>
            <a:r>
              <a:rPr dirty="0" sz="2200" spc="-270">
                <a:latin typeface="Tahoma"/>
                <a:cs typeface="Tahoma"/>
              </a:rPr>
              <a:t>ةيكيرمألا</a:t>
            </a:r>
            <a:r>
              <a:rPr dirty="0" sz="2200" spc="120">
                <a:latin typeface="Tahoma"/>
                <a:cs typeface="Tahoma"/>
              </a:rPr>
              <a:t> </a:t>
            </a:r>
            <a:r>
              <a:rPr dirty="0" sz="2200" spc="-60">
                <a:latin typeface="Tahoma"/>
                <a:cs typeface="Tahoma"/>
              </a:rPr>
              <a:t>ةدحتملا</a:t>
            </a:r>
            <a:r>
              <a:rPr dirty="0" sz="2200" spc="100">
                <a:latin typeface="Tahoma"/>
                <a:cs typeface="Tahoma"/>
              </a:rPr>
              <a:t> </a:t>
            </a:r>
            <a:r>
              <a:rPr dirty="0" sz="2200" spc="-195">
                <a:latin typeface="Tahoma"/>
                <a:cs typeface="Tahoma"/>
              </a:rPr>
              <a:t>تايالولا</a:t>
            </a:r>
            <a:r>
              <a:rPr dirty="0" sz="2200" spc="105">
                <a:latin typeface="Tahoma"/>
                <a:cs typeface="Tahoma"/>
              </a:rPr>
              <a:t> </a:t>
            </a:r>
            <a:r>
              <a:rPr dirty="0" sz="2200" spc="-455">
                <a:latin typeface="Tahoma"/>
                <a:cs typeface="Tahoma"/>
              </a:rPr>
              <a:t>اهنيب</a:t>
            </a:r>
            <a:r>
              <a:rPr dirty="0" sz="2200" spc="185">
                <a:latin typeface="Tahoma"/>
                <a:cs typeface="Tahoma"/>
              </a:rPr>
              <a:t> </a:t>
            </a:r>
            <a:r>
              <a:rPr dirty="0" sz="2200" spc="280">
                <a:latin typeface="Tahoma"/>
                <a:cs typeface="Tahoma"/>
              </a:rPr>
              <a:t>نمو</a:t>
            </a:r>
            <a:r>
              <a:rPr dirty="0" sz="2200" spc="105">
                <a:latin typeface="Tahoma"/>
                <a:cs typeface="Tahoma"/>
              </a:rPr>
              <a:t> </a:t>
            </a:r>
            <a:r>
              <a:rPr dirty="0" sz="2200" spc="-330">
                <a:latin typeface="Tahoma"/>
                <a:cs typeface="Tahoma"/>
              </a:rPr>
              <a:t>،ةينوناقلا</a:t>
            </a:r>
            <a:r>
              <a:rPr dirty="0" sz="2200" spc="155">
                <a:latin typeface="Tahoma"/>
                <a:cs typeface="Tahoma"/>
              </a:rPr>
              <a:t> </a:t>
            </a:r>
            <a:r>
              <a:rPr dirty="0" sz="2200" spc="40">
                <a:latin typeface="Tahoma"/>
                <a:cs typeface="Tahoma"/>
              </a:rPr>
              <a:t>لامعألا</a:t>
            </a:r>
            <a:r>
              <a:rPr dirty="0" sz="2200" spc="40">
                <a:latin typeface="Tahoma"/>
                <a:cs typeface="Tahoma"/>
              </a:rPr>
              <a:t> </a:t>
            </a:r>
            <a:r>
              <a:rPr dirty="0" sz="2200" spc="-195">
                <a:latin typeface="Tahoma"/>
                <a:cs typeface="Tahoma"/>
              </a:rPr>
              <a:t>سانلا</a:t>
            </a:r>
            <a:r>
              <a:rPr dirty="0" sz="2200" spc="135">
                <a:latin typeface="Tahoma"/>
                <a:cs typeface="Tahoma"/>
              </a:rPr>
              <a:t> </a:t>
            </a:r>
            <a:r>
              <a:rPr dirty="0" sz="2200" spc="215">
                <a:latin typeface="Tahoma"/>
                <a:cs typeface="Tahoma"/>
              </a:rPr>
              <a:t>عم</a:t>
            </a:r>
            <a:r>
              <a:rPr dirty="0" sz="2200" spc="160">
                <a:latin typeface="Tahoma"/>
                <a:cs typeface="Tahoma"/>
              </a:rPr>
              <a:t> </a:t>
            </a:r>
            <a:r>
              <a:rPr dirty="0" sz="2200" spc="-270">
                <a:latin typeface="Tahoma"/>
                <a:cs typeface="Tahoma"/>
              </a:rPr>
              <a:t>لعافتيو</a:t>
            </a:r>
            <a:r>
              <a:rPr dirty="0" sz="2200" spc="160">
                <a:latin typeface="Tahoma"/>
                <a:cs typeface="Tahoma"/>
              </a:rPr>
              <a:t> </a:t>
            </a:r>
            <a:r>
              <a:rPr dirty="0" sz="2200" spc="-340">
                <a:latin typeface="Tahoma"/>
                <a:cs typeface="Tahoma"/>
              </a:rPr>
              <a:t>ةينوناقلا</a:t>
            </a:r>
            <a:r>
              <a:rPr dirty="0" sz="2200" spc="165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تامولعملا</a:t>
            </a:r>
            <a:r>
              <a:rPr dirty="0" sz="2200" spc="165">
                <a:latin typeface="Tahoma"/>
                <a:cs typeface="Tahoma"/>
              </a:rPr>
              <a:t> </a:t>
            </a:r>
            <a:r>
              <a:rPr dirty="0" sz="2200" spc="-340">
                <a:latin typeface="Tahoma"/>
                <a:cs typeface="Tahoma"/>
              </a:rPr>
              <a:t>رفوي</a:t>
            </a:r>
            <a:r>
              <a:rPr dirty="0" sz="2200" spc="170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يذلا</a:t>
            </a:r>
            <a:r>
              <a:rPr dirty="0" sz="2200" spc="170">
                <a:latin typeface="Tahoma"/>
                <a:cs typeface="Tahoma"/>
              </a:rPr>
              <a:t> </a:t>
            </a:r>
            <a:r>
              <a:rPr dirty="0" sz="2200" spc="-225">
                <a:latin typeface="Tahoma"/>
                <a:cs typeface="Tahoma"/>
              </a:rPr>
              <a:t>،</a:t>
            </a:r>
            <a:r>
              <a:rPr dirty="0" sz="2200" spc="-225" i="1">
                <a:latin typeface="Verdana"/>
                <a:cs typeface="Verdana"/>
              </a:rPr>
              <a:t>"</a:t>
            </a:r>
            <a:r>
              <a:rPr dirty="0" sz="2200" spc="-225">
                <a:latin typeface="Tahoma"/>
                <a:cs typeface="Tahoma"/>
              </a:rPr>
              <a:t>يلآلا</a:t>
            </a:r>
            <a:r>
              <a:rPr dirty="0" sz="2200" spc="165">
                <a:latin typeface="Tahoma"/>
                <a:cs typeface="Tahoma"/>
              </a:rPr>
              <a:t> </a:t>
            </a:r>
            <a:r>
              <a:rPr dirty="0" sz="2200" spc="-10">
                <a:latin typeface="Tahoma"/>
                <a:cs typeface="Tahoma"/>
              </a:rPr>
              <a:t>يماحملا</a:t>
            </a:r>
            <a:r>
              <a:rPr dirty="0" sz="2200" spc="-10" i="1">
                <a:latin typeface="Verdana"/>
                <a:cs typeface="Verdana"/>
              </a:rPr>
              <a:t>"</a:t>
            </a:r>
            <a:r>
              <a:rPr dirty="0" sz="2200" spc="-10" i="1">
                <a:latin typeface="Verdana"/>
                <a:cs typeface="Verdana"/>
              </a:rPr>
              <a:t> </a:t>
            </a:r>
            <a:r>
              <a:rPr dirty="0" sz="2200" spc="-415">
                <a:latin typeface="Tahoma"/>
                <a:cs typeface="Tahoma"/>
              </a:rPr>
              <a:t>يتلا</a:t>
            </a:r>
            <a:r>
              <a:rPr dirty="0" sz="2200" spc="265">
                <a:latin typeface="Tahoma"/>
                <a:cs typeface="Tahoma"/>
              </a:rPr>
              <a:t> </a:t>
            </a:r>
            <a:r>
              <a:rPr dirty="0" sz="2200" spc="-335">
                <a:latin typeface="Tahoma"/>
                <a:cs typeface="Tahoma"/>
              </a:rPr>
              <a:t>ةينوناقلا</a:t>
            </a:r>
            <a:r>
              <a:rPr dirty="0" sz="2200" spc="295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تامدخلا</a:t>
            </a:r>
            <a:r>
              <a:rPr dirty="0" sz="2200" spc="290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ضعب</a:t>
            </a:r>
            <a:r>
              <a:rPr dirty="0" sz="2200" spc="280">
                <a:latin typeface="Tahoma"/>
                <a:cs typeface="Tahoma"/>
              </a:rPr>
              <a:t> </a:t>
            </a:r>
            <a:r>
              <a:rPr dirty="0" sz="2200" spc="-450">
                <a:latin typeface="Tahoma"/>
                <a:cs typeface="Tahoma"/>
              </a:rPr>
              <a:t>ميدقت</a:t>
            </a:r>
            <a:r>
              <a:rPr dirty="0" sz="2200" spc="290">
                <a:latin typeface="Tahoma"/>
                <a:cs typeface="Tahoma"/>
              </a:rPr>
              <a:t> </a:t>
            </a:r>
            <a:r>
              <a:rPr dirty="0" sz="2200" spc="-395">
                <a:latin typeface="Tahoma"/>
                <a:cs typeface="Tahoma"/>
              </a:rPr>
              <a:t>مت</a:t>
            </a:r>
            <a:r>
              <a:rPr dirty="0" sz="2200" spc="295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امك</a:t>
            </a:r>
            <a:r>
              <a:rPr dirty="0" sz="2200" spc="300">
                <a:latin typeface="Tahoma"/>
                <a:cs typeface="Tahoma"/>
              </a:rPr>
              <a:t> </a:t>
            </a:r>
            <a:r>
              <a:rPr dirty="0" sz="2200" spc="-585" i="1">
                <a:latin typeface="Verdana"/>
                <a:cs typeface="Verdana"/>
              </a:rPr>
              <a:t>.</a:t>
            </a:r>
            <a:r>
              <a:rPr dirty="0" sz="2200" spc="-585">
                <a:latin typeface="Tahoma"/>
                <a:cs typeface="Tahoma"/>
              </a:rPr>
              <a:t>رشبلل</a:t>
            </a:r>
            <a:r>
              <a:rPr dirty="0" sz="2200" spc="305">
                <a:latin typeface="Tahoma"/>
                <a:cs typeface="Tahoma"/>
              </a:rPr>
              <a:t> </a:t>
            </a:r>
            <a:r>
              <a:rPr dirty="0" sz="2200" spc="-65">
                <a:latin typeface="Tahoma"/>
                <a:cs typeface="Tahoma"/>
              </a:rPr>
              <a:t>ةهباشم</a:t>
            </a:r>
            <a:r>
              <a:rPr dirty="0" sz="2200" spc="295">
                <a:latin typeface="Tahoma"/>
                <a:cs typeface="Tahoma"/>
              </a:rPr>
              <a:t> </a:t>
            </a:r>
            <a:r>
              <a:rPr dirty="0" sz="2200" spc="-325">
                <a:latin typeface="Tahoma"/>
                <a:cs typeface="Tahoma"/>
              </a:rPr>
              <a:t>ةقيرطب</a:t>
            </a:r>
            <a:r>
              <a:rPr dirty="0" sz="2200" spc="-325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كلذكو</a:t>
            </a:r>
            <a:r>
              <a:rPr dirty="0" sz="2200" spc="95">
                <a:latin typeface="Tahoma"/>
                <a:cs typeface="Tahoma"/>
              </a:rPr>
              <a:t> </a:t>
            </a:r>
            <a:r>
              <a:rPr dirty="0" sz="2200" spc="114">
                <a:latin typeface="Tahoma"/>
                <a:cs typeface="Tahoma"/>
              </a:rPr>
              <a:t>،ددحم</a:t>
            </a:r>
            <a:r>
              <a:rPr dirty="0" sz="2200" spc="140">
                <a:latin typeface="Tahoma"/>
                <a:cs typeface="Tahoma"/>
              </a:rPr>
              <a:t> </a:t>
            </a:r>
            <a:r>
              <a:rPr dirty="0" sz="2200" spc="-380">
                <a:latin typeface="Tahoma"/>
                <a:cs typeface="Tahoma"/>
              </a:rPr>
              <a:t>يئاضق</a:t>
            </a:r>
            <a:r>
              <a:rPr dirty="0" sz="2200" spc="180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مكح</a:t>
            </a:r>
            <a:r>
              <a:rPr dirty="0" sz="2200" spc="140">
                <a:latin typeface="Tahoma"/>
                <a:cs typeface="Tahoma"/>
              </a:rPr>
              <a:t> </a:t>
            </a:r>
            <a:r>
              <a:rPr dirty="0" sz="2200" spc="175">
                <a:latin typeface="Tahoma"/>
                <a:cs typeface="Tahoma"/>
              </a:rPr>
              <a:t>وأ</a:t>
            </a:r>
            <a:r>
              <a:rPr dirty="0" sz="2200" spc="140">
                <a:latin typeface="Tahoma"/>
                <a:cs typeface="Tahoma"/>
              </a:rPr>
              <a:t> </a:t>
            </a:r>
            <a:r>
              <a:rPr dirty="0" sz="2200" spc="-315">
                <a:latin typeface="Tahoma"/>
                <a:cs typeface="Tahoma"/>
              </a:rPr>
              <a:t>ةينوناق</a:t>
            </a:r>
            <a:r>
              <a:rPr dirty="0" sz="2200" spc="150">
                <a:latin typeface="Tahoma"/>
                <a:cs typeface="Tahoma"/>
              </a:rPr>
              <a:t> </a:t>
            </a:r>
            <a:r>
              <a:rPr dirty="0" sz="2200" spc="140">
                <a:latin typeface="Tahoma"/>
                <a:cs typeface="Tahoma"/>
              </a:rPr>
              <a:t>ةمولعم</a:t>
            </a:r>
            <a:r>
              <a:rPr dirty="0" sz="2200" spc="160">
                <a:latin typeface="Tahoma"/>
                <a:cs typeface="Tahoma"/>
              </a:rPr>
              <a:t> </a:t>
            </a:r>
            <a:r>
              <a:rPr dirty="0" sz="2200" spc="85">
                <a:latin typeface="Tahoma"/>
                <a:cs typeface="Tahoma"/>
              </a:rPr>
              <a:t>يأ</a:t>
            </a:r>
            <a:r>
              <a:rPr dirty="0" sz="2200" spc="140">
                <a:latin typeface="Tahoma"/>
                <a:cs typeface="Tahoma"/>
              </a:rPr>
              <a:t> </a:t>
            </a:r>
            <a:r>
              <a:rPr dirty="0" sz="2200" spc="-254">
                <a:latin typeface="Tahoma"/>
                <a:cs typeface="Tahoma"/>
              </a:rPr>
              <a:t>ىلإ</a:t>
            </a:r>
            <a:r>
              <a:rPr dirty="0" sz="2200" spc="140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لوصولا</a:t>
            </a:r>
            <a:r>
              <a:rPr dirty="0" sz="2200" spc="145">
                <a:latin typeface="Tahoma"/>
                <a:cs typeface="Tahoma"/>
              </a:rPr>
              <a:t> </a:t>
            </a:r>
            <a:r>
              <a:rPr dirty="0" sz="2200" spc="-720">
                <a:latin typeface="Tahoma"/>
                <a:cs typeface="Tahoma"/>
              </a:rPr>
              <a:t>حيتت</a:t>
            </a:r>
            <a:r>
              <a:rPr dirty="0" sz="2200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ةصاخ</a:t>
            </a:r>
            <a:r>
              <a:rPr dirty="0" sz="2200" spc="125">
                <a:latin typeface="Tahoma"/>
                <a:cs typeface="Tahoma"/>
              </a:rPr>
              <a:t>  </a:t>
            </a:r>
            <a:r>
              <a:rPr dirty="0" sz="2200" spc="-105">
                <a:latin typeface="Tahoma"/>
                <a:cs typeface="Tahoma"/>
              </a:rPr>
              <a:t>تاكرش</a:t>
            </a:r>
            <a:r>
              <a:rPr dirty="0" sz="2200" spc="130">
                <a:latin typeface="Tahoma"/>
                <a:cs typeface="Tahoma"/>
              </a:rPr>
              <a:t>  </a:t>
            </a:r>
            <a:r>
              <a:rPr dirty="0" sz="2200" spc="-365">
                <a:latin typeface="Tahoma"/>
                <a:cs typeface="Tahoma"/>
              </a:rPr>
              <a:t>لبق</a:t>
            </a:r>
            <a:r>
              <a:rPr dirty="0" sz="2200" spc="130">
                <a:latin typeface="Tahoma"/>
                <a:cs typeface="Tahoma"/>
              </a:rPr>
              <a:t>  </a:t>
            </a:r>
            <a:r>
              <a:rPr dirty="0" sz="2200" spc="280">
                <a:latin typeface="Tahoma"/>
                <a:cs typeface="Tahoma"/>
              </a:rPr>
              <a:t>نم</a:t>
            </a:r>
            <a:r>
              <a:rPr dirty="0" sz="2200" spc="120">
                <a:latin typeface="Tahoma"/>
                <a:cs typeface="Tahoma"/>
              </a:rPr>
              <a:t>  </a:t>
            </a:r>
            <a:r>
              <a:rPr dirty="0" sz="2200">
                <a:latin typeface="Tahoma"/>
                <a:cs typeface="Tahoma"/>
              </a:rPr>
              <a:t>تامدخلا</a:t>
            </a:r>
            <a:r>
              <a:rPr dirty="0" sz="2200" spc="125">
                <a:latin typeface="Tahoma"/>
                <a:cs typeface="Tahoma"/>
              </a:rPr>
              <a:t>  </a:t>
            </a:r>
            <a:r>
              <a:rPr dirty="0" sz="2200" spc="380">
                <a:latin typeface="Tahoma"/>
                <a:cs typeface="Tahoma"/>
              </a:rPr>
              <a:t>هذه</a:t>
            </a:r>
            <a:r>
              <a:rPr dirty="0" sz="2200" spc="125">
                <a:latin typeface="Tahoma"/>
                <a:cs typeface="Tahoma"/>
              </a:rPr>
              <a:t>  </a:t>
            </a:r>
            <a:r>
              <a:rPr dirty="0" sz="2200" spc="-260">
                <a:latin typeface="Tahoma"/>
                <a:cs typeface="Tahoma"/>
              </a:rPr>
              <a:t>مدقت</a:t>
            </a:r>
            <a:r>
              <a:rPr dirty="0" sz="2200" spc="130">
                <a:latin typeface="Tahoma"/>
                <a:cs typeface="Tahoma"/>
              </a:rPr>
              <a:t>  </a:t>
            </a:r>
            <a:r>
              <a:rPr dirty="0" sz="2200" spc="-415" i="1">
                <a:latin typeface="Verdana"/>
                <a:cs typeface="Verdana"/>
              </a:rPr>
              <a:t>.</a:t>
            </a:r>
            <a:r>
              <a:rPr dirty="0" sz="2200" spc="-415">
                <a:latin typeface="Tahoma"/>
                <a:cs typeface="Tahoma"/>
              </a:rPr>
              <a:t>ةيئاضقلا</a:t>
            </a:r>
            <a:r>
              <a:rPr dirty="0" sz="2200" spc="125">
                <a:latin typeface="Tahoma"/>
                <a:cs typeface="Tahoma"/>
              </a:rPr>
              <a:t>  </a:t>
            </a:r>
            <a:r>
              <a:rPr dirty="0" sz="2200" spc="-295">
                <a:latin typeface="Tahoma"/>
                <a:cs typeface="Tahoma"/>
              </a:rPr>
              <a:t>قباوسلا</a:t>
            </a:r>
            <a:r>
              <a:rPr dirty="0" sz="2200" spc="-295">
                <a:latin typeface="Tahoma"/>
                <a:cs typeface="Tahoma"/>
              </a:rPr>
              <a:t> </a:t>
            </a:r>
            <a:r>
              <a:rPr dirty="0" sz="2200" spc="-645">
                <a:latin typeface="Tahoma"/>
                <a:cs typeface="Tahoma"/>
              </a:rPr>
              <a:t>ـب</a:t>
            </a:r>
            <a:r>
              <a:rPr dirty="0" sz="2200" spc="10">
                <a:latin typeface="Tahoma"/>
                <a:cs typeface="Tahoma"/>
              </a:rPr>
              <a:t>  </a:t>
            </a:r>
            <a:r>
              <a:rPr dirty="0" sz="2200">
                <a:latin typeface="Tahoma"/>
                <a:cs typeface="Tahoma"/>
              </a:rPr>
              <a:t>ةفورعملاو</a:t>
            </a:r>
            <a:r>
              <a:rPr dirty="0" sz="2200" spc="5">
                <a:latin typeface="Tahoma"/>
                <a:cs typeface="Tahoma"/>
              </a:rPr>
              <a:t>  </a:t>
            </a:r>
            <a:r>
              <a:rPr dirty="0" sz="2200" spc="-70">
                <a:latin typeface="Tahoma"/>
                <a:cs typeface="Tahoma"/>
              </a:rPr>
              <a:t>،ةعقوتملا</a:t>
            </a:r>
            <a:r>
              <a:rPr dirty="0" sz="2200" spc="10">
                <a:latin typeface="Tahoma"/>
                <a:cs typeface="Tahoma"/>
              </a:rPr>
              <a:t>  </a:t>
            </a:r>
            <a:r>
              <a:rPr dirty="0" sz="2200" spc="-425">
                <a:latin typeface="Tahoma"/>
                <a:cs typeface="Tahoma"/>
              </a:rPr>
              <a:t>ةيئاضقلا</a:t>
            </a:r>
            <a:r>
              <a:rPr dirty="0" sz="2200" spc="10">
                <a:latin typeface="Tahoma"/>
                <a:cs typeface="Tahoma"/>
              </a:rPr>
              <a:t>  </a:t>
            </a:r>
            <a:r>
              <a:rPr dirty="0" sz="2200" spc="-110">
                <a:latin typeface="Tahoma"/>
                <a:cs typeface="Tahoma"/>
              </a:rPr>
              <a:t>ماكحألاب</a:t>
            </a:r>
            <a:r>
              <a:rPr dirty="0" sz="2200" spc="10">
                <a:latin typeface="Tahoma"/>
                <a:cs typeface="Tahoma"/>
              </a:rPr>
              <a:t>  </a:t>
            </a:r>
            <a:r>
              <a:rPr dirty="0" sz="2200" spc="-690">
                <a:latin typeface="Tahoma"/>
                <a:cs typeface="Tahoma"/>
              </a:rPr>
              <a:t>أبنتت</a:t>
            </a:r>
            <a:r>
              <a:rPr dirty="0" sz="2200" spc="15">
                <a:latin typeface="Tahoma"/>
                <a:cs typeface="Tahoma"/>
              </a:rPr>
              <a:t>  </a:t>
            </a:r>
            <a:r>
              <a:rPr dirty="0" sz="2200" spc="-500">
                <a:latin typeface="Tahoma"/>
                <a:cs typeface="Tahoma"/>
              </a:rPr>
              <a:t>تاينقت</a:t>
            </a:r>
            <a:r>
              <a:rPr dirty="0" sz="2200" spc="15">
                <a:latin typeface="Tahoma"/>
                <a:cs typeface="Tahoma"/>
              </a:rPr>
              <a:t>  </a:t>
            </a:r>
            <a:r>
              <a:rPr dirty="0" sz="2200" spc="-345">
                <a:latin typeface="Tahoma"/>
                <a:cs typeface="Tahoma"/>
              </a:rPr>
              <a:t>مدختست</a:t>
            </a:r>
            <a:endParaRPr sz="2200">
              <a:latin typeface="Tahoma"/>
              <a:cs typeface="Tahoma"/>
            </a:endParaRPr>
          </a:p>
          <a:p>
            <a:pPr algn="r" marR="5080">
              <a:lnSpc>
                <a:spcPct val="100000"/>
              </a:lnSpc>
              <a:spcBef>
                <a:spcPts val="1060"/>
              </a:spcBef>
            </a:pPr>
            <a:r>
              <a:rPr dirty="0" sz="2200" spc="110" i="1">
                <a:latin typeface="Verdana"/>
                <a:cs typeface="Verdana"/>
              </a:rPr>
              <a:t>.</a:t>
            </a:r>
            <a:r>
              <a:rPr dirty="0" sz="2200" spc="110">
                <a:latin typeface="Tahoma"/>
                <a:cs typeface="Tahoma"/>
              </a:rPr>
              <a:t>Predictive</a:t>
            </a:r>
            <a:r>
              <a:rPr dirty="0" sz="2200" spc="-70">
                <a:latin typeface="Tahoma"/>
                <a:cs typeface="Tahoma"/>
              </a:rPr>
              <a:t> </a:t>
            </a:r>
            <a:r>
              <a:rPr dirty="0" sz="2200" spc="145">
                <a:latin typeface="Tahoma"/>
                <a:cs typeface="Tahoma"/>
              </a:rPr>
              <a:t>Justice</a:t>
            </a:r>
            <a:r>
              <a:rPr dirty="0" sz="2200" spc="-75">
                <a:latin typeface="Tahoma"/>
                <a:cs typeface="Tahoma"/>
              </a:rPr>
              <a:t> </a:t>
            </a:r>
            <a:r>
              <a:rPr dirty="0" sz="2200" spc="-440" i="1">
                <a:latin typeface="Verdana"/>
                <a:cs typeface="Verdana"/>
              </a:rPr>
              <a:t>"</a:t>
            </a:r>
            <a:r>
              <a:rPr dirty="0" sz="2200" spc="-440">
                <a:latin typeface="Tahoma"/>
                <a:cs typeface="Tahoma"/>
              </a:rPr>
              <a:t>ةيؤبنتلا</a:t>
            </a:r>
            <a:r>
              <a:rPr dirty="0" sz="2200" spc="-70">
                <a:latin typeface="Tahoma"/>
                <a:cs typeface="Tahoma"/>
              </a:rPr>
              <a:t> </a:t>
            </a:r>
            <a:r>
              <a:rPr dirty="0" sz="2200" spc="-10">
                <a:latin typeface="Tahoma"/>
                <a:cs typeface="Tahoma"/>
              </a:rPr>
              <a:t>ةلادعلا</a:t>
            </a:r>
            <a:r>
              <a:rPr dirty="0" sz="2200" spc="-10" i="1">
                <a:latin typeface="Verdana"/>
                <a:cs typeface="Verdana"/>
              </a:rPr>
              <a:t>"</a:t>
            </a:r>
            <a:endParaRPr sz="2200">
              <a:latin typeface="Verdana"/>
              <a:cs typeface="Verdana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77595" y="1818131"/>
            <a:ext cx="2362200" cy="3973068"/>
          </a:xfrm>
          <a:prstGeom prst="rect">
            <a:avLst/>
          </a:prstGeom>
        </p:spPr>
      </p:pic>
      <p:sp>
        <p:nvSpPr>
          <p:cNvPr id="5" name="object 5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7488681" y="366522"/>
            <a:ext cx="3515360" cy="7264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581025" marR="580390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12700" marR="5080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ctr" marL="12700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3" name="object 3" descr=""/>
          <p:cNvSpPr/>
          <p:nvPr/>
        </p:nvSpPr>
        <p:spPr>
          <a:xfrm>
            <a:off x="3689603" y="1807464"/>
            <a:ext cx="8350250" cy="4369435"/>
          </a:xfrm>
          <a:custGeom>
            <a:avLst/>
            <a:gdLst/>
            <a:ahLst/>
            <a:cxnLst/>
            <a:rect l="l" t="t" r="r" b="b"/>
            <a:pathLst>
              <a:path w="8350250" h="4369435">
                <a:moveTo>
                  <a:pt x="8349996" y="0"/>
                </a:moveTo>
                <a:lnTo>
                  <a:pt x="0" y="0"/>
                </a:lnTo>
                <a:lnTo>
                  <a:pt x="0" y="4369308"/>
                </a:lnTo>
                <a:lnTo>
                  <a:pt x="8349996" y="4369308"/>
                </a:lnTo>
                <a:lnTo>
                  <a:pt x="834999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 descr=""/>
          <p:cNvSpPr txBox="1"/>
          <p:nvPr/>
        </p:nvSpPr>
        <p:spPr>
          <a:xfrm>
            <a:off x="3744214" y="1790192"/>
            <a:ext cx="8243570" cy="425069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 indent="1270">
              <a:lnSpc>
                <a:spcPct val="140000"/>
              </a:lnSpc>
              <a:spcBef>
                <a:spcPts val="100"/>
              </a:spcBef>
            </a:pPr>
            <a:r>
              <a:rPr dirty="0" sz="1800" spc="-190">
                <a:latin typeface="Tahoma"/>
                <a:cs typeface="Tahoma"/>
              </a:rPr>
              <a:t>ىرن</a:t>
            </a:r>
            <a:r>
              <a:rPr dirty="0" sz="1800" spc="-30">
                <a:latin typeface="Tahoma"/>
                <a:cs typeface="Tahoma"/>
              </a:rPr>
              <a:t> </a:t>
            </a:r>
            <a:r>
              <a:rPr dirty="0" sz="1800" spc="80">
                <a:latin typeface="Tahoma"/>
                <a:cs typeface="Tahoma"/>
              </a:rPr>
              <a:t>نأ</a:t>
            </a:r>
            <a:r>
              <a:rPr dirty="0" sz="1800" spc="-95">
                <a:latin typeface="Tahoma"/>
                <a:cs typeface="Tahoma"/>
              </a:rPr>
              <a:t> </a:t>
            </a:r>
            <a:r>
              <a:rPr dirty="0" sz="1800" spc="-185">
                <a:latin typeface="Tahoma"/>
                <a:cs typeface="Tahoma"/>
              </a:rPr>
              <a:t>بيرغلا</a:t>
            </a:r>
            <a:r>
              <a:rPr dirty="0" sz="1800" spc="-20">
                <a:latin typeface="Tahoma"/>
                <a:cs typeface="Tahoma"/>
              </a:rPr>
              <a:t> </a:t>
            </a:r>
            <a:r>
              <a:rPr dirty="0" sz="1800" spc="240">
                <a:latin typeface="Tahoma"/>
                <a:cs typeface="Tahoma"/>
              </a:rPr>
              <a:t>نم</a:t>
            </a:r>
            <a:r>
              <a:rPr dirty="0" sz="1800" spc="-45">
                <a:latin typeface="Tahoma"/>
                <a:cs typeface="Tahoma"/>
              </a:rPr>
              <a:t> </a:t>
            </a:r>
            <a:r>
              <a:rPr dirty="0" baseline="6172" sz="2700" spc="-217">
                <a:latin typeface="Tahoma"/>
                <a:cs typeface="Tahoma"/>
              </a:rPr>
              <a:t>دعيُ</a:t>
            </a:r>
            <a:r>
              <a:rPr dirty="0" baseline="6172" sz="2700" spc="615">
                <a:latin typeface="Tahoma"/>
                <a:cs typeface="Tahoma"/>
              </a:rPr>
              <a:t> </a:t>
            </a:r>
            <a:r>
              <a:rPr dirty="0" sz="1800" spc="-245">
                <a:latin typeface="Tahoma"/>
                <a:cs typeface="Tahoma"/>
              </a:rPr>
              <a:t>الف</a:t>
            </a:r>
            <a:r>
              <a:rPr dirty="0" sz="1800" spc="-35">
                <a:latin typeface="Tahoma"/>
                <a:cs typeface="Tahoma"/>
              </a:rPr>
              <a:t> </a:t>
            </a:r>
            <a:r>
              <a:rPr dirty="0" sz="1800" spc="-250">
                <a:latin typeface="Tahoma"/>
                <a:cs typeface="Tahoma"/>
              </a:rPr>
              <a:t>،يئاضقلاو</a:t>
            </a:r>
            <a:r>
              <a:rPr dirty="0" sz="1800" spc="-20">
                <a:latin typeface="Tahoma"/>
                <a:cs typeface="Tahoma"/>
              </a:rPr>
              <a:t> </a:t>
            </a:r>
            <a:r>
              <a:rPr dirty="0" sz="1800" spc="-240">
                <a:latin typeface="Tahoma"/>
                <a:cs typeface="Tahoma"/>
              </a:rPr>
              <a:t>ينوناقلا</a:t>
            </a:r>
            <a:r>
              <a:rPr dirty="0" sz="1800" spc="-30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لاجملا</a:t>
            </a:r>
            <a:r>
              <a:rPr dirty="0" sz="1800" spc="-45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تلخد</a:t>
            </a:r>
            <a:r>
              <a:rPr dirty="0" sz="1800" spc="-40">
                <a:latin typeface="Tahoma"/>
                <a:cs typeface="Tahoma"/>
              </a:rPr>
              <a:t> </a:t>
            </a:r>
            <a:r>
              <a:rPr dirty="0" sz="1800" spc="-50">
                <a:latin typeface="Tahoma"/>
                <a:cs typeface="Tahoma"/>
              </a:rPr>
              <a:t>دق</a:t>
            </a:r>
            <a:r>
              <a:rPr dirty="0" sz="1800" spc="-40">
                <a:latin typeface="Tahoma"/>
                <a:cs typeface="Tahoma"/>
              </a:rPr>
              <a:t> </a:t>
            </a:r>
            <a:r>
              <a:rPr dirty="0" sz="1800" spc="-195">
                <a:latin typeface="Tahoma"/>
                <a:cs typeface="Tahoma"/>
              </a:rPr>
              <a:t>تاتوبورلا</a:t>
            </a:r>
            <a:r>
              <a:rPr dirty="0" sz="1800" spc="-25">
                <a:latin typeface="Tahoma"/>
                <a:cs typeface="Tahoma"/>
              </a:rPr>
              <a:t> </a:t>
            </a:r>
            <a:r>
              <a:rPr dirty="0" sz="1800" spc="80">
                <a:latin typeface="Tahoma"/>
                <a:cs typeface="Tahoma"/>
              </a:rPr>
              <a:t>نأ</a:t>
            </a:r>
            <a:r>
              <a:rPr dirty="0" sz="1800" spc="-50">
                <a:latin typeface="Tahoma"/>
                <a:cs typeface="Tahoma"/>
              </a:rPr>
              <a:t> </a:t>
            </a:r>
            <a:r>
              <a:rPr dirty="0" sz="1800" spc="-20">
                <a:latin typeface="Tahoma"/>
                <a:cs typeface="Tahoma"/>
              </a:rPr>
              <a:t>امبو</a:t>
            </a:r>
            <a:r>
              <a:rPr dirty="0" sz="1800" spc="-20">
                <a:latin typeface="Tahoma"/>
                <a:cs typeface="Tahoma"/>
              </a:rPr>
              <a:t> </a:t>
            </a:r>
            <a:r>
              <a:rPr dirty="0" sz="1800" spc="-185">
                <a:latin typeface="Tahoma"/>
                <a:cs typeface="Tahoma"/>
              </a:rPr>
              <a:t>تايالولا</a:t>
            </a:r>
            <a:r>
              <a:rPr dirty="0" sz="1800" spc="35">
                <a:latin typeface="Tahoma"/>
                <a:cs typeface="Tahoma"/>
              </a:rPr>
              <a:t> </a:t>
            </a:r>
            <a:r>
              <a:rPr dirty="0" sz="1800" spc="-225">
                <a:latin typeface="Tahoma"/>
                <a:cs typeface="Tahoma"/>
              </a:rPr>
              <a:t>يف</a:t>
            </a:r>
            <a:r>
              <a:rPr dirty="0" sz="1800" spc="30">
                <a:latin typeface="Tahoma"/>
                <a:cs typeface="Tahoma"/>
              </a:rPr>
              <a:t> </a:t>
            </a:r>
            <a:r>
              <a:rPr dirty="0" sz="1800" spc="85">
                <a:latin typeface="Tahoma"/>
                <a:cs typeface="Tahoma"/>
              </a:rPr>
              <a:t>ةقومرم</a:t>
            </a:r>
            <a:r>
              <a:rPr dirty="0" sz="1800" spc="30">
                <a:latin typeface="Tahoma"/>
                <a:cs typeface="Tahoma"/>
              </a:rPr>
              <a:t> </a:t>
            </a:r>
            <a:r>
              <a:rPr dirty="0" sz="1800" spc="-215">
                <a:latin typeface="Tahoma"/>
                <a:cs typeface="Tahoma"/>
              </a:rPr>
              <a:t>ةكرش</a:t>
            </a:r>
            <a:r>
              <a:rPr dirty="0" sz="1800" spc="50">
                <a:latin typeface="Tahoma"/>
                <a:cs typeface="Tahoma"/>
              </a:rPr>
              <a:t> </a:t>
            </a:r>
            <a:r>
              <a:rPr dirty="0" sz="1800" spc="-235">
                <a:latin typeface="Tahoma"/>
                <a:cs typeface="Tahoma"/>
              </a:rPr>
              <a:t>يف</a:t>
            </a:r>
            <a:r>
              <a:rPr dirty="0" sz="1800" spc="25">
                <a:latin typeface="Tahoma"/>
                <a:cs typeface="Tahoma"/>
              </a:rPr>
              <a:t> </a:t>
            </a:r>
            <a:r>
              <a:rPr dirty="0" sz="1800" spc="-75">
                <a:latin typeface="Tahoma"/>
                <a:cs typeface="Tahoma"/>
              </a:rPr>
              <a:t>ةفيظو</a:t>
            </a:r>
            <a:r>
              <a:rPr dirty="0" sz="1800" spc="50">
                <a:latin typeface="Tahoma"/>
                <a:cs typeface="Tahoma"/>
              </a:rPr>
              <a:t> </a:t>
            </a:r>
            <a:r>
              <a:rPr dirty="0" sz="1800" spc="-180">
                <a:latin typeface="Tahoma"/>
                <a:cs typeface="Tahoma"/>
              </a:rPr>
              <a:t>ىلع</a:t>
            </a:r>
            <a:r>
              <a:rPr dirty="0" sz="1800" spc="30">
                <a:latin typeface="Tahoma"/>
                <a:cs typeface="Tahoma"/>
              </a:rPr>
              <a:t> </a:t>
            </a:r>
            <a:r>
              <a:rPr dirty="0" sz="1800" spc="-145">
                <a:latin typeface="Tahoma"/>
                <a:cs typeface="Tahoma"/>
              </a:rPr>
              <a:t>لصحيو</a:t>
            </a:r>
            <a:r>
              <a:rPr dirty="0" sz="1800" spc="30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ةاماحملا</a:t>
            </a:r>
            <a:r>
              <a:rPr dirty="0" sz="1800" spc="30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ةداهش</a:t>
            </a:r>
            <a:r>
              <a:rPr dirty="0" sz="1800" spc="35">
                <a:latin typeface="Tahoma"/>
                <a:cs typeface="Tahoma"/>
              </a:rPr>
              <a:t> </a:t>
            </a:r>
            <a:r>
              <a:rPr dirty="0" sz="1800" spc="-85">
                <a:latin typeface="Tahoma"/>
                <a:cs typeface="Tahoma"/>
              </a:rPr>
              <a:t>لمحي</a:t>
            </a:r>
            <a:r>
              <a:rPr dirty="0" sz="1800" spc="35">
                <a:latin typeface="Tahoma"/>
                <a:cs typeface="Tahoma"/>
              </a:rPr>
              <a:t> </a:t>
            </a:r>
            <a:r>
              <a:rPr dirty="0" sz="1800" spc="-725">
                <a:latin typeface="Tahoma"/>
                <a:cs typeface="Tahoma"/>
              </a:rPr>
              <a:t>ات</a:t>
            </a:r>
            <a:r>
              <a:rPr dirty="0" baseline="15432" sz="2700" spc="-1087">
                <a:latin typeface="Tahoma"/>
                <a:cs typeface="Tahoma"/>
              </a:rPr>
              <a:t>"</a:t>
            </a:r>
            <a:r>
              <a:rPr dirty="0" baseline="15432" sz="2700" spc="-120">
                <a:latin typeface="Tahoma"/>
                <a:cs typeface="Tahoma"/>
              </a:rPr>
              <a:t> </a:t>
            </a:r>
            <a:r>
              <a:rPr dirty="0" sz="1800" spc="-20">
                <a:latin typeface="Tahoma"/>
                <a:cs typeface="Tahoma"/>
              </a:rPr>
              <a:t>وبور</a:t>
            </a:r>
            <a:r>
              <a:rPr dirty="0" sz="1800" spc="-20">
                <a:latin typeface="Tahoma"/>
                <a:cs typeface="Tahoma"/>
              </a:rPr>
              <a:t> </a:t>
            </a:r>
            <a:r>
              <a:rPr dirty="0" sz="1800" spc="-80">
                <a:latin typeface="Tahoma"/>
                <a:cs typeface="Tahoma"/>
              </a:rPr>
              <a:t>توبورلا</a:t>
            </a:r>
            <a:r>
              <a:rPr dirty="0" sz="1800" spc="130">
                <a:latin typeface="Tahoma"/>
                <a:cs typeface="Tahoma"/>
              </a:rPr>
              <a:t> </a:t>
            </a:r>
            <a:r>
              <a:rPr dirty="0" sz="1800" spc="-254">
                <a:latin typeface="Tahoma"/>
                <a:cs typeface="Tahoma"/>
              </a:rPr>
              <a:t>فيظوتب</a:t>
            </a:r>
            <a:r>
              <a:rPr dirty="0" sz="1800" spc="185">
                <a:latin typeface="Tahoma"/>
                <a:cs typeface="Tahoma"/>
              </a:rPr>
              <a:t> </a:t>
            </a:r>
            <a:r>
              <a:rPr dirty="0" sz="1800" spc="-140" i="1">
                <a:latin typeface="Verdana"/>
                <a:cs typeface="Verdana"/>
              </a:rPr>
              <a:t>»</a:t>
            </a:r>
            <a:r>
              <a:rPr dirty="0" sz="1800" spc="-140">
                <a:latin typeface="Tahoma"/>
                <a:cs typeface="Tahoma"/>
              </a:rPr>
              <a:t>رلتسوهو</a:t>
            </a:r>
            <a:r>
              <a:rPr dirty="0" sz="1800" spc="180">
                <a:latin typeface="Tahoma"/>
                <a:cs typeface="Tahoma"/>
              </a:rPr>
              <a:t> </a:t>
            </a:r>
            <a:r>
              <a:rPr dirty="0" sz="1800" spc="-495">
                <a:latin typeface="Tahoma"/>
                <a:cs typeface="Tahoma"/>
              </a:rPr>
              <a:t>ركيب</a:t>
            </a:r>
            <a:r>
              <a:rPr dirty="0" sz="1800" spc="-495" i="1">
                <a:latin typeface="Verdana"/>
                <a:cs typeface="Verdana"/>
              </a:rPr>
              <a:t>«</a:t>
            </a:r>
            <a:r>
              <a:rPr dirty="0" sz="1800" spc="155" i="1">
                <a:latin typeface="Verdana"/>
                <a:cs typeface="Verdana"/>
              </a:rPr>
              <a:t> </a:t>
            </a:r>
            <a:r>
              <a:rPr dirty="0" sz="1800">
                <a:latin typeface="Tahoma"/>
                <a:cs typeface="Tahoma"/>
              </a:rPr>
              <a:t>ةاماحملا</a:t>
            </a:r>
            <a:r>
              <a:rPr dirty="0" sz="1800" spc="185">
                <a:latin typeface="Tahoma"/>
                <a:cs typeface="Tahoma"/>
              </a:rPr>
              <a:t> </a:t>
            </a:r>
            <a:r>
              <a:rPr dirty="0" sz="1800" spc="-155">
                <a:latin typeface="Tahoma"/>
                <a:cs typeface="Tahoma"/>
              </a:rPr>
              <a:t>ةكرش</a:t>
            </a:r>
            <a:r>
              <a:rPr dirty="0" sz="1800" spc="195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تماق</a:t>
            </a:r>
            <a:r>
              <a:rPr dirty="0" sz="1800" spc="175">
                <a:latin typeface="Tahoma"/>
                <a:cs typeface="Tahoma"/>
              </a:rPr>
              <a:t> </a:t>
            </a:r>
            <a:r>
              <a:rPr dirty="0" sz="1800" spc="-100">
                <a:latin typeface="Tahoma"/>
                <a:cs typeface="Tahoma"/>
              </a:rPr>
              <a:t>دقف</a:t>
            </a:r>
            <a:r>
              <a:rPr dirty="0" sz="1800" spc="175">
                <a:latin typeface="Tahoma"/>
                <a:cs typeface="Tahoma"/>
              </a:rPr>
              <a:t> </a:t>
            </a:r>
            <a:r>
              <a:rPr dirty="0" sz="1800" spc="-210" i="1">
                <a:latin typeface="Verdana"/>
                <a:cs typeface="Verdana"/>
              </a:rPr>
              <a:t>.</a:t>
            </a:r>
            <a:r>
              <a:rPr dirty="0" sz="1800" spc="-210">
                <a:latin typeface="Tahoma"/>
                <a:cs typeface="Tahoma"/>
              </a:rPr>
              <a:t>ةيكيرمألا</a:t>
            </a:r>
            <a:r>
              <a:rPr dirty="0" sz="1800" spc="170">
                <a:latin typeface="Tahoma"/>
                <a:cs typeface="Tahoma"/>
              </a:rPr>
              <a:t> </a:t>
            </a:r>
            <a:r>
              <a:rPr dirty="0" sz="1800" spc="-10">
                <a:latin typeface="Tahoma"/>
                <a:cs typeface="Tahoma"/>
              </a:rPr>
              <a:t>ةدحتملا</a:t>
            </a:r>
            <a:r>
              <a:rPr dirty="0" sz="1800" spc="-10">
                <a:latin typeface="Tahoma"/>
                <a:cs typeface="Tahoma"/>
              </a:rPr>
              <a:t> </a:t>
            </a:r>
            <a:r>
              <a:rPr dirty="0" sz="1800" spc="-114">
                <a:latin typeface="Tahoma"/>
                <a:cs typeface="Tahoma"/>
              </a:rPr>
              <a:t>،اهب</a:t>
            </a:r>
            <a:r>
              <a:rPr dirty="0" sz="1800" spc="140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صاخلا</a:t>
            </a:r>
            <a:r>
              <a:rPr dirty="0" sz="1800" spc="245">
                <a:latin typeface="Tahoma"/>
                <a:cs typeface="Tahoma"/>
              </a:rPr>
              <a:t> </a:t>
            </a:r>
            <a:r>
              <a:rPr dirty="0" sz="1800" spc="-95">
                <a:latin typeface="Tahoma"/>
                <a:cs typeface="Tahoma"/>
              </a:rPr>
              <a:t>سالفإلا</a:t>
            </a:r>
            <a:r>
              <a:rPr dirty="0" sz="1800" spc="260">
                <a:latin typeface="Tahoma"/>
                <a:cs typeface="Tahoma"/>
              </a:rPr>
              <a:t> </a:t>
            </a:r>
            <a:r>
              <a:rPr dirty="0" sz="1800" spc="-295">
                <a:latin typeface="Tahoma"/>
                <a:cs typeface="Tahoma"/>
              </a:rPr>
              <a:t>اياضق</a:t>
            </a:r>
            <a:r>
              <a:rPr dirty="0" sz="1800" spc="250">
                <a:latin typeface="Tahoma"/>
                <a:cs typeface="Tahoma"/>
              </a:rPr>
              <a:t> </a:t>
            </a:r>
            <a:r>
              <a:rPr dirty="0" sz="1800" spc="-130">
                <a:latin typeface="Tahoma"/>
                <a:cs typeface="Tahoma"/>
              </a:rPr>
              <a:t>مسق</a:t>
            </a:r>
            <a:r>
              <a:rPr dirty="0" sz="1800" spc="245">
                <a:latin typeface="Tahoma"/>
                <a:cs typeface="Tahoma"/>
              </a:rPr>
              <a:t> </a:t>
            </a:r>
            <a:r>
              <a:rPr dirty="0" sz="1800" spc="-65">
                <a:latin typeface="Tahoma"/>
                <a:cs typeface="Tahoma"/>
              </a:rPr>
              <a:t>يف</a:t>
            </a:r>
            <a:r>
              <a:rPr dirty="0" sz="1800" spc="254">
                <a:latin typeface="Tahoma"/>
                <a:cs typeface="Tahoma"/>
              </a:rPr>
              <a:t> </a:t>
            </a:r>
            <a:r>
              <a:rPr dirty="0" sz="1800" spc="-525">
                <a:latin typeface="Tahoma"/>
                <a:cs typeface="Tahoma"/>
              </a:rPr>
              <a:t>م</a:t>
            </a:r>
            <a:r>
              <a:rPr dirty="0" baseline="-9259" sz="2700" spc="270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احمك</a:t>
            </a:r>
            <a:r>
              <a:rPr dirty="0" sz="1800" spc="245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،</a:t>
            </a:r>
            <a:r>
              <a:rPr dirty="0" sz="1800">
                <a:latin typeface="Tahoma"/>
                <a:cs typeface="Tahoma"/>
              </a:rPr>
              <a:t>IBM</a:t>
            </a:r>
            <a:r>
              <a:rPr dirty="0" sz="1800" spc="245">
                <a:latin typeface="Tahoma"/>
                <a:cs typeface="Tahoma"/>
              </a:rPr>
              <a:t> </a:t>
            </a:r>
            <a:r>
              <a:rPr dirty="0" sz="1800" spc="-130">
                <a:latin typeface="Tahoma"/>
                <a:cs typeface="Tahoma"/>
              </a:rPr>
              <a:t>ةكرش</a:t>
            </a:r>
            <a:r>
              <a:rPr dirty="0" sz="1800" spc="250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هتروط</a:t>
            </a:r>
            <a:r>
              <a:rPr dirty="0" sz="1800" spc="260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يذلا</a:t>
            </a:r>
            <a:r>
              <a:rPr dirty="0" sz="1800" spc="260">
                <a:latin typeface="Tahoma"/>
                <a:cs typeface="Tahoma"/>
              </a:rPr>
              <a:t> </a:t>
            </a:r>
            <a:r>
              <a:rPr dirty="0" sz="1800" spc="-60">
                <a:latin typeface="Tahoma"/>
                <a:cs typeface="Tahoma"/>
              </a:rPr>
              <a:t>،</a:t>
            </a:r>
            <a:r>
              <a:rPr dirty="0" sz="1800" spc="-60" i="1">
                <a:latin typeface="Verdana"/>
                <a:cs typeface="Verdana"/>
              </a:rPr>
              <a:t>»</a:t>
            </a:r>
            <a:r>
              <a:rPr dirty="0" sz="1800" spc="-60">
                <a:latin typeface="Tahoma"/>
                <a:cs typeface="Tahoma"/>
              </a:rPr>
              <a:t>سور</a:t>
            </a:r>
            <a:r>
              <a:rPr dirty="0" sz="1800" spc="-60" i="1">
                <a:latin typeface="Verdana"/>
                <a:cs typeface="Verdana"/>
              </a:rPr>
              <a:t>«</a:t>
            </a:r>
            <a:r>
              <a:rPr dirty="0" sz="1800" spc="-60" i="1">
                <a:latin typeface="Verdana"/>
                <a:cs typeface="Verdana"/>
              </a:rPr>
              <a:t> </a:t>
            </a:r>
            <a:r>
              <a:rPr dirty="0" sz="1800" spc="90">
                <a:latin typeface="Tahoma"/>
                <a:cs typeface="Tahoma"/>
              </a:rPr>
              <a:t>مهفو</a:t>
            </a:r>
            <a:r>
              <a:rPr dirty="0" sz="1800" spc="-90">
                <a:latin typeface="Tahoma"/>
                <a:cs typeface="Tahoma"/>
              </a:rPr>
              <a:t> </a:t>
            </a:r>
            <a:r>
              <a:rPr dirty="0" sz="1800" spc="-90">
                <a:latin typeface="Tahoma"/>
                <a:cs typeface="Tahoma"/>
              </a:rPr>
              <a:t>ةءارقل</a:t>
            </a:r>
            <a:r>
              <a:rPr dirty="0" sz="1800" spc="20">
                <a:latin typeface="Tahoma"/>
                <a:cs typeface="Tahoma"/>
              </a:rPr>
              <a:t> </a:t>
            </a:r>
            <a:r>
              <a:rPr dirty="0" sz="1800" spc="-775">
                <a:latin typeface="Tahoma"/>
                <a:cs typeface="Tahoma"/>
              </a:rPr>
              <a:t>اي</a:t>
            </a:r>
            <a:r>
              <a:rPr dirty="0" baseline="1543" sz="2700" spc="-1162">
                <a:latin typeface="Tahoma"/>
                <a:cs typeface="Tahoma"/>
              </a:rPr>
              <a:t>"</a:t>
            </a:r>
            <a:r>
              <a:rPr dirty="0" baseline="1543" sz="2700" spc="15">
                <a:latin typeface="Tahoma"/>
                <a:cs typeface="Tahoma"/>
              </a:rPr>
              <a:t> </a:t>
            </a:r>
            <a:r>
              <a:rPr dirty="0" sz="1800" spc="-10">
                <a:latin typeface="Tahoma"/>
                <a:cs typeface="Tahoma"/>
              </a:rPr>
              <a:t>عانطصا</a:t>
            </a:r>
            <a:r>
              <a:rPr dirty="0" sz="1800" spc="45">
                <a:latin typeface="Tahoma"/>
                <a:cs typeface="Tahoma"/>
              </a:rPr>
              <a:t> </a:t>
            </a:r>
            <a:r>
              <a:rPr dirty="0" sz="1800" spc="-145">
                <a:latin typeface="Tahoma"/>
                <a:cs typeface="Tahoma"/>
              </a:rPr>
              <a:t>يكذلا</a:t>
            </a:r>
            <a:r>
              <a:rPr dirty="0" sz="1800" spc="15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يماحملا</a:t>
            </a:r>
            <a:r>
              <a:rPr dirty="0" sz="1800" spc="15">
                <a:latin typeface="Tahoma"/>
                <a:cs typeface="Tahoma"/>
              </a:rPr>
              <a:t> </a:t>
            </a:r>
            <a:r>
              <a:rPr dirty="0" sz="1800" spc="-280">
                <a:latin typeface="Tahoma"/>
                <a:cs typeface="Tahoma"/>
              </a:rPr>
              <a:t>ميمصت</a:t>
            </a:r>
            <a:r>
              <a:rPr dirty="0" sz="1800" spc="35">
                <a:latin typeface="Tahoma"/>
                <a:cs typeface="Tahoma"/>
              </a:rPr>
              <a:t> </a:t>
            </a:r>
            <a:r>
              <a:rPr dirty="0" sz="1800" spc="-320">
                <a:latin typeface="Tahoma"/>
                <a:cs typeface="Tahoma"/>
              </a:rPr>
              <a:t>مت</a:t>
            </a:r>
            <a:r>
              <a:rPr dirty="0" sz="1800" spc="40">
                <a:latin typeface="Tahoma"/>
                <a:cs typeface="Tahoma"/>
              </a:rPr>
              <a:t> </a:t>
            </a:r>
            <a:r>
              <a:rPr dirty="0" sz="1800" spc="-530" i="1">
                <a:latin typeface="Verdana"/>
                <a:cs typeface="Verdana"/>
              </a:rPr>
              <a:t>.</a:t>
            </a:r>
            <a:r>
              <a:rPr dirty="0" sz="1800" spc="-530">
                <a:latin typeface="Tahoma"/>
                <a:cs typeface="Tahoma"/>
              </a:rPr>
              <a:t>اف</a:t>
            </a:r>
            <a:r>
              <a:rPr dirty="0" baseline="18518" sz="2700" spc="-794">
                <a:latin typeface="Tahoma"/>
                <a:cs typeface="Tahoma"/>
              </a:rPr>
              <a:t>"</a:t>
            </a:r>
            <a:r>
              <a:rPr dirty="0" baseline="18518" sz="2700" spc="375">
                <a:latin typeface="Tahoma"/>
                <a:cs typeface="Tahoma"/>
              </a:rPr>
              <a:t> </a:t>
            </a:r>
            <a:r>
              <a:rPr dirty="0" sz="1800" spc="290">
                <a:latin typeface="Tahoma"/>
                <a:cs typeface="Tahoma"/>
              </a:rPr>
              <a:t>ظوم</a:t>
            </a:r>
            <a:r>
              <a:rPr dirty="0" sz="1800" spc="25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5</a:t>
            </a:r>
            <a:r>
              <a:rPr dirty="0" sz="1800">
                <a:latin typeface="Tahoma"/>
                <a:cs typeface="Tahoma"/>
              </a:rPr>
              <a:t>۰</a:t>
            </a:r>
            <a:r>
              <a:rPr dirty="0" sz="1800" spc="5">
                <a:latin typeface="Tahoma"/>
                <a:cs typeface="Tahoma"/>
              </a:rPr>
              <a:t> </a:t>
            </a:r>
            <a:r>
              <a:rPr dirty="0" sz="1800" spc="-25">
                <a:latin typeface="Tahoma"/>
                <a:cs typeface="Tahoma"/>
              </a:rPr>
              <a:t>يلاوح</a:t>
            </a:r>
            <a:r>
              <a:rPr dirty="0" sz="1800" spc="15">
                <a:latin typeface="Tahoma"/>
                <a:cs typeface="Tahoma"/>
              </a:rPr>
              <a:t> </a:t>
            </a:r>
            <a:r>
              <a:rPr dirty="0" sz="1800" spc="-330">
                <a:latin typeface="Tahoma"/>
                <a:cs typeface="Tahoma"/>
              </a:rPr>
              <a:t>مضي</a:t>
            </a:r>
            <a:r>
              <a:rPr dirty="0" sz="1800" spc="40">
                <a:latin typeface="Tahoma"/>
                <a:cs typeface="Tahoma"/>
              </a:rPr>
              <a:t> </a:t>
            </a:r>
            <a:r>
              <a:rPr dirty="0" sz="1800" spc="-10">
                <a:latin typeface="Tahoma"/>
                <a:cs typeface="Tahoma"/>
              </a:rPr>
              <a:t>يذلاو</a:t>
            </a:r>
            <a:r>
              <a:rPr dirty="0" sz="1800" spc="-10">
                <a:latin typeface="Tahoma"/>
                <a:cs typeface="Tahoma"/>
              </a:rPr>
              <a:t> </a:t>
            </a:r>
            <a:r>
              <a:rPr dirty="0" sz="1800" spc="-140">
                <a:latin typeface="Tahoma"/>
                <a:cs typeface="Tahoma"/>
              </a:rPr>
              <a:t>ىلإ</a:t>
            </a:r>
            <a:r>
              <a:rPr dirty="0" sz="1800" spc="-5">
                <a:latin typeface="Tahoma"/>
                <a:cs typeface="Tahoma"/>
              </a:rPr>
              <a:t> </a:t>
            </a:r>
            <a:r>
              <a:rPr dirty="0" sz="1800" spc="-465">
                <a:latin typeface="Tahoma"/>
                <a:cs typeface="Tahoma"/>
              </a:rPr>
              <a:t>اد</a:t>
            </a:r>
            <a:r>
              <a:rPr dirty="0" baseline="4629" sz="2700" spc="-697">
                <a:latin typeface="Tahoma"/>
                <a:cs typeface="Tahoma"/>
              </a:rPr>
              <a:t>"</a:t>
            </a:r>
            <a:r>
              <a:rPr dirty="0" baseline="4629" sz="2700" spc="442">
                <a:latin typeface="Tahoma"/>
                <a:cs typeface="Tahoma"/>
              </a:rPr>
              <a:t> </a:t>
            </a:r>
            <a:r>
              <a:rPr dirty="0" sz="1800" spc="-360">
                <a:latin typeface="Tahoma"/>
                <a:cs typeface="Tahoma"/>
              </a:rPr>
              <a:t>انتسا</a:t>
            </a:r>
            <a:r>
              <a:rPr dirty="0" sz="1800" spc="215">
                <a:latin typeface="Tahoma"/>
                <a:cs typeface="Tahoma"/>
              </a:rPr>
              <a:t> </a:t>
            </a:r>
            <a:r>
              <a:rPr dirty="0" sz="1800" spc="-40">
                <a:latin typeface="Tahoma"/>
                <a:cs typeface="Tahoma"/>
              </a:rPr>
              <a:t>تاباجإ</a:t>
            </a:r>
            <a:r>
              <a:rPr dirty="0" sz="1800" spc="120">
                <a:latin typeface="Tahoma"/>
                <a:cs typeface="Tahoma"/>
              </a:rPr>
              <a:t> </a:t>
            </a:r>
            <a:r>
              <a:rPr dirty="0" sz="1800" spc="-370">
                <a:latin typeface="Tahoma"/>
                <a:cs typeface="Tahoma"/>
              </a:rPr>
              <a:t>ديلوت</a:t>
            </a:r>
            <a:r>
              <a:rPr dirty="0" sz="1800" spc="229">
                <a:latin typeface="Tahoma"/>
                <a:cs typeface="Tahoma"/>
              </a:rPr>
              <a:t> </a:t>
            </a:r>
            <a:r>
              <a:rPr dirty="0" sz="1800" spc="114">
                <a:latin typeface="Tahoma"/>
                <a:cs typeface="Tahoma"/>
              </a:rPr>
              <a:t>لجأ</a:t>
            </a:r>
            <a:r>
              <a:rPr dirty="0" sz="1800" spc="150">
                <a:latin typeface="Tahoma"/>
                <a:cs typeface="Tahoma"/>
              </a:rPr>
              <a:t> </a:t>
            </a:r>
            <a:r>
              <a:rPr dirty="0" sz="1800" spc="235">
                <a:latin typeface="Tahoma"/>
                <a:cs typeface="Tahoma"/>
              </a:rPr>
              <a:t>نم</a:t>
            </a:r>
            <a:r>
              <a:rPr dirty="0" sz="1800" spc="155">
                <a:latin typeface="Tahoma"/>
                <a:cs typeface="Tahoma"/>
              </a:rPr>
              <a:t> </a:t>
            </a:r>
            <a:r>
              <a:rPr dirty="0" sz="1800" spc="-275">
                <a:latin typeface="Tahoma"/>
                <a:cs typeface="Tahoma"/>
              </a:rPr>
              <a:t>،هيلع</a:t>
            </a:r>
            <a:r>
              <a:rPr dirty="0" sz="1800" spc="155">
                <a:latin typeface="Tahoma"/>
                <a:cs typeface="Tahoma"/>
              </a:rPr>
              <a:t> </a:t>
            </a:r>
            <a:r>
              <a:rPr dirty="0" sz="1800" spc="-305">
                <a:latin typeface="Tahoma"/>
                <a:cs typeface="Tahoma"/>
              </a:rPr>
              <a:t>ةلئسألا</a:t>
            </a:r>
            <a:r>
              <a:rPr dirty="0" sz="1800" spc="165">
                <a:latin typeface="Tahoma"/>
                <a:cs typeface="Tahoma"/>
              </a:rPr>
              <a:t> </a:t>
            </a:r>
            <a:r>
              <a:rPr dirty="0" sz="1800" spc="165">
                <a:latin typeface="Tahoma"/>
                <a:cs typeface="Tahoma"/>
              </a:rPr>
              <a:t>حرط</a:t>
            </a:r>
            <a:r>
              <a:rPr dirty="0" sz="1800" spc="140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دنع</a:t>
            </a:r>
            <a:r>
              <a:rPr dirty="0" sz="1800" spc="145">
                <a:latin typeface="Tahoma"/>
                <a:cs typeface="Tahoma"/>
              </a:rPr>
              <a:t> </a:t>
            </a:r>
            <a:r>
              <a:rPr dirty="0" sz="1800" spc="-229">
                <a:latin typeface="Tahoma"/>
                <a:cs typeface="Tahoma"/>
              </a:rPr>
              <a:t>تايضرف</a:t>
            </a:r>
            <a:r>
              <a:rPr dirty="0" sz="1800" spc="150">
                <a:latin typeface="Tahoma"/>
                <a:cs typeface="Tahoma"/>
              </a:rPr>
              <a:t> </a:t>
            </a:r>
            <a:r>
              <a:rPr dirty="0" sz="1800" spc="-210">
                <a:latin typeface="Tahoma"/>
                <a:cs typeface="Tahoma"/>
              </a:rPr>
              <a:t>نيوكتو</a:t>
            </a:r>
            <a:r>
              <a:rPr dirty="0" sz="1800" spc="160">
                <a:latin typeface="Tahoma"/>
                <a:cs typeface="Tahoma"/>
              </a:rPr>
              <a:t> </a:t>
            </a:r>
            <a:r>
              <a:rPr dirty="0" sz="1800" spc="-40">
                <a:latin typeface="Tahoma"/>
                <a:cs typeface="Tahoma"/>
              </a:rPr>
              <a:t>ةغللا</a:t>
            </a:r>
            <a:r>
              <a:rPr dirty="0" sz="1800" spc="-40">
                <a:latin typeface="Tahoma"/>
                <a:cs typeface="Tahoma"/>
              </a:rPr>
              <a:t> </a:t>
            </a:r>
            <a:r>
              <a:rPr dirty="0" sz="1800" spc="-60">
                <a:latin typeface="Tahoma"/>
                <a:cs typeface="Tahoma"/>
              </a:rPr>
              <a:t>ىلع</a:t>
            </a:r>
            <a:r>
              <a:rPr dirty="0" sz="1800" spc="90">
                <a:latin typeface="Tahoma"/>
                <a:cs typeface="Tahoma"/>
              </a:rPr>
              <a:t> </a:t>
            </a:r>
            <a:r>
              <a:rPr dirty="0" sz="1800" spc="-105">
                <a:latin typeface="Tahoma"/>
                <a:cs typeface="Tahoma"/>
              </a:rPr>
              <a:t>عالطالاب</a:t>
            </a:r>
            <a:r>
              <a:rPr dirty="0" sz="1800" spc="310">
                <a:latin typeface="Tahoma"/>
                <a:cs typeface="Tahoma"/>
              </a:rPr>
              <a:t> </a:t>
            </a:r>
            <a:r>
              <a:rPr dirty="0" sz="1800" spc="-620">
                <a:latin typeface="Tahoma"/>
                <a:cs typeface="Tahoma"/>
              </a:rPr>
              <a:t>اض</a:t>
            </a:r>
            <a:r>
              <a:rPr dirty="0" baseline="21604" sz="2700" spc="-930">
                <a:latin typeface="Tahoma"/>
                <a:cs typeface="Tahoma"/>
              </a:rPr>
              <a:t>"</a:t>
            </a:r>
            <a:r>
              <a:rPr dirty="0" baseline="21604" sz="2700" spc="592">
                <a:latin typeface="Tahoma"/>
                <a:cs typeface="Tahoma"/>
              </a:rPr>
              <a:t> </a:t>
            </a:r>
            <a:r>
              <a:rPr dirty="0" sz="1800" spc="-560">
                <a:latin typeface="Tahoma"/>
                <a:cs typeface="Tahoma"/>
              </a:rPr>
              <a:t>يأ</a:t>
            </a:r>
            <a:r>
              <a:rPr dirty="0" sz="1800" spc="415">
                <a:latin typeface="Tahoma"/>
                <a:cs typeface="Tahoma"/>
              </a:rPr>
              <a:t> </a:t>
            </a:r>
            <a:r>
              <a:rPr dirty="0" sz="1800" spc="-35" i="1">
                <a:latin typeface="Verdana"/>
                <a:cs typeface="Verdana"/>
              </a:rPr>
              <a:t>»</a:t>
            </a:r>
            <a:r>
              <a:rPr dirty="0" sz="1800" spc="-35">
                <a:latin typeface="Tahoma"/>
                <a:cs typeface="Tahoma"/>
              </a:rPr>
              <a:t>سور</a:t>
            </a:r>
            <a:r>
              <a:rPr dirty="0" sz="1800" spc="-35" i="1">
                <a:latin typeface="Verdana"/>
                <a:cs typeface="Verdana"/>
              </a:rPr>
              <a:t>«</a:t>
            </a:r>
            <a:r>
              <a:rPr dirty="0" sz="1800" spc="235" i="1">
                <a:latin typeface="Verdana"/>
                <a:cs typeface="Verdana"/>
              </a:rPr>
              <a:t> </a:t>
            </a:r>
            <a:r>
              <a:rPr dirty="0" sz="1800">
                <a:latin typeface="Tahoma"/>
                <a:cs typeface="Tahoma"/>
              </a:rPr>
              <a:t>يماحملا</a:t>
            </a:r>
            <a:r>
              <a:rPr dirty="0" sz="1800" spc="305">
                <a:latin typeface="Tahoma"/>
                <a:cs typeface="Tahoma"/>
              </a:rPr>
              <a:t> </a:t>
            </a:r>
            <a:r>
              <a:rPr dirty="0" sz="1800" spc="-130">
                <a:latin typeface="Tahoma"/>
                <a:cs typeface="Tahoma"/>
              </a:rPr>
              <a:t>موقي</a:t>
            </a:r>
            <a:r>
              <a:rPr dirty="0" sz="1800" spc="315">
                <a:latin typeface="Tahoma"/>
                <a:cs typeface="Tahoma"/>
              </a:rPr>
              <a:t> </a:t>
            </a:r>
            <a:r>
              <a:rPr dirty="0" sz="1800" spc="-300" i="1">
                <a:latin typeface="Verdana"/>
                <a:cs typeface="Verdana"/>
              </a:rPr>
              <a:t>.</a:t>
            </a:r>
            <a:r>
              <a:rPr dirty="0" sz="1800" spc="-300">
                <a:latin typeface="Tahoma"/>
                <a:cs typeface="Tahoma"/>
              </a:rPr>
              <a:t>هتاجاتنتسا</a:t>
            </a:r>
            <a:r>
              <a:rPr dirty="0" sz="1800" spc="315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معدل</a:t>
            </a:r>
            <a:r>
              <a:rPr dirty="0" sz="1800" spc="310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عجارملاو</a:t>
            </a:r>
            <a:r>
              <a:rPr dirty="0" sz="1800" spc="305">
                <a:latin typeface="Tahoma"/>
                <a:cs typeface="Tahoma"/>
              </a:rPr>
              <a:t> </a:t>
            </a:r>
            <a:r>
              <a:rPr dirty="0" sz="1800" spc="-10">
                <a:latin typeface="Tahoma"/>
                <a:cs typeface="Tahoma"/>
              </a:rPr>
              <a:t>رداصملا</a:t>
            </a:r>
            <a:r>
              <a:rPr dirty="0" sz="1800" spc="-10">
                <a:latin typeface="Tahoma"/>
                <a:cs typeface="Tahoma"/>
              </a:rPr>
              <a:t> </a:t>
            </a:r>
            <a:r>
              <a:rPr dirty="0" sz="1800" spc="-434">
                <a:latin typeface="Tahoma"/>
                <a:cs typeface="Tahoma"/>
              </a:rPr>
              <a:t>عيطتسي</a:t>
            </a:r>
            <a:r>
              <a:rPr dirty="0" sz="1800" spc="300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امك</a:t>
            </a:r>
            <a:r>
              <a:rPr dirty="0" sz="1800" spc="300">
                <a:latin typeface="Tahoma"/>
                <a:cs typeface="Tahoma"/>
              </a:rPr>
              <a:t> </a:t>
            </a:r>
            <a:r>
              <a:rPr dirty="0" sz="1800" spc="-190">
                <a:latin typeface="Tahoma"/>
                <a:cs typeface="Tahoma"/>
              </a:rPr>
              <a:t>،تاعيرشتلاو</a:t>
            </a:r>
            <a:r>
              <a:rPr dirty="0" sz="1800" spc="295">
                <a:latin typeface="Tahoma"/>
                <a:cs typeface="Tahoma"/>
              </a:rPr>
              <a:t> </a:t>
            </a:r>
            <a:r>
              <a:rPr dirty="0" sz="1800" spc="-75">
                <a:latin typeface="Tahoma"/>
                <a:cs typeface="Tahoma"/>
              </a:rPr>
              <a:t>عجارملاب</a:t>
            </a:r>
            <a:r>
              <a:rPr dirty="0" sz="1800" spc="295">
                <a:latin typeface="Tahoma"/>
                <a:cs typeface="Tahoma"/>
              </a:rPr>
              <a:t> </a:t>
            </a:r>
            <a:r>
              <a:rPr dirty="0" sz="1800" spc="-10">
                <a:latin typeface="Tahoma"/>
                <a:cs typeface="Tahoma"/>
              </a:rPr>
              <a:t>ةقفرم</a:t>
            </a:r>
            <a:r>
              <a:rPr dirty="0" sz="1800" spc="305">
                <a:latin typeface="Tahoma"/>
                <a:cs typeface="Tahoma"/>
              </a:rPr>
              <a:t> </a:t>
            </a:r>
            <a:r>
              <a:rPr dirty="0" sz="1800" spc="-25">
                <a:latin typeface="Tahoma"/>
                <a:cs typeface="Tahoma"/>
              </a:rPr>
              <a:t>تاباجإ</a:t>
            </a:r>
            <a:r>
              <a:rPr dirty="0" sz="1800" spc="295">
                <a:latin typeface="Tahoma"/>
                <a:cs typeface="Tahoma"/>
              </a:rPr>
              <a:t> </a:t>
            </a:r>
            <a:r>
              <a:rPr dirty="0" sz="1800" spc="-80">
                <a:latin typeface="Tahoma"/>
                <a:cs typeface="Tahoma"/>
              </a:rPr>
              <a:t>مدقيو</a:t>
            </a:r>
            <a:r>
              <a:rPr dirty="0" sz="1800" spc="305">
                <a:latin typeface="Tahoma"/>
                <a:cs typeface="Tahoma"/>
              </a:rPr>
              <a:t> </a:t>
            </a:r>
            <a:r>
              <a:rPr dirty="0" sz="1800" spc="-135">
                <a:latin typeface="Tahoma"/>
                <a:cs typeface="Tahoma"/>
              </a:rPr>
              <a:t>،نوناقلا</a:t>
            </a:r>
            <a:r>
              <a:rPr dirty="0" sz="1800" spc="300">
                <a:latin typeface="Tahoma"/>
                <a:cs typeface="Tahoma"/>
              </a:rPr>
              <a:t> </a:t>
            </a:r>
            <a:r>
              <a:rPr dirty="0" sz="1800" spc="-290">
                <a:latin typeface="Tahoma"/>
                <a:cs typeface="Tahoma"/>
              </a:rPr>
              <a:t>بتك</a:t>
            </a:r>
            <a:r>
              <a:rPr dirty="0" sz="1800" spc="305">
                <a:latin typeface="Tahoma"/>
                <a:cs typeface="Tahoma"/>
              </a:rPr>
              <a:t> </a:t>
            </a:r>
            <a:r>
              <a:rPr dirty="0" sz="1800" spc="-20">
                <a:latin typeface="Tahoma"/>
                <a:cs typeface="Tahoma"/>
              </a:rPr>
              <a:t>عيمج</a:t>
            </a:r>
            <a:r>
              <a:rPr dirty="0" sz="1800" spc="-20">
                <a:latin typeface="Tahoma"/>
                <a:cs typeface="Tahoma"/>
              </a:rPr>
              <a:t> </a:t>
            </a:r>
            <a:r>
              <a:rPr dirty="0" sz="1800" spc="-75">
                <a:latin typeface="Tahoma"/>
                <a:cs typeface="Tahoma"/>
              </a:rPr>
              <a:t>ةعاسلا</a:t>
            </a:r>
            <a:r>
              <a:rPr dirty="0" sz="1800" spc="-10">
                <a:latin typeface="Tahoma"/>
                <a:cs typeface="Tahoma"/>
              </a:rPr>
              <a:t> </a:t>
            </a:r>
            <a:r>
              <a:rPr dirty="0" sz="1800" spc="85">
                <a:latin typeface="Tahoma"/>
                <a:cs typeface="Tahoma"/>
              </a:rPr>
              <a:t>رادم</a:t>
            </a:r>
            <a:r>
              <a:rPr dirty="0" sz="1800" spc="90">
                <a:latin typeface="Tahoma"/>
                <a:cs typeface="Tahoma"/>
              </a:rPr>
              <a:t> </a:t>
            </a:r>
            <a:r>
              <a:rPr dirty="0" sz="1800" spc="-20">
                <a:latin typeface="Tahoma"/>
                <a:cs typeface="Tahoma"/>
              </a:rPr>
              <a:t>ىلع</a:t>
            </a:r>
            <a:r>
              <a:rPr dirty="0" sz="1800" spc="110">
                <a:latin typeface="Tahoma"/>
                <a:cs typeface="Tahoma"/>
              </a:rPr>
              <a:t> </a:t>
            </a:r>
            <a:r>
              <a:rPr dirty="0" sz="1800" spc="-120">
                <a:latin typeface="Tahoma"/>
                <a:cs typeface="Tahoma"/>
              </a:rPr>
              <a:t>نوناقلا</a:t>
            </a:r>
            <a:r>
              <a:rPr dirty="0" sz="1800" spc="110">
                <a:latin typeface="Tahoma"/>
                <a:cs typeface="Tahoma"/>
              </a:rPr>
              <a:t> </a:t>
            </a:r>
            <a:r>
              <a:rPr dirty="0" sz="1800" spc="-204">
                <a:latin typeface="Tahoma"/>
                <a:cs typeface="Tahoma"/>
              </a:rPr>
              <a:t>بقاري</a:t>
            </a:r>
            <a:r>
              <a:rPr dirty="0" sz="1800" spc="120">
                <a:latin typeface="Tahoma"/>
                <a:cs typeface="Tahoma"/>
              </a:rPr>
              <a:t> </a:t>
            </a:r>
            <a:r>
              <a:rPr dirty="0" sz="1800" spc="-10">
                <a:latin typeface="Tahoma"/>
                <a:cs typeface="Tahoma"/>
              </a:rPr>
              <a:t>،كلذ</a:t>
            </a:r>
            <a:r>
              <a:rPr dirty="0" sz="1800" spc="110">
                <a:latin typeface="Tahoma"/>
                <a:cs typeface="Tahoma"/>
              </a:rPr>
              <a:t> </a:t>
            </a:r>
            <a:r>
              <a:rPr dirty="0" sz="1800" spc="-254">
                <a:latin typeface="Tahoma"/>
                <a:cs typeface="Tahoma"/>
              </a:rPr>
              <a:t>ىلإ</a:t>
            </a:r>
            <a:r>
              <a:rPr dirty="0" sz="1800" spc="114">
                <a:latin typeface="Tahoma"/>
                <a:cs typeface="Tahoma"/>
              </a:rPr>
              <a:t> </a:t>
            </a:r>
            <a:r>
              <a:rPr dirty="0" sz="1800" spc="-165">
                <a:latin typeface="Tahoma"/>
                <a:cs typeface="Tahoma"/>
              </a:rPr>
              <a:t>ةفاضإلاب</a:t>
            </a:r>
            <a:r>
              <a:rPr dirty="0" sz="1800" spc="110">
                <a:latin typeface="Tahoma"/>
                <a:cs typeface="Tahoma"/>
              </a:rPr>
              <a:t> </a:t>
            </a:r>
            <a:r>
              <a:rPr dirty="0" sz="1800" spc="-85" i="1">
                <a:latin typeface="Verdana"/>
                <a:cs typeface="Verdana"/>
              </a:rPr>
              <a:t>.</a:t>
            </a:r>
            <a:r>
              <a:rPr dirty="0" sz="1800" spc="-85">
                <a:latin typeface="Tahoma"/>
                <a:cs typeface="Tahoma"/>
              </a:rPr>
              <a:t>ةهباشم</a:t>
            </a:r>
            <a:r>
              <a:rPr dirty="0" sz="1800" spc="110">
                <a:latin typeface="Tahoma"/>
                <a:cs typeface="Tahoma"/>
              </a:rPr>
              <a:t> </a:t>
            </a:r>
            <a:r>
              <a:rPr dirty="0" sz="1800" spc="-400">
                <a:latin typeface="Tahoma"/>
                <a:cs typeface="Tahoma"/>
              </a:rPr>
              <a:t>اياضقب</a:t>
            </a:r>
            <a:r>
              <a:rPr dirty="0" sz="1800" spc="260">
                <a:latin typeface="Tahoma"/>
                <a:cs typeface="Tahoma"/>
              </a:rPr>
              <a:t> </a:t>
            </a:r>
            <a:r>
              <a:rPr dirty="0" sz="1800" spc="-140">
                <a:latin typeface="Tahoma"/>
                <a:cs typeface="Tahoma"/>
              </a:rPr>
              <a:t>داهشتسالا</a:t>
            </a:r>
            <a:r>
              <a:rPr dirty="0" sz="1800" spc="-140">
                <a:latin typeface="Tahoma"/>
                <a:cs typeface="Tahoma"/>
              </a:rPr>
              <a:t> </a:t>
            </a:r>
            <a:r>
              <a:rPr dirty="0" sz="1800" spc="254">
                <a:latin typeface="Tahoma"/>
                <a:cs typeface="Tahoma"/>
              </a:rPr>
              <a:t>مهأ</a:t>
            </a:r>
            <a:r>
              <a:rPr dirty="0" sz="1800" spc="220">
                <a:latin typeface="Tahoma"/>
                <a:cs typeface="Tahoma"/>
              </a:rPr>
              <a:t> </a:t>
            </a:r>
            <a:r>
              <a:rPr dirty="0" sz="1800" spc="235">
                <a:latin typeface="Tahoma"/>
                <a:cs typeface="Tahoma"/>
              </a:rPr>
              <a:t>نم</a:t>
            </a:r>
            <a:r>
              <a:rPr dirty="0" sz="1800" spc="355">
                <a:latin typeface="Tahoma"/>
                <a:cs typeface="Tahoma"/>
              </a:rPr>
              <a:t> </a:t>
            </a:r>
            <a:r>
              <a:rPr dirty="0" sz="1800" spc="-770">
                <a:latin typeface="Tahoma"/>
                <a:cs typeface="Tahoma"/>
              </a:rPr>
              <a:t>اي</a:t>
            </a:r>
            <a:r>
              <a:rPr dirty="0" baseline="1543" sz="2700" spc="-1155">
                <a:latin typeface="Tahoma"/>
                <a:cs typeface="Tahoma"/>
              </a:rPr>
              <a:t>"</a:t>
            </a:r>
            <a:r>
              <a:rPr dirty="0" baseline="1543" sz="2700" spc="15">
                <a:latin typeface="Tahoma"/>
                <a:cs typeface="Tahoma"/>
              </a:rPr>
              <a:t> </a:t>
            </a:r>
            <a:r>
              <a:rPr dirty="0" sz="1800" spc="-45">
                <a:latin typeface="Tahoma"/>
                <a:cs typeface="Tahoma"/>
              </a:rPr>
              <a:t>لاح</a:t>
            </a:r>
            <a:r>
              <a:rPr dirty="0" sz="1800" spc="355">
                <a:latin typeface="Tahoma"/>
                <a:cs typeface="Tahoma"/>
              </a:rPr>
              <a:t> </a:t>
            </a:r>
            <a:r>
              <a:rPr dirty="0" sz="1800" spc="-20" i="1">
                <a:latin typeface="Verdana"/>
                <a:cs typeface="Verdana"/>
              </a:rPr>
              <a:t>»</a:t>
            </a:r>
            <a:r>
              <a:rPr dirty="0" sz="1800" spc="-20">
                <a:latin typeface="Tahoma"/>
                <a:cs typeface="Tahoma"/>
              </a:rPr>
              <a:t>سور</a:t>
            </a:r>
            <a:r>
              <a:rPr dirty="0" sz="1800" spc="-20" i="1">
                <a:latin typeface="Verdana"/>
                <a:cs typeface="Verdana"/>
              </a:rPr>
              <a:t>«</a:t>
            </a:r>
            <a:r>
              <a:rPr dirty="0" sz="1800" spc="280" i="1">
                <a:latin typeface="Verdana"/>
                <a:cs typeface="Verdana"/>
              </a:rPr>
              <a:t> </a:t>
            </a:r>
            <a:r>
              <a:rPr dirty="0" sz="1800" spc="-55">
                <a:latin typeface="Tahoma"/>
                <a:cs typeface="Tahoma"/>
              </a:rPr>
              <a:t>توبورلا</a:t>
            </a:r>
            <a:r>
              <a:rPr dirty="0" sz="1800" spc="355">
                <a:latin typeface="Tahoma"/>
                <a:cs typeface="Tahoma"/>
              </a:rPr>
              <a:t> </a:t>
            </a:r>
            <a:r>
              <a:rPr dirty="0" baseline="6172" sz="2700" spc="-675">
                <a:latin typeface="Tahoma"/>
                <a:cs typeface="Tahoma"/>
              </a:rPr>
              <a:t>ربتعيُ</a:t>
            </a:r>
            <a:r>
              <a:rPr dirty="0" baseline="6172" sz="2700" spc="112">
                <a:latin typeface="Tahoma"/>
                <a:cs typeface="Tahoma"/>
              </a:rPr>
              <a:t>  </a:t>
            </a:r>
            <a:r>
              <a:rPr dirty="0" sz="1800" spc="-25" i="1">
                <a:latin typeface="Verdana"/>
                <a:cs typeface="Verdana"/>
              </a:rPr>
              <a:t>.</a:t>
            </a:r>
            <a:r>
              <a:rPr dirty="0" sz="1800" spc="-25">
                <a:latin typeface="Tahoma"/>
                <a:cs typeface="Tahoma"/>
              </a:rPr>
              <a:t>ةثدحملاو</a:t>
            </a:r>
            <a:r>
              <a:rPr dirty="0" sz="1800" spc="350">
                <a:latin typeface="Tahoma"/>
                <a:cs typeface="Tahoma"/>
              </a:rPr>
              <a:t> </a:t>
            </a:r>
            <a:r>
              <a:rPr dirty="0" sz="1800" spc="-75">
                <a:latin typeface="Tahoma"/>
                <a:cs typeface="Tahoma"/>
              </a:rPr>
              <a:t>ةديدجلا</a:t>
            </a:r>
            <a:r>
              <a:rPr dirty="0" sz="1800" spc="370">
                <a:latin typeface="Tahoma"/>
                <a:cs typeface="Tahoma"/>
              </a:rPr>
              <a:t> </a:t>
            </a:r>
            <a:r>
              <a:rPr dirty="0" sz="1800" spc="-85">
                <a:latin typeface="Tahoma"/>
                <a:cs typeface="Tahoma"/>
              </a:rPr>
              <a:t>تارارقلا</a:t>
            </a:r>
            <a:r>
              <a:rPr dirty="0" sz="1800" spc="370">
                <a:latin typeface="Tahoma"/>
                <a:cs typeface="Tahoma"/>
              </a:rPr>
              <a:t> </a:t>
            </a:r>
            <a:r>
              <a:rPr dirty="0" sz="1800" spc="-40">
                <a:latin typeface="Tahoma"/>
                <a:cs typeface="Tahoma"/>
              </a:rPr>
              <a:t>ىلع</a:t>
            </a:r>
            <a:r>
              <a:rPr dirty="0" sz="1800" spc="350">
                <a:latin typeface="Tahoma"/>
                <a:cs typeface="Tahoma"/>
              </a:rPr>
              <a:t> </a:t>
            </a:r>
            <a:r>
              <a:rPr dirty="0" sz="1800" spc="-355">
                <a:latin typeface="Tahoma"/>
                <a:cs typeface="Tahoma"/>
              </a:rPr>
              <a:t>علطيل</a:t>
            </a:r>
            <a:r>
              <a:rPr dirty="0" sz="1800" spc="-355">
                <a:latin typeface="Tahoma"/>
                <a:cs typeface="Tahoma"/>
              </a:rPr>
              <a:t> </a:t>
            </a:r>
            <a:r>
              <a:rPr dirty="0" sz="1800" spc="-585" i="1">
                <a:latin typeface="Verdana"/>
                <a:cs typeface="Verdana"/>
              </a:rPr>
              <a:t>.</a:t>
            </a:r>
            <a:r>
              <a:rPr dirty="0" sz="1800" spc="-585">
                <a:latin typeface="Tahoma"/>
                <a:cs typeface="Tahoma"/>
              </a:rPr>
              <a:t>اي</a:t>
            </a:r>
            <a:r>
              <a:rPr dirty="0" baseline="1543" sz="2700" spc="-877">
                <a:latin typeface="Tahoma"/>
                <a:cs typeface="Tahoma"/>
              </a:rPr>
              <a:t>"</a:t>
            </a:r>
            <a:r>
              <a:rPr dirty="0" baseline="1543" sz="2700" spc="30">
                <a:latin typeface="Tahoma"/>
                <a:cs typeface="Tahoma"/>
              </a:rPr>
              <a:t> </a:t>
            </a:r>
            <a:r>
              <a:rPr dirty="0" sz="1800" spc="-40">
                <a:latin typeface="Tahoma"/>
                <a:cs typeface="Tahoma"/>
              </a:rPr>
              <a:t>عانطصا</a:t>
            </a:r>
            <a:r>
              <a:rPr dirty="0" sz="1800" spc="-60">
                <a:latin typeface="Tahoma"/>
                <a:cs typeface="Tahoma"/>
              </a:rPr>
              <a:t> </a:t>
            </a:r>
            <a:r>
              <a:rPr dirty="0" sz="1800" spc="-114">
                <a:latin typeface="Tahoma"/>
                <a:cs typeface="Tahoma"/>
              </a:rPr>
              <a:t>ءايكذألا</a:t>
            </a:r>
            <a:r>
              <a:rPr dirty="0" sz="1800" spc="-85">
                <a:latin typeface="Tahoma"/>
                <a:cs typeface="Tahoma"/>
              </a:rPr>
              <a:t> </a:t>
            </a:r>
            <a:r>
              <a:rPr dirty="0" sz="1800" spc="-345">
                <a:latin typeface="Tahoma"/>
                <a:cs typeface="Tahoma"/>
              </a:rPr>
              <a:t>نيينوناقلا</a:t>
            </a:r>
            <a:r>
              <a:rPr dirty="0" sz="1800" spc="-75">
                <a:latin typeface="Tahoma"/>
                <a:cs typeface="Tahoma"/>
              </a:rPr>
              <a:t> </a:t>
            </a:r>
            <a:r>
              <a:rPr dirty="0" sz="1800" spc="-10">
                <a:latin typeface="Tahoma"/>
                <a:cs typeface="Tahoma"/>
              </a:rPr>
              <a:t>نيدعاسملا</a:t>
            </a:r>
            <a:endParaRPr sz="1800">
              <a:latin typeface="Tahoma"/>
              <a:cs typeface="Tahoma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53795" y="1807464"/>
            <a:ext cx="2785872" cy="4369308"/>
          </a:xfrm>
          <a:prstGeom prst="rect">
            <a:avLst/>
          </a:prstGeom>
        </p:spPr>
      </p:pic>
      <p:sp>
        <p:nvSpPr>
          <p:cNvPr id="6" name="object 6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0"/>
            <a:ext cx="12192000" cy="6839584"/>
            <a:chOff x="0" y="0"/>
            <a:chExt cx="12192000" cy="6839584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92000" cy="6838974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95071" y="269747"/>
              <a:ext cx="2953512" cy="1022603"/>
            </a:xfrm>
            <a:prstGeom prst="rect">
              <a:avLst/>
            </a:prstGeom>
          </p:spPr>
        </p:pic>
      </p:grpSp>
      <p:sp>
        <p:nvSpPr>
          <p:cNvPr id="5" name="object 5" descr=""/>
          <p:cNvSpPr txBox="1"/>
          <p:nvPr/>
        </p:nvSpPr>
        <p:spPr>
          <a:xfrm>
            <a:off x="8057133" y="447293"/>
            <a:ext cx="2371725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7488681" y="803909"/>
            <a:ext cx="786130" cy="23939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5"/>
              </a:spcBef>
            </a:pPr>
            <a:r>
              <a:rPr dirty="0" sz="1400" spc="-180" b="1">
                <a:latin typeface="Tahoma"/>
                <a:cs typeface="Tahoma"/>
              </a:rPr>
              <a:t>يعانطص</a:t>
            </a:r>
            <a:endParaRPr sz="1400">
              <a:latin typeface="Tahoma"/>
              <a:cs typeface="Tahoma"/>
            </a:endParaRPr>
          </a:p>
        </p:txBody>
      </p:sp>
      <p:pic>
        <p:nvPicPr>
          <p:cNvPr id="7" name="object 7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8294892" y="845692"/>
            <a:ext cx="98425" cy="149225"/>
          </a:xfrm>
          <a:prstGeom prst="rect">
            <a:avLst/>
          </a:prstGeom>
        </p:spPr>
      </p:pic>
      <p:sp>
        <p:nvSpPr>
          <p:cNvPr id="8" name="object 8" descr=""/>
          <p:cNvSpPr txBox="1"/>
          <p:nvPr/>
        </p:nvSpPr>
        <p:spPr>
          <a:xfrm>
            <a:off x="8409464" y="702332"/>
            <a:ext cx="2594610" cy="699770"/>
          </a:xfrm>
          <a:prstGeom prst="rect">
            <a:avLst/>
          </a:prstGeom>
        </p:spPr>
        <p:txBody>
          <a:bodyPr wrap="square" lIns="0" tIns="1143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900"/>
              </a:spcBef>
            </a:pP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10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spc="25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55" b="1">
                <a:latin typeface="Tahoma"/>
                <a:cs typeface="Tahoma"/>
              </a:rPr>
              <a:t> </a:t>
            </a:r>
            <a:r>
              <a:rPr dirty="0" sz="1400" spc="-125" b="1" i="1">
                <a:latin typeface="Trebuchet MS"/>
                <a:cs typeface="Trebuchet MS"/>
              </a:rPr>
              <a:t>:</a:t>
            </a:r>
            <a:r>
              <a:rPr dirty="0" sz="1400" spc="-125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marL="405130">
              <a:lnSpc>
                <a:spcPct val="100000"/>
              </a:lnSpc>
              <a:spcBef>
                <a:spcPts val="910"/>
              </a:spcBef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</p:txBody>
      </p:sp>
      <p:pic>
        <p:nvPicPr>
          <p:cNvPr id="9" name="object 9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620268" y="1458467"/>
            <a:ext cx="11222736" cy="4620768"/>
          </a:xfrm>
          <a:prstGeom prst="rect">
            <a:avLst/>
          </a:prstGeom>
        </p:spPr>
      </p:pic>
      <p:sp>
        <p:nvSpPr>
          <p:cNvPr id="10" name="object 10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057133" y="447293"/>
            <a:ext cx="2371725" cy="26924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95"/>
              </a:spcBef>
            </a:pPr>
            <a:r>
              <a:rPr dirty="0" sz="1600" spc="-220">
                <a:solidFill>
                  <a:srgbClr val="DF6C5D"/>
                </a:solidFill>
              </a:rPr>
              <a:t>يمقرلا</a:t>
            </a:r>
            <a:r>
              <a:rPr dirty="0" sz="1600" spc="90">
                <a:solidFill>
                  <a:srgbClr val="DF6C5D"/>
                </a:solidFill>
              </a:rPr>
              <a:t> </a:t>
            </a:r>
            <a:r>
              <a:rPr dirty="0" sz="1600" spc="-229">
                <a:solidFill>
                  <a:srgbClr val="DF6C5D"/>
                </a:solidFill>
              </a:rPr>
              <a:t>نوناقلا</a:t>
            </a:r>
            <a:r>
              <a:rPr dirty="0" sz="1600" spc="70">
                <a:solidFill>
                  <a:srgbClr val="DF6C5D"/>
                </a:solidFill>
              </a:rPr>
              <a:t> </a:t>
            </a:r>
            <a:r>
              <a:rPr dirty="0" sz="1600" spc="-665">
                <a:solidFill>
                  <a:srgbClr val="DF6C5D"/>
                </a:solidFill>
              </a:rPr>
              <a:t>ريتس</a:t>
            </a:r>
            <a:r>
              <a:rPr dirty="0" sz="1600" spc="-220">
                <a:solidFill>
                  <a:srgbClr val="DF6C5D"/>
                </a:solidFill>
              </a:rPr>
              <a:t> </a:t>
            </a:r>
            <a:r>
              <a:rPr dirty="0" sz="1600" spc="-25">
                <a:solidFill>
                  <a:srgbClr val="DF6C5D"/>
                </a:solidFill>
              </a:rPr>
              <a:t>جام</a:t>
            </a:r>
            <a:endParaRPr sz="1600"/>
          </a:p>
        </p:txBody>
      </p:sp>
      <p:sp>
        <p:nvSpPr>
          <p:cNvPr id="3" name="object 3" descr=""/>
          <p:cNvSpPr txBox="1"/>
          <p:nvPr/>
        </p:nvSpPr>
        <p:spPr>
          <a:xfrm>
            <a:off x="7488681" y="803909"/>
            <a:ext cx="786130" cy="23939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5"/>
              </a:spcBef>
            </a:pPr>
            <a:r>
              <a:rPr dirty="0" sz="1400" spc="-180" b="1">
                <a:latin typeface="Tahoma"/>
                <a:cs typeface="Tahoma"/>
              </a:rPr>
              <a:t>يعانطص</a:t>
            </a:r>
            <a:endParaRPr sz="1400">
              <a:latin typeface="Tahoma"/>
              <a:cs typeface="Tahoma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294892" y="845692"/>
            <a:ext cx="98425" cy="149225"/>
          </a:xfrm>
          <a:prstGeom prst="rect">
            <a:avLst/>
          </a:prstGeom>
        </p:spPr>
      </p:pic>
      <p:sp>
        <p:nvSpPr>
          <p:cNvPr id="5" name="object 5" descr=""/>
          <p:cNvSpPr txBox="1"/>
          <p:nvPr/>
        </p:nvSpPr>
        <p:spPr>
          <a:xfrm>
            <a:off x="8409464" y="702332"/>
            <a:ext cx="2594610" cy="699770"/>
          </a:xfrm>
          <a:prstGeom prst="rect">
            <a:avLst/>
          </a:prstGeom>
        </p:spPr>
        <p:txBody>
          <a:bodyPr wrap="square" lIns="0" tIns="1143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900"/>
              </a:spcBef>
            </a:pP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10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spc="25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55" b="1">
                <a:latin typeface="Tahoma"/>
                <a:cs typeface="Tahoma"/>
              </a:rPr>
              <a:t> </a:t>
            </a:r>
            <a:r>
              <a:rPr dirty="0" sz="1400" spc="-125" b="1" i="1">
                <a:latin typeface="Trebuchet MS"/>
                <a:cs typeface="Trebuchet MS"/>
              </a:rPr>
              <a:t>:</a:t>
            </a:r>
            <a:r>
              <a:rPr dirty="0" sz="1400" spc="-125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marL="405130">
              <a:lnSpc>
                <a:spcPct val="100000"/>
              </a:lnSpc>
              <a:spcBef>
                <a:spcPts val="910"/>
              </a:spcBef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</p:txBody>
      </p:sp>
      <p:grpSp>
        <p:nvGrpSpPr>
          <p:cNvPr id="6" name="object 6" descr=""/>
          <p:cNvGrpSpPr/>
          <p:nvPr/>
        </p:nvGrpSpPr>
        <p:grpSpPr>
          <a:xfrm>
            <a:off x="5465064" y="3429000"/>
            <a:ext cx="5834380" cy="512445"/>
            <a:chOff x="5465064" y="3429000"/>
            <a:chExt cx="5834380" cy="512445"/>
          </a:xfrm>
        </p:grpSpPr>
        <p:sp>
          <p:nvSpPr>
            <p:cNvPr id="7" name="object 7" descr=""/>
            <p:cNvSpPr/>
            <p:nvPr/>
          </p:nvSpPr>
          <p:spPr>
            <a:xfrm>
              <a:off x="5465064" y="3429000"/>
              <a:ext cx="5834380" cy="512445"/>
            </a:xfrm>
            <a:custGeom>
              <a:avLst/>
              <a:gdLst/>
              <a:ahLst/>
              <a:cxnLst/>
              <a:rect l="l" t="t" r="r" b="b"/>
              <a:pathLst>
                <a:path w="5834380" h="512445">
                  <a:moveTo>
                    <a:pt x="5833872" y="0"/>
                  </a:moveTo>
                  <a:lnTo>
                    <a:pt x="0" y="0"/>
                  </a:lnTo>
                  <a:lnTo>
                    <a:pt x="0" y="512063"/>
                  </a:lnTo>
                  <a:lnTo>
                    <a:pt x="5833872" y="512063"/>
                  </a:lnTo>
                  <a:lnTo>
                    <a:pt x="583387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8" name="object 8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815082" y="3476625"/>
              <a:ext cx="177800" cy="273050"/>
            </a:xfrm>
            <a:prstGeom prst="rect">
              <a:avLst/>
            </a:prstGeom>
          </p:spPr>
        </p:pic>
      </p:grpSp>
      <p:sp>
        <p:nvSpPr>
          <p:cNvPr id="9" name="object 9" descr=""/>
          <p:cNvSpPr txBox="1"/>
          <p:nvPr/>
        </p:nvSpPr>
        <p:spPr>
          <a:xfrm>
            <a:off x="5465064" y="3429000"/>
            <a:ext cx="5834380" cy="51244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r" marL="108585" marR="124460">
              <a:lnSpc>
                <a:spcPts val="3045"/>
              </a:lnSpc>
            </a:pPr>
            <a:r>
              <a:rPr dirty="0" sz="2600" spc="-630" b="1">
                <a:solidFill>
                  <a:srgbClr val="FF0000"/>
                </a:solidFill>
                <a:latin typeface="Tahoma"/>
                <a:cs typeface="Tahoma"/>
              </a:rPr>
              <a:t>يئاضقلا</a:t>
            </a:r>
            <a:r>
              <a:rPr dirty="0" sz="2600" spc="5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600" spc="-35" b="1">
                <a:solidFill>
                  <a:srgbClr val="FF0000"/>
                </a:solidFill>
                <a:latin typeface="Tahoma"/>
                <a:cs typeface="Tahoma"/>
              </a:rPr>
              <a:t>لمعلاو</a:t>
            </a:r>
            <a:r>
              <a:rPr dirty="0" sz="2600" spc="-8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600" spc="-335" b="1">
                <a:solidFill>
                  <a:srgbClr val="FF0000"/>
                </a:solidFill>
                <a:latin typeface="Tahoma"/>
                <a:cs typeface="Tahoma"/>
              </a:rPr>
              <a:t>يعانطص</a:t>
            </a:r>
            <a:r>
              <a:rPr dirty="0" sz="2600" spc="365" b="1">
                <a:solidFill>
                  <a:srgbClr val="FF0000"/>
                </a:solidFill>
                <a:latin typeface="Tahoma"/>
                <a:cs typeface="Tahoma"/>
              </a:rPr>
              <a:t>  </a:t>
            </a:r>
            <a:r>
              <a:rPr dirty="0" sz="2600" b="1">
                <a:solidFill>
                  <a:srgbClr val="FF0000"/>
                </a:solidFill>
                <a:latin typeface="Tahoma"/>
                <a:cs typeface="Tahoma"/>
              </a:rPr>
              <a:t>ا</a:t>
            </a:r>
            <a:r>
              <a:rPr dirty="0" sz="2600" spc="1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600" spc="-120" b="1">
                <a:solidFill>
                  <a:srgbClr val="FF0000"/>
                </a:solidFill>
                <a:latin typeface="Tahoma"/>
                <a:cs typeface="Tahoma"/>
              </a:rPr>
              <a:t>ءاكذلا</a:t>
            </a:r>
            <a:endParaRPr sz="2600">
              <a:latin typeface="Tahoma"/>
              <a:cs typeface="Tahoma"/>
            </a:endParaRPr>
          </a:p>
        </p:txBody>
      </p:sp>
      <p:pic>
        <p:nvPicPr>
          <p:cNvPr id="10" name="object 10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96468" y="1632204"/>
            <a:ext cx="3896867" cy="4343400"/>
          </a:xfrm>
          <a:prstGeom prst="rect">
            <a:avLst/>
          </a:prstGeom>
        </p:spPr>
      </p:pic>
      <p:sp>
        <p:nvSpPr>
          <p:cNvPr id="11" name="object 11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0"/>
            <a:ext cx="12192000" cy="6839584"/>
            <a:chOff x="0" y="0"/>
            <a:chExt cx="12192000" cy="6839584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92000" cy="6838974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95071" y="269747"/>
              <a:ext cx="2953512" cy="1022603"/>
            </a:xfrm>
            <a:prstGeom prst="rect">
              <a:avLst/>
            </a:prstGeom>
          </p:spPr>
        </p:pic>
      </p:grpSp>
      <p:sp>
        <p:nvSpPr>
          <p:cNvPr id="5" name="object 5" descr=""/>
          <p:cNvSpPr txBox="1"/>
          <p:nvPr/>
        </p:nvSpPr>
        <p:spPr>
          <a:xfrm>
            <a:off x="8057133" y="447293"/>
            <a:ext cx="2371725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7488681" y="803909"/>
            <a:ext cx="786130" cy="23939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5"/>
              </a:spcBef>
            </a:pPr>
            <a:r>
              <a:rPr dirty="0" sz="1400" spc="-180" b="1">
                <a:latin typeface="Tahoma"/>
                <a:cs typeface="Tahoma"/>
              </a:rPr>
              <a:t>يعانطص</a:t>
            </a:r>
            <a:endParaRPr sz="1400">
              <a:latin typeface="Tahoma"/>
              <a:cs typeface="Tahoma"/>
            </a:endParaRPr>
          </a:p>
        </p:txBody>
      </p:sp>
      <p:pic>
        <p:nvPicPr>
          <p:cNvPr id="7" name="object 7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8294892" y="845692"/>
            <a:ext cx="98425" cy="149225"/>
          </a:xfrm>
          <a:prstGeom prst="rect">
            <a:avLst/>
          </a:prstGeom>
        </p:spPr>
      </p:pic>
      <p:sp>
        <p:nvSpPr>
          <p:cNvPr id="8" name="object 8" descr=""/>
          <p:cNvSpPr txBox="1"/>
          <p:nvPr/>
        </p:nvSpPr>
        <p:spPr>
          <a:xfrm>
            <a:off x="8409464" y="702332"/>
            <a:ext cx="2594610" cy="699770"/>
          </a:xfrm>
          <a:prstGeom prst="rect">
            <a:avLst/>
          </a:prstGeom>
        </p:spPr>
        <p:txBody>
          <a:bodyPr wrap="square" lIns="0" tIns="1143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900"/>
              </a:spcBef>
            </a:pP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10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spc="25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55" b="1">
                <a:latin typeface="Tahoma"/>
                <a:cs typeface="Tahoma"/>
              </a:rPr>
              <a:t> </a:t>
            </a:r>
            <a:r>
              <a:rPr dirty="0" sz="1400" spc="-125" b="1" i="1">
                <a:latin typeface="Trebuchet MS"/>
                <a:cs typeface="Trebuchet MS"/>
              </a:rPr>
              <a:t>:</a:t>
            </a:r>
            <a:r>
              <a:rPr dirty="0" sz="1400" spc="-125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marL="405130">
              <a:lnSpc>
                <a:spcPct val="100000"/>
              </a:lnSpc>
              <a:spcBef>
                <a:spcPts val="910"/>
              </a:spcBef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</p:txBody>
      </p:sp>
      <p:pic>
        <p:nvPicPr>
          <p:cNvPr id="9" name="object 9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489204" y="1251203"/>
            <a:ext cx="11321796" cy="4925568"/>
          </a:xfrm>
          <a:prstGeom prst="rect">
            <a:avLst/>
          </a:prstGeom>
        </p:spPr>
      </p:pic>
      <p:sp>
        <p:nvSpPr>
          <p:cNvPr id="10" name="object 10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7488681" y="366522"/>
            <a:ext cx="3515360" cy="7264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581025" marR="580390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12700" marR="5080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ctr" marL="12700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3" name="object 3" descr=""/>
          <p:cNvSpPr/>
          <p:nvPr/>
        </p:nvSpPr>
        <p:spPr>
          <a:xfrm>
            <a:off x="457200" y="2177795"/>
            <a:ext cx="11506200" cy="3999229"/>
          </a:xfrm>
          <a:custGeom>
            <a:avLst/>
            <a:gdLst/>
            <a:ahLst/>
            <a:cxnLst/>
            <a:rect l="l" t="t" r="r" b="b"/>
            <a:pathLst>
              <a:path w="11506200" h="3999229">
                <a:moveTo>
                  <a:pt x="11506200" y="0"/>
                </a:moveTo>
                <a:lnTo>
                  <a:pt x="0" y="0"/>
                </a:lnTo>
                <a:lnTo>
                  <a:pt x="0" y="3998976"/>
                </a:lnTo>
                <a:lnTo>
                  <a:pt x="11506200" y="3998976"/>
                </a:lnTo>
                <a:lnTo>
                  <a:pt x="115062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 descr=""/>
          <p:cNvSpPr txBox="1"/>
          <p:nvPr/>
        </p:nvSpPr>
        <p:spPr>
          <a:xfrm>
            <a:off x="535940" y="2317495"/>
            <a:ext cx="11349990" cy="35585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95"/>
              </a:spcBef>
            </a:pPr>
            <a:r>
              <a:rPr dirty="0" sz="1900">
                <a:latin typeface="Tahoma"/>
                <a:cs typeface="Tahoma"/>
              </a:rPr>
              <a:t>ىوعدلا</a:t>
            </a:r>
            <a:r>
              <a:rPr dirty="0" sz="1900" spc="340">
                <a:latin typeface="Tahoma"/>
                <a:cs typeface="Tahoma"/>
              </a:rPr>
              <a:t> </a:t>
            </a:r>
            <a:r>
              <a:rPr dirty="0" sz="1900" spc="-370">
                <a:latin typeface="Tahoma"/>
                <a:cs typeface="Tahoma"/>
              </a:rPr>
              <a:t>تانايب</a:t>
            </a:r>
            <a:r>
              <a:rPr dirty="0" sz="1900" spc="345">
                <a:latin typeface="Tahoma"/>
                <a:cs typeface="Tahoma"/>
              </a:rPr>
              <a:t> </a:t>
            </a:r>
            <a:r>
              <a:rPr dirty="0" sz="1900">
                <a:latin typeface="Tahoma"/>
                <a:cs typeface="Tahoma"/>
              </a:rPr>
              <a:t>لاخدإل</a:t>
            </a:r>
            <a:r>
              <a:rPr dirty="0" sz="1900" spc="335">
                <a:latin typeface="Tahoma"/>
                <a:cs typeface="Tahoma"/>
              </a:rPr>
              <a:t> </a:t>
            </a:r>
            <a:r>
              <a:rPr dirty="0" sz="1900" spc="-425">
                <a:latin typeface="Tahoma"/>
                <a:cs typeface="Tahoma"/>
              </a:rPr>
              <a:t>رشبلا</a:t>
            </a:r>
            <a:r>
              <a:rPr dirty="0" sz="1900" spc="340">
                <a:latin typeface="Tahoma"/>
                <a:cs typeface="Tahoma"/>
              </a:rPr>
              <a:t> </a:t>
            </a:r>
            <a:r>
              <a:rPr dirty="0" sz="1900">
                <a:latin typeface="Tahoma"/>
                <a:cs typeface="Tahoma"/>
              </a:rPr>
              <a:t>لخدت</a:t>
            </a:r>
            <a:r>
              <a:rPr dirty="0" sz="1900" spc="345">
                <a:latin typeface="Tahoma"/>
                <a:cs typeface="Tahoma"/>
              </a:rPr>
              <a:t> </a:t>
            </a:r>
            <a:r>
              <a:rPr dirty="0" sz="1900" spc="-355">
                <a:latin typeface="Tahoma"/>
                <a:cs typeface="Tahoma"/>
              </a:rPr>
              <a:t>بلطتي</a:t>
            </a:r>
            <a:r>
              <a:rPr dirty="0" sz="1900" spc="340">
                <a:latin typeface="Tahoma"/>
                <a:cs typeface="Tahoma"/>
              </a:rPr>
              <a:t> </a:t>
            </a:r>
            <a:r>
              <a:rPr dirty="0" sz="1900" spc="-180">
                <a:latin typeface="Tahoma"/>
                <a:cs typeface="Tahoma"/>
              </a:rPr>
              <a:t>ريخألا</a:t>
            </a:r>
            <a:r>
              <a:rPr dirty="0" sz="1900" spc="345">
                <a:latin typeface="Tahoma"/>
                <a:cs typeface="Tahoma"/>
              </a:rPr>
              <a:t> </a:t>
            </a:r>
            <a:r>
              <a:rPr dirty="0" sz="1900" spc="80">
                <a:latin typeface="Tahoma"/>
                <a:cs typeface="Tahoma"/>
              </a:rPr>
              <a:t>نأ</a:t>
            </a:r>
            <a:r>
              <a:rPr dirty="0" sz="1900" spc="360">
                <a:latin typeface="Tahoma"/>
                <a:cs typeface="Tahoma"/>
              </a:rPr>
              <a:t> </a:t>
            </a:r>
            <a:r>
              <a:rPr dirty="0" sz="1900" spc="-65">
                <a:latin typeface="Tahoma"/>
                <a:cs typeface="Tahoma"/>
              </a:rPr>
              <a:t>يف</a:t>
            </a:r>
            <a:r>
              <a:rPr dirty="0" sz="1900" spc="340">
                <a:latin typeface="Tahoma"/>
                <a:cs typeface="Tahoma"/>
              </a:rPr>
              <a:t> </a:t>
            </a:r>
            <a:r>
              <a:rPr dirty="0" sz="1900" spc="-275">
                <a:latin typeface="Tahoma"/>
                <a:cs typeface="Tahoma"/>
              </a:rPr>
              <a:t>ينورتكلإلا</a:t>
            </a:r>
            <a:r>
              <a:rPr dirty="0" sz="1900" spc="355">
                <a:latin typeface="Tahoma"/>
                <a:cs typeface="Tahoma"/>
              </a:rPr>
              <a:t> </a:t>
            </a:r>
            <a:r>
              <a:rPr dirty="0" sz="1900" spc="-305">
                <a:latin typeface="Tahoma"/>
                <a:cs typeface="Tahoma"/>
              </a:rPr>
              <a:t>يضاقتلا</a:t>
            </a:r>
            <a:r>
              <a:rPr dirty="0" sz="1900" spc="345">
                <a:latin typeface="Tahoma"/>
                <a:cs typeface="Tahoma"/>
              </a:rPr>
              <a:t> </a:t>
            </a:r>
            <a:r>
              <a:rPr dirty="0" sz="1900" spc="160">
                <a:latin typeface="Tahoma"/>
                <a:cs typeface="Tahoma"/>
              </a:rPr>
              <a:t>نع</a:t>
            </a:r>
            <a:r>
              <a:rPr dirty="0" sz="1900" spc="340">
                <a:latin typeface="Tahoma"/>
                <a:cs typeface="Tahoma"/>
              </a:rPr>
              <a:t> </a:t>
            </a:r>
            <a:r>
              <a:rPr dirty="0" sz="1900" spc="-95">
                <a:latin typeface="Tahoma"/>
                <a:cs typeface="Tahoma"/>
              </a:rPr>
              <a:t>يكذلا</a:t>
            </a:r>
            <a:r>
              <a:rPr dirty="0" sz="1900" spc="335">
                <a:latin typeface="Tahoma"/>
                <a:cs typeface="Tahoma"/>
              </a:rPr>
              <a:t> </a:t>
            </a:r>
            <a:r>
              <a:rPr dirty="0" sz="1900" spc="-305">
                <a:latin typeface="Tahoma"/>
                <a:cs typeface="Tahoma"/>
              </a:rPr>
              <a:t>يضاقتلا</a:t>
            </a:r>
            <a:r>
              <a:rPr dirty="0" sz="1900" spc="340">
                <a:latin typeface="Tahoma"/>
                <a:cs typeface="Tahoma"/>
              </a:rPr>
              <a:t> </a:t>
            </a:r>
            <a:r>
              <a:rPr dirty="0" sz="1900" spc="-450">
                <a:latin typeface="Tahoma"/>
                <a:cs typeface="Tahoma"/>
              </a:rPr>
              <a:t>فلتخي</a:t>
            </a:r>
            <a:endParaRPr sz="1900">
              <a:latin typeface="Tahoma"/>
              <a:cs typeface="Tahoma"/>
            </a:endParaRPr>
          </a:p>
          <a:p>
            <a:pPr algn="r" marL="12700" marR="5080">
              <a:lnSpc>
                <a:spcPct val="160000"/>
              </a:lnSpc>
            </a:pPr>
            <a:r>
              <a:rPr dirty="0" sz="1900" spc="-245">
                <a:latin typeface="Tahoma"/>
                <a:cs typeface="Tahoma"/>
              </a:rPr>
              <a:t>يكاحت</a:t>
            </a:r>
            <a:r>
              <a:rPr dirty="0" sz="1900" spc="-15">
                <a:latin typeface="Tahoma"/>
                <a:cs typeface="Tahoma"/>
              </a:rPr>
              <a:t> </a:t>
            </a:r>
            <a:r>
              <a:rPr dirty="0" sz="1900" spc="-240">
                <a:latin typeface="Tahoma"/>
                <a:cs typeface="Tahoma"/>
              </a:rPr>
              <a:t>ةيعانص</a:t>
            </a:r>
            <a:r>
              <a:rPr dirty="0" sz="1900" spc="-15">
                <a:latin typeface="Tahoma"/>
                <a:cs typeface="Tahoma"/>
              </a:rPr>
              <a:t> </a:t>
            </a:r>
            <a:r>
              <a:rPr dirty="0" sz="1900" spc="-325">
                <a:latin typeface="Tahoma"/>
                <a:cs typeface="Tahoma"/>
              </a:rPr>
              <a:t>تاكبش</a:t>
            </a:r>
            <a:r>
              <a:rPr dirty="0" sz="1900" spc="-5">
                <a:latin typeface="Tahoma"/>
                <a:cs typeface="Tahoma"/>
              </a:rPr>
              <a:t> </a:t>
            </a:r>
            <a:r>
              <a:rPr dirty="0" sz="1900" spc="-254">
                <a:latin typeface="Tahoma"/>
                <a:cs typeface="Tahoma"/>
              </a:rPr>
              <a:t>ريوطت</a:t>
            </a:r>
            <a:r>
              <a:rPr dirty="0" sz="1900" spc="-5">
                <a:latin typeface="Tahoma"/>
                <a:cs typeface="Tahoma"/>
              </a:rPr>
              <a:t> </a:t>
            </a:r>
            <a:r>
              <a:rPr dirty="0" sz="1900" spc="-180">
                <a:latin typeface="Tahoma"/>
                <a:cs typeface="Tahoma"/>
              </a:rPr>
              <a:t>ىلع</a:t>
            </a:r>
            <a:r>
              <a:rPr dirty="0" sz="1900" spc="-15">
                <a:latin typeface="Tahoma"/>
                <a:cs typeface="Tahoma"/>
              </a:rPr>
              <a:t> </a:t>
            </a:r>
            <a:r>
              <a:rPr dirty="0" sz="1900" spc="-85">
                <a:latin typeface="Tahoma"/>
                <a:cs typeface="Tahoma"/>
              </a:rPr>
              <a:t>يعانطصالا</a:t>
            </a:r>
            <a:r>
              <a:rPr dirty="0" sz="1900" spc="-5">
                <a:latin typeface="Tahoma"/>
                <a:cs typeface="Tahoma"/>
              </a:rPr>
              <a:t> </a:t>
            </a:r>
            <a:r>
              <a:rPr dirty="0" sz="1900" spc="-40">
                <a:latin typeface="Tahoma"/>
                <a:cs typeface="Tahoma"/>
              </a:rPr>
              <a:t>ءاكذلا</a:t>
            </a:r>
            <a:r>
              <a:rPr dirty="0" sz="1900" spc="-10">
                <a:latin typeface="Tahoma"/>
                <a:cs typeface="Tahoma"/>
              </a:rPr>
              <a:t> </a:t>
            </a:r>
            <a:r>
              <a:rPr dirty="0" sz="1900" spc="-210">
                <a:latin typeface="Tahoma"/>
                <a:cs typeface="Tahoma"/>
              </a:rPr>
              <a:t>دمتعي</a:t>
            </a:r>
            <a:r>
              <a:rPr dirty="0" sz="1900" spc="-5">
                <a:latin typeface="Tahoma"/>
                <a:cs typeface="Tahoma"/>
              </a:rPr>
              <a:t> </a:t>
            </a:r>
            <a:r>
              <a:rPr dirty="0" sz="1900" spc="-395">
                <a:latin typeface="Tahoma"/>
                <a:cs typeface="Tahoma"/>
              </a:rPr>
              <a:t>امنيب</a:t>
            </a:r>
            <a:r>
              <a:rPr dirty="0" sz="1900" spc="-5">
                <a:latin typeface="Tahoma"/>
                <a:cs typeface="Tahoma"/>
              </a:rPr>
              <a:t> </a:t>
            </a:r>
            <a:r>
              <a:rPr dirty="0" sz="1900" spc="-365">
                <a:latin typeface="Tahoma"/>
                <a:cs typeface="Tahoma"/>
              </a:rPr>
              <a:t>،ةيئاضقلا</a:t>
            </a:r>
            <a:r>
              <a:rPr dirty="0" sz="1900" spc="-10">
                <a:latin typeface="Tahoma"/>
                <a:cs typeface="Tahoma"/>
              </a:rPr>
              <a:t> </a:t>
            </a:r>
            <a:r>
              <a:rPr dirty="0" sz="1900">
                <a:latin typeface="Tahoma"/>
                <a:cs typeface="Tahoma"/>
              </a:rPr>
              <a:t>تاءارجإلا</a:t>
            </a:r>
            <a:r>
              <a:rPr dirty="0" sz="1900" spc="-10">
                <a:latin typeface="Tahoma"/>
                <a:cs typeface="Tahoma"/>
              </a:rPr>
              <a:t> </a:t>
            </a:r>
            <a:r>
              <a:rPr dirty="0" sz="1900" spc="-330">
                <a:latin typeface="Tahoma"/>
                <a:cs typeface="Tahoma"/>
              </a:rPr>
              <a:t>يقاب</a:t>
            </a:r>
            <a:r>
              <a:rPr dirty="0" sz="1900" spc="-25">
                <a:latin typeface="Tahoma"/>
                <a:cs typeface="Tahoma"/>
              </a:rPr>
              <a:t> </a:t>
            </a:r>
            <a:r>
              <a:rPr dirty="0" sz="1900">
                <a:latin typeface="Tahoma"/>
                <a:cs typeface="Tahoma"/>
              </a:rPr>
              <a:t>مامتإو</a:t>
            </a:r>
            <a:r>
              <a:rPr dirty="0" sz="1900">
                <a:latin typeface="Tahoma"/>
                <a:cs typeface="Tahoma"/>
              </a:rPr>
              <a:t> </a:t>
            </a:r>
            <a:r>
              <a:rPr dirty="0" sz="1900" spc="-295">
                <a:latin typeface="Tahoma"/>
                <a:cs typeface="Tahoma"/>
              </a:rPr>
              <a:t>اهليجستو</a:t>
            </a:r>
            <a:r>
              <a:rPr dirty="0" sz="1900" spc="155">
                <a:latin typeface="Tahoma"/>
                <a:cs typeface="Tahoma"/>
              </a:rPr>
              <a:t> </a:t>
            </a:r>
            <a:r>
              <a:rPr dirty="0" sz="1900" spc="155">
                <a:latin typeface="Tahoma"/>
                <a:cs typeface="Tahoma"/>
              </a:rPr>
              <a:t>نع</a:t>
            </a:r>
            <a:r>
              <a:rPr dirty="0" sz="1900" spc="-85">
                <a:latin typeface="Tahoma"/>
                <a:cs typeface="Tahoma"/>
              </a:rPr>
              <a:t> </a:t>
            </a:r>
            <a:r>
              <a:rPr dirty="0" sz="1900" spc="-185">
                <a:latin typeface="Tahoma"/>
                <a:cs typeface="Tahoma"/>
              </a:rPr>
              <a:t>ءانغتسالا</a:t>
            </a:r>
            <a:r>
              <a:rPr dirty="0" sz="1900" spc="40">
                <a:latin typeface="Tahoma"/>
                <a:cs typeface="Tahoma"/>
              </a:rPr>
              <a:t> </a:t>
            </a:r>
            <a:r>
              <a:rPr dirty="0" sz="1900" spc="270">
                <a:latin typeface="Tahoma"/>
                <a:cs typeface="Tahoma"/>
              </a:rPr>
              <a:t>اذه</a:t>
            </a:r>
            <a:r>
              <a:rPr dirty="0" sz="1900" spc="45">
                <a:latin typeface="Tahoma"/>
                <a:cs typeface="Tahoma"/>
              </a:rPr>
              <a:t> </a:t>
            </a:r>
            <a:r>
              <a:rPr dirty="0" sz="1900" spc="-345">
                <a:latin typeface="Tahoma"/>
                <a:cs typeface="Tahoma"/>
              </a:rPr>
              <a:t>ينعي</a:t>
            </a:r>
            <a:r>
              <a:rPr dirty="0" sz="1900" spc="85">
                <a:latin typeface="Tahoma"/>
                <a:cs typeface="Tahoma"/>
              </a:rPr>
              <a:t> </a:t>
            </a:r>
            <a:r>
              <a:rPr dirty="0" sz="1900" spc="-165">
                <a:latin typeface="Tahoma"/>
                <a:cs typeface="Tahoma"/>
              </a:rPr>
              <a:t>ال</a:t>
            </a:r>
            <a:r>
              <a:rPr dirty="0" sz="1900" spc="45">
                <a:latin typeface="Tahoma"/>
                <a:cs typeface="Tahoma"/>
              </a:rPr>
              <a:t> </a:t>
            </a:r>
            <a:r>
              <a:rPr dirty="0" sz="1900" spc="-45">
                <a:latin typeface="Tahoma"/>
                <a:cs typeface="Tahoma"/>
              </a:rPr>
              <a:t>،كلذ</a:t>
            </a:r>
            <a:r>
              <a:rPr dirty="0" sz="1900" spc="60">
                <a:latin typeface="Tahoma"/>
                <a:cs typeface="Tahoma"/>
              </a:rPr>
              <a:t> </a:t>
            </a:r>
            <a:r>
              <a:rPr dirty="0" sz="1900" spc="210">
                <a:latin typeface="Tahoma"/>
                <a:cs typeface="Tahoma"/>
              </a:rPr>
              <a:t>عمو</a:t>
            </a:r>
            <a:r>
              <a:rPr dirty="0" sz="1900" spc="40">
                <a:latin typeface="Tahoma"/>
                <a:cs typeface="Tahoma"/>
              </a:rPr>
              <a:t> </a:t>
            </a:r>
            <a:r>
              <a:rPr dirty="0" sz="1900" spc="-355" i="1">
                <a:latin typeface="Verdana"/>
                <a:cs typeface="Verdana"/>
              </a:rPr>
              <a:t>.</a:t>
            </a:r>
            <a:r>
              <a:rPr dirty="0" sz="1900" spc="-355">
                <a:latin typeface="Tahoma"/>
                <a:cs typeface="Tahoma"/>
              </a:rPr>
              <a:t>يرشب</a:t>
            </a:r>
            <a:r>
              <a:rPr dirty="0" sz="1900" spc="85">
                <a:latin typeface="Tahoma"/>
                <a:cs typeface="Tahoma"/>
              </a:rPr>
              <a:t> </a:t>
            </a:r>
            <a:r>
              <a:rPr dirty="0" sz="1900" spc="-40">
                <a:latin typeface="Tahoma"/>
                <a:cs typeface="Tahoma"/>
              </a:rPr>
              <a:t>لخدت</a:t>
            </a:r>
            <a:r>
              <a:rPr dirty="0" sz="1900" spc="55">
                <a:latin typeface="Tahoma"/>
                <a:cs typeface="Tahoma"/>
              </a:rPr>
              <a:t> </a:t>
            </a:r>
            <a:r>
              <a:rPr dirty="0" sz="1900" spc="200">
                <a:latin typeface="Tahoma"/>
                <a:cs typeface="Tahoma"/>
              </a:rPr>
              <a:t>نود</a:t>
            </a:r>
            <a:r>
              <a:rPr dirty="0" sz="1900" spc="50">
                <a:latin typeface="Tahoma"/>
                <a:cs typeface="Tahoma"/>
              </a:rPr>
              <a:t> </a:t>
            </a:r>
            <a:r>
              <a:rPr dirty="0" sz="1900" spc="-130">
                <a:latin typeface="Tahoma"/>
                <a:cs typeface="Tahoma"/>
              </a:rPr>
              <a:t>تارارقلا</a:t>
            </a:r>
            <a:r>
              <a:rPr dirty="0" sz="1900" spc="60">
                <a:latin typeface="Tahoma"/>
                <a:cs typeface="Tahoma"/>
              </a:rPr>
              <a:t> </a:t>
            </a:r>
            <a:r>
              <a:rPr dirty="0" sz="1900" spc="-80">
                <a:latin typeface="Tahoma"/>
                <a:cs typeface="Tahoma"/>
              </a:rPr>
              <a:t>ذاختا</a:t>
            </a:r>
            <a:r>
              <a:rPr dirty="0" sz="1900" spc="45">
                <a:latin typeface="Tahoma"/>
                <a:cs typeface="Tahoma"/>
              </a:rPr>
              <a:t> </a:t>
            </a:r>
            <a:r>
              <a:rPr dirty="0" sz="1900" spc="229">
                <a:latin typeface="Tahoma"/>
                <a:cs typeface="Tahoma"/>
              </a:rPr>
              <a:t>نم</a:t>
            </a:r>
            <a:r>
              <a:rPr dirty="0" sz="1900" spc="60">
                <a:latin typeface="Tahoma"/>
                <a:cs typeface="Tahoma"/>
              </a:rPr>
              <a:t> </a:t>
            </a:r>
            <a:r>
              <a:rPr dirty="0" sz="1900" spc="-270">
                <a:latin typeface="Tahoma"/>
                <a:cs typeface="Tahoma"/>
              </a:rPr>
              <a:t>هنكمي</a:t>
            </a:r>
            <a:r>
              <a:rPr dirty="0" sz="1900" spc="90">
                <a:latin typeface="Tahoma"/>
                <a:cs typeface="Tahoma"/>
              </a:rPr>
              <a:t> </a:t>
            </a:r>
            <a:r>
              <a:rPr dirty="0" sz="1900" spc="210">
                <a:latin typeface="Tahoma"/>
                <a:cs typeface="Tahoma"/>
              </a:rPr>
              <a:t>امم</a:t>
            </a:r>
            <a:r>
              <a:rPr dirty="0" sz="1900" spc="45">
                <a:latin typeface="Tahoma"/>
                <a:cs typeface="Tahoma"/>
              </a:rPr>
              <a:t> </a:t>
            </a:r>
            <a:r>
              <a:rPr dirty="0" sz="1900" spc="-325">
                <a:latin typeface="Tahoma"/>
                <a:cs typeface="Tahoma"/>
              </a:rPr>
              <a:t>،يرشبلا</a:t>
            </a:r>
            <a:r>
              <a:rPr dirty="0" sz="1900" spc="90">
                <a:latin typeface="Tahoma"/>
                <a:cs typeface="Tahoma"/>
              </a:rPr>
              <a:t> </a:t>
            </a:r>
            <a:r>
              <a:rPr dirty="0" sz="1900">
                <a:latin typeface="Tahoma"/>
                <a:cs typeface="Tahoma"/>
              </a:rPr>
              <a:t>غامدلا</a:t>
            </a:r>
            <a:r>
              <a:rPr dirty="0" sz="1900" spc="50">
                <a:latin typeface="Tahoma"/>
                <a:cs typeface="Tahoma"/>
              </a:rPr>
              <a:t> </a:t>
            </a:r>
            <a:r>
              <a:rPr dirty="0" sz="1900" spc="195">
                <a:latin typeface="Tahoma"/>
                <a:cs typeface="Tahoma"/>
              </a:rPr>
              <a:t>لمع</a:t>
            </a:r>
            <a:r>
              <a:rPr dirty="0" sz="1900" spc="195">
                <a:latin typeface="Tahoma"/>
                <a:cs typeface="Tahoma"/>
              </a:rPr>
              <a:t> </a:t>
            </a:r>
            <a:r>
              <a:rPr dirty="0" sz="1900" spc="-180">
                <a:latin typeface="Tahoma"/>
                <a:cs typeface="Tahoma"/>
              </a:rPr>
              <a:t>ىلع</a:t>
            </a:r>
            <a:r>
              <a:rPr dirty="0" sz="1900" spc="30">
                <a:latin typeface="Tahoma"/>
                <a:cs typeface="Tahoma"/>
              </a:rPr>
              <a:t> </a:t>
            </a:r>
            <a:r>
              <a:rPr dirty="0" sz="1900" spc="-455">
                <a:latin typeface="Tahoma"/>
                <a:cs typeface="Tahoma"/>
              </a:rPr>
              <a:t>ار</a:t>
            </a:r>
            <a:r>
              <a:rPr dirty="0" baseline="2923" sz="2850" spc="-682">
                <a:latin typeface="Tahoma"/>
                <a:cs typeface="Tahoma"/>
              </a:rPr>
              <a:t>"</a:t>
            </a:r>
            <a:r>
              <a:rPr dirty="0" baseline="2923" sz="2850" spc="-44">
                <a:latin typeface="Tahoma"/>
                <a:cs typeface="Tahoma"/>
              </a:rPr>
              <a:t> </a:t>
            </a:r>
            <a:r>
              <a:rPr dirty="0" sz="1900" spc="245">
                <a:latin typeface="Tahoma"/>
                <a:cs typeface="Tahoma"/>
              </a:rPr>
              <a:t>طخ</a:t>
            </a:r>
            <a:r>
              <a:rPr dirty="0" sz="1900" spc="-150">
                <a:latin typeface="Tahoma"/>
                <a:cs typeface="Tahoma"/>
              </a:rPr>
              <a:t> </a:t>
            </a:r>
            <a:r>
              <a:rPr dirty="0" sz="1900" spc="-425">
                <a:latin typeface="Tahoma"/>
                <a:cs typeface="Tahoma"/>
              </a:rPr>
              <a:t>لكشي</a:t>
            </a:r>
            <a:r>
              <a:rPr dirty="0" sz="1900" spc="50">
                <a:latin typeface="Tahoma"/>
                <a:cs typeface="Tahoma"/>
              </a:rPr>
              <a:t> </a:t>
            </a:r>
            <a:r>
              <a:rPr dirty="0" sz="1900">
                <a:latin typeface="Tahoma"/>
                <a:cs typeface="Tahoma"/>
              </a:rPr>
              <a:t>دق</a:t>
            </a:r>
            <a:r>
              <a:rPr dirty="0" sz="1900" spc="-100">
                <a:latin typeface="Tahoma"/>
                <a:cs typeface="Tahoma"/>
              </a:rPr>
              <a:t> </a:t>
            </a:r>
            <a:r>
              <a:rPr dirty="0" sz="1900" spc="-60">
                <a:latin typeface="Tahoma"/>
                <a:cs typeface="Tahoma"/>
              </a:rPr>
              <a:t>يعانطصالا</a:t>
            </a:r>
            <a:r>
              <a:rPr dirty="0" sz="1900" spc="15">
                <a:latin typeface="Tahoma"/>
                <a:cs typeface="Tahoma"/>
              </a:rPr>
              <a:t> </a:t>
            </a:r>
            <a:r>
              <a:rPr dirty="0" sz="1900" spc="-30">
                <a:latin typeface="Tahoma"/>
                <a:cs typeface="Tahoma"/>
              </a:rPr>
              <a:t>ءاكذلا</a:t>
            </a:r>
            <a:r>
              <a:rPr dirty="0" sz="1900" spc="5">
                <a:latin typeface="Tahoma"/>
                <a:cs typeface="Tahoma"/>
              </a:rPr>
              <a:t> </a:t>
            </a:r>
            <a:r>
              <a:rPr dirty="0" sz="1900" spc="80">
                <a:latin typeface="Tahoma"/>
                <a:cs typeface="Tahoma"/>
              </a:rPr>
              <a:t>نأ</a:t>
            </a:r>
            <a:r>
              <a:rPr dirty="0" sz="1900" spc="5">
                <a:latin typeface="Tahoma"/>
                <a:cs typeface="Tahoma"/>
              </a:rPr>
              <a:t> </a:t>
            </a:r>
            <a:r>
              <a:rPr dirty="0" sz="1900" spc="235">
                <a:latin typeface="Tahoma"/>
                <a:cs typeface="Tahoma"/>
              </a:rPr>
              <a:t>نم</a:t>
            </a:r>
            <a:r>
              <a:rPr dirty="0" sz="1900" spc="15">
                <a:latin typeface="Tahoma"/>
                <a:cs typeface="Tahoma"/>
              </a:rPr>
              <a:t> </a:t>
            </a:r>
            <a:r>
              <a:rPr dirty="0" sz="1900">
                <a:latin typeface="Tahoma"/>
                <a:cs typeface="Tahoma"/>
              </a:rPr>
              <a:t>ءاملعلا</a:t>
            </a:r>
            <a:r>
              <a:rPr dirty="0" sz="1900" spc="10">
                <a:latin typeface="Tahoma"/>
                <a:cs typeface="Tahoma"/>
              </a:rPr>
              <a:t> </a:t>
            </a:r>
            <a:r>
              <a:rPr dirty="0" sz="1900">
                <a:latin typeface="Tahoma"/>
                <a:cs typeface="Tahoma"/>
              </a:rPr>
              <a:t>ضعب</a:t>
            </a:r>
            <a:r>
              <a:rPr dirty="0" sz="1900">
                <a:latin typeface="Tahoma"/>
                <a:cs typeface="Tahoma"/>
              </a:rPr>
              <a:t> </a:t>
            </a:r>
            <a:r>
              <a:rPr dirty="0" sz="1900" spc="-245">
                <a:latin typeface="Tahoma"/>
                <a:cs typeface="Tahoma"/>
              </a:rPr>
              <a:t>تاريذحت</a:t>
            </a:r>
            <a:r>
              <a:rPr dirty="0" sz="1900" spc="50">
                <a:latin typeface="Tahoma"/>
                <a:cs typeface="Tahoma"/>
              </a:rPr>
              <a:t> </a:t>
            </a:r>
            <a:r>
              <a:rPr dirty="0" sz="1900" spc="229">
                <a:latin typeface="Tahoma"/>
                <a:cs typeface="Tahoma"/>
              </a:rPr>
              <a:t>نم</a:t>
            </a:r>
            <a:r>
              <a:rPr dirty="0" sz="1900" spc="20">
                <a:latin typeface="Tahoma"/>
                <a:cs typeface="Tahoma"/>
              </a:rPr>
              <a:t> </a:t>
            </a:r>
            <a:r>
              <a:rPr dirty="0" sz="1900" spc="-70">
                <a:latin typeface="Tahoma"/>
                <a:cs typeface="Tahoma"/>
              </a:rPr>
              <a:t>مغرلا</a:t>
            </a:r>
            <a:r>
              <a:rPr dirty="0" sz="1900" spc="5">
                <a:latin typeface="Tahoma"/>
                <a:cs typeface="Tahoma"/>
              </a:rPr>
              <a:t> </a:t>
            </a:r>
            <a:r>
              <a:rPr dirty="0" sz="1900" spc="-180">
                <a:latin typeface="Tahoma"/>
                <a:cs typeface="Tahoma"/>
              </a:rPr>
              <a:t>ىلع</a:t>
            </a:r>
            <a:r>
              <a:rPr dirty="0" sz="1900" spc="30">
                <a:latin typeface="Tahoma"/>
                <a:cs typeface="Tahoma"/>
              </a:rPr>
              <a:t> </a:t>
            </a:r>
            <a:r>
              <a:rPr dirty="0" sz="1900" spc="-370">
                <a:latin typeface="Tahoma"/>
                <a:cs typeface="Tahoma"/>
              </a:rPr>
              <a:t>،ام</a:t>
            </a:r>
            <a:r>
              <a:rPr dirty="0" baseline="2923" sz="2850" spc="-555">
                <a:latin typeface="Tahoma"/>
                <a:cs typeface="Tahoma"/>
              </a:rPr>
              <a:t>"</a:t>
            </a:r>
            <a:r>
              <a:rPr dirty="0" baseline="2923" sz="2850" spc="202">
                <a:latin typeface="Tahoma"/>
                <a:cs typeface="Tahoma"/>
              </a:rPr>
              <a:t> </a:t>
            </a:r>
            <a:r>
              <a:rPr dirty="0" sz="1900" spc="-165">
                <a:latin typeface="Tahoma"/>
                <a:cs typeface="Tahoma"/>
              </a:rPr>
              <a:t>امت</a:t>
            </a:r>
            <a:r>
              <a:rPr dirty="0" sz="1900" spc="15">
                <a:latin typeface="Tahoma"/>
                <a:cs typeface="Tahoma"/>
              </a:rPr>
              <a:t> </a:t>
            </a:r>
            <a:r>
              <a:rPr dirty="0" sz="1900" spc="-335">
                <a:latin typeface="Tahoma"/>
                <a:cs typeface="Tahoma"/>
              </a:rPr>
              <a:t>يرشبلا</a:t>
            </a:r>
            <a:r>
              <a:rPr dirty="0" sz="1900" spc="50">
                <a:latin typeface="Tahoma"/>
                <a:cs typeface="Tahoma"/>
              </a:rPr>
              <a:t> </a:t>
            </a:r>
            <a:r>
              <a:rPr dirty="0" sz="1900" spc="-120">
                <a:latin typeface="Tahoma"/>
                <a:cs typeface="Tahoma"/>
              </a:rPr>
              <a:t>رصنعلا</a:t>
            </a:r>
            <a:r>
              <a:rPr dirty="0" sz="1900" spc="-120">
                <a:latin typeface="Tahoma"/>
                <a:cs typeface="Tahoma"/>
              </a:rPr>
              <a:t> </a:t>
            </a:r>
            <a:r>
              <a:rPr dirty="0" sz="1900" spc="85">
                <a:latin typeface="Tahoma"/>
                <a:cs typeface="Tahoma"/>
              </a:rPr>
              <a:t>فصو</a:t>
            </a:r>
            <a:r>
              <a:rPr dirty="0" sz="1900" spc="-25">
                <a:latin typeface="Tahoma"/>
                <a:cs typeface="Tahoma"/>
              </a:rPr>
              <a:t> </a:t>
            </a:r>
            <a:r>
              <a:rPr dirty="0" sz="1900" spc="-125">
                <a:latin typeface="Tahoma"/>
                <a:cs typeface="Tahoma"/>
              </a:rPr>
              <a:t>،لاثملا</a:t>
            </a:r>
            <a:r>
              <a:rPr dirty="0" sz="1900" spc="114">
                <a:latin typeface="Tahoma"/>
                <a:cs typeface="Tahoma"/>
              </a:rPr>
              <a:t> </a:t>
            </a:r>
            <a:r>
              <a:rPr dirty="0" sz="1900" spc="-560">
                <a:latin typeface="Tahoma"/>
                <a:cs typeface="Tahoma"/>
              </a:rPr>
              <a:t>ليبس</a:t>
            </a:r>
            <a:r>
              <a:rPr dirty="0" sz="1900" spc="310">
                <a:latin typeface="Tahoma"/>
                <a:cs typeface="Tahoma"/>
              </a:rPr>
              <a:t> </a:t>
            </a:r>
            <a:r>
              <a:rPr dirty="0" sz="1900" spc="-85">
                <a:latin typeface="Tahoma"/>
                <a:cs typeface="Tahoma"/>
              </a:rPr>
              <a:t>ىلع</a:t>
            </a:r>
            <a:r>
              <a:rPr dirty="0" sz="1900" spc="130">
                <a:latin typeface="Tahoma"/>
                <a:cs typeface="Tahoma"/>
              </a:rPr>
              <a:t> </a:t>
            </a:r>
            <a:r>
              <a:rPr dirty="0" sz="1900" spc="-100" i="1">
                <a:latin typeface="Verdana"/>
                <a:cs typeface="Verdana"/>
              </a:rPr>
              <a:t>.</a:t>
            </a:r>
            <a:r>
              <a:rPr dirty="0" sz="1900" spc="-100">
                <a:latin typeface="Tahoma"/>
                <a:cs typeface="Tahoma"/>
              </a:rPr>
              <a:t>ملاعلا</a:t>
            </a:r>
            <a:r>
              <a:rPr dirty="0" sz="1900" spc="130">
                <a:latin typeface="Tahoma"/>
                <a:cs typeface="Tahoma"/>
              </a:rPr>
              <a:t> </a:t>
            </a:r>
            <a:r>
              <a:rPr dirty="0" sz="1900" spc="-70">
                <a:latin typeface="Tahoma"/>
                <a:cs typeface="Tahoma"/>
              </a:rPr>
              <a:t>ىلع</a:t>
            </a:r>
            <a:r>
              <a:rPr dirty="0" sz="1900" spc="140">
                <a:latin typeface="Tahoma"/>
                <a:cs typeface="Tahoma"/>
              </a:rPr>
              <a:t> </a:t>
            </a:r>
            <a:r>
              <a:rPr dirty="0" sz="1900" spc="-50">
                <a:latin typeface="Tahoma"/>
                <a:cs typeface="Tahoma"/>
              </a:rPr>
              <a:t>يعانطصالا</a:t>
            </a:r>
            <a:r>
              <a:rPr dirty="0" sz="1900" spc="145">
                <a:latin typeface="Tahoma"/>
                <a:cs typeface="Tahoma"/>
              </a:rPr>
              <a:t> </a:t>
            </a:r>
            <a:r>
              <a:rPr dirty="0" sz="1900">
                <a:latin typeface="Tahoma"/>
                <a:cs typeface="Tahoma"/>
              </a:rPr>
              <a:t>ءاكذلا</a:t>
            </a:r>
            <a:r>
              <a:rPr dirty="0" sz="1900" spc="130">
                <a:latin typeface="Tahoma"/>
                <a:cs typeface="Tahoma"/>
              </a:rPr>
              <a:t> </a:t>
            </a:r>
            <a:r>
              <a:rPr dirty="0" sz="1900" spc="-150">
                <a:latin typeface="Tahoma"/>
                <a:cs typeface="Tahoma"/>
              </a:rPr>
              <a:t>ةرطيس</a:t>
            </a:r>
            <a:r>
              <a:rPr dirty="0" sz="1900" spc="120">
                <a:latin typeface="Tahoma"/>
                <a:cs typeface="Tahoma"/>
              </a:rPr>
              <a:t> </a:t>
            </a:r>
            <a:r>
              <a:rPr dirty="0" sz="1900" spc="235">
                <a:latin typeface="Tahoma"/>
                <a:cs typeface="Tahoma"/>
              </a:rPr>
              <a:t>نم</a:t>
            </a:r>
            <a:r>
              <a:rPr dirty="0" sz="1900" spc="140">
                <a:latin typeface="Tahoma"/>
                <a:cs typeface="Tahoma"/>
              </a:rPr>
              <a:t> </a:t>
            </a:r>
            <a:r>
              <a:rPr dirty="0" sz="1900" spc="-185">
                <a:latin typeface="Tahoma"/>
                <a:cs typeface="Tahoma"/>
              </a:rPr>
              <a:t>نيعرتخملا</a:t>
            </a:r>
            <a:r>
              <a:rPr dirty="0" sz="1900" spc="125">
                <a:latin typeface="Tahoma"/>
                <a:cs typeface="Tahoma"/>
              </a:rPr>
              <a:t> </a:t>
            </a:r>
            <a:r>
              <a:rPr dirty="0" sz="1900">
                <a:latin typeface="Tahoma"/>
                <a:cs typeface="Tahoma"/>
              </a:rPr>
              <a:t>ضعب</a:t>
            </a:r>
            <a:r>
              <a:rPr dirty="0" sz="1900" spc="130">
                <a:latin typeface="Tahoma"/>
                <a:cs typeface="Tahoma"/>
              </a:rPr>
              <a:t> </a:t>
            </a:r>
            <a:r>
              <a:rPr dirty="0" sz="1900" spc="50">
                <a:latin typeface="Tahoma"/>
                <a:cs typeface="Tahoma"/>
              </a:rPr>
              <a:t>رذح</a:t>
            </a:r>
            <a:r>
              <a:rPr dirty="0" sz="1900" spc="120">
                <a:latin typeface="Tahoma"/>
                <a:cs typeface="Tahoma"/>
              </a:rPr>
              <a:t> </a:t>
            </a:r>
            <a:r>
              <a:rPr dirty="0" sz="1900">
                <a:latin typeface="Tahoma"/>
                <a:cs typeface="Tahoma"/>
              </a:rPr>
              <a:t>دقو</a:t>
            </a:r>
            <a:r>
              <a:rPr dirty="0" sz="1900" spc="130">
                <a:latin typeface="Tahoma"/>
                <a:cs typeface="Tahoma"/>
              </a:rPr>
              <a:t> </a:t>
            </a:r>
            <a:r>
              <a:rPr dirty="0" sz="1900" spc="-400" i="1">
                <a:latin typeface="Verdana"/>
                <a:cs typeface="Verdana"/>
              </a:rPr>
              <a:t>.</a:t>
            </a:r>
            <a:r>
              <a:rPr dirty="0" sz="1900" spc="-400">
                <a:latin typeface="Tahoma"/>
                <a:cs typeface="Tahoma"/>
              </a:rPr>
              <a:t>ةيرشبلا</a:t>
            </a:r>
            <a:r>
              <a:rPr dirty="0" sz="1900">
                <a:latin typeface="Tahoma"/>
                <a:cs typeface="Tahoma"/>
              </a:rPr>
              <a:t> </a:t>
            </a:r>
            <a:r>
              <a:rPr dirty="0" sz="1900">
                <a:latin typeface="Tahoma"/>
                <a:cs typeface="Tahoma"/>
              </a:rPr>
              <a:t>دق</a:t>
            </a:r>
            <a:r>
              <a:rPr dirty="0" sz="1900" spc="-100">
                <a:latin typeface="Tahoma"/>
                <a:cs typeface="Tahoma"/>
              </a:rPr>
              <a:t> </a:t>
            </a:r>
            <a:r>
              <a:rPr dirty="0" sz="1900" spc="-30">
                <a:latin typeface="Tahoma"/>
                <a:cs typeface="Tahoma"/>
              </a:rPr>
              <a:t>هنأ</a:t>
            </a:r>
            <a:r>
              <a:rPr dirty="0" sz="1900" spc="65">
                <a:latin typeface="Tahoma"/>
                <a:cs typeface="Tahoma"/>
              </a:rPr>
              <a:t> </a:t>
            </a:r>
            <a:r>
              <a:rPr dirty="0" sz="1900" spc="-480">
                <a:latin typeface="Tahoma"/>
                <a:cs typeface="Tahoma"/>
              </a:rPr>
              <a:t>اد</a:t>
            </a:r>
            <a:r>
              <a:rPr dirty="0" baseline="4385" sz="2850" spc="-719">
                <a:latin typeface="Tahoma"/>
                <a:cs typeface="Tahoma"/>
              </a:rPr>
              <a:t>"</a:t>
            </a:r>
            <a:r>
              <a:rPr dirty="0" baseline="4385" sz="2850" spc="494">
                <a:latin typeface="Tahoma"/>
                <a:cs typeface="Tahoma"/>
              </a:rPr>
              <a:t> </a:t>
            </a:r>
            <a:r>
              <a:rPr dirty="0" sz="1900" spc="50">
                <a:latin typeface="Tahoma"/>
                <a:cs typeface="Tahoma"/>
              </a:rPr>
              <a:t>كؤم</a:t>
            </a:r>
            <a:r>
              <a:rPr dirty="0" sz="1900" spc="95">
                <a:latin typeface="Tahoma"/>
                <a:cs typeface="Tahoma"/>
              </a:rPr>
              <a:t> </a:t>
            </a:r>
            <a:r>
              <a:rPr dirty="0" sz="1900" spc="-300">
                <a:latin typeface="Tahoma"/>
                <a:cs typeface="Tahoma"/>
              </a:rPr>
              <a:t>،ناطيشلل</a:t>
            </a:r>
            <a:r>
              <a:rPr dirty="0" sz="1900" spc="150">
                <a:latin typeface="Tahoma"/>
                <a:cs typeface="Tahoma"/>
              </a:rPr>
              <a:t> </a:t>
            </a:r>
            <a:r>
              <a:rPr dirty="0" sz="1900" spc="-225">
                <a:latin typeface="Tahoma"/>
                <a:cs typeface="Tahoma"/>
              </a:rPr>
              <a:t>راضحتسا</a:t>
            </a:r>
            <a:r>
              <a:rPr dirty="0" sz="1900" spc="95">
                <a:latin typeface="Tahoma"/>
                <a:cs typeface="Tahoma"/>
              </a:rPr>
              <a:t> </a:t>
            </a:r>
            <a:r>
              <a:rPr dirty="0" sz="1900" spc="-305">
                <a:latin typeface="Tahoma"/>
                <a:cs typeface="Tahoma"/>
              </a:rPr>
              <a:t>هنأب</a:t>
            </a:r>
            <a:r>
              <a:rPr dirty="0" sz="1900" spc="155">
                <a:latin typeface="Tahoma"/>
                <a:cs typeface="Tahoma"/>
              </a:rPr>
              <a:t> </a:t>
            </a:r>
            <a:r>
              <a:rPr dirty="0" sz="1900" spc="-50">
                <a:latin typeface="Tahoma"/>
                <a:cs typeface="Tahoma"/>
              </a:rPr>
              <a:t>يعانطصالا</a:t>
            </a:r>
            <a:r>
              <a:rPr dirty="0" sz="1900" spc="90">
                <a:latin typeface="Tahoma"/>
                <a:cs typeface="Tahoma"/>
              </a:rPr>
              <a:t> </a:t>
            </a:r>
            <a:r>
              <a:rPr dirty="0" sz="1900" spc="-10">
                <a:latin typeface="Tahoma"/>
                <a:cs typeface="Tahoma"/>
              </a:rPr>
              <a:t>ءاكذلا</a:t>
            </a:r>
            <a:r>
              <a:rPr dirty="0" sz="1900" spc="95">
                <a:latin typeface="Tahoma"/>
                <a:cs typeface="Tahoma"/>
              </a:rPr>
              <a:t> </a:t>
            </a:r>
            <a:r>
              <a:rPr dirty="0" sz="1900" spc="-235">
                <a:latin typeface="Tahoma"/>
                <a:cs typeface="Tahoma"/>
              </a:rPr>
              <a:t>ريوطت</a:t>
            </a:r>
            <a:r>
              <a:rPr dirty="0" sz="1900" spc="85">
                <a:latin typeface="Tahoma"/>
                <a:cs typeface="Tahoma"/>
              </a:rPr>
              <a:t> </a:t>
            </a:r>
            <a:r>
              <a:rPr dirty="0" sz="1900">
                <a:latin typeface="Tahoma"/>
                <a:cs typeface="Tahoma"/>
              </a:rPr>
              <a:t>كسام</a:t>
            </a:r>
            <a:r>
              <a:rPr dirty="0" sz="1900" spc="90">
                <a:latin typeface="Tahoma"/>
                <a:cs typeface="Tahoma"/>
              </a:rPr>
              <a:t> </a:t>
            </a:r>
            <a:r>
              <a:rPr dirty="0" sz="1900" spc="-200">
                <a:latin typeface="Tahoma"/>
                <a:cs typeface="Tahoma"/>
              </a:rPr>
              <a:t>نوليإ</a:t>
            </a:r>
            <a:r>
              <a:rPr dirty="0" sz="1900" spc="75">
                <a:latin typeface="Tahoma"/>
                <a:cs typeface="Tahoma"/>
              </a:rPr>
              <a:t> </a:t>
            </a:r>
            <a:r>
              <a:rPr dirty="0" sz="1900" spc="-175">
                <a:latin typeface="Tahoma"/>
                <a:cs typeface="Tahoma"/>
              </a:rPr>
              <a:t>يكيرمألا</a:t>
            </a:r>
            <a:r>
              <a:rPr dirty="0" sz="1900" spc="95">
                <a:latin typeface="Tahoma"/>
                <a:cs typeface="Tahoma"/>
              </a:rPr>
              <a:t> </a:t>
            </a:r>
            <a:r>
              <a:rPr dirty="0" sz="1900" spc="-200">
                <a:latin typeface="Tahoma"/>
                <a:cs typeface="Tahoma"/>
              </a:rPr>
              <a:t>رمثتسملاو</a:t>
            </a:r>
            <a:r>
              <a:rPr dirty="0" sz="1900" spc="95">
                <a:latin typeface="Tahoma"/>
                <a:cs typeface="Tahoma"/>
              </a:rPr>
              <a:t> </a:t>
            </a:r>
            <a:r>
              <a:rPr dirty="0" sz="1900" spc="-90">
                <a:latin typeface="Tahoma"/>
                <a:cs typeface="Tahoma"/>
              </a:rPr>
              <a:t>عرتخملا</a:t>
            </a:r>
            <a:endParaRPr sz="1900">
              <a:latin typeface="Tahoma"/>
              <a:cs typeface="Tahoma"/>
            </a:endParaRPr>
          </a:p>
          <a:p>
            <a:pPr algn="r" marL="12700" marR="6350" indent="-635">
              <a:lnSpc>
                <a:spcPct val="159600"/>
              </a:lnSpc>
              <a:spcBef>
                <a:spcPts val="20"/>
              </a:spcBef>
            </a:pPr>
            <a:r>
              <a:rPr dirty="0" sz="1900" spc="-145">
                <a:latin typeface="Tahoma"/>
                <a:cs typeface="Tahoma"/>
              </a:rPr>
              <a:t>نوثحابلاو</a:t>
            </a:r>
            <a:r>
              <a:rPr dirty="0" sz="1900" spc="-5">
                <a:latin typeface="Tahoma"/>
                <a:cs typeface="Tahoma"/>
              </a:rPr>
              <a:t> </a:t>
            </a:r>
            <a:r>
              <a:rPr dirty="0" sz="1900" spc="-55">
                <a:latin typeface="Tahoma"/>
                <a:cs typeface="Tahoma"/>
              </a:rPr>
              <a:t>نوعرتخملا</a:t>
            </a:r>
            <a:r>
              <a:rPr dirty="0" sz="1900" spc="-95">
                <a:latin typeface="Tahoma"/>
                <a:cs typeface="Tahoma"/>
              </a:rPr>
              <a:t> </a:t>
            </a:r>
            <a:r>
              <a:rPr dirty="0" sz="1900" spc="-250">
                <a:latin typeface="Tahoma"/>
                <a:cs typeface="Tahoma"/>
              </a:rPr>
              <a:t>مهلتسا</a:t>
            </a:r>
            <a:r>
              <a:rPr dirty="0" sz="1900" spc="55">
                <a:latin typeface="Tahoma"/>
                <a:cs typeface="Tahoma"/>
              </a:rPr>
              <a:t> </a:t>
            </a:r>
            <a:r>
              <a:rPr dirty="0" sz="1900" spc="-165">
                <a:latin typeface="Tahoma"/>
                <a:cs typeface="Tahoma"/>
              </a:rPr>
              <a:t>امبر</a:t>
            </a:r>
            <a:r>
              <a:rPr dirty="0" sz="1900" spc="15">
                <a:latin typeface="Tahoma"/>
                <a:cs typeface="Tahoma"/>
              </a:rPr>
              <a:t> </a:t>
            </a:r>
            <a:r>
              <a:rPr dirty="0" sz="1900" spc="-470" i="1">
                <a:latin typeface="Verdana"/>
                <a:cs typeface="Verdana"/>
              </a:rPr>
              <a:t>.</a:t>
            </a:r>
            <a:r>
              <a:rPr dirty="0" sz="1900" spc="-470">
                <a:latin typeface="Tahoma"/>
                <a:cs typeface="Tahoma"/>
              </a:rPr>
              <a:t>ىنفي</a:t>
            </a:r>
            <a:r>
              <a:rPr dirty="0" sz="1900" spc="40">
                <a:latin typeface="Tahoma"/>
                <a:cs typeface="Tahoma"/>
              </a:rPr>
              <a:t> </a:t>
            </a:r>
            <a:r>
              <a:rPr dirty="0" sz="1900" spc="-195">
                <a:latin typeface="Tahoma"/>
                <a:cs typeface="Tahoma"/>
              </a:rPr>
              <a:t>ال</a:t>
            </a:r>
            <a:r>
              <a:rPr dirty="0" sz="1900" spc="35">
                <a:latin typeface="Tahoma"/>
                <a:cs typeface="Tahoma"/>
              </a:rPr>
              <a:t> </a:t>
            </a:r>
            <a:r>
              <a:rPr dirty="0" sz="1900" spc="-25">
                <a:latin typeface="Tahoma"/>
                <a:cs typeface="Tahoma"/>
              </a:rPr>
              <a:t>دلاخ</a:t>
            </a:r>
            <a:r>
              <a:rPr dirty="0" sz="1900" spc="-95">
                <a:latin typeface="Tahoma"/>
                <a:cs typeface="Tahoma"/>
              </a:rPr>
              <a:t> </a:t>
            </a:r>
            <a:r>
              <a:rPr dirty="0" sz="1900" spc="-330">
                <a:latin typeface="Tahoma"/>
                <a:cs typeface="Tahoma"/>
              </a:rPr>
              <a:t>روتاتكيد</a:t>
            </a:r>
            <a:r>
              <a:rPr dirty="0" sz="1900" spc="45">
                <a:latin typeface="Tahoma"/>
                <a:cs typeface="Tahoma"/>
              </a:rPr>
              <a:t> </a:t>
            </a:r>
            <a:r>
              <a:rPr dirty="0" sz="1900" spc="220">
                <a:latin typeface="Tahoma"/>
                <a:cs typeface="Tahoma"/>
              </a:rPr>
              <a:t>روهظ</a:t>
            </a:r>
            <a:r>
              <a:rPr dirty="0" sz="1900" spc="15">
                <a:latin typeface="Tahoma"/>
                <a:cs typeface="Tahoma"/>
              </a:rPr>
              <a:t> </a:t>
            </a:r>
            <a:r>
              <a:rPr dirty="0" sz="1900" spc="-229">
                <a:latin typeface="Tahoma"/>
                <a:cs typeface="Tahoma"/>
              </a:rPr>
              <a:t>ىلإ</a:t>
            </a:r>
            <a:r>
              <a:rPr dirty="0" sz="1900" spc="50">
                <a:latin typeface="Tahoma"/>
                <a:cs typeface="Tahoma"/>
              </a:rPr>
              <a:t> </a:t>
            </a:r>
            <a:r>
              <a:rPr dirty="0" sz="1900" spc="-70">
                <a:latin typeface="Tahoma"/>
                <a:cs typeface="Tahoma"/>
              </a:rPr>
              <a:t>يدؤي</a:t>
            </a:r>
            <a:r>
              <a:rPr dirty="0" sz="1900" spc="15">
                <a:latin typeface="Tahoma"/>
                <a:cs typeface="Tahoma"/>
              </a:rPr>
              <a:t> </a:t>
            </a:r>
            <a:r>
              <a:rPr dirty="0" sz="1900">
                <a:latin typeface="Tahoma"/>
                <a:cs typeface="Tahoma"/>
              </a:rPr>
              <a:t>دق</a:t>
            </a:r>
            <a:r>
              <a:rPr dirty="0" sz="1900" spc="10">
                <a:latin typeface="Tahoma"/>
                <a:cs typeface="Tahoma"/>
              </a:rPr>
              <a:t> </a:t>
            </a:r>
            <a:r>
              <a:rPr dirty="0" sz="1900" spc="215">
                <a:latin typeface="Tahoma"/>
                <a:cs typeface="Tahoma"/>
              </a:rPr>
              <a:t>امم</a:t>
            </a:r>
            <a:r>
              <a:rPr dirty="0" sz="1900" spc="10">
                <a:latin typeface="Tahoma"/>
                <a:cs typeface="Tahoma"/>
              </a:rPr>
              <a:t> </a:t>
            </a:r>
            <a:r>
              <a:rPr dirty="0" sz="1900" spc="-400">
                <a:latin typeface="Tahoma"/>
                <a:cs typeface="Tahoma"/>
              </a:rPr>
              <a:t>،رشبلا</a:t>
            </a:r>
            <a:r>
              <a:rPr dirty="0" sz="1900" spc="40">
                <a:latin typeface="Tahoma"/>
                <a:cs typeface="Tahoma"/>
              </a:rPr>
              <a:t> </a:t>
            </a:r>
            <a:r>
              <a:rPr dirty="0" sz="1900" spc="235">
                <a:latin typeface="Tahoma"/>
                <a:cs typeface="Tahoma"/>
              </a:rPr>
              <a:t>نم</a:t>
            </a:r>
            <a:r>
              <a:rPr dirty="0" sz="1900" spc="15">
                <a:latin typeface="Tahoma"/>
                <a:cs typeface="Tahoma"/>
              </a:rPr>
              <a:t> </a:t>
            </a:r>
            <a:r>
              <a:rPr dirty="0" sz="1900" spc="-590">
                <a:latin typeface="Tahoma"/>
                <a:cs typeface="Tahoma"/>
              </a:rPr>
              <a:t>ء</a:t>
            </a:r>
            <a:r>
              <a:rPr dirty="0" sz="1900" spc="-590">
                <a:latin typeface="Tahoma"/>
                <a:cs typeface="Tahoma"/>
              </a:rPr>
              <a:t>"</a:t>
            </a:r>
            <a:r>
              <a:rPr dirty="0" sz="1900" spc="185">
                <a:latin typeface="Tahoma"/>
                <a:cs typeface="Tahoma"/>
              </a:rPr>
              <a:t> </a:t>
            </a:r>
            <a:r>
              <a:rPr dirty="0" sz="1900">
                <a:latin typeface="Tahoma"/>
                <a:cs typeface="Tahoma"/>
              </a:rPr>
              <a:t>اكذ</a:t>
            </a:r>
            <a:r>
              <a:rPr dirty="0" sz="1900" spc="20">
                <a:latin typeface="Tahoma"/>
                <a:cs typeface="Tahoma"/>
              </a:rPr>
              <a:t> </a:t>
            </a:r>
            <a:r>
              <a:rPr dirty="0" sz="1900" spc="-330">
                <a:latin typeface="Tahoma"/>
                <a:cs typeface="Tahoma"/>
              </a:rPr>
              <a:t>رثكأ</a:t>
            </a:r>
            <a:r>
              <a:rPr dirty="0" sz="1900" spc="50">
                <a:latin typeface="Tahoma"/>
                <a:cs typeface="Tahoma"/>
              </a:rPr>
              <a:t> </a:t>
            </a:r>
            <a:r>
              <a:rPr dirty="0" sz="1900" spc="-500">
                <a:latin typeface="Tahoma"/>
                <a:cs typeface="Tahoma"/>
              </a:rPr>
              <a:t>حبصي</a:t>
            </a:r>
            <a:r>
              <a:rPr dirty="0" sz="1900" spc="-60">
                <a:latin typeface="Tahoma"/>
                <a:cs typeface="Tahoma"/>
              </a:rPr>
              <a:t> </a:t>
            </a:r>
            <a:r>
              <a:rPr dirty="0" sz="1900" spc="-60" i="1">
                <a:latin typeface="Verdana"/>
                <a:cs typeface="Verdana"/>
              </a:rPr>
              <a:t>.</a:t>
            </a:r>
            <a:r>
              <a:rPr dirty="0" sz="1900" spc="-60">
                <a:latin typeface="Tahoma"/>
                <a:cs typeface="Tahoma"/>
              </a:rPr>
              <a:t>1</a:t>
            </a:r>
            <a:r>
              <a:rPr dirty="0" sz="1900" spc="-60">
                <a:latin typeface="Tahoma"/>
                <a:cs typeface="Tahoma"/>
              </a:rPr>
              <a:t>۹۹۹</a:t>
            </a:r>
            <a:r>
              <a:rPr dirty="0" sz="1900" spc="-70">
                <a:latin typeface="Tahoma"/>
                <a:cs typeface="Tahoma"/>
              </a:rPr>
              <a:t> </a:t>
            </a:r>
            <a:r>
              <a:rPr dirty="0" sz="1900" spc="114">
                <a:latin typeface="Tahoma"/>
                <a:cs typeface="Tahoma"/>
              </a:rPr>
              <a:t>ماع</a:t>
            </a:r>
            <a:r>
              <a:rPr dirty="0" sz="1900" spc="-70">
                <a:latin typeface="Tahoma"/>
                <a:cs typeface="Tahoma"/>
              </a:rPr>
              <a:t> </a:t>
            </a:r>
            <a:r>
              <a:rPr dirty="0" sz="1900" spc="-85">
                <a:latin typeface="Tahoma"/>
                <a:cs typeface="Tahoma"/>
              </a:rPr>
              <a:t>ردص</a:t>
            </a:r>
            <a:r>
              <a:rPr dirty="0" sz="1900" spc="-65">
                <a:latin typeface="Tahoma"/>
                <a:cs typeface="Tahoma"/>
              </a:rPr>
              <a:t> </a:t>
            </a:r>
            <a:r>
              <a:rPr dirty="0" sz="1900" spc="-60">
                <a:latin typeface="Tahoma"/>
                <a:cs typeface="Tahoma"/>
              </a:rPr>
              <a:t>يذلا</a:t>
            </a:r>
            <a:r>
              <a:rPr dirty="0" sz="1900" spc="-45">
                <a:latin typeface="Tahoma"/>
                <a:cs typeface="Tahoma"/>
              </a:rPr>
              <a:t> </a:t>
            </a:r>
            <a:r>
              <a:rPr dirty="0" sz="1900" spc="-195">
                <a:latin typeface="Tahoma"/>
                <a:cs typeface="Tahoma"/>
              </a:rPr>
              <a:t>ريهشلا</a:t>
            </a:r>
            <a:r>
              <a:rPr dirty="0" sz="1900" spc="-195">
                <a:latin typeface="Tahoma"/>
                <a:cs typeface="Tahoma"/>
              </a:rPr>
              <a:t>The</a:t>
            </a:r>
            <a:r>
              <a:rPr dirty="0" sz="1900" spc="-65">
                <a:latin typeface="Tahoma"/>
                <a:cs typeface="Tahoma"/>
              </a:rPr>
              <a:t> </a:t>
            </a:r>
            <a:r>
              <a:rPr dirty="0" sz="1900" spc="135">
                <a:latin typeface="Tahoma"/>
                <a:cs typeface="Tahoma"/>
              </a:rPr>
              <a:t>Matrix</a:t>
            </a:r>
            <a:r>
              <a:rPr dirty="0" sz="1900" spc="465">
                <a:latin typeface="Tahoma"/>
                <a:cs typeface="Tahoma"/>
              </a:rPr>
              <a:t> </a:t>
            </a:r>
            <a:r>
              <a:rPr dirty="0" sz="1900" spc="-425">
                <a:latin typeface="Tahoma"/>
                <a:cs typeface="Tahoma"/>
              </a:rPr>
              <a:t>مليف</a:t>
            </a:r>
            <a:r>
              <a:rPr dirty="0" sz="1900" spc="-75">
                <a:latin typeface="Tahoma"/>
                <a:cs typeface="Tahoma"/>
              </a:rPr>
              <a:t> </a:t>
            </a:r>
            <a:r>
              <a:rPr dirty="0" sz="1900" spc="-110">
                <a:latin typeface="Tahoma"/>
                <a:cs typeface="Tahoma"/>
              </a:rPr>
              <a:t>لثم</a:t>
            </a:r>
            <a:r>
              <a:rPr dirty="0" sz="1900" spc="-60">
                <a:latin typeface="Tahoma"/>
                <a:cs typeface="Tahoma"/>
              </a:rPr>
              <a:t> </a:t>
            </a:r>
            <a:r>
              <a:rPr dirty="0" sz="1900" spc="-130">
                <a:latin typeface="Tahoma"/>
                <a:cs typeface="Tahoma"/>
              </a:rPr>
              <a:t>مالفألا</a:t>
            </a:r>
            <a:r>
              <a:rPr dirty="0" sz="1900" spc="-75">
                <a:latin typeface="Tahoma"/>
                <a:cs typeface="Tahoma"/>
              </a:rPr>
              <a:t> </a:t>
            </a:r>
            <a:r>
              <a:rPr dirty="0" sz="1900" spc="235">
                <a:latin typeface="Tahoma"/>
                <a:cs typeface="Tahoma"/>
              </a:rPr>
              <a:t>نم</a:t>
            </a:r>
            <a:r>
              <a:rPr dirty="0" sz="1900" spc="-50">
                <a:latin typeface="Tahoma"/>
                <a:cs typeface="Tahoma"/>
              </a:rPr>
              <a:t> </a:t>
            </a:r>
            <a:r>
              <a:rPr dirty="0" sz="1900" spc="-380">
                <a:latin typeface="Tahoma"/>
                <a:cs typeface="Tahoma"/>
              </a:rPr>
              <a:t>ويرانيسلا</a:t>
            </a:r>
            <a:r>
              <a:rPr dirty="0" sz="1900" spc="-55">
                <a:latin typeface="Tahoma"/>
                <a:cs typeface="Tahoma"/>
              </a:rPr>
              <a:t> </a:t>
            </a:r>
            <a:r>
              <a:rPr dirty="0" sz="1900" spc="270">
                <a:latin typeface="Tahoma"/>
                <a:cs typeface="Tahoma"/>
              </a:rPr>
              <a:t>اذه</a:t>
            </a:r>
            <a:r>
              <a:rPr dirty="0" sz="1900" spc="-80">
                <a:latin typeface="Tahoma"/>
                <a:cs typeface="Tahoma"/>
              </a:rPr>
              <a:t> </a:t>
            </a:r>
            <a:r>
              <a:rPr dirty="0" sz="1900" spc="-370">
                <a:latin typeface="Tahoma"/>
                <a:cs typeface="Tahoma"/>
              </a:rPr>
              <a:t>نوينقتلا</a:t>
            </a:r>
            <a:endParaRPr sz="1900">
              <a:latin typeface="Tahoma"/>
              <a:cs typeface="Tahoma"/>
            </a:endParaRPr>
          </a:p>
        </p:txBody>
      </p:sp>
      <p:sp>
        <p:nvSpPr>
          <p:cNvPr id="6" name="object 6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  <p:sp>
        <p:nvSpPr>
          <p:cNvPr id="5" name="object 5" descr=""/>
          <p:cNvSpPr txBox="1"/>
          <p:nvPr/>
        </p:nvSpPr>
        <p:spPr>
          <a:xfrm>
            <a:off x="2340864" y="1600200"/>
            <a:ext cx="7510780" cy="462280"/>
          </a:xfrm>
          <a:prstGeom prst="rect">
            <a:avLst/>
          </a:prstGeom>
          <a:solidFill>
            <a:srgbClr val="FFFFFF"/>
          </a:solidFill>
        </p:spPr>
        <p:txBody>
          <a:bodyPr wrap="square" lIns="0" tIns="32384" rIns="0" bIns="0" rtlCol="0" vert="horz">
            <a:spAutoFit/>
          </a:bodyPr>
          <a:lstStyle/>
          <a:p>
            <a:pPr algn="r" marL="391795" marR="405130">
              <a:lnSpc>
                <a:spcPct val="100000"/>
              </a:lnSpc>
              <a:spcBef>
                <a:spcPts val="254"/>
              </a:spcBef>
            </a:pPr>
            <a:r>
              <a:rPr dirty="0" sz="2400" spc="-434" b="1">
                <a:solidFill>
                  <a:srgbClr val="FF0000"/>
                </a:solidFill>
                <a:latin typeface="Tahoma"/>
                <a:cs typeface="Tahoma"/>
              </a:rPr>
              <a:t>ينوتكلإلا</a:t>
            </a:r>
            <a:r>
              <a:rPr dirty="0" sz="2400" spc="5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400" spc="-484" b="1">
                <a:solidFill>
                  <a:srgbClr val="FF0000"/>
                </a:solidFill>
                <a:latin typeface="Tahoma"/>
                <a:cs typeface="Tahoma"/>
              </a:rPr>
              <a:t>يضاقتلاو</a:t>
            </a:r>
            <a:r>
              <a:rPr dirty="0" sz="2400" spc="3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400" spc="-365" b="1">
                <a:solidFill>
                  <a:srgbClr val="FF0000"/>
                </a:solidFill>
                <a:latin typeface="Tahoma"/>
                <a:cs typeface="Tahoma"/>
              </a:rPr>
              <a:t>يكذلا</a:t>
            </a:r>
            <a:r>
              <a:rPr dirty="0" sz="2400" spc="7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400" spc="-570" b="1">
                <a:solidFill>
                  <a:srgbClr val="FF0000"/>
                </a:solidFill>
                <a:latin typeface="Tahoma"/>
                <a:cs typeface="Tahoma"/>
              </a:rPr>
              <a:t>يضاقتلا</a:t>
            </a:r>
            <a:r>
              <a:rPr dirty="0" sz="2400" spc="4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400" spc="-735" b="1">
                <a:solidFill>
                  <a:srgbClr val="FF0000"/>
                </a:solidFill>
                <a:latin typeface="Tahoma"/>
                <a:cs typeface="Tahoma"/>
              </a:rPr>
              <a:t>ني</a:t>
            </a:r>
            <a:r>
              <a:rPr dirty="0" sz="2400" spc="-32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400" spc="-1495" b="1">
                <a:solidFill>
                  <a:srgbClr val="FF0000"/>
                </a:solidFill>
                <a:latin typeface="Tahoma"/>
                <a:cs typeface="Tahoma"/>
              </a:rPr>
              <a:t>ب</a:t>
            </a:r>
            <a:r>
              <a:rPr dirty="0" sz="2400" spc="9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400" spc="-445" b="1">
                <a:solidFill>
                  <a:srgbClr val="FF0000"/>
                </a:solidFill>
                <a:latin typeface="Tahoma"/>
                <a:cs typeface="Tahoma"/>
              </a:rPr>
              <a:t>قرفلا</a:t>
            </a:r>
            <a:endParaRPr sz="2400">
              <a:latin typeface="Tahoma"/>
              <a:cs typeface="Tahoma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7488681" y="366522"/>
            <a:ext cx="3515360" cy="7264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581025" marR="580390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12700" marR="5080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ctr" marL="12700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</p:txBody>
      </p:sp>
      <p:grpSp>
        <p:nvGrpSpPr>
          <p:cNvPr id="3" name="object 3" descr=""/>
          <p:cNvGrpSpPr/>
          <p:nvPr/>
        </p:nvGrpSpPr>
        <p:grpSpPr>
          <a:xfrm>
            <a:off x="565404" y="1501139"/>
            <a:ext cx="11344910" cy="4617720"/>
            <a:chOff x="565404" y="1501139"/>
            <a:chExt cx="11344910" cy="4617720"/>
          </a:xfrm>
        </p:grpSpPr>
        <p:pic>
          <p:nvPicPr>
            <p:cNvPr id="4" name="object 4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52272" y="1588007"/>
              <a:ext cx="11170920" cy="4443984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565404" y="1501139"/>
              <a:ext cx="11344910" cy="4617720"/>
            </a:xfrm>
            <a:custGeom>
              <a:avLst/>
              <a:gdLst/>
              <a:ahLst/>
              <a:cxnLst/>
              <a:rect l="l" t="t" r="r" b="b"/>
              <a:pathLst>
                <a:path w="11344910" h="4617720">
                  <a:moveTo>
                    <a:pt x="11273917" y="71120"/>
                  </a:moveTo>
                  <a:lnTo>
                    <a:pt x="11256264" y="71120"/>
                  </a:lnTo>
                  <a:lnTo>
                    <a:pt x="11256264" y="88900"/>
                  </a:lnTo>
                  <a:lnTo>
                    <a:pt x="11256264" y="4528820"/>
                  </a:lnTo>
                  <a:lnTo>
                    <a:pt x="88392" y="4528820"/>
                  </a:lnTo>
                  <a:lnTo>
                    <a:pt x="88392" y="88900"/>
                  </a:lnTo>
                  <a:lnTo>
                    <a:pt x="11256264" y="88900"/>
                  </a:lnTo>
                  <a:lnTo>
                    <a:pt x="11256264" y="71120"/>
                  </a:lnTo>
                  <a:lnTo>
                    <a:pt x="70713" y="71120"/>
                  </a:lnTo>
                  <a:lnTo>
                    <a:pt x="70713" y="88900"/>
                  </a:lnTo>
                  <a:lnTo>
                    <a:pt x="70713" y="4528820"/>
                  </a:lnTo>
                  <a:lnTo>
                    <a:pt x="70713" y="4546600"/>
                  </a:lnTo>
                  <a:lnTo>
                    <a:pt x="11273917" y="4546600"/>
                  </a:lnTo>
                  <a:lnTo>
                    <a:pt x="11273917" y="4529328"/>
                  </a:lnTo>
                  <a:lnTo>
                    <a:pt x="11273917" y="4528820"/>
                  </a:lnTo>
                  <a:lnTo>
                    <a:pt x="11273917" y="88900"/>
                  </a:lnTo>
                  <a:lnTo>
                    <a:pt x="11273917" y="88392"/>
                  </a:lnTo>
                  <a:lnTo>
                    <a:pt x="11273917" y="71120"/>
                  </a:lnTo>
                  <a:close/>
                </a:path>
                <a:path w="11344910" h="4617720">
                  <a:moveTo>
                    <a:pt x="11344656" y="0"/>
                  </a:moveTo>
                  <a:lnTo>
                    <a:pt x="11291570" y="0"/>
                  </a:lnTo>
                  <a:lnTo>
                    <a:pt x="11291570" y="53340"/>
                  </a:lnTo>
                  <a:lnTo>
                    <a:pt x="11291570" y="4564380"/>
                  </a:lnTo>
                  <a:lnTo>
                    <a:pt x="53035" y="4564380"/>
                  </a:lnTo>
                  <a:lnTo>
                    <a:pt x="53035" y="53340"/>
                  </a:lnTo>
                  <a:lnTo>
                    <a:pt x="11291570" y="53340"/>
                  </a:lnTo>
                  <a:lnTo>
                    <a:pt x="11291570" y="0"/>
                  </a:lnTo>
                  <a:lnTo>
                    <a:pt x="0" y="0"/>
                  </a:lnTo>
                  <a:lnTo>
                    <a:pt x="0" y="53340"/>
                  </a:lnTo>
                  <a:lnTo>
                    <a:pt x="0" y="4564380"/>
                  </a:lnTo>
                  <a:lnTo>
                    <a:pt x="0" y="4617720"/>
                  </a:lnTo>
                  <a:lnTo>
                    <a:pt x="11344656" y="4617720"/>
                  </a:lnTo>
                  <a:lnTo>
                    <a:pt x="11344656" y="4564697"/>
                  </a:lnTo>
                  <a:lnTo>
                    <a:pt x="11344656" y="4564380"/>
                  </a:lnTo>
                  <a:lnTo>
                    <a:pt x="11344656" y="53340"/>
                  </a:lnTo>
                  <a:lnTo>
                    <a:pt x="11344656" y="53086"/>
                  </a:lnTo>
                  <a:lnTo>
                    <a:pt x="11344656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7488681" y="366522"/>
            <a:ext cx="3515360" cy="7264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581025" marR="580390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12700" marR="5080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ctr" marL="12700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71272" y="2078735"/>
            <a:ext cx="11878056" cy="3268979"/>
          </a:xfrm>
          <a:prstGeom prst="rect">
            <a:avLst/>
          </a:prstGeom>
        </p:spPr>
      </p:pic>
      <p:sp>
        <p:nvSpPr>
          <p:cNvPr id="4" name="object 4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7488681" y="366522"/>
            <a:ext cx="3515360" cy="7264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581025" marR="580390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12700" marR="5080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ctr" marL="12700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6155" y="1495044"/>
            <a:ext cx="11596116" cy="4788408"/>
          </a:xfrm>
          <a:prstGeom prst="rect">
            <a:avLst/>
          </a:prstGeom>
        </p:spPr>
      </p:pic>
      <p:sp>
        <p:nvSpPr>
          <p:cNvPr id="4" name="object 4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7488681" y="366522"/>
            <a:ext cx="3515360" cy="7264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581025" marR="580390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12700" marR="5080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ctr" marL="12700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38327" y="1613916"/>
            <a:ext cx="11743944" cy="4712208"/>
          </a:xfrm>
          <a:prstGeom prst="rect">
            <a:avLst/>
          </a:prstGeom>
        </p:spPr>
      </p:pic>
      <p:sp>
        <p:nvSpPr>
          <p:cNvPr id="4" name="object 4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7488681" y="366522"/>
            <a:ext cx="3515360" cy="7264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581025" marR="580390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12700" marR="5080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ctr" marL="12700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07136" y="1589532"/>
            <a:ext cx="11180064" cy="4587240"/>
          </a:xfrm>
          <a:prstGeom prst="rect">
            <a:avLst/>
          </a:prstGeom>
        </p:spPr>
      </p:pic>
      <p:sp>
        <p:nvSpPr>
          <p:cNvPr id="4" name="object 4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7488681" y="366522"/>
            <a:ext cx="3515360" cy="7264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581025" marR="580390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12700" marR="5080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ctr" marL="12700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3" name="object 3" descr=""/>
          <p:cNvSpPr/>
          <p:nvPr/>
        </p:nvSpPr>
        <p:spPr>
          <a:xfrm>
            <a:off x="457200" y="2036064"/>
            <a:ext cx="11506200" cy="4140835"/>
          </a:xfrm>
          <a:custGeom>
            <a:avLst/>
            <a:gdLst/>
            <a:ahLst/>
            <a:cxnLst/>
            <a:rect l="l" t="t" r="r" b="b"/>
            <a:pathLst>
              <a:path w="11506200" h="4140835">
                <a:moveTo>
                  <a:pt x="11506200" y="0"/>
                </a:moveTo>
                <a:lnTo>
                  <a:pt x="0" y="0"/>
                </a:lnTo>
                <a:lnTo>
                  <a:pt x="0" y="4140708"/>
                </a:lnTo>
                <a:lnTo>
                  <a:pt x="11506200" y="4140708"/>
                </a:lnTo>
                <a:lnTo>
                  <a:pt x="115062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 descr=""/>
          <p:cNvSpPr txBox="1"/>
          <p:nvPr/>
        </p:nvSpPr>
        <p:spPr>
          <a:xfrm>
            <a:off x="535940" y="2001774"/>
            <a:ext cx="11349990" cy="4123054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 indent="1270">
              <a:lnSpc>
                <a:spcPct val="140000"/>
              </a:lnSpc>
              <a:spcBef>
                <a:spcPts val="100"/>
              </a:spcBef>
            </a:pPr>
            <a:r>
              <a:rPr dirty="0" sz="2400" spc="114">
                <a:latin typeface="Tahoma"/>
                <a:cs typeface="Tahoma"/>
              </a:rPr>
              <a:t>نأ</a:t>
            </a:r>
            <a:r>
              <a:rPr dirty="0" sz="2400" spc="-40">
                <a:latin typeface="Tahoma"/>
                <a:cs typeface="Tahoma"/>
              </a:rPr>
              <a:t> </a:t>
            </a:r>
            <a:r>
              <a:rPr dirty="0" sz="2400" spc="-330">
                <a:latin typeface="Tahoma"/>
                <a:cs typeface="Tahoma"/>
              </a:rPr>
              <a:t>ةيميكحتلاو</a:t>
            </a:r>
            <a:r>
              <a:rPr dirty="0" sz="2400" spc="-30">
                <a:latin typeface="Tahoma"/>
                <a:cs typeface="Tahoma"/>
              </a:rPr>
              <a:t> </a:t>
            </a:r>
            <a:r>
              <a:rPr dirty="0" sz="2400" spc="-450">
                <a:latin typeface="Tahoma"/>
                <a:cs typeface="Tahoma"/>
              </a:rPr>
              <a:t>ةيئاضقلا</a:t>
            </a:r>
            <a:r>
              <a:rPr dirty="0" sz="2400" spc="-30">
                <a:latin typeface="Tahoma"/>
                <a:cs typeface="Tahoma"/>
              </a:rPr>
              <a:t> </a:t>
            </a:r>
            <a:r>
              <a:rPr dirty="0" sz="2400">
                <a:latin typeface="Tahoma"/>
                <a:cs typeface="Tahoma"/>
              </a:rPr>
              <a:t>تاءارجإلا</a:t>
            </a:r>
            <a:r>
              <a:rPr dirty="0" sz="2400" spc="-30">
                <a:latin typeface="Tahoma"/>
                <a:cs typeface="Tahoma"/>
              </a:rPr>
              <a:t> </a:t>
            </a:r>
            <a:r>
              <a:rPr dirty="0" sz="2400" spc="-275">
                <a:latin typeface="Tahoma"/>
                <a:cs typeface="Tahoma"/>
              </a:rPr>
              <a:t>يف</a:t>
            </a:r>
            <a:r>
              <a:rPr dirty="0" sz="2400" spc="-35">
                <a:latin typeface="Tahoma"/>
                <a:cs typeface="Tahoma"/>
              </a:rPr>
              <a:t> </a:t>
            </a:r>
            <a:r>
              <a:rPr dirty="0" sz="2400" spc="-85">
                <a:latin typeface="Tahoma"/>
                <a:cs typeface="Tahoma"/>
              </a:rPr>
              <a:t>يعانطصالا</a:t>
            </a:r>
            <a:r>
              <a:rPr dirty="0" sz="2400" spc="-35">
                <a:latin typeface="Tahoma"/>
                <a:cs typeface="Tahoma"/>
              </a:rPr>
              <a:t> </a:t>
            </a:r>
            <a:r>
              <a:rPr dirty="0" sz="2400" spc="-55">
                <a:latin typeface="Tahoma"/>
                <a:cs typeface="Tahoma"/>
              </a:rPr>
              <a:t>ءاكذلا</a:t>
            </a:r>
            <a:r>
              <a:rPr dirty="0" sz="2400" spc="-35">
                <a:latin typeface="Tahoma"/>
                <a:cs typeface="Tahoma"/>
              </a:rPr>
              <a:t> </a:t>
            </a:r>
            <a:r>
              <a:rPr dirty="0" sz="2400" spc="-45">
                <a:latin typeface="Tahoma"/>
                <a:cs typeface="Tahoma"/>
              </a:rPr>
              <a:t>تايمزراوخ</a:t>
            </a:r>
            <a:r>
              <a:rPr dirty="0" sz="2400" spc="-45">
                <a:latin typeface="Tahoma"/>
                <a:cs typeface="Tahoma"/>
              </a:rPr>
              <a:t> </a:t>
            </a:r>
            <a:r>
              <a:rPr dirty="0" sz="2400" spc="-270">
                <a:latin typeface="Tahoma"/>
                <a:cs typeface="Tahoma"/>
              </a:rPr>
              <a:t>مادختساب</a:t>
            </a:r>
            <a:r>
              <a:rPr dirty="0" sz="2400" spc="-20">
                <a:latin typeface="Tahoma"/>
                <a:cs typeface="Tahoma"/>
              </a:rPr>
              <a:t> </a:t>
            </a:r>
            <a:r>
              <a:rPr dirty="0" sz="2400" spc="-300">
                <a:latin typeface="Tahoma"/>
                <a:cs typeface="Tahoma"/>
              </a:rPr>
              <a:t>ينعن</a:t>
            </a:r>
            <a:r>
              <a:rPr dirty="0" sz="2400" spc="-35">
                <a:latin typeface="Tahoma"/>
                <a:cs typeface="Tahoma"/>
              </a:rPr>
              <a:t> </a:t>
            </a:r>
            <a:r>
              <a:rPr dirty="0" sz="2400" spc="-25">
                <a:latin typeface="Tahoma"/>
                <a:cs typeface="Tahoma"/>
              </a:rPr>
              <a:t>ال</a:t>
            </a:r>
            <a:r>
              <a:rPr dirty="0" sz="2400" spc="-25">
                <a:latin typeface="Tahoma"/>
                <a:cs typeface="Tahoma"/>
              </a:rPr>
              <a:t> </a:t>
            </a:r>
            <a:r>
              <a:rPr dirty="0" sz="2400">
                <a:latin typeface="Tahoma"/>
                <a:cs typeface="Tahoma"/>
              </a:rPr>
              <a:t>تاءارجإلا</a:t>
            </a:r>
            <a:r>
              <a:rPr dirty="0" sz="2400" spc="215">
                <a:latin typeface="Tahoma"/>
                <a:cs typeface="Tahoma"/>
              </a:rPr>
              <a:t> </a:t>
            </a:r>
            <a:r>
              <a:rPr dirty="0" sz="2400" spc="-165">
                <a:latin typeface="Tahoma"/>
                <a:cs typeface="Tahoma"/>
              </a:rPr>
              <a:t>ةرشابم</a:t>
            </a:r>
            <a:r>
              <a:rPr dirty="0" sz="2400" spc="235">
                <a:latin typeface="Tahoma"/>
                <a:cs typeface="Tahoma"/>
              </a:rPr>
              <a:t> </a:t>
            </a:r>
            <a:r>
              <a:rPr dirty="0" sz="2400" spc="-275">
                <a:latin typeface="Tahoma"/>
                <a:cs typeface="Tahoma"/>
              </a:rPr>
              <a:t>يف</a:t>
            </a:r>
            <a:r>
              <a:rPr dirty="0" sz="2400" spc="235">
                <a:latin typeface="Tahoma"/>
                <a:cs typeface="Tahoma"/>
              </a:rPr>
              <a:t> </a:t>
            </a:r>
            <a:r>
              <a:rPr dirty="0" sz="2400" spc="-40" i="1">
                <a:latin typeface="Verdana"/>
                <a:cs typeface="Verdana"/>
              </a:rPr>
              <a:t>(</a:t>
            </a:r>
            <a:r>
              <a:rPr dirty="0" sz="2400" spc="-40">
                <a:latin typeface="Tahoma"/>
                <a:cs typeface="Tahoma"/>
              </a:rPr>
              <a:t>مكحملا</a:t>
            </a:r>
            <a:r>
              <a:rPr dirty="0" sz="2400" spc="235">
                <a:latin typeface="Tahoma"/>
                <a:cs typeface="Tahoma"/>
              </a:rPr>
              <a:t> </a:t>
            </a:r>
            <a:r>
              <a:rPr dirty="0" sz="2400" spc="175">
                <a:latin typeface="Tahoma"/>
                <a:cs typeface="Tahoma"/>
              </a:rPr>
              <a:t>وأ</a:t>
            </a:r>
            <a:r>
              <a:rPr dirty="0" sz="2400" spc="229">
                <a:latin typeface="Tahoma"/>
                <a:cs typeface="Tahoma"/>
              </a:rPr>
              <a:t> </a:t>
            </a:r>
            <a:r>
              <a:rPr dirty="0" sz="2400" spc="-280">
                <a:latin typeface="Tahoma"/>
                <a:cs typeface="Tahoma"/>
              </a:rPr>
              <a:t>يضاقلا</a:t>
            </a:r>
            <a:r>
              <a:rPr dirty="0" sz="2400" spc="235">
                <a:latin typeface="Tahoma"/>
                <a:cs typeface="Tahoma"/>
              </a:rPr>
              <a:t> </a:t>
            </a:r>
            <a:r>
              <a:rPr dirty="0" sz="2400" spc="-415">
                <a:latin typeface="Tahoma"/>
                <a:cs typeface="Tahoma"/>
              </a:rPr>
              <a:t>يرشبلا</a:t>
            </a:r>
            <a:r>
              <a:rPr dirty="0" sz="2400" spc="229">
                <a:latin typeface="Tahoma"/>
                <a:cs typeface="Tahoma"/>
              </a:rPr>
              <a:t> </a:t>
            </a:r>
            <a:r>
              <a:rPr dirty="0" sz="2400" spc="-280">
                <a:latin typeface="Tahoma"/>
                <a:cs typeface="Tahoma"/>
              </a:rPr>
              <a:t>رصنعلا</a:t>
            </a:r>
            <a:r>
              <a:rPr dirty="0" sz="2400" spc="229">
                <a:latin typeface="Tahoma"/>
                <a:cs typeface="Tahoma"/>
              </a:rPr>
              <a:t> </a:t>
            </a:r>
            <a:r>
              <a:rPr dirty="0" sz="2400" spc="245">
                <a:latin typeface="Tahoma"/>
                <a:cs typeface="Tahoma"/>
              </a:rPr>
              <a:t>لحم</a:t>
            </a:r>
            <a:r>
              <a:rPr dirty="0" sz="2400" spc="229">
                <a:latin typeface="Tahoma"/>
                <a:cs typeface="Tahoma"/>
              </a:rPr>
              <a:t> </a:t>
            </a:r>
            <a:r>
              <a:rPr dirty="0" sz="2400" spc="-150" i="1">
                <a:latin typeface="Verdana"/>
                <a:cs typeface="Verdana"/>
              </a:rPr>
              <a:t>"</a:t>
            </a:r>
            <a:r>
              <a:rPr dirty="0" sz="2400" spc="-150">
                <a:latin typeface="Tahoma"/>
                <a:cs typeface="Tahoma"/>
              </a:rPr>
              <a:t>توبورلا</a:t>
            </a:r>
            <a:r>
              <a:rPr dirty="0" sz="2400" spc="-150" i="1">
                <a:latin typeface="Verdana"/>
                <a:cs typeface="Verdana"/>
              </a:rPr>
              <a:t>"</a:t>
            </a:r>
            <a:r>
              <a:rPr dirty="0" sz="2400" spc="160" i="1">
                <a:latin typeface="Verdana"/>
                <a:cs typeface="Verdana"/>
              </a:rPr>
              <a:t> </a:t>
            </a:r>
            <a:r>
              <a:rPr dirty="0" sz="2400" spc="-105">
                <a:latin typeface="Tahoma"/>
                <a:cs typeface="Tahoma"/>
              </a:rPr>
              <a:t>ةلآلا</a:t>
            </a:r>
            <a:r>
              <a:rPr dirty="0" sz="2400" spc="225">
                <a:latin typeface="Tahoma"/>
                <a:cs typeface="Tahoma"/>
              </a:rPr>
              <a:t> </a:t>
            </a:r>
            <a:r>
              <a:rPr dirty="0" sz="2400" spc="-80">
                <a:latin typeface="Tahoma"/>
                <a:cs typeface="Tahoma"/>
              </a:rPr>
              <a:t>لحت</a:t>
            </a:r>
            <a:r>
              <a:rPr dirty="0" sz="2400" spc="-80">
                <a:latin typeface="Tahoma"/>
                <a:cs typeface="Tahoma"/>
              </a:rPr>
              <a:t> </a:t>
            </a:r>
            <a:r>
              <a:rPr dirty="0" sz="2400" spc="-95">
                <a:latin typeface="Tahoma"/>
                <a:cs typeface="Tahoma"/>
              </a:rPr>
              <a:t>امب</a:t>
            </a:r>
            <a:r>
              <a:rPr dirty="0" sz="2400" spc="180">
                <a:latin typeface="Tahoma"/>
                <a:cs typeface="Tahoma"/>
              </a:rPr>
              <a:t> </a:t>
            </a:r>
            <a:r>
              <a:rPr dirty="0" sz="2400" spc="-330">
                <a:latin typeface="Tahoma"/>
                <a:cs typeface="Tahoma"/>
              </a:rPr>
              <a:t>ةثيدحلا</a:t>
            </a:r>
            <a:r>
              <a:rPr dirty="0" sz="2400" spc="165">
                <a:latin typeface="Tahoma"/>
                <a:cs typeface="Tahoma"/>
              </a:rPr>
              <a:t> </a:t>
            </a:r>
            <a:r>
              <a:rPr dirty="0" sz="2400" spc="-320">
                <a:latin typeface="Tahoma"/>
                <a:cs typeface="Tahoma"/>
              </a:rPr>
              <a:t>ةيجولونكتلا</a:t>
            </a:r>
            <a:r>
              <a:rPr dirty="0" sz="2400" spc="175">
                <a:latin typeface="Tahoma"/>
                <a:cs typeface="Tahoma"/>
              </a:rPr>
              <a:t> </a:t>
            </a:r>
            <a:r>
              <a:rPr dirty="0" sz="2400" spc="-295">
                <a:latin typeface="Tahoma"/>
                <a:cs typeface="Tahoma"/>
              </a:rPr>
              <a:t>لئاسولا</a:t>
            </a:r>
            <a:r>
              <a:rPr dirty="0" sz="2400" spc="180">
                <a:latin typeface="Tahoma"/>
                <a:cs typeface="Tahoma"/>
              </a:rPr>
              <a:t> </a:t>
            </a:r>
            <a:r>
              <a:rPr dirty="0" sz="2400" spc="-160">
                <a:latin typeface="Tahoma"/>
                <a:cs typeface="Tahoma"/>
              </a:rPr>
              <a:t>لحت</a:t>
            </a:r>
            <a:r>
              <a:rPr dirty="0" sz="2400" spc="170">
                <a:latin typeface="Tahoma"/>
                <a:cs typeface="Tahoma"/>
              </a:rPr>
              <a:t> </a:t>
            </a:r>
            <a:r>
              <a:rPr dirty="0" sz="2400" spc="110">
                <a:latin typeface="Tahoma"/>
                <a:cs typeface="Tahoma"/>
              </a:rPr>
              <a:t>نأ</a:t>
            </a:r>
            <a:r>
              <a:rPr dirty="0" sz="2400" spc="180">
                <a:latin typeface="Tahoma"/>
                <a:cs typeface="Tahoma"/>
              </a:rPr>
              <a:t> </a:t>
            </a:r>
            <a:r>
              <a:rPr dirty="0" sz="2400" spc="-300">
                <a:latin typeface="Tahoma"/>
                <a:cs typeface="Tahoma"/>
              </a:rPr>
              <a:t>ينعن</a:t>
            </a:r>
            <a:r>
              <a:rPr dirty="0" sz="2400" spc="180">
                <a:latin typeface="Tahoma"/>
                <a:cs typeface="Tahoma"/>
              </a:rPr>
              <a:t> </a:t>
            </a:r>
            <a:r>
              <a:rPr dirty="0" sz="2400">
                <a:latin typeface="Tahoma"/>
                <a:cs typeface="Tahoma"/>
              </a:rPr>
              <a:t>امنإو</a:t>
            </a:r>
            <a:r>
              <a:rPr dirty="0" sz="2400" spc="160">
                <a:latin typeface="Tahoma"/>
                <a:cs typeface="Tahoma"/>
              </a:rPr>
              <a:t> </a:t>
            </a:r>
            <a:r>
              <a:rPr dirty="0" sz="2400" spc="-50">
                <a:latin typeface="Tahoma"/>
                <a:cs typeface="Tahoma"/>
              </a:rPr>
              <a:t>؛ماكحألا</a:t>
            </a:r>
            <a:r>
              <a:rPr dirty="0" sz="2400" spc="180">
                <a:latin typeface="Tahoma"/>
                <a:cs typeface="Tahoma"/>
              </a:rPr>
              <a:t> </a:t>
            </a:r>
            <a:r>
              <a:rPr dirty="0" sz="2400">
                <a:latin typeface="Tahoma"/>
                <a:cs typeface="Tahoma"/>
              </a:rPr>
              <a:t>رادصإو</a:t>
            </a:r>
            <a:r>
              <a:rPr dirty="0" sz="2400" spc="170">
                <a:latin typeface="Tahoma"/>
                <a:cs typeface="Tahoma"/>
              </a:rPr>
              <a:t> </a:t>
            </a:r>
            <a:r>
              <a:rPr dirty="0" sz="2400" spc="-145">
                <a:latin typeface="Tahoma"/>
                <a:cs typeface="Tahoma"/>
              </a:rPr>
              <a:t>تارارقلا</a:t>
            </a:r>
            <a:r>
              <a:rPr dirty="0" sz="2400" spc="170">
                <a:latin typeface="Tahoma"/>
                <a:cs typeface="Tahoma"/>
              </a:rPr>
              <a:t> </a:t>
            </a:r>
            <a:r>
              <a:rPr dirty="0" sz="2400" spc="-10">
                <a:latin typeface="Tahoma"/>
                <a:cs typeface="Tahoma"/>
              </a:rPr>
              <a:t>ذاختاو</a:t>
            </a:r>
            <a:r>
              <a:rPr dirty="0" sz="2400" spc="-10">
                <a:latin typeface="Tahoma"/>
                <a:cs typeface="Tahoma"/>
              </a:rPr>
              <a:t> </a:t>
            </a:r>
            <a:r>
              <a:rPr dirty="0" sz="2400" spc="-275">
                <a:latin typeface="Tahoma"/>
                <a:cs typeface="Tahoma"/>
              </a:rPr>
              <a:t>ةيقرولا</a:t>
            </a:r>
            <a:r>
              <a:rPr dirty="0" sz="2400" spc="320">
                <a:latin typeface="Tahoma"/>
                <a:cs typeface="Tahoma"/>
              </a:rPr>
              <a:t> </a:t>
            </a:r>
            <a:r>
              <a:rPr dirty="0" sz="2400" spc="-200">
                <a:latin typeface="Tahoma"/>
                <a:cs typeface="Tahoma"/>
              </a:rPr>
              <a:t>تادنتسملا</a:t>
            </a:r>
            <a:r>
              <a:rPr dirty="0" sz="2400" spc="330">
                <a:latin typeface="Tahoma"/>
                <a:cs typeface="Tahoma"/>
              </a:rPr>
              <a:t> </a:t>
            </a:r>
            <a:r>
              <a:rPr dirty="0" sz="2400" spc="245">
                <a:latin typeface="Tahoma"/>
                <a:cs typeface="Tahoma"/>
              </a:rPr>
              <a:t>لحم</a:t>
            </a:r>
            <a:r>
              <a:rPr dirty="0" sz="2400" spc="325">
                <a:latin typeface="Tahoma"/>
                <a:cs typeface="Tahoma"/>
              </a:rPr>
              <a:t> </a:t>
            </a:r>
            <a:r>
              <a:rPr dirty="0" sz="2400" spc="-75">
                <a:latin typeface="Tahoma"/>
                <a:cs typeface="Tahoma"/>
              </a:rPr>
              <a:t>،يعانطصالا</a:t>
            </a:r>
            <a:r>
              <a:rPr dirty="0" sz="2400" spc="330">
                <a:latin typeface="Tahoma"/>
                <a:cs typeface="Tahoma"/>
              </a:rPr>
              <a:t> </a:t>
            </a:r>
            <a:r>
              <a:rPr dirty="0" sz="2400">
                <a:latin typeface="Tahoma"/>
                <a:cs typeface="Tahoma"/>
              </a:rPr>
              <a:t>ءاكذلا</a:t>
            </a:r>
            <a:r>
              <a:rPr dirty="0" sz="2400" spc="325">
                <a:latin typeface="Tahoma"/>
                <a:cs typeface="Tahoma"/>
              </a:rPr>
              <a:t> </a:t>
            </a:r>
            <a:r>
              <a:rPr dirty="0" sz="2400" spc="-75">
                <a:latin typeface="Tahoma"/>
                <a:cs typeface="Tahoma"/>
              </a:rPr>
              <a:t>ىلع</a:t>
            </a:r>
            <a:r>
              <a:rPr dirty="0" sz="2400" spc="335">
                <a:latin typeface="Tahoma"/>
                <a:cs typeface="Tahoma"/>
              </a:rPr>
              <a:t> </a:t>
            </a:r>
            <a:r>
              <a:rPr dirty="0" sz="2400" spc="-135">
                <a:latin typeface="Tahoma"/>
                <a:cs typeface="Tahoma"/>
              </a:rPr>
              <a:t>دمتعت</a:t>
            </a:r>
            <a:r>
              <a:rPr dirty="0" sz="2400" spc="330">
                <a:latin typeface="Tahoma"/>
                <a:cs typeface="Tahoma"/>
              </a:rPr>
              <a:t> </a:t>
            </a:r>
            <a:r>
              <a:rPr dirty="0" sz="2400" spc="-55">
                <a:latin typeface="Tahoma"/>
                <a:cs typeface="Tahoma"/>
              </a:rPr>
              <a:t>جمارب</a:t>
            </a:r>
            <a:r>
              <a:rPr dirty="0" sz="2400" spc="330">
                <a:latin typeface="Tahoma"/>
                <a:cs typeface="Tahoma"/>
              </a:rPr>
              <a:t> </a:t>
            </a:r>
            <a:r>
              <a:rPr dirty="0" sz="2400" spc="315">
                <a:latin typeface="Tahoma"/>
                <a:cs typeface="Tahoma"/>
              </a:rPr>
              <a:t>نم</a:t>
            </a:r>
            <a:r>
              <a:rPr dirty="0" sz="2400" spc="335">
                <a:latin typeface="Tahoma"/>
                <a:cs typeface="Tahoma"/>
              </a:rPr>
              <a:t> </a:t>
            </a:r>
            <a:r>
              <a:rPr dirty="0" sz="2400" spc="-360">
                <a:latin typeface="Tahoma"/>
                <a:cs typeface="Tahoma"/>
              </a:rPr>
              <a:t>هيلع</a:t>
            </a:r>
            <a:r>
              <a:rPr dirty="0" sz="2400" spc="330">
                <a:latin typeface="Tahoma"/>
                <a:cs typeface="Tahoma"/>
              </a:rPr>
              <a:t> </a:t>
            </a:r>
            <a:r>
              <a:rPr dirty="0" sz="2400" spc="-440">
                <a:latin typeface="Tahoma"/>
                <a:cs typeface="Tahoma"/>
              </a:rPr>
              <a:t>لمتشت</a:t>
            </a:r>
            <a:r>
              <a:rPr dirty="0" sz="2400" spc="-380">
                <a:latin typeface="Tahoma"/>
                <a:cs typeface="Tahoma"/>
              </a:rPr>
              <a:t> </a:t>
            </a:r>
            <a:r>
              <a:rPr dirty="0" sz="2400" spc="-380">
                <a:latin typeface="Tahoma"/>
                <a:cs typeface="Tahoma"/>
              </a:rPr>
              <a:t>،ةينورتكلإلا</a:t>
            </a:r>
            <a:r>
              <a:rPr dirty="0" sz="2400" spc="280">
                <a:latin typeface="Tahoma"/>
                <a:cs typeface="Tahoma"/>
              </a:rPr>
              <a:t> </a:t>
            </a:r>
            <a:r>
              <a:rPr dirty="0" sz="2400" spc="-400">
                <a:latin typeface="Tahoma"/>
                <a:cs typeface="Tahoma"/>
              </a:rPr>
              <a:t>لئاسولاب</a:t>
            </a:r>
            <a:r>
              <a:rPr dirty="0" sz="2400" spc="295">
                <a:latin typeface="Tahoma"/>
                <a:cs typeface="Tahoma"/>
              </a:rPr>
              <a:t> </a:t>
            </a:r>
            <a:r>
              <a:rPr dirty="0" sz="2400" spc="-380">
                <a:latin typeface="Tahoma"/>
                <a:cs typeface="Tahoma"/>
              </a:rPr>
              <a:t>يضاقتلا</a:t>
            </a:r>
            <a:r>
              <a:rPr dirty="0" sz="2400" spc="275">
                <a:latin typeface="Tahoma"/>
                <a:cs typeface="Tahoma"/>
              </a:rPr>
              <a:t> </a:t>
            </a:r>
            <a:r>
              <a:rPr dirty="0" sz="2400" spc="105">
                <a:latin typeface="Tahoma"/>
                <a:cs typeface="Tahoma"/>
              </a:rPr>
              <a:t>تاءارجإ</a:t>
            </a:r>
            <a:r>
              <a:rPr dirty="0" sz="2400" spc="280">
                <a:latin typeface="Tahoma"/>
                <a:cs typeface="Tahoma"/>
              </a:rPr>
              <a:t> </a:t>
            </a:r>
            <a:r>
              <a:rPr dirty="0" sz="2400" spc="-645">
                <a:latin typeface="Tahoma"/>
                <a:cs typeface="Tahoma"/>
              </a:rPr>
              <a:t>رشابت</a:t>
            </a:r>
            <a:r>
              <a:rPr dirty="0" sz="2400" spc="285">
                <a:latin typeface="Tahoma"/>
                <a:cs typeface="Tahoma"/>
              </a:rPr>
              <a:t> </a:t>
            </a:r>
            <a:r>
              <a:rPr dirty="0" sz="2400" spc="-484">
                <a:latin typeface="Tahoma"/>
                <a:cs typeface="Tahoma"/>
              </a:rPr>
              <a:t>ثيحب</a:t>
            </a:r>
            <a:r>
              <a:rPr dirty="0" sz="2400" spc="275">
                <a:latin typeface="Tahoma"/>
                <a:cs typeface="Tahoma"/>
              </a:rPr>
              <a:t> </a:t>
            </a:r>
            <a:r>
              <a:rPr dirty="0" sz="2400">
                <a:latin typeface="Tahoma"/>
                <a:cs typeface="Tahoma"/>
              </a:rPr>
              <a:t>،تاءارجإلا</a:t>
            </a:r>
            <a:r>
              <a:rPr dirty="0" sz="2400" spc="290">
                <a:latin typeface="Tahoma"/>
                <a:cs typeface="Tahoma"/>
              </a:rPr>
              <a:t> </a:t>
            </a:r>
            <a:r>
              <a:rPr dirty="0" sz="2400" spc="-275">
                <a:latin typeface="Tahoma"/>
                <a:cs typeface="Tahoma"/>
              </a:rPr>
              <a:t>يف</a:t>
            </a:r>
            <a:r>
              <a:rPr dirty="0" sz="2400" spc="295">
                <a:latin typeface="Tahoma"/>
                <a:cs typeface="Tahoma"/>
              </a:rPr>
              <a:t> </a:t>
            </a:r>
            <a:r>
              <a:rPr dirty="0" sz="2400" spc="-550">
                <a:latin typeface="Tahoma"/>
                <a:cs typeface="Tahoma"/>
              </a:rPr>
              <a:t>ةيديلقتلا</a:t>
            </a:r>
            <a:r>
              <a:rPr dirty="0" sz="2400" spc="290">
                <a:latin typeface="Tahoma"/>
                <a:cs typeface="Tahoma"/>
              </a:rPr>
              <a:t> </a:t>
            </a:r>
            <a:r>
              <a:rPr dirty="0" sz="2400" spc="-140">
                <a:latin typeface="Tahoma"/>
                <a:cs typeface="Tahoma"/>
              </a:rPr>
              <a:t>لئاسولاو</a:t>
            </a:r>
            <a:r>
              <a:rPr dirty="0" sz="2400" spc="-140">
                <a:latin typeface="Tahoma"/>
                <a:cs typeface="Tahoma"/>
              </a:rPr>
              <a:t> </a:t>
            </a:r>
            <a:r>
              <a:rPr dirty="0" sz="2400" spc="-535">
                <a:latin typeface="Tahoma"/>
                <a:cs typeface="Tahoma"/>
              </a:rPr>
              <a:t>قلعتي</a:t>
            </a:r>
            <a:r>
              <a:rPr dirty="0" sz="2400" spc="-5">
                <a:latin typeface="Tahoma"/>
                <a:cs typeface="Tahoma"/>
              </a:rPr>
              <a:t> </a:t>
            </a:r>
            <a:r>
              <a:rPr dirty="0" sz="2400" spc="-290">
                <a:latin typeface="Tahoma"/>
                <a:cs typeface="Tahoma"/>
              </a:rPr>
              <a:t>اميف</a:t>
            </a:r>
            <a:r>
              <a:rPr dirty="0" sz="2400" spc="-20">
                <a:latin typeface="Tahoma"/>
                <a:cs typeface="Tahoma"/>
              </a:rPr>
              <a:t> </a:t>
            </a:r>
            <a:r>
              <a:rPr dirty="0" sz="2400" spc="-370">
                <a:latin typeface="Tahoma"/>
                <a:cs typeface="Tahoma"/>
              </a:rPr>
              <a:t>اميس</a:t>
            </a:r>
            <a:r>
              <a:rPr dirty="0" sz="2400" spc="-5">
                <a:latin typeface="Tahoma"/>
                <a:cs typeface="Tahoma"/>
              </a:rPr>
              <a:t> </a:t>
            </a:r>
            <a:r>
              <a:rPr dirty="0" sz="2400" spc="-525">
                <a:latin typeface="Tahoma"/>
                <a:cs typeface="Tahoma"/>
              </a:rPr>
              <a:t>،ةيديلقتلا</a:t>
            </a:r>
            <a:r>
              <a:rPr dirty="0" sz="2400" spc="-20">
                <a:latin typeface="Tahoma"/>
                <a:cs typeface="Tahoma"/>
              </a:rPr>
              <a:t> </a:t>
            </a:r>
            <a:r>
              <a:rPr dirty="0" sz="2400">
                <a:latin typeface="Tahoma"/>
                <a:cs typeface="Tahoma"/>
              </a:rPr>
              <a:t>تاءارجإلا</a:t>
            </a:r>
            <a:r>
              <a:rPr dirty="0" sz="2400" spc="-15">
                <a:latin typeface="Tahoma"/>
                <a:cs typeface="Tahoma"/>
              </a:rPr>
              <a:t> </a:t>
            </a:r>
            <a:r>
              <a:rPr dirty="0" sz="2400" spc="245">
                <a:latin typeface="Tahoma"/>
                <a:cs typeface="Tahoma"/>
              </a:rPr>
              <a:t>لحم</a:t>
            </a:r>
            <a:r>
              <a:rPr dirty="0" sz="2400" spc="-20">
                <a:latin typeface="Tahoma"/>
                <a:cs typeface="Tahoma"/>
              </a:rPr>
              <a:t> </a:t>
            </a:r>
            <a:r>
              <a:rPr dirty="0" sz="2400" spc="-385">
                <a:latin typeface="Tahoma"/>
                <a:cs typeface="Tahoma"/>
              </a:rPr>
              <a:t>ةينورتكلإلا</a:t>
            </a:r>
            <a:r>
              <a:rPr dirty="0" sz="2400" spc="-20">
                <a:latin typeface="Tahoma"/>
                <a:cs typeface="Tahoma"/>
              </a:rPr>
              <a:t> </a:t>
            </a:r>
            <a:r>
              <a:rPr dirty="0" sz="2400">
                <a:latin typeface="Tahoma"/>
                <a:cs typeface="Tahoma"/>
              </a:rPr>
              <a:t>تاءارجإلا</a:t>
            </a:r>
            <a:r>
              <a:rPr dirty="0" sz="2400">
                <a:latin typeface="Tahoma"/>
                <a:cs typeface="Tahoma"/>
              </a:rPr>
              <a:t> </a:t>
            </a:r>
            <a:r>
              <a:rPr dirty="0" sz="2400">
                <a:latin typeface="Tahoma"/>
                <a:cs typeface="Tahoma"/>
              </a:rPr>
              <a:t>لولح</a:t>
            </a:r>
            <a:r>
              <a:rPr dirty="0" sz="2400" spc="-15">
                <a:latin typeface="Tahoma"/>
                <a:cs typeface="Tahoma"/>
              </a:rPr>
              <a:t> </a:t>
            </a:r>
            <a:r>
              <a:rPr dirty="0" sz="2400" spc="-275">
                <a:latin typeface="Tahoma"/>
                <a:cs typeface="Tahoma"/>
              </a:rPr>
              <a:t>يف</a:t>
            </a:r>
            <a:r>
              <a:rPr dirty="0" sz="2400" spc="-15">
                <a:latin typeface="Tahoma"/>
                <a:cs typeface="Tahoma"/>
              </a:rPr>
              <a:t> </a:t>
            </a:r>
            <a:r>
              <a:rPr dirty="0" sz="2400" spc="-325">
                <a:latin typeface="Tahoma"/>
                <a:cs typeface="Tahoma"/>
              </a:rPr>
              <a:t>مهسي</a:t>
            </a:r>
            <a:r>
              <a:rPr dirty="0" sz="2400" spc="-5">
                <a:latin typeface="Tahoma"/>
                <a:cs typeface="Tahoma"/>
              </a:rPr>
              <a:t> </a:t>
            </a:r>
            <a:r>
              <a:rPr dirty="0" sz="2400" spc="-20">
                <a:latin typeface="Tahoma"/>
                <a:cs typeface="Tahoma"/>
              </a:rPr>
              <a:t>امبو</a:t>
            </a:r>
            <a:r>
              <a:rPr dirty="0" sz="2400" spc="-20">
                <a:latin typeface="Tahoma"/>
                <a:cs typeface="Tahoma"/>
              </a:rPr>
              <a:t> </a:t>
            </a:r>
            <a:r>
              <a:rPr dirty="0" sz="2400" spc="-265">
                <a:latin typeface="Tahoma"/>
                <a:cs typeface="Tahoma"/>
              </a:rPr>
              <a:t>ىلإ</a:t>
            </a:r>
            <a:r>
              <a:rPr dirty="0" sz="2400" spc="140">
                <a:latin typeface="Tahoma"/>
                <a:cs typeface="Tahoma"/>
              </a:rPr>
              <a:t> </a:t>
            </a:r>
            <a:r>
              <a:rPr dirty="0" sz="2400" spc="-430">
                <a:latin typeface="Tahoma"/>
                <a:cs typeface="Tahoma"/>
              </a:rPr>
              <a:t>،اينورتكلإ</a:t>
            </a:r>
            <a:r>
              <a:rPr dirty="0" sz="2400" spc="210">
                <a:latin typeface="Tahoma"/>
                <a:cs typeface="Tahoma"/>
              </a:rPr>
              <a:t> </a:t>
            </a:r>
            <a:r>
              <a:rPr dirty="0" sz="2400">
                <a:latin typeface="Tahoma"/>
                <a:cs typeface="Tahoma"/>
              </a:rPr>
              <a:t>موصخلا</a:t>
            </a:r>
            <a:r>
              <a:rPr dirty="0" sz="2400" spc="185">
                <a:latin typeface="Tahoma"/>
                <a:cs typeface="Tahoma"/>
              </a:rPr>
              <a:t> </a:t>
            </a:r>
            <a:r>
              <a:rPr dirty="0" sz="2400" spc="65">
                <a:latin typeface="Tahoma"/>
                <a:cs typeface="Tahoma"/>
              </a:rPr>
              <a:t>روضحو</a:t>
            </a:r>
            <a:r>
              <a:rPr dirty="0" sz="2400" spc="185">
                <a:latin typeface="Tahoma"/>
                <a:cs typeface="Tahoma"/>
              </a:rPr>
              <a:t> </a:t>
            </a:r>
            <a:r>
              <a:rPr dirty="0" sz="2400" spc="-350">
                <a:latin typeface="Tahoma"/>
                <a:cs typeface="Tahoma"/>
              </a:rPr>
              <a:t>،</a:t>
            </a:r>
            <a:r>
              <a:rPr dirty="0" sz="2400" spc="200">
                <a:latin typeface="Tahoma"/>
                <a:cs typeface="Tahoma"/>
              </a:rPr>
              <a:t> </a:t>
            </a:r>
            <a:r>
              <a:rPr dirty="0" sz="2400" spc="-295">
                <a:latin typeface="Tahoma"/>
                <a:cs typeface="Tahoma"/>
              </a:rPr>
              <a:t>اهيف</a:t>
            </a:r>
            <a:r>
              <a:rPr dirty="0" sz="2400" spc="185">
                <a:latin typeface="Tahoma"/>
                <a:cs typeface="Tahoma"/>
              </a:rPr>
              <a:t> </a:t>
            </a:r>
            <a:r>
              <a:rPr dirty="0" sz="2400" spc="-120">
                <a:latin typeface="Tahoma"/>
                <a:cs typeface="Tahoma"/>
              </a:rPr>
              <a:t>لصفلاو</a:t>
            </a:r>
            <a:r>
              <a:rPr dirty="0" sz="2400" spc="195">
                <a:latin typeface="Tahoma"/>
                <a:cs typeface="Tahoma"/>
              </a:rPr>
              <a:t> </a:t>
            </a:r>
            <a:r>
              <a:rPr dirty="0" sz="2400" spc="85">
                <a:latin typeface="Tahoma"/>
                <a:cs typeface="Tahoma"/>
              </a:rPr>
              <a:t>اهرظن</a:t>
            </a:r>
            <a:r>
              <a:rPr dirty="0" sz="2400" spc="190">
                <a:latin typeface="Tahoma"/>
                <a:cs typeface="Tahoma"/>
              </a:rPr>
              <a:t> </a:t>
            </a:r>
            <a:r>
              <a:rPr dirty="0" sz="2400" spc="135">
                <a:latin typeface="Tahoma"/>
                <a:cs typeface="Tahoma"/>
              </a:rPr>
              <a:t>تاءارجإو</a:t>
            </a:r>
            <a:r>
              <a:rPr dirty="0" sz="2400" spc="180">
                <a:latin typeface="Tahoma"/>
                <a:cs typeface="Tahoma"/>
              </a:rPr>
              <a:t> </a:t>
            </a:r>
            <a:r>
              <a:rPr dirty="0" sz="2400">
                <a:latin typeface="Tahoma"/>
                <a:cs typeface="Tahoma"/>
              </a:rPr>
              <a:t>اهنالعإو</a:t>
            </a:r>
            <a:r>
              <a:rPr dirty="0" sz="2400" spc="185">
                <a:latin typeface="Tahoma"/>
                <a:cs typeface="Tahoma"/>
              </a:rPr>
              <a:t> </a:t>
            </a:r>
            <a:r>
              <a:rPr dirty="0" sz="2400">
                <a:latin typeface="Tahoma"/>
                <a:cs typeface="Tahoma"/>
              </a:rPr>
              <a:t>ىوعدلا</a:t>
            </a:r>
            <a:r>
              <a:rPr dirty="0" sz="2400" spc="200">
                <a:latin typeface="Tahoma"/>
                <a:cs typeface="Tahoma"/>
              </a:rPr>
              <a:t> </a:t>
            </a:r>
            <a:r>
              <a:rPr dirty="0" sz="2400" spc="-415">
                <a:latin typeface="Tahoma"/>
                <a:cs typeface="Tahoma"/>
              </a:rPr>
              <a:t>عفرب</a:t>
            </a:r>
            <a:r>
              <a:rPr dirty="0" sz="2400" spc="-415">
                <a:latin typeface="Tahoma"/>
                <a:cs typeface="Tahoma"/>
              </a:rPr>
              <a:t> </a:t>
            </a:r>
            <a:r>
              <a:rPr dirty="0" sz="2400" spc="-114" i="1">
                <a:latin typeface="Verdana"/>
                <a:cs typeface="Verdana"/>
              </a:rPr>
              <a:t>.</a:t>
            </a:r>
            <a:r>
              <a:rPr dirty="0" sz="2400" spc="-114">
                <a:latin typeface="Tahoma"/>
                <a:cs typeface="Tahoma"/>
              </a:rPr>
              <a:t>كلذ</a:t>
            </a:r>
            <a:r>
              <a:rPr dirty="0" sz="2400" spc="-80">
                <a:latin typeface="Tahoma"/>
                <a:cs typeface="Tahoma"/>
              </a:rPr>
              <a:t> </a:t>
            </a:r>
            <a:r>
              <a:rPr dirty="0" sz="2400" spc="-450">
                <a:latin typeface="Tahoma"/>
                <a:cs typeface="Tahoma"/>
              </a:rPr>
              <a:t>ريغ</a:t>
            </a:r>
            <a:endParaRPr sz="2400">
              <a:latin typeface="Tahoma"/>
              <a:cs typeface="Tahoma"/>
            </a:endParaRPr>
          </a:p>
        </p:txBody>
      </p:sp>
      <p:sp>
        <p:nvSpPr>
          <p:cNvPr id="5" name="object 5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7488681" y="366522"/>
            <a:ext cx="3515360" cy="7264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581025" marR="580390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12700" marR="5080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ctr" marL="12700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3" name="object 3" descr=""/>
          <p:cNvSpPr/>
          <p:nvPr/>
        </p:nvSpPr>
        <p:spPr>
          <a:xfrm>
            <a:off x="457200" y="1926335"/>
            <a:ext cx="11506200" cy="3680460"/>
          </a:xfrm>
          <a:custGeom>
            <a:avLst/>
            <a:gdLst/>
            <a:ahLst/>
            <a:cxnLst/>
            <a:rect l="l" t="t" r="r" b="b"/>
            <a:pathLst>
              <a:path w="11506200" h="3680460">
                <a:moveTo>
                  <a:pt x="11506200" y="0"/>
                </a:moveTo>
                <a:lnTo>
                  <a:pt x="0" y="0"/>
                </a:lnTo>
                <a:lnTo>
                  <a:pt x="0" y="3680460"/>
                </a:lnTo>
                <a:lnTo>
                  <a:pt x="11506200" y="3680460"/>
                </a:lnTo>
                <a:lnTo>
                  <a:pt x="115062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 descr=""/>
          <p:cNvSpPr txBox="1"/>
          <p:nvPr/>
        </p:nvSpPr>
        <p:spPr>
          <a:xfrm>
            <a:off x="510540" y="1904466"/>
            <a:ext cx="11400155" cy="34397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 indent="635">
              <a:lnSpc>
                <a:spcPct val="140000"/>
              </a:lnSpc>
              <a:spcBef>
                <a:spcPts val="100"/>
              </a:spcBef>
            </a:pPr>
            <a:r>
              <a:rPr dirty="0" sz="2000" spc="-114">
                <a:latin typeface="Tahoma"/>
                <a:cs typeface="Tahoma"/>
              </a:rPr>
              <a:t>ةيعمسلاو</a:t>
            </a:r>
            <a:r>
              <a:rPr dirty="0" sz="2000" spc="5">
                <a:latin typeface="Tahoma"/>
                <a:cs typeface="Tahoma"/>
              </a:rPr>
              <a:t> </a:t>
            </a:r>
            <a:r>
              <a:rPr dirty="0" sz="2000" spc="-315">
                <a:latin typeface="Tahoma"/>
                <a:cs typeface="Tahoma"/>
              </a:rPr>
              <a:t>ةيئرملا</a:t>
            </a:r>
            <a:r>
              <a:rPr dirty="0" sz="2000" spc="90">
                <a:latin typeface="Tahoma"/>
                <a:cs typeface="Tahoma"/>
              </a:rPr>
              <a:t> </a:t>
            </a:r>
            <a:r>
              <a:rPr dirty="0" sz="2000" spc="-190">
                <a:latin typeface="Tahoma"/>
                <a:cs typeface="Tahoma"/>
              </a:rPr>
              <a:t>لاصتالا</a:t>
            </a:r>
            <a:r>
              <a:rPr dirty="0" sz="2000" spc="80">
                <a:latin typeface="Tahoma"/>
                <a:cs typeface="Tahoma"/>
              </a:rPr>
              <a:t> </a:t>
            </a:r>
            <a:r>
              <a:rPr dirty="0" sz="2000" spc="-535">
                <a:latin typeface="Tahoma"/>
                <a:cs typeface="Tahoma"/>
              </a:rPr>
              <a:t>ةينقت</a:t>
            </a:r>
            <a:r>
              <a:rPr dirty="0" sz="2000" spc="80">
                <a:latin typeface="Tahoma"/>
                <a:cs typeface="Tahoma"/>
              </a:rPr>
              <a:t> </a:t>
            </a:r>
            <a:r>
              <a:rPr dirty="0" sz="2000" spc="-254">
                <a:latin typeface="Tahoma"/>
                <a:cs typeface="Tahoma"/>
              </a:rPr>
              <a:t>لئاسو</a:t>
            </a:r>
            <a:r>
              <a:rPr dirty="0" sz="2000" spc="75">
                <a:latin typeface="Tahoma"/>
                <a:cs typeface="Tahoma"/>
              </a:rPr>
              <a:t> </a:t>
            </a:r>
            <a:r>
              <a:rPr dirty="0" sz="2000" spc="-125">
                <a:latin typeface="Tahoma"/>
                <a:cs typeface="Tahoma"/>
              </a:rPr>
              <a:t>مادختسا</a:t>
            </a:r>
            <a:r>
              <a:rPr dirty="0" sz="2000" spc="80">
                <a:latin typeface="Tahoma"/>
                <a:cs typeface="Tahoma"/>
              </a:rPr>
              <a:t> </a:t>
            </a:r>
            <a:r>
              <a:rPr dirty="0" sz="2000" spc="-350">
                <a:latin typeface="Tahoma"/>
                <a:cs typeface="Tahoma"/>
              </a:rPr>
              <a:t>ينعي</a:t>
            </a:r>
            <a:r>
              <a:rPr dirty="0" sz="2000" spc="80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يذلاو</a:t>
            </a:r>
            <a:r>
              <a:rPr dirty="0" sz="2000" spc="70">
                <a:latin typeface="Tahoma"/>
                <a:cs typeface="Tahoma"/>
              </a:rPr>
              <a:t> </a:t>
            </a:r>
            <a:r>
              <a:rPr dirty="0" sz="2000" spc="-300">
                <a:latin typeface="Tahoma"/>
                <a:cs typeface="Tahoma"/>
              </a:rPr>
              <a:t>،ينورتكلإلا</a:t>
            </a:r>
            <a:r>
              <a:rPr dirty="0" sz="2000" spc="90">
                <a:latin typeface="Tahoma"/>
                <a:cs typeface="Tahoma"/>
              </a:rPr>
              <a:t> </a:t>
            </a:r>
            <a:r>
              <a:rPr dirty="0" sz="2000" spc="-325">
                <a:latin typeface="Tahoma"/>
                <a:cs typeface="Tahoma"/>
              </a:rPr>
              <a:t>يضاقتلا</a:t>
            </a:r>
            <a:r>
              <a:rPr dirty="0" sz="2000" spc="90">
                <a:latin typeface="Tahoma"/>
                <a:cs typeface="Tahoma"/>
              </a:rPr>
              <a:t> </a:t>
            </a:r>
            <a:r>
              <a:rPr dirty="0" sz="2000" spc="135">
                <a:latin typeface="Tahoma"/>
                <a:cs typeface="Tahoma"/>
              </a:rPr>
              <a:t>موهفم</a:t>
            </a:r>
            <a:r>
              <a:rPr dirty="0" sz="2000" spc="60">
                <a:latin typeface="Tahoma"/>
                <a:cs typeface="Tahoma"/>
              </a:rPr>
              <a:t> </a:t>
            </a:r>
            <a:r>
              <a:rPr dirty="0" sz="2000" spc="-245">
                <a:latin typeface="Tahoma"/>
                <a:cs typeface="Tahoma"/>
              </a:rPr>
              <a:t>ىلإ</a:t>
            </a:r>
            <a:r>
              <a:rPr dirty="0" sz="2000" spc="90">
                <a:latin typeface="Tahoma"/>
                <a:cs typeface="Tahoma"/>
              </a:rPr>
              <a:t> </a:t>
            </a:r>
            <a:r>
              <a:rPr dirty="0" sz="2000" spc="-300">
                <a:latin typeface="Tahoma"/>
                <a:cs typeface="Tahoma"/>
              </a:rPr>
              <a:t>رظنلاب</a:t>
            </a:r>
            <a:r>
              <a:rPr dirty="0" sz="2000" spc="500">
                <a:latin typeface="Tahoma"/>
                <a:cs typeface="Tahoma"/>
              </a:rPr>
              <a:t> </a:t>
            </a:r>
            <a:r>
              <a:rPr dirty="0" sz="2000" spc="125">
                <a:latin typeface="Tahoma"/>
                <a:cs typeface="Tahoma"/>
              </a:rPr>
              <a:t>ءوض</a:t>
            </a:r>
            <a:r>
              <a:rPr dirty="0" sz="2000" spc="-55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يفو</a:t>
            </a:r>
            <a:r>
              <a:rPr dirty="0" sz="2000">
                <a:latin typeface="Tahoma"/>
                <a:cs typeface="Tahoma"/>
              </a:rPr>
              <a:t> </a:t>
            </a:r>
            <a:r>
              <a:rPr dirty="0" baseline="6944" sz="3000" spc="-232">
                <a:latin typeface="Tahoma"/>
                <a:cs typeface="Tahoma"/>
              </a:rPr>
              <a:t>،دعبُ</a:t>
            </a:r>
            <a:r>
              <a:rPr dirty="0" baseline="6944" sz="3000" spc="-67">
                <a:latin typeface="Tahoma"/>
                <a:cs typeface="Tahoma"/>
              </a:rPr>
              <a:t>  </a:t>
            </a:r>
            <a:r>
              <a:rPr dirty="0" sz="2000" spc="165">
                <a:latin typeface="Tahoma"/>
                <a:cs typeface="Tahoma"/>
              </a:rPr>
              <a:t>نع</a:t>
            </a:r>
            <a:r>
              <a:rPr dirty="0" sz="2000" spc="110">
                <a:latin typeface="Tahoma"/>
                <a:cs typeface="Tahoma"/>
              </a:rPr>
              <a:t> </a:t>
            </a:r>
            <a:r>
              <a:rPr dirty="0" sz="2000" spc="-385">
                <a:latin typeface="Tahoma"/>
                <a:cs typeface="Tahoma"/>
              </a:rPr>
              <a:t>ةيئاضقلا</a:t>
            </a:r>
            <a:r>
              <a:rPr dirty="0" sz="2000" spc="229">
                <a:latin typeface="Tahoma"/>
                <a:cs typeface="Tahoma"/>
              </a:rPr>
              <a:t> </a:t>
            </a:r>
            <a:r>
              <a:rPr dirty="0" sz="2000" spc="-45">
                <a:latin typeface="Tahoma"/>
                <a:cs typeface="Tahoma"/>
              </a:rPr>
              <a:t>تاعزانملا</a:t>
            </a:r>
            <a:r>
              <a:rPr dirty="0" sz="2000" spc="105">
                <a:latin typeface="Tahoma"/>
                <a:cs typeface="Tahoma"/>
              </a:rPr>
              <a:t> </a:t>
            </a:r>
            <a:r>
              <a:rPr dirty="0" sz="2000" spc="-85">
                <a:latin typeface="Tahoma"/>
                <a:cs typeface="Tahoma"/>
              </a:rPr>
              <a:t>يف</a:t>
            </a:r>
            <a:r>
              <a:rPr dirty="0" sz="2000" spc="95">
                <a:latin typeface="Tahoma"/>
                <a:cs typeface="Tahoma"/>
              </a:rPr>
              <a:t> </a:t>
            </a:r>
            <a:r>
              <a:rPr dirty="0" sz="2000" spc="-175">
                <a:latin typeface="Tahoma"/>
                <a:cs typeface="Tahoma"/>
              </a:rPr>
              <a:t>لصفلا</a:t>
            </a:r>
            <a:r>
              <a:rPr dirty="0" sz="2000" spc="110">
                <a:latin typeface="Tahoma"/>
                <a:cs typeface="Tahoma"/>
              </a:rPr>
              <a:t> </a:t>
            </a:r>
            <a:r>
              <a:rPr dirty="0" sz="2000" spc="-65">
                <a:latin typeface="Tahoma"/>
                <a:cs typeface="Tahoma"/>
              </a:rPr>
              <a:t>ىتحو</a:t>
            </a:r>
            <a:r>
              <a:rPr dirty="0" sz="2000" spc="100">
                <a:latin typeface="Tahoma"/>
                <a:cs typeface="Tahoma"/>
              </a:rPr>
              <a:t> </a:t>
            </a:r>
            <a:r>
              <a:rPr dirty="0" sz="2000" spc="-385">
                <a:latin typeface="Tahoma"/>
                <a:cs typeface="Tahoma"/>
              </a:rPr>
              <a:t>ةيئاضقلا</a:t>
            </a:r>
            <a:r>
              <a:rPr dirty="0" sz="2000" spc="229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ىوعدلا</a:t>
            </a:r>
            <a:r>
              <a:rPr dirty="0" sz="2000" spc="110">
                <a:latin typeface="Tahoma"/>
                <a:cs typeface="Tahoma"/>
              </a:rPr>
              <a:t> </a:t>
            </a:r>
            <a:r>
              <a:rPr dirty="0" sz="2000" spc="-145">
                <a:latin typeface="Tahoma"/>
                <a:cs typeface="Tahoma"/>
              </a:rPr>
              <a:t>ةرشابم</a:t>
            </a:r>
            <a:r>
              <a:rPr dirty="0" sz="2000" spc="100">
                <a:latin typeface="Tahoma"/>
                <a:cs typeface="Tahoma"/>
              </a:rPr>
              <a:t> </a:t>
            </a:r>
            <a:r>
              <a:rPr dirty="0" sz="2000" spc="-85">
                <a:latin typeface="Tahoma"/>
                <a:cs typeface="Tahoma"/>
              </a:rPr>
              <a:t>يف</a:t>
            </a:r>
            <a:r>
              <a:rPr dirty="0" sz="2000" spc="100">
                <a:latin typeface="Tahoma"/>
                <a:cs typeface="Tahoma"/>
              </a:rPr>
              <a:t> </a:t>
            </a:r>
            <a:r>
              <a:rPr dirty="0" sz="2000" spc="-345">
                <a:latin typeface="Tahoma"/>
                <a:cs typeface="Tahoma"/>
              </a:rPr>
              <a:t>ةينورتكلإلا</a:t>
            </a:r>
            <a:r>
              <a:rPr dirty="0" sz="2000" spc="-345">
                <a:latin typeface="Tahoma"/>
                <a:cs typeface="Tahoma"/>
              </a:rPr>
              <a:t> </a:t>
            </a:r>
            <a:r>
              <a:rPr dirty="0" sz="2000" spc="-415">
                <a:latin typeface="Tahoma"/>
                <a:cs typeface="Tahoma"/>
              </a:rPr>
              <a:t>لكشب</a:t>
            </a:r>
            <a:r>
              <a:rPr dirty="0" sz="2000" spc="50">
                <a:latin typeface="Tahoma"/>
                <a:cs typeface="Tahoma"/>
              </a:rPr>
              <a:t> </a:t>
            </a:r>
            <a:r>
              <a:rPr dirty="0" sz="2000" spc="-229">
                <a:latin typeface="Tahoma"/>
                <a:cs typeface="Tahoma"/>
              </a:rPr>
              <a:t>تدافتسا</a:t>
            </a:r>
            <a:r>
              <a:rPr dirty="0" sz="2000" spc="50">
                <a:latin typeface="Tahoma"/>
                <a:cs typeface="Tahoma"/>
              </a:rPr>
              <a:t> </a:t>
            </a:r>
            <a:r>
              <a:rPr dirty="0" sz="2000" spc="-395">
                <a:latin typeface="Tahoma"/>
                <a:cs typeface="Tahoma"/>
              </a:rPr>
              <a:t>يتلا</a:t>
            </a:r>
            <a:r>
              <a:rPr dirty="0" sz="2000" spc="40">
                <a:latin typeface="Tahoma"/>
                <a:cs typeface="Tahoma"/>
              </a:rPr>
              <a:t> </a:t>
            </a:r>
            <a:r>
              <a:rPr dirty="0" sz="2000" spc="-30">
                <a:latin typeface="Tahoma"/>
                <a:cs typeface="Tahoma"/>
              </a:rPr>
              <a:t>تالاجملا</a:t>
            </a:r>
            <a:r>
              <a:rPr dirty="0" sz="2000" spc="-90">
                <a:latin typeface="Tahoma"/>
                <a:cs typeface="Tahoma"/>
              </a:rPr>
              <a:t> </a:t>
            </a:r>
            <a:r>
              <a:rPr dirty="0" sz="2000" spc="114">
                <a:latin typeface="Tahoma"/>
                <a:cs typeface="Tahoma"/>
              </a:rPr>
              <a:t>دحأ</a:t>
            </a:r>
            <a:r>
              <a:rPr dirty="0" sz="2000" spc="15">
                <a:latin typeface="Tahoma"/>
                <a:cs typeface="Tahoma"/>
              </a:rPr>
              <a:t> </a:t>
            </a:r>
            <a:r>
              <a:rPr dirty="0" sz="2000" spc="465">
                <a:latin typeface="Tahoma"/>
                <a:cs typeface="Tahoma"/>
              </a:rPr>
              <a:t>وه</a:t>
            </a:r>
            <a:r>
              <a:rPr dirty="0" sz="2000" spc="25">
                <a:latin typeface="Tahoma"/>
                <a:cs typeface="Tahoma"/>
              </a:rPr>
              <a:t> </a:t>
            </a:r>
            <a:r>
              <a:rPr dirty="0" sz="2000" spc="-295">
                <a:latin typeface="Tahoma"/>
                <a:cs typeface="Tahoma"/>
              </a:rPr>
              <a:t>ينورتكلإلا</a:t>
            </a:r>
            <a:r>
              <a:rPr dirty="0" sz="2000" spc="45">
                <a:latin typeface="Tahoma"/>
                <a:cs typeface="Tahoma"/>
              </a:rPr>
              <a:t> </a:t>
            </a:r>
            <a:r>
              <a:rPr dirty="0" sz="2000" spc="-325">
                <a:latin typeface="Tahoma"/>
                <a:cs typeface="Tahoma"/>
              </a:rPr>
              <a:t>يضاقتلا</a:t>
            </a:r>
            <a:r>
              <a:rPr dirty="0" sz="2000" spc="40">
                <a:latin typeface="Tahoma"/>
                <a:cs typeface="Tahoma"/>
              </a:rPr>
              <a:t> </a:t>
            </a:r>
            <a:r>
              <a:rPr dirty="0" sz="2000" spc="90">
                <a:latin typeface="Tahoma"/>
                <a:cs typeface="Tahoma"/>
              </a:rPr>
              <a:t>نإ</a:t>
            </a:r>
            <a:r>
              <a:rPr dirty="0" sz="2000" spc="30">
                <a:latin typeface="Tahoma"/>
                <a:cs typeface="Tahoma"/>
              </a:rPr>
              <a:t> </a:t>
            </a:r>
            <a:r>
              <a:rPr dirty="0" sz="2000" spc="-114">
                <a:latin typeface="Tahoma"/>
                <a:cs typeface="Tahoma"/>
              </a:rPr>
              <a:t>لوقلا</a:t>
            </a:r>
            <a:r>
              <a:rPr dirty="0" sz="2000" spc="30">
                <a:latin typeface="Tahoma"/>
                <a:cs typeface="Tahoma"/>
              </a:rPr>
              <a:t> </a:t>
            </a:r>
            <a:r>
              <a:rPr dirty="0" sz="2000" spc="-200">
                <a:latin typeface="Tahoma"/>
                <a:cs typeface="Tahoma"/>
              </a:rPr>
              <a:t>نكمي</a:t>
            </a:r>
            <a:r>
              <a:rPr dirty="0" sz="2000" spc="40">
                <a:latin typeface="Tahoma"/>
                <a:cs typeface="Tahoma"/>
              </a:rPr>
              <a:t> </a:t>
            </a:r>
            <a:r>
              <a:rPr dirty="0" sz="2000" spc="-90">
                <a:latin typeface="Tahoma"/>
                <a:cs typeface="Tahoma"/>
              </a:rPr>
              <a:t>،يعانطصالا</a:t>
            </a:r>
            <a:r>
              <a:rPr dirty="0" sz="2000" spc="30">
                <a:latin typeface="Tahoma"/>
                <a:cs typeface="Tahoma"/>
              </a:rPr>
              <a:t> </a:t>
            </a:r>
            <a:r>
              <a:rPr dirty="0" sz="2000" spc="-30">
                <a:latin typeface="Tahoma"/>
                <a:cs typeface="Tahoma"/>
              </a:rPr>
              <a:t>ءاكذلا</a:t>
            </a:r>
            <a:r>
              <a:rPr dirty="0" sz="2000" spc="20">
                <a:latin typeface="Tahoma"/>
                <a:cs typeface="Tahoma"/>
              </a:rPr>
              <a:t> </a:t>
            </a:r>
            <a:r>
              <a:rPr dirty="0" sz="2000" spc="140">
                <a:latin typeface="Tahoma"/>
                <a:cs typeface="Tahoma"/>
              </a:rPr>
              <a:t>موهفم</a:t>
            </a:r>
            <a:r>
              <a:rPr dirty="0" sz="2000" spc="140">
                <a:latin typeface="Tahoma"/>
                <a:cs typeface="Tahoma"/>
              </a:rPr>
              <a:t> </a:t>
            </a:r>
            <a:r>
              <a:rPr dirty="0" sz="2000" spc="250">
                <a:latin typeface="Tahoma"/>
                <a:cs typeface="Tahoma"/>
              </a:rPr>
              <a:t>نم</a:t>
            </a:r>
            <a:r>
              <a:rPr dirty="0" sz="2000" spc="-130">
                <a:latin typeface="Tahoma"/>
                <a:cs typeface="Tahoma"/>
              </a:rPr>
              <a:t> </a:t>
            </a:r>
            <a:r>
              <a:rPr dirty="0" sz="2000" spc="-210">
                <a:latin typeface="Tahoma"/>
                <a:cs typeface="Tahoma"/>
              </a:rPr>
              <a:t>نكمي</a:t>
            </a:r>
            <a:r>
              <a:rPr dirty="0" sz="2000" spc="35">
                <a:latin typeface="Tahoma"/>
                <a:cs typeface="Tahoma"/>
              </a:rPr>
              <a:t> </a:t>
            </a:r>
            <a:r>
              <a:rPr dirty="0" sz="2000" spc="-210">
                <a:latin typeface="Tahoma"/>
                <a:cs typeface="Tahoma"/>
              </a:rPr>
              <a:t>يبوساح</a:t>
            </a:r>
            <a:r>
              <a:rPr dirty="0" sz="2000" spc="35">
                <a:latin typeface="Tahoma"/>
                <a:cs typeface="Tahoma"/>
              </a:rPr>
              <a:t> </a:t>
            </a:r>
            <a:r>
              <a:rPr dirty="0" sz="2000" spc="-210">
                <a:latin typeface="Tahoma"/>
                <a:cs typeface="Tahoma"/>
              </a:rPr>
              <a:t>جمانرب</a:t>
            </a:r>
            <a:r>
              <a:rPr dirty="0" sz="2000" spc="40">
                <a:latin typeface="Tahoma"/>
                <a:cs typeface="Tahoma"/>
              </a:rPr>
              <a:t> </a:t>
            </a:r>
            <a:r>
              <a:rPr dirty="0" sz="2000" spc="135">
                <a:latin typeface="Tahoma"/>
                <a:cs typeface="Tahoma"/>
              </a:rPr>
              <a:t>وأ</a:t>
            </a:r>
            <a:r>
              <a:rPr dirty="0" sz="2000" spc="15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ماظن</a:t>
            </a:r>
            <a:r>
              <a:rPr dirty="0" sz="2000" spc="5">
                <a:latin typeface="Tahoma"/>
                <a:cs typeface="Tahoma"/>
              </a:rPr>
              <a:t> </a:t>
            </a:r>
            <a:r>
              <a:rPr dirty="0" sz="2000" spc="-270">
                <a:latin typeface="Tahoma"/>
                <a:cs typeface="Tahoma"/>
              </a:rPr>
              <a:t>لكش</a:t>
            </a:r>
            <a:r>
              <a:rPr dirty="0" sz="2000" spc="15">
                <a:latin typeface="Tahoma"/>
                <a:cs typeface="Tahoma"/>
              </a:rPr>
              <a:t> </a:t>
            </a:r>
            <a:r>
              <a:rPr dirty="0" sz="2000" spc="-245">
                <a:latin typeface="Tahoma"/>
                <a:cs typeface="Tahoma"/>
              </a:rPr>
              <a:t>يف</a:t>
            </a:r>
            <a:r>
              <a:rPr dirty="0" sz="2000" spc="35">
                <a:latin typeface="Tahoma"/>
                <a:cs typeface="Tahoma"/>
              </a:rPr>
              <a:t> </a:t>
            </a:r>
            <a:r>
              <a:rPr dirty="0" sz="2000" spc="-10">
                <a:latin typeface="Tahoma"/>
                <a:cs typeface="Tahoma"/>
              </a:rPr>
              <a:t>هتاءارجإ</a:t>
            </a:r>
            <a:r>
              <a:rPr dirty="0" sz="2000" spc="15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ضعب</a:t>
            </a:r>
            <a:r>
              <a:rPr dirty="0" sz="2000" spc="15">
                <a:latin typeface="Tahoma"/>
                <a:cs typeface="Tahoma"/>
              </a:rPr>
              <a:t> </a:t>
            </a:r>
            <a:r>
              <a:rPr dirty="0" sz="2000" spc="-75">
                <a:latin typeface="Tahoma"/>
                <a:cs typeface="Tahoma"/>
              </a:rPr>
              <a:t>ةجمرب</a:t>
            </a:r>
            <a:r>
              <a:rPr dirty="0" sz="2000" spc="15">
                <a:latin typeface="Tahoma"/>
                <a:cs typeface="Tahoma"/>
              </a:rPr>
              <a:t> </a:t>
            </a:r>
            <a:r>
              <a:rPr dirty="0" sz="2000" spc="-365">
                <a:latin typeface="Tahoma"/>
                <a:cs typeface="Tahoma"/>
              </a:rPr>
              <a:t>مت</a:t>
            </a:r>
            <a:r>
              <a:rPr dirty="0" sz="2000" spc="35">
                <a:latin typeface="Tahoma"/>
                <a:cs typeface="Tahoma"/>
              </a:rPr>
              <a:t> </a:t>
            </a:r>
            <a:r>
              <a:rPr dirty="0" sz="2000" spc="-215">
                <a:latin typeface="Tahoma"/>
                <a:cs typeface="Tahoma"/>
              </a:rPr>
              <a:t>دقف</a:t>
            </a:r>
            <a:r>
              <a:rPr dirty="0" sz="2000" spc="25">
                <a:latin typeface="Tahoma"/>
                <a:cs typeface="Tahoma"/>
              </a:rPr>
              <a:t> </a:t>
            </a:r>
            <a:r>
              <a:rPr dirty="0" sz="2000" spc="-105" i="1">
                <a:latin typeface="Verdana"/>
                <a:cs typeface="Verdana"/>
              </a:rPr>
              <a:t>.</a:t>
            </a:r>
            <a:r>
              <a:rPr dirty="0" sz="2000" spc="-105">
                <a:latin typeface="Tahoma"/>
                <a:cs typeface="Tahoma"/>
              </a:rPr>
              <a:t>يعانطصالا</a:t>
            </a:r>
            <a:r>
              <a:rPr dirty="0" sz="2000" spc="20">
                <a:latin typeface="Tahoma"/>
                <a:cs typeface="Tahoma"/>
              </a:rPr>
              <a:t> </a:t>
            </a:r>
            <a:r>
              <a:rPr dirty="0" sz="2000" spc="-35">
                <a:latin typeface="Tahoma"/>
                <a:cs typeface="Tahoma"/>
              </a:rPr>
              <a:t>ءاكذلا</a:t>
            </a:r>
            <a:r>
              <a:rPr dirty="0" sz="2000" spc="15">
                <a:latin typeface="Tahoma"/>
                <a:cs typeface="Tahoma"/>
              </a:rPr>
              <a:t> </a:t>
            </a:r>
            <a:r>
              <a:rPr dirty="0" sz="2000" spc="260">
                <a:latin typeface="Tahoma"/>
                <a:cs typeface="Tahoma"/>
              </a:rPr>
              <a:t>نم</a:t>
            </a:r>
            <a:r>
              <a:rPr dirty="0" sz="2000">
                <a:latin typeface="Tahoma"/>
                <a:cs typeface="Tahoma"/>
              </a:rPr>
              <a:t> </a:t>
            </a:r>
            <a:r>
              <a:rPr dirty="0" sz="2000" spc="-625">
                <a:latin typeface="Tahoma"/>
                <a:cs typeface="Tahoma"/>
              </a:rPr>
              <a:t>ريبك</a:t>
            </a:r>
            <a:r>
              <a:rPr dirty="0" sz="2000" spc="500">
                <a:latin typeface="Tahoma"/>
                <a:cs typeface="Tahoma"/>
              </a:rPr>
              <a:t> </a:t>
            </a:r>
            <a:r>
              <a:rPr dirty="0" sz="2000" spc="-190">
                <a:latin typeface="Tahoma"/>
                <a:cs typeface="Tahoma"/>
              </a:rPr>
              <a:t>ىلع</a:t>
            </a:r>
            <a:r>
              <a:rPr dirty="0" sz="2000" spc="105">
                <a:latin typeface="Tahoma"/>
                <a:cs typeface="Tahoma"/>
              </a:rPr>
              <a:t> </a:t>
            </a:r>
            <a:r>
              <a:rPr dirty="0" sz="2000" spc="-145">
                <a:latin typeface="Tahoma"/>
                <a:cs typeface="Tahoma"/>
              </a:rPr>
              <a:t>ءاضقلا</a:t>
            </a:r>
            <a:r>
              <a:rPr dirty="0" sz="2000" spc="114">
                <a:latin typeface="Tahoma"/>
                <a:cs typeface="Tahoma"/>
              </a:rPr>
              <a:t> </a:t>
            </a:r>
            <a:r>
              <a:rPr dirty="0" sz="2000" spc="-240">
                <a:latin typeface="Tahoma"/>
                <a:cs typeface="Tahoma"/>
              </a:rPr>
              <a:t>يف</a:t>
            </a:r>
            <a:r>
              <a:rPr dirty="0" sz="2000" spc="100">
                <a:latin typeface="Tahoma"/>
                <a:cs typeface="Tahoma"/>
              </a:rPr>
              <a:t> </a:t>
            </a:r>
            <a:r>
              <a:rPr dirty="0" sz="2000" spc="-275">
                <a:latin typeface="Tahoma"/>
                <a:cs typeface="Tahoma"/>
              </a:rPr>
              <a:t>دعاسي</a:t>
            </a:r>
            <a:r>
              <a:rPr dirty="0" sz="2000" spc="114">
                <a:latin typeface="Tahoma"/>
                <a:cs typeface="Tahoma"/>
              </a:rPr>
              <a:t> </a:t>
            </a:r>
            <a:r>
              <a:rPr dirty="0" sz="2000" spc="225">
                <a:latin typeface="Tahoma"/>
                <a:cs typeface="Tahoma"/>
              </a:rPr>
              <a:t>امم</a:t>
            </a:r>
            <a:r>
              <a:rPr dirty="0" sz="2000" spc="110">
                <a:latin typeface="Tahoma"/>
                <a:cs typeface="Tahoma"/>
              </a:rPr>
              <a:t> </a:t>
            </a:r>
            <a:r>
              <a:rPr dirty="0" sz="2000" spc="-380">
                <a:latin typeface="Tahoma"/>
                <a:cs typeface="Tahoma"/>
              </a:rPr>
              <a:t>،ةيئاضقلا</a:t>
            </a:r>
            <a:r>
              <a:rPr dirty="0" sz="2000" spc="114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تاءارجإلا</a:t>
            </a:r>
            <a:r>
              <a:rPr dirty="0" sz="2000" spc="105">
                <a:latin typeface="Tahoma"/>
                <a:cs typeface="Tahoma"/>
              </a:rPr>
              <a:t> </a:t>
            </a:r>
            <a:r>
              <a:rPr dirty="0" sz="2000" spc="-385">
                <a:latin typeface="Tahoma"/>
                <a:cs typeface="Tahoma"/>
              </a:rPr>
              <a:t>عيرستو</a:t>
            </a:r>
            <a:r>
              <a:rPr dirty="0" sz="2000" spc="114">
                <a:latin typeface="Tahoma"/>
                <a:cs typeface="Tahoma"/>
              </a:rPr>
              <a:t> </a:t>
            </a:r>
            <a:r>
              <a:rPr dirty="0" sz="2000" spc="-240">
                <a:latin typeface="Tahoma"/>
                <a:cs typeface="Tahoma"/>
              </a:rPr>
              <a:t>لهست</a:t>
            </a:r>
            <a:r>
              <a:rPr dirty="0" sz="2000" spc="100">
                <a:latin typeface="Tahoma"/>
                <a:cs typeface="Tahoma"/>
              </a:rPr>
              <a:t> </a:t>
            </a:r>
            <a:r>
              <a:rPr dirty="0" sz="2000" spc="-390">
                <a:latin typeface="Tahoma"/>
                <a:cs typeface="Tahoma"/>
              </a:rPr>
              <a:t>يتلا</a:t>
            </a:r>
            <a:r>
              <a:rPr dirty="0" sz="2000" spc="120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تاءارجإلا</a:t>
            </a:r>
            <a:r>
              <a:rPr dirty="0" sz="2000" spc="100">
                <a:latin typeface="Tahoma"/>
                <a:cs typeface="Tahoma"/>
              </a:rPr>
              <a:t> </a:t>
            </a:r>
            <a:r>
              <a:rPr dirty="0" sz="2000" spc="260">
                <a:latin typeface="Tahoma"/>
                <a:cs typeface="Tahoma"/>
              </a:rPr>
              <a:t>نم</a:t>
            </a:r>
            <a:r>
              <a:rPr dirty="0" sz="2000" spc="100">
                <a:latin typeface="Tahoma"/>
                <a:cs typeface="Tahoma"/>
              </a:rPr>
              <a:t> </a:t>
            </a:r>
            <a:r>
              <a:rPr dirty="0" sz="2000" spc="-155">
                <a:latin typeface="Tahoma"/>
                <a:cs typeface="Tahoma"/>
              </a:rPr>
              <a:t>ديدعلا</a:t>
            </a:r>
            <a:r>
              <a:rPr dirty="0" sz="2000" spc="114">
                <a:latin typeface="Tahoma"/>
                <a:cs typeface="Tahoma"/>
              </a:rPr>
              <a:t> </a:t>
            </a:r>
            <a:r>
              <a:rPr dirty="0" sz="2000" spc="-545">
                <a:latin typeface="Tahoma"/>
                <a:cs typeface="Tahoma"/>
              </a:rPr>
              <a:t>ذيفنت</a:t>
            </a:r>
            <a:r>
              <a:rPr dirty="0" sz="2000" spc="105">
                <a:latin typeface="Tahoma"/>
                <a:cs typeface="Tahoma"/>
              </a:rPr>
              <a:t> </a:t>
            </a:r>
            <a:r>
              <a:rPr dirty="0" sz="2000" spc="-10">
                <a:latin typeface="Tahoma"/>
                <a:cs typeface="Tahoma"/>
              </a:rPr>
              <a:t>هلالخ</a:t>
            </a:r>
            <a:r>
              <a:rPr dirty="0" sz="2000" spc="-10">
                <a:latin typeface="Tahoma"/>
                <a:cs typeface="Tahoma"/>
              </a:rPr>
              <a:t> </a:t>
            </a:r>
            <a:r>
              <a:rPr dirty="0" sz="2000" spc="-330">
                <a:latin typeface="Tahoma"/>
                <a:cs typeface="Tahoma"/>
              </a:rPr>
              <a:t>يضاقتلا</a:t>
            </a:r>
            <a:r>
              <a:rPr dirty="0" sz="2000" spc="204">
                <a:latin typeface="Tahoma"/>
                <a:cs typeface="Tahoma"/>
              </a:rPr>
              <a:t> </a:t>
            </a:r>
            <a:r>
              <a:rPr dirty="0" sz="2000" spc="-75">
                <a:latin typeface="Tahoma"/>
                <a:cs typeface="Tahoma"/>
              </a:rPr>
              <a:t>يف</a:t>
            </a:r>
            <a:r>
              <a:rPr dirty="0" sz="2000" spc="215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لاعف</a:t>
            </a:r>
            <a:r>
              <a:rPr dirty="0" sz="2000" spc="240">
                <a:latin typeface="Tahoma"/>
                <a:cs typeface="Tahoma"/>
              </a:rPr>
              <a:t> </a:t>
            </a:r>
            <a:r>
              <a:rPr dirty="0" sz="2000" spc="-425">
                <a:latin typeface="Tahoma"/>
                <a:cs typeface="Tahoma"/>
              </a:rPr>
              <a:t>لكشب</a:t>
            </a:r>
            <a:r>
              <a:rPr dirty="0" sz="2000" spc="265">
                <a:latin typeface="Tahoma"/>
                <a:cs typeface="Tahoma"/>
              </a:rPr>
              <a:t> </a:t>
            </a:r>
            <a:r>
              <a:rPr dirty="0" sz="2000" spc="-50">
                <a:latin typeface="Tahoma"/>
                <a:cs typeface="Tahoma"/>
              </a:rPr>
              <a:t>يعانطصالا</a:t>
            </a:r>
            <a:r>
              <a:rPr dirty="0" sz="2000" spc="229">
                <a:latin typeface="Tahoma"/>
                <a:cs typeface="Tahoma"/>
              </a:rPr>
              <a:t> </a:t>
            </a:r>
            <a:r>
              <a:rPr dirty="0" sz="2000" spc="-10">
                <a:latin typeface="Tahoma"/>
                <a:cs typeface="Tahoma"/>
              </a:rPr>
              <a:t>ءاكذلا</a:t>
            </a:r>
            <a:r>
              <a:rPr dirty="0" sz="2000" spc="240">
                <a:latin typeface="Tahoma"/>
                <a:cs typeface="Tahoma"/>
              </a:rPr>
              <a:t> </a:t>
            </a:r>
            <a:r>
              <a:rPr dirty="0" sz="2000" spc="-90">
                <a:latin typeface="Tahoma"/>
                <a:cs typeface="Tahoma"/>
              </a:rPr>
              <a:t>مادختسا</a:t>
            </a:r>
            <a:r>
              <a:rPr dirty="0" sz="2000" spc="229">
                <a:latin typeface="Tahoma"/>
                <a:cs typeface="Tahoma"/>
              </a:rPr>
              <a:t> </a:t>
            </a:r>
            <a:r>
              <a:rPr dirty="0" sz="2000" spc="-375">
                <a:latin typeface="Tahoma"/>
                <a:cs typeface="Tahoma"/>
              </a:rPr>
              <a:t>مت</a:t>
            </a:r>
            <a:r>
              <a:rPr dirty="0" sz="2000" spc="229">
                <a:latin typeface="Tahoma"/>
                <a:cs typeface="Tahoma"/>
              </a:rPr>
              <a:t> </a:t>
            </a:r>
            <a:r>
              <a:rPr dirty="0" sz="2000" spc="85">
                <a:latin typeface="Tahoma"/>
                <a:cs typeface="Tahoma"/>
              </a:rPr>
              <a:t>اذإ</a:t>
            </a:r>
            <a:r>
              <a:rPr dirty="0" sz="2000" spc="235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ةصاخ</a:t>
            </a:r>
            <a:r>
              <a:rPr dirty="0" sz="2000" spc="229">
                <a:latin typeface="Tahoma"/>
                <a:cs typeface="Tahoma"/>
              </a:rPr>
              <a:t> </a:t>
            </a:r>
            <a:r>
              <a:rPr dirty="0" sz="2000" spc="-330">
                <a:latin typeface="Tahoma"/>
                <a:cs typeface="Tahoma"/>
              </a:rPr>
              <a:t>،يضاقتلا</a:t>
            </a:r>
            <a:r>
              <a:rPr dirty="0" sz="2000" spc="229">
                <a:latin typeface="Tahoma"/>
                <a:cs typeface="Tahoma"/>
              </a:rPr>
              <a:t> </a:t>
            </a:r>
            <a:r>
              <a:rPr dirty="0" sz="2000" spc="85">
                <a:latin typeface="Tahoma"/>
                <a:cs typeface="Tahoma"/>
              </a:rPr>
              <a:t>تاءارجإ</a:t>
            </a:r>
            <a:r>
              <a:rPr dirty="0" sz="2000" spc="225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ءطب</a:t>
            </a:r>
            <a:r>
              <a:rPr dirty="0" sz="2000" spc="229">
                <a:latin typeface="Tahoma"/>
                <a:cs typeface="Tahoma"/>
              </a:rPr>
              <a:t> </a:t>
            </a:r>
            <a:r>
              <a:rPr dirty="0" sz="2000" spc="-50">
                <a:latin typeface="Tahoma"/>
                <a:cs typeface="Tahoma"/>
              </a:rPr>
              <a:t>ةلكشم</a:t>
            </a:r>
            <a:r>
              <a:rPr dirty="0" sz="2000" spc="-50">
                <a:latin typeface="Tahoma"/>
                <a:cs typeface="Tahoma"/>
              </a:rPr>
              <a:t> </a:t>
            </a:r>
            <a:r>
              <a:rPr dirty="0" sz="2000" spc="140">
                <a:latin typeface="Tahoma"/>
                <a:cs typeface="Tahoma"/>
              </a:rPr>
              <a:t>لاجم</a:t>
            </a:r>
            <a:r>
              <a:rPr dirty="0" sz="2000" spc="95">
                <a:latin typeface="Tahoma"/>
                <a:cs typeface="Tahoma"/>
              </a:rPr>
              <a:t> </a:t>
            </a:r>
            <a:r>
              <a:rPr dirty="0" sz="2000" spc="-45">
                <a:latin typeface="Tahoma"/>
                <a:cs typeface="Tahoma"/>
              </a:rPr>
              <a:t>يعانطصالا</a:t>
            </a:r>
            <a:r>
              <a:rPr dirty="0" sz="2000" spc="229">
                <a:latin typeface="Tahoma"/>
                <a:cs typeface="Tahoma"/>
              </a:rPr>
              <a:t> </a:t>
            </a:r>
            <a:r>
              <a:rPr dirty="0" sz="2000" spc="-10">
                <a:latin typeface="Tahoma"/>
                <a:cs typeface="Tahoma"/>
              </a:rPr>
              <a:t>ءاكذلا</a:t>
            </a:r>
            <a:r>
              <a:rPr dirty="0" sz="2000" spc="225">
                <a:latin typeface="Tahoma"/>
                <a:cs typeface="Tahoma"/>
              </a:rPr>
              <a:t> </a:t>
            </a:r>
            <a:r>
              <a:rPr dirty="0" sz="2000" spc="-265">
                <a:latin typeface="Tahoma"/>
                <a:cs typeface="Tahoma"/>
              </a:rPr>
              <a:t>وثحاب</a:t>
            </a:r>
            <a:r>
              <a:rPr dirty="0" sz="2000" spc="220">
                <a:latin typeface="Tahoma"/>
                <a:cs typeface="Tahoma"/>
              </a:rPr>
              <a:t> </a:t>
            </a:r>
            <a:r>
              <a:rPr dirty="0" sz="2000" spc="-55">
                <a:latin typeface="Tahoma"/>
                <a:cs typeface="Tahoma"/>
              </a:rPr>
              <a:t>ددحي</a:t>
            </a:r>
            <a:r>
              <a:rPr dirty="0" sz="2000" spc="225">
                <a:latin typeface="Tahoma"/>
                <a:cs typeface="Tahoma"/>
              </a:rPr>
              <a:t> </a:t>
            </a:r>
            <a:r>
              <a:rPr dirty="0" sz="2000" spc="-55">
                <a:latin typeface="Tahoma"/>
                <a:cs typeface="Tahoma"/>
              </a:rPr>
              <a:t>مل</a:t>
            </a:r>
            <a:r>
              <a:rPr dirty="0" sz="2000" spc="229">
                <a:latin typeface="Tahoma"/>
                <a:cs typeface="Tahoma"/>
              </a:rPr>
              <a:t> </a:t>
            </a:r>
            <a:r>
              <a:rPr dirty="0" sz="2000" spc="120">
                <a:latin typeface="Tahoma"/>
                <a:cs typeface="Tahoma"/>
              </a:rPr>
              <a:t>ذإ</a:t>
            </a:r>
            <a:r>
              <a:rPr dirty="0" sz="2000" spc="215">
                <a:latin typeface="Tahoma"/>
                <a:cs typeface="Tahoma"/>
              </a:rPr>
              <a:t> </a:t>
            </a:r>
            <a:r>
              <a:rPr dirty="0" sz="2000" spc="130">
                <a:latin typeface="Tahoma"/>
                <a:cs typeface="Tahoma"/>
              </a:rPr>
              <a:t>،ةدودحم</a:t>
            </a:r>
            <a:r>
              <a:rPr dirty="0" sz="2000" spc="220">
                <a:latin typeface="Tahoma"/>
                <a:cs typeface="Tahoma"/>
              </a:rPr>
              <a:t> </a:t>
            </a:r>
            <a:r>
              <a:rPr dirty="0" sz="2000" spc="-509">
                <a:latin typeface="Tahoma"/>
                <a:cs typeface="Tahoma"/>
              </a:rPr>
              <a:t>تسيل</a:t>
            </a:r>
            <a:r>
              <a:rPr dirty="0" sz="2000" spc="355">
                <a:latin typeface="Tahoma"/>
                <a:cs typeface="Tahoma"/>
              </a:rPr>
              <a:t> </a:t>
            </a:r>
            <a:r>
              <a:rPr dirty="0" sz="2000" spc="-50">
                <a:latin typeface="Tahoma"/>
                <a:cs typeface="Tahoma"/>
              </a:rPr>
              <a:t>يعانطصالا</a:t>
            </a:r>
            <a:r>
              <a:rPr dirty="0" sz="2000" spc="235">
                <a:latin typeface="Tahoma"/>
                <a:cs typeface="Tahoma"/>
              </a:rPr>
              <a:t> </a:t>
            </a:r>
            <a:r>
              <a:rPr dirty="0" sz="2000" spc="-10">
                <a:latin typeface="Tahoma"/>
                <a:cs typeface="Tahoma"/>
              </a:rPr>
              <a:t>ءاكذلا</a:t>
            </a:r>
            <a:r>
              <a:rPr dirty="0" sz="2000" spc="225">
                <a:latin typeface="Tahoma"/>
                <a:cs typeface="Tahoma"/>
              </a:rPr>
              <a:t> </a:t>
            </a:r>
            <a:r>
              <a:rPr dirty="0" sz="2000" spc="60">
                <a:latin typeface="Tahoma"/>
                <a:cs typeface="Tahoma"/>
              </a:rPr>
              <a:t>تالاجمو</a:t>
            </a:r>
            <a:r>
              <a:rPr dirty="0" sz="2000" spc="215">
                <a:latin typeface="Tahoma"/>
                <a:cs typeface="Tahoma"/>
              </a:rPr>
              <a:t> </a:t>
            </a:r>
            <a:r>
              <a:rPr dirty="0" sz="2000" spc="-305" i="1">
                <a:latin typeface="Verdana"/>
                <a:cs typeface="Verdana"/>
              </a:rPr>
              <a:t>.</a:t>
            </a:r>
            <a:r>
              <a:rPr dirty="0" sz="2000" spc="-305">
                <a:latin typeface="Tahoma"/>
                <a:cs typeface="Tahoma"/>
              </a:rPr>
              <a:t>ينورتكلإلا</a:t>
            </a:r>
            <a:r>
              <a:rPr dirty="0" sz="2000" spc="-305">
                <a:latin typeface="Tahoma"/>
                <a:cs typeface="Tahoma"/>
              </a:rPr>
              <a:t> </a:t>
            </a:r>
            <a:r>
              <a:rPr dirty="0" sz="2000" spc="-375" i="1">
                <a:latin typeface="Verdana"/>
                <a:cs typeface="Verdana"/>
              </a:rPr>
              <a:t>.</a:t>
            </a:r>
            <a:r>
              <a:rPr dirty="0" sz="2000" spc="-375">
                <a:latin typeface="Tahoma"/>
                <a:cs typeface="Tahoma"/>
              </a:rPr>
              <a:t>هنيعب</a:t>
            </a:r>
            <a:r>
              <a:rPr dirty="0" sz="2000" spc="-80">
                <a:latin typeface="Tahoma"/>
                <a:cs typeface="Tahoma"/>
              </a:rPr>
              <a:t> </a:t>
            </a:r>
            <a:r>
              <a:rPr dirty="0" sz="2000" spc="145">
                <a:latin typeface="Tahoma"/>
                <a:cs typeface="Tahoma"/>
              </a:rPr>
              <a:t>لاجم</a:t>
            </a:r>
            <a:r>
              <a:rPr dirty="0" sz="2000" spc="-80">
                <a:latin typeface="Tahoma"/>
                <a:cs typeface="Tahoma"/>
              </a:rPr>
              <a:t> </a:t>
            </a:r>
            <a:r>
              <a:rPr dirty="0" sz="2000" spc="-200">
                <a:latin typeface="Tahoma"/>
                <a:cs typeface="Tahoma"/>
              </a:rPr>
              <a:t>ىلع</a:t>
            </a:r>
            <a:r>
              <a:rPr dirty="0" sz="2000" spc="-65">
                <a:latin typeface="Tahoma"/>
                <a:cs typeface="Tahoma"/>
              </a:rPr>
              <a:t> </a:t>
            </a:r>
            <a:r>
              <a:rPr dirty="0" sz="2000" spc="-170">
                <a:latin typeface="Tahoma"/>
                <a:cs typeface="Tahoma"/>
              </a:rPr>
              <a:t>هورصحي</a:t>
            </a:r>
            <a:r>
              <a:rPr dirty="0" sz="2000" spc="-75">
                <a:latin typeface="Tahoma"/>
                <a:cs typeface="Tahoma"/>
              </a:rPr>
              <a:t> </a:t>
            </a:r>
            <a:r>
              <a:rPr dirty="0" sz="2000" spc="140">
                <a:latin typeface="Tahoma"/>
                <a:cs typeface="Tahoma"/>
              </a:rPr>
              <a:t>وأ</a:t>
            </a:r>
            <a:r>
              <a:rPr dirty="0" sz="2000" spc="-65">
                <a:latin typeface="Tahoma"/>
                <a:cs typeface="Tahoma"/>
              </a:rPr>
              <a:t> </a:t>
            </a:r>
            <a:r>
              <a:rPr dirty="0" sz="2000" spc="70">
                <a:latin typeface="Tahoma"/>
                <a:cs typeface="Tahoma"/>
              </a:rPr>
              <a:t>مهلمع</a:t>
            </a:r>
            <a:endParaRPr sz="2000">
              <a:latin typeface="Tahoma"/>
              <a:cs typeface="Tahoma"/>
            </a:endParaRPr>
          </a:p>
        </p:txBody>
      </p:sp>
      <p:sp>
        <p:nvSpPr>
          <p:cNvPr id="5" name="object 5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7488681" y="366522"/>
            <a:ext cx="3515360" cy="7264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581025" marR="580390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12700" marR="5080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ctr" marL="12700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457200" y="2732532"/>
            <a:ext cx="11506200" cy="3444240"/>
          </a:xfrm>
          <a:prstGeom prst="rect">
            <a:avLst/>
          </a:prstGeom>
          <a:solidFill>
            <a:srgbClr val="FFFFFF"/>
          </a:solidFill>
        </p:spPr>
        <p:txBody>
          <a:bodyPr wrap="square" lIns="0" tIns="24765" rIns="0" bIns="0" rtlCol="0" vert="horz">
            <a:spAutoFit/>
          </a:bodyPr>
          <a:lstStyle/>
          <a:p>
            <a:pPr algn="r" marL="6737984" marR="81280">
              <a:lnSpc>
                <a:spcPts val="3360"/>
              </a:lnSpc>
              <a:spcBef>
                <a:spcPts val="195"/>
              </a:spcBef>
            </a:pPr>
            <a:r>
              <a:rPr dirty="0" sz="2000" spc="-190" i="1">
                <a:latin typeface="Verdana"/>
                <a:cs typeface="Verdana"/>
              </a:rPr>
              <a:t>.</a:t>
            </a:r>
            <a:r>
              <a:rPr dirty="0" sz="2000" spc="-190">
                <a:latin typeface="Tahoma"/>
                <a:cs typeface="Tahoma"/>
              </a:rPr>
              <a:t>ةحيحص</a:t>
            </a:r>
            <a:r>
              <a:rPr dirty="0" sz="2000" spc="-80">
                <a:latin typeface="Tahoma"/>
                <a:cs typeface="Tahoma"/>
              </a:rPr>
              <a:t> </a:t>
            </a:r>
            <a:r>
              <a:rPr dirty="0" sz="2000" spc="-85">
                <a:latin typeface="Tahoma"/>
                <a:cs typeface="Tahoma"/>
              </a:rPr>
              <a:t>تارارق</a:t>
            </a:r>
            <a:r>
              <a:rPr dirty="0" sz="2000" spc="-60">
                <a:latin typeface="Tahoma"/>
                <a:cs typeface="Tahoma"/>
              </a:rPr>
              <a:t> </a:t>
            </a:r>
            <a:r>
              <a:rPr dirty="0" sz="2000" spc="-110">
                <a:latin typeface="Tahoma"/>
                <a:cs typeface="Tahoma"/>
              </a:rPr>
              <a:t>ذاختا</a:t>
            </a:r>
            <a:r>
              <a:rPr dirty="0" sz="2000" spc="-45">
                <a:latin typeface="Tahoma"/>
                <a:cs typeface="Tahoma"/>
              </a:rPr>
              <a:t> </a:t>
            </a:r>
            <a:r>
              <a:rPr dirty="0" sz="2000" spc="-265">
                <a:latin typeface="Tahoma"/>
                <a:cs typeface="Tahoma"/>
              </a:rPr>
              <a:t>،طلغلل</a:t>
            </a:r>
            <a:r>
              <a:rPr dirty="0" sz="2000" spc="-70">
                <a:latin typeface="Tahoma"/>
                <a:cs typeface="Tahoma"/>
              </a:rPr>
              <a:t> </a:t>
            </a:r>
            <a:r>
              <a:rPr dirty="0" sz="2000" spc="-45">
                <a:latin typeface="Tahoma"/>
                <a:cs typeface="Tahoma"/>
              </a:rPr>
              <a:t>لقا</a:t>
            </a:r>
            <a:r>
              <a:rPr dirty="0" sz="2000" spc="-65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ةحاسم</a:t>
            </a:r>
            <a:r>
              <a:rPr dirty="0" sz="2000" spc="-50">
                <a:latin typeface="Tahoma"/>
                <a:cs typeface="Tahoma"/>
              </a:rPr>
              <a:t> </a:t>
            </a:r>
            <a:r>
              <a:rPr dirty="0" sz="2000" spc="-25">
                <a:latin typeface="Tahoma"/>
                <a:cs typeface="Tahoma"/>
              </a:rPr>
              <a:t>ـ</a:t>
            </a:r>
            <a:r>
              <a:rPr dirty="0" sz="2000" spc="-25">
                <a:latin typeface="Tahoma"/>
                <a:cs typeface="Tahoma"/>
              </a:rPr>
              <a:t>1</a:t>
            </a:r>
            <a:r>
              <a:rPr dirty="0" sz="2000" spc="-25">
                <a:latin typeface="Tahoma"/>
                <a:cs typeface="Tahoma"/>
              </a:rPr>
              <a:t> </a:t>
            </a:r>
            <a:r>
              <a:rPr dirty="0" sz="2000" spc="-35" i="1">
                <a:latin typeface="Verdana"/>
                <a:cs typeface="Verdana"/>
              </a:rPr>
              <a:t>.</a:t>
            </a:r>
            <a:r>
              <a:rPr dirty="0" sz="2000" spc="-35">
                <a:latin typeface="Tahoma"/>
                <a:cs typeface="Tahoma"/>
              </a:rPr>
              <a:t>ةرطخلا</a:t>
            </a:r>
            <a:r>
              <a:rPr dirty="0" sz="2000" spc="-105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فقاوملا</a:t>
            </a:r>
            <a:r>
              <a:rPr dirty="0" sz="2000" spc="-105">
                <a:latin typeface="Tahoma"/>
                <a:cs typeface="Tahoma"/>
              </a:rPr>
              <a:t> </a:t>
            </a:r>
            <a:r>
              <a:rPr dirty="0" sz="2000" spc="-235">
                <a:latin typeface="Tahoma"/>
                <a:cs typeface="Tahoma"/>
              </a:rPr>
              <a:t>يف</a:t>
            </a:r>
            <a:r>
              <a:rPr dirty="0" sz="2000" spc="-85">
                <a:latin typeface="Tahoma"/>
                <a:cs typeface="Tahoma"/>
              </a:rPr>
              <a:t> </a:t>
            </a:r>
            <a:r>
              <a:rPr dirty="0" sz="2000" spc="-409">
                <a:latin typeface="Tahoma"/>
                <a:cs typeface="Tahoma"/>
              </a:rPr>
              <a:t>هقيبطت</a:t>
            </a:r>
            <a:r>
              <a:rPr dirty="0" sz="2000" spc="-85">
                <a:latin typeface="Tahoma"/>
                <a:cs typeface="Tahoma"/>
              </a:rPr>
              <a:t> </a:t>
            </a:r>
            <a:r>
              <a:rPr dirty="0" sz="2000" spc="-25">
                <a:latin typeface="Tahoma"/>
                <a:cs typeface="Tahoma"/>
              </a:rPr>
              <a:t>ـ۲</a:t>
            </a:r>
            <a:endParaRPr sz="2000">
              <a:latin typeface="Tahoma"/>
              <a:cs typeface="Tahoma"/>
            </a:endParaRPr>
          </a:p>
          <a:p>
            <a:pPr algn="r" marL="8159115" marR="81280">
              <a:lnSpc>
                <a:spcPct val="100000"/>
              </a:lnSpc>
              <a:spcBef>
                <a:spcPts val="690"/>
              </a:spcBef>
            </a:pPr>
            <a:r>
              <a:rPr dirty="0" sz="2000" spc="-110" i="1">
                <a:latin typeface="Verdana"/>
                <a:cs typeface="Verdana"/>
              </a:rPr>
              <a:t>.</a:t>
            </a:r>
            <a:r>
              <a:rPr dirty="0" sz="2000" spc="-110">
                <a:latin typeface="Tahoma"/>
                <a:cs typeface="Tahoma"/>
              </a:rPr>
              <a:t>مئادو</a:t>
            </a:r>
            <a:r>
              <a:rPr dirty="0" sz="2000" spc="-50">
                <a:latin typeface="Tahoma"/>
                <a:cs typeface="Tahoma"/>
              </a:rPr>
              <a:t> </a:t>
            </a:r>
            <a:r>
              <a:rPr dirty="0" sz="2000" spc="-180">
                <a:latin typeface="Tahoma"/>
                <a:cs typeface="Tahoma"/>
              </a:rPr>
              <a:t>رمتسم</a:t>
            </a:r>
            <a:r>
              <a:rPr dirty="0" sz="2000" spc="-65">
                <a:latin typeface="Tahoma"/>
                <a:cs typeface="Tahoma"/>
              </a:rPr>
              <a:t> </a:t>
            </a:r>
            <a:r>
              <a:rPr dirty="0" sz="2000" spc="-409">
                <a:latin typeface="Tahoma"/>
                <a:cs typeface="Tahoma"/>
              </a:rPr>
              <a:t>لكشب</a:t>
            </a:r>
            <a:r>
              <a:rPr dirty="0" sz="2000" spc="-35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هلمع</a:t>
            </a:r>
            <a:r>
              <a:rPr dirty="0" sz="2000" spc="-45">
                <a:latin typeface="Tahoma"/>
                <a:cs typeface="Tahoma"/>
              </a:rPr>
              <a:t> </a:t>
            </a:r>
            <a:r>
              <a:rPr dirty="0" sz="2000" spc="-185" i="1">
                <a:latin typeface="Verdana"/>
                <a:cs typeface="Verdana"/>
              </a:rPr>
              <a:t>-</a:t>
            </a:r>
            <a:r>
              <a:rPr dirty="0" sz="2000" spc="-50">
                <a:latin typeface="Tahoma"/>
                <a:cs typeface="Tahoma"/>
              </a:rPr>
              <a:t>۳</a:t>
            </a:r>
            <a:endParaRPr sz="2000">
              <a:latin typeface="Tahoma"/>
              <a:cs typeface="Tahoma"/>
            </a:endParaRPr>
          </a:p>
          <a:p>
            <a:pPr algn="r" marL="1096010" marR="81280">
              <a:lnSpc>
                <a:spcPct val="100000"/>
              </a:lnSpc>
              <a:spcBef>
                <a:spcPts val="960"/>
              </a:spcBef>
            </a:pPr>
            <a:r>
              <a:rPr dirty="0" sz="2000" spc="-320" i="1">
                <a:latin typeface="Verdana"/>
                <a:cs typeface="Verdana"/>
              </a:rPr>
              <a:t>.(</a:t>
            </a:r>
            <a:r>
              <a:rPr dirty="0" sz="2000" spc="-320">
                <a:latin typeface="Tahoma"/>
                <a:cs typeface="Tahoma"/>
              </a:rPr>
              <a:t>يضاقتلا</a:t>
            </a:r>
            <a:r>
              <a:rPr dirty="0" sz="2000" spc="-45">
                <a:latin typeface="Tahoma"/>
                <a:cs typeface="Tahoma"/>
              </a:rPr>
              <a:t> </a:t>
            </a:r>
            <a:r>
              <a:rPr dirty="0" sz="2000" spc="-310">
                <a:latin typeface="Tahoma"/>
                <a:cs typeface="Tahoma"/>
              </a:rPr>
              <a:t>تايتسجول</a:t>
            </a:r>
            <a:r>
              <a:rPr dirty="0" sz="2000" spc="-310" i="1">
                <a:latin typeface="Verdana"/>
                <a:cs typeface="Verdana"/>
              </a:rPr>
              <a:t>)</a:t>
            </a:r>
            <a:r>
              <a:rPr dirty="0" sz="2000" spc="-135" i="1">
                <a:latin typeface="Verdana"/>
                <a:cs typeface="Verdana"/>
              </a:rPr>
              <a:t> </a:t>
            </a:r>
            <a:r>
              <a:rPr dirty="0" sz="2000" spc="-100">
                <a:latin typeface="Tahoma"/>
                <a:cs typeface="Tahoma"/>
              </a:rPr>
              <a:t>ةلودلا</a:t>
            </a:r>
            <a:r>
              <a:rPr dirty="0" sz="2000" spc="-55">
                <a:latin typeface="Tahoma"/>
                <a:cs typeface="Tahoma"/>
              </a:rPr>
              <a:t> </a:t>
            </a:r>
            <a:r>
              <a:rPr dirty="0" sz="2000" spc="-55">
                <a:latin typeface="Tahoma"/>
                <a:cs typeface="Tahoma"/>
              </a:rPr>
              <a:t>ءاضق</a:t>
            </a:r>
            <a:r>
              <a:rPr dirty="0" sz="2000" spc="-45">
                <a:latin typeface="Tahoma"/>
                <a:cs typeface="Tahoma"/>
              </a:rPr>
              <a:t> </a:t>
            </a:r>
            <a:r>
              <a:rPr dirty="0" sz="2000" spc="-200">
                <a:latin typeface="Tahoma"/>
                <a:cs typeface="Tahoma"/>
              </a:rPr>
              <a:t>يلع</a:t>
            </a:r>
            <a:r>
              <a:rPr dirty="0" sz="2000" spc="-45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ةضورعملا</a:t>
            </a:r>
            <a:r>
              <a:rPr dirty="0" sz="2000" spc="-50">
                <a:latin typeface="Tahoma"/>
                <a:cs typeface="Tahoma"/>
              </a:rPr>
              <a:t> </a:t>
            </a:r>
            <a:r>
              <a:rPr dirty="0" sz="2000" spc="-80">
                <a:latin typeface="Tahoma"/>
                <a:cs typeface="Tahoma"/>
              </a:rPr>
              <a:t>تاعزانملا</a:t>
            </a:r>
            <a:r>
              <a:rPr dirty="0" sz="2000" spc="-25">
                <a:latin typeface="Tahoma"/>
                <a:cs typeface="Tahoma"/>
              </a:rPr>
              <a:t> </a:t>
            </a:r>
            <a:r>
              <a:rPr dirty="0" sz="2000" spc="-40">
                <a:latin typeface="Tahoma"/>
                <a:cs typeface="Tahoma"/>
              </a:rPr>
              <a:t>ءاهنإل</a:t>
            </a:r>
            <a:r>
              <a:rPr dirty="0" sz="2000" spc="-50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بولطملا</a:t>
            </a:r>
            <a:r>
              <a:rPr dirty="0" sz="2000" spc="-45">
                <a:latin typeface="Tahoma"/>
                <a:cs typeface="Tahoma"/>
              </a:rPr>
              <a:t> </a:t>
            </a:r>
            <a:r>
              <a:rPr dirty="0" sz="2000" spc="-105">
                <a:latin typeface="Tahoma"/>
                <a:cs typeface="Tahoma"/>
              </a:rPr>
              <a:t>تقولا</a:t>
            </a:r>
            <a:r>
              <a:rPr dirty="0" sz="2000" spc="-45">
                <a:latin typeface="Tahoma"/>
                <a:cs typeface="Tahoma"/>
              </a:rPr>
              <a:t> </a:t>
            </a:r>
            <a:r>
              <a:rPr dirty="0" sz="2000" spc="-550">
                <a:latin typeface="Tahoma"/>
                <a:cs typeface="Tahoma"/>
              </a:rPr>
              <a:t>ليلقت</a:t>
            </a:r>
            <a:r>
              <a:rPr dirty="0" sz="2000" spc="-35">
                <a:latin typeface="Tahoma"/>
                <a:cs typeface="Tahoma"/>
              </a:rPr>
              <a:t> </a:t>
            </a:r>
            <a:r>
              <a:rPr dirty="0" sz="2000" spc="-185" i="1">
                <a:latin typeface="Verdana"/>
                <a:cs typeface="Verdana"/>
              </a:rPr>
              <a:t>-</a:t>
            </a:r>
            <a:r>
              <a:rPr dirty="0" sz="2000">
                <a:latin typeface="Tahoma"/>
                <a:cs typeface="Tahoma"/>
              </a:rPr>
              <a:t>4</a:t>
            </a:r>
            <a:endParaRPr sz="2000">
              <a:latin typeface="Tahoma"/>
              <a:cs typeface="Tahoma"/>
            </a:endParaRPr>
          </a:p>
          <a:p>
            <a:pPr algn="r" marL="6893559" marR="81280">
              <a:lnSpc>
                <a:spcPct val="100000"/>
              </a:lnSpc>
              <a:spcBef>
                <a:spcPts val="960"/>
              </a:spcBef>
            </a:pPr>
            <a:r>
              <a:rPr dirty="0" sz="2000" i="1">
                <a:latin typeface="Verdana"/>
                <a:cs typeface="Verdana"/>
              </a:rPr>
              <a:t>.</a:t>
            </a:r>
            <a:r>
              <a:rPr dirty="0" sz="2000">
                <a:latin typeface="Tahoma"/>
                <a:cs typeface="Tahoma"/>
              </a:rPr>
              <a:t>ةنورمو</a:t>
            </a:r>
            <a:r>
              <a:rPr dirty="0" sz="2000" spc="-85">
                <a:latin typeface="Tahoma"/>
                <a:cs typeface="Tahoma"/>
              </a:rPr>
              <a:t> </a:t>
            </a:r>
            <a:r>
              <a:rPr dirty="0" sz="2000" spc="-434">
                <a:latin typeface="Tahoma"/>
                <a:cs typeface="Tahoma"/>
              </a:rPr>
              <a:t>ةيفافشب</a:t>
            </a:r>
            <a:r>
              <a:rPr dirty="0" sz="2000" spc="-80">
                <a:latin typeface="Tahoma"/>
                <a:cs typeface="Tahoma"/>
              </a:rPr>
              <a:t> </a:t>
            </a:r>
            <a:r>
              <a:rPr dirty="0" sz="2000" spc="-335">
                <a:latin typeface="Tahoma"/>
                <a:cs typeface="Tahoma"/>
              </a:rPr>
              <a:t>اياضقلا</a:t>
            </a:r>
            <a:r>
              <a:rPr dirty="0" sz="2000" spc="-75">
                <a:latin typeface="Tahoma"/>
                <a:cs typeface="Tahoma"/>
              </a:rPr>
              <a:t> </a:t>
            </a:r>
            <a:r>
              <a:rPr dirty="0" sz="2000" spc="-120">
                <a:latin typeface="Tahoma"/>
                <a:cs typeface="Tahoma"/>
              </a:rPr>
              <a:t>تافلم</a:t>
            </a:r>
            <a:r>
              <a:rPr dirty="0" sz="2000" spc="-85">
                <a:latin typeface="Tahoma"/>
                <a:cs typeface="Tahoma"/>
              </a:rPr>
              <a:t> </a:t>
            </a:r>
            <a:r>
              <a:rPr dirty="0" sz="2000" spc="-280">
                <a:latin typeface="Tahoma"/>
                <a:cs typeface="Tahoma"/>
              </a:rPr>
              <a:t>لدابت</a:t>
            </a:r>
            <a:r>
              <a:rPr dirty="0" sz="2000" spc="-70">
                <a:latin typeface="Tahoma"/>
                <a:cs typeface="Tahoma"/>
              </a:rPr>
              <a:t> </a:t>
            </a:r>
            <a:r>
              <a:rPr dirty="0" sz="2000" spc="-185" i="1">
                <a:latin typeface="Verdana"/>
                <a:cs typeface="Verdana"/>
              </a:rPr>
              <a:t>-</a:t>
            </a:r>
            <a:r>
              <a:rPr dirty="0" sz="2000">
                <a:latin typeface="Tahoma"/>
                <a:cs typeface="Tahoma"/>
              </a:rPr>
              <a:t>5</a:t>
            </a:r>
            <a:endParaRPr sz="2000">
              <a:latin typeface="Tahoma"/>
              <a:cs typeface="Tahoma"/>
            </a:endParaRPr>
          </a:p>
          <a:p>
            <a:pPr algn="r" marL="7968615" marR="81280">
              <a:lnSpc>
                <a:spcPct val="100000"/>
              </a:lnSpc>
              <a:spcBef>
                <a:spcPts val="960"/>
              </a:spcBef>
            </a:pPr>
            <a:r>
              <a:rPr dirty="0" sz="2000" spc="-340" i="1">
                <a:latin typeface="Verdana"/>
                <a:cs typeface="Verdana"/>
              </a:rPr>
              <a:t>.</a:t>
            </a:r>
            <a:r>
              <a:rPr dirty="0" sz="2000" spc="-340">
                <a:latin typeface="Tahoma"/>
                <a:cs typeface="Tahoma"/>
              </a:rPr>
              <a:t>يرشبلا</a:t>
            </a:r>
            <a:r>
              <a:rPr dirty="0" sz="2000" spc="-65">
                <a:latin typeface="Tahoma"/>
                <a:cs typeface="Tahoma"/>
              </a:rPr>
              <a:t> </a:t>
            </a:r>
            <a:r>
              <a:rPr dirty="0" sz="2000" spc="-245">
                <a:latin typeface="Tahoma"/>
                <a:cs typeface="Tahoma"/>
              </a:rPr>
              <a:t>رصنعلا</a:t>
            </a:r>
            <a:r>
              <a:rPr dirty="0" sz="2000" spc="-85">
                <a:latin typeface="Tahoma"/>
                <a:cs typeface="Tahoma"/>
              </a:rPr>
              <a:t> </a:t>
            </a:r>
            <a:r>
              <a:rPr dirty="0" sz="2000" spc="215">
                <a:latin typeface="Tahoma"/>
                <a:cs typeface="Tahoma"/>
              </a:rPr>
              <a:t>ءاطخأ</a:t>
            </a:r>
            <a:r>
              <a:rPr dirty="0" sz="2000" spc="-70">
                <a:latin typeface="Tahoma"/>
                <a:cs typeface="Tahoma"/>
              </a:rPr>
              <a:t> </a:t>
            </a:r>
            <a:r>
              <a:rPr dirty="0" sz="2000" spc="-550">
                <a:latin typeface="Tahoma"/>
                <a:cs typeface="Tahoma"/>
              </a:rPr>
              <a:t>ليلقت</a:t>
            </a:r>
            <a:r>
              <a:rPr dirty="0" sz="2000" spc="-70">
                <a:latin typeface="Tahoma"/>
                <a:cs typeface="Tahoma"/>
              </a:rPr>
              <a:t> </a:t>
            </a:r>
            <a:r>
              <a:rPr dirty="0" sz="2000" spc="-185" i="1">
                <a:latin typeface="Verdana"/>
                <a:cs typeface="Verdana"/>
              </a:rPr>
              <a:t>-</a:t>
            </a:r>
            <a:r>
              <a:rPr dirty="0" sz="2000" spc="-50">
                <a:latin typeface="Tahoma"/>
                <a:cs typeface="Tahoma"/>
              </a:rPr>
              <a:t>٦</a:t>
            </a:r>
            <a:endParaRPr sz="2000">
              <a:latin typeface="Tahoma"/>
              <a:cs typeface="Tahoma"/>
            </a:endParaRPr>
          </a:p>
          <a:p>
            <a:pPr algn="r" marL="938530" marR="81280">
              <a:lnSpc>
                <a:spcPct val="100000"/>
              </a:lnSpc>
              <a:spcBef>
                <a:spcPts val="960"/>
              </a:spcBef>
            </a:pPr>
            <a:r>
              <a:rPr dirty="0" sz="2000" spc="-100" i="1">
                <a:latin typeface="Verdana"/>
                <a:cs typeface="Verdana"/>
              </a:rPr>
              <a:t>.</a:t>
            </a:r>
            <a:r>
              <a:rPr dirty="0" sz="2000" spc="-100">
                <a:latin typeface="Tahoma"/>
                <a:cs typeface="Tahoma"/>
              </a:rPr>
              <a:t>ةعرسو</a:t>
            </a:r>
            <a:r>
              <a:rPr dirty="0" sz="2000" spc="-85">
                <a:latin typeface="Tahoma"/>
                <a:cs typeface="Tahoma"/>
              </a:rPr>
              <a:t> </a:t>
            </a:r>
            <a:r>
              <a:rPr dirty="0" sz="2000" spc="-434">
                <a:latin typeface="Tahoma"/>
                <a:cs typeface="Tahoma"/>
              </a:rPr>
              <a:t>ةيفافشب</a:t>
            </a:r>
            <a:r>
              <a:rPr dirty="0" sz="2000" spc="-60">
                <a:latin typeface="Tahoma"/>
                <a:cs typeface="Tahoma"/>
              </a:rPr>
              <a:t> </a:t>
            </a:r>
            <a:r>
              <a:rPr dirty="0" sz="2000" spc="-80">
                <a:latin typeface="Tahoma"/>
                <a:cs typeface="Tahoma"/>
              </a:rPr>
              <a:t>عمتجملا</a:t>
            </a:r>
            <a:r>
              <a:rPr dirty="0" sz="2000" spc="-95">
                <a:latin typeface="Tahoma"/>
                <a:cs typeface="Tahoma"/>
              </a:rPr>
              <a:t> </a:t>
            </a:r>
            <a:r>
              <a:rPr dirty="0" sz="2000" spc="-50">
                <a:latin typeface="Tahoma"/>
                <a:cs typeface="Tahoma"/>
              </a:rPr>
              <a:t>دارفأ</a:t>
            </a:r>
            <a:r>
              <a:rPr dirty="0" sz="2000" spc="-70">
                <a:latin typeface="Tahoma"/>
                <a:cs typeface="Tahoma"/>
              </a:rPr>
              <a:t> </a:t>
            </a:r>
            <a:r>
              <a:rPr dirty="0" sz="2000" spc="260">
                <a:latin typeface="Tahoma"/>
                <a:cs typeface="Tahoma"/>
              </a:rPr>
              <a:t>نم</a:t>
            </a:r>
            <a:r>
              <a:rPr dirty="0" sz="2000" spc="-60">
                <a:latin typeface="Tahoma"/>
                <a:cs typeface="Tahoma"/>
              </a:rPr>
              <a:t> </a:t>
            </a:r>
            <a:r>
              <a:rPr dirty="0" sz="2000" spc="-340">
                <a:latin typeface="Tahoma"/>
                <a:cs typeface="Tahoma"/>
              </a:rPr>
              <a:t>هيلإ</a:t>
            </a:r>
            <a:r>
              <a:rPr dirty="0" sz="2000" spc="-40">
                <a:latin typeface="Tahoma"/>
                <a:cs typeface="Tahoma"/>
              </a:rPr>
              <a:t> </a:t>
            </a:r>
            <a:r>
              <a:rPr dirty="0" sz="2000" spc="-75">
                <a:latin typeface="Tahoma"/>
                <a:cs typeface="Tahoma"/>
              </a:rPr>
              <a:t>ةلاحملا</a:t>
            </a:r>
            <a:r>
              <a:rPr dirty="0" sz="2000" spc="-70">
                <a:latin typeface="Tahoma"/>
                <a:cs typeface="Tahoma"/>
              </a:rPr>
              <a:t> </a:t>
            </a:r>
            <a:r>
              <a:rPr dirty="0" sz="2000" spc="-75">
                <a:latin typeface="Tahoma"/>
                <a:cs typeface="Tahoma"/>
              </a:rPr>
              <a:t>تاعزانملا</a:t>
            </a:r>
            <a:r>
              <a:rPr dirty="0" sz="2000" spc="-65">
                <a:latin typeface="Tahoma"/>
                <a:cs typeface="Tahoma"/>
              </a:rPr>
              <a:t> </a:t>
            </a:r>
            <a:r>
              <a:rPr dirty="0" sz="2000" spc="-240">
                <a:latin typeface="Tahoma"/>
                <a:cs typeface="Tahoma"/>
              </a:rPr>
              <a:t>يف</a:t>
            </a:r>
            <a:r>
              <a:rPr dirty="0" sz="2000" spc="-85">
                <a:latin typeface="Tahoma"/>
                <a:cs typeface="Tahoma"/>
              </a:rPr>
              <a:t> </a:t>
            </a:r>
            <a:r>
              <a:rPr dirty="0" sz="2000" spc="-350">
                <a:latin typeface="Tahoma"/>
                <a:cs typeface="Tahoma"/>
              </a:rPr>
              <a:t>لصفلل</a:t>
            </a:r>
            <a:r>
              <a:rPr dirty="0" sz="2000" spc="-75">
                <a:latin typeface="Tahoma"/>
                <a:cs typeface="Tahoma"/>
              </a:rPr>
              <a:t> </a:t>
            </a:r>
            <a:r>
              <a:rPr dirty="0" sz="2000" spc="-155">
                <a:latin typeface="Tahoma"/>
                <a:cs typeface="Tahoma"/>
              </a:rPr>
              <a:t>ءاضقلا</a:t>
            </a:r>
            <a:r>
              <a:rPr dirty="0" sz="2000" spc="-95">
                <a:latin typeface="Tahoma"/>
                <a:cs typeface="Tahoma"/>
              </a:rPr>
              <a:t> </a:t>
            </a:r>
            <a:r>
              <a:rPr dirty="0" sz="2000" spc="-50">
                <a:latin typeface="Tahoma"/>
                <a:cs typeface="Tahoma"/>
              </a:rPr>
              <a:t>قفرم</a:t>
            </a:r>
            <a:r>
              <a:rPr dirty="0" sz="2000" spc="-55">
                <a:latin typeface="Tahoma"/>
                <a:cs typeface="Tahoma"/>
              </a:rPr>
              <a:t> </a:t>
            </a:r>
            <a:r>
              <a:rPr dirty="0" sz="2000" spc="-250">
                <a:latin typeface="Tahoma"/>
                <a:cs typeface="Tahoma"/>
              </a:rPr>
              <a:t>ةيلاعف</a:t>
            </a:r>
            <a:r>
              <a:rPr dirty="0" sz="2000" spc="-60">
                <a:latin typeface="Tahoma"/>
                <a:cs typeface="Tahoma"/>
              </a:rPr>
              <a:t> </a:t>
            </a:r>
            <a:r>
              <a:rPr dirty="0" sz="2000" spc="-185" i="1">
                <a:latin typeface="Verdana"/>
                <a:cs typeface="Verdana"/>
              </a:rPr>
              <a:t>-</a:t>
            </a:r>
            <a:r>
              <a:rPr dirty="0" sz="2000" spc="-50">
                <a:latin typeface="Tahoma"/>
                <a:cs typeface="Tahoma"/>
              </a:rPr>
              <a:t>۷</a:t>
            </a:r>
            <a:endParaRPr sz="2000">
              <a:latin typeface="Tahoma"/>
              <a:cs typeface="Tahoma"/>
            </a:endParaRPr>
          </a:p>
        </p:txBody>
      </p:sp>
      <p:grpSp>
        <p:nvGrpSpPr>
          <p:cNvPr id="4" name="object 4" descr=""/>
          <p:cNvGrpSpPr/>
          <p:nvPr/>
        </p:nvGrpSpPr>
        <p:grpSpPr>
          <a:xfrm>
            <a:off x="2919983" y="1600200"/>
            <a:ext cx="5770245" cy="462280"/>
            <a:chOff x="2919983" y="1600200"/>
            <a:chExt cx="5770245" cy="462280"/>
          </a:xfrm>
        </p:grpSpPr>
        <p:sp>
          <p:nvSpPr>
            <p:cNvPr id="5" name="object 5" descr=""/>
            <p:cNvSpPr/>
            <p:nvPr/>
          </p:nvSpPr>
          <p:spPr>
            <a:xfrm>
              <a:off x="2919983" y="1600200"/>
              <a:ext cx="5770245" cy="462280"/>
            </a:xfrm>
            <a:custGeom>
              <a:avLst/>
              <a:gdLst/>
              <a:ahLst/>
              <a:cxnLst/>
              <a:rect l="l" t="t" r="r" b="b"/>
              <a:pathLst>
                <a:path w="5770245" h="462280">
                  <a:moveTo>
                    <a:pt x="5769864" y="0"/>
                  </a:moveTo>
                  <a:lnTo>
                    <a:pt x="0" y="0"/>
                  </a:lnTo>
                  <a:lnTo>
                    <a:pt x="0" y="461772"/>
                  </a:lnTo>
                  <a:lnTo>
                    <a:pt x="5769864" y="461772"/>
                  </a:lnTo>
                  <a:lnTo>
                    <a:pt x="576986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6" name="object 6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137783" y="1663572"/>
              <a:ext cx="165100" cy="250825"/>
            </a:xfrm>
            <a:prstGeom prst="rect">
              <a:avLst/>
            </a:prstGeom>
          </p:spPr>
        </p:pic>
      </p:grpSp>
      <p:sp>
        <p:nvSpPr>
          <p:cNvPr id="7" name="object 7" descr=""/>
          <p:cNvSpPr txBox="1"/>
          <p:nvPr/>
        </p:nvSpPr>
        <p:spPr>
          <a:xfrm>
            <a:off x="2919983" y="1600200"/>
            <a:ext cx="5770245" cy="462280"/>
          </a:xfrm>
          <a:prstGeom prst="rect">
            <a:avLst/>
          </a:prstGeom>
        </p:spPr>
        <p:txBody>
          <a:bodyPr wrap="square" lIns="0" tIns="8890" rIns="0" bIns="0" rtlCol="0" vert="horz">
            <a:spAutoFit/>
          </a:bodyPr>
          <a:lstStyle/>
          <a:p>
            <a:pPr algn="r" marL="148590" marR="107314">
              <a:lnSpc>
                <a:spcPct val="100000"/>
              </a:lnSpc>
              <a:spcBef>
                <a:spcPts val="70"/>
              </a:spcBef>
            </a:pPr>
            <a:r>
              <a:rPr dirty="0" sz="2400" spc="-315" b="1">
                <a:solidFill>
                  <a:srgbClr val="FF0000"/>
                </a:solidFill>
                <a:latin typeface="Tahoma"/>
                <a:cs typeface="Tahoma"/>
              </a:rPr>
              <a:t>ءاضقلا</a:t>
            </a:r>
            <a:r>
              <a:rPr dirty="0" sz="2400" spc="4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400" spc="-560" b="1">
                <a:solidFill>
                  <a:srgbClr val="FF0000"/>
                </a:solidFill>
                <a:latin typeface="Tahoma"/>
                <a:cs typeface="Tahoma"/>
              </a:rPr>
              <a:t>يف</a:t>
            </a:r>
            <a:r>
              <a:rPr dirty="0" sz="2400" spc="1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400" spc="-315" b="1">
                <a:solidFill>
                  <a:srgbClr val="FF0000"/>
                </a:solidFill>
                <a:latin typeface="Tahoma"/>
                <a:cs typeface="Tahoma"/>
              </a:rPr>
              <a:t>يعانطص</a:t>
            </a:r>
            <a:r>
              <a:rPr dirty="0" sz="2400" spc="315" b="1">
                <a:solidFill>
                  <a:srgbClr val="FF0000"/>
                </a:solidFill>
                <a:latin typeface="Tahoma"/>
                <a:cs typeface="Tahoma"/>
              </a:rPr>
              <a:t>  </a:t>
            </a:r>
            <a:r>
              <a:rPr dirty="0" sz="2400" b="1">
                <a:solidFill>
                  <a:srgbClr val="FF0000"/>
                </a:solidFill>
                <a:latin typeface="Tahoma"/>
                <a:cs typeface="Tahoma"/>
              </a:rPr>
              <a:t>ا</a:t>
            </a:r>
            <a:r>
              <a:rPr dirty="0" sz="2400" spc="-2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400" spc="-160" b="1">
                <a:solidFill>
                  <a:srgbClr val="FF0000"/>
                </a:solidFill>
                <a:latin typeface="Tahoma"/>
                <a:cs typeface="Tahoma"/>
              </a:rPr>
              <a:t>ءاكذلا</a:t>
            </a:r>
            <a:r>
              <a:rPr dirty="0" sz="2400" spc="3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400" spc="-125" b="1">
                <a:solidFill>
                  <a:srgbClr val="FF0000"/>
                </a:solidFill>
                <a:latin typeface="Tahoma"/>
                <a:cs typeface="Tahoma"/>
              </a:rPr>
              <a:t>تازيمم</a:t>
            </a:r>
            <a:endParaRPr sz="2400">
              <a:latin typeface="Tahoma"/>
              <a:cs typeface="Tahoma"/>
            </a:endParaRPr>
          </a:p>
        </p:txBody>
      </p:sp>
      <p:sp>
        <p:nvSpPr>
          <p:cNvPr id="8" name="object 8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7488681" y="366522"/>
            <a:ext cx="3515360" cy="7264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581025" marR="580390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12700" marR="5080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ctr" marL="12700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3" name="object 3" descr=""/>
          <p:cNvSpPr/>
          <p:nvPr/>
        </p:nvSpPr>
        <p:spPr>
          <a:xfrm>
            <a:off x="457200" y="1839480"/>
            <a:ext cx="11506200" cy="4374515"/>
          </a:xfrm>
          <a:custGeom>
            <a:avLst/>
            <a:gdLst/>
            <a:ahLst/>
            <a:cxnLst/>
            <a:rect l="l" t="t" r="r" b="b"/>
            <a:pathLst>
              <a:path w="11506200" h="4374515">
                <a:moveTo>
                  <a:pt x="11506200" y="0"/>
                </a:moveTo>
                <a:lnTo>
                  <a:pt x="0" y="0"/>
                </a:lnTo>
                <a:lnTo>
                  <a:pt x="0" y="4337291"/>
                </a:lnTo>
                <a:lnTo>
                  <a:pt x="4689348" y="4337291"/>
                </a:lnTo>
                <a:lnTo>
                  <a:pt x="4689348" y="4374083"/>
                </a:lnTo>
                <a:lnTo>
                  <a:pt x="10037051" y="4374083"/>
                </a:lnTo>
                <a:lnTo>
                  <a:pt x="10037051" y="4337291"/>
                </a:lnTo>
                <a:lnTo>
                  <a:pt x="10037064" y="4374083"/>
                </a:lnTo>
                <a:lnTo>
                  <a:pt x="10120884" y="4374083"/>
                </a:lnTo>
                <a:lnTo>
                  <a:pt x="10765536" y="4374083"/>
                </a:lnTo>
                <a:lnTo>
                  <a:pt x="10847832" y="4374083"/>
                </a:lnTo>
                <a:lnTo>
                  <a:pt x="11413236" y="4374083"/>
                </a:lnTo>
                <a:lnTo>
                  <a:pt x="11413236" y="4337291"/>
                </a:lnTo>
                <a:lnTo>
                  <a:pt x="11506200" y="4337291"/>
                </a:lnTo>
                <a:lnTo>
                  <a:pt x="115062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 descr=""/>
          <p:cNvSpPr txBox="1"/>
          <p:nvPr/>
        </p:nvSpPr>
        <p:spPr>
          <a:xfrm>
            <a:off x="535940" y="1796669"/>
            <a:ext cx="11351260" cy="441579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201295" marR="5080">
              <a:lnSpc>
                <a:spcPct val="150100"/>
              </a:lnSpc>
              <a:spcBef>
                <a:spcPts val="100"/>
              </a:spcBef>
            </a:pPr>
            <a:r>
              <a:rPr dirty="0" sz="2400" spc="-285" i="1">
                <a:latin typeface="Verdana"/>
                <a:cs typeface="Verdana"/>
              </a:rPr>
              <a:t>.</a:t>
            </a:r>
            <a:r>
              <a:rPr dirty="0" sz="2400" spc="-285">
                <a:latin typeface="Tahoma"/>
                <a:cs typeface="Tahoma"/>
              </a:rPr>
              <a:t>جاتنإلا</a:t>
            </a:r>
            <a:r>
              <a:rPr dirty="0" sz="2400" spc="-85">
                <a:latin typeface="Tahoma"/>
                <a:cs typeface="Tahoma"/>
              </a:rPr>
              <a:t> </a:t>
            </a:r>
            <a:r>
              <a:rPr dirty="0" sz="2400" spc="-229">
                <a:latin typeface="Tahoma"/>
                <a:cs typeface="Tahoma"/>
              </a:rPr>
              <a:t>ىلع</a:t>
            </a:r>
            <a:r>
              <a:rPr dirty="0" sz="2400" spc="-50">
                <a:latin typeface="Tahoma"/>
                <a:cs typeface="Tahoma"/>
              </a:rPr>
              <a:t> </a:t>
            </a:r>
            <a:r>
              <a:rPr dirty="0" sz="2400" spc="-390">
                <a:latin typeface="Tahoma"/>
                <a:cs typeface="Tahoma"/>
              </a:rPr>
              <a:t>ةقئافلا</a:t>
            </a:r>
            <a:r>
              <a:rPr dirty="0" sz="2400" spc="-90">
                <a:latin typeface="Tahoma"/>
                <a:cs typeface="Tahoma"/>
              </a:rPr>
              <a:t> </a:t>
            </a:r>
            <a:r>
              <a:rPr dirty="0" sz="2400" spc="-100">
                <a:latin typeface="Tahoma"/>
                <a:cs typeface="Tahoma"/>
              </a:rPr>
              <a:t>ةردقلاو</a:t>
            </a:r>
            <a:r>
              <a:rPr dirty="0" sz="2400" spc="-100">
                <a:latin typeface="Tahoma"/>
                <a:cs typeface="Tahoma"/>
              </a:rPr>
              <a:t> </a:t>
            </a:r>
            <a:r>
              <a:rPr dirty="0" sz="2400" spc="-110">
                <a:latin typeface="Tahoma"/>
                <a:cs typeface="Tahoma"/>
              </a:rPr>
              <a:t>،للم</a:t>
            </a:r>
            <a:r>
              <a:rPr dirty="0" sz="2400" spc="-75">
                <a:latin typeface="Tahoma"/>
                <a:cs typeface="Tahoma"/>
              </a:rPr>
              <a:t> </a:t>
            </a:r>
            <a:r>
              <a:rPr dirty="0" sz="2400" spc="175">
                <a:latin typeface="Tahoma"/>
                <a:cs typeface="Tahoma"/>
              </a:rPr>
              <a:t>وأ</a:t>
            </a:r>
            <a:r>
              <a:rPr dirty="0" sz="2400" spc="-70">
                <a:latin typeface="Tahoma"/>
                <a:cs typeface="Tahoma"/>
              </a:rPr>
              <a:t> </a:t>
            </a:r>
            <a:r>
              <a:rPr dirty="0" sz="2400" spc="-495">
                <a:latin typeface="Tahoma"/>
                <a:cs typeface="Tahoma"/>
              </a:rPr>
              <a:t>للكب</a:t>
            </a:r>
            <a:r>
              <a:rPr dirty="0" sz="2400" spc="-85">
                <a:latin typeface="Tahoma"/>
                <a:cs typeface="Tahoma"/>
              </a:rPr>
              <a:t> </a:t>
            </a:r>
            <a:r>
              <a:rPr dirty="0" sz="2400" spc="-160">
                <a:latin typeface="Tahoma"/>
                <a:cs typeface="Tahoma"/>
              </a:rPr>
              <a:t>روعشلا</a:t>
            </a:r>
            <a:r>
              <a:rPr dirty="0" sz="2400" spc="-90">
                <a:latin typeface="Tahoma"/>
                <a:cs typeface="Tahoma"/>
              </a:rPr>
              <a:t> </a:t>
            </a:r>
            <a:r>
              <a:rPr dirty="0" sz="2400" spc="250">
                <a:latin typeface="Tahoma"/>
                <a:cs typeface="Tahoma"/>
              </a:rPr>
              <a:t>نود</a:t>
            </a:r>
            <a:r>
              <a:rPr dirty="0" sz="2400" spc="-65">
                <a:latin typeface="Tahoma"/>
                <a:cs typeface="Tahoma"/>
              </a:rPr>
              <a:t> </a:t>
            </a:r>
            <a:r>
              <a:rPr dirty="0" sz="2400" spc="-210">
                <a:latin typeface="Tahoma"/>
                <a:cs typeface="Tahoma"/>
              </a:rPr>
              <a:t>رمتسم</a:t>
            </a:r>
            <a:r>
              <a:rPr dirty="0" sz="2400" spc="-70">
                <a:latin typeface="Tahoma"/>
                <a:cs typeface="Tahoma"/>
              </a:rPr>
              <a:t> </a:t>
            </a:r>
            <a:r>
              <a:rPr dirty="0" sz="2400" spc="-490">
                <a:latin typeface="Tahoma"/>
                <a:cs typeface="Tahoma"/>
              </a:rPr>
              <a:t>لكشب</a:t>
            </a:r>
            <a:r>
              <a:rPr dirty="0" sz="2400" spc="-75">
                <a:latin typeface="Tahoma"/>
                <a:cs typeface="Tahoma"/>
              </a:rPr>
              <a:t> </a:t>
            </a:r>
            <a:r>
              <a:rPr dirty="0" sz="2400" spc="-250">
                <a:latin typeface="Tahoma"/>
                <a:cs typeface="Tahoma"/>
              </a:rPr>
              <a:t>مئادلا</a:t>
            </a:r>
            <a:r>
              <a:rPr dirty="0" sz="2400" spc="-70">
                <a:latin typeface="Tahoma"/>
                <a:cs typeface="Tahoma"/>
              </a:rPr>
              <a:t> </a:t>
            </a:r>
            <a:r>
              <a:rPr dirty="0" sz="2400" spc="60">
                <a:latin typeface="Tahoma"/>
                <a:cs typeface="Tahoma"/>
              </a:rPr>
              <a:t>لمعلا</a:t>
            </a:r>
            <a:r>
              <a:rPr dirty="0" sz="2400" spc="-75">
                <a:latin typeface="Tahoma"/>
                <a:cs typeface="Tahoma"/>
              </a:rPr>
              <a:t> </a:t>
            </a:r>
            <a:r>
              <a:rPr dirty="0" sz="2400" spc="-200" i="1">
                <a:latin typeface="Verdana"/>
                <a:cs typeface="Verdana"/>
              </a:rPr>
              <a:t>-</a:t>
            </a:r>
            <a:r>
              <a:rPr dirty="0" sz="2400">
                <a:latin typeface="Tahoma"/>
                <a:cs typeface="Tahoma"/>
              </a:rPr>
              <a:t>8</a:t>
            </a:r>
            <a:r>
              <a:rPr dirty="0" sz="2400">
                <a:latin typeface="Tahoma"/>
                <a:cs typeface="Tahoma"/>
              </a:rPr>
              <a:t> </a:t>
            </a:r>
            <a:r>
              <a:rPr dirty="0" sz="2400" i="1">
                <a:latin typeface="Verdana"/>
                <a:cs typeface="Verdana"/>
              </a:rPr>
              <a:t>.</a:t>
            </a:r>
            <a:r>
              <a:rPr dirty="0" sz="2400">
                <a:latin typeface="Tahoma"/>
                <a:cs typeface="Tahoma"/>
              </a:rPr>
              <a:t>ةرم</a:t>
            </a:r>
            <a:r>
              <a:rPr dirty="0" sz="2400" spc="-75">
                <a:latin typeface="Tahoma"/>
                <a:cs typeface="Tahoma"/>
              </a:rPr>
              <a:t> </a:t>
            </a:r>
            <a:r>
              <a:rPr dirty="0" sz="2400" spc="-50">
                <a:latin typeface="Tahoma"/>
                <a:cs typeface="Tahoma"/>
              </a:rPr>
              <a:t>لك</a:t>
            </a:r>
            <a:r>
              <a:rPr dirty="0" sz="2400" spc="-65">
                <a:latin typeface="Tahoma"/>
                <a:cs typeface="Tahoma"/>
              </a:rPr>
              <a:t> </a:t>
            </a:r>
            <a:r>
              <a:rPr dirty="0" sz="2400" spc="60">
                <a:latin typeface="Tahoma"/>
                <a:cs typeface="Tahoma"/>
              </a:rPr>
              <a:t>لمعلا</a:t>
            </a:r>
            <a:r>
              <a:rPr dirty="0" sz="2400" spc="-70">
                <a:latin typeface="Tahoma"/>
                <a:cs typeface="Tahoma"/>
              </a:rPr>
              <a:t> </a:t>
            </a:r>
            <a:r>
              <a:rPr dirty="0" sz="2400" spc="-395">
                <a:latin typeface="Tahoma"/>
                <a:cs typeface="Tahoma"/>
              </a:rPr>
              <a:t>هيلآ</a:t>
            </a:r>
            <a:r>
              <a:rPr dirty="0" sz="2400" spc="-65">
                <a:latin typeface="Tahoma"/>
                <a:cs typeface="Tahoma"/>
              </a:rPr>
              <a:t> </a:t>
            </a:r>
            <a:r>
              <a:rPr dirty="0" sz="2400" spc="-375">
                <a:latin typeface="Tahoma"/>
                <a:cs typeface="Tahoma"/>
              </a:rPr>
              <a:t>سفن</a:t>
            </a:r>
            <a:r>
              <a:rPr dirty="0" sz="2400" spc="-75">
                <a:latin typeface="Tahoma"/>
                <a:cs typeface="Tahoma"/>
              </a:rPr>
              <a:t> </a:t>
            </a:r>
            <a:r>
              <a:rPr dirty="0" sz="2400" spc="-395">
                <a:latin typeface="Tahoma"/>
                <a:cs typeface="Tahoma"/>
              </a:rPr>
              <a:t>بلطتت</a:t>
            </a:r>
            <a:r>
              <a:rPr dirty="0" sz="2400" spc="-75">
                <a:latin typeface="Tahoma"/>
                <a:cs typeface="Tahoma"/>
              </a:rPr>
              <a:t> </a:t>
            </a:r>
            <a:r>
              <a:rPr dirty="0" sz="2400" spc="-465">
                <a:latin typeface="Tahoma"/>
                <a:cs typeface="Tahoma"/>
              </a:rPr>
              <a:t>يتلا</a:t>
            </a:r>
            <a:r>
              <a:rPr dirty="0" sz="2400" spc="-75">
                <a:latin typeface="Tahoma"/>
                <a:cs typeface="Tahoma"/>
              </a:rPr>
              <a:t> </a:t>
            </a:r>
            <a:r>
              <a:rPr dirty="0" sz="2400" spc="-254">
                <a:latin typeface="Tahoma"/>
                <a:cs typeface="Tahoma"/>
              </a:rPr>
              <a:t>ةيدايتعالاو</a:t>
            </a:r>
            <a:r>
              <a:rPr dirty="0" sz="2400" spc="-80">
                <a:latin typeface="Tahoma"/>
                <a:cs typeface="Tahoma"/>
              </a:rPr>
              <a:t> </a:t>
            </a:r>
            <a:r>
              <a:rPr dirty="0" sz="2400" spc="-220">
                <a:latin typeface="Tahoma"/>
                <a:cs typeface="Tahoma"/>
              </a:rPr>
              <a:t>ةرركتملا</a:t>
            </a:r>
            <a:r>
              <a:rPr dirty="0" sz="2400" spc="-70">
                <a:latin typeface="Tahoma"/>
                <a:cs typeface="Tahoma"/>
              </a:rPr>
              <a:t> </a:t>
            </a:r>
            <a:r>
              <a:rPr dirty="0" sz="2400" spc="50">
                <a:latin typeface="Tahoma"/>
                <a:cs typeface="Tahoma"/>
              </a:rPr>
              <a:t>لامعألا</a:t>
            </a:r>
            <a:r>
              <a:rPr dirty="0" sz="2400" spc="-80">
                <a:latin typeface="Tahoma"/>
                <a:cs typeface="Tahoma"/>
              </a:rPr>
              <a:t> </a:t>
            </a:r>
            <a:r>
              <a:rPr dirty="0" sz="2400" spc="315">
                <a:latin typeface="Tahoma"/>
                <a:cs typeface="Tahoma"/>
              </a:rPr>
              <a:t>نم</a:t>
            </a:r>
            <a:r>
              <a:rPr dirty="0" sz="2400" spc="-65">
                <a:latin typeface="Tahoma"/>
                <a:cs typeface="Tahoma"/>
              </a:rPr>
              <a:t> </a:t>
            </a:r>
            <a:r>
              <a:rPr dirty="0" sz="2400" spc="-280">
                <a:latin typeface="Tahoma"/>
                <a:cs typeface="Tahoma"/>
              </a:rPr>
              <a:t>صلختلا</a:t>
            </a:r>
            <a:r>
              <a:rPr dirty="0" sz="2400" spc="-80">
                <a:latin typeface="Tahoma"/>
                <a:cs typeface="Tahoma"/>
              </a:rPr>
              <a:t> </a:t>
            </a:r>
            <a:r>
              <a:rPr dirty="0" sz="2400" spc="-200" i="1">
                <a:latin typeface="Verdana"/>
                <a:cs typeface="Verdana"/>
              </a:rPr>
              <a:t>-</a:t>
            </a:r>
            <a:r>
              <a:rPr dirty="0" sz="2400" spc="-50">
                <a:latin typeface="Tahoma"/>
                <a:cs typeface="Tahoma"/>
              </a:rPr>
              <a:t>۹</a:t>
            </a:r>
            <a:endParaRPr sz="2400">
              <a:latin typeface="Tahoma"/>
              <a:cs typeface="Tahoma"/>
            </a:endParaRPr>
          </a:p>
          <a:p>
            <a:pPr algn="r" marL="12700" marR="6985" indent="-1905">
              <a:lnSpc>
                <a:spcPct val="150000"/>
              </a:lnSpc>
            </a:pPr>
            <a:r>
              <a:rPr dirty="0" sz="2400">
                <a:latin typeface="Tahoma"/>
                <a:cs typeface="Tahoma"/>
              </a:rPr>
              <a:t>لثم</a:t>
            </a:r>
            <a:r>
              <a:rPr dirty="0" sz="2400" spc="330">
                <a:latin typeface="Tahoma"/>
                <a:cs typeface="Tahoma"/>
              </a:rPr>
              <a:t> </a:t>
            </a:r>
            <a:r>
              <a:rPr dirty="0" sz="2400" spc="-355">
                <a:latin typeface="Tahoma"/>
                <a:cs typeface="Tahoma"/>
              </a:rPr>
              <a:t>ناسنإلل</a:t>
            </a:r>
            <a:r>
              <a:rPr dirty="0" sz="2400" spc="335">
                <a:latin typeface="Tahoma"/>
                <a:cs typeface="Tahoma"/>
              </a:rPr>
              <a:t> </a:t>
            </a:r>
            <a:r>
              <a:rPr dirty="0" sz="2400" spc="-285">
                <a:latin typeface="Tahoma"/>
                <a:cs typeface="Tahoma"/>
              </a:rPr>
              <a:t>ةيمويلا</a:t>
            </a:r>
            <a:r>
              <a:rPr dirty="0" sz="2400" spc="340">
                <a:latin typeface="Tahoma"/>
                <a:cs typeface="Tahoma"/>
              </a:rPr>
              <a:t> </a:t>
            </a:r>
            <a:r>
              <a:rPr dirty="0" sz="2400" spc="-185">
                <a:latin typeface="Tahoma"/>
                <a:cs typeface="Tahoma"/>
              </a:rPr>
              <a:t>ةايحلا</a:t>
            </a:r>
            <a:r>
              <a:rPr dirty="0" sz="2400" spc="340">
                <a:latin typeface="Tahoma"/>
                <a:cs typeface="Tahoma"/>
              </a:rPr>
              <a:t> </a:t>
            </a:r>
            <a:r>
              <a:rPr dirty="0" sz="2400" spc="-275">
                <a:latin typeface="Tahoma"/>
                <a:cs typeface="Tahoma"/>
              </a:rPr>
              <a:t>يف</a:t>
            </a:r>
            <a:r>
              <a:rPr dirty="0" sz="2400" spc="330">
                <a:latin typeface="Tahoma"/>
                <a:cs typeface="Tahoma"/>
              </a:rPr>
              <a:t> </a:t>
            </a:r>
            <a:r>
              <a:rPr dirty="0" sz="2400" spc="75">
                <a:latin typeface="Tahoma"/>
                <a:cs typeface="Tahoma"/>
              </a:rPr>
              <a:t>ةيمهأ</a:t>
            </a:r>
            <a:r>
              <a:rPr dirty="0" sz="2400" spc="345">
                <a:latin typeface="Tahoma"/>
                <a:cs typeface="Tahoma"/>
              </a:rPr>
              <a:t> </a:t>
            </a:r>
            <a:r>
              <a:rPr dirty="0" sz="2400">
                <a:latin typeface="Tahoma"/>
                <a:cs typeface="Tahoma"/>
              </a:rPr>
              <a:t>اهل</a:t>
            </a:r>
            <a:r>
              <a:rPr dirty="0" sz="2400" spc="340">
                <a:latin typeface="Tahoma"/>
                <a:cs typeface="Tahoma"/>
              </a:rPr>
              <a:t> </a:t>
            </a:r>
            <a:r>
              <a:rPr dirty="0" sz="2400" spc="-465">
                <a:latin typeface="Tahoma"/>
                <a:cs typeface="Tahoma"/>
              </a:rPr>
              <a:t>يتلا</a:t>
            </a:r>
            <a:r>
              <a:rPr dirty="0" sz="2400" spc="325">
                <a:latin typeface="Tahoma"/>
                <a:cs typeface="Tahoma"/>
              </a:rPr>
              <a:t> </a:t>
            </a:r>
            <a:r>
              <a:rPr dirty="0" sz="2400" spc="-415">
                <a:latin typeface="Tahoma"/>
                <a:cs typeface="Tahoma"/>
              </a:rPr>
              <a:t>تاقيبطتلا</a:t>
            </a:r>
            <a:r>
              <a:rPr dirty="0" sz="2400" spc="330">
                <a:latin typeface="Tahoma"/>
                <a:cs typeface="Tahoma"/>
              </a:rPr>
              <a:t> </a:t>
            </a:r>
            <a:r>
              <a:rPr dirty="0" sz="2400" spc="315">
                <a:latin typeface="Tahoma"/>
                <a:cs typeface="Tahoma"/>
              </a:rPr>
              <a:t>نم</a:t>
            </a:r>
            <a:r>
              <a:rPr dirty="0" sz="2400" spc="335">
                <a:latin typeface="Tahoma"/>
                <a:cs typeface="Tahoma"/>
              </a:rPr>
              <a:t> </a:t>
            </a:r>
            <a:r>
              <a:rPr dirty="0" sz="2400" spc="-120">
                <a:latin typeface="Tahoma"/>
                <a:cs typeface="Tahoma"/>
              </a:rPr>
              <a:t>ديدعلا</a:t>
            </a:r>
            <a:r>
              <a:rPr dirty="0" sz="2400" spc="330">
                <a:latin typeface="Tahoma"/>
                <a:cs typeface="Tahoma"/>
              </a:rPr>
              <a:t> </a:t>
            </a:r>
            <a:r>
              <a:rPr dirty="0" sz="2400" spc="-370">
                <a:latin typeface="Tahoma"/>
                <a:cs typeface="Tahoma"/>
              </a:rPr>
              <a:t>رفوي</a:t>
            </a:r>
            <a:r>
              <a:rPr dirty="0" sz="2400" spc="325">
                <a:latin typeface="Tahoma"/>
                <a:cs typeface="Tahoma"/>
              </a:rPr>
              <a:t> </a:t>
            </a:r>
            <a:r>
              <a:rPr dirty="0" sz="2400" i="1">
                <a:latin typeface="Verdana"/>
                <a:cs typeface="Verdana"/>
              </a:rPr>
              <a:t>-</a:t>
            </a:r>
            <a:r>
              <a:rPr dirty="0" sz="2400" spc="260" i="1">
                <a:latin typeface="Verdana"/>
                <a:cs typeface="Verdana"/>
              </a:rPr>
              <a:t> </a:t>
            </a:r>
            <a:r>
              <a:rPr dirty="0" sz="2400" spc="-25">
                <a:latin typeface="Tahoma"/>
                <a:cs typeface="Tahoma"/>
              </a:rPr>
              <a:t>1</a:t>
            </a:r>
            <a:r>
              <a:rPr dirty="0" sz="2400" spc="-25">
                <a:latin typeface="Tahoma"/>
                <a:cs typeface="Tahoma"/>
              </a:rPr>
              <a:t>۰</a:t>
            </a:r>
            <a:r>
              <a:rPr dirty="0" sz="2400" spc="-25">
                <a:latin typeface="Tahoma"/>
                <a:cs typeface="Tahoma"/>
              </a:rPr>
              <a:t> </a:t>
            </a:r>
            <a:r>
              <a:rPr dirty="0" sz="2400">
                <a:latin typeface="Tahoma"/>
                <a:cs typeface="Tahoma"/>
              </a:rPr>
              <a:t>ةاكاحملا</a:t>
            </a:r>
            <a:r>
              <a:rPr dirty="0" sz="2400" spc="-60">
                <a:latin typeface="Tahoma"/>
                <a:cs typeface="Tahoma"/>
              </a:rPr>
              <a:t>  </a:t>
            </a:r>
            <a:r>
              <a:rPr dirty="0" sz="2400" spc="85">
                <a:latin typeface="Tahoma"/>
                <a:cs typeface="Tahoma"/>
              </a:rPr>
              <a:t>ةمظنأكو</a:t>
            </a:r>
            <a:r>
              <a:rPr dirty="0" sz="2400" spc="-50">
                <a:latin typeface="Tahoma"/>
                <a:cs typeface="Tahoma"/>
              </a:rPr>
              <a:t>  </a:t>
            </a:r>
            <a:r>
              <a:rPr dirty="0" sz="2400">
                <a:latin typeface="Tahoma"/>
                <a:cs typeface="Tahoma"/>
              </a:rPr>
              <a:t>عقاوملا</a:t>
            </a:r>
            <a:r>
              <a:rPr dirty="0" sz="2400" spc="-55">
                <a:latin typeface="Tahoma"/>
                <a:cs typeface="Tahoma"/>
              </a:rPr>
              <a:t>  </a:t>
            </a:r>
            <a:r>
              <a:rPr dirty="0" sz="2400" spc="-345">
                <a:latin typeface="Tahoma"/>
                <a:cs typeface="Tahoma"/>
              </a:rPr>
              <a:t>ديدحت</a:t>
            </a:r>
            <a:r>
              <a:rPr dirty="0" sz="2400" spc="-55">
                <a:latin typeface="Tahoma"/>
                <a:cs typeface="Tahoma"/>
              </a:rPr>
              <a:t>  </a:t>
            </a:r>
            <a:r>
              <a:rPr dirty="0" sz="2400">
                <a:latin typeface="Tahoma"/>
                <a:cs typeface="Tahoma"/>
              </a:rPr>
              <a:t>ماظنك</a:t>
            </a:r>
            <a:r>
              <a:rPr dirty="0" sz="2400" spc="-50">
                <a:latin typeface="Tahoma"/>
                <a:cs typeface="Tahoma"/>
              </a:rPr>
              <a:t>  </a:t>
            </a:r>
            <a:r>
              <a:rPr dirty="0" sz="2400">
                <a:latin typeface="Tahoma"/>
                <a:cs typeface="Tahoma"/>
              </a:rPr>
              <a:t>ةعونتم</a:t>
            </a:r>
            <a:r>
              <a:rPr dirty="0" sz="2400" spc="-55">
                <a:latin typeface="Tahoma"/>
                <a:cs typeface="Tahoma"/>
              </a:rPr>
              <a:t>  </a:t>
            </a:r>
            <a:r>
              <a:rPr dirty="0" sz="2400" spc="-110">
                <a:latin typeface="Tahoma"/>
                <a:cs typeface="Tahoma"/>
              </a:rPr>
              <a:t>ةيكذ</a:t>
            </a:r>
            <a:r>
              <a:rPr dirty="0" sz="2400" spc="-55">
                <a:latin typeface="Tahoma"/>
                <a:cs typeface="Tahoma"/>
              </a:rPr>
              <a:t>  </a:t>
            </a:r>
            <a:r>
              <a:rPr dirty="0" sz="2400" spc="155">
                <a:latin typeface="Tahoma"/>
                <a:cs typeface="Tahoma"/>
              </a:rPr>
              <a:t>ةمظنأو</a:t>
            </a:r>
            <a:r>
              <a:rPr dirty="0" sz="2400" spc="-55">
                <a:latin typeface="Tahoma"/>
                <a:cs typeface="Tahoma"/>
              </a:rPr>
              <a:t>  </a:t>
            </a:r>
            <a:r>
              <a:rPr dirty="0" sz="2400" spc="-80">
                <a:latin typeface="Tahoma"/>
                <a:cs typeface="Tahoma"/>
              </a:rPr>
              <a:t>يكذلا</a:t>
            </a:r>
            <a:r>
              <a:rPr dirty="0" sz="2400" spc="-55">
                <a:latin typeface="Tahoma"/>
                <a:cs typeface="Tahoma"/>
              </a:rPr>
              <a:t>  </a:t>
            </a:r>
            <a:r>
              <a:rPr dirty="0" sz="2400" spc="-100">
                <a:latin typeface="Tahoma"/>
                <a:cs typeface="Tahoma"/>
              </a:rPr>
              <a:t>فتاهلا</a:t>
            </a:r>
            <a:endParaRPr sz="2400">
              <a:latin typeface="Tahoma"/>
              <a:cs typeface="Tahoma"/>
            </a:endParaRPr>
          </a:p>
          <a:p>
            <a:pPr algn="r" marL="9935210" marR="5080">
              <a:lnSpc>
                <a:spcPct val="100000"/>
              </a:lnSpc>
              <a:spcBef>
                <a:spcPts val="1440"/>
              </a:spcBef>
            </a:pPr>
            <a:r>
              <a:rPr dirty="0" sz="2400" spc="-385" i="1">
                <a:latin typeface="Verdana"/>
                <a:cs typeface="Verdana"/>
              </a:rPr>
              <a:t>.</a:t>
            </a:r>
            <a:r>
              <a:rPr dirty="0" sz="2400" spc="-385">
                <a:latin typeface="Tahoma"/>
                <a:cs typeface="Tahoma"/>
              </a:rPr>
              <a:t>ةينورتكلإلا</a:t>
            </a:r>
            <a:endParaRPr sz="2400">
              <a:latin typeface="Tahoma"/>
              <a:cs typeface="Tahoma"/>
            </a:endParaRPr>
          </a:p>
          <a:p>
            <a:pPr algn="r" marL="12700" marR="6985" indent="-1905">
              <a:lnSpc>
                <a:spcPct val="150000"/>
              </a:lnSpc>
            </a:pPr>
            <a:r>
              <a:rPr dirty="0" sz="2400" spc="-505">
                <a:latin typeface="Tahoma"/>
                <a:cs typeface="Tahoma"/>
              </a:rPr>
              <a:t>ةيأب</a:t>
            </a:r>
            <a:r>
              <a:rPr dirty="0" sz="2400" spc="55">
                <a:latin typeface="Tahoma"/>
                <a:cs typeface="Tahoma"/>
              </a:rPr>
              <a:t> </a:t>
            </a:r>
            <a:r>
              <a:rPr dirty="0" sz="2400" spc="-715">
                <a:latin typeface="Tahoma"/>
                <a:cs typeface="Tahoma"/>
              </a:rPr>
              <a:t>رثأتي</a:t>
            </a:r>
            <a:r>
              <a:rPr dirty="0" sz="2400" spc="30">
                <a:latin typeface="Tahoma"/>
                <a:cs typeface="Tahoma"/>
              </a:rPr>
              <a:t> </a:t>
            </a:r>
            <a:r>
              <a:rPr dirty="0" sz="2400" spc="-240">
                <a:latin typeface="Tahoma"/>
                <a:cs typeface="Tahoma"/>
              </a:rPr>
              <a:t>ال</a:t>
            </a:r>
            <a:r>
              <a:rPr dirty="0" sz="2400" spc="45">
                <a:latin typeface="Tahoma"/>
                <a:cs typeface="Tahoma"/>
              </a:rPr>
              <a:t> </a:t>
            </a:r>
            <a:r>
              <a:rPr dirty="0" sz="2400" spc="-235">
                <a:latin typeface="Tahoma"/>
                <a:cs typeface="Tahoma"/>
              </a:rPr>
              <a:t>هنأل</a:t>
            </a:r>
            <a:r>
              <a:rPr dirty="0" sz="2400" spc="35">
                <a:latin typeface="Tahoma"/>
                <a:cs typeface="Tahoma"/>
              </a:rPr>
              <a:t> </a:t>
            </a:r>
            <a:r>
              <a:rPr dirty="0" sz="2400" spc="-240">
                <a:latin typeface="Tahoma"/>
                <a:cs typeface="Tahoma"/>
              </a:rPr>
              <a:t>ناسنإلا</a:t>
            </a:r>
            <a:r>
              <a:rPr dirty="0" sz="2400" spc="45">
                <a:latin typeface="Tahoma"/>
                <a:cs typeface="Tahoma"/>
              </a:rPr>
              <a:t> </a:t>
            </a:r>
            <a:r>
              <a:rPr dirty="0" sz="2400">
                <a:latin typeface="Tahoma"/>
                <a:cs typeface="Tahoma"/>
              </a:rPr>
              <a:t>سكع</a:t>
            </a:r>
            <a:r>
              <a:rPr dirty="0" sz="2400" spc="-155">
                <a:latin typeface="Tahoma"/>
                <a:cs typeface="Tahoma"/>
              </a:rPr>
              <a:t> </a:t>
            </a:r>
            <a:r>
              <a:rPr dirty="0" sz="2400" spc="-70">
                <a:latin typeface="Tahoma"/>
                <a:cs typeface="Tahoma"/>
              </a:rPr>
              <a:t>يعانطصالا</a:t>
            </a:r>
            <a:r>
              <a:rPr dirty="0" sz="2400" spc="10">
                <a:latin typeface="Tahoma"/>
                <a:cs typeface="Tahoma"/>
              </a:rPr>
              <a:t> </a:t>
            </a:r>
            <a:r>
              <a:rPr dirty="0" sz="2400" spc="-25">
                <a:latin typeface="Tahoma"/>
                <a:cs typeface="Tahoma"/>
              </a:rPr>
              <a:t>ءاكذلا</a:t>
            </a:r>
            <a:r>
              <a:rPr dirty="0" sz="2400" spc="10">
                <a:latin typeface="Tahoma"/>
                <a:cs typeface="Tahoma"/>
              </a:rPr>
              <a:t> </a:t>
            </a:r>
            <a:r>
              <a:rPr dirty="0" sz="2400" spc="125">
                <a:latin typeface="Tahoma"/>
                <a:cs typeface="Tahoma"/>
              </a:rPr>
              <a:t>ةمظنأ</a:t>
            </a:r>
            <a:r>
              <a:rPr dirty="0" sz="2400" spc="10">
                <a:latin typeface="Tahoma"/>
                <a:cs typeface="Tahoma"/>
              </a:rPr>
              <a:t> </a:t>
            </a:r>
            <a:r>
              <a:rPr dirty="0" sz="2400" spc="-275">
                <a:latin typeface="Tahoma"/>
                <a:cs typeface="Tahoma"/>
              </a:rPr>
              <a:t>يف</a:t>
            </a:r>
            <a:r>
              <a:rPr dirty="0" sz="2400" spc="40">
                <a:latin typeface="Tahoma"/>
                <a:cs typeface="Tahoma"/>
              </a:rPr>
              <a:t> </a:t>
            </a:r>
            <a:r>
              <a:rPr dirty="0" sz="2400">
                <a:latin typeface="Tahoma"/>
                <a:cs typeface="Tahoma"/>
              </a:rPr>
              <a:t>ةفطاعلا</a:t>
            </a:r>
            <a:r>
              <a:rPr dirty="0" sz="2400" spc="5">
                <a:latin typeface="Tahoma"/>
                <a:cs typeface="Tahoma"/>
              </a:rPr>
              <a:t> </a:t>
            </a:r>
            <a:r>
              <a:rPr dirty="0" sz="2400" spc="-280">
                <a:latin typeface="Tahoma"/>
                <a:cs typeface="Tahoma"/>
              </a:rPr>
              <a:t>مكحت</a:t>
            </a:r>
            <a:r>
              <a:rPr dirty="0" sz="2400" spc="45">
                <a:latin typeface="Tahoma"/>
                <a:cs typeface="Tahoma"/>
              </a:rPr>
              <a:t> </a:t>
            </a:r>
            <a:r>
              <a:rPr dirty="0" sz="2400" spc="225">
                <a:latin typeface="Tahoma"/>
                <a:cs typeface="Tahoma"/>
              </a:rPr>
              <a:t>مدع</a:t>
            </a:r>
            <a:r>
              <a:rPr dirty="0" sz="2400" spc="20">
                <a:latin typeface="Tahoma"/>
                <a:cs typeface="Tahoma"/>
              </a:rPr>
              <a:t> </a:t>
            </a:r>
            <a:r>
              <a:rPr dirty="0" sz="2400" spc="-200" i="1">
                <a:latin typeface="Verdana"/>
                <a:cs typeface="Verdana"/>
              </a:rPr>
              <a:t>-</a:t>
            </a:r>
            <a:r>
              <a:rPr dirty="0" sz="2400" spc="-25">
                <a:latin typeface="Tahoma"/>
                <a:cs typeface="Tahoma"/>
              </a:rPr>
              <a:t>11</a:t>
            </a:r>
            <a:r>
              <a:rPr dirty="0" sz="2400" spc="-25">
                <a:latin typeface="Tahoma"/>
                <a:cs typeface="Tahoma"/>
              </a:rPr>
              <a:t> </a:t>
            </a:r>
            <a:r>
              <a:rPr dirty="0" sz="2400">
                <a:latin typeface="Tahoma"/>
                <a:cs typeface="Tahoma"/>
              </a:rPr>
              <a:t>ةرداق</a:t>
            </a:r>
            <a:r>
              <a:rPr dirty="0" sz="2400" spc="-185">
                <a:latin typeface="Tahoma"/>
                <a:cs typeface="Tahoma"/>
              </a:rPr>
              <a:t> </a:t>
            </a:r>
            <a:r>
              <a:rPr dirty="0" sz="2400" spc="-150">
                <a:latin typeface="Tahoma"/>
                <a:cs typeface="Tahoma"/>
              </a:rPr>
              <a:t>اهلعجي</a:t>
            </a:r>
            <a:r>
              <a:rPr dirty="0" sz="2400" spc="30">
                <a:latin typeface="Tahoma"/>
                <a:cs typeface="Tahoma"/>
              </a:rPr>
              <a:t> </a:t>
            </a:r>
            <a:r>
              <a:rPr dirty="0" sz="2400" spc="-160">
                <a:latin typeface="Tahoma"/>
                <a:cs typeface="Tahoma"/>
              </a:rPr>
              <a:t>ةيقطنم</a:t>
            </a:r>
            <a:r>
              <a:rPr dirty="0" sz="2400" spc="40">
                <a:latin typeface="Tahoma"/>
                <a:cs typeface="Tahoma"/>
              </a:rPr>
              <a:t> </a:t>
            </a:r>
            <a:r>
              <a:rPr dirty="0" sz="2400" spc="-700">
                <a:latin typeface="Tahoma"/>
                <a:cs typeface="Tahoma"/>
              </a:rPr>
              <a:t>ريكفت</a:t>
            </a:r>
            <a:r>
              <a:rPr dirty="0" sz="2400" spc="120">
                <a:latin typeface="Tahoma"/>
                <a:cs typeface="Tahoma"/>
              </a:rPr>
              <a:t> </a:t>
            </a:r>
            <a:r>
              <a:rPr dirty="0" sz="2400" spc="-175">
                <a:latin typeface="Tahoma"/>
                <a:cs typeface="Tahoma"/>
              </a:rPr>
              <a:t>ةقيرط</a:t>
            </a:r>
            <a:r>
              <a:rPr dirty="0" sz="2400" spc="35">
                <a:latin typeface="Tahoma"/>
                <a:cs typeface="Tahoma"/>
              </a:rPr>
              <a:t> </a:t>
            </a:r>
            <a:r>
              <a:rPr dirty="0" sz="2400">
                <a:latin typeface="Tahoma"/>
                <a:cs typeface="Tahoma"/>
              </a:rPr>
              <a:t>قفو</a:t>
            </a:r>
            <a:r>
              <a:rPr dirty="0" sz="2400" spc="45">
                <a:latin typeface="Tahoma"/>
                <a:cs typeface="Tahoma"/>
              </a:rPr>
              <a:t> </a:t>
            </a:r>
            <a:r>
              <a:rPr dirty="0" sz="2400">
                <a:latin typeface="Tahoma"/>
                <a:cs typeface="Tahoma"/>
              </a:rPr>
              <a:t>لمعت</a:t>
            </a:r>
            <a:r>
              <a:rPr dirty="0" sz="2400" spc="35">
                <a:latin typeface="Tahoma"/>
                <a:cs typeface="Tahoma"/>
              </a:rPr>
              <a:t> </a:t>
            </a:r>
            <a:r>
              <a:rPr dirty="0" sz="2400">
                <a:latin typeface="Tahoma"/>
                <a:cs typeface="Tahoma"/>
              </a:rPr>
              <a:t>يهف</a:t>
            </a:r>
            <a:r>
              <a:rPr dirty="0" sz="2400" spc="45">
                <a:latin typeface="Tahoma"/>
                <a:cs typeface="Tahoma"/>
              </a:rPr>
              <a:t> </a:t>
            </a:r>
            <a:r>
              <a:rPr dirty="0" sz="2400">
                <a:latin typeface="Tahoma"/>
                <a:cs typeface="Tahoma"/>
              </a:rPr>
              <a:t>،لمعلا</a:t>
            </a:r>
            <a:r>
              <a:rPr dirty="0" sz="2400" spc="55">
                <a:latin typeface="Tahoma"/>
                <a:cs typeface="Tahoma"/>
              </a:rPr>
              <a:t> </a:t>
            </a:r>
            <a:r>
              <a:rPr dirty="0" sz="2400" spc="-745">
                <a:latin typeface="Tahoma"/>
                <a:cs typeface="Tahoma"/>
              </a:rPr>
              <a:t>ريس</a:t>
            </a:r>
            <a:r>
              <a:rPr dirty="0" sz="2400" spc="120">
                <a:latin typeface="Tahoma"/>
                <a:cs typeface="Tahoma"/>
              </a:rPr>
              <a:t> </a:t>
            </a:r>
            <a:r>
              <a:rPr dirty="0" sz="2400" spc="-480">
                <a:latin typeface="Tahoma"/>
                <a:cs typeface="Tahoma"/>
              </a:rPr>
              <a:t>قيعت</a:t>
            </a:r>
            <a:r>
              <a:rPr dirty="0" sz="2400" spc="114">
                <a:latin typeface="Tahoma"/>
                <a:cs typeface="Tahoma"/>
              </a:rPr>
              <a:t> </a:t>
            </a:r>
            <a:r>
              <a:rPr dirty="0" sz="2400">
                <a:latin typeface="Tahoma"/>
                <a:cs typeface="Tahoma"/>
              </a:rPr>
              <a:t>دق</a:t>
            </a:r>
            <a:r>
              <a:rPr dirty="0" sz="2400" spc="45">
                <a:latin typeface="Tahoma"/>
                <a:cs typeface="Tahoma"/>
              </a:rPr>
              <a:t> </a:t>
            </a:r>
            <a:r>
              <a:rPr dirty="0" sz="2400" spc="280">
                <a:latin typeface="Tahoma"/>
                <a:cs typeface="Tahoma"/>
              </a:rPr>
              <a:t>فطاوع</a:t>
            </a:r>
            <a:r>
              <a:rPr dirty="0" sz="2400" spc="280">
                <a:latin typeface="Tahoma"/>
                <a:cs typeface="Tahoma"/>
              </a:rPr>
              <a:t> </a:t>
            </a:r>
            <a:r>
              <a:rPr dirty="0" sz="2400" spc="-509" i="1">
                <a:latin typeface="Verdana"/>
                <a:cs typeface="Verdana"/>
              </a:rPr>
              <a:t>.</a:t>
            </a:r>
            <a:r>
              <a:rPr dirty="0" sz="2400" spc="-509">
                <a:latin typeface="Tahoma"/>
                <a:cs typeface="Tahoma"/>
              </a:rPr>
              <a:t>ريصق</a:t>
            </a:r>
            <a:r>
              <a:rPr dirty="0" sz="2400" spc="-80">
                <a:latin typeface="Tahoma"/>
                <a:cs typeface="Tahoma"/>
              </a:rPr>
              <a:t> </a:t>
            </a:r>
            <a:r>
              <a:rPr dirty="0" sz="2400" spc="-180">
                <a:latin typeface="Tahoma"/>
                <a:cs typeface="Tahoma"/>
              </a:rPr>
              <a:t>ينمز</a:t>
            </a:r>
            <a:r>
              <a:rPr dirty="0" sz="2400" spc="-80">
                <a:latin typeface="Tahoma"/>
                <a:cs typeface="Tahoma"/>
              </a:rPr>
              <a:t> </a:t>
            </a:r>
            <a:r>
              <a:rPr dirty="0" sz="2400">
                <a:latin typeface="Tahoma"/>
                <a:cs typeface="Tahoma"/>
              </a:rPr>
              <a:t>تقو</a:t>
            </a:r>
            <a:r>
              <a:rPr dirty="0" sz="2400" spc="-65">
                <a:latin typeface="Tahoma"/>
                <a:cs typeface="Tahoma"/>
              </a:rPr>
              <a:t> </a:t>
            </a:r>
            <a:r>
              <a:rPr dirty="0" sz="2400" spc="-20">
                <a:latin typeface="Tahoma"/>
                <a:cs typeface="Tahoma"/>
              </a:rPr>
              <a:t>لالخ</a:t>
            </a:r>
            <a:r>
              <a:rPr dirty="0" sz="2400" spc="-65">
                <a:latin typeface="Tahoma"/>
                <a:cs typeface="Tahoma"/>
              </a:rPr>
              <a:t> </a:t>
            </a:r>
            <a:r>
              <a:rPr dirty="0" sz="2400" spc="-245">
                <a:latin typeface="Tahoma"/>
                <a:cs typeface="Tahoma"/>
              </a:rPr>
              <a:t>ةحيحصلا</a:t>
            </a:r>
            <a:r>
              <a:rPr dirty="0" sz="2400" spc="-90">
                <a:latin typeface="Tahoma"/>
                <a:cs typeface="Tahoma"/>
              </a:rPr>
              <a:t> </a:t>
            </a:r>
            <a:r>
              <a:rPr dirty="0" sz="2400" spc="-175">
                <a:latin typeface="Tahoma"/>
                <a:cs typeface="Tahoma"/>
              </a:rPr>
              <a:t>تارارقلا</a:t>
            </a:r>
            <a:r>
              <a:rPr dirty="0" sz="2400" spc="-75">
                <a:latin typeface="Tahoma"/>
                <a:cs typeface="Tahoma"/>
              </a:rPr>
              <a:t> </a:t>
            </a:r>
            <a:r>
              <a:rPr dirty="0" sz="2400" spc="-135">
                <a:latin typeface="Tahoma"/>
                <a:cs typeface="Tahoma"/>
              </a:rPr>
              <a:t>ذاختا</a:t>
            </a:r>
            <a:r>
              <a:rPr dirty="0" sz="2400" spc="-85">
                <a:latin typeface="Tahoma"/>
                <a:cs typeface="Tahoma"/>
              </a:rPr>
              <a:t> </a:t>
            </a:r>
            <a:r>
              <a:rPr dirty="0" sz="2400" spc="-25">
                <a:latin typeface="Tahoma"/>
                <a:cs typeface="Tahoma"/>
              </a:rPr>
              <a:t>ىلع</a:t>
            </a:r>
            <a:endParaRPr sz="2400">
              <a:latin typeface="Tahoma"/>
              <a:cs typeface="Tahoma"/>
            </a:endParaRPr>
          </a:p>
        </p:txBody>
      </p:sp>
      <p:sp>
        <p:nvSpPr>
          <p:cNvPr id="5" name="object 5" descr=""/>
          <p:cNvSpPr/>
          <p:nvPr/>
        </p:nvSpPr>
        <p:spPr>
          <a:xfrm>
            <a:off x="5064252" y="5841707"/>
            <a:ext cx="82550" cy="372110"/>
          </a:xfrm>
          <a:custGeom>
            <a:avLst/>
            <a:gdLst/>
            <a:ahLst/>
            <a:cxnLst/>
            <a:rect l="l" t="t" r="r" b="b"/>
            <a:pathLst>
              <a:path w="82550" h="372110">
                <a:moveTo>
                  <a:pt x="82296" y="0"/>
                </a:moveTo>
                <a:lnTo>
                  <a:pt x="0" y="0"/>
                </a:lnTo>
                <a:lnTo>
                  <a:pt x="0" y="371856"/>
                </a:lnTo>
                <a:lnTo>
                  <a:pt x="82296" y="371856"/>
                </a:lnTo>
                <a:lnTo>
                  <a:pt x="8229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" name="object 6" descr=""/>
          <p:cNvSpPr/>
          <p:nvPr/>
        </p:nvSpPr>
        <p:spPr>
          <a:xfrm>
            <a:off x="11788140" y="6390350"/>
            <a:ext cx="82550" cy="372110"/>
          </a:xfrm>
          <a:custGeom>
            <a:avLst/>
            <a:gdLst/>
            <a:ahLst/>
            <a:cxnLst/>
            <a:rect l="l" t="t" r="r" b="b"/>
            <a:pathLst>
              <a:path w="82550" h="372109">
                <a:moveTo>
                  <a:pt x="82296" y="0"/>
                </a:moveTo>
                <a:lnTo>
                  <a:pt x="0" y="0"/>
                </a:lnTo>
                <a:lnTo>
                  <a:pt x="0" y="371856"/>
                </a:lnTo>
                <a:lnTo>
                  <a:pt x="82296" y="371856"/>
                </a:lnTo>
                <a:lnTo>
                  <a:pt x="8229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7488681" y="366522"/>
            <a:ext cx="3515360" cy="7264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581025" marR="580390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12700" marR="5080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ctr" marL="12700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3" name="object 3" descr=""/>
          <p:cNvSpPr/>
          <p:nvPr/>
        </p:nvSpPr>
        <p:spPr>
          <a:xfrm>
            <a:off x="457200" y="2046732"/>
            <a:ext cx="11506200" cy="4130040"/>
          </a:xfrm>
          <a:custGeom>
            <a:avLst/>
            <a:gdLst/>
            <a:ahLst/>
            <a:cxnLst/>
            <a:rect l="l" t="t" r="r" b="b"/>
            <a:pathLst>
              <a:path w="11506200" h="4130040">
                <a:moveTo>
                  <a:pt x="11506200" y="0"/>
                </a:moveTo>
                <a:lnTo>
                  <a:pt x="0" y="0"/>
                </a:lnTo>
                <a:lnTo>
                  <a:pt x="0" y="4130040"/>
                </a:lnTo>
                <a:lnTo>
                  <a:pt x="11506200" y="4130040"/>
                </a:lnTo>
                <a:lnTo>
                  <a:pt x="115062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 descr=""/>
          <p:cNvSpPr txBox="1"/>
          <p:nvPr/>
        </p:nvSpPr>
        <p:spPr>
          <a:xfrm>
            <a:off x="510540" y="2029713"/>
            <a:ext cx="11400790" cy="386715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1115" indent="-1270">
              <a:lnSpc>
                <a:spcPct val="140000"/>
              </a:lnSpc>
              <a:spcBef>
                <a:spcPts val="100"/>
              </a:spcBef>
            </a:pPr>
            <a:r>
              <a:rPr dirty="0" sz="1800" spc="-25">
                <a:latin typeface="Tahoma"/>
                <a:cs typeface="Tahoma"/>
              </a:rPr>
              <a:t>ءاكذلا</a:t>
            </a:r>
            <a:r>
              <a:rPr dirty="0" sz="1800" spc="20">
                <a:latin typeface="Tahoma"/>
                <a:cs typeface="Tahoma"/>
              </a:rPr>
              <a:t> </a:t>
            </a:r>
            <a:r>
              <a:rPr dirty="0" sz="1800" spc="-225">
                <a:latin typeface="Tahoma"/>
                <a:cs typeface="Tahoma"/>
              </a:rPr>
              <a:t>موقي</a:t>
            </a:r>
            <a:r>
              <a:rPr dirty="0" sz="1800" spc="10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امدنع</a:t>
            </a:r>
            <a:r>
              <a:rPr dirty="0" sz="1800" spc="10">
                <a:latin typeface="Tahoma"/>
                <a:cs typeface="Tahoma"/>
              </a:rPr>
              <a:t> </a:t>
            </a:r>
            <a:r>
              <a:rPr dirty="0" sz="1800" spc="-65">
                <a:latin typeface="Tahoma"/>
                <a:cs typeface="Tahoma"/>
              </a:rPr>
              <a:t>لاثم</a:t>
            </a:r>
            <a:r>
              <a:rPr dirty="0" sz="1800" spc="20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هلمع</a:t>
            </a:r>
            <a:r>
              <a:rPr dirty="0" sz="1800">
                <a:latin typeface="Tahoma"/>
                <a:cs typeface="Tahoma"/>
              </a:rPr>
              <a:t> </a:t>
            </a:r>
            <a:r>
              <a:rPr dirty="0" sz="1800" spc="-229">
                <a:latin typeface="Tahoma"/>
                <a:cs typeface="Tahoma"/>
              </a:rPr>
              <a:t>يف</a:t>
            </a:r>
            <a:r>
              <a:rPr dirty="0" sz="1800" spc="5">
                <a:latin typeface="Tahoma"/>
                <a:cs typeface="Tahoma"/>
              </a:rPr>
              <a:t> </a:t>
            </a:r>
            <a:r>
              <a:rPr dirty="0" sz="1800" spc="-280">
                <a:latin typeface="Tahoma"/>
                <a:cs typeface="Tahoma"/>
              </a:rPr>
              <a:t>هيلع</a:t>
            </a:r>
            <a:r>
              <a:rPr dirty="0" sz="1800" spc="5">
                <a:latin typeface="Tahoma"/>
                <a:cs typeface="Tahoma"/>
              </a:rPr>
              <a:t> </a:t>
            </a:r>
            <a:r>
              <a:rPr dirty="0" sz="1800" spc="-190">
                <a:latin typeface="Tahoma"/>
                <a:cs typeface="Tahoma"/>
              </a:rPr>
              <a:t>دمتعي</a:t>
            </a:r>
            <a:r>
              <a:rPr dirty="0" sz="1800" spc="15">
                <a:latin typeface="Tahoma"/>
                <a:cs typeface="Tahoma"/>
              </a:rPr>
              <a:t> </a:t>
            </a:r>
            <a:r>
              <a:rPr dirty="0" sz="1800" spc="-400">
                <a:latin typeface="Tahoma"/>
                <a:cs typeface="Tahoma"/>
              </a:rPr>
              <a:t>يتلا</a:t>
            </a:r>
            <a:r>
              <a:rPr dirty="0" sz="1800" spc="10">
                <a:latin typeface="Tahoma"/>
                <a:cs typeface="Tahoma"/>
              </a:rPr>
              <a:t> </a:t>
            </a:r>
            <a:r>
              <a:rPr dirty="0" sz="1800" spc="-385">
                <a:latin typeface="Tahoma"/>
                <a:cs typeface="Tahoma"/>
              </a:rPr>
              <a:t>تانايبلاب</a:t>
            </a:r>
            <a:r>
              <a:rPr dirty="0" sz="1800" spc="5">
                <a:latin typeface="Tahoma"/>
                <a:cs typeface="Tahoma"/>
              </a:rPr>
              <a:t> </a:t>
            </a:r>
            <a:r>
              <a:rPr dirty="0" sz="1800" spc="-175">
                <a:latin typeface="Tahoma"/>
                <a:cs typeface="Tahoma"/>
              </a:rPr>
              <a:t>ةقلعتم</a:t>
            </a:r>
            <a:r>
              <a:rPr dirty="0" sz="1800" spc="25">
                <a:latin typeface="Tahoma"/>
                <a:cs typeface="Tahoma"/>
              </a:rPr>
              <a:t> </a:t>
            </a:r>
            <a:r>
              <a:rPr dirty="0" sz="1800" spc="-130">
                <a:latin typeface="Tahoma"/>
                <a:cs typeface="Tahoma"/>
              </a:rPr>
              <a:t>ءاضقلا</a:t>
            </a:r>
            <a:r>
              <a:rPr dirty="0" sz="1800" spc="25">
                <a:latin typeface="Tahoma"/>
                <a:cs typeface="Tahoma"/>
              </a:rPr>
              <a:t> </a:t>
            </a:r>
            <a:r>
              <a:rPr dirty="0" sz="1800" spc="114">
                <a:latin typeface="Tahoma"/>
                <a:cs typeface="Tahoma"/>
              </a:rPr>
              <a:t>لاجم</a:t>
            </a:r>
            <a:r>
              <a:rPr dirty="0" sz="1800" spc="20">
                <a:latin typeface="Tahoma"/>
                <a:cs typeface="Tahoma"/>
              </a:rPr>
              <a:t> </a:t>
            </a:r>
            <a:r>
              <a:rPr dirty="0" sz="1800" spc="-229">
                <a:latin typeface="Tahoma"/>
                <a:cs typeface="Tahoma"/>
              </a:rPr>
              <a:t>يف</a:t>
            </a:r>
            <a:r>
              <a:rPr dirty="0" sz="1800" spc="5">
                <a:latin typeface="Tahoma"/>
                <a:cs typeface="Tahoma"/>
              </a:rPr>
              <a:t> </a:t>
            </a:r>
            <a:r>
              <a:rPr dirty="0" sz="1800" spc="-290">
                <a:latin typeface="Tahoma"/>
                <a:cs typeface="Tahoma"/>
              </a:rPr>
              <a:t>تازيحت</a:t>
            </a:r>
            <a:r>
              <a:rPr dirty="0" sz="1800" spc="5">
                <a:latin typeface="Tahoma"/>
                <a:cs typeface="Tahoma"/>
              </a:rPr>
              <a:t> </a:t>
            </a:r>
            <a:r>
              <a:rPr dirty="0" sz="1800" spc="195">
                <a:latin typeface="Tahoma"/>
                <a:cs typeface="Tahoma"/>
              </a:rPr>
              <a:t>دوجو</a:t>
            </a:r>
            <a:r>
              <a:rPr dirty="0" sz="1800" spc="15">
                <a:latin typeface="Tahoma"/>
                <a:cs typeface="Tahoma"/>
              </a:rPr>
              <a:t> </a:t>
            </a:r>
            <a:r>
              <a:rPr dirty="0" sz="1800" spc="-190">
                <a:latin typeface="Tahoma"/>
                <a:cs typeface="Tahoma"/>
              </a:rPr>
              <a:t>ةيلامتحا</a:t>
            </a:r>
            <a:r>
              <a:rPr dirty="0" sz="1800" spc="20">
                <a:latin typeface="Tahoma"/>
                <a:cs typeface="Tahoma"/>
              </a:rPr>
              <a:t> </a:t>
            </a:r>
            <a:r>
              <a:rPr dirty="0" sz="1800" spc="-160" i="1">
                <a:latin typeface="Verdana"/>
                <a:cs typeface="Verdana"/>
              </a:rPr>
              <a:t>-</a:t>
            </a:r>
            <a:r>
              <a:rPr dirty="0" sz="1800" spc="-55" i="1">
                <a:latin typeface="Verdana"/>
                <a:cs typeface="Verdana"/>
              </a:rPr>
              <a:t> </a:t>
            </a:r>
            <a:r>
              <a:rPr dirty="0" sz="1800" spc="-50">
                <a:latin typeface="Tahoma"/>
                <a:cs typeface="Tahoma"/>
              </a:rPr>
              <a:t>1</a:t>
            </a:r>
            <a:r>
              <a:rPr dirty="0" sz="1800" spc="500">
                <a:latin typeface="Tahoma"/>
                <a:cs typeface="Tahoma"/>
              </a:rPr>
              <a:t> </a:t>
            </a:r>
            <a:r>
              <a:rPr dirty="0" sz="1800" spc="-125">
                <a:latin typeface="Tahoma"/>
                <a:cs typeface="Tahoma"/>
              </a:rPr>
              <a:t>ديدعلا</a:t>
            </a:r>
            <a:r>
              <a:rPr dirty="0" sz="1800" spc="-20">
                <a:latin typeface="Tahoma"/>
                <a:cs typeface="Tahoma"/>
              </a:rPr>
              <a:t> </a:t>
            </a:r>
            <a:r>
              <a:rPr dirty="0" sz="1800" spc="160">
                <a:latin typeface="Tahoma"/>
                <a:cs typeface="Tahoma"/>
              </a:rPr>
              <a:t>حرط</a:t>
            </a:r>
            <a:r>
              <a:rPr dirty="0" sz="1800" spc="-114">
                <a:latin typeface="Tahoma"/>
                <a:cs typeface="Tahoma"/>
              </a:rPr>
              <a:t> </a:t>
            </a:r>
            <a:r>
              <a:rPr dirty="0" sz="1800" spc="-204">
                <a:latin typeface="Tahoma"/>
                <a:cs typeface="Tahoma"/>
              </a:rPr>
              <a:t>يف</a:t>
            </a:r>
            <a:r>
              <a:rPr dirty="0" sz="1800" spc="60">
                <a:latin typeface="Tahoma"/>
                <a:cs typeface="Tahoma"/>
              </a:rPr>
              <a:t> </a:t>
            </a:r>
            <a:r>
              <a:rPr dirty="0" sz="1800" spc="-540">
                <a:latin typeface="Tahoma"/>
                <a:cs typeface="Tahoma"/>
              </a:rPr>
              <a:t>تببست</a:t>
            </a:r>
            <a:r>
              <a:rPr dirty="0" sz="1800" spc="105">
                <a:latin typeface="Tahoma"/>
                <a:cs typeface="Tahoma"/>
              </a:rPr>
              <a:t> </a:t>
            </a:r>
            <a:r>
              <a:rPr dirty="0" sz="1800" spc="-295">
                <a:latin typeface="Tahoma"/>
                <a:cs typeface="Tahoma"/>
              </a:rPr>
              <a:t>اياضقلا</a:t>
            </a:r>
            <a:r>
              <a:rPr dirty="0" sz="1800" spc="125">
                <a:latin typeface="Tahoma"/>
                <a:cs typeface="Tahoma"/>
              </a:rPr>
              <a:t> </a:t>
            </a:r>
            <a:r>
              <a:rPr dirty="0" sz="1800" spc="235">
                <a:latin typeface="Tahoma"/>
                <a:cs typeface="Tahoma"/>
              </a:rPr>
              <a:t>نم</a:t>
            </a:r>
            <a:r>
              <a:rPr dirty="0" sz="1800" spc="10">
                <a:latin typeface="Tahoma"/>
                <a:cs typeface="Tahoma"/>
              </a:rPr>
              <a:t> </a:t>
            </a:r>
            <a:r>
              <a:rPr dirty="0" sz="1800" spc="-400">
                <a:latin typeface="Tahoma"/>
                <a:cs typeface="Tahoma"/>
              </a:rPr>
              <a:t>ليلق</a:t>
            </a:r>
            <a:r>
              <a:rPr dirty="0" sz="1800" spc="100">
                <a:latin typeface="Tahoma"/>
                <a:cs typeface="Tahoma"/>
              </a:rPr>
              <a:t> </a:t>
            </a:r>
            <a:r>
              <a:rPr dirty="0" sz="1800" spc="165">
                <a:latin typeface="Tahoma"/>
                <a:cs typeface="Tahoma"/>
              </a:rPr>
              <a:t>ددع</a:t>
            </a:r>
            <a:r>
              <a:rPr dirty="0" sz="1800" spc="55">
                <a:latin typeface="Tahoma"/>
                <a:cs typeface="Tahoma"/>
              </a:rPr>
              <a:t> </a:t>
            </a:r>
            <a:r>
              <a:rPr dirty="0" sz="1800" spc="-140">
                <a:latin typeface="Tahoma"/>
                <a:cs typeface="Tahoma"/>
              </a:rPr>
              <a:t>ىلع</a:t>
            </a:r>
            <a:r>
              <a:rPr dirty="0" sz="1800" spc="55">
                <a:latin typeface="Tahoma"/>
                <a:cs typeface="Tahoma"/>
              </a:rPr>
              <a:t> </a:t>
            </a:r>
            <a:r>
              <a:rPr dirty="0" sz="1800" spc="-165">
                <a:latin typeface="Tahoma"/>
                <a:cs typeface="Tahoma"/>
              </a:rPr>
              <a:t>دمتعي</a:t>
            </a:r>
            <a:r>
              <a:rPr dirty="0" sz="1800" spc="70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دق</a:t>
            </a:r>
            <a:r>
              <a:rPr dirty="0" sz="1800" spc="55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مكاحملا</a:t>
            </a:r>
            <a:r>
              <a:rPr dirty="0" sz="1800" spc="55">
                <a:latin typeface="Tahoma"/>
                <a:cs typeface="Tahoma"/>
              </a:rPr>
              <a:t> </a:t>
            </a:r>
            <a:r>
              <a:rPr dirty="0" sz="1800" spc="-10">
                <a:latin typeface="Tahoma"/>
                <a:cs typeface="Tahoma"/>
              </a:rPr>
              <a:t>ماكحأل</a:t>
            </a:r>
            <a:r>
              <a:rPr dirty="0" sz="1800" spc="65">
                <a:latin typeface="Tahoma"/>
                <a:cs typeface="Tahoma"/>
              </a:rPr>
              <a:t> </a:t>
            </a:r>
            <a:r>
              <a:rPr dirty="0" sz="1800" spc="-320">
                <a:latin typeface="Tahoma"/>
                <a:cs typeface="Tahoma"/>
              </a:rPr>
              <a:t>ةقباس</a:t>
            </a:r>
            <a:r>
              <a:rPr dirty="0" sz="1800" spc="110">
                <a:latin typeface="Tahoma"/>
                <a:cs typeface="Tahoma"/>
              </a:rPr>
              <a:t> </a:t>
            </a:r>
            <a:r>
              <a:rPr dirty="0" sz="1800" spc="-350">
                <a:latin typeface="Tahoma"/>
                <a:cs typeface="Tahoma"/>
              </a:rPr>
              <a:t>تانايب</a:t>
            </a:r>
            <a:r>
              <a:rPr dirty="0" sz="1800" spc="114">
                <a:latin typeface="Tahoma"/>
                <a:cs typeface="Tahoma"/>
              </a:rPr>
              <a:t> </a:t>
            </a:r>
            <a:r>
              <a:rPr dirty="0" sz="1800" spc="-455">
                <a:latin typeface="Tahoma"/>
                <a:cs typeface="Tahoma"/>
              </a:rPr>
              <a:t>ليلحتب</a:t>
            </a:r>
            <a:r>
              <a:rPr dirty="0" sz="1800" spc="120">
                <a:latin typeface="Tahoma"/>
                <a:cs typeface="Tahoma"/>
              </a:rPr>
              <a:t> </a:t>
            </a:r>
            <a:r>
              <a:rPr dirty="0" sz="1800" spc="-10">
                <a:latin typeface="Tahoma"/>
                <a:cs typeface="Tahoma"/>
              </a:rPr>
              <a:t>يعانطصالا</a:t>
            </a:r>
            <a:r>
              <a:rPr dirty="0" sz="1800" spc="-10">
                <a:latin typeface="Tahoma"/>
                <a:cs typeface="Tahoma"/>
              </a:rPr>
              <a:t> </a:t>
            </a:r>
            <a:r>
              <a:rPr dirty="0" sz="1800" spc="-175" i="1">
                <a:latin typeface="Verdana"/>
                <a:cs typeface="Verdana"/>
              </a:rPr>
              <a:t>.</a:t>
            </a:r>
            <a:r>
              <a:rPr dirty="0" sz="1800" spc="-175">
                <a:latin typeface="Tahoma"/>
                <a:cs typeface="Tahoma"/>
              </a:rPr>
              <a:t>اهحيحصتو</a:t>
            </a:r>
            <a:r>
              <a:rPr dirty="0" sz="1800" spc="-45">
                <a:latin typeface="Tahoma"/>
                <a:cs typeface="Tahoma"/>
              </a:rPr>
              <a:t> </a:t>
            </a:r>
            <a:r>
              <a:rPr dirty="0" sz="1800" spc="-295">
                <a:latin typeface="Tahoma"/>
                <a:cs typeface="Tahoma"/>
              </a:rPr>
              <a:t>اهفلت</a:t>
            </a:r>
            <a:r>
              <a:rPr dirty="0" sz="1800" spc="-35">
                <a:latin typeface="Tahoma"/>
                <a:cs typeface="Tahoma"/>
              </a:rPr>
              <a:t> </a:t>
            </a:r>
            <a:r>
              <a:rPr dirty="0" sz="1800" spc="235">
                <a:latin typeface="Tahoma"/>
                <a:cs typeface="Tahoma"/>
              </a:rPr>
              <a:t>نم</a:t>
            </a:r>
            <a:r>
              <a:rPr dirty="0" sz="1800" spc="-40">
                <a:latin typeface="Tahoma"/>
                <a:cs typeface="Tahoma"/>
              </a:rPr>
              <a:t> </a:t>
            </a:r>
            <a:r>
              <a:rPr dirty="0" sz="1800" spc="-770">
                <a:latin typeface="Tahoma"/>
                <a:cs typeface="Tahoma"/>
              </a:rPr>
              <a:t>ال</a:t>
            </a:r>
            <a:r>
              <a:rPr dirty="0" baseline="9259" sz="2700" spc="-1155">
                <a:latin typeface="Tahoma"/>
                <a:cs typeface="Tahoma"/>
              </a:rPr>
              <a:t>"</a:t>
            </a:r>
            <a:r>
              <a:rPr dirty="0" baseline="9259" sz="2700" spc="719">
                <a:latin typeface="Tahoma"/>
                <a:cs typeface="Tahoma"/>
              </a:rPr>
              <a:t> </a:t>
            </a:r>
            <a:r>
              <a:rPr dirty="0" sz="1800" spc="-325">
                <a:latin typeface="Tahoma"/>
                <a:cs typeface="Tahoma"/>
              </a:rPr>
              <a:t>دب</a:t>
            </a:r>
            <a:r>
              <a:rPr dirty="0" sz="1800" spc="-65">
                <a:latin typeface="Tahoma"/>
                <a:cs typeface="Tahoma"/>
              </a:rPr>
              <a:t> </a:t>
            </a:r>
            <a:r>
              <a:rPr dirty="0" sz="1800" spc="-114">
                <a:latin typeface="Tahoma"/>
                <a:cs typeface="Tahoma"/>
              </a:rPr>
              <a:t>اهزيزعتو</a:t>
            </a:r>
            <a:r>
              <a:rPr dirty="0" sz="1800" spc="-20">
                <a:latin typeface="Tahoma"/>
                <a:cs typeface="Tahoma"/>
              </a:rPr>
              <a:t> </a:t>
            </a:r>
            <a:r>
              <a:rPr dirty="0" sz="1800" spc="-275">
                <a:latin typeface="Tahoma"/>
                <a:cs typeface="Tahoma"/>
              </a:rPr>
              <a:t>تازيحتلا</a:t>
            </a:r>
            <a:r>
              <a:rPr dirty="0" sz="1800" spc="-50">
                <a:latin typeface="Tahoma"/>
                <a:cs typeface="Tahoma"/>
              </a:rPr>
              <a:t> </a:t>
            </a:r>
            <a:r>
              <a:rPr dirty="0" sz="1800" spc="-355">
                <a:latin typeface="Tahoma"/>
                <a:cs typeface="Tahoma"/>
              </a:rPr>
              <a:t>كلت</a:t>
            </a:r>
            <a:r>
              <a:rPr dirty="0" sz="1800" spc="-55">
                <a:latin typeface="Tahoma"/>
                <a:cs typeface="Tahoma"/>
              </a:rPr>
              <a:t> </a:t>
            </a:r>
            <a:r>
              <a:rPr dirty="0" sz="1800" spc="-275">
                <a:latin typeface="Tahoma"/>
                <a:cs typeface="Tahoma"/>
              </a:rPr>
              <a:t>راركت</a:t>
            </a:r>
            <a:r>
              <a:rPr dirty="0" sz="1800" spc="-30">
                <a:latin typeface="Tahoma"/>
                <a:cs typeface="Tahoma"/>
              </a:rPr>
              <a:t> </a:t>
            </a:r>
            <a:r>
              <a:rPr dirty="0" sz="1800" spc="-220">
                <a:latin typeface="Tahoma"/>
                <a:cs typeface="Tahoma"/>
              </a:rPr>
              <a:t>يلا</a:t>
            </a:r>
            <a:r>
              <a:rPr dirty="0" sz="1800" spc="-55">
                <a:latin typeface="Tahoma"/>
                <a:cs typeface="Tahoma"/>
              </a:rPr>
              <a:t> </a:t>
            </a:r>
            <a:r>
              <a:rPr dirty="0" sz="1800" spc="-100">
                <a:latin typeface="Tahoma"/>
                <a:cs typeface="Tahoma"/>
              </a:rPr>
              <a:t>يدؤي</a:t>
            </a:r>
            <a:r>
              <a:rPr dirty="0" sz="1800" spc="-30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اذهف</a:t>
            </a:r>
            <a:r>
              <a:rPr dirty="0" sz="1800" spc="-40">
                <a:latin typeface="Tahoma"/>
                <a:cs typeface="Tahoma"/>
              </a:rPr>
              <a:t> </a:t>
            </a:r>
            <a:r>
              <a:rPr dirty="0" sz="1800" spc="-275">
                <a:latin typeface="Tahoma"/>
                <a:cs typeface="Tahoma"/>
              </a:rPr>
              <a:t>تازيحتلا</a:t>
            </a:r>
            <a:r>
              <a:rPr dirty="0" sz="1800" spc="-40">
                <a:latin typeface="Tahoma"/>
                <a:cs typeface="Tahoma"/>
              </a:rPr>
              <a:t> </a:t>
            </a:r>
            <a:r>
              <a:rPr dirty="0" sz="1800" spc="210">
                <a:latin typeface="Tahoma"/>
                <a:cs typeface="Tahoma"/>
              </a:rPr>
              <a:t>نم</a:t>
            </a:r>
            <a:endParaRPr sz="1800">
              <a:latin typeface="Tahoma"/>
              <a:cs typeface="Tahoma"/>
            </a:endParaRPr>
          </a:p>
          <a:p>
            <a:pPr algn="r" marL="38100" marR="32384" indent="-2540">
              <a:lnSpc>
                <a:spcPct val="140000"/>
              </a:lnSpc>
            </a:pPr>
            <a:r>
              <a:rPr dirty="0" sz="1800" spc="210">
                <a:latin typeface="Tahoma"/>
                <a:cs typeface="Tahoma"/>
              </a:rPr>
              <a:t>امم</a:t>
            </a:r>
            <a:r>
              <a:rPr dirty="0" sz="1800" spc="-50">
                <a:latin typeface="Tahoma"/>
                <a:cs typeface="Tahoma"/>
              </a:rPr>
              <a:t> </a:t>
            </a:r>
            <a:r>
              <a:rPr dirty="0" sz="1800" spc="-160">
                <a:latin typeface="Tahoma"/>
                <a:cs typeface="Tahoma"/>
              </a:rPr>
              <a:t>ةحيحص</a:t>
            </a:r>
            <a:r>
              <a:rPr dirty="0" sz="1800" spc="-50">
                <a:latin typeface="Tahoma"/>
                <a:cs typeface="Tahoma"/>
              </a:rPr>
              <a:t> </a:t>
            </a:r>
            <a:r>
              <a:rPr dirty="0" sz="1800" spc="-335">
                <a:latin typeface="Tahoma"/>
                <a:cs typeface="Tahoma"/>
              </a:rPr>
              <a:t>ريغ</a:t>
            </a:r>
            <a:r>
              <a:rPr dirty="0" sz="1800" spc="-55">
                <a:latin typeface="Tahoma"/>
                <a:cs typeface="Tahoma"/>
              </a:rPr>
              <a:t> </a:t>
            </a:r>
            <a:r>
              <a:rPr dirty="0" sz="1800" spc="-254">
                <a:latin typeface="Tahoma"/>
                <a:cs typeface="Tahoma"/>
              </a:rPr>
              <a:t>تاجاتنتسا</a:t>
            </a:r>
            <a:r>
              <a:rPr dirty="0" sz="1800" spc="-45">
                <a:latin typeface="Tahoma"/>
                <a:cs typeface="Tahoma"/>
              </a:rPr>
              <a:t> </a:t>
            </a:r>
            <a:r>
              <a:rPr dirty="0" sz="1800" spc="135">
                <a:latin typeface="Tahoma"/>
                <a:cs typeface="Tahoma"/>
              </a:rPr>
              <a:t>وأ</a:t>
            </a:r>
            <a:r>
              <a:rPr dirty="0" sz="1800" spc="-50">
                <a:latin typeface="Tahoma"/>
                <a:cs typeface="Tahoma"/>
              </a:rPr>
              <a:t> </a:t>
            </a:r>
            <a:r>
              <a:rPr dirty="0" sz="1800" spc="-315">
                <a:latin typeface="Tahoma"/>
                <a:cs typeface="Tahoma"/>
              </a:rPr>
              <a:t>تانايبلا</a:t>
            </a:r>
            <a:r>
              <a:rPr dirty="0" sz="1800" spc="-40">
                <a:latin typeface="Tahoma"/>
                <a:cs typeface="Tahoma"/>
              </a:rPr>
              <a:t> </a:t>
            </a:r>
            <a:r>
              <a:rPr dirty="0" sz="1800" spc="-355">
                <a:latin typeface="Tahoma"/>
                <a:cs typeface="Tahoma"/>
              </a:rPr>
              <a:t>ريوزت</a:t>
            </a:r>
            <a:r>
              <a:rPr dirty="0" sz="1800" spc="-40">
                <a:latin typeface="Tahoma"/>
                <a:cs typeface="Tahoma"/>
              </a:rPr>
              <a:t> </a:t>
            </a:r>
            <a:r>
              <a:rPr dirty="0" sz="1800" spc="-225">
                <a:latin typeface="Tahoma"/>
                <a:cs typeface="Tahoma"/>
              </a:rPr>
              <a:t>يف</a:t>
            </a:r>
            <a:r>
              <a:rPr dirty="0" sz="1800" spc="-50">
                <a:latin typeface="Tahoma"/>
                <a:cs typeface="Tahoma"/>
              </a:rPr>
              <a:t> </a:t>
            </a:r>
            <a:r>
              <a:rPr dirty="0" sz="1800" spc="-475">
                <a:latin typeface="Tahoma"/>
                <a:cs typeface="Tahoma"/>
              </a:rPr>
              <a:t>ةينقت</a:t>
            </a:r>
            <a:r>
              <a:rPr dirty="0" sz="1800" spc="-45">
                <a:latin typeface="Tahoma"/>
                <a:cs typeface="Tahoma"/>
              </a:rPr>
              <a:t> </a:t>
            </a:r>
            <a:r>
              <a:rPr dirty="0" sz="1800" spc="200">
                <a:latin typeface="Tahoma"/>
                <a:cs typeface="Tahoma"/>
              </a:rPr>
              <a:t>ءاطخأو</a:t>
            </a:r>
            <a:r>
              <a:rPr dirty="0" sz="1800" spc="-55">
                <a:latin typeface="Tahoma"/>
                <a:cs typeface="Tahoma"/>
              </a:rPr>
              <a:t> </a:t>
            </a:r>
            <a:r>
              <a:rPr dirty="0" sz="1800" spc="-450">
                <a:latin typeface="Tahoma"/>
                <a:cs typeface="Tahoma"/>
              </a:rPr>
              <a:t>ينقت</a:t>
            </a:r>
            <a:r>
              <a:rPr dirty="0" sz="1800" spc="-40">
                <a:latin typeface="Tahoma"/>
                <a:cs typeface="Tahoma"/>
              </a:rPr>
              <a:t> </a:t>
            </a:r>
            <a:r>
              <a:rPr dirty="0" sz="1800" spc="-280">
                <a:latin typeface="Tahoma"/>
                <a:cs typeface="Tahoma"/>
              </a:rPr>
              <a:t>للخب</a:t>
            </a:r>
            <a:r>
              <a:rPr dirty="0" sz="1800" spc="-50">
                <a:latin typeface="Tahoma"/>
                <a:cs typeface="Tahoma"/>
              </a:rPr>
              <a:t> </a:t>
            </a:r>
            <a:r>
              <a:rPr dirty="0" sz="1800" spc="-250">
                <a:latin typeface="Tahoma"/>
                <a:cs typeface="Tahoma"/>
              </a:rPr>
              <a:t>باصي</a:t>
            </a:r>
            <a:r>
              <a:rPr dirty="0" sz="1800" spc="-40">
                <a:latin typeface="Tahoma"/>
                <a:cs typeface="Tahoma"/>
              </a:rPr>
              <a:t> </a:t>
            </a:r>
            <a:r>
              <a:rPr dirty="0" sz="1800" spc="85">
                <a:latin typeface="Tahoma"/>
                <a:cs typeface="Tahoma"/>
              </a:rPr>
              <a:t>نأ</a:t>
            </a:r>
            <a:r>
              <a:rPr dirty="0" sz="1800" spc="-35">
                <a:latin typeface="Tahoma"/>
                <a:cs typeface="Tahoma"/>
              </a:rPr>
              <a:t> </a:t>
            </a:r>
            <a:r>
              <a:rPr dirty="0" sz="1800" spc="195">
                <a:latin typeface="Tahoma"/>
                <a:cs typeface="Tahoma"/>
              </a:rPr>
              <a:t>ضرعم</a:t>
            </a:r>
            <a:r>
              <a:rPr dirty="0" sz="1800" spc="-50">
                <a:latin typeface="Tahoma"/>
                <a:cs typeface="Tahoma"/>
              </a:rPr>
              <a:t> </a:t>
            </a:r>
            <a:r>
              <a:rPr dirty="0" sz="1800" spc="-80">
                <a:latin typeface="Tahoma"/>
                <a:cs typeface="Tahoma"/>
              </a:rPr>
              <a:t>يعانطصالا</a:t>
            </a:r>
            <a:r>
              <a:rPr dirty="0" sz="1800" spc="-40">
                <a:latin typeface="Tahoma"/>
                <a:cs typeface="Tahoma"/>
              </a:rPr>
              <a:t> </a:t>
            </a:r>
            <a:r>
              <a:rPr dirty="0" sz="1800" spc="-40">
                <a:latin typeface="Tahoma"/>
                <a:cs typeface="Tahoma"/>
              </a:rPr>
              <a:t>ءاكذلا</a:t>
            </a:r>
            <a:r>
              <a:rPr dirty="0" sz="1800" spc="-30">
                <a:latin typeface="Tahoma"/>
                <a:cs typeface="Tahoma"/>
              </a:rPr>
              <a:t> </a:t>
            </a:r>
            <a:r>
              <a:rPr dirty="0" sz="1800" spc="80">
                <a:latin typeface="Tahoma"/>
                <a:cs typeface="Tahoma"/>
              </a:rPr>
              <a:t>نأ</a:t>
            </a:r>
            <a:r>
              <a:rPr dirty="0" sz="1800" spc="-40">
                <a:latin typeface="Tahoma"/>
                <a:cs typeface="Tahoma"/>
              </a:rPr>
              <a:t> </a:t>
            </a:r>
            <a:r>
              <a:rPr dirty="0" sz="1800" spc="-155" i="1">
                <a:latin typeface="Verdana"/>
                <a:cs typeface="Verdana"/>
              </a:rPr>
              <a:t>-</a:t>
            </a:r>
            <a:r>
              <a:rPr dirty="0" sz="1800" spc="-50">
                <a:latin typeface="Tahoma"/>
                <a:cs typeface="Tahoma"/>
              </a:rPr>
              <a:t>۲</a:t>
            </a:r>
            <a:r>
              <a:rPr dirty="0" sz="1800" spc="-50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ةلداع</a:t>
            </a:r>
            <a:r>
              <a:rPr dirty="0" sz="1800" spc="-50">
                <a:latin typeface="Tahoma"/>
                <a:cs typeface="Tahoma"/>
              </a:rPr>
              <a:t> </a:t>
            </a:r>
            <a:r>
              <a:rPr dirty="0" sz="1800" spc="-335">
                <a:latin typeface="Tahoma"/>
                <a:cs typeface="Tahoma"/>
              </a:rPr>
              <a:t>ريغ</a:t>
            </a:r>
            <a:r>
              <a:rPr dirty="0" sz="1800" spc="-95">
                <a:latin typeface="Tahoma"/>
                <a:cs typeface="Tahoma"/>
              </a:rPr>
              <a:t> </a:t>
            </a:r>
            <a:r>
              <a:rPr dirty="0" sz="1800" spc="-350">
                <a:latin typeface="Tahoma"/>
                <a:cs typeface="Tahoma"/>
              </a:rPr>
              <a:t>ةيئاضق</a:t>
            </a:r>
            <a:r>
              <a:rPr dirty="0" sz="1800" spc="-60">
                <a:latin typeface="Tahoma"/>
                <a:cs typeface="Tahoma"/>
              </a:rPr>
              <a:t> </a:t>
            </a:r>
            <a:r>
              <a:rPr dirty="0" sz="1800" spc="55">
                <a:latin typeface="Tahoma"/>
                <a:cs typeface="Tahoma"/>
              </a:rPr>
              <a:t>ماكحأو</a:t>
            </a:r>
            <a:r>
              <a:rPr dirty="0" sz="1800" spc="-45">
                <a:latin typeface="Tahoma"/>
                <a:cs typeface="Tahoma"/>
              </a:rPr>
              <a:t> </a:t>
            </a:r>
            <a:r>
              <a:rPr dirty="0" sz="1800" spc="-85">
                <a:latin typeface="Tahoma"/>
                <a:cs typeface="Tahoma"/>
              </a:rPr>
              <a:t>تارارق</a:t>
            </a:r>
            <a:r>
              <a:rPr dirty="0" sz="1800" spc="-50">
                <a:latin typeface="Tahoma"/>
                <a:cs typeface="Tahoma"/>
              </a:rPr>
              <a:t> </a:t>
            </a:r>
            <a:r>
              <a:rPr dirty="0" sz="1800" spc="-220">
                <a:latin typeface="Tahoma"/>
                <a:cs typeface="Tahoma"/>
              </a:rPr>
              <a:t>يلا</a:t>
            </a:r>
            <a:r>
              <a:rPr dirty="0" sz="1800" spc="-70">
                <a:latin typeface="Tahoma"/>
                <a:cs typeface="Tahoma"/>
              </a:rPr>
              <a:t> </a:t>
            </a:r>
            <a:r>
              <a:rPr dirty="0" sz="1800" spc="-20">
                <a:latin typeface="Tahoma"/>
                <a:cs typeface="Tahoma"/>
              </a:rPr>
              <a:t>يدؤي</a:t>
            </a:r>
            <a:endParaRPr sz="1800">
              <a:latin typeface="Tahoma"/>
              <a:cs typeface="Tahoma"/>
            </a:endParaRPr>
          </a:p>
          <a:p>
            <a:pPr algn="r" marL="38100" marR="31750" indent="-1905">
              <a:lnSpc>
                <a:spcPct val="140000"/>
              </a:lnSpc>
            </a:pPr>
            <a:r>
              <a:rPr dirty="0" sz="1800" spc="-65">
                <a:latin typeface="Tahoma"/>
                <a:cs typeface="Tahoma"/>
              </a:rPr>
              <a:t>تارارق</a:t>
            </a:r>
            <a:r>
              <a:rPr dirty="0" sz="1800" spc="-80">
                <a:latin typeface="Tahoma"/>
                <a:cs typeface="Tahoma"/>
              </a:rPr>
              <a:t> </a:t>
            </a:r>
            <a:r>
              <a:rPr dirty="0" sz="1800" spc="-220">
                <a:latin typeface="Tahoma"/>
                <a:cs typeface="Tahoma"/>
              </a:rPr>
              <a:t>يلا</a:t>
            </a:r>
            <a:r>
              <a:rPr dirty="0" sz="1800">
                <a:latin typeface="Tahoma"/>
                <a:cs typeface="Tahoma"/>
              </a:rPr>
              <a:t> </a:t>
            </a:r>
            <a:r>
              <a:rPr dirty="0" sz="1800" spc="-125">
                <a:latin typeface="Tahoma"/>
                <a:cs typeface="Tahoma"/>
              </a:rPr>
              <a:t>نورظني</a:t>
            </a:r>
            <a:r>
              <a:rPr dirty="0" sz="1800" spc="-15">
                <a:latin typeface="Tahoma"/>
                <a:cs typeface="Tahoma"/>
              </a:rPr>
              <a:t> </a:t>
            </a:r>
            <a:r>
              <a:rPr dirty="0" sz="1800" spc="-20">
                <a:latin typeface="Tahoma"/>
                <a:cs typeface="Tahoma"/>
              </a:rPr>
              <a:t>دق</a:t>
            </a:r>
            <a:r>
              <a:rPr dirty="0" sz="1800" spc="-85">
                <a:latin typeface="Tahoma"/>
                <a:cs typeface="Tahoma"/>
              </a:rPr>
              <a:t> </a:t>
            </a:r>
            <a:r>
              <a:rPr dirty="0" sz="1800" spc="-80">
                <a:latin typeface="Tahoma"/>
                <a:cs typeface="Tahoma"/>
              </a:rPr>
              <a:t>مهنال</a:t>
            </a:r>
            <a:r>
              <a:rPr dirty="0" sz="1800" spc="-15">
                <a:latin typeface="Tahoma"/>
                <a:cs typeface="Tahoma"/>
              </a:rPr>
              <a:t> </a:t>
            </a:r>
            <a:r>
              <a:rPr dirty="0" sz="1800" spc="-345">
                <a:latin typeface="Tahoma"/>
                <a:cs typeface="Tahoma"/>
              </a:rPr>
              <a:t>ةيئاضقلا</a:t>
            </a:r>
            <a:r>
              <a:rPr dirty="0" sz="1800">
                <a:latin typeface="Tahoma"/>
                <a:cs typeface="Tahoma"/>
              </a:rPr>
              <a:t> </a:t>
            </a:r>
            <a:r>
              <a:rPr dirty="0" sz="1800" spc="-80">
                <a:latin typeface="Tahoma"/>
                <a:cs typeface="Tahoma"/>
              </a:rPr>
              <a:t>ةمظنألل</a:t>
            </a:r>
            <a:r>
              <a:rPr dirty="0" sz="1800" spc="-15">
                <a:latin typeface="Tahoma"/>
                <a:cs typeface="Tahoma"/>
              </a:rPr>
              <a:t> </a:t>
            </a:r>
            <a:r>
              <a:rPr dirty="0" sz="1800" spc="-190">
                <a:latin typeface="Tahoma"/>
                <a:cs typeface="Tahoma"/>
              </a:rPr>
              <a:t>سانلا</a:t>
            </a:r>
            <a:r>
              <a:rPr dirty="0" sz="1800" spc="5">
                <a:latin typeface="Tahoma"/>
                <a:cs typeface="Tahoma"/>
              </a:rPr>
              <a:t> </a:t>
            </a:r>
            <a:r>
              <a:rPr dirty="0" sz="1800" spc="-90">
                <a:latin typeface="Tahoma"/>
                <a:cs typeface="Tahoma"/>
              </a:rPr>
              <a:t>لوبقو</a:t>
            </a:r>
            <a:r>
              <a:rPr dirty="0" sz="1800" spc="-20">
                <a:latin typeface="Tahoma"/>
                <a:cs typeface="Tahoma"/>
              </a:rPr>
              <a:t> </a:t>
            </a:r>
            <a:r>
              <a:rPr dirty="0" sz="1800" spc="-305">
                <a:latin typeface="Tahoma"/>
                <a:cs typeface="Tahoma"/>
              </a:rPr>
              <a:t>ةقثلا</a:t>
            </a:r>
            <a:r>
              <a:rPr dirty="0" sz="1800">
                <a:latin typeface="Tahoma"/>
                <a:cs typeface="Tahoma"/>
              </a:rPr>
              <a:t> </a:t>
            </a:r>
            <a:r>
              <a:rPr dirty="0" sz="1800" spc="-200">
                <a:latin typeface="Tahoma"/>
                <a:cs typeface="Tahoma"/>
              </a:rPr>
              <a:t>يلع</a:t>
            </a:r>
            <a:r>
              <a:rPr dirty="0" sz="1800" spc="-5">
                <a:latin typeface="Tahoma"/>
                <a:cs typeface="Tahoma"/>
              </a:rPr>
              <a:t> </a:t>
            </a:r>
            <a:r>
              <a:rPr dirty="0" sz="1800" spc="-395">
                <a:latin typeface="Tahoma"/>
                <a:cs typeface="Tahoma"/>
              </a:rPr>
              <a:t>رثؤي</a:t>
            </a:r>
            <a:r>
              <a:rPr dirty="0" sz="1800" spc="10">
                <a:latin typeface="Tahoma"/>
                <a:cs typeface="Tahoma"/>
              </a:rPr>
              <a:t> </a:t>
            </a:r>
            <a:r>
              <a:rPr dirty="0" sz="1800" spc="-10">
                <a:latin typeface="Tahoma"/>
                <a:cs typeface="Tahoma"/>
              </a:rPr>
              <a:t>دق</a:t>
            </a:r>
            <a:r>
              <a:rPr dirty="0" sz="1800" spc="-20">
                <a:latin typeface="Tahoma"/>
                <a:cs typeface="Tahoma"/>
              </a:rPr>
              <a:t> </a:t>
            </a:r>
            <a:r>
              <a:rPr dirty="0" sz="1800" spc="-70">
                <a:latin typeface="Tahoma"/>
                <a:cs typeface="Tahoma"/>
              </a:rPr>
              <a:t>يعانطصالا</a:t>
            </a:r>
            <a:r>
              <a:rPr dirty="0" sz="1800" spc="-20">
                <a:latin typeface="Tahoma"/>
                <a:cs typeface="Tahoma"/>
              </a:rPr>
              <a:t> </a:t>
            </a:r>
            <a:r>
              <a:rPr dirty="0" sz="1800" spc="-30">
                <a:latin typeface="Tahoma"/>
                <a:cs typeface="Tahoma"/>
              </a:rPr>
              <a:t>ءاكذلا</a:t>
            </a:r>
            <a:r>
              <a:rPr dirty="0" sz="1800" spc="-10">
                <a:latin typeface="Tahoma"/>
                <a:cs typeface="Tahoma"/>
              </a:rPr>
              <a:t> </a:t>
            </a:r>
            <a:r>
              <a:rPr dirty="0" sz="1800" spc="-114">
                <a:latin typeface="Tahoma"/>
                <a:cs typeface="Tahoma"/>
              </a:rPr>
              <a:t>مادختسا</a:t>
            </a:r>
            <a:r>
              <a:rPr dirty="0" sz="1800" spc="-10">
                <a:latin typeface="Tahoma"/>
                <a:cs typeface="Tahoma"/>
              </a:rPr>
              <a:t> </a:t>
            </a:r>
            <a:r>
              <a:rPr dirty="0" sz="1800" spc="80">
                <a:latin typeface="Tahoma"/>
                <a:cs typeface="Tahoma"/>
              </a:rPr>
              <a:t>نأ</a:t>
            </a:r>
            <a:r>
              <a:rPr dirty="0" sz="1800" spc="-30">
                <a:latin typeface="Tahoma"/>
                <a:cs typeface="Tahoma"/>
              </a:rPr>
              <a:t> </a:t>
            </a:r>
            <a:r>
              <a:rPr dirty="0" sz="1800" spc="-155" i="1">
                <a:latin typeface="Verdana"/>
                <a:cs typeface="Verdana"/>
              </a:rPr>
              <a:t>-</a:t>
            </a:r>
            <a:r>
              <a:rPr dirty="0" sz="1800" spc="-50">
                <a:latin typeface="Tahoma"/>
                <a:cs typeface="Tahoma"/>
              </a:rPr>
              <a:t>۳</a:t>
            </a:r>
            <a:r>
              <a:rPr dirty="0" sz="1800" spc="500">
                <a:latin typeface="Tahoma"/>
                <a:cs typeface="Tahoma"/>
              </a:rPr>
              <a:t> </a:t>
            </a:r>
            <a:r>
              <a:rPr dirty="0" sz="1800" spc="-100">
                <a:latin typeface="Tahoma"/>
                <a:cs typeface="Tahoma"/>
              </a:rPr>
              <a:t>ذاختال</a:t>
            </a:r>
            <a:r>
              <a:rPr dirty="0" sz="1800" spc="-10">
                <a:latin typeface="Tahoma"/>
                <a:cs typeface="Tahoma"/>
              </a:rPr>
              <a:t> </a:t>
            </a:r>
            <a:r>
              <a:rPr dirty="0" sz="1800" spc="-315">
                <a:latin typeface="Tahoma"/>
                <a:cs typeface="Tahoma"/>
              </a:rPr>
              <a:t>رتويبمكلا</a:t>
            </a:r>
            <a:r>
              <a:rPr dirty="0" sz="1800" spc="175">
                <a:latin typeface="Tahoma"/>
                <a:cs typeface="Tahoma"/>
              </a:rPr>
              <a:t> </a:t>
            </a:r>
            <a:r>
              <a:rPr dirty="0" sz="1800" spc="-155">
                <a:latin typeface="Tahoma"/>
                <a:cs typeface="Tahoma"/>
              </a:rPr>
              <a:t>تايجمرب</a:t>
            </a:r>
            <a:r>
              <a:rPr dirty="0" sz="1800" spc="105">
                <a:latin typeface="Tahoma"/>
                <a:cs typeface="Tahoma"/>
              </a:rPr>
              <a:t> </a:t>
            </a:r>
            <a:r>
              <a:rPr dirty="0" sz="1800" spc="-80">
                <a:latin typeface="Tahoma"/>
                <a:cs typeface="Tahoma"/>
              </a:rPr>
              <a:t>يلع</a:t>
            </a:r>
            <a:r>
              <a:rPr dirty="0" sz="1800" spc="135">
                <a:latin typeface="Tahoma"/>
                <a:cs typeface="Tahoma"/>
              </a:rPr>
              <a:t> </a:t>
            </a:r>
            <a:r>
              <a:rPr dirty="0" sz="1800" spc="-20">
                <a:latin typeface="Tahoma"/>
                <a:cs typeface="Tahoma"/>
              </a:rPr>
              <a:t>دامتعالا</a:t>
            </a:r>
            <a:r>
              <a:rPr dirty="0" sz="1800" spc="155">
                <a:latin typeface="Tahoma"/>
                <a:cs typeface="Tahoma"/>
              </a:rPr>
              <a:t> </a:t>
            </a:r>
            <a:r>
              <a:rPr dirty="0" sz="1800" spc="-80">
                <a:latin typeface="Tahoma"/>
                <a:cs typeface="Tahoma"/>
              </a:rPr>
              <a:t>يف</a:t>
            </a:r>
            <a:r>
              <a:rPr dirty="0" sz="1800" spc="135">
                <a:latin typeface="Tahoma"/>
                <a:cs typeface="Tahoma"/>
              </a:rPr>
              <a:t> </a:t>
            </a:r>
            <a:r>
              <a:rPr dirty="0" sz="1800" spc="-20">
                <a:latin typeface="Tahoma"/>
                <a:cs typeface="Tahoma"/>
              </a:rPr>
              <a:t>ةحارلا</a:t>
            </a:r>
            <a:r>
              <a:rPr dirty="0" sz="1800" spc="145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مدعب</a:t>
            </a:r>
            <a:r>
              <a:rPr dirty="0" sz="1800" spc="135">
                <a:latin typeface="Tahoma"/>
                <a:cs typeface="Tahoma"/>
              </a:rPr>
              <a:t> </a:t>
            </a:r>
            <a:r>
              <a:rPr dirty="0" sz="1800" spc="-114">
                <a:latin typeface="Tahoma"/>
                <a:cs typeface="Tahoma"/>
              </a:rPr>
              <a:t>نورعشي</a:t>
            </a:r>
            <a:r>
              <a:rPr dirty="0" sz="1800" spc="140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دقو</a:t>
            </a:r>
            <a:r>
              <a:rPr dirty="0" sz="1800" spc="135">
                <a:latin typeface="Tahoma"/>
                <a:cs typeface="Tahoma"/>
              </a:rPr>
              <a:t> </a:t>
            </a:r>
            <a:r>
              <a:rPr dirty="0" sz="1800" spc="-340">
                <a:latin typeface="Tahoma"/>
                <a:cs typeface="Tahoma"/>
              </a:rPr>
              <a:t>هيف</a:t>
            </a:r>
            <a:r>
              <a:rPr dirty="0" sz="1800" spc="200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كوكشم</a:t>
            </a:r>
            <a:r>
              <a:rPr dirty="0" sz="1800" spc="140">
                <a:latin typeface="Tahoma"/>
                <a:cs typeface="Tahoma"/>
              </a:rPr>
              <a:t> </a:t>
            </a:r>
            <a:r>
              <a:rPr dirty="0" sz="1800" spc="-370">
                <a:latin typeface="Tahoma"/>
                <a:cs typeface="Tahoma"/>
              </a:rPr>
              <a:t>لكشب</a:t>
            </a:r>
            <a:r>
              <a:rPr dirty="0" sz="1800" spc="229">
                <a:latin typeface="Tahoma"/>
                <a:cs typeface="Tahoma"/>
              </a:rPr>
              <a:t> </a:t>
            </a:r>
            <a:r>
              <a:rPr dirty="0" sz="1800" spc="-35">
                <a:latin typeface="Tahoma"/>
                <a:cs typeface="Tahoma"/>
              </a:rPr>
              <a:t>يعانطصالا</a:t>
            </a:r>
            <a:r>
              <a:rPr dirty="0" sz="1800" spc="150">
                <a:latin typeface="Tahoma"/>
                <a:cs typeface="Tahoma"/>
              </a:rPr>
              <a:t> </a:t>
            </a:r>
            <a:r>
              <a:rPr dirty="0" sz="1800" spc="-10">
                <a:latin typeface="Tahoma"/>
                <a:cs typeface="Tahoma"/>
              </a:rPr>
              <a:t>ءاكذلا</a:t>
            </a:r>
            <a:r>
              <a:rPr dirty="0" sz="1800" spc="-10">
                <a:latin typeface="Tahoma"/>
                <a:cs typeface="Tahoma"/>
              </a:rPr>
              <a:t> </a:t>
            </a:r>
            <a:r>
              <a:rPr dirty="0" sz="1800" spc="-310" i="1">
                <a:latin typeface="Verdana"/>
                <a:cs typeface="Verdana"/>
              </a:rPr>
              <a:t>.</a:t>
            </a:r>
            <a:r>
              <a:rPr dirty="0" sz="1800" spc="-310">
                <a:latin typeface="Tahoma"/>
                <a:cs typeface="Tahoma"/>
              </a:rPr>
              <a:t>رتويبمكلا</a:t>
            </a:r>
            <a:r>
              <a:rPr dirty="0" sz="1800" spc="-75">
                <a:latin typeface="Tahoma"/>
                <a:cs typeface="Tahoma"/>
              </a:rPr>
              <a:t> </a:t>
            </a:r>
            <a:r>
              <a:rPr dirty="0" sz="1800" spc="-195">
                <a:latin typeface="Tahoma"/>
                <a:cs typeface="Tahoma"/>
              </a:rPr>
              <a:t>تايجمرب</a:t>
            </a:r>
            <a:r>
              <a:rPr dirty="0" sz="1800" spc="-55">
                <a:latin typeface="Tahoma"/>
                <a:cs typeface="Tahoma"/>
              </a:rPr>
              <a:t> </a:t>
            </a:r>
            <a:r>
              <a:rPr dirty="0" sz="1800" spc="-475">
                <a:latin typeface="Tahoma"/>
                <a:cs typeface="Tahoma"/>
              </a:rPr>
              <a:t>بيصي</a:t>
            </a:r>
            <a:r>
              <a:rPr dirty="0" sz="1800" spc="-65">
                <a:latin typeface="Tahoma"/>
                <a:cs typeface="Tahoma"/>
              </a:rPr>
              <a:t> </a:t>
            </a:r>
            <a:r>
              <a:rPr dirty="0" sz="1800" spc="-80">
                <a:latin typeface="Tahoma"/>
                <a:cs typeface="Tahoma"/>
              </a:rPr>
              <a:t>دق</a:t>
            </a:r>
            <a:r>
              <a:rPr dirty="0" sz="1800" spc="-55">
                <a:latin typeface="Tahoma"/>
                <a:cs typeface="Tahoma"/>
              </a:rPr>
              <a:t> </a:t>
            </a:r>
            <a:r>
              <a:rPr dirty="0" sz="1800" spc="-85">
                <a:latin typeface="Tahoma"/>
                <a:cs typeface="Tahoma"/>
              </a:rPr>
              <a:t>للخ</a:t>
            </a:r>
            <a:r>
              <a:rPr dirty="0" sz="1800" spc="-55">
                <a:latin typeface="Tahoma"/>
                <a:cs typeface="Tahoma"/>
              </a:rPr>
              <a:t> </a:t>
            </a:r>
            <a:r>
              <a:rPr dirty="0" sz="1800" spc="-100">
                <a:latin typeface="Tahoma"/>
                <a:cs typeface="Tahoma"/>
              </a:rPr>
              <a:t>يأل</a:t>
            </a:r>
            <a:r>
              <a:rPr dirty="0" sz="1800" spc="-65">
                <a:latin typeface="Tahoma"/>
                <a:cs typeface="Tahoma"/>
              </a:rPr>
              <a:t> </a:t>
            </a:r>
            <a:r>
              <a:rPr dirty="0" sz="1800" spc="-10">
                <a:latin typeface="Tahoma"/>
                <a:cs typeface="Tahoma"/>
              </a:rPr>
              <a:t>ةضرع</a:t>
            </a:r>
            <a:r>
              <a:rPr dirty="0" sz="1800" spc="-60">
                <a:latin typeface="Tahoma"/>
                <a:cs typeface="Tahoma"/>
              </a:rPr>
              <a:t> </a:t>
            </a:r>
            <a:r>
              <a:rPr dirty="0" sz="1800" spc="360">
                <a:latin typeface="Tahoma"/>
                <a:cs typeface="Tahoma"/>
              </a:rPr>
              <a:t>وهو</a:t>
            </a:r>
            <a:r>
              <a:rPr dirty="0" sz="1800" spc="-70">
                <a:latin typeface="Tahoma"/>
                <a:cs typeface="Tahoma"/>
              </a:rPr>
              <a:t> </a:t>
            </a:r>
            <a:r>
              <a:rPr dirty="0" sz="1800" spc="-155">
                <a:latin typeface="Tahoma"/>
                <a:cs typeface="Tahoma"/>
              </a:rPr>
              <a:t>ةساسح</a:t>
            </a:r>
            <a:r>
              <a:rPr dirty="0" sz="1800" spc="-90">
                <a:latin typeface="Tahoma"/>
                <a:cs typeface="Tahoma"/>
              </a:rPr>
              <a:t> </a:t>
            </a:r>
            <a:r>
              <a:rPr dirty="0" sz="1800" spc="-265">
                <a:latin typeface="Tahoma"/>
                <a:cs typeface="Tahoma"/>
              </a:rPr>
              <a:t>ةينوناق</a:t>
            </a:r>
            <a:r>
              <a:rPr dirty="0" sz="1800" spc="-50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ماكحأ</a:t>
            </a:r>
            <a:r>
              <a:rPr dirty="0" sz="1800" spc="-60">
                <a:latin typeface="Tahoma"/>
                <a:cs typeface="Tahoma"/>
              </a:rPr>
              <a:t> </a:t>
            </a:r>
            <a:r>
              <a:rPr dirty="0" sz="1800" spc="135">
                <a:latin typeface="Tahoma"/>
                <a:cs typeface="Tahoma"/>
              </a:rPr>
              <a:t>وأ</a:t>
            </a:r>
            <a:r>
              <a:rPr dirty="0" sz="1800" spc="-45">
                <a:latin typeface="Tahoma"/>
                <a:cs typeface="Tahoma"/>
              </a:rPr>
              <a:t> </a:t>
            </a:r>
            <a:r>
              <a:rPr dirty="0" sz="1800" spc="-10">
                <a:latin typeface="Tahoma"/>
                <a:cs typeface="Tahoma"/>
              </a:rPr>
              <a:t>تارارق</a:t>
            </a:r>
            <a:endParaRPr sz="1800">
              <a:latin typeface="Tahoma"/>
              <a:cs typeface="Tahoma"/>
            </a:endParaRPr>
          </a:p>
          <a:p>
            <a:pPr algn="r" marL="38100" marR="31750" indent="-1905">
              <a:lnSpc>
                <a:spcPct val="140000"/>
              </a:lnSpc>
            </a:pPr>
            <a:r>
              <a:rPr dirty="0" sz="1800" spc="-25">
                <a:latin typeface="Tahoma"/>
                <a:cs typeface="Tahoma"/>
              </a:rPr>
              <a:t>ةسارد</a:t>
            </a:r>
            <a:r>
              <a:rPr dirty="0" sz="1800" spc="-120">
                <a:latin typeface="Tahoma"/>
                <a:cs typeface="Tahoma"/>
              </a:rPr>
              <a:t> </a:t>
            </a:r>
            <a:r>
              <a:rPr dirty="0" sz="1800" spc="-340">
                <a:latin typeface="Tahoma"/>
                <a:cs typeface="Tahoma"/>
              </a:rPr>
              <a:t>بلطتي</a:t>
            </a:r>
            <a:r>
              <a:rPr dirty="0" sz="1800" spc="120">
                <a:latin typeface="Tahoma"/>
                <a:cs typeface="Tahoma"/>
              </a:rPr>
              <a:t> </a:t>
            </a:r>
            <a:r>
              <a:rPr dirty="0" sz="1800" spc="-135">
                <a:latin typeface="Tahoma"/>
                <a:cs typeface="Tahoma"/>
              </a:rPr>
              <a:t>كلذل</a:t>
            </a:r>
            <a:r>
              <a:rPr dirty="0" sz="1800" spc="-5">
                <a:latin typeface="Tahoma"/>
                <a:cs typeface="Tahoma"/>
              </a:rPr>
              <a:t> </a:t>
            </a:r>
            <a:r>
              <a:rPr dirty="0" sz="1800" spc="-385">
                <a:latin typeface="Tahoma"/>
                <a:cs typeface="Tahoma"/>
              </a:rPr>
              <a:t>ةريبك</a:t>
            </a:r>
            <a:r>
              <a:rPr dirty="0" sz="1800" spc="135">
                <a:latin typeface="Tahoma"/>
                <a:cs typeface="Tahoma"/>
              </a:rPr>
              <a:t> </a:t>
            </a:r>
            <a:r>
              <a:rPr dirty="0" sz="1800" spc="130">
                <a:latin typeface="Tahoma"/>
                <a:cs typeface="Tahoma"/>
              </a:rPr>
              <a:t>رطاخم</a:t>
            </a:r>
            <a:r>
              <a:rPr dirty="0" sz="1800" spc="-60">
                <a:latin typeface="Tahoma"/>
                <a:cs typeface="Tahoma"/>
              </a:rPr>
              <a:t> </a:t>
            </a:r>
            <a:r>
              <a:rPr dirty="0" sz="1800" spc="-55">
                <a:latin typeface="Tahoma"/>
                <a:cs typeface="Tahoma"/>
              </a:rPr>
              <a:t>يلا</a:t>
            </a:r>
            <a:r>
              <a:rPr dirty="0" sz="1800" spc="40">
                <a:latin typeface="Tahoma"/>
                <a:cs typeface="Tahoma"/>
              </a:rPr>
              <a:t> </a:t>
            </a:r>
            <a:r>
              <a:rPr dirty="0" sz="1800" spc="-45">
                <a:latin typeface="Tahoma"/>
                <a:cs typeface="Tahoma"/>
              </a:rPr>
              <a:t>يدؤي</a:t>
            </a:r>
            <a:r>
              <a:rPr dirty="0" sz="1800" spc="35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دق</a:t>
            </a:r>
            <a:r>
              <a:rPr dirty="0" sz="1800" spc="35">
                <a:latin typeface="Tahoma"/>
                <a:cs typeface="Tahoma"/>
              </a:rPr>
              <a:t> </a:t>
            </a:r>
            <a:r>
              <a:rPr dirty="0" sz="1800" spc="-105">
                <a:latin typeface="Tahoma"/>
                <a:cs typeface="Tahoma"/>
              </a:rPr>
              <a:t>ءاضقلا</a:t>
            </a:r>
            <a:r>
              <a:rPr dirty="0" sz="1800" spc="45">
                <a:latin typeface="Tahoma"/>
                <a:cs typeface="Tahoma"/>
              </a:rPr>
              <a:t> </a:t>
            </a:r>
            <a:r>
              <a:rPr dirty="0" sz="1800" spc="114">
                <a:latin typeface="Tahoma"/>
                <a:cs typeface="Tahoma"/>
              </a:rPr>
              <a:t>لاجم</a:t>
            </a:r>
            <a:r>
              <a:rPr dirty="0" sz="1800" spc="30">
                <a:latin typeface="Tahoma"/>
                <a:cs typeface="Tahoma"/>
              </a:rPr>
              <a:t> </a:t>
            </a:r>
            <a:r>
              <a:rPr dirty="0" sz="1800" spc="-195">
                <a:latin typeface="Tahoma"/>
                <a:cs typeface="Tahoma"/>
              </a:rPr>
              <a:t>يف</a:t>
            </a:r>
            <a:r>
              <a:rPr dirty="0" sz="1800" spc="55">
                <a:latin typeface="Tahoma"/>
                <a:cs typeface="Tahoma"/>
              </a:rPr>
              <a:t> </a:t>
            </a:r>
            <a:r>
              <a:rPr dirty="0" sz="1800" spc="-50">
                <a:latin typeface="Tahoma"/>
                <a:cs typeface="Tahoma"/>
              </a:rPr>
              <a:t>يعانطصالا</a:t>
            </a:r>
            <a:r>
              <a:rPr dirty="0" sz="1800" spc="40">
                <a:latin typeface="Tahoma"/>
                <a:cs typeface="Tahoma"/>
              </a:rPr>
              <a:t> </a:t>
            </a:r>
            <a:r>
              <a:rPr dirty="0" sz="1800" spc="-10">
                <a:latin typeface="Tahoma"/>
                <a:cs typeface="Tahoma"/>
              </a:rPr>
              <a:t>ءاكذلا</a:t>
            </a:r>
            <a:r>
              <a:rPr dirty="0" sz="1800" spc="40">
                <a:latin typeface="Tahoma"/>
                <a:cs typeface="Tahoma"/>
              </a:rPr>
              <a:t> </a:t>
            </a:r>
            <a:r>
              <a:rPr dirty="0" sz="1800" spc="-100">
                <a:latin typeface="Tahoma"/>
                <a:cs typeface="Tahoma"/>
              </a:rPr>
              <a:t>مادختسا</a:t>
            </a:r>
            <a:r>
              <a:rPr dirty="0" sz="1800" spc="30">
                <a:latin typeface="Tahoma"/>
                <a:cs typeface="Tahoma"/>
              </a:rPr>
              <a:t> </a:t>
            </a:r>
            <a:r>
              <a:rPr dirty="0" sz="1800" spc="85">
                <a:latin typeface="Tahoma"/>
                <a:cs typeface="Tahoma"/>
              </a:rPr>
              <a:t>نأ</a:t>
            </a:r>
            <a:r>
              <a:rPr dirty="0" sz="1800" spc="25">
                <a:latin typeface="Tahoma"/>
                <a:cs typeface="Tahoma"/>
              </a:rPr>
              <a:t> </a:t>
            </a:r>
            <a:r>
              <a:rPr dirty="0" sz="1800" spc="145">
                <a:latin typeface="Tahoma"/>
                <a:cs typeface="Tahoma"/>
              </a:rPr>
              <a:t>ةماع</a:t>
            </a:r>
            <a:r>
              <a:rPr dirty="0" sz="1800" spc="35">
                <a:latin typeface="Tahoma"/>
                <a:cs typeface="Tahoma"/>
              </a:rPr>
              <a:t> </a:t>
            </a:r>
            <a:r>
              <a:rPr dirty="0" sz="1800" spc="-310">
                <a:latin typeface="Tahoma"/>
                <a:cs typeface="Tahoma"/>
              </a:rPr>
              <a:t>ةفصب</a:t>
            </a:r>
            <a:r>
              <a:rPr dirty="0" sz="1800" spc="130">
                <a:latin typeface="Tahoma"/>
                <a:cs typeface="Tahoma"/>
              </a:rPr>
              <a:t> </a:t>
            </a:r>
            <a:r>
              <a:rPr dirty="0" sz="1800" spc="-155" i="1">
                <a:latin typeface="Verdana"/>
                <a:cs typeface="Verdana"/>
              </a:rPr>
              <a:t>-</a:t>
            </a:r>
            <a:r>
              <a:rPr dirty="0" sz="1800" spc="-50">
                <a:latin typeface="Tahoma"/>
                <a:cs typeface="Tahoma"/>
              </a:rPr>
              <a:t>4</a:t>
            </a:r>
            <a:r>
              <a:rPr dirty="0" sz="1800" spc="-50">
                <a:latin typeface="Tahoma"/>
                <a:cs typeface="Tahoma"/>
              </a:rPr>
              <a:t> </a:t>
            </a:r>
            <a:r>
              <a:rPr dirty="0" sz="1800" spc="-395" i="1">
                <a:latin typeface="Verdana"/>
                <a:cs typeface="Verdana"/>
              </a:rPr>
              <a:t>.</a:t>
            </a:r>
            <a:r>
              <a:rPr dirty="0" sz="1800" spc="-395">
                <a:latin typeface="Tahoma"/>
                <a:cs typeface="Tahoma"/>
              </a:rPr>
              <a:t>ةينقتلا</a:t>
            </a:r>
            <a:r>
              <a:rPr dirty="0" sz="1800" spc="-50">
                <a:latin typeface="Tahoma"/>
                <a:cs typeface="Tahoma"/>
              </a:rPr>
              <a:t> </a:t>
            </a:r>
            <a:r>
              <a:rPr dirty="0" sz="1800" spc="310">
                <a:latin typeface="Tahoma"/>
                <a:cs typeface="Tahoma"/>
              </a:rPr>
              <a:t>هذه</a:t>
            </a:r>
            <a:r>
              <a:rPr dirty="0" sz="1800" spc="-85">
                <a:latin typeface="Tahoma"/>
                <a:cs typeface="Tahoma"/>
              </a:rPr>
              <a:t> </a:t>
            </a:r>
            <a:r>
              <a:rPr dirty="0" sz="1800" spc="-405">
                <a:latin typeface="Tahoma"/>
                <a:cs typeface="Tahoma"/>
              </a:rPr>
              <a:t>قيبطت</a:t>
            </a:r>
            <a:r>
              <a:rPr dirty="0" sz="1800" spc="-65">
                <a:latin typeface="Tahoma"/>
                <a:cs typeface="Tahoma"/>
              </a:rPr>
              <a:t> </a:t>
            </a:r>
            <a:r>
              <a:rPr dirty="0" sz="1800" spc="-229">
                <a:latin typeface="Tahoma"/>
                <a:cs typeface="Tahoma"/>
              </a:rPr>
              <a:t>يف</a:t>
            </a:r>
            <a:r>
              <a:rPr dirty="0" sz="1800" spc="-65">
                <a:latin typeface="Tahoma"/>
                <a:cs typeface="Tahoma"/>
              </a:rPr>
              <a:t> </a:t>
            </a:r>
            <a:r>
              <a:rPr dirty="0" sz="1800" spc="60">
                <a:latin typeface="Tahoma"/>
                <a:cs typeface="Tahoma"/>
              </a:rPr>
              <a:t>رذح</a:t>
            </a:r>
            <a:r>
              <a:rPr dirty="0" sz="1800" spc="-70">
                <a:latin typeface="Tahoma"/>
                <a:cs typeface="Tahoma"/>
              </a:rPr>
              <a:t> </a:t>
            </a:r>
            <a:r>
              <a:rPr dirty="0" sz="1800" spc="-215">
                <a:latin typeface="Tahoma"/>
                <a:cs typeface="Tahoma"/>
              </a:rPr>
              <a:t>نوكي</a:t>
            </a:r>
            <a:r>
              <a:rPr dirty="0" sz="1800" spc="-45">
                <a:latin typeface="Tahoma"/>
                <a:cs typeface="Tahoma"/>
              </a:rPr>
              <a:t> </a:t>
            </a:r>
            <a:r>
              <a:rPr dirty="0" sz="1800" spc="80">
                <a:latin typeface="Tahoma"/>
                <a:cs typeface="Tahoma"/>
              </a:rPr>
              <a:t>نا</a:t>
            </a:r>
            <a:r>
              <a:rPr dirty="0" sz="1800" spc="-65">
                <a:latin typeface="Tahoma"/>
                <a:cs typeface="Tahoma"/>
              </a:rPr>
              <a:t> </a:t>
            </a:r>
            <a:r>
              <a:rPr dirty="0" sz="1800" spc="-310">
                <a:latin typeface="Tahoma"/>
                <a:cs typeface="Tahoma"/>
              </a:rPr>
              <a:t>يئاضقلا</a:t>
            </a:r>
            <a:r>
              <a:rPr dirty="0" sz="1800" spc="-75">
                <a:latin typeface="Tahoma"/>
                <a:cs typeface="Tahoma"/>
              </a:rPr>
              <a:t> </a:t>
            </a:r>
            <a:r>
              <a:rPr dirty="0" sz="1800" spc="-65">
                <a:latin typeface="Tahoma"/>
                <a:cs typeface="Tahoma"/>
              </a:rPr>
              <a:t>عمتجملا</a:t>
            </a:r>
            <a:r>
              <a:rPr dirty="0" sz="1800" spc="-65">
                <a:latin typeface="Tahoma"/>
                <a:cs typeface="Tahoma"/>
              </a:rPr>
              <a:t> </a:t>
            </a:r>
            <a:r>
              <a:rPr dirty="0" sz="1800" spc="-180">
                <a:latin typeface="Tahoma"/>
                <a:cs typeface="Tahoma"/>
              </a:rPr>
              <a:t>يلع</a:t>
            </a:r>
            <a:r>
              <a:rPr dirty="0" sz="1800" spc="-60">
                <a:latin typeface="Tahoma"/>
                <a:cs typeface="Tahoma"/>
              </a:rPr>
              <a:t> </a:t>
            </a:r>
            <a:r>
              <a:rPr dirty="0" sz="1800" spc="-125">
                <a:latin typeface="Tahoma"/>
                <a:cs typeface="Tahoma"/>
              </a:rPr>
              <a:t>بجيو</a:t>
            </a:r>
            <a:r>
              <a:rPr dirty="0" sz="1800" spc="-75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عساوو</a:t>
            </a:r>
            <a:r>
              <a:rPr dirty="0" sz="1800" spc="-65">
                <a:latin typeface="Tahoma"/>
                <a:cs typeface="Tahoma"/>
              </a:rPr>
              <a:t> </a:t>
            </a:r>
            <a:r>
              <a:rPr dirty="0" sz="1800" spc="-254">
                <a:latin typeface="Tahoma"/>
                <a:cs typeface="Tahoma"/>
              </a:rPr>
              <a:t>قيقد</a:t>
            </a:r>
            <a:r>
              <a:rPr dirty="0" sz="1800" spc="-60">
                <a:latin typeface="Tahoma"/>
                <a:cs typeface="Tahoma"/>
              </a:rPr>
              <a:t> </a:t>
            </a:r>
            <a:r>
              <a:rPr dirty="0" sz="1800" spc="85">
                <a:latin typeface="Tahoma"/>
                <a:cs typeface="Tahoma"/>
              </a:rPr>
              <a:t>مامتهاو</a:t>
            </a:r>
            <a:endParaRPr sz="1800">
              <a:latin typeface="Tahoma"/>
              <a:cs typeface="Tahoma"/>
            </a:endParaRPr>
          </a:p>
        </p:txBody>
      </p:sp>
      <p:grpSp>
        <p:nvGrpSpPr>
          <p:cNvPr id="5" name="object 5" descr=""/>
          <p:cNvGrpSpPr/>
          <p:nvPr/>
        </p:nvGrpSpPr>
        <p:grpSpPr>
          <a:xfrm>
            <a:off x="3822191" y="1132332"/>
            <a:ext cx="5093335" cy="462280"/>
            <a:chOff x="3822191" y="1132332"/>
            <a:chExt cx="5093335" cy="462280"/>
          </a:xfrm>
        </p:grpSpPr>
        <p:sp>
          <p:nvSpPr>
            <p:cNvPr id="6" name="object 6" descr=""/>
            <p:cNvSpPr/>
            <p:nvPr/>
          </p:nvSpPr>
          <p:spPr>
            <a:xfrm>
              <a:off x="3822191" y="1132332"/>
              <a:ext cx="5093335" cy="462280"/>
            </a:xfrm>
            <a:custGeom>
              <a:avLst/>
              <a:gdLst/>
              <a:ahLst/>
              <a:cxnLst/>
              <a:rect l="l" t="t" r="r" b="b"/>
              <a:pathLst>
                <a:path w="5093334" h="462280">
                  <a:moveTo>
                    <a:pt x="5093208" y="0"/>
                  </a:moveTo>
                  <a:lnTo>
                    <a:pt x="0" y="0"/>
                  </a:lnTo>
                  <a:lnTo>
                    <a:pt x="0" y="461772"/>
                  </a:lnTo>
                  <a:lnTo>
                    <a:pt x="5093208" y="461772"/>
                  </a:lnTo>
                  <a:lnTo>
                    <a:pt x="509320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7" name="object 7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324855" y="1213739"/>
              <a:ext cx="165100" cy="250825"/>
            </a:xfrm>
            <a:prstGeom prst="rect">
              <a:avLst/>
            </a:prstGeom>
          </p:spPr>
        </p:pic>
      </p:grpSp>
      <p:sp>
        <p:nvSpPr>
          <p:cNvPr id="8" name="object 8" descr=""/>
          <p:cNvSpPr txBox="1"/>
          <p:nvPr/>
        </p:nvSpPr>
        <p:spPr>
          <a:xfrm>
            <a:off x="3822191" y="1132332"/>
            <a:ext cx="5093335" cy="462280"/>
          </a:xfrm>
          <a:prstGeom prst="rect">
            <a:avLst/>
          </a:prstGeom>
        </p:spPr>
        <p:txBody>
          <a:bodyPr wrap="square" lIns="0" tIns="27305" rIns="0" bIns="0" rtlCol="0" vert="horz">
            <a:spAutoFit/>
          </a:bodyPr>
          <a:lstStyle/>
          <a:p>
            <a:pPr algn="r" marL="145415" marR="89535">
              <a:lnSpc>
                <a:spcPct val="100000"/>
              </a:lnSpc>
              <a:spcBef>
                <a:spcPts val="215"/>
              </a:spcBef>
            </a:pPr>
            <a:r>
              <a:rPr dirty="0" sz="2400" spc="-315" b="1">
                <a:solidFill>
                  <a:srgbClr val="FF0000"/>
                </a:solidFill>
                <a:latin typeface="Tahoma"/>
                <a:cs typeface="Tahoma"/>
              </a:rPr>
              <a:t>يعانطص</a:t>
            </a:r>
            <a:r>
              <a:rPr dirty="0" sz="2400" spc="325" b="1">
                <a:solidFill>
                  <a:srgbClr val="FF0000"/>
                </a:solidFill>
                <a:latin typeface="Tahoma"/>
                <a:cs typeface="Tahoma"/>
              </a:rPr>
              <a:t>  </a:t>
            </a:r>
            <a:r>
              <a:rPr dirty="0" sz="2400" b="1">
                <a:solidFill>
                  <a:srgbClr val="FF0000"/>
                </a:solidFill>
                <a:latin typeface="Tahoma"/>
                <a:cs typeface="Tahoma"/>
              </a:rPr>
              <a:t>ا</a:t>
            </a:r>
            <a:r>
              <a:rPr dirty="0" sz="2400" spc="-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400" spc="-130" b="1">
                <a:solidFill>
                  <a:srgbClr val="FF0000"/>
                </a:solidFill>
                <a:latin typeface="Tahoma"/>
                <a:cs typeface="Tahoma"/>
              </a:rPr>
              <a:t>ءاكذلاو</a:t>
            </a:r>
            <a:r>
              <a:rPr dirty="0" sz="240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400" spc="-315" b="1">
                <a:solidFill>
                  <a:srgbClr val="FF0000"/>
                </a:solidFill>
                <a:latin typeface="Tahoma"/>
                <a:cs typeface="Tahoma"/>
              </a:rPr>
              <a:t>ءاضقلا</a:t>
            </a:r>
            <a:r>
              <a:rPr dirty="0" sz="2400" spc="4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400" spc="-285" b="1">
                <a:solidFill>
                  <a:srgbClr val="FF0000"/>
                </a:solidFill>
                <a:latin typeface="Tahoma"/>
                <a:cs typeface="Tahoma"/>
              </a:rPr>
              <a:t>بويع</a:t>
            </a:r>
            <a:endParaRPr sz="2400">
              <a:latin typeface="Tahoma"/>
              <a:cs typeface="Tahoma"/>
            </a:endParaRPr>
          </a:p>
        </p:txBody>
      </p:sp>
      <p:sp>
        <p:nvSpPr>
          <p:cNvPr id="9" name="object 9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457200" y="1426463"/>
            <a:ext cx="11506200" cy="4750435"/>
          </a:xfrm>
          <a:custGeom>
            <a:avLst/>
            <a:gdLst/>
            <a:ahLst/>
            <a:cxnLst/>
            <a:rect l="l" t="t" r="r" b="b"/>
            <a:pathLst>
              <a:path w="11506200" h="4750435">
                <a:moveTo>
                  <a:pt x="11506200" y="0"/>
                </a:moveTo>
                <a:lnTo>
                  <a:pt x="0" y="0"/>
                </a:lnTo>
                <a:lnTo>
                  <a:pt x="0" y="4750308"/>
                </a:lnTo>
                <a:lnTo>
                  <a:pt x="11506200" y="4750308"/>
                </a:lnTo>
                <a:lnTo>
                  <a:pt x="115062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 descr=""/>
          <p:cNvSpPr txBox="1"/>
          <p:nvPr/>
        </p:nvSpPr>
        <p:spPr>
          <a:xfrm>
            <a:off x="497840" y="366522"/>
            <a:ext cx="11427460" cy="572833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7571740" marR="1501140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7003415" marR="925830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r" marR="2226310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730"/>
              </a:spcBef>
            </a:pPr>
            <a:endParaRPr sz="1600">
              <a:latin typeface="Tahoma"/>
              <a:cs typeface="Tahoma"/>
            </a:endParaRPr>
          </a:p>
          <a:p>
            <a:pPr algn="r" marL="50800" marR="45085" indent="-1905">
              <a:lnSpc>
                <a:spcPct val="150000"/>
              </a:lnSpc>
              <a:spcBef>
                <a:spcPts val="5"/>
              </a:spcBef>
            </a:pPr>
            <a:r>
              <a:rPr dirty="0" baseline="21241" sz="2550" spc="-352">
                <a:latin typeface="Tahoma"/>
                <a:cs typeface="Tahoma"/>
              </a:rPr>
              <a:t>"</a:t>
            </a:r>
            <a:r>
              <a:rPr dirty="0" sz="1700" spc="-235">
                <a:latin typeface="Tahoma"/>
                <a:cs typeface="Tahoma"/>
              </a:rPr>
              <a:t>اقفو</a:t>
            </a:r>
            <a:r>
              <a:rPr dirty="0" sz="1700" spc="50">
                <a:latin typeface="Tahoma"/>
                <a:cs typeface="Tahoma"/>
              </a:rPr>
              <a:t> </a:t>
            </a:r>
            <a:r>
              <a:rPr dirty="0" sz="1700" spc="-254">
                <a:latin typeface="Tahoma"/>
                <a:cs typeface="Tahoma"/>
              </a:rPr>
              <a:t>اهترولب</a:t>
            </a:r>
            <a:r>
              <a:rPr dirty="0" sz="1700" spc="50">
                <a:latin typeface="Tahoma"/>
                <a:cs typeface="Tahoma"/>
              </a:rPr>
              <a:t> </a:t>
            </a:r>
            <a:r>
              <a:rPr dirty="0" sz="1700" spc="-150">
                <a:latin typeface="Tahoma"/>
                <a:cs typeface="Tahoma"/>
              </a:rPr>
              <a:t>يلع</a:t>
            </a:r>
            <a:r>
              <a:rPr dirty="0" sz="1700" spc="15">
                <a:latin typeface="Tahoma"/>
                <a:cs typeface="Tahoma"/>
              </a:rPr>
              <a:t> </a:t>
            </a:r>
            <a:r>
              <a:rPr dirty="0" sz="1700">
                <a:latin typeface="Tahoma"/>
                <a:cs typeface="Tahoma"/>
              </a:rPr>
              <a:t>لمعيو</a:t>
            </a:r>
            <a:r>
              <a:rPr dirty="0" sz="1700" spc="10">
                <a:latin typeface="Tahoma"/>
                <a:cs typeface="Tahoma"/>
              </a:rPr>
              <a:t> </a:t>
            </a:r>
            <a:r>
              <a:rPr dirty="0" sz="1700" spc="-155">
                <a:latin typeface="Tahoma"/>
                <a:cs typeface="Tahoma"/>
              </a:rPr>
              <a:t>دارفألل</a:t>
            </a:r>
            <a:r>
              <a:rPr dirty="0" sz="1700" spc="50">
                <a:latin typeface="Tahoma"/>
                <a:cs typeface="Tahoma"/>
              </a:rPr>
              <a:t> </a:t>
            </a:r>
            <a:r>
              <a:rPr dirty="0" sz="1700" spc="-260">
                <a:latin typeface="Tahoma"/>
                <a:cs typeface="Tahoma"/>
              </a:rPr>
              <a:t>ةيصخشلا</a:t>
            </a:r>
            <a:r>
              <a:rPr dirty="0" sz="1700" spc="55">
                <a:latin typeface="Tahoma"/>
                <a:cs typeface="Tahoma"/>
              </a:rPr>
              <a:t> </a:t>
            </a:r>
            <a:r>
              <a:rPr dirty="0" sz="1700">
                <a:latin typeface="Tahoma"/>
                <a:cs typeface="Tahoma"/>
              </a:rPr>
              <a:t>تامولعملا</a:t>
            </a:r>
            <a:r>
              <a:rPr dirty="0" sz="1700" spc="45">
                <a:latin typeface="Tahoma"/>
                <a:cs typeface="Tahoma"/>
              </a:rPr>
              <a:t> </a:t>
            </a:r>
            <a:r>
              <a:rPr dirty="0" sz="1700" spc="-280">
                <a:latin typeface="Tahoma"/>
                <a:cs typeface="Tahoma"/>
              </a:rPr>
              <a:t>مدختسي</a:t>
            </a:r>
            <a:r>
              <a:rPr dirty="0" sz="1700" spc="45">
                <a:latin typeface="Tahoma"/>
                <a:cs typeface="Tahoma"/>
              </a:rPr>
              <a:t> </a:t>
            </a:r>
            <a:r>
              <a:rPr dirty="0" sz="1700" spc="-60">
                <a:latin typeface="Tahoma"/>
                <a:cs typeface="Tahoma"/>
              </a:rPr>
              <a:t>هنا</a:t>
            </a:r>
            <a:r>
              <a:rPr dirty="0" sz="1700" spc="40">
                <a:latin typeface="Tahoma"/>
                <a:cs typeface="Tahoma"/>
              </a:rPr>
              <a:t> </a:t>
            </a:r>
            <a:r>
              <a:rPr dirty="0" sz="1700" spc="-190">
                <a:latin typeface="Tahoma"/>
                <a:cs typeface="Tahoma"/>
              </a:rPr>
              <a:t>ثيح</a:t>
            </a:r>
            <a:r>
              <a:rPr dirty="0" sz="1700" spc="50">
                <a:latin typeface="Tahoma"/>
                <a:cs typeface="Tahoma"/>
              </a:rPr>
              <a:t> </a:t>
            </a:r>
            <a:r>
              <a:rPr dirty="0" sz="1700" spc="-165">
                <a:latin typeface="Tahoma"/>
                <a:cs typeface="Tahoma"/>
              </a:rPr>
              <a:t>ةيصوصخلا</a:t>
            </a:r>
            <a:r>
              <a:rPr dirty="0" sz="1700" spc="45">
                <a:latin typeface="Tahoma"/>
                <a:cs typeface="Tahoma"/>
              </a:rPr>
              <a:t> </a:t>
            </a:r>
            <a:r>
              <a:rPr dirty="0" sz="1700" spc="-150">
                <a:latin typeface="Tahoma"/>
                <a:cs typeface="Tahoma"/>
              </a:rPr>
              <a:t>يلع</a:t>
            </a:r>
            <a:r>
              <a:rPr dirty="0" sz="1700" spc="45">
                <a:latin typeface="Tahoma"/>
                <a:cs typeface="Tahoma"/>
              </a:rPr>
              <a:t> </a:t>
            </a:r>
            <a:r>
              <a:rPr dirty="0" sz="1700" spc="-55">
                <a:latin typeface="Tahoma"/>
                <a:cs typeface="Tahoma"/>
              </a:rPr>
              <a:t>يعانطصالا</a:t>
            </a:r>
            <a:r>
              <a:rPr dirty="0" sz="1700" spc="40">
                <a:latin typeface="Tahoma"/>
                <a:cs typeface="Tahoma"/>
              </a:rPr>
              <a:t> </a:t>
            </a:r>
            <a:r>
              <a:rPr dirty="0" sz="1700" spc="-25">
                <a:latin typeface="Tahoma"/>
                <a:cs typeface="Tahoma"/>
              </a:rPr>
              <a:t>ءاكذلا</a:t>
            </a:r>
            <a:r>
              <a:rPr dirty="0" sz="1700" spc="50">
                <a:latin typeface="Tahoma"/>
                <a:cs typeface="Tahoma"/>
              </a:rPr>
              <a:t> </a:t>
            </a:r>
            <a:r>
              <a:rPr dirty="0" sz="1700" spc="-380">
                <a:latin typeface="Tahoma"/>
                <a:cs typeface="Tahoma"/>
              </a:rPr>
              <a:t>رثؤي</a:t>
            </a:r>
            <a:r>
              <a:rPr dirty="0" sz="1700" spc="55">
                <a:latin typeface="Tahoma"/>
                <a:cs typeface="Tahoma"/>
              </a:rPr>
              <a:t> </a:t>
            </a:r>
            <a:r>
              <a:rPr dirty="0" sz="1700">
                <a:latin typeface="Tahoma"/>
                <a:cs typeface="Tahoma"/>
              </a:rPr>
              <a:t>دق</a:t>
            </a:r>
            <a:r>
              <a:rPr dirty="0" sz="1700" spc="45">
                <a:latin typeface="Tahoma"/>
                <a:cs typeface="Tahoma"/>
              </a:rPr>
              <a:t> </a:t>
            </a:r>
            <a:r>
              <a:rPr dirty="0" sz="1700" spc="-150" i="1">
                <a:latin typeface="Verdana"/>
                <a:cs typeface="Verdana"/>
              </a:rPr>
              <a:t>-</a:t>
            </a:r>
            <a:r>
              <a:rPr dirty="0" sz="1700" spc="-50">
                <a:latin typeface="Tahoma"/>
                <a:cs typeface="Tahoma"/>
              </a:rPr>
              <a:t>5</a:t>
            </a:r>
            <a:r>
              <a:rPr dirty="0" sz="1700" spc="-50">
                <a:latin typeface="Tahoma"/>
                <a:cs typeface="Tahoma"/>
              </a:rPr>
              <a:t> </a:t>
            </a:r>
            <a:r>
              <a:rPr dirty="0" sz="1700" spc="-105" i="1">
                <a:latin typeface="Verdana"/>
                <a:cs typeface="Verdana"/>
              </a:rPr>
              <a:t>.</a:t>
            </a:r>
            <a:r>
              <a:rPr dirty="0" sz="1700" spc="-105">
                <a:latin typeface="Tahoma"/>
                <a:cs typeface="Tahoma"/>
              </a:rPr>
              <a:t>دارفألا</a:t>
            </a:r>
            <a:r>
              <a:rPr dirty="0" sz="1700" spc="-65">
                <a:latin typeface="Tahoma"/>
                <a:cs typeface="Tahoma"/>
              </a:rPr>
              <a:t> </a:t>
            </a:r>
            <a:r>
              <a:rPr dirty="0" sz="1700" spc="150">
                <a:latin typeface="Tahoma"/>
                <a:cs typeface="Tahoma"/>
              </a:rPr>
              <a:t>ءالؤه</a:t>
            </a:r>
            <a:r>
              <a:rPr dirty="0" sz="1700" spc="-60">
                <a:latin typeface="Tahoma"/>
                <a:cs typeface="Tahoma"/>
              </a:rPr>
              <a:t> </a:t>
            </a:r>
            <a:r>
              <a:rPr dirty="0" sz="1700" spc="-165">
                <a:latin typeface="Tahoma"/>
                <a:cs typeface="Tahoma"/>
              </a:rPr>
              <a:t>ىلع</a:t>
            </a:r>
            <a:r>
              <a:rPr dirty="0" sz="1700" spc="-75">
                <a:latin typeface="Tahoma"/>
                <a:cs typeface="Tahoma"/>
              </a:rPr>
              <a:t> </a:t>
            </a:r>
            <a:r>
              <a:rPr dirty="0" sz="1700" spc="-690">
                <a:latin typeface="Tahoma"/>
                <a:cs typeface="Tahoma"/>
              </a:rPr>
              <a:t>ا</a:t>
            </a:r>
            <a:r>
              <a:rPr dirty="0" baseline="21241" sz="2550" spc="-1035">
                <a:latin typeface="Tahoma"/>
                <a:cs typeface="Tahoma"/>
              </a:rPr>
              <a:t>"</a:t>
            </a:r>
            <a:r>
              <a:rPr dirty="0" baseline="21241" sz="2550" spc="-15">
                <a:latin typeface="Tahoma"/>
                <a:cs typeface="Tahoma"/>
              </a:rPr>
              <a:t> </a:t>
            </a:r>
            <a:r>
              <a:rPr dirty="0" sz="1700" spc="-625">
                <a:latin typeface="Tahoma"/>
                <a:cs typeface="Tahoma"/>
              </a:rPr>
              <a:t>بلس</a:t>
            </a:r>
            <a:r>
              <a:rPr dirty="0" sz="1700" spc="-65">
                <a:latin typeface="Tahoma"/>
                <a:cs typeface="Tahoma"/>
              </a:rPr>
              <a:t> </a:t>
            </a:r>
            <a:r>
              <a:rPr dirty="0" sz="1700" spc="-350">
                <a:latin typeface="Tahoma"/>
                <a:cs typeface="Tahoma"/>
              </a:rPr>
              <a:t>رثؤت</a:t>
            </a:r>
            <a:r>
              <a:rPr dirty="0" sz="1700" spc="-55">
                <a:latin typeface="Tahoma"/>
                <a:cs typeface="Tahoma"/>
              </a:rPr>
              <a:t> </a:t>
            </a:r>
            <a:r>
              <a:rPr dirty="0" sz="1700" spc="-85">
                <a:latin typeface="Tahoma"/>
                <a:cs typeface="Tahoma"/>
              </a:rPr>
              <a:t>دق</a:t>
            </a:r>
            <a:r>
              <a:rPr dirty="0" sz="1700" spc="-55">
                <a:latin typeface="Tahoma"/>
                <a:cs typeface="Tahoma"/>
              </a:rPr>
              <a:t> </a:t>
            </a:r>
            <a:r>
              <a:rPr dirty="0" sz="1700" spc="-330">
                <a:latin typeface="Tahoma"/>
                <a:cs typeface="Tahoma"/>
              </a:rPr>
              <a:t>يتلا</a:t>
            </a:r>
            <a:r>
              <a:rPr dirty="0" sz="1700" spc="-90">
                <a:latin typeface="Tahoma"/>
                <a:cs typeface="Tahoma"/>
              </a:rPr>
              <a:t> </a:t>
            </a:r>
            <a:r>
              <a:rPr dirty="0" sz="1700" spc="-365">
                <a:latin typeface="Tahoma"/>
                <a:cs typeface="Tahoma"/>
              </a:rPr>
              <a:t>ةيؤبنتلا</a:t>
            </a:r>
            <a:r>
              <a:rPr dirty="0" sz="1700" spc="-85">
                <a:latin typeface="Tahoma"/>
                <a:cs typeface="Tahoma"/>
              </a:rPr>
              <a:t> </a:t>
            </a:r>
            <a:r>
              <a:rPr dirty="0" sz="1700" spc="-130">
                <a:latin typeface="Tahoma"/>
                <a:cs typeface="Tahoma"/>
              </a:rPr>
              <a:t>تارارقلا</a:t>
            </a:r>
            <a:r>
              <a:rPr dirty="0" sz="1700" spc="-45">
                <a:latin typeface="Tahoma"/>
                <a:cs typeface="Tahoma"/>
              </a:rPr>
              <a:t> </a:t>
            </a:r>
            <a:r>
              <a:rPr dirty="0" sz="1700" spc="-25">
                <a:latin typeface="Tahoma"/>
                <a:cs typeface="Tahoma"/>
              </a:rPr>
              <a:t>ضعب</a:t>
            </a:r>
            <a:r>
              <a:rPr dirty="0" sz="1700" spc="-80">
                <a:latin typeface="Tahoma"/>
                <a:cs typeface="Tahoma"/>
              </a:rPr>
              <a:t> </a:t>
            </a:r>
            <a:r>
              <a:rPr dirty="0" sz="1700" spc="-340">
                <a:latin typeface="Tahoma"/>
                <a:cs typeface="Tahoma"/>
              </a:rPr>
              <a:t>ذختي</a:t>
            </a:r>
            <a:r>
              <a:rPr dirty="0" sz="1700" spc="-45">
                <a:latin typeface="Tahoma"/>
                <a:cs typeface="Tahoma"/>
              </a:rPr>
              <a:t> </a:t>
            </a:r>
            <a:r>
              <a:rPr dirty="0" sz="1700" spc="-65">
                <a:latin typeface="Tahoma"/>
                <a:cs typeface="Tahoma"/>
              </a:rPr>
              <a:t>يذلا</a:t>
            </a:r>
            <a:r>
              <a:rPr dirty="0" sz="1700" spc="-75">
                <a:latin typeface="Tahoma"/>
                <a:cs typeface="Tahoma"/>
              </a:rPr>
              <a:t> </a:t>
            </a:r>
            <a:r>
              <a:rPr dirty="0" sz="1700" spc="-55">
                <a:latin typeface="Tahoma"/>
                <a:cs typeface="Tahoma"/>
              </a:rPr>
              <a:t>ماظنلا</a:t>
            </a:r>
            <a:r>
              <a:rPr dirty="0" sz="1700" spc="-50">
                <a:latin typeface="Tahoma"/>
                <a:cs typeface="Tahoma"/>
              </a:rPr>
              <a:t> </a:t>
            </a:r>
            <a:r>
              <a:rPr dirty="0" sz="1700" spc="240">
                <a:latin typeface="Tahoma"/>
                <a:cs typeface="Tahoma"/>
              </a:rPr>
              <a:t>اذه</a:t>
            </a:r>
            <a:r>
              <a:rPr dirty="0" sz="1700" spc="-75">
                <a:latin typeface="Tahoma"/>
                <a:cs typeface="Tahoma"/>
              </a:rPr>
              <a:t> </a:t>
            </a:r>
            <a:r>
              <a:rPr dirty="0" sz="1700" spc="-85">
                <a:latin typeface="Tahoma"/>
                <a:cs typeface="Tahoma"/>
              </a:rPr>
              <a:t>ةعانص</a:t>
            </a:r>
            <a:r>
              <a:rPr dirty="0" sz="1700" spc="-60">
                <a:latin typeface="Tahoma"/>
                <a:cs typeface="Tahoma"/>
              </a:rPr>
              <a:t> </a:t>
            </a:r>
            <a:r>
              <a:rPr dirty="0" sz="1700" spc="-204">
                <a:latin typeface="Tahoma"/>
                <a:cs typeface="Tahoma"/>
              </a:rPr>
              <a:t>يف</a:t>
            </a:r>
            <a:r>
              <a:rPr dirty="0" sz="1700" spc="-80">
                <a:latin typeface="Tahoma"/>
                <a:cs typeface="Tahoma"/>
              </a:rPr>
              <a:t> </a:t>
            </a:r>
            <a:r>
              <a:rPr dirty="0" sz="1700" spc="-80">
                <a:latin typeface="Tahoma"/>
                <a:cs typeface="Tahoma"/>
              </a:rPr>
              <a:t>ةمدختسملا</a:t>
            </a:r>
            <a:r>
              <a:rPr dirty="0" sz="1700" spc="-65">
                <a:latin typeface="Tahoma"/>
                <a:cs typeface="Tahoma"/>
              </a:rPr>
              <a:t> </a:t>
            </a:r>
            <a:r>
              <a:rPr dirty="0" sz="1700" spc="-10">
                <a:latin typeface="Tahoma"/>
                <a:cs typeface="Tahoma"/>
              </a:rPr>
              <a:t>تايمزراوخلل</a:t>
            </a:r>
            <a:endParaRPr sz="1700">
              <a:latin typeface="Tahoma"/>
              <a:cs typeface="Tahoma"/>
            </a:endParaRPr>
          </a:p>
          <a:p>
            <a:pPr algn="r" marL="50800" marR="44450" indent="-1905">
              <a:lnSpc>
                <a:spcPct val="150000"/>
              </a:lnSpc>
            </a:pPr>
            <a:r>
              <a:rPr dirty="0" sz="1700" spc="-40">
                <a:latin typeface="Tahoma"/>
                <a:cs typeface="Tahoma"/>
              </a:rPr>
              <a:t>همادختسا</a:t>
            </a:r>
            <a:r>
              <a:rPr dirty="0" sz="1700" spc="15">
                <a:latin typeface="Tahoma"/>
                <a:cs typeface="Tahoma"/>
              </a:rPr>
              <a:t> </a:t>
            </a:r>
            <a:r>
              <a:rPr dirty="0" sz="1700" spc="-490">
                <a:latin typeface="Tahoma"/>
                <a:cs typeface="Tahoma"/>
              </a:rPr>
              <a:t>متي</a:t>
            </a:r>
            <a:r>
              <a:rPr dirty="0" sz="1700" spc="320">
                <a:latin typeface="Tahoma"/>
                <a:cs typeface="Tahoma"/>
              </a:rPr>
              <a:t> </a:t>
            </a:r>
            <a:r>
              <a:rPr dirty="0" sz="1700" spc="-35">
                <a:latin typeface="Tahoma"/>
                <a:cs typeface="Tahoma"/>
              </a:rPr>
              <a:t>مل</a:t>
            </a:r>
            <a:r>
              <a:rPr dirty="0" sz="1700" spc="20">
                <a:latin typeface="Tahoma"/>
                <a:cs typeface="Tahoma"/>
              </a:rPr>
              <a:t> </a:t>
            </a:r>
            <a:r>
              <a:rPr dirty="0" sz="1700" spc="105">
                <a:latin typeface="Tahoma"/>
                <a:cs typeface="Tahoma"/>
              </a:rPr>
              <a:t>ذا</a:t>
            </a:r>
            <a:r>
              <a:rPr dirty="0" sz="1700" spc="140">
                <a:latin typeface="Tahoma"/>
                <a:cs typeface="Tahoma"/>
              </a:rPr>
              <a:t> </a:t>
            </a:r>
            <a:r>
              <a:rPr dirty="0" sz="1700" spc="-130">
                <a:latin typeface="Tahoma"/>
                <a:cs typeface="Tahoma"/>
              </a:rPr>
              <a:t>ناسنإلا</a:t>
            </a:r>
            <a:r>
              <a:rPr dirty="0" sz="1700" spc="190">
                <a:latin typeface="Tahoma"/>
                <a:cs typeface="Tahoma"/>
              </a:rPr>
              <a:t> </a:t>
            </a:r>
            <a:r>
              <a:rPr dirty="0" sz="1700">
                <a:latin typeface="Tahoma"/>
                <a:cs typeface="Tahoma"/>
              </a:rPr>
              <a:t>قوقح</a:t>
            </a:r>
            <a:r>
              <a:rPr dirty="0" sz="1700" spc="195">
                <a:latin typeface="Tahoma"/>
                <a:cs typeface="Tahoma"/>
              </a:rPr>
              <a:t> </a:t>
            </a:r>
            <a:r>
              <a:rPr dirty="0" sz="1700" spc="-65">
                <a:latin typeface="Tahoma"/>
                <a:cs typeface="Tahoma"/>
              </a:rPr>
              <a:t>يلع</a:t>
            </a:r>
            <a:r>
              <a:rPr dirty="0" sz="1700" spc="195">
                <a:latin typeface="Tahoma"/>
                <a:cs typeface="Tahoma"/>
              </a:rPr>
              <a:t> </a:t>
            </a:r>
            <a:r>
              <a:rPr dirty="0" sz="1700" spc="-690">
                <a:latin typeface="Tahoma"/>
                <a:cs typeface="Tahoma"/>
              </a:rPr>
              <a:t>ا</a:t>
            </a:r>
            <a:r>
              <a:rPr dirty="0" baseline="21241" sz="2550" spc="-1035">
                <a:latin typeface="Tahoma"/>
                <a:cs typeface="Tahoma"/>
              </a:rPr>
              <a:t>"</a:t>
            </a:r>
            <a:r>
              <a:rPr dirty="0" baseline="21241" sz="2550" spc="-44">
                <a:latin typeface="Tahoma"/>
                <a:cs typeface="Tahoma"/>
              </a:rPr>
              <a:t> </a:t>
            </a:r>
            <a:r>
              <a:rPr dirty="0" sz="1700" spc="-625">
                <a:latin typeface="Tahoma"/>
                <a:cs typeface="Tahoma"/>
              </a:rPr>
              <a:t>بلس</a:t>
            </a:r>
            <a:r>
              <a:rPr dirty="0" sz="1700" spc="320">
                <a:latin typeface="Tahoma"/>
                <a:cs typeface="Tahoma"/>
              </a:rPr>
              <a:t> </a:t>
            </a:r>
            <a:r>
              <a:rPr dirty="0" sz="1700" spc="-350">
                <a:latin typeface="Tahoma"/>
                <a:cs typeface="Tahoma"/>
              </a:rPr>
              <a:t>رثؤت</a:t>
            </a:r>
            <a:r>
              <a:rPr dirty="0" sz="1700" spc="215">
                <a:latin typeface="Tahoma"/>
                <a:cs typeface="Tahoma"/>
              </a:rPr>
              <a:t> </a:t>
            </a:r>
            <a:r>
              <a:rPr dirty="0" sz="1700">
                <a:latin typeface="Tahoma"/>
                <a:cs typeface="Tahoma"/>
              </a:rPr>
              <a:t>دق</a:t>
            </a:r>
            <a:r>
              <a:rPr dirty="0" sz="1700" spc="200">
                <a:latin typeface="Tahoma"/>
                <a:cs typeface="Tahoma"/>
              </a:rPr>
              <a:t> </a:t>
            </a:r>
            <a:r>
              <a:rPr dirty="0" sz="1700" spc="-140">
                <a:latin typeface="Tahoma"/>
                <a:cs typeface="Tahoma"/>
              </a:rPr>
              <a:t>يلآلا</a:t>
            </a:r>
            <a:r>
              <a:rPr dirty="0" sz="1700" spc="190">
                <a:latin typeface="Tahoma"/>
                <a:cs typeface="Tahoma"/>
              </a:rPr>
              <a:t> </a:t>
            </a:r>
            <a:r>
              <a:rPr dirty="0" sz="1700" spc="-185">
                <a:latin typeface="Tahoma"/>
                <a:cs typeface="Tahoma"/>
              </a:rPr>
              <a:t>ملعتلا</a:t>
            </a:r>
            <a:r>
              <a:rPr dirty="0" sz="1700" spc="195">
                <a:latin typeface="Tahoma"/>
                <a:cs typeface="Tahoma"/>
              </a:rPr>
              <a:t> </a:t>
            </a:r>
            <a:r>
              <a:rPr dirty="0" sz="1700" spc="-390">
                <a:latin typeface="Tahoma"/>
                <a:cs typeface="Tahoma"/>
              </a:rPr>
              <a:t>تاينقت</a:t>
            </a:r>
            <a:r>
              <a:rPr dirty="0" sz="1700" spc="254">
                <a:latin typeface="Tahoma"/>
                <a:cs typeface="Tahoma"/>
              </a:rPr>
              <a:t> </a:t>
            </a:r>
            <a:r>
              <a:rPr dirty="0" sz="1700" spc="-50">
                <a:latin typeface="Tahoma"/>
                <a:cs typeface="Tahoma"/>
              </a:rPr>
              <a:t>ةيصاخو</a:t>
            </a:r>
            <a:r>
              <a:rPr dirty="0" sz="1700" spc="200">
                <a:latin typeface="Tahoma"/>
                <a:cs typeface="Tahoma"/>
              </a:rPr>
              <a:t> </a:t>
            </a:r>
            <a:r>
              <a:rPr dirty="0" sz="1700" spc="-45">
                <a:latin typeface="Tahoma"/>
                <a:cs typeface="Tahoma"/>
              </a:rPr>
              <a:t>يعانطصالا</a:t>
            </a:r>
            <a:r>
              <a:rPr dirty="0" sz="1700" spc="195">
                <a:latin typeface="Tahoma"/>
                <a:cs typeface="Tahoma"/>
              </a:rPr>
              <a:t> </a:t>
            </a:r>
            <a:r>
              <a:rPr dirty="0" sz="1700">
                <a:latin typeface="Tahoma"/>
                <a:cs typeface="Tahoma"/>
              </a:rPr>
              <a:t>ءاكذلا</a:t>
            </a:r>
            <a:r>
              <a:rPr dirty="0" sz="1700" spc="195">
                <a:latin typeface="Tahoma"/>
                <a:cs typeface="Tahoma"/>
              </a:rPr>
              <a:t> </a:t>
            </a:r>
            <a:r>
              <a:rPr dirty="0" sz="1700">
                <a:latin typeface="Tahoma"/>
                <a:cs typeface="Tahoma"/>
              </a:rPr>
              <a:t>ماظن</a:t>
            </a:r>
            <a:r>
              <a:rPr dirty="0" sz="1700" spc="195">
                <a:latin typeface="Tahoma"/>
                <a:cs typeface="Tahoma"/>
              </a:rPr>
              <a:t> </a:t>
            </a:r>
            <a:r>
              <a:rPr dirty="0" sz="1700" spc="80">
                <a:latin typeface="Tahoma"/>
                <a:cs typeface="Tahoma"/>
              </a:rPr>
              <a:t>نأ</a:t>
            </a:r>
            <a:r>
              <a:rPr dirty="0" sz="1700" spc="190">
                <a:latin typeface="Tahoma"/>
                <a:cs typeface="Tahoma"/>
              </a:rPr>
              <a:t> </a:t>
            </a:r>
            <a:r>
              <a:rPr dirty="0" sz="1700" spc="-150" i="1">
                <a:latin typeface="Verdana"/>
                <a:cs typeface="Verdana"/>
              </a:rPr>
              <a:t>-</a:t>
            </a:r>
            <a:r>
              <a:rPr dirty="0" sz="1700" spc="-50">
                <a:latin typeface="Tahoma"/>
                <a:cs typeface="Tahoma"/>
              </a:rPr>
              <a:t>٦</a:t>
            </a:r>
            <a:r>
              <a:rPr dirty="0" sz="1700" spc="-50">
                <a:latin typeface="Tahoma"/>
                <a:cs typeface="Tahoma"/>
              </a:rPr>
              <a:t> </a:t>
            </a:r>
            <a:r>
              <a:rPr dirty="0" sz="1700" spc="-190">
                <a:latin typeface="Tahoma"/>
                <a:cs typeface="Tahoma"/>
              </a:rPr>
              <a:t>يفاكلا</a:t>
            </a:r>
            <a:r>
              <a:rPr dirty="0" sz="1700" spc="55">
                <a:latin typeface="Tahoma"/>
                <a:cs typeface="Tahoma"/>
              </a:rPr>
              <a:t> </a:t>
            </a:r>
            <a:r>
              <a:rPr dirty="0" sz="1700" spc="-210">
                <a:latin typeface="Tahoma"/>
                <a:cs typeface="Tahoma"/>
              </a:rPr>
              <a:t>رابتعالا</a:t>
            </a:r>
            <a:r>
              <a:rPr dirty="0" sz="1700" spc="75">
                <a:latin typeface="Tahoma"/>
                <a:cs typeface="Tahoma"/>
              </a:rPr>
              <a:t> </a:t>
            </a:r>
            <a:r>
              <a:rPr dirty="0" sz="1700" spc="75">
                <a:latin typeface="Tahoma"/>
                <a:cs typeface="Tahoma"/>
              </a:rPr>
              <a:t>ةاعارم</a:t>
            </a:r>
            <a:r>
              <a:rPr dirty="0" sz="1700" spc="65">
                <a:latin typeface="Tahoma"/>
                <a:cs typeface="Tahoma"/>
              </a:rPr>
              <a:t> </a:t>
            </a:r>
            <a:r>
              <a:rPr dirty="0" sz="1700" spc="175">
                <a:latin typeface="Tahoma"/>
                <a:cs typeface="Tahoma"/>
              </a:rPr>
              <a:t>نود</a:t>
            </a:r>
            <a:r>
              <a:rPr dirty="0" sz="1700" spc="110">
                <a:latin typeface="Tahoma"/>
                <a:cs typeface="Tahoma"/>
              </a:rPr>
              <a:t> </a:t>
            </a:r>
            <a:r>
              <a:rPr dirty="0" sz="1700" spc="-90">
                <a:latin typeface="Tahoma"/>
                <a:cs typeface="Tahoma"/>
              </a:rPr>
              <a:t>تقبط</a:t>
            </a:r>
            <a:r>
              <a:rPr dirty="0" sz="1700" spc="110">
                <a:latin typeface="Tahoma"/>
                <a:cs typeface="Tahoma"/>
              </a:rPr>
              <a:t> </a:t>
            </a:r>
            <a:r>
              <a:rPr dirty="0" sz="1700" spc="140">
                <a:latin typeface="Tahoma"/>
                <a:cs typeface="Tahoma"/>
              </a:rPr>
              <a:t>ام</a:t>
            </a:r>
            <a:r>
              <a:rPr dirty="0" sz="1700" spc="105">
                <a:latin typeface="Tahoma"/>
                <a:cs typeface="Tahoma"/>
              </a:rPr>
              <a:t> </a:t>
            </a:r>
            <a:r>
              <a:rPr dirty="0" sz="1700" spc="75">
                <a:latin typeface="Tahoma"/>
                <a:cs typeface="Tahoma"/>
              </a:rPr>
              <a:t>اذا</a:t>
            </a:r>
            <a:r>
              <a:rPr dirty="0" sz="1700" spc="105">
                <a:latin typeface="Tahoma"/>
                <a:cs typeface="Tahoma"/>
              </a:rPr>
              <a:t> </a:t>
            </a:r>
            <a:r>
              <a:rPr dirty="0" sz="1700" spc="-225">
                <a:latin typeface="Tahoma"/>
                <a:cs typeface="Tahoma"/>
              </a:rPr>
              <a:t>ةيثراكو</a:t>
            </a:r>
            <a:r>
              <a:rPr dirty="0" sz="1700" spc="110">
                <a:latin typeface="Tahoma"/>
                <a:cs typeface="Tahoma"/>
              </a:rPr>
              <a:t> </a:t>
            </a:r>
            <a:r>
              <a:rPr dirty="0" sz="1700" spc="-305">
                <a:latin typeface="Tahoma"/>
                <a:cs typeface="Tahoma"/>
              </a:rPr>
              <a:t>لب</a:t>
            </a:r>
            <a:r>
              <a:rPr dirty="0" sz="1700" spc="135">
                <a:latin typeface="Tahoma"/>
                <a:cs typeface="Tahoma"/>
              </a:rPr>
              <a:t> </a:t>
            </a:r>
            <a:r>
              <a:rPr dirty="0" sz="1700" spc="-495">
                <a:latin typeface="Tahoma"/>
                <a:cs typeface="Tahoma"/>
              </a:rPr>
              <a:t>هيبلس</a:t>
            </a:r>
            <a:r>
              <a:rPr dirty="0" sz="1700" spc="135">
                <a:latin typeface="Tahoma"/>
                <a:cs typeface="Tahoma"/>
              </a:rPr>
              <a:t> </a:t>
            </a:r>
            <a:r>
              <a:rPr dirty="0" sz="1700" spc="-200">
                <a:latin typeface="Tahoma"/>
                <a:cs typeface="Tahoma"/>
              </a:rPr>
              <a:t>راثآ</a:t>
            </a:r>
            <a:r>
              <a:rPr dirty="0" sz="1700" spc="110">
                <a:latin typeface="Tahoma"/>
                <a:cs typeface="Tahoma"/>
              </a:rPr>
              <a:t> </a:t>
            </a:r>
            <a:r>
              <a:rPr dirty="0" sz="1700">
                <a:latin typeface="Tahoma"/>
                <a:cs typeface="Tahoma"/>
              </a:rPr>
              <a:t>اهل</a:t>
            </a:r>
            <a:r>
              <a:rPr dirty="0" sz="1700" spc="105">
                <a:latin typeface="Tahoma"/>
                <a:cs typeface="Tahoma"/>
              </a:rPr>
              <a:t> </a:t>
            </a:r>
            <a:r>
              <a:rPr dirty="0" sz="1700" spc="-245">
                <a:latin typeface="Tahoma"/>
                <a:cs typeface="Tahoma"/>
              </a:rPr>
              <a:t>ايجولونكتلا</a:t>
            </a:r>
            <a:r>
              <a:rPr dirty="0" sz="1700" spc="110">
                <a:latin typeface="Tahoma"/>
                <a:cs typeface="Tahoma"/>
              </a:rPr>
              <a:t> </a:t>
            </a:r>
            <a:r>
              <a:rPr dirty="0" sz="1700" spc="300">
                <a:latin typeface="Tahoma"/>
                <a:cs typeface="Tahoma"/>
              </a:rPr>
              <a:t>هذه</a:t>
            </a:r>
            <a:r>
              <a:rPr dirty="0" sz="1700" spc="120">
                <a:latin typeface="Tahoma"/>
                <a:cs typeface="Tahoma"/>
              </a:rPr>
              <a:t> </a:t>
            </a:r>
            <a:r>
              <a:rPr dirty="0" sz="1700" spc="75">
                <a:latin typeface="Tahoma"/>
                <a:cs typeface="Tahoma"/>
              </a:rPr>
              <a:t>نا</a:t>
            </a:r>
            <a:r>
              <a:rPr dirty="0" sz="1700" spc="105">
                <a:latin typeface="Tahoma"/>
                <a:cs typeface="Tahoma"/>
              </a:rPr>
              <a:t> </a:t>
            </a:r>
            <a:r>
              <a:rPr dirty="0" sz="1700" spc="-155">
                <a:latin typeface="Tahoma"/>
                <a:cs typeface="Tahoma"/>
              </a:rPr>
              <a:t>ثيح</a:t>
            </a:r>
            <a:r>
              <a:rPr dirty="0" sz="1700" spc="100">
                <a:latin typeface="Tahoma"/>
                <a:cs typeface="Tahoma"/>
              </a:rPr>
              <a:t> </a:t>
            </a:r>
            <a:r>
              <a:rPr dirty="0" sz="1700" spc="-210">
                <a:latin typeface="Tahoma"/>
                <a:cs typeface="Tahoma"/>
              </a:rPr>
              <a:t>،</a:t>
            </a:r>
            <a:r>
              <a:rPr dirty="0" baseline="21241" sz="2550" spc="-315">
                <a:latin typeface="Tahoma"/>
                <a:cs typeface="Tahoma"/>
              </a:rPr>
              <a:t>"</a:t>
            </a:r>
            <a:r>
              <a:rPr dirty="0" sz="1700" spc="-210">
                <a:latin typeface="Tahoma"/>
                <a:cs typeface="Tahoma"/>
              </a:rPr>
              <a:t>امئالتمو</a:t>
            </a:r>
            <a:r>
              <a:rPr dirty="0" sz="1700" spc="105">
                <a:latin typeface="Tahoma"/>
                <a:cs typeface="Tahoma"/>
              </a:rPr>
              <a:t> </a:t>
            </a:r>
            <a:r>
              <a:rPr dirty="0" sz="1700" spc="-685">
                <a:latin typeface="Tahoma"/>
                <a:cs typeface="Tahoma"/>
              </a:rPr>
              <a:t>ا</a:t>
            </a:r>
            <a:r>
              <a:rPr dirty="0" baseline="21241" sz="2550" spc="-1027">
                <a:latin typeface="Tahoma"/>
                <a:cs typeface="Tahoma"/>
              </a:rPr>
              <a:t>"</a:t>
            </a:r>
            <a:r>
              <a:rPr dirty="0" baseline="21241" sz="2550" spc="-44">
                <a:latin typeface="Tahoma"/>
                <a:cs typeface="Tahoma"/>
              </a:rPr>
              <a:t> </a:t>
            </a:r>
            <a:r>
              <a:rPr dirty="0" sz="1700" spc="-254">
                <a:latin typeface="Tahoma"/>
                <a:cs typeface="Tahoma"/>
              </a:rPr>
              <a:t>حيحص</a:t>
            </a:r>
            <a:r>
              <a:rPr dirty="0" sz="1700" spc="120">
                <a:latin typeface="Tahoma"/>
                <a:cs typeface="Tahoma"/>
              </a:rPr>
              <a:t> </a:t>
            </a:r>
            <a:r>
              <a:rPr dirty="0" sz="1700" spc="-685">
                <a:latin typeface="Tahoma"/>
                <a:cs typeface="Tahoma"/>
              </a:rPr>
              <a:t>ا</a:t>
            </a:r>
            <a:r>
              <a:rPr dirty="0" baseline="21241" sz="2550" spc="-1027">
                <a:latin typeface="Tahoma"/>
                <a:cs typeface="Tahoma"/>
              </a:rPr>
              <a:t>"</a:t>
            </a:r>
            <a:r>
              <a:rPr dirty="0" baseline="21241" sz="2550" spc="-44">
                <a:latin typeface="Tahoma"/>
                <a:cs typeface="Tahoma"/>
              </a:rPr>
              <a:t> </a:t>
            </a:r>
            <a:r>
              <a:rPr dirty="0" sz="1700" spc="-40">
                <a:latin typeface="Tahoma"/>
                <a:cs typeface="Tahoma"/>
              </a:rPr>
              <a:t>مادختسا</a:t>
            </a:r>
            <a:r>
              <a:rPr dirty="0" sz="1700" spc="-40">
                <a:latin typeface="Tahoma"/>
                <a:cs typeface="Tahoma"/>
              </a:rPr>
              <a:t> </a:t>
            </a:r>
            <a:r>
              <a:rPr dirty="0" sz="1700" spc="-145" i="1">
                <a:latin typeface="Verdana"/>
                <a:cs typeface="Verdana"/>
              </a:rPr>
              <a:t>.</a:t>
            </a:r>
            <a:r>
              <a:rPr dirty="0" sz="1700" spc="-145">
                <a:latin typeface="Tahoma"/>
                <a:cs typeface="Tahoma"/>
              </a:rPr>
              <a:t>مهتايقالخأو</a:t>
            </a:r>
            <a:r>
              <a:rPr dirty="0" sz="1700" spc="-100">
                <a:latin typeface="Tahoma"/>
                <a:cs typeface="Tahoma"/>
              </a:rPr>
              <a:t> </a:t>
            </a:r>
            <a:r>
              <a:rPr dirty="0" sz="1700" spc="-175">
                <a:latin typeface="Tahoma"/>
                <a:cs typeface="Tahoma"/>
              </a:rPr>
              <a:t>ناسنإلا</a:t>
            </a:r>
            <a:r>
              <a:rPr dirty="0" sz="1700" spc="-80">
                <a:latin typeface="Tahoma"/>
                <a:cs typeface="Tahoma"/>
              </a:rPr>
              <a:t> </a:t>
            </a:r>
            <a:r>
              <a:rPr dirty="0" sz="1700">
                <a:latin typeface="Tahoma"/>
                <a:cs typeface="Tahoma"/>
              </a:rPr>
              <a:t>قوقح</a:t>
            </a:r>
            <a:r>
              <a:rPr dirty="0" sz="1700" spc="-45">
                <a:latin typeface="Tahoma"/>
                <a:cs typeface="Tahoma"/>
              </a:rPr>
              <a:t> </a:t>
            </a:r>
            <a:r>
              <a:rPr dirty="0" sz="1700" spc="-165">
                <a:latin typeface="Tahoma"/>
                <a:cs typeface="Tahoma"/>
              </a:rPr>
              <a:t>يلع</a:t>
            </a:r>
            <a:r>
              <a:rPr dirty="0" sz="1700" spc="-80">
                <a:latin typeface="Tahoma"/>
                <a:cs typeface="Tahoma"/>
              </a:rPr>
              <a:t> </a:t>
            </a:r>
            <a:r>
              <a:rPr dirty="0" sz="1700" spc="-330">
                <a:latin typeface="Tahoma"/>
                <a:cs typeface="Tahoma"/>
              </a:rPr>
              <a:t>اهريثأتل</a:t>
            </a:r>
            <a:endParaRPr sz="1700">
              <a:latin typeface="Tahoma"/>
              <a:cs typeface="Tahoma"/>
            </a:endParaRPr>
          </a:p>
          <a:p>
            <a:pPr algn="r" marL="4600575" marR="43180">
              <a:lnSpc>
                <a:spcPct val="150000"/>
              </a:lnSpc>
            </a:pPr>
            <a:r>
              <a:rPr dirty="0" sz="1700" spc="-225" i="1">
                <a:latin typeface="Verdana"/>
                <a:cs typeface="Verdana"/>
              </a:rPr>
              <a:t>.</a:t>
            </a:r>
            <a:r>
              <a:rPr dirty="0" sz="1700" spc="-225">
                <a:latin typeface="Tahoma"/>
                <a:cs typeface="Tahoma"/>
              </a:rPr>
              <a:t>اهتنايصو</a:t>
            </a:r>
            <a:r>
              <a:rPr dirty="0" sz="1700" spc="-75">
                <a:latin typeface="Tahoma"/>
                <a:cs typeface="Tahoma"/>
              </a:rPr>
              <a:t> </a:t>
            </a:r>
            <a:r>
              <a:rPr dirty="0" sz="1700" spc="-65">
                <a:latin typeface="Tahoma"/>
                <a:cs typeface="Tahoma"/>
              </a:rPr>
              <a:t>يعانطصالا</a:t>
            </a:r>
            <a:r>
              <a:rPr dirty="0" sz="1700" spc="-60">
                <a:latin typeface="Tahoma"/>
                <a:cs typeface="Tahoma"/>
              </a:rPr>
              <a:t> </a:t>
            </a:r>
            <a:r>
              <a:rPr dirty="0" sz="1700" spc="-60">
                <a:latin typeface="Tahoma"/>
                <a:cs typeface="Tahoma"/>
              </a:rPr>
              <a:t>ءاكذلا</a:t>
            </a:r>
            <a:r>
              <a:rPr dirty="0" sz="1700" spc="-55">
                <a:latin typeface="Tahoma"/>
                <a:cs typeface="Tahoma"/>
              </a:rPr>
              <a:t> </a:t>
            </a:r>
            <a:r>
              <a:rPr dirty="0" sz="1700" spc="85">
                <a:latin typeface="Tahoma"/>
                <a:cs typeface="Tahoma"/>
              </a:rPr>
              <a:t>ةمظنا</a:t>
            </a:r>
            <a:r>
              <a:rPr dirty="0" sz="1700" spc="-60">
                <a:latin typeface="Tahoma"/>
                <a:cs typeface="Tahoma"/>
              </a:rPr>
              <a:t> </a:t>
            </a:r>
            <a:r>
              <a:rPr dirty="0" sz="1700" spc="-170">
                <a:latin typeface="Tahoma"/>
                <a:cs typeface="Tahoma"/>
              </a:rPr>
              <a:t>ثيدحتو</a:t>
            </a:r>
            <a:r>
              <a:rPr dirty="0" sz="1700" spc="-55">
                <a:latin typeface="Tahoma"/>
                <a:cs typeface="Tahoma"/>
              </a:rPr>
              <a:t> </a:t>
            </a:r>
            <a:r>
              <a:rPr dirty="0" sz="1700" spc="-155">
                <a:latin typeface="Tahoma"/>
                <a:cs typeface="Tahoma"/>
              </a:rPr>
              <a:t>مادختسال</a:t>
            </a:r>
            <a:r>
              <a:rPr dirty="0" sz="1700" spc="-40">
                <a:latin typeface="Tahoma"/>
                <a:cs typeface="Tahoma"/>
              </a:rPr>
              <a:t> </a:t>
            </a:r>
            <a:r>
              <a:rPr dirty="0" sz="1700" spc="-204">
                <a:latin typeface="Tahoma"/>
                <a:cs typeface="Tahoma"/>
              </a:rPr>
              <a:t>ةيلاعلا</a:t>
            </a:r>
            <a:r>
              <a:rPr dirty="0" sz="1700" spc="-50">
                <a:latin typeface="Tahoma"/>
                <a:cs typeface="Tahoma"/>
              </a:rPr>
              <a:t> </a:t>
            </a:r>
            <a:r>
              <a:rPr dirty="0" sz="1700" spc="-320">
                <a:latin typeface="Tahoma"/>
                <a:cs typeface="Tahoma"/>
              </a:rPr>
              <a:t>ةفلكتلا</a:t>
            </a:r>
            <a:r>
              <a:rPr dirty="0" sz="1700" spc="-30">
                <a:latin typeface="Tahoma"/>
                <a:cs typeface="Tahoma"/>
              </a:rPr>
              <a:t> </a:t>
            </a:r>
            <a:r>
              <a:rPr dirty="0" sz="1700" spc="-150" i="1">
                <a:latin typeface="Verdana"/>
                <a:cs typeface="Verdana"/>
              </a:rPr>
              <a:t>-</a:t>
            </a:r>
            <a:r>
              <a:rPr dirty="0" sz="1700" spc="-50">
                <a:latin typeface="Tahoma"/>
                <a:cs typeface="Tahoma"/>
              </a:rPr>
              <a:t>۷</a:t>
            </a:r>
            <a:r>
              <a:rPr dirty="0" sz="1700" spc="-50">
                <a:latin typeface="Tahoma"/>
                <a:cs typeface="Tahoma"/>
              </a:rPr>
              <a:t> </a:t>
            </a:r>
            <a:r>
              <a:rPr dirty="0" sz="1700" spc="-350" i="1">
                <a:latin typeface="Verdana"/>
                <a:cs typeface="Verdana"/>
              </a:rPr>
              <a:t>.</a:t>
            </a:r>
            <a:r>
              <a:rPr dirty="0" sz="1700" spc="-350">
                <a:latin typeface="Tahoma"/>
                <a:cs typeface="Tahoma"/>
              </a:rPr>
              <a:t>ةيرشبلا</a:t>
            </a:r>
            <a:r>
              <a:rPr dirty="0" sz="1700" spc="-65">
                <a:latin typeface="Tahoma"/>
                <a:cs typeface="Tahoma"/>
              </a:rPr>
              <a:t> </a:t>
            </a:r>
            <a:r>
              <a:rPr dirty="0" sz="1700" spc="-220">
                <a:latin typeface="Tahoma"/>
                <a:cs typeface="Tahoma"/>
              </a:rPr>
              <a:t>ميقلاو</a:t>
            </a:r>
            <a:r>
              <a:rPr dirty="0" sz="1700" spc="-90">
                <a:latin typeface="Tahoma"/>
                <a:cs typeface="Tahoma"/>
              </a:rPr>
              <a:t> </a:t>
            </a:r>
            <a:r>
              <a:rPr dirty="0" sz="1700" spc="-215">
                <a:latin typeface="Tahoma"/>
                <a:cs typeface="Tahoma"/>
              </a:rPr>
              <a:t>تايقالخألاب</a:t>
            </a:r>
            <a:r>
              <a:rPr dirty="0" sz="1700" spc="-75">
                <a:latin typeface="Tahoma"/>
                <a:cs typeface="Tahoma"/>
              </a:rPr>
              <a:t> </a:t>
            </a:r>
            <a:r>
              <a:rPr dirty="0" sz="1700" spc="-65">
                <a:latin typeface="Tahoma"/>
                <a:cs typeface="Tahoma"/>
              </a:rPr>
              <a:t>يعانطصالا</a:t>
            </a:r>
            <a:r>
              <a:rPr dirty="0" sz="1700" spc="-75">
                <a:latin typeface="Tahoma"/>
                <a:cs typeface="Tahoma"/>
              </a:rPr>
              <a:t> </a:t>
            </a:r>
            <a:r>
              <a:rPr dirty="0" sz="1700" spc="-60">
                <a:latin typeface="Tahoma"/>
                <a:cs typeface="Tahoma"/>
              </a:rPr>
              <a:t>ءاكذلا</a:t>
            </a:r>
            <a:r>
              <a:rPr dirty="0" sz="1700" spc="-60">
                <a:latin typeface="Tahoma"/>
                <a:cs typeface="Tahoma"/>
              </a:rPr>
              <a:t> </a:t>
            </a:r>
            <a:r>
              <a:rPr dirty="0" sz="1700" spc="85">
                <a:latin typeface="Tahoma"/>
                <a:cs typeface="Tahoma"/>
              </a:rPr>
              <a:t>ةمظنأ</a:t>
            </a:r>
            <a:r>
              <a:rPr dirty="0" sz="1700" spc="-60">
                <a:latin typeface="Tahoma"/>
                <a:cs typeface="Tahoma"/>
              </a:rPr>
              <a:t> </a:t>
            </a:r>
            <a:r>
              <a:rPr dirty="0" sz="1700" spc="70">
                <a:latin typeface="Tahoma"/>
                <a:cs typeface="Tahoma"/>
              </a:rPr>
              <a:t>كاردإ</a:t>
            </a:r>
            <a:r>
              <a:rPr dirty="0" sz="1700" spc="-50">
                <a:latin typeface="Tahoma"/>
                <a:cs typeface="Tahoma"/>
              </a:rPr>
              <a:t> </a:t>
            </a:r>
            <a:r>
              <a:rPr dirty="0" sz="1700" spc="155">
                <a:latin typeface="Tahoma"/>
                <a:cs typeface="Tahoma"/>
              </a:rPr>
              <a:t>مدع</a:t>
            </a:r>
            <a:r>
              <a:rPr dirty="0" sz="1700" spc="-40">
                <a:latin typeface="Tahoma"/>
                <a:cs typeface="Tahoma"/>
              </a:rPr>
              <a:t> </a:t>
            </a:r>
            <a:r>
              <a:rPr dirty="0" sz="1700" spc="-150" i="1">
                <a:latin typeface="Verdana"/>
                <a:cs typeface="Verdana"/>
              </a:rPr>
              <a:t>-</a:t>
            </a:r>
            <a:r>
              <a:rPr dirty="0" sz="1700" spc="-50">
                <a:latin typeface="Tahoma"/>
                <a:cs typeface="Tahoma"/>
              </a:rPr>
              <a:t>8</a:t>
            </a:r>
            <a:endParaRPr sz="1700">
              <a:latin typeface="Tahoma"/>
              <a:cs typeface="Tahoma"/>
            </a:endParaRPr>
          </a:p>
          <a:p>
            <a:pPr algn="r" marL="4133850" marR="43180">
              <a:lnSpc>
                <a:spcPct val="100000"/>
              </a:lnSpc>
              <a:spcBef>
                <a:spcPts val="1020"/>
              </a:spcBef>
            </a:pPr>
            <a:r>
              <a:rPr dirty="0" sz="1700" i="1">
                <a:latin typeface="Verdana"/>
                <a:cs typeface="Verdana"/>
              </a:rPr>
              <a:t>.</a:t>
            </a:r>
            <a:r>
              <a:rPr dirty="0" sz="1700">
                <a:latin typeface="Tahoma"/>
                <a:cs typeface="Tahoma"/>
              </a:rPr>
              <a:t>اهلمع</a:t>
            </a:r>
            <a:r>
              <a:rPr dirty="0" sz="1700" spc="-65">
                <a:latin typeface="Tahoma"/>
                <a:cs typeface="Tahoma"/>
              </a:rPr>
              <a:t> </a:t>
            </a:r>
            <a:r>
              <a:rPr dirty="0" sz="1700">
                <a:latin typeface="Tahoma"/>
                <a:cs typeface="Tahoma"/>
              </a:rPr>
              <a:t>ماظن</a:t>
            </a:r>
            <a:r>
              <a:rPr dirty="0" sz="1700" spc="-45">
                <a:latin typeface="Tahoma"/>
                <a:cs typeface="Tahoma"/>
              </a:rPr>
              <a:t> </a:t>
            </a:r>
            <a:r>
              <a:rPr dirty="0" sz="1700" spc="-204">
                <a:latin typeface="Tahoma"/>
                <a:cs typeface="Tahoma"/>
              </a:rPr>
              <a:t>يف</a:t>
            </a:r>
            <a:r>
              <a:rPr dirty="0" sz="1700" spc="-75">
                <a:latin typeface="Tahoma"/>
                <a:cs typeface="Tahoma"/>
              </a:rPr>
              <a:t> </a:t>
            </a:r>
            <a:r>
              <a:rPr dirty="0" sz="1700" spc="-170">
                <a:latin typeface="Tahoma"/>
                <a:cs typeface="Tahoma"/>
              </a:rPr>
              <a:t>ريوطتلاو</a:t>
            </a:r>
            <a:r>
              <a:rPr dirty="0" sz="1700" spc="-55">
                <a:latin typeface="Tahoma"/>
                <a:cs typeface="Tahoma"/>
              </a:rPr>
              <a:t> </a:t>
            </a:r>
            <a:r>
              <a:rPr dirty="0" sz="1700" spc="-409">
                <a:latin typeface="Tahoma"/>
                <a:cs typeface="Tahoma"/>
              </a:rPr>
              <a:t>رييغتلا</a:t>
            </a:r>
            <a:r>
              <a:rPr dirty="0" sz="1700" spc="-50">
                <a:latin typeface="Tahoma"/>
                <a:cs typeface="Tahoma"/>
              </a:rPr>
              <a:t> </a:t>
            </a:r>
            <a:r>
              <a:rPr dirty="0" sz="1700" spc="-160">
                <a:latin typeface="Tahoma"/>
                <a:cs typeface="Tahoma"/>
              </a:rPr>
              <a:t>يلع</a:t>
            </a:r>
            <a:r>
              <a:rPr dirty="0" sz="1700" spc="-95">
                <a:latin typeface="Tahoma"/>
                <a:cs typeface="Tahoma"/>
              </a:rPr>
              <a:t> </a:t>
            </a:r>
            <a:r>
              <a:rPr dirty="0" sz="1700" spc="-65">
                <a:latin typeface="Tahoma"/>
                <a:cs typeface="Tahoma"/>
              </a:rPr>
              <a:t>يعانطصالا</a:t>
            </a:r>
            <a:r>
              <a:rPr dirty="0" sz="1700" spc="-75">
                <a:latin typeface="Tahoma"/>
                <a:cs typeface="Tahoma"/>
              </a:rPr>
              <a:t> </a:t>
            </a:r>
            <a:r>
              <a:rPr dirty="0" sz="1700" spc="-45">
                <a:latin typeface="Tahoma"/>
                <a:cs typeface="Tahoma"/>
              </a:rPr>
              <a:t>ءاكذلا</a:t>
            </a:r>
            <a:r>
              <a:rPr dirty="0" sz="1700" spc="-65">
                <a:latin typeface="Tahoma"/>
                <a:cs typeface="Tahoma"/>
              </a:rPr>
              <a:t> </a:t>
            </a:r>
            <a:r>
              <a:rPr dirty="0" sz="1700" spc="85">
                <a:latin typeface="Tahoma"/>
                <a:cs typeface="Tahoma"/>
              </a:rPr>
              <a:t>ةمظنأ</a:t>
            </a:r>
            <a:r>
              <a:rPr dirty="0" sz="1700" spc="-35">
                <a:latin typeface="Tahoma"/>
                <a:cs typeface="Tahoma"/>
              </a:rPr>
              <a:t> </a:t>
            </a:r>
            <a:r>
              <a:rPr dirty="0" sz="1700" spc="-10">
                <a:latin typeface="Tahoma"/>
                <a:cs typeface="Tahoma"/>
              </a:rPr>
              <a:t>ةردق</a:t>
            </a:r>
            <a:r>
              <a:rPr dirty="0" sz="1700" spc="-55">
                <a:latin typeface="Tahoma"/>
                <a:cs typeface="Tahoma"/>
              </a:rPr>
              <a:t> </a:t>
            </a:r>
            <a:r>
              <a:rPr dirty="0" sz="1700" spc="160">
                <a:latin typeface="Tahoma"/>
                <a:cs typeface="Tahoma"/>
              </a:rPr>
              <a:t>مدع</a:t>
            </a:r>
            <a:r>
              <a:rPr dirty="0" sz="1700" spc="-40">
                <a:latin typeface="Tahoma"/>
                <a:cs typeface="Tahoma"/>
              </a:rPr>
              <a:t> </a:t>
            </a:r>
            <a:r>
              <a:rPr dirty="0" sz="1700" spc="-150" i="1">
                <a:latin typeface="Verdana"/>
                <a:cs typeface="Verdana"/>
              </a:rPr>
              <a:t>-</a:t>
            </a:r>
            <a:r>
              <a:rPr dirty="0" sz="1700" spc="-50">
                <a:latin typeface="Tahoma"/>
                <a:cs typeface="Tahoma"/>
              </a:rPr>
              <a:t>۹</a:t>
            </a:r>
            <a:endParaRPr sz="1700">
              <a:latin typeface="Tahoma"/>
              <a:cs typeface="Tahoma"/>
            </a:endParaRPr>
          </a:p>
          <a:p>
            <a:pPr algn="r" marL="50800" marR="44450" indent="-1270">
              <a:lnSpc>
                <a:spcPct val="150000"/>
              </a:lnSpc>
            </a:pPr>
            <a:r>
              <a:rPr dirty="0" sz="1700" spc="-229">
                <a:latin typeface="Tahoma"/>
                <a:cs typeface="Tahoma"/>
              </a:rPr>
              <a:t>راكتبالاو</a:t>
            </a:r>
            <a:r>
              <a:rPr dirty="0" sz="1700" spc="5">
                <a:latin typeface="Tahoma"/>
                <a:cs typeface="Tahoma"/>
              </a:rPr>
              <a:t> </a:t>
            </a:r>
            <a:r>
              <a:rPr dirty="0" sz="1700" spc="-130">
                <a:latin typeface="Tahoma"/>
                <a:cs typeface="Tahoma"/>
              </a:rPr>
              <a:t>عادبإلا</a:t>
            </a:r>
            <a:r>
              <a:rPr dirty="0" sz="1700" spc="10">
                <a:latin typeface="Tahoma"/>
                <a:cs typeface="Tahoma"/>
              </a:rPr>
              <a:t> </a:t>
            </a:r>
            <a:r>
              <a:rPr dirty="0" sz="1700" spc="-165">
                <a:latin typeface="Tahoma"/>
                <a:cs typeface="Tahoma"/>
              </a:rPr>
              <a:t>يلع</a:t>
            </a:r>
            <a:r>
              <a:rPr dirty="0" sz="1700" spc="10">
                <a:latin typeface="Tahoma"/>
                <a:cs typeface="Tahoma"/>
              </a:rPr>
              <a:t> </a:t>
            </a:r>
            <a:r>
              <a:rPr dirty="0" sz="1700" spc="-130">
                <a:latin typeface="Tahoma"/>
                <a:cs typeface="Tahoma"/>
              </a:rPr>
              <a:t>اهتردق</a:t>
            </a:r>
            <a:r>
              <a:rPr dirty="0" sz="1700" spc="10">
                <a:latin typeface="Tahoma"/>
                <a:cs typeface="Tahoma"/>
              </a:rPr>
              <a:t> </a:t>
            </a:r>
            <a:r>
              <a:rPr dirty="0" sz="1700" spc="175">
                <a:latin typeface="Tahoma"/>
                <a:cs typeface="Tahoma"/>
              </a:rPr>
              <a:t>مدعو</a:t>
            </a:r>
            <a:r>
              <a:rPr dirty="0" sz="1700" spc="10">
                <a:latin typeface="Tahoma"/>
                <a:cs typeface="Tahoma"/>
              </a:rPr>
              <a:t> </a:t>
            </a:r>
            <a:r>
              <a:rPr dirty="0" sz="1700">
                <a:latin typeface="Tahoma"/>
                <a:cs typeface="Tahoma"/>
              </a:rPr>
              <a:t>لمعلا</a:t>
            </a:r>
            <a:r>
              <a:rPr dirty="0" sz="1700" spc="10">
                <a:latin typeface="Tahoma"/>
                <a:cs typeface="Tahoma"/>
              </a:rPr>
              <a:t> </a:t>
            </a:r>
            <a:r>
              <a:rPr dirty="0" sz="1700" spc="-575">
                <a:latin typeface="Tahoma"/>
                <a:cs typeface="Tahoma"/>
              </a:rPr>
              <a:t>ةئيب</a:t>
            </a:r>
            <a:r>
              <a:rPr dirty="0" sz="1700" spc="5">
                <a:latin typeface="Tahoma"/>
                <a:cs typeface="Tahoma"/>
              </a:rPr>
              <a:t> </a:t>
            </a:r>
            <a:r>
              <a:rPr dirty="0" sz="1700" spc="-204">
                <a:latin typeface="Tahoma"/>
                <a:cs typeface="Tahoma"/>
              </a:rPr>
              <a:t>يف</a:t>
            </a:r>
            <a:r>
              <a:rPr dirty="0" sz="1700" spc="15">
                <a:latin typeface="Tahoma"/>
                <a:cs typeface="Tahoma"/>
              </a:rPr>
              <a:t> </a:t>
            </a:r>
            <a:r>
              <a:rPr dirty="0" sz="1700" spc="-85">
                <a:latin typeface="Tahoma"/>
                <a:cs typeface="Tahoma"/>
              </a:rPr>
              <a:t>ثدحت</a:t>
            </a:r>
            <a:r>
              <a:rPr dirty="0" sz="1700" spc="15">
                <a:latin typeface="Tahoma"/>
                <a:cs typeface="Tahoma"/>
              </a:rPr>
              <a:t> </a:t>
            </a:r>
            <a:r>
              <a:rPr dirty="0" sz="1700" spc="-30">
                <a:latin typeface="Tahoma"/>
                <a:cs typeface="Tahoma"/>
              </a:rPr>
              <a:t>دق</a:t>
            </a:r>
            <a:r>
              <a:rPr dirty="0" sz="1700" spc="10">
                <a:latin typeface="Tahoma"/>
                <a:cs typeface="Tahoma"/>
              </a:rPr>
              <a:t> </a:t>
            </a:r>
            <a:r>
              <a:rPr dirty="0" sz="1700" spc="-330">
                <a:latin typeface="Tahoma"/>
                <a:cs typeface="Tahoma"/>
              </a:rPr>
              <a:t>يتلا</a:t>
            </a:r>
            <a:r>
              <a:rPr dirty="0" sz="1700" spc="10">
                <a:latin typeface="Tahoma"/>
                <a:cs typeface="Tahoma"/>
              </a:rPr>
              <a:t> </a:t>
            </a:r>
            <a:r>
              <a:rPr dirty="0" sz="1700" spc="-190">
                <a:latin typeface="Tahoma"/>
                <a:cs typeface="Tahoma"/>
              </a:rPr>
              <a:t>تاريغتلاو</a:t>
            </a:r>
            <a:r>
              <a:rPr dirty="0" sz="1700" spc="10">
                <a:latin typeface="Tahoma"/>
                <a:cs typeface="Tahoma"/>
              </a:rPr>
              <a:t> </a:t>
            </a:r>
            <a:r>
              <a:rPr dirty="0" sz="1700" spc="-30">
                <a:latin typeface="Tahoma"/>
                <a:cs typeface="Tahoma"/>
              </a:rPr>
              <a:t>فورظلل</a:t>
            </a:r>
            <a:r>
              <a:rPr dirty="0" sz="1700" spc="5">
                <a:latin typeface="Tahoma"/>
                <a:cs typeface="Tahoma"/>
              </a:rPr>
              <a:t> </a:t>
            </a:r>
            <a:r>
              <a:rPr dirty="0" sz="1700" spc="-60">
                <a:latin typeface="Tahoma"/>
                <a:cs typeface="Tahoma"/>
              </a:rPr>
              <a:t>يعانطصالا</a:t>
            </a:r>
            <a:r>
              <a:rPr dirty="0" sz="1700" spc="5">
                <a:latin typeface="Tahoma"/>
                <a:cs typeface="Tahoma"/>
              </a:rPr>
              <a:t> </a:t>
            </a:r>
            <a:r>
              <a:rPr dirty="0" sz="1700" spc="-30">
                <a:latin typeface="Tahoma"/>
                <a:cs typeface="Tahoma"/>
              </a:rPr>
              <a:t>ءاكذلا</a:t>
            </a:r>
            <a:r>
              <a:rPr dirty="0" sz="1700" spc="15">
                <a:latin typeface="Tahoma"/>
                <a:cs typeface="Tahoma"/>
              </a:rPr>
              <a:t> </a:t>
            </a:r>
            <a:r>
              <a:rPr dirty="0" sz="1700" spc="-260">
                <a:latin typeface="Tahoma"/>
                <a:cs typeface="Tahoma"/>
              </a:rPr>
              <a:t>ةباجتسا</a:t>
            </a:r>
            <a:r>
              <a:rPr dirty="0" sz="1700" spc="5">
                <a:latin typeface="Tahoma"/>
                <a:cs typeface="Tahoma"/>
              </a:rPr>
              <a:t> </a:t>
            </a:r>
            <a:r>
              <a:rPr dirty="0" sz="1700" spc="160">
                <a:latin typeface="Tahoma"/>
                <a:cs typeface="Tahoma"/>
              </a:rPr>
              <a:t>مدع</a:t>
            </a:r>
            <a:r>
              <a:rPr dirty="0" sz="1700" spc="10">
                <a:latin typeface="Tahoma"/>
                <a:cs typeface="Tahoma"/>
              </a:rPr>
              <a:t> </a:t>
            </a:r>
            <a:r>
              <a:rPr dirty="0" sz="1700" spc="-150" i="1">
                <a:latin typeface="Verdana"/>
                <a:cs typeface="Verdana"/>
              </a:rPr>
              <a:t>-</a:t>
            </a:r>
            <a:r>
              <a:rPr dirty="0" sz="1700" spc="-25">
                <a:latin typeface="Tahoma"/>
                <a:cs typeface="Tahoma"/>
              </a:rPr>
              <a:t>1</a:t>
            </a:r>
            <a:r>
              <a:rPr dirty="0" sz="1700" spc="-25">
                <a:latin typeface="Tahoma"/>
                <a:cs typeface="Tahoma"/>
              </a:rPr>
              <a:t>۰</a:t>
            </a:r>
            <a:r>
              <a:rPr dirty="0" sz="1700" spc="-25">
                <a:latin typeface="Tahoma"/>
                <a:cs typeface="Tahoma"/>
              </a:rPr>
              <a:t> </a:t>
            </a:r>
            <a:r>
              <a:rPr dirty="0" sz="1700" spc="-355" i="1">
                <a:latin typeface="Verdana"/>
                <a:cs typeface="Verdana"/>
              </a:rPr>
              <a:t>.</a:t>
            </a:r>
            <a:r>
              <a:rPr dirty="0" sz="1700" spc="-355">
                <a:latin typeface="Tahoma"/>
                <a:cs typeface="Tahoma"/>
              </a:rPr>
              <a:t>رشبلا</a:t>
            </a:r>
            <a:r>
              <a:rPr dirty="0" sz="1700" spc="-65">
                <a:latin typeface="Tahoma"/>
                <a:cs typeface="Tahoma"/>
              </a:rPr>
              <a:t> </a:t>
            </a:r>
            <a:r>
              <a:rPr dirty="0" sz="1700" spc="-10">
                <a:latin typeface="Tahoma"/>
                <a:cs typeface="Tahoma"/>
              </a:rPr>
              <a:t>ةردق</a:t>
            </a:r>
            <a:r>
              <a:rPr dirty="0" sz="1700" spc="-100">
                <a:latin typeface="Tahoma"/>
                <a:cs typeface="Tahoma"/>
              </a:rPr>
              <a:t> </a:t>
            </a:r>
            <a:r>
              <a:rPr dirty="0" sz="1700" spc="-25">
                <a:latin typeface="Tahoma"/>
                <a:cs typeface="Tahoma"/>
              </a:rPr>
              <a:t>لثم</a:t>
            </a:r>
            <a:endParaRPr sz="1700">
              <a:latin typeface="Tahoma"/>
              <a:cs typeface="Tahoma"/>
            </a:endParaRPr>
          </a:p>
          <a:p>
            <a:pPr algn="r" marL="50800" marR="43180">
              <a:lnSpc>
                <a:spcPct val="100000"/>
              </a:lnSpc>
              <a:spcBef>
                <a:spcPts val="1019"/>
              </a:spcBef>
            </a:pPr>
            <a:r>
              <a:rPr dirty="0" sz="1700">
                <a:latin typeface="Tahoma"/>
                <a:cs typeface="Tahoma"/>
              </a:rPr>
              <a:t>دامتعالاو</a:t>
            </a:r>
            <a:r>
              <a:rPr dirty="0" sz="1700" spc="-70">
                <a:latin typeface="Tahoma"/>
                <a:cs typeface="Tahoma"/>
              </a:rPr>
              <a:t> </a:t>
            </a:r>
            <a:r>
              <a:rPr dirty="0" sz="1700" spc="-40">
                <a:latin typeface="Tahoma"/>
                <a:cs typeface="Tahoma"/>
              </a:rPr>
              <a:t>نيفظوملاو</a:t>
            </a:r>
            <a:r>
              <a:rPr dirty="0" sz="1700" spc="60">
                <a:latin typeface="Tahoma"/>
                <a:cs typeface="Tahoma"/>
              </a:rPr>
              <a:t> </a:t>
            </a:r>
            <a:r>
              <a:rPr dirty="0" sz="1700">
                <a:latin typeface="Tahoma"/>
                <a:cs typeface="Tahoma"/>
              </a:rPr>
              <a:t>لامعلا</a:t>
            </a:r>
            <a:r>
              <a:rPr dirty="0" sz="1700" spc="70">
                <a:latin typeface="Tahoma"/>
                <a:cs typeface="Tahoma"/>
              </a:rPr>
              <a:t> </a:t>
            </a:r>
            <a:r>
              <a:rPr dirty="0" sz="1700" spc="215">
                <a:latin typeface="Tahoma"/>
                <a:cs typeface="Tahoma"/>
              </a:rPr>
              <a:t>نم</a:t>
            </a:r>
            <a:r>
              <a:rPr dirty="0" sz="1700" spc="65">
                <a:latin typeface="Tahoma"/>
                <a:cs typeface="Tahoma"/>
              </a:rPr>
              <a:t> </a:t>
            </a:r>
            <a:r>
              <a:rPr dirty="0" sz="1700" spc="-114">
                <a:latin typeface="Tahoma"/>
                <a:cs typeface="Tahoma"/>
              </a:rPr>
              <a:t>ديدعلا</a:t>
            </a:r>
            <a:r>
              <a:rPr dirty="0" sz="1700" spc="55">
                <a:latin typeface="Tahoma"/>
                <a:cs typeface="Tahoma"/>
              </a:rPr>
              <a:t> </a:t>
            </a:r>
            <a:r>
              <a:rPr dirty="0" sz="1700" spc="145">
                <a:latin typeface="Tahoma"/>
                <a:cs typeface="Tahoma"/>
              </a:rPr>
              <a:t>نع</a:t>
            </a:r>
            <a:r>
              <a:rPr dirty="0" sz="1700" spc="60">
                <a:latin typeface="Tahoma"/>
                <a:cs typeface="Tahoma"/>
              </a:rPr>
              <a:t> </a:t>
            </a:r>
            <a:r>
              <a:rPr dirty="0" sz="1700" spc="-229">
                <a:latin typeface="Tahoma"/>
                <a:cs typeface="Tahoma"/>
              </a:rPr>
              <a:t>مهئانغتسال</a:t>
            </a:r>
            <a:r>
              <a:rPr dirty="0" sz="1700" spc="95">
                <a:latin typeface="Tahoma"/>
                <a:cs typeface="Tahoma"/>
              </a:rPr>
              <a:t> </a:t>
            </a:r>
            <a:r>
              <a:rPr dirty="0" sz="1700" spc="-145">
                <a:latin typeface="Tahoma"/>
                <a:cs typeface="Tahoma"/>
              </a:rPr>
              <a:t>ةلاطبلا</a:t>
            </a:r>
            <a:r>
              <a:rPr dirty="0" sz="1700" spc="60">
                <a:latin typeface="Tahoma"/>
                <a:cs typeface="Tahoma"/>
              </a:rPr>
              <a:t> </a:t>
            </a:r>
            <a:r>
              <a:rPr dirty="0" sz="1700" spc="-160">
                <a:latin typeface="Tahoma"/>
                <a:cs typeface="Tahoma"/>
              </a:rPr>
              <a:t>يلا</a:t>
            </a:r>
            <a:r>
              <a:rPr dirty="0" sz="1700" spc="55">
                <a:latin typeface="Tahoma"/>
                <a:cs typeface="Tahoma"/>
              </a:rPr>
              <a:t> </a:t>
            </a:r>
            <a:r>
              <a:rPr dirty="0" sz="1700" spc="-45">
                <a:latin typeface="Tahoma"/>
                <a:cs typeface="Tahoma"/>
              </a:rPr>
              <a:t>يدؤي</a:t>
            </a:r>
            <a:r>
              <a:rPr dirty="0" sz="1700" spc="60">
                <a:latin typeface="Tahoma"/>
                <a:cs typeface="Tahoma"/>
              </a:rPr>
              <a:t> </a:t>
            </a:r>
            <a:r>
              <a:rPr dirty="0" sz="1700" spc="-45">
                <a:latin typeface="Tahoma"/>
                <a:cs typeface="Tahoma"/>
              </a:rPr>
              <a:t>يعانطصالا</a:t>
            </a:r>
            <a:r>
              <a:rPr dirty="0" sz="1700" spc="50">
                <a:latin typeface="Tahoma"/>
                <a:cs typeface="Tahoma"/>
              </a:rPr>
              <a:t> </a:t>
            </a:r>
            <a:r>
              <a:rPr dirty="0" sz="1700" spc="-20">
                <a:latin typeface="Tahoma"/>
                <a:cs typeface="Tahoma"/>
              </a:rPr>
              <a:t>ءاكذلا</a:t>
            </a:r>
            <a:r>
              <a:rPr dirty="0" sz="1700" spc="60">
                <a:latin typeface="Tahoma"/>
                <a:cs typeface="Tahoma"/>
              </a:rPr>
              <a:t> </a:t>
            </a:r>
            <a:r>
              <a:rPr dirty="0" sz="1700" spc="-465">
                <a:latin typeface="Tahoma"/>
                <a:cs typeface="Tahoma"/>
              </a:rPr>
              <a:t>ةينقت</a:t>
            </a:r>
            <a:r>
              <a:rPr dirty="0" sz="1700" spc="145">
                <a:latin typeface="Tahoma"/>
                <a:cs typeface="Tahoma"/>
              </a:rPr>
              <a:t> </a:t>
            </a:r>
            <a:r>
              <a:rPr dirty="0" sz="1700" spc="-100">
                <a:latin typeface="Tahoma"/>
                <a:cs typeface="Tahoma"/>
              </a:rPr>
              <a:t>مادختسا</a:t>
            </a:r>
            <a:r>
              <a:rPr dirty="0" sz="1700" spc="65">
                <a:latin typeface="Tahoma"/>
                <a:cs typeface="Tahoma"/>
              </a:rPr>
              <a:t> </a:t>
            </a:r>
            <a:r>
              <a:rPr dirty="0" sz="1700" spc="75">
                <a:latin typeface="Tahoma"/>
                <a:cs typeface="Tahoma"/>
              </a:rPr>
              <a:t>نأ</a:t>
            </a:r>
            <a:r>
              <a:rPr dirty="0" sz="1700" spc="60">
                <a:latin typeface="Tahoma"/>
                <a:cs typeface="Tahoma"/>
              </a:rPr>
              <a:t> </a:t>
            </a:r>
            <a:r>
              <a:rPr dirty="0" sz="1700" spc="-150" i="1">
                <a:latin typeface="Verdana"/>
                <a:cs typeface="Verdana"/>
              </a:rPr>
              <a:t>-</a:t>
            </a:r>
            <a:r>
              <a:rPr dirty="0" sz="1700" spc="-25">
                <a:latin typeface="Tahoma"/>
                <a:cs typeface="Tahoma"/>
              </a:rPr>
              <a:t>11</a:t>
            </a:r>
            <a:endParaRPr sz="1700">
              <a:latin typeface="Tahoma"/>
              <a:cs typeface="Tahoma"/>
            </a:endParaRPr>
          </a:p>
          <a:p>
            <a:pPr algn="r" marL="9273540" marR="45085">
              <a:lnSpc>
                <a:spcPct val="100000"/>
              </a:lnSpc>
              <a:spcBef>
                <a:spcPts val="1019"/>
              </a:spcBef>
            </a:pPr>
            <a:r>
              <a:rPr dirty="0" sz="1700" spc="-190" i="1">
                <a:latin typeface="Verdana"/>
                <a:cs typeface="Verdana"/>
              </a:rPr>
              <a:t>.</a:t>
            </a:r>
            <a:r>
              <a:rPr dirty="0" sz="1700" spc="-190">
                <a:latin typeface="Tahoma"/>
                <a:cs typeface="Tahoma"/>
              </a:rPr>
              <a:t>ناسنإلا</a:t>
            </a:r>
            <a:r>
              <a:rPr dirty="0" sz="1700" spc="-55">
                <a:latin typeface="Tahoma"/>
                <a:cs typeface="Tahoma"/>
              </a:rPr>
              <a:t> </a:t>
            </a:r>
            <a:r>
              <a:rPr dirty="0" sz="1700" spc="225">
                <a:latin typeface="Tahoma"/>
                <a:cs typeface="Tahoma"/>
              </a:rPr>
              <a:t>نم</a:t>
            </a:r>
            <a:r>
              <a:rPr dirty="0" sz="1700" spc="-135">
                <a:latin typeface="Tahoma"/>
                <a:cs typeface="Tahoma"/>
              </a:rPr>
              <a:t> </a:t>
            </a:r>
            <a:r>
              <a:rPr dirty="0" sz="1700" spc="-750">
                <a:latin typeface="Tahoma"/>
                <a:cs typeface="Tahoma"/>
              </a:rPr>
              <a:t>الدب</a:t>
            </a:r>
            <a:r>
              <a:rPr dirty="0" baseline="9803" sz="2550" spc="-1125">
                <a:latin typeface="Tahoma"/>
                <a:cs typeface="Tahoma"/>
              </a:rPr>
              <a:t>"</a:t>
            </a:r>
            <a:r>
              <a:rPr dirty="0" baseline="9803" sz="2550" spc="3247">
                <a:latin typeface="Tahoma"/>
                <a:cs typeface="Tahoma"/>
              </a:rPr>
              <a:t> </a:t>
            </a:r>
            <a:r>
              <a:rPr dirty="0" sz="1700" spc="-280">
                <a:latin typeface="Tahoma"/>
                <a:cs typeface="Tahoma"/>
              </a:rPr>
              <a:t>اهيلع</a:t>
            </a:r>
            <a:endParaRPr sz="1700">
              <a:latin typeface="Tahoma"/>
              <a:cs typeface="Tahoma"/>
            </a:endParaRPr>
          </a:p>
        </p:txBody>
      </p:sp>
      <p:sp>
        <p:nvSpPr>
          <p:cNvPr id="4" name="object 4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7488681" y="366522"/>
            <a:ext cx="3515360" cy="7264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581025" marR="580390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12700" marR="5080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ctr" marL="12700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3" name="object 3" descr=""/>
          <p:cNvSpPr/>
          <p:nvPr/>
        </p:nvSpPr>
        <p:spPr>
          <a:xfrm>
            <a:off x="457200" y="2546604"/>
            <a:ext cx="11506200" cy="3630295"/>
          </a:xfrm>
          <a:custGeom>
            <a:avLst/>
            <a:gdLst/>
            <a:ahLst/>
            <a:cxnLst/>
            <a:rect l="l" t="t" r="r" b="b"/>
            <a:pathLst>
              <a:path w="11506200" h="3630295">
                <a:moveTo>
                  <a:pt x="11506200" y="0"/>
                </a:moveTo>
                <a:lnTo>
                  <a:pt x="0" y="0"/>
                </a:lnTo>
                <a:lnTo>
                  <a:pt x="0" y="3630167"/>
                </a:lnTo>
                <a:lnTo>
                  <a:pt x="11506200" y="3630167"/>
                </a:lnTo>
                <a:lnTo>
                  <a:pt x="115062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 descr=""/>
          <p:cNvSpPr txBox="1"/>
          <p:nvPr/>
        </p:nvSpPr>
        <p:spPr>
          <a:xfrm>
            <a:off x="535940" y="2687573"/>
            <a:ext cx="11351260" cy="309499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95"/>
              </a:spcBef>
            </a:pPr>
            <a:r>
              <a:rPr dirty="0" sz="1900">
                <a:latin typeface="Tahoma"/>
                <a:cs typeface="Tahoma"/>
              </a:rPr>
              <a:t>دجوت</a:t>
            </a:r>
            <a:r>
              <a:rPr dirty="0" sz="1900" spc="110">
                <a:latin typeface="Tahoma"/>
                <a:cs typeface="Tahoma"/>
              </a:rPr>
              <a:t> </a:t>
            </a:r>
            <a:r>
              <a:rPr dirty="0" sz="1900" spc="-45">
                <a:latin typeface="Tahoma"/>
                <a:cs typeface="Tahoma"/>
              </a:rPr>
              <a:t>نكلو</a:t>
            </a:r>
            <a:r>
              <a:rPr dirty="0" sz="1900" spc="135">
                <a:latin typeface="Tahoma"/>
                <a:cs typeface="Tahoma"/>
              </a:rPr>
              <a:t> </a:t>
            </a:r>
            <a:r>
              <a:rPr dirty="0" sz="1900">
                <a:latin typeface="Tahoma"/>
                <a:cs typeface="Tahoma"/>
              </a:rPr>
              <a:t>،تاءارجإلا</a:t>
            </a:r>
            <a:r>
              <a:rPr dirty="0" sz="1900" spc="130">
                <a:latin typeface="Tahoma"/>
                <a:cs typeface="Tahoma"/>
              </a:rPr>
              <a:t> </a:t>
            </a:r>
            <a:r>
              <a:rPr dirty="0" sz="1900" spc="-95">
                <a:latin typeface="Tahoma"/>
                <a:cs typeface="Tahoma"/>
              </a:rPr>
              <a:t>يف</a:t>
            </a:r>
            <a:r>
              <a:rPr dirty="0" sz="1900" spc="120">
                <a:latin typeface="Tahoma"/>
                <a:cs typeface="Tahoma"/>
              </a:rPr>
              <a:t> </a:t>
            </a:r>
            <a:r>
              <a:rPr dirty="0" sz="1900" spc="-195">
                <a:latin typeface="Tahoma"/>
                <a:cs typeface="Tahoma"/>
              </a:rPr>
              <a:t>طئاسولا</a:t>
            </a:r>
            <a:r>
              <a:rPr dirty="0" sz="1900" spc="120">
                <a:latin typeface="Tahoma"/>
                <a:cs typeface="Tahoma"/>
              </a:rPr>
              <a:t> </a:t>
            </a:r>
            <a:r>
              <a:rPr dirty="0" sz="1900" spc="320">
                <a:latin typeface="Tahoma"/>
                <a:cs typeface="Tahoma"/>
              </a:rPr>
              <a:t>هذه</a:t>
            </a:r>
            <a:r>
              <a:rPr dirty="0" sz="1900" spc="135">
                <a:latin typeface="Tahoma"/>
                <a:cs typeface="Tahoma"/>
              </a:rPr>
              <a:t> </a:t>
            </a:r>
            <a:r>
              <a:rPr dirty="0" sz="1900" spc="105">
                <a:latin typeface="Tahoma"/>
                <a:cs typeface="Tahoma"/>
              </a:rPr>
              <a:t>رود</a:t>
            </a:r>
            <a:r>
              <a:rPr dirty="0" sz="1900" spc="130">
                <a:latin typeface="Tahoma"/>
                <a:cs typeface="Tahoma"/>
              </a:rPr>
              <a:t> </a:t>
            </a:r>
            <a:r>
              <a:rPr dirty="0" sz="1900" spc="-120">
                <a:latin typeface="Tahoma"/>
                <a:cs typeface="Tahoma"/>
              </a:rPr>
              <a:t>مظنت</a:t>
            </a:r>
            <a:r>
              <a:rPr dirty="0" sz="1900" spc="130">
                <a:latin typeface="Tahoma"/>
                <a:cs typeface="Tahoma"/>
              </a:rPr>
              <a:t> </a:t>
            </a:r>
            <a:r>
              <a:rPr dirty="0" sz="1900" spc="-165">
                <a:latin typeface="Tahoma"/>
                <a:cs typeface="Tahoma"/>
              </a:rPr>
              <a:t>،ةيئارجإو</a:t>
            </a:r>
            <a:r>
              <a:rPr dirty="0" sz="1900" spc="114">
                <a:latin typeface="Tahoma"/>
                <a:cs typeface="Tahoma"/>
              </a:rPr>
              <a:t> </a:t>
            </a:r>
            <a:r>
              <a:rPr dirty="0" sz="1900">
                <a:latin typeface="Tahoma"/>
                <a:cs typeface="Tahoma"/>
              </a:rPr>
              <a:t>ةيعوضوم</a:t>
            </a:r>
            <a:r>
              <a:rPr dirty="0" sz="1900" spc="135">
                <a:latin typeface="Tahoma"/>
                <a:cs typeface="Tahoma"/>
              </a:rPr>
              <a:t> </a:t>
            </a:r>
            <a:r>
              <a:rPr dirty="0" sz="1900" spc="-90">
                <a:latin typeface="Tahoma"/>
                <a:cs typeface="Tahoma"/>
              </a:rPr>
              <a:t>ةلماكتم</a:t>
            </a:r>
            <a:r>
              <a:rPr dirty="0" sz="1900" spc="125">
                <a:latin typeface="Tahoma"/>
                <a:cs typeface="Tahoma"/>
              </a:rPr>
              <a:t> </a:t>
            </a:r>
            <a:r>
              <a:rPr dirty="0" sz="1900" spc="-295">
                <a:latin typeface="Tahoma"/>
                <a:cs typeface="Tahoma"/>
              </a:rPr>
              <a:t>تاعيرشت</a:t>
            </a:r>
            <a:r>
              <a:rPr dirty="0" sz="1900" spc="145">
                <a:latin typeface="Tahoma"/>
                <a:cs typeface="Tahoma"/>
              </a:rPr>
              <a:t> </a:t>
            </a:r>
            <a:r>
              <a:rPr dirty="0" sz="1900" spc="220">
                <a:latin typeface="Tahoma"/>
                <a:cs typeface="Tahoma"/>
              </a:rPr>
              <a:t>دوجو</a:t>
            </a:r>
            <a:r>
              <a:rPr dirty="0" sz="1900" spc="125">
                <a:latin typeface="Tahoma"/>
                <a:cs typeface="Tahoma"/>
              </a:rPr>
              <a:t> </a:t>
            </a:r>
            <a:r>
              <a:rPr dirty="0" sz="1900" spc="175">
                <a:latin typeface="Tahoma"/>
                <a:cs typeface="Tahoma"/>
              </a:rPr>
              <a:t>مدع</a:t>
            </a:r>
            <a:r>
              <a:rPr dirty="0" sz="1900" spc="120">
                <a:latin typeface="Tahoma"/>
                <a:cs typeface="Tahoma"/>
              </a:rPr>
              <a:t> </a:t>
            </a:r>
            <a:r>
              <a:rPr dirty="0" sz="1900" i="1">
                <a:latin typeface="Verdana"/>
                <a:cs typeface="Verdana"/>
              </a:rPr>
              <a:t>-</a:t>
            </a:r>
            <a:r>
              <a:rPr dirty="0" sz="1900" spc="55" i="1">
                <a:latin typeface="Verdana"/>
                <a:cs typeface="Verdana"/>
              </a:rPr>
              <a:t> </a:t>
            </a:r>
            <a:r>
              <a:rPr dirty="0" sz="1900" spc="-50">
                <a:latin typeface="Tahoma"/>
                <a:cs typeface="Tahoma"/>
              </a:rPr>
              <a:t>1</a:t>
            </a:r>
            <a:endParaRPr sz="1900">
              <a:latin typeface="Tahoma"/>
              <a:cs typeface="Tahoma"/>
            </a:endParaRPr>
          </a:p>
          <a:p>
            <a:pPr algn="r" marL="312420" marR="6985">
              <a:lnSpc>
                <a:spcPct val="100000"/>
              </a:lnSpc>
              <a:spcBef>
                <a:spcPts val="1370"/>
              </a:spcBef>
            </a:pPr>
            <a:r>
              <a:rPr dirty="0" sz="1900" spc="-140" i="1">
                <a:latin typeface="Verdana"/>
                <a:cs typeface="Verdana"/>
              </a:rPr>
              <a:t>.</a:t>
            </a:r>
            <a:r>
              <a:rPr dirty="0" sz="1900" spc="-140">
                <a:latin typeface="Tahoma"/>
                <a:cs typeface="Tahoma"/>
              </a:rPr>
              <a:t>يرصملا</a:t>
            </a:r>
            <a:r>
              <a:rPr dirty="0" sz="1900" spc="-40">
                <a:latin typeface="Tahoma"/>
                <a:cs typeface="Tahoma"/>
              </a:rPr>
              <a:t> </a:t>
            </a:r>
            <a:r>
              <a:rPr dirty="0" sz="1900" spc="-240">
                <a:latin typeface="Tahoma"/>
                <a:cs typeface="Tahoma"/>
              </a:rPr>
              <a:t>ةيداصتقالا</a:t>
            </a:r>
            <a:r>
              <a:rPr dirty="0" sz="1900" spc="-25">
                <a:latin typeface="Tahoma"/>
                <a:cs typeface="Tahoma"/>
              </a:rPr>
              <a:t> </a:t>
            </a:r>
            <a:r>
              <a:rPr dirty="0" sz="1900" spc="-35">
                <a:latin typeface="Tahoma"/>
                <a:cs typeface="Tahoma"/>
              </a:rPr>
              <a:t>مكاحملا</a:t>
            </a:r>
            <a:r>
              <a:rPr dirty="0" sz="1900" spc="-30">
                <a:latin typeface="Tahoma"/>
                <a:cs typeface="Tahoma"/>
              </a:rPr>
              <a:t> </a:t>
            </a:r>
            <a:r>
              <a:rPr dirty="0" sz="1900" spc="-105">
                <a:latin typeface="Tahoma"/>
                <a:cs typeface="Tahoma"/>
              </a:rPr>
              <a:t>نوناق</a:t>
            </a:r>
            <a:r>
              <a:rPr dirty="0" sz="1900" spc="-60">
                <a:latin typeface="Tahoma"/>
                <a:cs typeface="Tahoma"/>
              </a:rPr>
              <a:t> </a:t>
            </a:r>
            <a:r>
              <a:rPr dirty="0" sz="1900" spc="-180">
                <a:latin typeface="Tahoma"/>
                <a:cs typeface="Tahoma"/>
              </a:rPr>
              <a:t>ىلع</a:t>
            </a:r>
            <a:r>
              <a:rPr dirty="0" sz="1900" spc="-60">
                <a:latin typeface="Tahoma"/>
                <a:cs typeface="Tahoma"/>
              </a:rPr>
              <a:t> </a:t>
            </a:r>
            <a:r>
              <a:rPr dirty="0" sz="1900" spc="-250">
                <a:latin typeface="Tahoma"/>
                <a:cs typeface="Tahoma"/>
              </a:rPr>
              <a:t>تاليدعت</a:t>
            </a:r>
            <a:r>
              <a:rPr dirty="0" sz="1900" spc="-65">
                <a:latin typeface="Tahoma"/>
                <a:cs typeface="Tahoma"/>
              </a:rPr>
              <a:t> </a:t>
            </a:r>
            <a:r>
              <a:rPr dirty="0" sz="1900" spc="235">
                <a:latin typeface="Tahoma"/>
                <a:cs typeface="Tahoma"/>
              </a:rPr>
              <a:t>نم</a:t>
            </a:r>
            <a:r>
              <a:rPr dirty="0" sz="1900" spc="-50">
                <a:latin typeface="Tahoma"/>
                <a:cs typeface="Tahoma"/>
              </a:rPr>
              <a:t> </a:t>
            </a:r>
            <a:r>
              <a:rPr dirty="0" sz="1900" spc="-355">
                <a:latin typeface="Tahoma"/>
                <a:cs typeface="Tahoma"/>
              </a:rPr>
              <a:t>مت</a:t>
            </a:r>
            <a:r>
              <a:rPr dirty="0" sz="1900" spc="-55">
                <a:latin typeface="Tahoma"/>
                <a:cs typeface="Tahoma"/>
              </a:rPr>
              <a:t> </a:t>
            </a:r>
            <a:r>
              <a:rPr dirty="0" sz="1900" spc="145">
                <a:latin typeface="Tahoma"/>
                <a:cs typeface="Tahoma"/>
              </a:rPr>
              <a:t>ام</a:t>
            </a:r>
            <a:r>
              <a:rPr dirty="0" sz="1900" spc="-50">
                <a:latin typeface="Tahoma"/>
                <a:cs typeface="Tahoma"/>
              </a:rPr>
              <a:t> </a:t>
            </a:r>
            <a:r>
              <a:rPr dirty="0" sz="1900" spc="-75">
                <a:latin typeface="Tahoma"/>
                <a:cs typeface="Tahoma"/>
              </a:rPr>
              <a:t>وحن</a:t>
            </a:r>
            <a:r>
              <a:rPr dirty="0" sz="1900" spc="-55">
                <a:latin typeface="Tahoma"/>
                <a:cs typeface="Tahoma"/>
              </a:rPr>
              <a:t> </a:t>
            </a:r>
            <a:r>
              <a:rPr dirty="0" sz="1900" spc="-180">
                <a:latin typeface="Tahoma"/>
                <a:cs typeface="Tahoma"/>
              </a:rPr>
              <a:t>ىلع</a:t>
            </a:r>
            <a:r>
              <a:rPr dirty="0" sz="1900" spc="-40">
                <a:latin typeface="Tahoma"/>
                <a:cs typeface="Tahoma"/>
              </a:rPr>
              <a:t> </a:t>
            </a:r>
            <a:r>
              <a:rPr dirty="0" sz="1900" spc="-245">
                <a:latin typeface="Tahoma"/>
                <a:cs typeface="Tahoma"/>
              </a:rPr>
              <a:t>ةيئارجإلا</a:t>
            </a:r>
            <a:r>
              <a:rPr dirty="0" sz="1900" spc="-45">
                <a:latin typeface="Tahoma"/>
                <a:cs typeface="Tahoma"/>
              </a:rPr>
              <a:t> </a:t>
            </a:r>
            <a:r>
              <a:rPr dirty="0" sz="1900" spc="-195">
                <a:latin typeface="Tahoma"/>
                <a:cs typeface="Tahoma"/>
              </a:rPr>
              <a:t>ةيلمعلا</a:t>
            </a:r>
            <a:r>
              <a:rPr dirty="0" sz="1900" spc="-60">
                <a:latin typeface="Tahoma"/>
                <a:cs typeface="Tahoma"/>
              </a:rPr>
              <a:t> </a:t>
            </a:r>
            <a:r>
              <a:rPr dirty="0" sz="1900" spc="-245">
                <a:latin typeface="Tahoma"/>
                <a:cs typeface="Tahoma"/>
              </a:rPr>
              <a:t>يف</a:t>
            </a:r>
            <a:r>
              <a:rPr dirty="0" sz="1900" spc="-85">
                <a:latin typeface="Tahoma"/>
                <a:cs typeface="Tahoma"/>
              </a:rPr>
              <a:t> </a:t>
            </a:r>
            <a:r>
              <a:rPr dirty="0" sz="1900" spc="-360">
                <a:latin typeface="Tahoma"/>
                <a:cs typeface="Tahoma"/>
              </a:rPr>
              <a:t>ةيئزج</a:t>
            </a:r>
            <a:r>
              <a:rPr dirty="0" sz="1900" spc="-50">
                <a:latin typeface="Tahoma"/>
                <a:cs typeface="Tahoma"/>
              </a:rPr>
              <a:t> </a:t>
            </a:r>
            <a:r>
              <a:rPr dirty="0" sz="1900" spc="-150">
                <a:latin typeface="Tahoma"/>
                <a:cs typeface="Tahoma"/>
              </a:rPr>
              <a:t>تاليدعت</a:t>
            </a:r>
            <a:endParaRPr sz="1900">
              <a:latin typeface="Tahoma"/>
              <a:cs typeface="Tahoma"/>
            </a:endParaRPr>
          </a:p>
          <a:p>
            <a:pPr algn="r" marL="3067050" marR="5080">
              <a:lnSpc>
                <a:spcPct val="100000"/>
              </a:lnSpc>
              <a:spcBef>
                <a:spcPts val="1370"/>
              </a:spcBef>
            </a:pPr>
            <a:r>
              <a:rPr dirty="0" sz="1900" spc="-290" i="1">
                <a:latin typeface="Verdana"/>
                <a:cs typeface="Verdana"/>
              </a:rPr>
              <a:t>.</a:t>
            </a:r>
            <a:r>
              <a:rPr dirty="0" sz="1900" spc="-290">
                <a:latin typeface="Tahoma"/>
                <a:cs typeface="Tahoma"/>
              </a:rPr>
              <a:t>اهذيفنت</a:t>
            </a:r>
            <a:r>
              <a:rPr dirty="0" sz="1900" spc="-60">
                <a:latin typeface="Tahoma"/>
                <a:cs typeface="Tahoma"/>
              </a:rPr>
              <a:t> </a:t>
            </a:r>
            <a:r>
              <a:rPr dirty="0" sz="1900" spc="-10">
                <a:latin typeface="Tahoma"/>
                <a:cs typeface="Tahoma"/>
              </a:rPr>
              <a:t>كلذكو</a:t>
            </a:r>
            <a:r>
              <a:rPr dirty="0" sz="1900" spc="-40">
                <a:latin typeface="Tahoma"/>
                <a:cs typeface="Tahoma"/>
              </a:rPr>
              <a:t> </a:t>
            </a:r>
            <a:r>
              <a:rPr dirty="0" sz="1900" spc="-375">
                <a:latin typeface="Tahoma"/>
                <a:cs typeface="Tahoma"/>
              </a:rPr>
              <a:t>ةيئاضقلا</a:t>
            </a:r>
            <a:r>
              <a:rPr dirty="0" sz="1900" spc="-35">
                <a:latin typeface="Tahoma"/>
                <a:cs typeface="Tahoma"/>
              </a:rPr>
              <a:t> </a:t>
            </a:r>
            <a:r>
              <a:rPr dirty="0" sz="1900" spc="-45">
                <a:latin typeface="Tahoma"/>
                <a:cs typeface="Tahoma"/>
              </a:rPr>
              <a:t>ماكحألا</a:t>
            </a:r>
            <a:r>
              <a:rPr dirty="0" sz="1900" spc="-45">
                <a:latin typeface="Tahoma"/>
                <a:cs typeface="Tahoma"/>
              </a:rPr>
              <a:t> </a:t>
            </a:r>
            <a:r>
              <a:rPr dirty="0" sz="1900" spc="-335">
                <a:latin typeface="Tahoma"/>
                <a:cs typeface="Tahoma"/>
              </a:rPr>
              <a:t>ةينورتكلإ</a:t>
            </a:r>
            <a:r>
              <a:rPr dirty="0" sz="1900" spc="-65">
                <a:latin typeface="Tahoma"/>
                <a:cs typeface="Tahoma"/>
              </a:rPr>
              <a:t> </a:t>
            </a:r>
            <a:r>
              <a:rPr dirty="0" sz="1900" spc="-245">
                <a:latin typeface="Tahoma"/>
                <a:cs typeface="Tahoma"/>
              </a:rPr>
              <a:t>يف</a:t>
            </a:r>
            <a:r>
              <a:rPr dirty="0" sz="1900" spc="-30">
                <a:latin typeface="Tahoma"/>
                <a:cs typeface="Tahoma"/>
              </a:rPr>
              <a:t> </a:t>
            </a:r>
            <a:r>
              <a:rPr dirty="0" sz="1900" spc="75">
                <a:latin typeface="Tahoma"/>
                <a:cs typeface="Tahoma"/>
              </a:rPr>
              <a:t>نعطلا</a:t>
            </a:r>
            <a:r>
              <a:rPr dirty="0" sz="1900" spc="-45">
                <a:latin typeface="Tahoma"/>
                <a:cs typeface="Tahoma"/>
              </a:rPr>
              <a:t> </a:t>
            </a:r>
            <a:r>
              <a:rPr dirty="0" sz="1900">
                <a:latin typeface="Tahoma"/>
                <a:cs typeface="Tahoma"/>
              </a:rPr>
              <a:t>دعاوق</a:t>
            </a:r>
            <a:r>
              <a:rPr dirty="0" sz="1900" spc="-70">
                <a:latin typeface="Tahoma"/>
                <a:cs typeface="Tahoma"/>
              </a:rPr>
              <a:t> </a:t>
            </a:r>
            <a:r>
              <a:rPr dirty="0" sz="1900" spc="-285">
                <a:latin typeface="Tahoma"/>
                <a:cs typeface="Tahoma"/>
              </a:rPr>
              <a:t>ديدحت</a:t>
            </a:r>
            <a:r>
              <a:rPr dirty="0" sz="1900" spc="-40">
                <a:latin typeface="Tahoma"/>
                <a:cs typeface="Tahoma"/>
              </a:rPr>
              <a:t> </a:t>
            </a:r>
            <a:r>
              <a:rPr dirty="0" sz="1900" spc="-75">
                <a:latin typeface="Tahoma"/>
                <a:cs typeface="Tahoma"/>
              </a:rPr>
              <a:t>ةبوعص</a:t>
            </a:r>
            <a:r>
              <a:rPr dirty="0" sz="1900" spc="-55">
                <a:latin typeface="Tahoma"/>
                <a:cs typeface="Tahoma"/>
              </a:rPr>
              <a:t> </a:t>
            </a:r>
            <a:r>
              <a:rPr dirty="0" sz="1900" spc="-180" i="1">
                <a:latin typeface="Verdana"/>
                <a:cs typeface="Verdana"/>
              </a:rPr>
              <a:t>-</a:t>
            </a:r>
            <a:r>
              <a:rPr dirty="0" sz="1900" spc="-120" i="1">
                <a:latin typeface="Verdana"/>
                <a:cs typeface="Verdana"/>
              </a:rPr>
              <a:t> </a:t>
            </a:r>
            <a:r>
              <a:rPr dirty="0" sz="1900" spc="-50">
                <a:latin typeface="Tahoma"/>
                <a:cs typeface="Tahoma"/>
              </a:rPr>
              <a:t>۲</a:t>
            </a:r>
            <a:endParaRPr sz="1900">
              <a:latin typeface="Tahoma"/>
              <a:cs typeface="Tahoma"/>
            </a:endParaRPr>
          </a:p>
          <a:p>
            <a:pPr algn="r" marL="12700" marR="6985" indent="-2540">
              <a:lnSpc>
                <a:spcPct val="160000"/>
              </a:lnSpc>
            </a:pPr>
            <a:r>
              <a:rPr dirty="0" sz="1900" spc="-365">
                <a:latin typeface="Tahoma"/>
                <a:cs typeface="Tahoma"/>
              </a:rPr>
              <a:t>أزجتي</a:t>
            </a:r>
            <a:r>
              <a:rPr dirty="0" sz="1900" spc="20">
                <a:latin typeface="Tahoma"/>
                <a:cs typeface="Tahoma"/>
              </a:rPr>
              <a:t> </a:t>
            </a:r>
            <a:r>
              <a:rPr dirty="0" sz="1900" spc="-200">
                <a:latin typeface="Tahoma"/>
                <a:cs typeface="Tahoma"/>
              </a:rPr>
              <a:t>ال</a:t>
            </a:r>
            <a:r>
              <a:rPr dirty="0" sz="1900" spc="15">
                <a:latin typeface="Tahoma"/>
                <a:cs typeface="Tahoma"/>
              </a:rPr>
              <a:t> </a:t>
            </a:r>
            <a:r>
              <a:rPr dirty="0" sz="1900" spc="125">
                <a:latin typeface="Tahoma"/>
                <a:cs typeface="Tahoma"/>
              </a:rPr>
              <a:t>ءزج</a:t>
            </a:r>
            <a:r>
              <a:rPr dirty="0" sz="1900" spc="25">
                <a:latin typeface="Tahoma"/>
                <a:cs typeface="Tahoma"/>
              </a:rPr>
              <a:t> </a:t>
            </a:r>
            <a:r>
              <a:rPr dirty="0" sz="1900">
                <a:latin typeface="Tahoma"/>
                <a:cs typeface="Tahoma"/>
              </a:rPr>
              <a:t>تحضأ</a:t>
            </a:r>
            <a:r>
              <a:rPr dirty="0" sz="1900" spc="20">
                <a:latin typeface="Tahoma"/>
                <a:cs typeface="Tahoma"/>
              </a:rPr>
              <a:t> </a:t>
            </a:r>
            <a:r>
              <a:rPr dirty="0" sz="1900" spc="-245">
                <a:latin typeface="Tahoma"/>
                <a:cs typeface="Tahoma"/>
              </a:rPr>
              <a:t>يتلاو</a:t>
            </a:r>
            <a:r>
              <a:rPr dirty="0" sz="1900" spc="40">
                <a:latin typeface="Tahoma"/>
                <a:cs typeface="Tahoma"/>
              </a:rPr>
              <a:t> </a:t>
            </a:r>
            <a:r>
              <a:rPr dirty="0" sz="1900" spc="-135">
                <a:latin typeface="Tahoma"/>
                <a:cs typeface="Tahoma"/>
              </a:rPr>
              <a:t>،يندملا</a:t>
            </a:r>
            <a:r>
              <a:rPr dirty="0" sz="1900" spc="40">
                <a:latin typeface="Tahoma"/>
                <a:cs typeface="Tahoma"/>
              </a:rPr>
              <a:t> </a:t>
            </a:r>
            <a:r>
              <a:rPr dirty="0" sz="1900" spc="-150">
                <a:latin typeface="Tahoma"/>
                <a:cs typeface="Tahoma"/>
              </a:rPr>
              <a:t>ءاضقلا</a:t>
            </a:r>
            <a:r>
              <a:rPr dirty="0" sz="1900" spc="20">
                <a:latin typeface="Tahoma"/>
                <a:cs typeface="Tahoma"/>
              </a:rPr>
              <a:t> </a:t>
            </a:r>
            <a:r>
              <a:rPr dirty="0" sz="1900" spc="135">
                <a:latin typeface="Tahoma"/>
                <a:cs typeface="Tahoma"/>
              </a:rPr>
              <a:t>مامأ</a:t>
            </a:r>
            <a:r>
              <a:rPr dirty="0" sz="1900" spc="20">
                <a:latin typeface="Tahoma"/>
                <a:cs typeface="Tahoma"/>
              </a:rPr>
              <a:t> </a:t>
            </a:r>
            <a:r>
              <a:rPr dirty="0" sz="1900" spc="-315">
                <a:latin typeface="Tahoma"/>
                <a:cs typeface="Tahoma"/>
              </a:rPr>
              <a:t>يضاقتلا</a:t>
            </a:r>
            <a:r>
              <a:rPr dirty="0" sz="1900" spc="30">
                <a:latin typeface="Tahoma"/>
                <a:cs typeface="Tahoma"/>
              </a:rPr>
              <a:t> </a:t>
            </a:r>
            <a:r>
              <a:rPr dirty="0" sz="1900" spc="80">
                <a:latin typeface="Tahoma"/>
                <a:cs typeface="Tahoma"/>
              </a:rPr>
              <a:t>تاءارجإ</a:t>
            </a:r>
            <a:r>
              <a:rPr dirty="0" sz="1900" spc="20">
                <a:latin typeface="Tahoma"/>
                <a:cs typeface="Tahoma"/>
              </a:rPr>
              <a:t> </a:t>
            </a:r>
            <a:r>
              <a:rPr dirty="0" sz="1900" spc="-245">
                <a:latin typeface="Tahoma"/>
                <a:cs typeface="Tahoma"/>
              </a:rPr>
              <a:t>يف</a:t>
            </a:r>
            <a:r>
              <a:rPr dirty="0" sz="1900" spc="35">
                <a:latin typeface="Tahoma"/>
                <a:cs typeface="Tahoma"/>
              </a:rPr>
              <a:t> </a:t>
            </a:r>
            <a:r>
              <a:rPr dirty="0" sz="1900" spc="-30">
                <a:latin typeface="Tahoma"/>
                <a:cs typeface="Tahoma"/>
              </a:rPr>
              <a:t>ةداتعملا</a:t>
            </a:r>
            <a:r>
              <a:rPr dirty="0" sz="1900" spc="25">
                <a:latin typeface="Tahoma"/>
                <a:cs typeface="Tahoma"/>
              </a:rPr>
              <a:t> </a:t>
            </a:r>
            <a:r>
              <a:rPr dirty="0" sz="1900" spc="-235">
                <a:latin typeface="Tahoma"/>
                <a:cs typeface="Tahoma"/>
              </a:rPr>
              <a:t>ةيئارجإلا</a:t>
            </a:r>
            <a:r>
              <a:rPr dirty="0" sz="1900" spc="20">
                <a:latin typeface="Tahoma"/>
                <a:cs typeface="Tahoma"/>
              </a:rPr>
              <a:t> </a:t>
            </a:r>
            <a:r>
              <a:rPr dirty="0" sz="1900" spc="-450">
                <a:latin typeface="Tahoma"/>
                <a:cs typeface="Tahoma"/>
              </a:rPr>
              <a:t>ةيلكشلاب</a:t>
            </a:r>
            <a:r>
              <a:rPr dirty="0" sz="1900" spc="25">
                <a:latin typeface="Tahoma"/>
                <a:cs typeface="Tahoma"/>
              </a:rPr>
              <a:t> </a:t>
            </a:r>
            <a:r>
              <a:rPr dirty="0" sz="1900" spc="-225">
                <a:latin typeface="Tahoma"/>
                <a:cs typeface="Tahoma"/>
              </a:rPr>
              <a:t>كسمتلا</a:t>
            </a:r>
            <a:r>
              <a:rPr dirty="0" sz="1900" spc="35">
                <a:latin typeface="Tahoma"/>
                <a:cs typeface="Tahoma"/>
              </a:rPr>
              <a:t> </a:t>
            </a:r>
            <a:r>
              <a:rPr dirty="0" sz="1900" spc="-170" i="1">
                <a:latin typeface="Verdana"/>
                <a:cs typeface="Verdana"/>
              </a:rPr>
              <a:t>-</a:t>
            </a:r>
            <a:r>
              <a:rPr dirty="0" sz="1900" spc="-50">
                <a:latin typeface="Tahoma"/>
                <a:cs typeface="Tahoma"/>
              </a:rPr>
              <a:t>۳</a:t>
            </a:r>
            <a:r>
              <a:rPr dirty="0" sz="1900" spc="-50">
                <a:latin typeface="Tahoma"/>
                <a:cs typeface="Tahoma"/>
              </a:rPr>
              <a:t> </a:t>
            </a:r>
            <a:r>
              <a:rPr dirty="0" sz="1900" spc="-365" i="1">
                <a:latin typeface="Verdana"/>
                <a:cs typeface="Verdana"/>
              </a:rPr>
              <a:t>.</a:t>
            </a:r>
            <a:r>
              <a:rPr dirty="0" sz="1900" spc="-365">
                <a:latin typeface="Tahoma"/>
                <a:cs typeface="Tahoma"/>
              </a:rPr>
              <a:t>ةيئاضقلا</a:t>
            </a:r>
            <a:r>
              <a:rPr dirty="0" sz="1900" spc="5">
                <a:latin typeface="Tahoma"/>
                <a:cs typeface="Tahoma"/>
              </a:rPr>
              <a:t> </a:t>
            </a:r>
            <a:r>
              <a:rPr dirty="0" sz="1900">
                <a:latin typeface="Tahoma"/>
                <a:cs typeface="Tahoma"/>
              </a:rPr>
              <a:t>تاءارجإلا</a:t>
            </a:r>
            <a:r>
              <a:rPr dirty="0" sz="1900" spc="-25">
                <a:latin typeface="Tahoma"/>
                <a:cs typeface="Tahoma"/>
              </a:rPr>
              <a:t> </a:t>
            </a:r>
            <a:r>
              <a:rPr dirty="0" sz="1900" spc="-170">
                <a:latin typeface="Tahoma"/>
                <a:cs typeface="Tahoma"/>
              </a:rPr>
              <a:t>ةعيبط</a:t>
            </a:r>
            <a:r>
              <a:rPr dirty="0" sz="1900" spc="-25">
                <a:latin typeface="Tahoma"/>
                <a:cs typeface="Tahoma"/>
              </a:rPr>
              <a:t> </a:t>
            </a:r>
            <a:r>
              <a:rPr dirty="0" sz="1900" spc="204">
                <a:latin typeface="Tahoma"/>
                <a:cs typeface="Tahoma"/>
              </a:rPr>
              <a:t>نم</a:t>
            </a:r>
            <a:endParaRPr sz="1900">
              <a:latin typeface="Tahoma"/>
              <a:cs typeface="Tahoma"/>
            </a:endParaRPr>
          </a:p>
          <a:p>
            <a:pPr algn="r" marL="12700" marR="6985" indent="-2540">
              <a:lnSpc>
                <a:spcPct val="160000"/>
              </a:lnSpc>
            </a:pPr>
            <a:r>
              <a:rPr dirty="0" sz="1900" spc="-434">
                <a:latin typeface="Tahoma"/>
                <a:cs typeface="Tahoma"/>
              </a:rPr>
              <a:t>ةينقتلا</a:t>
            </a:r>
            <a:r>
              <a:rPr dirty="0" sz="1900" spc="20">
                <a:latin typeface="Tahoma"/>
                <a:cs typeface="Tahoma"/>
              </a:rPr>
              <a:t> </a:t>
            </a:r>
            <a:r>
              <a:rPr dirty="0" sz="1900" spc="-204">
                <a:latin typeface="Tahoma"/>
                <a:cs typeface="Tahoma"/>
              </a:rPr>
              <a:t>تابلطتملا</a:t>
            </a:r>
            <a:r>
              <a:rPr dirty="0" sz="1900" spc="15">
                <a:latin typeface="Tahoma"/>
                <a:cs typeface="Tahoma"/>
              </a:rPr>
              <a:t> </a:t>
            </a:r>
            <a:r>
              <a:rPr dirty="0" sz="1900">
                <a:latin typeface="Tahoma"/>
                <a:cs typeface="Tahoma"/>
              </a:rPr>
              <a:t>كلذ</a:t>
            </a:r>
            <a:r>
              <a:rPr dirty="0" sz="1900" spc="40">
                <a:latin typeface="Tahoma"/>
                <a:cs typeface="Tahoma"/>
              </a:rPr>
              <a:t> </a:t>
            </a:r>
            <a:r>
              <a:rPr dirty="0" sz="1900" spc="-245">
                <a:latin typeface="Tahoma"/>
                <a:cs typeface="Tahoma"/>
              </a:rPr>
              <a:t>يف</a:t>
            </a:r>
            <a:r>
              <a:rPr dirty="0" sz="1900" spc="15">
                <a:latin typeface="Tahoma"/>
                <a:cs typeface="Tahoma"/>
              </a:rPr>
              <a:t> </a:t>
            </a:r>
            <a:r>
              <a:rPr dirty="0" sz="1900">
                <a:latin typeface="Tahoma"/>
                <a:cs typeface="Tahoma"/>
              </a:rPr>
              <a:t>ءاوس</a:t>
            </a:r>
            <a:r>
              <a:rPr dirty="0" sz="1900" spc="25">
                <a:latin typeface="Tahoma"/>
                <a:cs typeface="Tahoma"/>
              </a:rPr>
              <a:t> </a:t>
            </a:r>
            <a:r>
              <a:rPr dirty="0" sz="1900" spc="-25">
                <a:latin typeface="Tahoma"/>
                <a:cs typeface="Tahoma"/>
              </a:rPr>
              <a:t>،لودلا</a:t>
            </a:r>
            <a:r>
              <a:rPr dirty="0" sz="1900" spc="10">
                <a:latin typeface="Tahoma"/>
                <a:cs typeface="Tahoma"/>
              </a:rPr>
              <a:t> </a:t>
            </a:r>
            <a:r>
              <a:rPr dirty="0" sz="1900" spc="235">
                <a:latin typeface="Tahoma"/>
                <a:cs typeface="Tahoma"/>
              </a:rPr>
              <a:t>نم</a:t>
            </a:r>
            <a:r>
              <a:rPr dirty="0" sz="1900" spc="20">
                <a:latin typeface="Tahoma"/>
                <a:cs typeface="Tahoma"/>
              </a:rPr>
              <a:t> </a:t>
            </a:r>
            <a:r>
              <a:rPr dirty="0" sz="1900" spc="-160">
                <a:latin typeface="Tahoma"/>
                <a:cs typeface="Tahoma"/>
              </a:rPr>
              <a:t>ديدعلا</a:t>
            </a:r>
            <a:r>
              <a:rPr dirty="0" sz="1900" spc="15">
                <a:latin typeface="Tahoma"/>
                <a:cs typeface="Tahoma"/>
              </a:rPr>
              <a:t> </a:t>
            </a:r>
            <a:r>
              <a:rPr dirty="0" sz="1900" spc="-70">
                <a:latin typeface="Tahoma"/>
                <a:cs typeface="Tahoma"/>
              </a:rPr>
              <a:t>ىدل</a:t>
            </a:r>
            <a:r>
              <a:rPr dirty="0" sz="1900" spc="15">
                <a:latin typeface="Tahoma"/>
                <a:cs typeface="Tahoma"/>
              </a:rPr>
              <a:t> </a:t>
            </a:r>
            <a:r>
              <a:rPr dirty="0" sz="1900" spc="-275">
                <a:latin typeface="Tahoma"/>
                <a:cs typeface="Tahoma"/>
              </a:rPr>
              <a:t>ينورتكلإلا</a:t>
            </a:r>
            <a:r>
              <a:rPr dirty="0" sz="1900" spc="30">
                <a:latin typeface="Tahoma"/>
                <a:cs typeface="Tahoma"/>
              </a:rPr>
              <a:t> </a:t>
            </a:r>
            <a:r>
              <a:rPr dirty="0" sz="1900" spc="-305">
                <a:latin typeface="Tahoma"/>
                <a:cs typeface="Tahoma"/>
              </a:rPr>
              <a:t>يضاقتلا</a:t>
            </a:r>
            <a:r>
              <a:rPr dirty="0" sz="1900" spc="15">
                <a:latin typeface="Tahoma"/>
                <a:cs typeface="Tahoma"/>
              </a:rPr>
              <a:t> </a:t>
            </a:r>
            <a:r>
              <a:rPr dirty="0" sz="1900" spc="-155">
                <a:latin typeface="Tahoma"/>
                <a:cs typeface="Tahoma"/>
              </a:rPr>
              <a:t>لئاسوو</a:t>
            </a:r>
            <a:r>
              <a:rPr dirty="0" sz="1900" spc="20">
                <a:latin typeface="Tahoma"/>
                <a:cs typeface="Tahoma"/>
              </a:rPr>
              <a:t> </a:t>
            </a:r>
            <a:r>
              <a:rPr dirty="0" sz="1900" spc="-185">
                <a:latin typeface="Tahoma"/>
                <a:cs typeface="Tahoma"/>
              </a:rPr>
              <a:t>تابلطتم</a:t>
            </a:r>
            <a:r>
              <a:rPr dirty="0" sz="1900" spc="10">
                <a:latin typeface="Tahoma"/>
                <a:cs typeface="Tahoma"/>
              </a:rPr>
              <a:t> </a:t>
            </a:r>
            <a:r>
              <a:rPr dirty="0" sz="1900" spc="-265">
                <a:latin typeface="Tahoma"/>
                <a:cs typeface="Tahoma"/>
              </a:rPr>
              <a:t>رفوت</a:t>
            </a:r>
            <a:r>
              <a:rPr dirty="0" sz="1900" spc="10">
                <a:latin typeface="Tahoma"/>
                <a:cs typeface="Tahoma"/>
              </a:rPr>
              <a:t> </a:t>
            </a:r>
            <a:r>
              <a:rPr dirty="0" sz="1900" spc="175">
                <a:latin typeface="Tahoma"/>
                <a:cs typeface="Tahoma"/>
              </a:rPr>
              <a:t>مدع</a:t>
            </a:r>
            <a:r>
              <a:rPr dirty="0" sz="1900" spc="15">
                <a:latin typeface="Tahoma"/>
                <a:cs typeface="Tahoma"/>
              </a:rPr>
              <a:t> </a:t>
            </a:r>
            <a:r>
              <a:rPr dirty="0" sz="1900" spc="-170" i="1">
                <a:latin typeface="Verdana"/>
                <a:cs typeface="Verdana"/>
              </a:rPr>
              <a:t>-</a:t>
            </a:r>
            <a:r>
              <a:rPr dirty="0" sz="1900" spc="-50">
                <a:latin typeface="Tahoma"/>
                <a:cs typeface="Tahoma"/>
              </a:rPr>
              <a:t>4</a:t>
            </a:r>
            <a:r>
              <a:rPr dirty="0" sz="1900" spc="-50">
                <a:latin typeface="Tahoma"/>
                <a:cs typeface="Tahoma"/>
              </a:rPr>
              <a:t> </a:t>
            </a:r>
            <a:r>
              <a:rPr dirty="0" sz="1900" spc="-135" i="1">
                <a:latin typeface="Verdana"/>
                <a:cs typeface="Verdana"/>
              </a:rPr>
              <a:t>.</a:t>
            </a:r>
            <a:r>
              <a:rPr dirty="0" sz="1900" spc="-135">
                <a:latin typeface="Tahoma"/>
                <a:cs typeface="Tahoma"/>
              </a:rPr>
              <a:t>اهريغ</a:t>
            </a:r>
            <a:r>
              <a:rPr dirty="0" sz="1900" spc="-50">
                <a:latin typeface="Tahoma"/>
                <a:cs typeface="Tahoma"/>
              </a:rPr>
              <a:t> </a:t>
            </a:r>
            <a:r>
              <a:rPr dirty="0" sz="1900" spc="135">
                <a:latin typeface="Tahoma"/>
                <a:cs typeface="Tahoma"/>
              </a:rPr>
              <a:t>وأ</a:t>
            </a:r>
            <a:r>
              <a:rPr dirty="0" sz="1900" spc="-65">
                <a:latin typeface="Tahoma"/>
                <a:cs typeface="Tahoma"/>
              </a:rPr>
              <a:t> </a:t>
            </a:r>
            <a:r>
              <a:rPr dirty="0" sz="1900" spc="-395">
                <a:latin typeface="Tahoma"/>
                <a:cs typeface="Tahoma"/>
              </a:rPr>
              <a:t>ةيرشبلا</a:t>
            </a:r>
            <a:r>
              <a:rPr dirty="0" sz="1900" spc="-40">
                <a:latin typeface="Tahoma"/>
                <a:cs typeface="Tahoma"/>
              </a:rPr>
              <a:t> </a:t>
            </a:r>
            <a:r>
              <a:rPr dirty="0" sz="1900" spc="110">
                <a:latin typeface="Tahoma"/>
                <a:cs typeface="Tahoma"/>
              </a:rPr>
              <a:t>وأ</a:t>
            </a:r>
            <a:endParaRPr sz="1900">
              <a:latin typeface="Tahoma"/>
              <a:cs typeface="Tahoma"/>
            </a:endParaRPr>
          </a:p>
        </p:txBody>
      </p:sp>
      <p:grpSp>
        <p:nvGrpSpPr>
          <p:cNvPr id="5" name="object 5" descr=""/>
          <p:cNvGrpSpPr/>
          <p:nvPr/>
        </p:nvGrpSpPr>
        <p:grpSpPr>
          <a:xfrm>
            <a:off x="2766060" y="1687067"/>
            <a:ext cx="6659880" cy="523240"/>
            <a:chOff x="2766060" y="1687067"/>
            <a:chExt cx="6659880" cy="523240"/>
          </a:xfrm>
        </p:grpSpPr>
        <p:sp>
          <p:nvSpPr>
            <p:cNvPr id="6" name="object 6" descr=""/>
            <p:cNvSpPr/>
            <p:nvPr/>
          </p:nvSpPr>
          <p:spPr>
            <a:xfrm>
              <a:off x="2766060" y="1687067"/>
              <a:ext cx="6659880" cy="523240"/>
            </a:xfrm>
            <a:custGeom>
              <a:avLst/>
              <a:gdLst/>
              <a:ahLst/>
              <a:cxnLst/>
              <a:rect l="l" t="t" r="r" b="b"/>
              <a:pathLst>
                <a:path w="6659880" h="523239">
                  <a:moveTo>
                    <a:pt x="6659880" y="0"/>
                  </a:moveTo>
                  <a:lnTo>
                    <a:pt x="0" y="0"/>
                  </a:lnTo>
                  <a:lnTo>
                    <a:pt x="0" y="522731"/>
                  </a:lnTo>
                  <a:lnTo>
                    <a:pt x="6659880" y="522731"/>
                  </a:lnTo>
                  <a:lnTo>
                    <a:pt x="665988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7" name="object 7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510865" y="1779650"/>
              <a:ext cx="193675" cy="292100"/>
            </a:xfrm>
            <a:prstGeom prst="rect">
              <a:avLst/>
            </a:prstGeom>
          </p:spPr>
        </p:pic>
      </p:grpSp>
      <p:sp>
        <p:nvSpPr>
          <p:cNvPr id="8" name="object 8" descr=""/>
          <p:cNvSpPr txBox="1"/>
          <p:nvPr/>
        </p:nvSpPr>
        <p:spPr>
          <a:xfrm>
            <a:off x="2766060" y="1687067"/>
            <a:ext cx="6659880" cy="523240"/>
          </a:xfrm>
          <a:prstGeom prst="rect">
            <a:avLst/>
          </a:prstGeom>
        </p:spPr>
        <p:txBody>
          <a:bodyPr wrap="square" lIns="0" tIns="29209" rIns="0" bIns="0" rtlCol="0" vert="horz">
            <a:spAutoFit/>
          </a:bodyPr>
          <a:lstStyle/>
          <a:p>
            <a:pPr algn="r" marL="158750" marR="109855">
              <a:lnSpc>
                <a:spcPct val="100000"/>
              </a:lnSpc>
              <a:spcBef>
                <a:spcPts val="229"/>
              </a:spcBef>
            </a:pPr>
            <a:r>
              <a:rPr dirty="0" sz="2800" spc="-350" b="1">
                <a:solidFill>
                  <a:srgbClr val="FF0000"/>
                </a:solidFill>
                <a:latin typeface="Tahoma"/>
                <a:cs typeface="Tahoma"/>
              </a:rPr>
              <a:t>يعانطص</a:t>
            </a:r>
            <a:r>
              <a:rPr dirty="0" sz="2800" spc="375" b="1">
                <a:solidFill>
                  <a:srgbClr val="FF0000"/>
                </a:solidFill>
                <a:latin typeface="Tahoma"/>
                <a:cs typeface="Tahoma"/>
              </a:rPr>
              <a:t>  </a:t>
            </a:r>
            <a:r>
              <a:rPr dirty="0" sz="2800" b="1">
                <a:solidFill>
                  <a:srgbClr val="FF0000"/>
                </a:solidFill>
                <a:latin typeface="Tahoma"/>
                <a:cs typeface="Tahoma"/>
              </a:rPr>
              <a:t>ا</a:t>
            </a:r>
            <a:r>
              <a:rPr dirty="0" sz="280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800" spc="-135" b="1">
                <a:solidFill>
                  <a:srgbClr val="FF0000"/>
                </a:solidFill>
                <a:latin typeface="Tahoma"/>
                <a:cs typeface="Tahoma"/>
              </a:rPr>
              <a:t>ءاكذلاو</a:t>
            </a:r>
            <a:r>
              <a:rPr dirty="0" sz="2800" spc="3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800" spc="-655" b="1">
                <a:solidFill>
                  <a:srgbClr val="FF0000"/>
                </a:solidFill>
                <a:latin typeface="Tahoma"/>
                <a:cs typeface="Tahoma"/>
              </a:rPr>
              <a:t>يضاقتلا</a:t>
            </a:r>
            <a:r>
              <a:rPr dirty="0" sz="2800" spc="6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800" spc="-10" b="1">
                <a:solidFill>
                  <a:srgbClr val="FF0000"/>
                </a:solidFill>
                <a:latin typeface="Tahoma"/>
                <a:cs typeface="Tahoma"/>
              </a:rPr>
              <a:t>تاقوعم</a:t>
            </a:r>
            <a:endParaRPr sz="2800">
              <a:latin typeface="Tahoma"/>
              <a:cs typeface="Tahoma"/>
            </a:endParaRPr>
          </a:p>
        </p:txBody>
      </p:sp>
      <p:sp>
        <p:nvSpPr>
          <p:cNvPr id="9" name="object 9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7488681" y="366522"/>
            <a:ext cx="3515360" cy="7264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581025" marR="580390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12700" marR="5080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ctr" marL="12700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</p:txBody>
      </p:sp>
      <p:grpSp>
        <p:nvGrpSpPr>
          <p:cNvPr id="3" name="object 3" descr=""/>
          <p:cNvGrpSpPr/>
          <p:nvPr/>
        </p:nvGrpSpPr>
        <p:grpSpPr>
          <a:xfrm>
            <a:off x="838200" y="1380744"/>
            <a:ext cx="10515600" cy="4832985"/>
            <a:chOff x="838200" y="1380744"/>
            <a:chExt cx="10515600" cy="4832985"/>
          </a:xfrm>
        </p:grpSpPr>
        <p:sp>
          <p:nvSpPr>
            <p:cNvPr id="4" name="object 4" descr=""/>
            <p:cNvSpPr/>
            <p:nvPr/>
          </p:nvSpPr>
          <p:spPr>
            <a:xfrm>
              <a:off x="838200" y="1380744"/>
              <a:ext cx="10515600" cy="4796155"/>
            </a:xfrm>
            <a:custGeom>
              <a:avLst/>
              <a:gdLst/>
              <a:ahLst/>
              <a:cxnLst/>
              <a:rect l="l" t="t" r="r" b="b"/>
              <a:pathLst>
                <a:path w="10515600" h="4796155">
                  <a:moveTo>
                    <a:pt x="10515600" y="0"/>
                  </a:moveTo>
                  <a:lnTo>
                    <a:pt x="0" y="0"/>
                  </a:lnTo>
                  <a:lnTo>
                    <a:pt x="0" y="4796028"/>
                  </a:lnTo>
                  <a:lnTo>
                    <a:pt x="10515600" y="4796028"/>
                  </a:lnTo>
                  <a:lnTo>
                    <a:pt x="105156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5" name="object 5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700527" y="1490472"/>
              <a:ext cx="7607808" cy="4722876"/>
            </a:xfrm>
            <a:prstGeom prst="rect">
              <a:avLst/>
            </a:prstGeom>
          </p:spPr>
        </p:pic>
      </p:grpSp>
      <p:sp>
        <p:nvSpPr>
          <p:cNvPr id="6" name="object 6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7488681" y="366522"/>
            <a:ext cx="3515360" cy="7264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581025" marR="580390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12700" marR="5080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ctr" marL="12700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3" name="object 3" descr=""/>
          <p:cNvSpPr/>
          <p:nvPr/>
        </p:nvSpPr>
        <p:spPr>
          <a:xfrm>
            <a:off x="457200" y="2286000"/>
            <a:ext cx="11506200" cy="4017645"/>
          </a:xfrm>
          <a:custGeom>
            <a:avLst/>
            <a:gdLst/>
            <a:ahLst/>
            <a:cxnLst/>
            <a:rect l="l" t="t" r="r" b="b"/>
            <a:pathLst>
              <a:path w="11506200" h="4017645">
                <a:moveTo>
                  <a:pt x="11506200" y="0"/>
                </a:moveTo>
                <a:lnTo>
                  <a:pt x="0" y="0"/>
                </a:lnTo>
                <a:lnTo>
                  <a:pt x="0" y="4017264"/>
                </a:lnTo>
                <a:lnTo>
                  <a:pt x="11506200" y="4017264"/>
                </a:lnTo>
                <a:lnTo>
                  <a:pt x="115062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 descr=""/>
          <p:cNvSpPr txBox="1"/>
          <p:nvPr/>
        </p:nvSpPr>
        <p:spPr>
          <a:xfrm>
            <a:off x="510540" y="2265400"/>
            <a:ext cx="11402060" cy="39122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638300" marR="30480">
              <a:lnSpc>
                <a:spcPct val="150000"/>
              </a:lnSpc>
              <a:spcBef>
                <a:spcPts val="100"/>
              </a:spcBef>
            </a:pPr>
            <a:r>
              <a:rPr dirty="0" sz="1700" spc="-180" i="1">
                <a:latin typeface="Verdana"/>
                <a:cs typeface="Verdana"/>
              </a:rPr>
              <a:t>.</a:t>
            </a:r>
            <a:r>
              <a:rPr dirty="0" sz="1700" spc="-180">
                <a:latin typeface="Tahoma"/>
                <a:cs typeface="Tahoma"/>
              </a:rPr>
              <a:t>مهيلع</a:t>
            </a:r>
            <a:r>
              <a:rPr dirty="0" sz="1700" spc="-70">
                <a:latin typeface="Tahoma"/>
                <a:cs typeface="Tahoma"/>
              </a:rPr>
              <a:t> </a:t>
            </a:r>
            <a:r>
              <a:rPr dirty="0" sz="1700" spc="-229">
                <a:latin typeface="Tahoma"/>
                <a:cs typeface="Tahoma"/>
              </a:rPr>
              <a:t>ضبقلا</a:t>
            </a:r>
            <a:r>
              <a:rPr dirty="0" sz="1700" spc="-90">
                <a:latin typeface="Tahoma"/>
                <a:cs typeface="Tahoma"/>
              </a:rPr>
              <a:t> </a:t>
            </a:r>
            <a:r>
              <a:rPr dirty="0" sz="1700" spc="-229">
                <a:latin typeface="Tahoma"/>
                <a:cs typeface="Tahoma"/>
              </a:rPr>
              <a:t>ليهستو</a:t>
            </a:r>
            <a:r>
              <a:rPr dirty="0" sz="1700" spc="-95">
                <a:latin typeface="Tahoma"/>
                <a:cs typeface="Tahoma"/>
              </a:rPr>
              <a:t> </a:t>
            </a:r>
            <a:r>
              <a:rPr dirty="0" sz="1700" spc="-120">
                <a:latin typeface="Tahoma"/>
                <a:cs typeface="Tahoma"/>
              </a:rPr>
              <a:t>،نيمرجملا</a:t>
            </a:r>
            <a:r>
              <a:rPr dirty="0" sz="1700" spc="-100">
                <a:latin typeface="Tahoma"/>
                <a:cs typeface="Tahoma"/>
              </a:rPr>
              <a:t> </a:t>
            </a:r>
            <a:r>
              <a:rPr dirty="0" sz="1700" spc="-415">
                <a:latin typeface="Tahoma"/>
                <a:cs typeface="Tahoma"/>
              </a:rPr>
              <a:t>فينصت</a:t>
            </a:r>
            <a:r>
              <a:rPr dirty="0" sz="1700" spc="-55">
                <a:latin typeface="Tahoma"/>
                <a:cs typeface="Tahoma"/>
              </a:rPr>
              <a:t> </a:t>
            </a:r>
            <a:r>
              <a:rPr dirty="0" sz="1700" spc="-204">
                <a:latin typeface="Tahoma"/>
                <a:cs typeface="Tahoma"/>
              </a:rPr>
              <a:t>يف</a:t>
            </a:r>
            <a:r>
              <a:rPr dirty="0" sz="1700" spc="-105">
                <a:latin typeface="Tahoma"/>
                <a:cs typeface="Tahoma"/>
              </a:rPr>
              <a:t> </a:t>
            </a:r>
            <a:r>
              <a:rPr dirty="0" sz="1700" spc="-65">
                <a:latin typeface="Tahoma"/>
                <a:cs typeface="Tahoma"/>
              </a:rPr>
              <a:t>يعانطصالا</a:t>
            </a:r>
            <a:r>
              <a:rPr dirty="0" sz="1700" spc="-80">
                <a:latin typeface="Tahoma"/>
                <a:cs typeface="Tahoma"/>
              </a:rPr>
              <a:t> </a:t>
            </a:r>
            <a:r>
              <a:rPr dirty="0" sz="1700" spc="-55">
                <a:latin typeface="Tahoma"/>
                <a:cs typeface="Tahoma"/>
              </a:rPr>
              <a:t>ءاكذلا</a:t>
            </a:r>
            <a:r>
              <a:rPr dirty="0" sz="1700" spc="-95">
                <a:latin typeface="Tahoma"/>
                <a:cs typeface="Tahoma"/>
              </a:rPr>
              <a:t> </a:t>
            </a:r>
            <a:r>
              <a:rPr dirty="0" sz="1700" spc="-180">
                <a:latin typeface="Tahoma"/>
                <a:cs typeface="Tahoma"/>
              </a:rPr>
              <a:t>تايجمرب</a:t>
            </a:r>
            <a:r>
              <a:rPr dirty="0" sz="1700" spc="-75">
                <a:latin typeface="Tahoma"/>
                <a:cs typeface="Tahoma"/>
              </a:rPr>
              <a:t> </a:t>
            </a:r>
            <a:r>
              <a:rPr dirty="0" baseline="19607" sz="2550" spc="-412">
                <a:latin typeface="Tahoma"/>
                <a:cs typeface="Tahoma"/>
              </a:rPr>
              <a:t>مدختستُ</a:t>
            </a:r>
            <a:r>
              <a:rPr dirty="0" baseline="19607" sz="2550" spc="577">
                <a:latin typeface="Tahoma"/>
                <a:cs typeface="Tahoma"/>
              </a:rPr>
              <a:t> </a:t>
            </a:r>
            <a:r>
              <a:rPr dirty="0" sz="1700" spc="-100">
                <a:latin typeface="Tahoma"/>
                <a:cs typeface="Tahoma"/>
              </a:rPr>
              <a:t>نيمرجملا</a:t>
            </a:r>
            <a:r>
              <a:rPr dirty="0" sz="1700" spc="-100">
                <a:latin typeface="Tahoma"/>
                <a:cs typeface="Tahoma"/>
              </a:rPr>
              <a:t> </a:t>
            </a:r>
            <a:r>
              <a:rPr dirty="0" sz="1700" spc="-415">
                <a:latin typeface="Tahoma"/>
                <a:cs typeface="Tahoma"/>
              </a:rPr>
              <a:t>فينصت</a:t>
            </a:r>
            <a:r>
              <a:rPr dirty="0" sz="1700" spc="-60">
                <a:latin typeface="Tahoma"/>
                <a:cs typeface="Tahoma"/>
              </a:rPr>
              <a:t> </a:t>
            </a:r>
            <a:r>
              <a:rPr dirty="0" sz="1700" spc="-150" i="1">
                <a:latin typeface="Verdana"/>
                <a:cs typeface="Verdana"/>
              </a:rPr>
              <a:t>-</a:t>
            </a:r>
            <a:r>
              <a:rPr dirty="0" sz="1700" spc="-50">
                <a:latin typeface="Tahoma"/>
                <a:cs typeface="Tahoma"/>
              </a:rPr>
              <a:t>1</a:t>
            </a:r>
            <a:r>
              <a:rPr dirty="0" sz="1700" spc="-50">
                <a:latin typeface="Tahoma"/>
                <a:cs typeface="Tahoma"/>
              </a:rPr>
              <a:t> </a:t>
            </a:r>
            <a:r>
              <a:rPr dirty="0" sz="1700" spc="-355" i="1">
                <a:latin typeface="Verdana"/>
                <a:cs typeface="Verdana"/>
              </a:rPr>
              <a:t>.</a:t>
            </a:r>
            <a:r>
              <a:rPr dirty="0" sz="1700" spc="-355">
                <a:latin typeface="Tahoma"/>
                <a:cs typeface="Tahoma"/>
              </a:rPr>
              <a:t>ةيلبقتسملا</a:t>
            </a:r>
            <a:r>
              <a:rPr dirty="0" sz="1700" spc="-45">
                <a:latin typeface="Tahoma"/>
                <a:cs typeface="Tahoma"/>
              </a:rPr>
              <a:t> </a:t>
            </a:r>
            <a:r>
              <a:rPr dirty="0" sz="1700" spc="-190">
                <a:latin typeface="Tahoma"/>
                <a:cs typeface="Tahoma"/>
              </a:rPr>
              <a:t>مئارجلا</a:t>
            </a:r>
            <a:r>
              <a:rPr dirty="0" sz="1700" spc="-20">
                <a:latin typeface="Tahoma"/>
                <a:cs typeface="Tahoma"/>
              </a:rPr>
              <a:t> </a:t>
            </a:r>
            <a:r>
              <a:rPr dirty="0" sz="1700" spc="145">
                <a:latin typeface="Tahoma"/>
                <a:cs typeface="Tahoma"/>
              </a:rPr>
              <a:t>نع</a:t>
            </a:r>
            <a:r>
              <a:rPr dirty="0" sz="1700" spc="-50">
                <a:latin typeface="Tahoma"/>
                <a:cs typeface="Tahoma"/>
              </a:rPr>
              <a:t> </a:t>
            </a:r>
            <a:r>
              <a:rPr dirty="0" sz="1700" spc="-145">
                <a:latin typeface="Tahoma"/>
                <a:cs typeface="Tahoma"/>
              </a:rPr>
              <a:t>فشكلاو</a:t>
            </a:r>
            <a:r>
              <a:rPr dirty="0" sz="1700" spc="-65">
                <a:latin typeface="Tahoma"/>
                <a:cs typeface="Tahoma"/>
              </a:rPr>
              <a:t> </a:t>
            </a:r>
            <a:r>
              <a:rPr dirty="0" sz="1700" spc="-370">
                <a:latin typeface="Tahoma"/>
                <a:cs typeface="Tahoma"/>
              </a:rPr>
              <a:t>ؤبنتلا</a:t>
            </a:r>
            <a:r>
              <a:rPr dirty="0" sz="1700" spc="-15">
                <a:latin typeface="Tahoma"/>
                <a:cs typeface="Tahoma"/>
              </a:rPr>
              <a:t> </a:t>
            </a:r>
            <a:r>
              <a:rPr dirty="0" sz="1700">
                <a:latin typeface="Tahoma"/>
                <a:cs typeface="Tahoma"/>
              </a:rPr>
              <a:t>ةلواحم</a:t>
            </a:r>
            <a:r>
              <a:rPr dirty="0" sz="1700" spc="-40">
                <a:latin typeface="Tahoma"/>
                <a:cs typeface="Tahoma"/>
              </a:rPr>
              <a:t> </a:t>
            </a:r>
            <a:r>
              <a:rPr dirty="0" sz="1700" spc="-204">
                <a:latin typeface="Tahoma"/>
                <a:cs typeface="Tahoma"/>
              </a:rPr>
              <a:t>يف</a:t>
            </a:r>
            <a:r>
              <a:rPr dirty="0" sz="1700" spc="-60">
                <a:latin typeface="Tahoma"/>
                <a:cs typeface="Tahoma"/>
              </a:rPr>
              <a:t> </a:t>
            </a:r>
            <a:r>
              <a:rPr dirty="0" sz="1700" spc="-65">
                <a:latin typeface="Tahoma"/>
                <a:cs typeface="Tahoma"/>
              </a:rPr>
              <a:t>يعانطصالا</a:t>
            </a:r>
            <a:r>
              <a:rPr dirty="0" sz="1700" spc="-40">
                <a:latin typeface="Tahoma"/>
                <a:cs typeface="Tahoma"/>
              </a:rPr>
              <a:t> </a:t>
            </a:r>
            <a:r>
              <a:rPr dirty="0" sz="1700" spc="-55">
                <a:latin typeface="Tahoma"/>
                <a:cs typeface="Tahoma"/>
              </a:rPr>
              <a:t>ءاكذلا</a:t>
            </a:r>
            <a:r>
              <a:rPr dirty="0" sz="1700" spc="-60">
                <a:latin typeface="Tahoma"/>
                <a:cs typeface="Tahoma"/>
              </a:rPr>
              <a:t> </a:t>
            </a:r>
            <a:r>
              <a:rPr dirty="0" sz="1700" spc="-380">
                <a:latin typeface="Tahoma"/>
                <a:cs typeface="Tahoma"/>
              </a:rPr>
              <a:t>تاينقت</a:t>
            </a:r>
            <a:r>
              <a:rPr dirty="0" sz="1700" spc="-40">
                <a:latin typeface="Tahoma"/>
                <a:cs typeface="Tahoma"/>
              </a:rPr>
              <a:t> </a:t>
            </a:r>
            <a:r>
              <a:rPr dirty="0" sz="1700" spc="-195">
                <a:latin typeface="Tahoma"/>
                <a:cs typeface="Tahoma"/>
              </a:rPr>
              <a:t>دعاست</a:t>
            </a:r>
            <a:r>
              <a:rPr dirty="0" sz="1700" spc="-60">
                <a:latin typeface="Tahoma"/>
                <a:cs typeface="Tahoma"/>
              </a:rPr>
              <a:t> </a:t>
            </a:r>
            <a:r>
              <a:rPr dirty="0" sz="1700" spc="-260">
                <a:latin typeface="Tahoma"/>
                <a:cs typeface="Tahoma"/>
              </a:rPr>
              <a:t>مئارجلاب</a:t>
            </a:r>
            <a:r>
              <a:rPr dirty="0" sz="1700" spc="-55">
                <a:latin typeface="Tahoma"/>
                <a:cs typeface="Tahoma"/>
              </a:rPr>
              <a:t> </a:t>
            </a:r>
            <a:r>
              <a:rPr dirty="0" sz="1700" spc="-370">
                <a:latin typeface="Tahoma"/>
                <a:cs typeface="Tahoma"/>
              </a:rPr>
              <a:t>ؤبنتلا</a:t>
            </a:r>
            <a:r>
              <a:rPr dirty="0" sz="1700" spc="-5">
                <a:latin typeface="Tahoma"/>
                <a:cs typeface="Tahoma"/>
              </a:rPr>
              <a:t> </a:t>
            </a:r>
            <a:r>
              <a:rPr dirty="0" sz="1700" spc="-50">
                <a:latin typeface="Tahoma"/>
                <a:cs typeface="Tahoma"/>
              </a:rPr>
              <a:t>۲</a:t>
            </a:r>
            <a:endParaRPr sz="1700">
              <a:latin typeface="Tahoma"/>
              <a:cs typeface="Tahoma"/>
            </a:endParaRPr>
          </a:p>
          <a:p>
            <a:pPr algn="r" marL="38100" marR="30480">
              <a:lnSpc>
                <a:spcPct val="100000"/>
              </a:lnSpc>
              <a:spcBef>
                <a:spcPts val="1020"/>
              </a:spcBef>
            </a:pPr>
            <a:r>
              <a:rPr dirty="0" sz="1700" spc="-180">
                <a:latin typeface="Tahoma"/>
                <a:cs typeface="Tahoma"/>
              </a:rPr>
              <a:t>ىلع</a:t>
            </a:r>
            <a:r>
              <a:rPr dirty="0" sz="1700" spc="-40">
                <a:latin typeface="Tahoma"/>
                <a:cs typeface="Tahoma"/>
              </a:rPr>
              <a:t> </a:t>
            </a:r>
            <a:r>
              <a:rPr dirty="0" sz="1700" spc="-40">
                <a:latin typeface="Tahoma"/>
                <a:cs typeface="Tahoma"/>
              </a:rPr>
              <a:t>لوصحلا</a:t>
            </a:r>
            <a:r>
              <a:rPr dirty="0" sz="1700" spc="-50">
                <a:latin typeface="Tahoma"/>
                <a:cs typeface="Tahoma"/>
              </a:rPr>
              <a:t> </a:t>
            </a:r>
            <a:r>
              <a:rPr dirty="0" sz="1700" spc="-495">
                <a:latin typeface="Tahoma"/>
                <a:cs typeface="Tahoma"/>
              </a:rPr>
              <a:t>ليبس</a:t>
            </a:r>
            <a:r>
              <a:rPr dirty="0" sz="1700" spc="-30">
                <a:latin typeface="Tahoma"/>
                <a:cs typeface="Tahoma"/>
              </a:rPr>
              <a:t> </a:t>
            </a:r>
            <a:r>
              <a:rPr dirty="0" sz="1700" spc="-204">
                <a:latin typeface="Tahoma"/>
                <a:cs typeface="Tahoma"/>
              </a:rPr>
              <a:t>يف</a:t>
            </a:r>
            <a:r>
              <a:rPr dirty="0" sz="1700" spc="-25">
                <a:latin typeface="Tahoma"/>
                <a:cs typeface="Tahoma"/>
              </a:rPr>
              <a:t> </a:t>
            </a:r>
            <a:r>
              <a:rPr dirty="0" sz="1700" spc="-434">
                <a:latin typeface="Tahoma"/>
                <a:cs typeface="Tahoma"/>
              </a:rPr>
              <a:t>شيتفتلا</a:t>
            </a:r>
            <a:r>
              <a:rPr dirty="0" sz="1700" spc="-30">
                <a:latin typeface="Tahoma"/>
                <a:cs typeface="Tahoma"/>
              </a:rPr>
              <a:t> </a:t>
            </a:r>
            <a:r>
              <a:rPr dirty="0" sz="1700" spc="65">
                <a:latin typeface="Tahoma"/>
                <a:cs typeface="Tahoma"/>
              </a:rPr>
              <a:t>تاءارجإ</a:t>
            </a:r>
            <a:r>
              <a:rPr dirty="0" sz="1700" spc="-30">
                <a:latin typeface="Tahoma"/>
                <a:cs typeface="Tahoma"/>
              </a:rPr>
              <a:t> </a:t>
            </a:r>
            <a:r>
              <a:rPr dirty="0" sz="1700" spc="-204">
                <a:latin typeface="Tahoma"/>
                <a:cs typeface="Tahoma"/>
              </a:rPr>
              <a:t>يف</a:t>
            </a:r>
            <a:r>
              <a:rPr dirty="0" sz="1700" spc="-35">
                <a:latin typeface="Tahoma"/>
                <a:cs typeface="Tahoma"/>
              </a:rPr>
              <a:t> </a:t>
            </a:r>
            <a:r>
              <a:rPr dirty="0" sz="1700" spc="-65">
                <a:latin typeface="Tahoma"/>
                <a:cs typeface="Tahoma"/>
              </a:rPr>
              <a:t>يعانطصالا</a:t>
            </a:r>
            <a:r>
              <a:rPr dirty="0" sz="1700" spc="-45">
                <a:latin typeface="Tahoma"/>
                <a:cs typeface="Tahoma"/>
              </a:rPr>
              <a:t> </a:t>
            </a:r>
            <a:r>
              <a:rPr dirty="0" sz="1700" spc="-45">
                <a:latin typeface="Tahoma"/>
                <a:cs typeface="Tahoma"/>
              </a:rPr>
              <a:t>ءاكذلا</a:t>
            </a:r>
            <a:r>
              <a:rPr dirty="0" sz="1700" spc="-30">
                <a:latin typeface="Tahoma"/>
                <a:cs typeface="Tahoma"/>
              </a:rPr>
              <a:t> </a:t>
            </a:r>
            <a:r>
              <a:rPr dirty="0" sz="1700" spc="-390">
                <a:latin typeface="Tahoma"/>
                <a:cs typeface="Tahoma"/>
              </a:rPr>
              <a:t>تاينقت</a:t>
            </a:r>
            <a:r>
              <a:rPr dirty="0" sz="1700" spc="-20">
                <a:latin typeface="Tahoma"/>
                <a:cs typeface="Tahoma"/>
              </a:rPr>
              <a:t> </a:t>
            </a:r>
            <a:r>
              <a:rPr dirty="0" sz="1700" spc="-270">
                <a:latin typeface="Tahoma"/>
                <a:cs typeface="Tahoma"/>
              </a:rPr>
              <a:t>مدختست</a:t>
            </a:r>
            <a:r>
              <a:rPr dirty="0" sz="1700" spc="-30">
                <a:latin typeface="Tahoma"/>
                <a:cs typeface="Tahoma"/>
              </a:rPr>
              <a:t> </a:t>
            </a:r>
            <a:r>
              <a:rPr dirty="0" sz="1700" spc="-80">
                <a:latin typeface="Tahoma"/>
                <a:cs typeface="Tahoma"/>
              </a:rPr>
              <a:t>ةلدألا</a:t>
            </a:r>
            <a:r>
              <a:rPr dirty="0" sz="1700" spc="-35">
                <a:latin typeface="Tahoma"/>
                <a:cs typeface="Tahoma"/>
              </a:rPr>
              <a:t> </a:t>
            </a:r>
            <a:r>
              <a:rPr dirty="0" sz="1700" spc="-170">
                <a:latin typeface="Tahoma"/>
                <a:cs typeface="Tahoma"/>
              </a:rPr>
              <a:t>ىلع</a:t>
            </a:r>
            <a:r>
              <a:rPr dirty="0" sz="1700" spc="-45">
                <a:latin typeface="Tahoma"/>
                <a:cs typeface="Tahoma"/>
              </a:rPr>
              <a:t> </a:t>
            </a:r>
            <a:r>
              <a:rPr dirty="0" sz="1700" spc="-140">
                <a:latin typeface="Tahoma"/>
                <a:cs typeface="Tahoma"/>
              </a:rPr>
              <a:t>لوصحلل</a:t>
            </a:r>
            <a:r>
              <a:rPr dirty="0" sz="1700" spc="-25">
                <a:latin typeface="Tahoma"/>
                <a:cs typeface="Tahoma"/>
              </a:rPr>
              <a:t> </a:t>
            </a:r>
            <a:r>
              <a:rPr dirty="0" sz="1700" spc="-455">
                <a:latin typeface="Tahoma"/>
                <a:cs typeface="Tahoma"/>
              </a:rPr>
              <a:t>شيتفتلا</a:t>
            </a:r>
            <a:r>
              <a:rPr dirty="0" sz="1700" spc="-45">
                <a:latin typeface="Tahoma"/>
                <a:cs typeface="Tahoma"/>
              </a:rPr>
              <a:t> </a:t>
            </a:r>
            <a:r>
              <a:rPr dirty="0" sz="1700" spc="70">
                <a:latin typeface="Tahoma"/>
                <a:cs typeface="Tahoma"/>
              </a:rPr>
              <a:t>تاءارجإ</a:t>
            </a:r>
            <a:r>
              <a:rPr dirty="0" sz="1700" spc="-30">
                <a:latin typeface="Tahoma"/>
                <a:cs typeface="Tahoma"/>
              </a:rPr>
              <a:t> </a:t>
            </a:r>
            <a:r>
              <a:rPr dirty="0" sz="1700" spc="-150" i="1">
                <a:latin typeface="Verdana"/>
                <a:cs typeface="Verdana"/>
              </a:rPr>
              <a:t>-</a:t>
            </a:r>
            <a:r>
              <a:rPr dirty="0" sz="1700" spc="-50">
                <a:latin typeface="Tahoma"/>
                <a:cs typeface="Tahoma"/>
              </a:rPr>
              <a:t>۳</a:t>
            </a:r>
            <a:endParaRPr sz="1700">
              <a:latin typeface="Tahoma"/>
              <a:cs typeface="Tahoma"/>
            </a:endParaRPr>
          </a:p>
          <a:p>
            <a:pPr algn="r" marL="10020935" marR="31750">
              <a:lnSpc>
                <a:spcPct val="100000"/>
              </a:lnSpc>
              <a:spcBef>
                <a:spcPts val="1020"/>
              </a:spcBef>
            </a:pPr>
            <a:r>
              <a:rPr dirty="0" sz="1700" spc="-290" i="1">
                <a:latin typeface="Verdana"/>
                <a:cs typeface="Verdana"/>
              </a:rPr>
              <a:t>.</a:t>
            </a:r>
            <a:r>
              <a:rPr dirty="0" sz="1700" spc="-290">
                <a:latin typeface="Tahoma"/>
                <a:cs typeface="Tahoma"/>
              </a:rPr>
              <a:t>ةيئانجلا</a:t>
            </a:r>
            <a:r>
              <a:rPr dirty="0" sz="1700" spc="-90">
                <a:latin typeface="Tahoma"/>
                <a:cs typeface="Tahoma"/>
              </a:rPr>
              <a:t> </a:t>
            </a:r>
            <a:r>
              <a:rPr dirty="0" sz="1700" spc="-75">
                <a:latin typeface="Tahoma"/>
                <a:cs typeface="Tahoma"/>
              </a:rPr>
              <a:t>ةلدألا</a:t>
            </a:r>
            <a:endParaRPr sz="1700">
              <a:latin typeface="Tahoma"/>
              <a:cs typeface="Tahoma"/>
            </a:endParaRPr>
          </a:p>
          <a:p>
            <a:pPr algn="r" marL="8495665" marR="30480">
              <a:lnSpc>
                <a:spcPct val="150000"/>
              </a:lnSpc>
            </a:pPr>
            <a:r>
              <a:rPr dirty="0" sz="1700" spc="-145" i="1">
                <a:latin typeface="Verdana"/>
                <a:cs typeface="Verdana"/>
              </a:rPr>
              <a:t>.</a:t>
            </a:r>
            <a:r>
              <a:rPr dirty="0" sz="1700" spc="-145">
                <a:latin typeface="Tahoma"/>
                <a:cs typeface="Tahoma"/>
              </a:rPr>
              <a:t>ةميرجلا</a:t>
            </a:r>
            <a:r>
              <a:rPr dirty="0" sz="1700" spc="-50">
                <a:latin typeface="Tahoma"/>
                <a:cs typeface="Tahoma"/>
              </a:rPr>
              <a:t> </a:t>
            </a:r>
            <a:r>
              <a:rPr dirty="0" sz="1700" spc="-55">
                <a:latin typeface="Tahoma"/>
                <a:cs typeface="Tahoma"/>
              </a:rPr>
              <a:t>حرسم</a:t>
            </a:r>
            <a:r>
              <a:rPr dirty="0" sz="1700" spc="-75">
                <a:latin typeface="Tahoma"/>
                <a:cs typeface="Tahoma"/>
              </a:rPr>
              <a:t> </a:t>
            </a:r>
            <a:r>
              <a:rPr dirty="0" sz="1700" spc="-229">
                <a:latin typeface="Tahoma"/>
                <a:cs typeface="Tahoma"/>
              </a:rPr>
              <a:t>ءانب</a:t>
            </a:r>
            <a:r>
              <a:rPr dirty="0" sz="1700" spc="-50">
                <a:latin typeface="Tahoma"/>
                <a:cs typeface="Tahoma"/>
              </a:rPr>
              <a:t> </a:t>
            </a:r>
            <a:r>
              <a:rPr dirty="0" sz="1700" spc="110">
                <a:latin typeface="Tahoma"/>
                <a:cs typeface="Tahoma"/>
              </a:rPr>
              <a:t>ةداعإ</a:t>
            </a:r>
            <a:r>
              <a:rPr dirty="0" sz="1700" spc="-30">
                <a:latin typeface="Tahoma"/>
                <a:cs typeface="Tahoma"/>
              </a:rPr>
              <a:t> </a:t>
            </a:r>
            <a:r>
              <a:rPr dirty="0" sz="1700" spc="-150" i="1">
                <a:latin typeface="Verdana"/>
                <a:cs typeface="Verdana"/>
              </a:rPr>
              <a:t>-</a:t>
            </a:r>
            <a:r>
              <a:rPr dirty="0" sz="1700" spc="-50">
                <a:latin typeface="Tahoma"/>
                <a:cs typeface="Tahoma"/>
              </a:rPr>
              <a:t>4</a:t>
            </a:r>
            <a:r>
              <a:rPr dirty="0" sz="1700" spc="500">
                <a:latin typeface="Tahoma"/>
                <a:cs typeface="Tahoma"/>
              </a:rPr>
              <a:t>  </a:t>
            </a:r>
            <a:r>
              <a:rPr dirty="0" sz="1700" spc="-200" i="1">
                <a:latin typeface="Verdana"/>
                <a:cs typeface="Verdana"/>
              </a:rPr>
              <a:t>.</a:t>
            </a:r>
            <a:r>
              <a:rPr dirty="0" sz="1700" spc="-200">
                <a:latin typeface="Tahoma"/>
                <a:cs typeface="Tahoma"/>
              </a:rPr>
              <a:t>مئارجلا</a:t>
            </a:r>
            <a:r>
              <a:rPr dirty="0" sz="1700" spc="-40">
                <a:latin typeface="Tahoma"/>
                <a:cs typeface="Tahoma"/>
              </a:rPr>
              <a:t> </a:t>
            </a:r>
            <a:r>
              <a:rPr dirty="0" sz="1700" spc="215">
                <a:latin typeface="Tahoma"/>
                <a:cs typeface="Tahoma"/>
              </a:rPr>
              <a:t>نم</a:t>
            </a:r>
            <a:r>
              <a:rPr dirty="0" sz="1700" spc="-60">
                <a:latin typeface="Tahoma"/>
                <a:cs typeface="Tahoma"/>
              </a:rPr>
              <a:t> </a:t>
            </a:r>
            <a:r>
              <a:rPr dirty="0" sz="1700" spc="155">
                <a:latin typeface="Tahoma"/>
                <a:cs typeface="Tahoma"/>
              </a:rPr>
              <a:t>ددع</a:t>
            </a:r>
            <a:r>
              <a:rPr dirty="0" sz="1700" spc="-45">
                <a:latin typeface="Tahoma"/>
                <a:cs typeface="Tahoma"/>
              </a:rPr>
              <a:t> </a:t>
            </a:r>
            <a:r>
              <a:rPr dirty="0" sz="1700" spc="145">
                <a:latin typeface="Tahoma"/>
                <a:cs typeface="Tahoma"/>
              </a:rPr>
              <a:t>نع</a:t>
            </a:r>
            <a:r>
              <a:rPr dirty="0" sz="1700" spc="-65">
                <a:latin typeface="Tahoma"/>
                <a:cs typeface="Tahoma"/>
              </a:rPr>
              <a:t> </a:t>
            </a:r>
            <a:r>
              <a:rPr dirty="0" sz="1700" spc="-220">
                <a:latin typeface="Tahoma"/>
                <a:cs typeface="Tahoma"/>
              </a:rPr>
              <a:t>فشكلا</a:t>
            </a:r>
            <a:r>
              <a:rPr dirty="0" sz="1700" spc="-35">
                <a:latin typeface="Tahoma"/>
                <a:cs typeface="Tahoma"/>
              </a:rPr>
              <a:t> </a:t>
            </a:r>
            <a:r>
              <a:rPr dirty="0" sz="1700" spc="-150" i="1">
                <a:latin typeface="Verdana"/>
                <a:cs typeface="Verdana"/>
              </a:rPr>
              <a:t>-</a:t>
            </a:r>
            <a:r>
              <a:rPr dirty="0" sz="1700" spc="-50">
                <a:latin typeface="Tahoma"/>
                <a:cs typeface="Tahoma"/>
              </a:rPr>
              <a:t>5</a:t>
            </a:r>
            <a:endParaRPr sz="1700">
              <a:latin typeface="Tahoma"/>
              <a:cs typeface="Tahoma"/>
            </a:endParaRPr>
          </a:p>
          <a:p>
            <a:pPr algn="r" marL="644525" marR="30480">
              <a:lnSpc>
                <a:spcPct val="100000"/>
              </a:lnSpc>
              <a:spcBef>
                <a:spcPts val="1019"/>
              </a:spcBef>
            </a:pPr>
            <a:r>
              <a:rPr dirty="0" sz="1700" spc="-30" i="1">
                <a:latin typeface="Verdana"/>
                <a:cs typeface="Verdana"/>
              </a:rPr>
              <a:t>.</a:t>
            </a:r>
            <a:r>
              <a:rPr dirty="0" sz="1700" spc="-30">
                <a:latin typeface="Tahoma"/>
                <a:cs typeface="Tahoma"/>
              </a:rPr>
              <a:t>هجولا</a:t>
            </a:r>
            <a:r>
              <a:rPr dirty="0" sz="1700" spc="-55">
                <a:latin typeface="Tahoma"/>
                <a:cs typeface="Tahoma"/>
              </a:rPr>
              <a:t> </a:t>
            </a:r>
            <a:r>
              <a:rPr dirty="0" sz="1700" spc="-165">
                <a:latin typeface="Tahoma"/>
                <a:cs typeface="Tahoma"/>
              </a:rPr>
              <a:t>ىلع</a:t>
            </a:r>
            <a:r>
              <a:rPr dirty="0" sz="1700" spc="-55">
                <a:latin typeface="Tahoma"/>
                <a:cs typeface="Tahoma"/>
              </a:rPr>
              <a:t> </a:t>
            </a:r>
            <a:r>
              <a:rPr dirty="0" sz="1700" spc="-150">
                <a:latin typeface="Tahoma"/>
                <a:cs typeface="Tahoma"/>
              </a:rPr>
              <a:t>فرعتلا</a:t>
            </a:r>
            <a:r>
              <a:rPr dirty="0" sz="1700" spc="-95">
                <a:latin typeface="Tahoma"/>
                <a:cs typeface="Tahoma"/>
              </a:rPr>
              <a:t> </a:t>
            </a:r>
            <a:r>
              <a:rPr dirty="0" sz="1700" spc="-380">
                <a:latin typeface="Tahoma"/>
                <a:cs typeface="Tahoma"/>
              </a:rPr>
              <a:t>تاينقت</a:t>
            </a:r>
            <a:r>
              <a:rPr dirty="0" sz="1700" spc="-50">
                <a:latin typeface="Tahoma"/>
                <a:cs typeface="Tahoma"/>
              </a:rPr>
              <a:t> </a:t>
            </a:r>
            <a:r>
              <a:rPr dirty="0" sz="1700" spc="-20">
                <a:latin typeface="Tahoma"/>
                <a:cs typeface="Tahoma"/>
              </a:rPr>
              <a:t>لالخ</a:t>
            </a:r>
            <a:r>
              <a:rPr dirty="0" sz="1700" spc="-40">
                <a:latin typeface="Tahoma"/>
                <a:cs typeface="Tahoma"/>
              </a:rPr>
              <a:t> </a:t>
            </a:r>
            <a:r>
              <a:rPr dirty="0" sz="1700" spc="215">
                <a:latin typeface="Tahoma"/>
                <a:cs typeface="Tahoma"/>
              </a:rPr>
              <a:t>نم</a:t>
            </a:r>
            <a:r>
              <a:rPr dirty="0" sz="1700" spc="-45">
                <a:latin typeface="Tahoma"/>
                <a:cs typeface="Tahoma"/>
              </a:rPr>
              <a:t> </a:t>
            </a:r>
            <a:r>
              <a:rPr dirty="0" sz="1700" spc="-125">
                <a:latin typeface="Tahoma"/>
                <a:cs typeface="Tahoma"/>
              </a:rPr>
              <a:t>ةميرجلا</a:t>
            </a:r>
            <a:r>
              <a:rPr dirty="0" sz="1700" spc="-80">
                <a:latin typeface="Tahoma"/>
                <a:cs typeface="Tahoma"/>
              </a:rPr>
              <a:t> </a:t>
            </a:r>
            <a:r>
              <a:rPr dirty="0" sz="1700" spc="-185">
                <a:latin typeface="Tahoma"/>
                <a:cs typeface="Tahoma"/>
              </a:rPr>
              <a:t>باكترا</a:t>
            </a:r>
            <a:r>
              <a:rPr dirty="0" sz="1700" spc="-45">
                <a:latin typeface="Tahoma"/>
                <a:cs typeface="Tahoma"/>
              </a:rPr>
              <a:t> </a:t>
            </a:r>
            <a:r>
              <a:rPr dirty="0" sz="1700" spc="70">
                <a:latin typeface="Tahoma"/>
                <a:cs typeface="Tahoma"/>
              </a:rPr>
              <a:t>عقوم</a:t>
            </a:r>
            <a:r>
              <a:rPr dirty="0" sz="1700" spc="-60">
                <a:latin typeface="Tahoma"/>
                <a:cs typeface="Tahoma"/>
              </a:rPr>
              <a:t> </a:t>
            </a:r>
            <a:r>
              <a:rPr dirty="0" sz="1700" spc="-305">
                <a:latin typeface="Tahoma"/>
                <a:cs typeface="Tahoma"/>
              </a:rPr>
              <a:t>ريغ</a:t>
            </a:r>
            <a:r>
              <a:rPr dirty="0" sz="1700" spc="-65">
                <a:latin typeface="Tahoma"/>
                <a:cs typeface="Tahoma"/>
              </a:rPr>
              <a:t> </a:t>
            </a:r>
            <a:r>
              <a:rPr dirty="0" sz="1700">
                <a:latin typeface="Tahoma"/>
                <a:cs typeface="Tahoma"/>
              </a:rPr>
              <a:t>رخآ</a:t>
            </a:r>
            <a:r>
              <a:rPr dirty="0" sz="1700" spc="-40">
                <a:latin typeface="Tahoma"/>
                <a:cs typeface="Tahoma"/>
              </a:rPr>
              <a:t> </a:t>
            </a:r>
            <a:r>
              <a:rPr dirty="0" sz="1700">
                <a:latin typeface="Tahoma"/>
                <a:cs typeface="Tahoma"/>
              </a:rPr>
              <a:t>ناكم</a:t>
            </a:r>
            <a:r>
              <a:rPr dirty="0" sz="1700" spc="-60">
                <a:latin typeface="Tahoma"/>
                <a:cs typeface="Tahoma"/>
              </a:rPr>
              <a:t> </a:t>
            </a:r>
            <a:r>
              <a:rPr dirty="0" sz="1700" spc="120">
                <a:latin typeface="Tahoma"/>
                <a:cs typeface="Tahoma"/>
              </a:rPr>
              <a:t>وأ</a:t>
            </a:r>
            <a:r>
              <a:rPr dirty="0" sz="1700" spc="-40">
                <a:latin typeface="Tahoma"/>
                <a:cs typeface="Tahoma"/>
              </a:rPr>
              <a:t> </a:t>
            </a:r>
            <a:r>
              <a:rPr dirty="0" sz="1700" spc="-130">
                <a:latin typeface="Tahoma"/>
                <a:cs typeface="Tahoma"/>
              </a:rPr>
              <a:t>ةميرجلا</a:t>
            </a:r>
            <a:r>
              <a:rPr dirty="0" sz="1700" spc="-65">
                <a:latin typeface="Tahoma"/>
                <a:cs typeface="Tahoma"/>
              </a:rPr>
              <a:t> </a:t>
            </a:r>
            <a:r>
              <a:rPr dirty="0" sz="1700" spc="-50">
                <a:latin typeface="Tahoma"/>
                <a:cs typeface="Tahoma"/>
              </a:rPr>
              <a:t>حرسم</a:t>
            </a:r>
            <a:r>
              <a:rPr dirty="0" sz="1700" spc="-60">
                <a:latin typeface="Tahoma"/>
                <a:cs typeface="Tahoma"/>
              </a:rPr>
              <a:t> </a:t>
            </a:r>
            <a:r>
              <a:rPr dirty="0" sz="1700" spc="-204">
                <a:latin typeface="Tahoma"/>
                <a:cs typeface="Tahoma"/>
              </a:rPr>
              <a:t>يف</a:t>
            </a:r>
            <a:r>
              <a:rPr dirty="0" sz="1700" spc="-75">
                <a:latin typeface="Tahoma"/>
                <a:cs typeface="Tahoma"/>
              </a:rPr>
              <a:t> </a:t>
            </a:r>
            <a:r>
              <a:rPr dirty="0" sz="1700" spc="-70">
                <a:latin typeface="Tahoma"/>
                <a:cs typeface="Tahoma"/>
              </a:rPr>
              <a:t>مهتملا</a:t>
            </a:r>
            <a:r>
              <a:rPr dirty="0" sz="1700" spc="-65">
                <a:latin typeface="Tahoma"/>
                <a:cs typeface="Tahoma"/>
              </a:rPr>
              <a:t> </a:t>
            </a:r>
            <a:r>
              <a:rPr dirty="0" sz="1700" spc="195">
                <a:latin typeface="Tahoma"/>
                <a:cs typeface="Tahoma"/>
              </a:rPr>
              <a:t>دوجو</a:t>
            </a:r>
            <a:r>
              <a:rPr dirty="0" sz="1700" spc="-85">
                <a:latin typeface="Tahoma"/>
                <a:cs typeface="Tahoma"/>
              </a:rPr>
              <a:t> </a:t>
            </a:r>
            <a:r>
              <a:rPr dirty="0" sz="1700" spc="-260">
                <a:latin typeface="Tahoma"/>
                <a:cs typeface="Tahoma"/>
              </a:rPr>
              <a:t>تابثإ</a:t>
            </a:r>
            <a:r>
              <a:rPr dirty="0" sz="1700" spc="-40">
                <a:latin typeface="Tahoma"/>
                <a:cs typeface="Tahoma"/>
              </a:rPr>
              <a:t> </a:t>
            </a:r>
            <a:r>
              <a:rPr dirty="0" sz="1700" spc="-150" i="1">
                <a:latin typeface="Verdana"/>
                <a:cs typeface="Verdana"/>
              </a:rPr>
              <a:t>-</a:t>
            </a:r>
            <a:r>
              <a:rPr dirty="0" sz="1700" spc="-50">
                <a:latin typeface="Tahoma"/>
                <a:cs typeface="Tahoma"/>
              </a:rPr>
              <a:t>٦</a:t>
            </a:r>
            <a:endParaRPr sz="1700">
              <a:latin typeface="Tahoma"/>
              <a:cs typeface="Tahoma"/>
            </a:endParaRPr>
          </a:p>
          <a:p>
            <a:pPr algn="r" marL="1249680" marR="31750" indent="-1905">
              <a:lnSpc>
                <a:spcPct val="100000"/>
              </a:lnSpc>
              <a:spcBef>
                <a:spcPts val="1019"/>
              </a:spcBef>
            </a:pPr>
            <a:r>
              <a:rPr dirty="0" sz="1700">
                <a:latin typeface="Tahoma"/>
                <a:cs typeface="Tahoma"/>
              </a:rPr>
              <a:t>اهلاخدإ</a:t>
            </a:r>
            <a:r>
              <a:rPr dirty="0" sz="1700" spc="-60">
                <a:latin typeface="Tahoma"/>
                <a:cs typeface="Tahoma"/>
              </a:rPr>
              <a:t> </a:t>
            </a:r>
            <a:r>
              <a:rPr dirty="0" sz="1700" spc="-480">
                <a:latin typeface="Tahoma"/>
                <a:cs typeface="Tahoma"/>
              </a:rPr>
              <a:t>متي</a:t>
            </a:r>
            <a:r>
              <a:rPr dirty="0" sz="1700" spc="-60">
                <a:latin typeface="Tahoma"/>
                <a:cs typeface="Tahoma"/>
              </a:rPr>
              <a:t> </a:t>
            </a:r>
            <a:r>
              <a:rPr dirty="0" sz="1700" spc="-330">
                <a:latin typeface="Tahoma"/>
                <a:cs typeface="Tahoma"/>
              </a:rPr>
              <a:t>يتلا</a:t>
            </a:r>
            <a:r>
              <a:rPr dirty="0" sz="1700" spc="-65">
                <a:latin typeface="Tahoma"/>
                <a:cs typeface="Tahoma"/>
              </a:rPr>
              <a:t> </a:t>
            </a:r>
            <a:r>
              <a:rPr dirty="0" sz="1700" spc="-325">
                <a:latin typeface="Tahoma"/>
                <a:cs typeface="Tahoma"/>
              </a:rPr>
              <a:t>ريراقتلا</a:t>
            </a:r>
            <a:r>
              <a:rPr dirty="0" sz="1700" spc="-55">
                <a:latin typeface="Tahoma"/>
                <a:cs typeface="Tahoma"/>
              </a:rPr>
              <a:t> </a:t>
            </a:r>
            <a:r>
              <a:rPr dirty="0" sz="1700" spc="-20">
                <a:latin typeface="Tahoma"/>
                <a:cs typeface="Tahoma"/>
              </a:rPr>
              <a:t>لالخ</a:t>
            </a:r>
            <a:r>
              <a:rPr dirty="0" sz="1700" spc="-30">
                <a:latin typeface="Tahoma"/>
                <a:cs typeface="Tahoma"/>
              </a:rPr>
              <a:t> </a:t>
            </a:r>
            <a:r>
              <a:rPr dirty="0" sz="1700" spc="225">
                <a:latin typeface="Tahoma"/>
                <a:cs typeface="Tahoma"/>
              </a:rPr>
              <a:t>نم</a:t>
            </a:r>
            <a:r>
              <a:rPr dirty="0" sz="1700" spc="-65">
                <a:latin typeface="Tahoma"/>
                <a:cs typeface="Tahoma"/>
              </a:rPr>
              <a:t> </a:t>
            </a:r>
            <a:r>
              <a:rPr dirty="0" sz="1700" spc="-110">
                <a:latin typeface="Tahoma"/>
                <a:cs typeface="Tahoma"/>
              </a:rPr>
              <a:t>مهتلاح</a:t>
            </a:r>
            <a:r>
              <a:rPr dirty="0" sz="1700" spc="-60">
                <a:latin typeface="Tahoma"/>
                <a:cs typeface="Tahoma"/>
              </a:rPr>
              <a:t> </a:t>
            </a:r>
            <a:r>
              <a:rPr dirty="0" sz="1700" spc="-20">
                <a:latin typeface="Tahoma"/>
                <a:cs typeface="Tahoma"/>
              </a:rPr>
              <a:t>ةساردو</a:t>
            </a:r>
            <a:r>
              <a:rPr dirty="0" sz="1700" spc="-55">
                <a:latin typeface="Tahoma"/>
                <a:cs typeface="Tahoma"/>
              </a:rPr>
              <a:t> </a:t>
            </a:r>
            <a:r>
              <a:rPr dirty="0" sz="1700" spc="-260">
                <a:latin typeface="Tahoma"/>
                <a:cs typeface="Tahoma"/>
              </a:rPr>
              <a:t>ةيباقعلا</a:t>
            </a:r>
            <a:r>
              <a:rPr dirty="0" sz="1700" spc="-90">
                <a:latin typeface="Tahoma"/>
                <a:cs typeface="Tahoma"/>
              </a:rPr>
              <a:t> </a:t>
            </a:r>
            <a:r>
              <a:rPr dirty="0" sz="1700" spc="-110">
                <a:latin typeface="Tahoma"/>
                <a:cs typeface="Tahoma"/>
              </a:rPr>
              <a:t>تاسسؤملا</a:t>
            </a:r>
            <a:r>
              <a:rPr dirty="0" sz="1700" spc="-40">
                <a:latin typeface="Tahoma"/>
                <a:cs typeface="Tahoma"/>
              </a:rPr>
              <a:t> </a:t>
            </a:r>
            <a:r>
              <a:rPr dirty="0" sz="1700" spc="-204">
                <a:latin typeface="Tahoma"/>
                <a:cs typeface="Tahoma"/>
              </a:rPr>
              <a:t>يف</a:t>
            </a:r>
            <a:r>
              <a:rPr dirty="0" sz="1700" spc="-70">
                <a:latin typeface="Tahoma"/>
                <a:cs typeface="Tahoma"/>
              </a:rPr>
              <a:t> </a:t>
            </a:r>
            <a:r>
              <a:rPr dirty="0" sz="1700" spc="-165">
                <a:latin typeface="Tahoma"/>
                <a:cs typeface="Tahoma"/>
              </a:rPr>
              <a:t>نيجاسملا</a:t>
            </a:r>
            <a:r>
              <a:rPr dirty="0" sz="1700" spc="-75">
                <a:latin typeface="Tahoma"/>
                <a:cs typeface="Tahoma"/>
              </a:rPr>
              <a:t> </a:t>
            </a:r>
            <a:r>
              <a:rPr dirty="0" sz="1700" spc="-535">
                <a:latin typeface="Tahoma"/>
                <a:cs typeface="Tahoma"/>
              </a:rPr>
              <a:t>مييقت</a:t>
            </a:r>
            <a:r>
              <a:rPr dirty="0" sz="1700" spc="-60">
                <a:latin typeface="Tahoma"/>
                <a:cs typeface="Tahoma"/>
              </a:rPr>
              <a:t> </a:t>
            </a:r>
            <a:r>
              <a:rPr dirty="0" sz="1700">
                <a:latin typeface="Tahoma"/>
                <a:cs typeface="Tahoma"/>
              </a:rPr>
              <a:t>ماهمب</a:t>
            </a:r>
            <a:r>
              <a:rPr dirty="0" sz="1700" spc="-65">
                <a:latin typeface="Tahoma"/>
                <a:cs typeface="Tahoma"/>
              </a:rPr>
              <a:t> </a:t>
            </a:r>
            <a:r>
              <a:rPr dirty="0" sz="1700" spc="-254">
                <a:latin typeface="Tahoma"/>
                <a:cs typeface="Tahoma"/>
              </a:rPr>
              <a:t>مايقلا</a:t>
            </a:r>
            <a:r>
              <a:rPr dirty="0" sz="1700" spc="-40">
                <a:latin typeface="Tahoma"/>
                <a:cs typeface="Tahoma"/>
              </a:rPr>
              <a:t> </a:t>
            </a:r>
            <a:r>
              <a:rPr dirty="0" sz="1700" spc="-150" i="1">
                <a:latin typeface="Verdana"/>
                <a:cs typeface="Verdana"/>
              </a:rPr>
              <a:t>-</a:t>
            </a:r>
            <a:r>
              <a:rPr dirty="0" sz="1700" spc="-50">
                <a:latin typeface="Tahoma"/>
                <a:cs typeface="Tahoma"/>
              </a:rPr>
              <a:t>۷</a:t>
            </a:r>
            <a:endParaRPr sz="1700">
              <a:latin typeface="Tahoma"/>
              <a:cs typeface="Tahoma"/>
            </a:endParaRPr>
          </a:p>
          <a:p>
            <a:pPr algn="r" marL="1249680" marR="32384" indent="-635">
              <a:lnSpc>
                <a:spcPct val="150000"/>
              </a:lnSpc>
            </a:pPr>
            <a:r>
              <a:rPr dirty="0" sz="1700" spc="145">
                <a:latin typeface="Tahoma"/>
                <a:cs typeface="Tahoma"/>
              </a:rPr>
              <a:t>نع</a:t>
            </a:r>
            <a:r>
              <a:rPr dirty="0" sz="1700" spc="-70">
                <a:latin typeface="Tahoma"/>
                <a:cs typeface="Tahoma"/>
              </a:rPr>
              <a:t> </a:t>
            </a:r>
            <a:r>
              <a:rPr dirty="0" sz="1700" spc="-170">
                <a:latin typeface="Tahoma"/>
                <a:cs typeface="Tahoma"/>
              </a:rPr>
              <a:t>يطرشلا</a:t>
            </a:r>
            <a:r>
              <a:rPr dirty="0" sz="1700" spc="-65">
                <a:latin typeface="Tahoma"/>
                <a:cs typeface="Tahoma"/>
              </a:rPr>
              <a:t> </a:t>
            </a:r>
            <a:r>
              <a:rPr dirty="0" sz="1700" spc="-180">
                <a:latin typeface="Tahoma"/>
                <a:cs typeface="Tahoma"/>
              </a:rPr>
              <a:t>جارفإلاب</a:t>
            </a:r>
            <a:r>
              <a:rPr dirty="0" sz="1700" spc="-65">
                <a:latin typeface="Tahoma"/>
                <a:cs typeface="Tahoma"/>
              </a:rPr>
              <a:t> </a:t>
            </a:r>
            <a:r>
              <a:rPr dirty="0" sz="1700" spc="-375">
                <a:latin typeface="Tahoma"/>
                <a:cs typeface="Tahoma"/>
              </a:rPr>
              <a:t>قلعتي</a:t>
            </a:r>
            <a:r>
              <a:rPr dirty="0" sz="1700" spc="-75">
                <a:latin typeface="Tahoma"/>
                <a:cs typeface="Tahoma"/>
              </a:rPr>
              <a:t> </a:t>
            </a:r>
            <a:r>
              <a:rPr dirty="0" sz="1700" spc="-215">
                <a:latin typeface="Tahoma"/>
                <a:cs typeface="Tahoma"/>
              </a:rPr>
              <a:t>اميف</a:t>
            </a:r>
            <a:r>
              <a:rPr dirty="0" sz="1700" spc="-60">
                <a:latin typeface="Tahoma"/>
                <a:cs typeface="Tahoma"/>
              </a:rPr>
              <a:t> </a:t>
            </a:r>
            <a:r>
              <a:rPr dirty="0" sz="1700" spc="-240">
                <a:latin typeface="Tahoma"/>
                <a:cs typeface="Tahoma"/>
              </a:rPr>
              <a:t>ةيفافشلاو</a:t>
            </a:r>
            <a:r>
              <a:rPr dirty="0" sz="1700" spc="-65">
                <a:latin typeface="Tahoma"/>
                <a:cs typeface="Tahoma"/>
              </a:rPr>
              <a:t> </a:t>
            </a:r>
            <a:r>
              <a:rPr dirty="0" sz="1700" spc="-290">
                <a:latin typeface="Tahoma"/>
                <a:cs typeface="Tahoma"/>
              </a:rPr>
              <a:t>ةيدايحلاب</a:t>
            </a:r>
            <a:r>
              <a:rPr dirty="0" sz="1700" spc="-75">
                <a:latin typeface="Tahoma"/>
                <a:cs typeface="Tahoma"/>
              </a:rPr>
              <a:t> </a:t>
            </a:r>
            <a:r>
              <a:rPr dirty="0" sz="1700" spc="-360">
                <a:latin typeface="Tahoma"/>
                <a:cs typeface="Tahoma"/>
              </a:rPr>
              <a:t>عتمتت</a:t>
            </a:r>
            <a:r>
              <a:rPr dirty="0" sz="1700" spc="-50">
                <a:latin typeface="Tahoma"/>
                <a:cs typeface="Tahoma"/>
              </a:rPr>
              <a:t> </a:t>
            </a:r>
            <a:r>
              <a:rPr dirty="0" sz="1700" spc="-365">
                <a:latin typeface="Tahoma"/>
                <a:cs typeface="Tahoma"/>
              </a:rPr>
              <a:t>ةجيتن</a:t>
            </a:r>
            <a:r>
              <a:rPr dirty="0" sz="1700" spc="-50">
                <a:latin typeface="Tahoma"/>
                <a:cs typeface="Tahoma"/>
              </a:rPr>
              <a:t> </a:t>
            </a:r>
            <a:r>
              <a:rPr dirty="0" sz="1700" spc="-195">
                <a:latin typeface="Tahoma"/>
                <a:cs typeface="Tahoma"/>
              </a:rPr>
              <a:t>ىلإ</a:t>
            </a:r>
            <a:r>
              <a:rPr dirty="0" sz="1700" spc="-75">
                <a:latin typeface="Tahoma"/>
                <a:cs typeface="Tahoma"/>
              </a:rPr>
              <a:t> </a:t>
            </a:r>
            <a:r>
              <a:rPr dirty="0" sz="1700">
                <a:latin typeface="Tahoma"/>
                <a:cs typeface="Tahoma"/>
              </a:rPr>
              <a:t>لوصولاو</a:t>
            </a:r>
            <a:r>
              <a:rPr dirty="0" sz="1700" spc="-80">
                <a:latin typeface="Tahoma"/>
                <a:cs typeface="Tahoma"/>
              </a:rPr>
              <a:t> </a:t>
            </a:r>
            <a:r>
              <a:rPr dirty="0" sz="1700" spc="-370">
                <a:latin typeface="Tahoma"/>
                <a:cs typeface="Tahoma"/>
              </a:rPr>
              <a:t>اهليلحتب</a:t>
            </a:r>
            <a:r>
              <a:rPr dirty="0" sz="1700" spc="-45">
                <a:latin typeface="Tahoma"/>
                <a:cs typeface="Tahoma"/>
              </a:rPr>
              <a:t> </a:t>
            </a:r>
            <a:r>
              <a:rPr dirty="0" sz="1700" spc="-180">
                <a:latin typeface="Tahoma"/>
                <a:cs typeface="Tahoma"/>
              </a:rPr>
              <a:t>موقت</a:t>
            </a:r>
            <a:r>
              <a:rPr dirty="0" sz="1700" spc="-50">
                <a:latin typeface="Tahoma"/>
                <a:cs typeface="Tahoma"/>
              </a:rPr>
              <a:t> </a:t>
            </a:r>
            <a:r>
              <a:rPr dirty="0" sz="1700" spc="-330">
                <a:latin typeface="Tahoma"/>
                <a:cs typeface="Tahoma"/>
              </a:rPr>
              <a:t>يتلا</a:t>
            </a:r>
            <a:r>
              <a:rPr dirty="0" sz="1700" spc="-55">
                <a:latin typeface="Tahoma"/>
                <a:cs typeface="Tahoma"/>
              </a:rPr>
              <a:t> </a:t>
            </a:r>
            <a:r>
              <a:rPr dirty="0" sz="1700" spc="-10">
                <a:latin typeface="Tahoma"/>
                <a:cs typeface="Tahoma"/>
              </a:rPr>
              <a:t>ةمظنألل</a:t>
            </a:r>
            <a:r>
              <a:rPr dirty="0" sz="1700" spc="-10">
                <a:latin typeface="Tahoma"/>
                <a:cs typeface="Tahoma"/>
              </a:rPr>
              <a:t> </a:t>
            </a:r>
            <a:r>
              <a:rPr dirty="0" sz="1700" spc="-120" i="1">
                <a:latin typeface="Verdana"/>
                <a:cs typeface="Verdana"/>
              </a:rPr>
              <a:t>.</a:t>
            </a:r>
            <a:r>
              <a:rPr dirty="0" sz="1700" spc="-120">
                <a:latin typeface="Tahoma"/>
                <a:cs typeface="Tahoma"/>
              </a:rPr>
              <a:t>ةررقملا</a:t>
            </a:r>
            <a:r>
              <a:rPr dirty="0" sz="1700" spc="20">
                <a:latin typeface="Tahoma"/>
                <a:cs typeface="Tahoma"/>
              </a:rPr>
              <a:t> </a:t>
            </a:r>
            <a:r>
              <a:rPr dirty="0" sz="1700" spc="-150">
                <a:latin typeface="Tahoma"/>
                <a:cs typeface="Tahoma"/>
              </a:rPr>
              <a:t>ةبوقعلا</a:t>
            </a:r>
            <a:r>
              <a:rPr dirty="0" sz="1700" spc="-35">
                <a:latin typeface="Tahoma"/>
                <a:cs typeface="Tahoma"/>
              </a:rPr>
              <a:t> </a:t>
            </a:r>
            <a:r>
              <a:rPr dirty="0" sz="1700">
                <a:latin typeface="Tahoma"/>
                <a:cs typeface="Tahoma"/>
              </a:rPr>
              <a:t>لامكإ</a:t>
            </a:r>
            <a:r>
              <a:rPr dirty="0" sz="1700" spc="20">
                <a:latin typeface="Tahoma"/>
                <a:cs typeface="Tahoma"/>
              </a:rPr>
              <a:t> </a:t>
            </a:r>
            <a:r>
              <a:rPr dirty="0" sz="1700" spc="120">
                <a:latin typeface="Tahoma"/>
                <a:cs typeface="Tahoma"/>
              </a:rPr>
              <a:t>وأ</a:t>
            </a:r>
            <a:r>
              <a:rPr dirty="0" sz="1700" spc="-15">
                <a:latin typeface="Tahoma"/>
                <a:cs typeface="Tahoma"/>
              </a:rPr>
              <a:t> </a:t>
            </a:r>
            <a:r>
              <a:rPr dirty="0" sz="1700" spc="-10">
                <a:latin typeface="Tahoma"/>
                <a:cs typeface="Tahoma"/>
              </a:rPr>
              <a:t>مهتملا</a:t>
            </a:r>
            <a:endParaRPr sz="1700">
              <a:latin typeface="Tahoma"/>
              <a:cs typeface="Tahoma"/>
            </a:endParaRPr>
          </a:p>
        </p:txBody>
      </p:sp>
      <p:grpSp>
        <p:nvGrpSpPr>
          <p:cNvPr id="5" name="object 5" descr=""/>
          <p:cNvGrpSpPr/>
          <p:nvPr/>
        </p:nvGrpSpPr>
        <p:grpSpPr>
          <a:xfrm>
            <a:off x="2097023" y="1295400"/>
            <a:ext cx="7998459" cy="462280"/>
            <a:chOff x="2097023" y="1295400"/>
            <a:chExt cx="7998459" cy="462280"/>
          </a:xfrm>
        </p:grpSpPr>
        <p:sp>
          <p:nvSpPr>
            <p:cNvPr id="6" name="object 6" descr=""/>
            <p:cNvSpPr/>
            <p:nvPr/>
          </p:nvSpPr>
          <p:spPr>
            <a:xfrm>
              <a:off x="2097023" y="1295400"/>
              <a:ext cx="7998459" cy="462280"/>
            </a:xfrm>
            <a:custGeom>
              <a:avLst/>
              <a:gdLst/>
              <a:ahLst/>
              <a:cxnLst/>
              <a:rect l="l" t="t" r="r" b="b"/>
              <a:pathLst>
                <a:path w="7998459" h="462280">
                  <a:moveTo>
                    <a:pt x="7997952" y="0"/>
                  </a:moveTo>
                  <a:lnTo>
                    <a:pt x="0" y="0"/>
                  </a:lnTo>
                  <a:lnTo>
                    <a:pt x="0" y="461772"/>
                  </a:lnTo>
                  <a:lnTo>
                    <a:pt x="7997952" y="461772"/>
                  </a:lnTo>
                  <a:lnTo>
                    <a:pt x="799795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7" name="object 7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986346" y="1381632"/>
              <a:ext cx="165100" cy="250825"/>
            </a:xfrm>
            <a:prstGeom prst="rect">
              <a:avLst/>
            </a:prstGeom>
          </p:spPr>
        </p:pic>
      </p:grpSp>
      <p:sp>
        <p:nvSpPr>
          <p:cNvPr id="8" name="object 8" descr=""/>
          <p:cNvSpPr txBox="1"/>
          <p:nvPr/>
        </p:nvSpPr>
        <p:spPr>
          <a:xfrm>
            <a:off x="2097023" y="1295400"/>
            <a:ext cx="7998459" cy="462280"/>
          </a:xfrm>
          <a:prstGeom prst="rect">
            <a:avLst/>
          </a:prstGeom>
        </p:spPr>
        <p:txBody>
          <a:bodyPr wrap="square" lIns="0" tIns="32384" rIns="0" bIns="0" rtlCol="0" vert="horz">
            <a:spAutoFit/>
          </a:bodyPr>
          <a:lstStyle/>
          <a:p>
            <a:pPr algn="r" marL="168275" marR="108585">
              <a:lnSpc>
                <a:spcPct val="100000"/>
              </a:lnSpc>
              <a:spcBef>
                <a:spcPts val="254"/>
              </a:spcBef>
            </a:pPr>
            <a:r>
              <a:rPr dirty="0" sz="2400" spc="-535" b="1">
                <a:solidFill>
                  <a:srgbClr val="FF0000"/>
                </a:solidFill>
                <a:latin typeface="Tahoma"/>
                <a:cs typeface="Tahoma"/>
              </a:rPr>
              <a:t>ةيئانجلا</a:t>
            </a:r>
            <a:r>
              <a:rPr dirty="0" sz="2400" spc="3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400" spc="-525" b="1">
                <a:solidFill>
                  <a:srgbClr val="FF0000"/>
                </a:solidFill>
                <a:latin typeface="Tahoma"/>
                <a:cs typeface="Tahoma"/>
              </a:rPr>
              <a:t>تاقيقحتلا</a:t>
            </a:r>
            <a:r>
              <a:rPr dirty="0" sz="2400" spc="4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400" spc="-560" b="1">
                <a:solidFill>
                  <a:srgbClr val="FF0000"/>
                </a:solidFill>
                <a:latin typeface="Tahoma"/>
                <a:cs typeface="Tahoma"/>
              </a:rPr>
              <a:t>يف</a:t>
            </a:r>
            <a:r>
              <a:rPr dirty="0" sz="2400" spc="1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400" spc="-315" b="1">
                <a:solidFill>
                  <a:srgbClr val="FF0000"/>
                </a:solidFill>
                <a:latin typeface="Tahoma"/>
                <a:cs typeface="Tahoma"/>
              </a:rPr>
              <a:t>يعانطص</a:t>
            </a:r>
            <a:r>
              <a:rPr dirty="0" sz="2400" spc="335" b="1">
                <a:solidFill>
                  <a:srgbClr val="FF0000"/>
                </a:solidFill>
                <a:latin typeface="Tahoma"/>
                <a:cs typeface="Tahoma"/>
              </a:rPr>
              <a:t>  </a:t>
            </a:r>
            <a:r>
              <a:rPr dirty="0" sz="2400" b="1">
                <a:solidFill>
                  <a:srgbClr val="FF0000"/>
                </a:solidFill>
                <a:latin typeface="Tahoma"/>
                <a:cs typeface="Tahoma"/>
              </a:rPr>
              <a:t>ا</a:t>
            </a:r>
            <a:r>
              <a:rPr dirty="0" sz="2400" spc="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400" spc="-160" b="1">
                <a:solidFill>
                  <a:srgbClr val="FF0000"/>
                </a:solidFill>
                <a:latin typeface="Tahoma"/>
                <a:cs typeface="Tahoma"/>
              </a:rPr>
              <a:t>ءاكذلا</a:t>
            </a:r>
            <a:r>
              <a:rPr dirty="0" sz="2400" spc="3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400" spc="-250" b="1">
                <a:solidFill>
                  <a:srgbClr val="FF0000"/>
                </a:solidFill>
                <a:latin typeface="Tahoma"/>
                <a:cs typeface="Tahoma"/>
              </a:rPr>
              <a:t>تامادختس</a:t>
            </a:r>
            <a:r>
              <a:rPr dirty="0" sz="2400" spc="-36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400" spc="-50" b="1">
                <a:solidFill>
                  <a:srgbClr val="FF0000"/>
                </a:solidFill>
                <a:latin typeface="Tahoma"/>
                <a:cs typeface="Tahoma"/>
              </a:rPr>
              <a:t>ا</a:t>
            </a:r>
            <a:endParaRPr sz="2400">
              <a:latin typeface="Tahoma"/>
              <a:cs typeface="Tahoma"/>
            </a:endParaRPr>
          </a:p>
        </p:txBody>
      </p:sp>
      <p:sp>
        <p:nvSpPr>
          <p:cNvPr id="9" name="object 9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522731" y="1589532"/>
            <a:ext cx="11506200" cy="4593590"/>
          </a:xfrm>
          <a:custGeom>
            <a:avLst/>
            <a:gdLst/>
            <a:ahLst/>
            <a:cxnLst/>
            <a:rect l="l" t="t" r="r" b="b"/>
            <a:pathLst>
              <a:path w="11506200" h="4593590">
                <a:moveTo>
                  <a:pt x="11506200" y="0"/>
                </a:moveTo>
                <a:lnTo>
                  <a:pt x="0" y="0"/>
                </a:lnTo>
                <a:lnTo>
                  <a:pt x="0" y="4593336"/>
                </a:lnTo>
                <a:lnTo>
                  <a:pt x="11506200" y="4593336"/>
                </a:lnTo>
                <a:lnTo>
                  <a:pt x="115062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 descr=""/>
          <p:cNvSpPr txBox="1"/>
          <p:nvPr/>
        </p:nvSpPr>
        <p:spPr>
          <a:xfrm>
            <a:off x="563372" y="366522"/>
            <a:ext cx="11427460" cy="556577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7506334" marR="1566545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6938009" marR="991235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r" marR="2291715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  <a:p>
            <a:pPr>
              <a:lnSpc>
                <a:spcPct val="100000"/>
              </a:lnSpc>
            </a:pPr>
            <a:endParaRPr sz="1600"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600">
              <a:latin typeface="Tahoma"/>
              <a:cs typeface="Tahoma"/>
            </a:endParaRPr>
          </a:p>
          <a:p>
            <a:pPr algn="r" marL="50800" marR="45085" indent="-2540">
              <a:lnSpc>
                <a:spcPct val="150000"/>
              </a:lnSpc>
            </a:pPr>
            <a:r>
              <a:rPr dirty="0" sz="1900" spc="55">
                <a:latin typeface="Tahoma"/>
                <a:cs typeface="Tahoma"/>
              </a:rPr>
              <a:t>فورظلا</a:t>
            </a:r>
            <a:r>
              <a:rPr dirty="0" sz="1900" spc="-25">
                <a:latin typeface="Tahoma"/>
                <a:cs typeface="Tahoma"/>
              </a:rPr>
              <a:t> </a:t>
            </a:r>
            <a:r>
              <a:rPr dirty="0" sz="1900" spc="-585">
                <a:latin typeface="Tahoma"/>
                <a:cs typeface="Tahoma"/>
              </a:rPr>
              <a:t>نيب</a:t>
            </a:r>
            <a:r>
              <a:rPr dirty="0" sz="1900" spc="280">
                <a:latin typeface="Tahoma"/>
                <a:cs typeface="Tahoma"/>
              </a:rPr>
              <a:t> </a:t>
            </a:r>
            <a:r>
              <a:rPr dirty="0" sz="1900">
                <a:latin typeface="Tahoma"/>
                <a:cs typeface="Tahoma"/>
              </a:rPr>
              <a:t>عمجلا</a:t>
            </a:r>
            <a:r>
              <a:rPr dirty="0" sz="1900" spc="185">
                <a:latin typeface="Tahoma"/>
                <a:cs typeface="Tahoma"/>
              </a:rPr>
              <a:t> </a:t>
            </a:r>
            <a:r>
              <a:rPr dirty="0" sz="1900" spc="-90">
                <a:latin typeface="Tahoma"/>
                <a:cs typeface="Tahoma"/>
              </a:rPr>
              <a:t>ىلع</a:t>
            </a:r>
            <a:r>
              <a:rPr dirty="0" sz="1900" spc="185">
                <a:latin typeface="Tahoma"/>
                <a:cs typeface="Tahoma"/>
              </a:rPr>
              <a:t> </a:t>
            </a:r>
            <a:r>
              <a:rPr dirty="0" sz="1900" spc="-434">
                <a:latin typeface="Tahoma"/>
                <a:cs typeface="Tahoma"/>
              </a:rPr>
              <a:t>ةينقتلا</a:t>
            </a:r>
            <a:r>
              <a:rPr dirty="0" sz="1900" spc="280">
                <a:latin typeface="Tahoma"/>
                <a:cs typeface="Tahoma"/>
              </a:rPr>
              <a:t> </a:t>
            </a:r>
            <a:r>
              <a:rPr dirty="0" sz="1900" spc="320">
                <a:latin typeface="Tahoma"/>
                <a:cs typeface="Tahoma"/>
              </a:rPr>
              <a:t>هذه</a:t>
            </a:r>
            <a:r>
              <a:rPr dirty="0" sz="1900" spc="180">
                <a:latin typeface="Tahoma"/>
                <a:cs typeface="Tahoma"/>
              </a:rPr>
              <a:t> </a:t>
            </a:r>
            <a:r>
              <a:rPr dirty="0" sz="1900" spc="-135">
                <a:latin typeface="Tahoma"/>
                <a:cs typeface="Tahoma"/>
              </a:rPr>
              <a:t>موقت</a:t>
            </a:r>
            <a:r>
              <a:rPr dirty="0" sz="1900" spc="185">
                <a:latin typeface="Tahoma"/>
                <a:cs typeface="Tahoma"/>
              </a:rPr>
              <a:t> </a:t>
            </a:r>
            <a:r>
              <a:rPr dirty="0" sz="1900" spc="-125">
                <a:latin typeface="Tahoma"/>
                <a:cs typeface="Tahoma"/>
              </a:rPr>
              <a:t>ثيح</a:t>
            </a:r>
            <a:r>
              <a:rPr dirty="0" sz="1900" spc="190">
                <a:latin typeface="Tahoma"/>
                <a:cs typeface="Tahoma"/>
              </a:rPr>
              <a:t> </a:t>
            </a:r>
            <a:r>
              <a:rPr dirty="0" sz="1900" spc="-370">
                <a:latin typeface="Tahoma"/>
                <a:cs typeface="Tahoma"/>
              </a:rPr>
              <a:t>ةيئاضقلا</a:t>
            </a:r>
            <a:r>
              <a:rPr dirty="0" sz="1900" spc="220">
                <a:latin typeface="Tahoma"/>
                <a:cs typeface="Tahoma"/>
              </a:rPr>
              <a:t> </a:t>
            </a:r>
            <a:r>
              <a:rPr dirty="0" sz="1900">
                <a:latin typeface="Tahoma"/>
                <a:cs typeface="Tahoma"/>
              </a:rPr>
              <a:t>ماكحألاو</a:t>
            </a:r>
            <a:r>
              <a:rPr dirty="0" sz="1900" spc="195">
                <a:latin typeface="Tahoma"/>
                <a:cs typeface="Tahoma"/>
              </a:rPr>
              <a:t> </a:t>
            </a:r>
            <a:r>
              <a:rPr dirty="0" sz="1900" spc="-70">
                <a:latin typeface="Tahoma"/>
                <a:cs typeface="Tahoma"/>
              </a:rPr>
              <a:t>تارارقلاو</a:t>
            </a:r>
            <a:r>
              <a:rPr dirty="0" sz="1900" spc="195">
                <a:latin typeface="Tahoma"/>
                <a:cs typeface="Tahoma"/>
              </a:rPr>
              <a:t> </a:t>
            </a:r>
            <a:r>
              <a:rPr dirty="0" sz="1900" spc="-254">
                <a:latin typeface="Tahoma"/>
                <a:cs typeface="Tahoma"/>
              </a:rPr>
              <a:t>اياضقلاو</a:t>
            </a:r>
            <a:r>
              <a:rPr dirty="0" sz="1900" spc="190">
                <a:latin typeface="Tahoma"/>
                <a:cs typeface="Tahoma"/>
              </a:rPr>
              <a:t> </a:t>
            </a:r>
            <a:r>
              <a:rPr dirty="0" sz="1900" spc="-280">
                <a:latin typeface="Tahoma"/>
                <a:cs typeface="Tahoma"/>
              </a:rPr>
              <a:t>نيناوقلا</a:t>
            </a:r>
            <a:r>
              <a:rPr dirty="0" sz="1900" spc="190">
                <a:latin typeface="Tahoma"/>
                <a:cs typeface="Tahoma"/>
              </a:rPr>
              <a:t> </a:t>
            </a:r>
            <a:r>
              <a:rPr dirty="0" sz="1900" spc="-165">
                <a:latin typeface="Tahoma"/>
                <a:cs typeface="Tahoma"/>
              </a:rPr>
              <a:t>ةتمتأ</a:t>
            </a:r>
            <a:r>
              <a:rPr dirty="0" sz="1900" spc="185">
                <a:latin typeface="Tahoma"/>
                <a:cs typeface="Tahoma"/>
              </a:rPr>
              <a:t> </a:t>
            </a:r>
            <a:r>
              <a:rPr dirty="0" sz="1900" spc="-170" i="1">
                <a:latin typeface="Verdana"/>
                <a:cs typeface="Verdana"/>
              </a:rPr>
              <a:t>-</a:t>
            </a:r>
            <a:r>
              <a:rPr dirty="0" sz="1900" spc="-50">
                <a:latin typeface="Tahoma"/>
                <a:cs typeface="Tahoma"/>
              </a:rPr>
              <a:t>8</a:t>
            </a:r>
            <a:r>
              <a:rPr dirty="0" sz="1900">
                <a:latin typeface="Tahoma"/>
                <a:cs typeface="Tahoma"/>
              </a:rPr>
              <a:t> </a:t>
            </a:r>
            <a:r>
              <a:rPr dirty="0" sz="1900">
                <a:latin typeface="Tahoma"/>
                <a:cs typeface="Tahoma"/>
              </a:rPr>
              <a:t>ةعقاولا</a:t>
            </a:r>
            <a:r>
              <a:rPr dirty="0" sz="1900" spc="55">
                <a:latin typeface="Tahoma"/>
                <a:cs typeface="Tahoma"/>
              </a:rPr>
              <a:t> </a:t>
            </a:r>
            <a:r>
              <a:rPr dirty="0" sz="1900" spc="55">
                <a:latin typeface="Tahoma"/>
                <a:cs typeface="Tahoma"/>
              </a:rPr>
              <a:t>فورظل</a:t>
            </a:r>
            <a:r>
              <a:rPr dirty="0" sz="1900" spc="160">
                <a:latin typeface="Tahoma"/>
                <a:cs typeface="Tahoma"/>
              </a:rPr>
              <a:t> </a:t>
            </a:r>
            <a:r>
              <a:rPr dirty="0" sz="1900" spc="-285">
                <a:latin typeface="Tahoma"/>
                <a:cs typeface="Tahoma"/>
              </a:rPr>
              <a:t>قيقدلا</a:t>
            </a:r>
            <a:r>
              <a:rPr dirty="0" sz="1900" spc="165">
                <a:latin typeface="Tahoma"/>
                <a:cs typeface="Tahoma"/>
              </a:rPr>
              <a:t> </a:t>
            </a:r>
            <a:r>
              <a:rPr dirty="0" sz="1900" spc="-370">
                <a:latin typeface="Tahoma"/>
                <a:cs typeface="Tahoma"/>
              </a:rPr>
              <a:t>ليلحتلا</a:t>
            </a:r>
            <a:r>
              <a:rPr dirty="0" sz="1900" spc="220">
                <a:latin typeface="Tahoma"/>
                <a:cs typeface="Tahoma"/>
              </a:rPr>
              <a:t> </a:t>
            </a:r>
            <a:r>
              <a:rPr dirty="0" sz="1900" spc="70">
                <a:latin typeface="Tahoma"/>
                <a:cs typeface="Tahoma"/>
              </a:rPr>
              <a:t>ءارجإ</a:t>
            </a:r>
            <a:r>
              <a:rPr dirty="0" sz="1900" spc="165">
                <a:latin typeface="Tahoma"/>
                <a:cs typeface="Tahoma"/>
              </a:rPr>
              <a:t> </a:t>
            </a:r>
            <a:r>
              <a:rPr dirty="0" sz="1900" spc="235">
                <a:latin typeface="Tahoma"/>
                <a:cs typeface="Tahoma"/>
              </a:rPr>
              <a:t>نم</a:t>
            </a:r>
            <a:r>
              <a:rPr dirty="0" sz="1900" spc="175">
                <a:latin typeface="Tahoma"/>
                <a:cs typeface="Tahoma"/>
              </a:rPr>
              <a:t> </a:t>
            </a:r>
            <a:r>
              <a:rPr dirty="0" sz="1900" spc="-195">
                <a:latin typeface="Tahoma"/>
                <a:cs typeface="Tahoma"/>
              </a:rPr>
              <a:t>يضاقلا</a:t>
            </a:r>
            <a:r>
              <a:rPr dirty="0" sz="1900" spc="160">
                <a:latin typeface="Tahoma"/>
                <a:cs typeface="Tahoma"/>
              </a:rPr>
              <a:t> </a:t>
            </a:r>
            <a:r>
              <a:rPr dirty="0" sz="1900" spc="-95">
                <a:latin typeface="Tahoma"/>
                <a:cs typeface="Tahoma"/>
              </a:rPr>
              <a:t>نكمت</a:t>
            </a:r>
            <a:r>
              <a:rPr dirty="0" sz="1900" spc="165">
                <a:latin typeface="Tahoma"/>
                <a:cs typeface="Tahoma"/>
              </a:rPr>
              <a:t> </a:t>
            </a:r>
            <a:r>
              <a:rPr dirty="0" sz="1900" spc="-525">
                <a:latin typeface="Tahoma"/>
                <a:cs typeface="Tahoma"/>
              </a:rPr>
              <a:t>جئاتنب</a:t>
            </a:r>
            <a:r>
              <a:rPr dirty="0" sz="1900" spc="225">
                <a:latin typeface="Tahoma"/>
                <a:cs typeface="Tahoma"/>
              </a:rPr>
              <a:t> </a:t>
            </a:r>
            <a:r>
              <a:rPr dirty="0" sz="1900">
                <a:latin typeface="Tahoma"/>
                <a:cs typeface="Tahoma"/>
              </a:rPr>
              <a:t>جورخلاو</a:t>
            </a:r>
            <a:r>
              <a:rPr dirty="0" sz="1900" spc="150">
                <a:latin typeface="Tahoma"/>
                <a:cs typeface="Tahoma"/>
              </a:rPr>
              <a:t> </a:t>
            </a:r>
            <a:r>
              <a:rPr dirty="0" sz="1900" spc="-200">
                <a:latin typeface="Tahoma"/>
                <a:cs typeface="Tahoma"/>
              </a:rPr>
              <a:t>ةلثامتملا</a:t>
            </a:r>
            <a:r>
              <a:rPr dirty="0" sz="1900" spc="165">
                <a:latin typeface="Tahoma"/>
                <a:cs typeface="Tahoma"/>
              </a:rPr>
              <a:t> </a:t>
            </a:r>
            <a:r>
              <a:rPr dirty="0" sz="1900" spc="-315">
                <a:latin typeface="Tahoma"/>
                <a:cs typeface="Tahoma"/>
              </a:rPr>
              <a:t>اياضقلا</a:t>
            </a:r>
            <a:r>
              <a:rPr dirty="0" sz="1900" spc="170">
                <a:latin typeface="Tahoma"/>
                <a:cs typeface="Tahoma"/>
              </a:rPr>
              <a:t> </a:t>
            </a:r>
            <a:r>
              <a:rPr dirty="0" sz="1900" spc="-110">
                <a:latin typeface="Tahoma"/>
                <a:cs typeface="Tahoma"/>
              </a:rPr>
              <a:t>يف</a:t>
            </a:r>
            <a:r>
              <a:rPr dirty="0" sz="1900" spc="165">
                <a:latin typeface="Tahoma"/>
                <a:cs typeface="Tahoma"/>
              </a:rPr>
              <a:t> </a:t>
            </a:r>
            <a:r>
              <a:rPr dirty="0" sz="1900" spc="-150">
                <a:latin typeface="Tahoma"/>
                <a:cs typeface="Tahoma"/>
              </a:rPr>
              <a:t>ةهباشتملا</a:t>
            </a:r>
            <a:r>
              <a:rPr dirty="0" sz="1900" spc="-150">
                <a:latin typeface="Tahoma"/>
                <a:cs typeface="Tahoma"/>
              </a:rPr>
              <a:t> </a:t>
            </a:r>
            <a:r>
              <a:rPr dirty="0" sz="1900" spc="-250" i="1">
                <a:latin typeface="Verdana"/>
                <a:cs typeface="Verdana"/>
              </a:rPr>
              <a:t>.</a:t>
            </a:r>
            <a:r>
              <a:rPr dirty="0" sz="1900" spc="-250">
                <a:latin typeface="Tahoma"/>
                <a:cs typeface="Tahoma"/>
              </a:rPr>
              <a:t>اهيف</a:t>
            </a:r>
            <a:r>
              <a:rPr dirty="0" sz="1900" spc="-55">
                <a:latin typeface="Tahoma"/>
                <a:cs typeface="Tahoma"/>
              </a:rPr>
              <a:t> </a:t>
            </a:r>
            <a:r>
              <a:rPr dirty="0" sz="1900" spc="114">
                <a:latin typeface="Tahoma"/>
                <a:cs typeface="Tahoma"/>
              </a:rPr>
              <a:t>لداع</a:t>
            </a:r>
            <a:r>
              <a:rPr dirty="0" sz="1900" spc="-145">
                <a:latin typeface="Tahoma"/>
                <a:cs typeface="Tahoma"/>
              </a:rPr>
              <a:t> </a:t>
            </a:r>
            <a:r>
              <a:rPr dirty="0" sz="1900">
                <a:latin typeface="Tahoma"/>
                <a:cs typeface="Tahoma"/>
              </a:rPr>
              <a:t>مكح</a:t>
            </a:r>
            <a:r>
              <a:rPr dirty="0" sz="1900" spc="-85">
                <a:latin typeface="Tahoma"/>
                <a:cs typeface="Tahoma"/>
              </a:rPr>
              <a:t> </a:t>
            </a:r>
            <a:r>
              <a:rPr dirty="0" sz="1900" spc="-35">
                <a:latin typeface="Tahoma"/>
                <a:cs typeface="Tahoma"/>
              </a:rPr>
              <a:t>رادصإ</a:t>
            </a:r>
            <a:r>
              <a:rPr dirty="0" sz="1900" spc="-90">
                <a:latin typeface="Tahoma"/>
                <a:cs typeface="Tahoma"/>
              </a:rPr>
              <a:t> </a:t>
            </a:r>
            <a:r>
              <a:rPr dirty="0" sz="1900" spc="-229">
                <a:latin typeface="Tahoma"/>
                <a:cs typeface="Tahoma"/>
              </a:rPr>
              <a:t>ىلإ</a:t>
            </a:r>
            <a:r>
              <a:rPr dirty="0" sz="1900" spc="-85">
                <a:latin typeface="Tahoma"/>
                <a:cs typeface="Tahoma"/>
              </a:rPr>
              <a:t> </a:t>
            </a:r>
            <a:r>
              <a:rPr dirty="0" sz="1900" spc="-680">
                <a:latin typeface="Tahoma"/>
                <a:cs typeface="Tahoma"/>
              </a:rPr>
              <a:t>الو</a:t>
            </a:r>
            <a:r>
              <a:rPr dirty="0" baseline="8771" sz="2850" spc="-1019">
                <a:latin typeface="Tahoma"/>
                <a:cs typeface="Tahoma"/>
              </a:rPr>
              <a:t>"</a:t>
            </a:r>
            <a:r>
              <a:rPr dirty="0" baseline="8771" sz="2850" spc="690">
                <a:latin typeface="Tahoma"/>
                <a:cs typeface="Tahoma"/>
              </a:rPr>
              <a:t>  </a:t>
            </a:r>
            <a:r>
              <a:rPr dirty="0" sz="1900" spc="-20">
                <a:latin typeface="Tahoma"/>
                <a:cs typeface="Tahoma"/>
              </a:rPr>
              <a:t>صو</a:t>
            </a:r>
            <a:r>
              <a:rPr dirty="0" sz="1900" spc="-75">
                <a:latin typeface="Tahoma"/>
                <a:cs typeface="Tahoma"/>
              </a:rPr>
              <a:t> </a:t>
            </a:r>
            <a:r>
              <a:rPr dirty="0" sz="1900" spc="-85">
                <a:latin typeface="Tahoma"/>
                <a:cs typeface="Tahoma"/>
              </a:rPr>
              <a:t>اهتلدأو</a:t>
            </a:r>
            <a:r>
              <a:rPr dirty="0" sz="1900" spc="-65">
                <a:latin typeface="Tahoma"/>
                <a:cs typeface="Tahoma"/>
              </a:rPr>
              <a:t> </a:t>
            </a:r>
            <a:r>
              <a:rPr dirty="0" sz="1900" spc="-10">
                <a:latin typeface="Tahoma"/>
                <a:cs typeface="Tahoma"/>
              </a:rPr>
              <a:t>ةضورعملا</a:t>
            </a:r>
            <a:endParaRPr sz="1900">
              <a:latin typeface="Tahoma"/>
              <a:cs typeface="Tahoma"/>
            </a:endParaRPr>
          </a:p>
          <a:p>
            <a:pPr algn="r" marL="50800" marR="45085" indent="-2540">
              <a:lnSpc>
                <a:spcPct val="100000"/>
              </a:lnSpc>
              <a:spcBef>
                <a:spcPts val="1140"/>
              </a:spcBef>
            </a:pPr>
            <a:r>
              <a:rPr dirty="0" sz="1900">
                <a:latin typeface="Tahoma"/>
                <a:cs typeface="Tahoma"/>
              </a:rPr>
              <a:t>مكح</a:t>
            </a:r>
            <a:r>
              <a:rPr dirty="0" sz="1900" spc="-15">
                <a:latin typeface="Tahoma"/>
                <a:cs typeface="Tahoma"/>
              </a:rPr>
              <a:t> </a:t>
            </a:r>
            <a:r>
              <a:rPr dirty="0" sz="1900" spc="55">
                <a:latin typeface="Tahoma"/>
                <a:cs typeface="Tahoma"/>
              </a:rPr>
              <a:t>يأ</a:t>
            </a:r>
            <a:r>
              <a:rPr dirty="0" sz="1900" spc="100">
                <a:latin typeface="Tahoma"/>
                <a:cs typeface="Tahoma"/>
              </a:rPr>
              <a:t> </a:t>
            </a:r>
            <a:r>
              <a:rPr dirty="0" sz="1900">
                <a:latin typeface="Tahoma"/>
                <a:cs typeface="Tahoma"/>
              </a:rPr>
              <a:t>رادصإ</a:t>
            </a:r>
            <a:r>
              <a:rPr dirty="0" sz="1900" spc="90">
                <a:latin typeface="Tahoma"/>
                <a:cs typeface="Tahoma"/>
              </a:rPr>
              <a:t> </a:t>
            </a:r>
            <a:r>
              <a:rPr dirty="0" sz="1900" spc="-325">
                <a:latin typeface="Tahoma"/>
                <a:cs typeface="Tahoma"/>
              </a:rPr>
              <a:t>لبق</a:t>
            </a:r>
            <a:r>
              <a:rPr dirty="0" sz="1900" spc="110">
                <a:latin typeface="Tahoma"/>
                <a:cs typeface="Tahoma"/>
              </a:rPr>
              <a:t> </a:t>
            </a:r>
            <a:r>
              <a:rPr dirty="0" sz="1900" spc="-200">
                <a:latin typeface="Tahoma"/>
                <a:cs typeface="Tahoma"/>
              </a:rPr>
              <a:t>اهتءارقب</a:t>
            </a:r>
            <a:r>
              <a:rPr dirty="0" sz="1900" spc="85">
                <a:latin typeface="Tahoma"/>
                <a:cs typeface="Tahoma"/>
              </a:rPr>
              <a:t> </a:t>
            </a:r>
            <a:r>
              <a:rPr dirty="0" sz="1900" spc="-220">
                <a:latin typeface="Tahoma"/>
                <a:cs typeface="Tahoma"/>
              </a:rPr>
              <a:t>يضاقلا</a:t>
            </a:r>
            <a:r>
              <a:rPr dirty="0" sz="1900" spc="80">
                <a:latin typeface="Tahoma"/>
                <a:cs typeface="Tahoma"/>
              </a:rPr>
              <a:t> </a:t>
            </a:r>
            <a:r>
              <a:rPr dirty="0" sz="1900" spc="-260">
                <a:latin typeface="Tahoma"/>
                <a:cs typeface="Tahoma"/>
              </a:rPr>
              <a:t>مايق</a:t>
            </a:r>
            <a:r>
              <a:rPr dirty="0" sz="1900" spc="105">
                <a:latin typeface="Tahoma"/>
                <a:cs typeface="Tahoma"/>
              </a:rPr>
              <a:t> </a:t>
            </a:r>
            <a:r>
              <a:rPr dirty="0" sz="1900" spc="-140">
                <a:latin typeface="Tahoma"/>
                <a:cs typeface="Tahoma"/>
              </a:rPr>
              <a:t>تافلملا</a:t>
            </a:r>
            <a:r>
              <a:rPr dirty="0" sz="1900" spc="75">
                <a:latin typeface="Tahoma"/>
                <a:cs typeface="Tahoma"/>
              </a:rPr>
              <a:t> </a:t>
            </a:r>
            <a:r>
              <a:rPr dirty="0" sz="1900" spc="229">
                <a:latin typeface="Tahoma"/>
                <a:cs typeface="Tahoma"/>
              </a:rPr>
              <a:t>نم</a:t>
            </a:r>
            <a:r>
              <a:rPr dirty="0" sz="1900" spc="95">
                <a:latin typeface="Tahoma"/>
                <a:cs typeface="Tahoma"/>
              </a:rPr>
              <a:t> </a:t>
            </a:r>
            <a:r>
              <a:rPr dirty="0" sz="1900" spc="-140">
                <a:latin typeface="Tahoma"/>
                <a:cs typeface="Tahoma"/>
              </a:rPr>
              <a:t>ديدعلا</a:t>
            </a:r>
            <a:r>
              <a:rPr dirty="0" sz="1900" spc="90">
                <a:latin typeface="Tahoma"/>
                <a:cs typeface="Tahoma"/>
              </a:rPr>
              <a:t> </a:t>
            </a:r>
            <a:r>
              <a:rPr dirty="0" sz="1900" spc="-325">
                <a:latin typeface="Tahoma"/>
                <a:cs typeface="Tahoma"/>
              </a:rPr>
              <a:t>بلطتت</a:t>
            </a:r>
            <a:r>
              <a:rPr dirty="0" sz="1900" spc="114">
                <a:latin typeface="Tahoma"/>
                <a:cs typeface="Tahoma"/>
              </a:rPr>
              <a:t> </a:t>
            </a:r>
            <a:r>
              <a:rPr dirty="0" sz="1900" spc="-375">
                <a:latin typeface="Tahoma"/>
                <a:cs typeface="Tahoma"/>
              </a:rPr>
              <a:t>ةيئاضقلا</a:t>
            </a:r>
            <a:r>
              <a:rPr dirty="0" sz="1900" spc="105">
                <a:latin typeface="Tahoma"/>
                <a:cs typeface="Tahoma"/>
              </a:rPr>
              <a:t> </a:t>
            </a:r>
            <a:r>
              <a:rPr dirty="0" sz="1900">
                <a:latin typeface="Tahoma"/>
                <a:cs typeface="Tahoma"/>
              </a:rPr>
              <a:t>ىواعدلا</a:t>
            </a:r>
            <a:r>
              <a:rPr dirty="0" sz="1900" spc="85">
                <a:latin typeface="Tahoma"/>
                <a:cs typeface="Tahoma"/>
              </a:rPr>
              <a:t> </a:t>
            </a:r>
            <a:r>
              <a:rPr dirty="0" sz="1900" spc="-85">
                <a:latin typeface="Tahoma"/>
                <a:cs typeface="Tahoma"/>
              </a:rPr>
              <a:t>تافلم</a:t>
            </a:r>
            <a:r>
              <a:rPr dirty="0" sz="1900" spc="95">
                <a:latin typeface="Tahoma"/>
                <a:cs typeface="Tahoma"/>
              </a:rPr>
              <a:t> </a:t>
            </a:r>
            <a:r>
              <a:rPr dirty="0" sz="1900" spc="-360">
                <a:latin typeface="Tahoma"/>
                <a:cs typeface="Tahoma"/>
              </a:rPr>
              <a:t>صيخلت</a:t>
            </a:r>
            <a:r>
              <a:rPr dirty="0" sz="1900" spc="105">
                <a:latin typeface="Tahoma"/>
                <a:cs typeface="Tahoma"/>
              </a:rPr>
              <a:t> </a:t>
            </a:r>
            <a:r>
              <a:rPr dirty="0" sz="1900" spc="-175" i="1">
                <a:latin typeface="Verdana"/>
                <a:cs typeface="Verdana"/>
              </a:rPr>
              <a:t>-</a:t>
            </a:r>
            <a:r>
              <a:rPr dirty="0" sz="1900" spc="-50">
                <a:latin typeface="Tahoma"/>
                <a:cs typeface="Tahoma"/>
              </a:rPr>
              <a:t>۹</a:t>
            </a:r>
            <a:endParaRPr sz="1900">
              <a:latin typeface="Tahoma"/>
              <a:cs typeface="Tahoma"/>
            </a:endParaRPr>
          </a:p>
          <a:p>
            <a:pPr algn="r" marL="50800" marR="45720" indent="-635">
              <a:lnSpc>
                <a:spcPct val="150000"/>
              </a:lnSpc>
            </a:pPr>
            <a:r>
              <a:rPr dirty="0" sz="1900">
                <a:latin typeface="Tahoma"/>
                <a:cs typeface="Tahoma"/>
              </a:rPr>
              <a:t>مكح</a:t>
            </a:r>
            <a:r>
              <a:rPr dirty="0" sz="1900" spc="20">
                <a:latin typeface="Tahoma"/>
                <a:cs typeface="Tahoma"/>
              </a:rPr>
              <a:t> </a:t>
            </a:r>
            <a:r>
              <a:rPr dirty="0" sz="1900">
                <a:latin typeface="Tahoma"/>
                <a:cs typeface="Tahoma"/>
              </a:rPr>
              <a:t>رادصإ</a:t>
            </a:r>
            <a:r>
              <a:rPr dirty="0" sz="1900" spc="150">
                <a:latin typeface="Tahoma"/>
                <a:cs typeface="Tahoma"/>
              </a:rPr>
              <a:t> </a:t>
            </a:r>
            <a:r>
              <a:rPr dirty="0" sz="1900" spc="-325">
                <a:latin typeface="Tahoma"/>
                <a:cs typeface="Tahoma"/>
              </a:rPr>
              <a:t>لبق</a:t>
            </a:r>
            <a:r>
              <a:rPr dirty="0" sz="1900" spc="160">
                <a:latin typeface="Tahoma"/>
                <a:cs typeface="Tahoma"/>
              </a:rPr>
              <a:t> </a:t>
            </a:r>
            <a:r>
              <a:rPr dirty="0" sz="1900" spc="-330">
                <a:latin typeface="Tahoma"/>
                <a:cs typeface="Tahoma"/>
              </a:rPr>
              <a:t>بلطتت</a:t>
            </a:r>
            <a:r>
              <a:rPr dirty="0" sz="1900" spc="175">
                <a:latin typeface="Tahoma"/>
                <a:cs typeface="Tahoma"/>
              </a:rPr>
              <a:t> </a:t>
            </a:r>
            <a:r>
              <a:rPr dirty="0" sz="1900" spc="-370">
                <a:latin typeface="Tahoma"/>
                <a:cs typeface="Tahoma"/>
              </a:rPr>
              <a:t>يتلا</a:t>
            </a:r>
            <a:r>
              <a:rPr dirty="0" sz="1900" spc="170">
                <a:latin typeface="Tahoma"/>
                <a:cs typeface="Tahoma"/>
              </a:rPr>
              <a:t> </a:t>
            </a:r>
            <a:r>
              <a:rPr dirty="0" sz="1900">
                <a:latin typeface="Tahoma"/>
                <a:cs typeface="Tahoma"/>
              </a:rPr>
              <a:t>ىواعدلاو</a:t>
            </a:r>
            <a:r>
              <a:rPr dirty="0" sz="1900" spc="145">
                <a:latin typeface="Tahoma"/>
                <a:cs typeface="Tahoma"/>
              </a:rPr>
              <a:t> </a:t>
            </a:r>
            <a:r>
              <a:rPr dirty="0" sz="1900" spc="-254">
                <a:latin typeface="Tahoma"/>
                <a:cs typeface="Tahoma"/>
              </a:rPr>
              <a:t>يتقو</a:t>
            </a:r>
            <a:r>
              <a:rPr dirty="0" sz="1900" spc="150">
                <a:latin typeface="Tahoma"/>
                <a:cs typeface="Tahoma"/>
              </a:rPr>
              <a:t> </a:t>
            </a:r>
            <a:r>
              <a:rPr dirty="0" sz="1900" spc="135">
                <a:latin typeface="Tahoma"/>
                <a:cs typeface="Tahoma"/>
              </a:rPr>
              <a:t>وأ</a:t>
            </a:r>
            <a:r>
              <a:rPr dirty="0" sz="1900" spc="145">
                <a:latin typeface="Tahoma"/>
                <a:cs typeface="Tahoma"/>
              </a:rPr>
              <a:t> </a:t>
            </a:r>
            <a:r>
              <a:rPr dirty="0" sz="1900" spc="-165">
                <a:latin typeface="Tahoma"/>
                <a:cs typeface="Tahoma"/>
              </a:rPr>
              <a:t>،يظفحت</a:t>
            </a:r>
            <a:r>
              <a:rPr dirty="0" sz="1900" spc="135">
                <a:latin typeface="Tahoma"/>
                <a:cs typeface="Tahoma"/>
              </a:rPr>
              <a:t> </a:t>
            </a:r>
            <a:r>
              <a:rPr dirty="0" sz="1900" spc="80">
                <a:latin typeface="Tahoma"/>
                <a:cs typeface="Tahoma"/>
              </a:rPr>
              <a:t>ءارجإ</a:t>
            </a:r>
            <a:r>
              <a:rPr dirty="0" sz="1900" spc="135">
                <a:latin typeface="Tahoma"/>
                <a:cs typeface="Tahoma"/>
              </a:rPr>
              <a:t> </a:t>
            </a:r>
            <a:r>
              <a:rPr dirty="0" sz="1900" spc="-60">
                <a:latin typeface="Tahoma"/>
                <a:cs typeface="Tahoma"/>
              </a:rPr>
              <a:t>ذاختا</a:t>
            </a:r>
            <a:r>
              <a:rPr dirty="0" sz="1900" spc="145">
                <a:latin typeface="Tahoma"/>
                <a:cs typeface="Tahoma"/>
              </a:rPr>
              <a:t> </a:t>
            </a:r>
            <a:r>
              <a:rPr dirty="0" sz="1900" spc="-330">
                <a:latin typeface="Tahoma"/>
                <a:cs typeface="Tahoma"/>
              </a:rPr>
              <a:t>بلطتت</a:t>
            </a:r>
            <a:r>
              <a:rPr dirty="0" sz="1900" spc="160">
                <a:latin typeface="Tahoma"/>
                <a:cs typeface="Tahoma"/>
              </a:rPr>
              <a:t> </a:t>
            </a:r>
            <a:r>
              <a:rPr dirty="0" sz="1900" spc="-370">
                <a:latin typeface="Tahoma"/>
                <a:cs typeface="Tahoma"/>
              </a:rPr>
              <a:t>يتلا</a:t>
            </a:r>
            <a:r>
              <a:rPr dirty="0" sz="1900" spc="170">
                <a:latin typeface="Tahoma"/>
                <a:cs typeface="Tahoma"/>
              </a:rPr>
              <a:t> </a:t>
            </a:r>
            <a:r>
              <a:rPr dirty="0" sz="1900">
                <a:latin typeface="Tahoma"/>
                <a:cs typeface="Tahoma"/>
              </a:rPr>
              <a:t>ىواعدلاك</a:t>
            </a:r>
            <a:r>
              <a:rPr dirty="0" sz="1900" spc="140">
                <a:latin typeface="Tahoma"/>
                <a:cs typeface="Tahoma"/>
              </a:rPr>
              <a:t> </a:t>
            </a:r>
            <a:r>
              <a:rPr dirty="0" sz="1900" spc="-280">
                <a:latin typeface="Tahoma"/>
                <a:cs typeface="Tahoma"/>
              </a:rPr>
              <a:t>اهنأشب</a:t>
            </a:r>
            <a:r>
              <a:rPr dirty="0" sz="1900" spc="150">
                <a:latin typeface="Tahoma"/>
                <a:cs typeface="Tahoma"/>
              </a:rPr>
              <a:t> </a:t>
            </a:r>
            <a:r>
              <a:rPr dirty="0" sz="1900" spc="-350">
                <a:latin typeface="Tahoma"/>
                <a:cs typeface="Tahoma"/>
              </a:rPr>
              <a:t>يئاضق</a:t>
            </a:r>
            <a:r>
              <a:rPr dirty="0" sz="1900" spc="-350">
                <a:latin typeface="Tahoma"/>
                <a:cs typeface="Tahoma"/>
              </a:rPr>
              <a:t> </a:t>
            </a:r>
            <a:r>
              <a:rPr dirty="0" sz="1900" spc="-120" i="1">
                <a:latin typeface="Verdana"/>
                <a:cs typeface="Verdana"/>
              </a:rPr>
              <a:t>.</a:t>
            </a:r>
            <a:r>
              <a:rPr dirty="0" sz="1900" spc="-120">
                <a:latin typeface="Tahoma"/>
                <a:cs typeface="Tahoma"/>
              </a:rPr>
              <a:t>قالطلا</a:t>
            </a:r>
            <a:r>
              <a:rPr dirty="0" sz="1900" spc="-45">
                <a:latin typeface="Tahoma"/>
                <a:cs typeface="Tahoma"/>
              </a:rPr>
              <a:t> </a:t>
            </a:r>
            <a:r>
              <a:rPr dirty="0" sz="1900" spc="130">
                <a:latin typeface="Tahoma"/>
                <a:cs typeface="Tahoma"/>
              </a:rPr>
              <a:t>ىواعد</a:t>
            </a:r>
            <a:r>
              <a:rPr dirty="0" sz="1900" spc="-70">
                <a:latin typeface="Tahoma"/>
                <a:cs typeface="Tahoma"/>
              </a:rPr>
              <a:t> </a:t>
            </a:r>
            <a:r>
              <a:rPr dirty="0" sz="1900" spc="-245">
                <a:latin typeface="Tahoma"/>
                <a:cs typeface="Tahoma"/>
              </a:rPr>
              <a:t>يف</a:t>
            </a:r>
            <a:r>
              <a:rPr dirty="0" sz="1900" spc="-45">
                <a:latin typeface="Tahoma"/>
                <a:cs typeface="Tahoma"/>
              </a:rPr>
              <a:t> </a:t>
            </a:r>
            <a:r>
              <a:rPr dirty="0" sz="1900" spc="-150">
                <a:latin typeface="Tahoma"/>
                <a:cs typeface="Tahoma"/>
              </a:rPr>
              <a:t>نيمكح</a:t>
            </a:r>
            <a:r>
              <a:rPr dirty="0" sz="1900" spc="-85">
                <a:latin typeface="Tahoma"/>
                <a:cs typeface="Tahoma"/>
              </a:rPr>
              <a:t> </a:t>
            </a:r>
            <a:r>
              <a:rPr dirty="0" sz="1900" spc="-135">
                <a:latin typeface="Tahoma"/>
                <a:cs typeface="Tahoma"/>
              </a:rPr>
              <a:t>بدنك</a:t>
            </a:r>
            <a:r>
              <a:rPr dirty="0" sz="1900" spc="-60">
                <a:latin typeface="Tahoma"/>
                <a:cs typeface="Tahoma"/>
              </a:rPr>
              <a:t> </a:t>
            </a:r>
            <a:r>
              <a:rPr dirty="0" sz="1900" spc="-254">
                <a:latin typeface="Tahoma"/>
                <a:cs typeface="Tahoma"/>
              </a:rPr>
              <a:t>ةيديهمت</a:t>
            </a:r>
            <a:r>
              <a:rPr dirty="0" sz="1900" spc="-55">
                <a:latin typeface="Tahoma"/>
                <a:cs typeface="Tahoma"/>
              </a:rPr>
              <a:t> </a:t>
            </a:r>
            <a:r>
              <a:rPr dirty="0" sz="1900">
                <a:latin typeface="Tahoma"/>
                <a:cs typeface="Tahoma"/>
              </a:rPr>
              <a:t>ماكحأ</a:t>
            </a:r>
            <a:r>
              <a:rPr dirty="0" sz="1900" spc="-35">
                <a:latin typeface="Tahoma"/>
                <a:cs typeface="Tahoma"/>
              </a:rPr>
              <a:t> </a:t>
            </a:r>
            <a:r>
              <a:rPr dirty="0" sz="1900" spc="-30">
                <a:latin typeface="Tahoma"/>
                <a:cs typeface="Tahoma"/>
              </a:rPr>
              <a:t>رادصإ</a:t>
            </a:r>
            <a:r>
              <a:rPr dirty="0" sz="1900" spc="-30">
                <a:latin typeface="Tahoma"/>
                <a:cs typeface="Tahoma"/>
              </a:rPr>
              <a:t> </a:t>
            </a:r>
            <a:r>
              <a:rPr dirty="0" sz="1900" spc="-280">
                <a:latin typeface="Tahoma"/>
                <a:cs typeface="Tahoma"/>
              </a:rPr>
              <a:t>اهنأشب</a:t>
            </a:r>
            <a:r>
              <a:rPr dirty="0" sz="1900" spc="-60">
                <a:latin typeface="Tahoma"/>
                <a:cs typeface="Tahoma"/>
              </a:rPr>
              <a:t> </a:t>
            </a:r>
            <a:r>
              <a:rPr dirty="0" sz="1900" spc="-285">
                <a:latin typeface="Tahoma"/>
                <a:cs typeface="Tahoma"/>
              </a:rPr>
              <a:t>يئاهن</a:t>
            </a:r>
            <a:endParaRPr sz="1900">
              <a:latin typeface="Tahoma"/>
              <a:cs typeface="Tahoma"/>
            </a:endParaRPr>
          </a:p>
          <a:p>
            <a:pPr algn="r" marL="50800" marR="45085">
              <a:lnSpc>
                <a:spcPct val="150000"/>
              </a:lnSpc>
            </a:pPr>
            <a:r>
              <a:rPr dirty="0" sz="1900" spc="-90">
                <a:latin typeface="Tahoma"/>
                <a:cs typeface="Tahoma"/>
              </a:rPr>
              <a:t>يف</a:t>
            </a:r>
            <a:r>
              <a:rPr dirty="0" sz="1900" spc="50">
                <a:latin typeface="Tahoma"/>
                <a:cs typeface="Tahoma"/>
              </a:rPr>
              <a:t> </a:t>
            </a:r>
            <a:r>
              <a:rPr dirty="0" sz="1900">
                <a:latin typeface="Tahoma"/>
                <a:cs typeface="Tahoma"/>
              </a:rPr>
              <a:t>دوهشلاو</a:t>
            </a:r>
            <a:r>
              <a:rPr dirty="0" sz="1900" spc="165">
                <a:latin typeface="Tahoma"/>
                <a:cs typeface="Tahoma"/>
              </a:rPr>
              <a:t> </a:t>
            </a:r>
            <a:r>
              <a:rPr dirty="0" sz="1900" spc="-45">
                <a:latin typeface="Tahoma"/>
                <a:cs typeface="Tahoma"/>
              </a:rPr>
              <a:t>مهتملا</a:t>
            </a:r>
            <a:r>
              <a:rPr dirty="0" sz="1900" spc="155">
                <a:latin typeface="Tahoma"/>
                <a:cs typeface="Tahoma"/>
              </a:rPr>
              <a:t> </a:t>
            </a:r>
            <a:r>
              <a:rPr dirty="0" sz="1900" spc="235">
                <a:latin typeface="Tahoma"/>
                <a:cs typeface="Tahoma"/>
              </a:rPr>
              <a:t>نم</a:t>
            </a:r>
            <a:r>
              <a:rPr dirty="0" sz="1900" spc="155">
                <a:latin typeface="Tahoma"/>
                <a:cs typeface="Tahoma"/>
              </a:rPr>
              <a:t> </a:t>
            </a:r>
            <a:r>
              <a:rPr dirty="0" sz="1900" spc="-145">
                <a:latin typeface="Tahoma"/>
                <a:cs typeface="Tahoma"/>
              </a:rPr>
              <a:t>لكل</a:t>
            </a:r>
            <a:r>
              <a:rPr dirty="0" sz="1900" spc="155">
                <a:latin typeface="Tahoma"/>
                <a:cs typeface="Tahoma"/>
              </a:rPr>
              <a:t> </a:t>
            </a:r>
            <a:r>
              <a:rPr dirty="0" sz="1900" spc="-55">
                <a:latin typeface="Tahoma"/>
                <a:cs typeface="Tahoma"/>
              </a:rPr>
              <a:t>يعانطصالا</a:t>
            </a:r>
            <a:r>
              <a:rPr dirty="0" sz="1900" spc="165">
                <a:latin typeface="Tahoma"/>
                <a:cs typeface="Tahoma"/>
              </a:rPr>
              <a:t> </a:t>
            </a:r>
            <a:r>
              <a:rPr dirty="0" sz="1900" spc="-10">
                <a:latin typeface="Tahoma"/>
                <a:cs typeface="Tahoma"/>
              </a:rPr>
              <a:t>ءاكذلا</a:t>
            </a:r>
            <a:r>
              <a:rPr dirty="0" sz="1900" spc="150">
                <a:latin typeface="Tahoma"/>
                <a:cs typeface="Tahoma"/>
              </a:rPr>
              <a:t> </a:t>
            </a:r>
            <a:r>
              <a:rPr dirty="0" sz="1900" spc="-300">
                <a:latin typeface="Tahoma"/>
                <a:cs typeface="Tahoma"/>
              </a:rPr>
              <a:t>ربع</a:t>
            </a:r>
            <a:r>
              <a:rPr dirty="0" sz="1900" spc="150">
                <a:latin typeface="Tahoma"/>
                <a:cs typeface="Tahoma"/>
              </a:rPr>
              <a:t> </a:t>
            </a:r>
            <a:r>
              <a:rPr dirty="0" sz="1900" spc="-55">
                <a:latin typeface="Tahoma"/>
                <a:cs typeface="Tahoma"/>
              </a:rPr>
              <a:t>ةراشإلاو</a:t>
            </a:r>
            <a:r>
              <a:rPr dirty="0" sz="1900" spc="155">
                <a:latin typeface="Tahoma"/>
                <a:cs typeface="Tahoma"/>
              </a:rPr>
              <a:t> </a:t>
            </a:r>
            <a:r>
              <a:rPr dirty="0" sz="1900" spc="-125">
                <a:latin typeface="Tahoma"/>
                <a:cs typeface="Tahoma"/>
              </a:rPr>
              <a:t>دسجلا</a:t>
            </a:r>
            <a:r>
              <a:rPr dirty="0" sz="1900" spc="150">
                <a:latin typeface="Tahoma"/>
                <a:cs typeface="Tahoma"/>
              </a:rPr>
              <a:t> </a:t>
            </a:r>
            <a:r>
              <a:rPr dirty="0" sz="1900">
                <a:latin typeface="Tahoma"/>
                <a:cs typeface="Tahoma"/>
              </a:rPr>
              <a:t>ةغلو</a:t>
            </a:r>
            <a:r>
              <a:rPr dirty="0" sz="1900" spc="150">
                <a:latin typeface="Tahoma"/>
                <a:cs typeface="Tahoma"/>
              </a:rPr>
              <a:t> </a:t>
            </a:r>
            <a:r>
              <a:rPr dirty="0" sz="1900">
                <a:latin typeface="Tahoma"/>
                <a:cs typeface="Tahoma"/>
              </a:rPr>
              <a:t>هجولا</a:t>
            </a:r>
            <a:r>
              <a:rPr dirty="0" sz="1900" spc="165">
                <a:latin typeface="Tahoma"/>
                <a:cs typeface="Tahoma"/>
              </a:rPr>
              <a:t> </a:t>
            </a:r>
            <a:r>
              <a:rPr dirty="0" sz="1900">
                <a:latin typeface="Tahoma"/>
                <a:cs typeface="Tahoma"/>
              </a:rPr>
              <a:t>لاعفأ</a:t>
            </a:r>
            <a:r>
              <a:rPr dirty="0" sz="1900" spc="155">
                <a:latin typeface="Tahoma"/>
                <a:cs typeface="Tahoma"/>
              </a:rPr>
              <a:t> </a:t>
            </a:r>
            <a:r>
              <a:rPr dirty="0" sz="1900" spc="120">
                <a:latin typeface="Tahoma"/>
                <a:cs typeface="Tahoma"/>
              </a:rPr>
              <a:t>دودر</a:t>
            </a:r>
            <a:r>
              <a:rPr dirty="0" sz="1900" spc="155">
                <a:latin typeface="Tahoma"/>
                <a:cs typeface="Tahoma"/>
              </a:rPr>
              <a:t> </a:t>
            </a:r>
            <a:r>
              <a:rPr dirty="0" sz="1900" spc="-420">
                <a:latin typeface="Tahoma"/>
                <a:cs typeface="Tahoma"/>
              </a:rPr>
              <a:t>ليلحت</a:t>
            </a:r>
            <a:r>
              <a:rPr dirty="0" sz="1900" spc="254">
                <a:latin typeface="Tahoma"/>
                <a:cs typeface="Tahoma"/>
              </a:rPr>
              <a:t> </a:t>
            </a:r>
            <a:r>
              <a:rPr dirty="0" sz="1900" spc="-170" i="1">
                <a:latin typeface="Verdana"/>
                <a:cs typeface="Verdana"/>
              </a:rPr>
              <a:t>-</a:t>
            </a:r>
            <a:r>
              <a:rPr dirty="0" sz="1900" spc="-25">
                <a:latin typeface="Tahoma"/>
                <a:cs typeface="Tahoma"/>
              </a:rPr>
              <a:t>1</a:t>
            </a:r>
            <a:r>
              <a:rPr dirty="0" sz="1900" spc="-25">
                <a:latin typeface="Tahoma"/>
                <a:cs typeface="Tahoma"/>
              </a:rPr>
              <a:t>۰</a:t>
            </a:r>
            <a:r>
              <a:rPr dirty="0" sz="1900" spc="500">
                <a:latin typeface="Tahoma"/>
                <a:cs typeface="Tahoma"/>
              </a:rPr>
              <a:t> </a:t>
            </a:r>
            <a:r>
              <a:rPr dirty="0" sz="1900" spc="-60">
                <a:latin typeface="Tahoma"/>
                <a:cs typeface="Tahoma"/>
              </a:rPr>
              <a:t>وحن</a:t>
            </a:r>
            <a:r>
              <a:rPr dirty="0" sz="1900" spc="-30">
                <a:latin typeface="Tahoma"/>
                <a:cs typeface="Tahoma"/>
              </a:rPr>
              <a:t> </a:t>
            </a:r>
            <a:r>
              <a:rPr dirty="0" sz="1900" spc="-180">
                <a:latin typeface="Tahoma"/>
                <a:cs typeface="Tahoma"/>
              </a:rPr>
              <a:t>ىلع</a:t>
            </a:r>
            <a:r>
              <a:rPr dirty="0" sz="1900" spc="-20">
                <a:latin typeface="Tahoma"/>
                <a:cs typeface="Tahoma"/>
              </a:rPr>
              <a:t> </a:t>
            </a:r>
            <a:r>
              <a:rPr dirty="0" sz="1900" spc="-70">
                <a:latin typeface="Tahoma"/>
                <a:cs typeface="Tahoma"/>
              </a:rPr>
              <a:t>ةلادعلا</a:t>
            </a:r>
            <a:r>
              <a:rPr dirty="0" sz="1900" spc="-30">
                <a:latin typeface="Tahoma"/>
                <a:cs typeface="Tahoma"/>
              </a:rPr>
              <a:t> </a:t>
            </a:r>
            <a:r>
              <a:rPr dirty="0" sz="1900" spc="-450">
                <a:latin typeface="Tahoma"/>
                <a:cs typeface="Tahoma"/>
              </a:rPr>
              <a:t>قيقحتل</a:t>
            </a:r>
            <a:r>
              <a:rPr dirty="0" sz="1900" spc="-20">
                <a:latin typeface="Tahoma"/>
                <a:cs typeface="Tahoma"/>
              </a:rPr>
              <a:t> </a:t>
            </a:r>
            <a:r>
              <a:rPr dirty="0" sz="1900" spc="-370">
                <a:latin typeface="Tahoma"/>
                <a:cs typeface="Tahoma"/>
              </a:rPr>
              <a:t>ليلحتلا</a:t>
            </a:r>
            <a:r>
              <a:rPr dirty="0" sz="1900" spc="-25">
                <a:latin typeface="Tahoma"/>
                <a:cs typeface="Tahoma"/>
              </a:rPr>
              <a:t> </a:t>
            </a:r>
            <a:r>
              <a:rPr dirty="0" sz="1900" spc="270">
                <a:latin typeface="Tahoma"/>
                <a:cs typeface="Tahoma"/>
              </a:rPr>
              <a:t>اذه</a:t>
            </a:r>
            <a:r>
              <a:rPr dirty="0" sz="1900" spc="-35">
                <a:latin typeface="Tahoma"/>
                <a:cs typeface="Tahoma"/>
              </a:rPr>
              <a:t> </a:t>
            </a:r>
            <a:r>
              <a:rPr dirty="0" sz="1900" spc="160">
                <a:latin typeface="Tahoma"/>
                <a:cs typeface="Tahoma"/>
              </a:rPr>
              <a:t>نع</a:t>
            </a:r>
            <a:r>
              <a:rPr dirty="0" sz="1900" spc="-25">
                <a:latin typeface="Tahoma"/>
                <a:cs typeface="Tahoma"/>
              </a:rPr>
              <a:t> </a:t>
            </a:r>
            <a:r>
              <a:rPr dirty="0" sz="1900" spc="-250">
                <a:latin typeface="Tahoma"/>
                <a:cs typeface="Tahoma"/>
              </a:rPr>
              <a:t>ةجتانلا</a:t>
            </a:r>
            <a:r>
              <a:rPr dirty="0" sz="1900" spc="-25">
                <a:latin typeface="Tahoma"/>
                <a:cs typeface="Tahoma"/>
              </a:rPr>
              <a:t> </a:t>
            </a:r>
            <a:r>
              <a:rPr dirty="0" sz="1900" spc="-350">
                <a:latin typeface="Tahoma"/>
                <a:cs typeface="Tahoma"/>
              </a:rPr>
              <a:t>تانايبلا</a:t>
            </a:r>
            <a:r>
              <a:rPr dirty="0" sz="1900" spc="-25">
                <a:latin typeface="Tahoma"/>
                <a:cs typeface="Tahoma"/>
              </a:rPr>
              <a:t> </a:t>
            </a:r>
            <a:r>
              <a:rPr dirty="0" sz="1900" spc="235">
                <a:latin typeface="Tahoma"/>
                <a:cs typeface="Tahoma"/>
              </a:rPr>
              <a:t>نم</a:t>
            </a:r>
            <a:r>
              <a:rPr dirty="0" sz="1900" spc="-20">
                <a:latin typeface="Tahoma"/>
                <a:cs typeface="Tahoma"/>
              </a:rPr>
              <a:t> </a:t>
            </a:r>
            <a:r>
              <a:rPr dirty="0" sz="1900" spc="-165">
                <a:latin typeface="Tahoma"/>
                <a:cs typeface="Tahoma"/>
              </a:rPr>
              <a:t>ةدافتسالاو</a:t>
            </a:r>
            <a:r>
              <a:rPr dirty="0" sz="1900" spc="-25">
                <a:latin typeface="Tahoma"/>
                <a:cs typeface="Tahoma"/>
              </a:rPr>
              <a:t> </a:t>
            </a:r>
            <a:r>
              <a:rPr dirty="0" sz="1900">
                <a:latin typeface="Tahoma"/>
                <a:cs typeface="Tahoma"/>
              </a:rPr>
              <a:t>،ام</a:t>
            </a:r>
            <a:r>
              <a:rPr dirty="0" sz="1900" spc="-30">
                <a:latin typeface="Tahoma"/>
                <a:cs typeface="Tahoma"/>
              </a:rPr>
              <a:t> </a:t>
            </a:r>
            <a:r>
              <a:rPr dirty="0" sz="1900" spc="-380">
                <a:latin typeface="Tahoma"/>
                <a:cs typeface="Tahoma"/>
              </a:rPr>
              <a:t>ةلئسأ</a:t>
            </a:r>
            <a:r>
              <a:rPr dirty="0" sz="1900" spc="-15">
                <a:latin typeface="Tahoma"/>
                <a:cs typeface="Tahoma"/>
              </a:rPr>
              <a:t> </a:t>
            </a:r>
            <a:r>
              <a:rPr dirty="0" sz="1900" spc="-175">
                <a:latin typeface="Tahoma"/>
                <a:cs typeface="Tahoma"/>
              </a:rPr>
              <a:t>ىلع</a:t>
            </a:r>
            <a:r>
              <a:rPr dirty="0" sz="1900" spc="-25">
                <a:latin typeface="Tahoma"/>
                <a:cs typeface="Tahoma"/>
              </a:rPr>
              <a:t> </a:t>
            </a:r>
            <a:r>
              <a:rPr dirty="0" sz="1900" spc="-160">
                <a:latin typeface="Tahoma"/>
                <a:cs typeface="Tahoma"/>
              </a:rPr>
              <a:t>مهتباجإ</a:t>
            </a:r>
            <a:r>
              <a:rPr dirty="0" sz="1900" spc="-40">
                <a:latin typeface="Tahoma"/>
                <a:cs typeface="Tahoma"/>
              </a:rPr>
              <a:t> </a:t>
            </a:r>
            <a:r>
              <a:rPr dirty="0" sz="1900" spc="-325">
                <a:latin typeface="Tahoma"/>
                <a:cs typeface="Tahoma"/>
              </a:rPr>
              <a:t>لبق</a:t>
            </a:r>
            <a:r>
              <a:rPr dirty="0" sz="1900" spc="-25">
                <a:latin typeface="Tahoma"/>
                <a:cs typeface="Tahoma"/>
              </a:rPr>
              <a:t> </a:t>
            </a:r>
            <a:r>
              <a:rPr dirty="0" sz="1900" spc="-350">
                <a:latin typeface="Tahoma"/>
                <a:cs typeface="Tahoma"/>
              </a:rPr>
              <a:t>ةيضقلا</a:t>
            </a:r>
            <a:r>
              <a:rPr dirty="0" sz="1900" spc="-350">
                <a:latin typeface="Tahoma"/>
                <a:cs typeface="Tahoma"/>
              </a:rPr>
              <a:t> </a:t>
            </a:r>
            <a:r>
              <a:rPr dirty="0" sz="1900" spc="-10" i="1">
                <a:latin typeface="Verdana"/>
                <a:cs typeface="Verdana"/>
              </a:rPr>
              <a:t>.</a:t>
            </a:r>
            <a:r>
              <a:rPr dirty="0" sz="1900" spc="-10">
                <a:latin typeface="Tahoma"/>
                <a:cs typeface="Tahoma"/>
              </a:rPr>
              <a:t>لضفأ</a:t>
            </a:r>
            <a:endParaRPr sz="1900">
              <a:latin typeface="Tahoma"/>
              <a:cs typeface="Tahoma"/>
            </a:endParaRPr>
          </a:p>
          <a:p>
            <a:pPr algn="r" marL="198120" marR="43815">
              <a:lnSpc>
                <a:spcPct val="100000"/>
              </a:lnSpc>
              <a:spcBef>
                <a:spcPts val="1140"/>
              </a:spcBef>
            </a:pPr>
            <a:r>
              <a:rPr dirty="0" sz="1900" spc="-120" i="1">
                <a:latin typeface="Verdana"/>
                <a:cs typeface="Verdana"/>
              </a:rPr>
              <a:t>.</a:t>
            </a:r>
            <a:r>
              <a:rPr dirty="0" sz="1900" spc="-120">
                <a:latin typeface="Tahoma"/>
                <a:cs typeface="Tahoma"/>
              </a:rPr>
              <a:t>انوروك</a:t>
            </a:r>
            <a:r>
              <a:rPr dirty="0" sz="1900" spc="-25">
                <a:latin typeface="Tahoma"/>
                <a:cs typeface="Tahoma"/>
              </a:rPr>
              <a:t> </a:t>
            </a:r>
            <a:r>
              <a:rPr dirty="0" sz="1900" spc="-125">
                <a:latin typeface="Tahoma"/>
                <a:cs typeface="Tahoma"/>
              </a:rPr>
              <a:t>ةحئاج</a:t>
            </a:r>
            <a:r>
              <a:rPr dirty="0" sz="1900" spc="-10">
                <a:latin typeface="Tahoma"/>
                <a:cs typeface="Tahoma"/>
              </a:rPr>
              <a:t> </a:t>
            </a:r>
            <a:r>
              <a:rPr dirty="0" sz="1900" spc="-345">
                <a:latin typeface="Tahoma"/>
                <a:cs typeface="Tahoma"/>
              </a:rPr>
              <a:t>راشتنا</a:t>
            </a:r>
            <a:r>
              <a:rPr dirty="0" sz="1900" spc="-45">
                <a:latin typeface="Tahoma"/>
                <a:cs typeface="Tahoma"/>
              </a:rPr>
              <a:t> </a:t>
            </a:r>
            <a:r>
              <a:rPr dirty="0" sz="1900" spc="325">
                <a:latin typeface="Tahoma"/>
                <a:cs typeface="Tahoma"/>
              </a:rPr>
              <a:t>لظ</a:t>
            </a:r>
            <a:r>
              <a:rPr dirty="0" sz="1900" spc="-35">
                <a:latin typeface="Tahoma"/>
                <a:cs typeface="Tahoma"/>
              </a:rPr>
              <a:t> </a:t>
            </a:r>
            <a:r>
              <a:rPr dirty="0" sz="1900" spc="-245">
                <a:latin typeface="Tahoma"/>
                <a:cs typeface="Tahoma"/>
              </a:rPr>
              <a:t>يف</a:t>
            </a:r>
            <a:r>
              <a:rPr dirty="0" sz="1900" spc="-20">
                <a:latin typeface="Tahoma"/>
                <a:cs typeface="Tahoma"/>
              </a:rPr>
              <a:t> </a:t>
            </a:r>
            <a:r>
              <a:rPr dirty="0" sz="1900">
                <a:latin typeface="Tahoma"/>
                <a:cs typeface="Tahoma"/>
              </a:rPr>
              <a:t>حضوأ</a:t>
            </a:r>
            <a:r>
              <a:rPr dirty="0" sz="1900" spc="-30">
                <a:latin typeface="Tahoma"/>
                <a:cs typeface="Tahoma"/>
              </a:rPr>
              <a:t> </a:t>
            </a:r>
            <a:r>
              <a:rPr dirty="0" sz="1900" spc="-390">
                <a:latin typeface="Tahoma"/>
                <a:cs typeface="Tahoma"/>
              </a:rPr>
              <a:t>لكشب</a:t>
            </a:r>
            <a:r>
              <a:rPr dirty="0" sz="1900" spc="-60">
                <a:latin typeface="Tahoma"/>
                <a:cs typeface="Tahoma"/>
              </a:rPr>
              <a:t> </a:t>
            </a:r>
            <a:r>
              <a:rPr dirty="0" sz="1900" spc="185">
                <a:latin typeface="Tahoma"/>
                <a:cs typeface="Tahoma"/>
              </a:rPr>
              <a:t>ترهظ</a:t>
            </a:r>
            <a:r>
              <a:rPr dirty="0" sz="1900" spc="-30">
                <a:latin typeface="Tahoma"/>
                <a:cs typeface="Tahoma"/>
              </a:rPr>
              <a:t> </a:t>
            </a:r>
            <a:r>
              <a:rPr dirty="0" sz="1900" spc="-245">
                <a:latin typeface="Tahoma"/>
                <a:cs typeface="Tahoma"/>
              </a:rPr>
              <a:t>يتلاو</a:t>
            </a:r>
            <a:r>
              <a:rPr dirty="0" sz="1900" spc="-30">
                <a:latin typeface="Tahoma"/>
                <a:cs typeface="Tahoma"/>
              </a:rPr>
              <a:t> </a:t>
            </a:r>
            <a:r>
              <a:rPr dirty="0" sz="1900" spc="-310">
                <a:latin typeface="Tahoma"/>
                <a:cs typeface="Tahoma"/>
              </a:rPr>
              <a:t>ةينورتكلإلا</a:t>
            </a:r>
            <a:r>
              <a:rPr dirty="0" sz="1900" spc="10">
                <a:latin typeface="Tahoma"/>
                <a:cs typeface="Tahoma"/>
              </a:rPr>
              <a:t> </a:t>
            </a:r>
            <a:r>
              <a:rPr dirty="0" sz="1900">
                <a:latin typeface="Tahoma"/>
                <a:cs typeface="Tahoma"/>
              </a:rPr>
              <a:t>تامكاحملا</a:t>
            </a:r>
            <a:r>
              <a:rPr dirty="0" sz="1900" spc="-5">
                <a:latin typeface="Tahoma"/>
                <a:cs typeface="Tahoma"/>
              </a:rPr>
              <a:t> </a:t>
            </a:r>
            <a:r>
              <a:rPr dirty="0" sz="1900">
                <a:latin typeface="Tahoma"/>
                <a:cs typeface="Tahoma"/>
              </a:rPr>
              <a:t>دامتعاو</a:t>
            </a:r>
            <a:r>
              <a:rPr dirty="0" sz="1900" spc="-45">
                <a:latin typeface="Tahoma"/>
                <a:cs typeface="Tahoma"/>
              </a:rPr>
              <a:t> </a:t>
            </a:r>
            <a:r>
              <a:rPr dirty="0" sz="1900" spc="-155">
                <a:latin typeface="Tahoma"/>
                <a:cs typeface="Tahoma"/>
              </a:rPr>
              <a:t>دعب</a:t>
            </a:r>
            <a:r>
              <a:rPr dirty="0" sz="1900" spc="-40">
                <a:latin typeface="Tahoma"/>
                <a:cs typeface="Tahoma"/>
              </a:rPr>
              <a:t> </a:t>
            </a:r>
            <a:r>
              <a:rPr dirty="0" sz="1900" spc="155">
                <a:latin typeface="Tahoma"/>
                <a:cs typeface="Tahoma"/>
              </a:rPr>
              <a:t>نع</a:t>
            </a:r>
            <a:r>
              <a:rPr dirty="0" sz="1900" spc="-15">
                <a:latin typeface="Tahoma"/>
                <a:cs typeface="Tahoma"/>
              </a:rPr>
              <a:t> </a:t>
            </a:r>
            <a:r>
              <a:rPr dirty="0" sz="1900" spc="-305">
                <a:latin typeface="Tahoma"/>
                <a:cs typeface="Tahoma"/>
              </a:rPr>
              <a:t>يضاقتلا</a:t>
            </a:r>
            <a:r>
              <a:rPr dirty="0" sz="1900" spc="-30">
                <a:latin typeface="Tahoma"/>
                <a:cs typeface="Tahoma"/>
              </a:rPr>
              <a:t> </a:t>
            </a:r>
            <a:r>
              <a:rPr dirty="0" sz="1900" spc="-170" i="1">
                <a:latin typeface="Verdana"/>
                <a:cs typeface="Verdana"/>
              </a:rPr>
              <a:t>-</a:t>
            </a:r>
            <a:r>
              <a:rPr dirty="0" sz="1900" spc="-25">
                <a:latin typeface="Tahoma"/>
                <a:cs typeface="Tahoma"/>
              </a:rPr>
              <a:t>11</a:t>
            </a:r>
            <a:endParaRPr sz="1900">
              <a:latin typeface="Tahoma"/>
              <a:cs typeface="Tahoma"/>
            </a:endParaRPr>
          </a:p>
        </p:txBody>
      </p:sp>
      <p:sp>
        <p:nvSpPr>
          <p:cNvPr id="4" name="object 4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7488681" y="366522"/>
            <a:ext cx="3515360" cy="7264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581025" marR="580390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12700" marR="5080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ctr" marL="12700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</p:txBody>
      </p:sp>
      <p:grpSp>
        <p:nvGrpSpPr>
          <p:cNvPr id="3" name="object 3" descr=""/>
          <p:cNvGrpSpPr/>
          <p:nvPr/>
        </p:nvGrpSpPr>
        <p:grpSpPr>
          <a:xfrm>
            <a:off x="2385060" y="1403603"/>
            <a:ext cx="8232775" cy="462280"/>
            <a:chOff x="2385060" y="1403603"/>
            <a:chExt cx="8232775" cy="462280"/>
          </a:xfrm>
        </p:grpSpPr>
        <p:sp>
          <p:nvSpPr>
            <p:cNvPr id="4" name="object 4" descr=""/>
            <p:cNvSpPr/>
            <p:nvPr/>
          </p:nvSpPr>
          <p:spPr>
            <a:xfrm>
              <a:off x="2385060" y="1403603"/>
              <a:ext cx="8232775" cy="462280"/>
            </a:xfrm>
            <a:custGeom>
              <a:avLst/>
              <a:gdLst/>
              <a:ahLst/>
              <a:cxnLst/>
              <a:rect l="l" t="t" r="r" b="b"/>
              <a:pathLst>
                <a:path w="8232775" h="462280">
                  <a:moveTo>
                    <a:pt x="8232648" y="0"/>
                  </a:moveTo>
                  <a:lnTo>
                    <a:pt x="0" y="0"/>
                  </a:lnTo>
                  <a:lnTo>
                    <a:pt x="0" y="461772"/>
                  </a:lnTo>
                  <a:lnTo>
                    <a:pt x="8232648" y="461772"/>
                  </a:lnTo>
                  <a:lnTo>
                    <a:pt x="823264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5" name="object 5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876725" y="1490471"/>
              <a:ext cx="165100" cy="250825"/>
            </a:xfrm>
            <a:prstGeom prst="rect">
              <a:avLst/>
            </a:prstGeom>
          </p:spPr>
        </p:pic>
      </p:grpSp>
      <p:sp>
        <p:nvSpPr>
          <p:cNvPr id="6" name="object 6" descr=""/>
          <p:cNvSpPr txBox="1"/>
          <p:nvPr/>
        </p:nvSpPr>
        <p:spPr>
          <a:xfrm>
            <a:off x="2385060" y="1403603"/>
            <a:ext cx="8232775" cy="462280"/>
          </a:xfrm>
          <a:prstGeom prst="rect">
            <a:avLst/>
          </a:prstGeom>
        </p:spPr>
        <p:txBody>
          <a:bodyPr wrap="square" lIns="0" tIns="32384" rIns="0" bIns="0" rtlCol="0" vert="horz">
            <a:spAutoFit/>
          </a:bodyPr>
          <a:lstStyle/>
          <a:p>
            <a:pPr algn="r" marL="132080" marR="135255">
              <a:lnSpc>
                <a:spcPct val="100000"/>
              </a:lnSpc>
              <a:spcBef>
                <a:spcPts val="254"/>
              </a:spcBef>
            </a:pPr>
            <a:r>
              <a:rPr dirty="0" sz="2400" spc="-300" b="1">
                <a:solidFill>
                  <a:srgbClr val="FF0000"/>
                </a:solidFill>
                <a:latin typeface="Tahoma"/>
                <a:cs typeface="Tahoma"/>
              </a:rPr>
              <a:t>يعانطص</a:t>
            </a:r>
            <a:r>
              <a:rPr dirty="0" sz="2400" spc="285" b="1">
                <a:solidFill>
                  <a:srgbClr val="FF0000"/>
                </a:solidFill>
                <a:latin typeface="Tahoma"/>
                <a:cs typeface="Tahoma"/>
              </a:rPr>
              <a:t>  </a:t>
            </a:r>
            <a:r>
              <a:rPr dirty="0" sz="2400" b="1">
                <a:solidFill>
                  <a:srgbClr val="FF0000"/>
                </a:solidFill>
                <a:latin typeface="Tahoma"/>
                <a:cs typeface="Tahoma"/>
              </a:rPr>
              <a:t>ا</a:t>
            </a:r>
            <a:r>
              <a:rPr dirty="0" sz="2400" spc="-2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400" spc="-160" b="1">
                <a:solidFill>
                  <a:srgbClr val="FF0000"/>
                </a:solidFill>
                <a:latin typeface="Tahoma"/>
                <a:cs typeface="Tahoma"/>
              </a:rPr>
              <a:t>ءاكذلا</a:t>
            </a:r>
            <a:r>
              <a:rPr dirty="0" sz="2400" spc="3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400" spc="-365" b="1">
                <a:solidFill>
                  <a:srgbClr val="FF0000"/>
                </a:solidFill>
                <a:latin typeface="Tahoma"/>
                <a:cs typeface="Tahoma"/>
              </a:rPr>
              <a:t>مادختس</a:t>
            </a:r>
            <a:r>
              <a:rPr dirty="0" sz="2400" spc="-36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400" b="1">
                <a:solidFill>
                  <a:srgbClr val="FF0000"/>
                </a:solidFill>
                <a:latin typeface="Tahoma"/>
                <a:cs typeface="Tahoma"/>
              </a:rPr>
              <a:t>ا</a:t>
            </a:r>
            <a:r>
              <a:rPr dirty="0" sz="2400" spc="1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400" spc="-409" b="1">
                <a:solidFill>
                  <a:srgbClr val="FF0000"/>
                </a:solidFill>
                <a:latin typeface="Tahoma"/>
                <a:cs typeface="Tahoma"/>
              </a:rPr>
              <a:t>ىلع</a:t>
            </a:r>
            <a:r>
              <a:rPr dirty="0" sz="2400" spc="-2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400" spc="-475" b="1">
                <a:solidFill>
                  <a:srgbClr val="FF0000"/>
                </a:solidFill>
                <a:latin typeface="Tahoma"/>
                <a:cs typeface="Tahoma"/>
              </a:rPr>
              <a:t>ةبتتملا</a:t>
            </a:r>
            <a:r>
              <a:rPr dirty="0" sz="2400" spc="5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400" spc="-515" b="1">
                <a:solidFill>
                  <a:srgbClr val="FF0000"/>
                </a:solidFill>
                <a:latin typeface="Tahoma"/>
                <a:cs typeface="Tahoma"/>
              </a:rPr>
              <a:t>ةرش</a:t>
            </a:r>
            <a:r>
              <a:rPr dirty="0" sz="2400" spc="-21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400" spc="-385" b="1">
                <a:solidFill>
                  <a:srgbClr val="FF0000"/>
                </a:solidFill>
                <a:latin typeface="Tahoma"/>
                <a:cs typeface="Tahoma"/>
              </a:rPr>
              <a:t>ابملا</a:t>
            </a:r>
            <a:r>
              <a:rPr dirty="0" sz="2400" spc="3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400" spc="-425" b="1">
                <a:solidFill>
                  <a:srgbClr val="FF0000"/>
                </a:solidFill>
                <a:latin typeface="Tahoma"/>
                <a:cs typeface="Tahoma"/>
              </a:rPr>
              <a:t>راثآلا</a:t>
            </a:r>
            <a:endParaRPr sz="2400">
              <a:latin typeface="Tahoma"/>
              <a:cs typeface="Tahoma"/>
            </a:endParaRPr>
          </a:p>
        </p:txBody>
      </p:sp>
      <p:grpSp>
        <p:nvGrpSpPr>
          <p:cNvPr id="7" name="object 7" descr=""/>
          <p:cNvGrpSpPr/>
          <p:nvPr/>
        </p:nvGrpSpPr>
        <p:grpSpPr>
          <a:xfrm>
            <a:off x="2025142" y="2285745"/>
            <a:ext cx="8986520" cy="3853179"/>
            <a:chOff x="2025142" y="2285745"/>
            <a:chExt cx="8986520" cy="3853179"/>
          </a:xfrm>
        </p:grpSpPr>
        <p:sp>
          <p:nvSpPr>
            <p:cNvPr id="8" name="object 8" descr=""/>
            <p:cNvSpPr/>
            <p:nvPr/>
          </p:nvSpPr>
          <p:spPr>
            <a:xfrm>
              <a:off x="2031492" y="2285999"/>
              <a:ext cx="8973820" cy="3853179"/>
            </a:xfrm>
            <a:custGeom>
              <a:avLst/>
              <a:gdLst/>
              <a:ahLst/>
              <a:cxnLst/>
              <a:rect l="l" t="t" r="r" b="b"/>
              <a:pathLst>
                <a:path w="8973820" h="3853179">
                  <a:moveTo>
                    <a:pt x="8973312" y="3846576"/>
                  </a:moveTo>
                  <a:lnTo>
                    <a:pt x="0" y="3846576"/>
                  </a:lnTo>
                  <a:lnTo>
                    <a:pt x="0" y="3852672"/>
                  </a:lnTo>
                  <a:lnTo>
                    <a:pt x="8973312" y="3852672"/>
                  </a:lnTo>
                  <a:lnTo>
                    <a:pt x="8973312" y="3846576"/>
                  </a:lnTo>
                  <a:close/>
                </a:path>
                <a:path w="8973820" h="3853179">
                  <a:moveTo>
                    <a:pt x="8973312" y="1804428"/>
                  </a:moveTo>
                  <a:lnTo>
                    <a:pt x="0" y="1804428"/>
                  </a:lnTo>
                  <a:lnTo>
                    <a:pt x="0" y="2711196"/>
                  </a:lnTo>
                  <a:lnTo>
                    <a:pt x="8973312" y="2711196"/>
                  </a:lnTo>
                  <a:lnTo>
                    <a:pt x="8973312" y="1804428"/>
                  </a:lnTo>
                  <a:close/>
                </a:path>
                <a:path w="8973820" h="3853179">
                  <a:moveTo>
                    <a:pt x="8973312" y="0"/>
                  </a:moveTo>
                  <a:lnTo>
                    <a:pt x="0" y="0"/>
                  </a:lnTo>
                  <a:lnTo>
                    <a:pt x="0" y="670560"/>
                  </a:lnTo>
                  <a:lnTo>
                    <a:pt x="8973312" y="670560"/>
                  </a:lnTo>
                  <a:lnTo>
                    <a:pt x="897331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" name="object 9" descr=""/>
            <p:cNvSpPr/>
            <p:nvPr/>
          </p:nvSpPr>
          <p:spPr>
            <a:xfrm>
              <a:off x="2031492" y="2956559"/>
              <a:ext cx="8973820" cy="1134110"/>
            </a:xfrm>
            <a:custGeom>
              <a:avLst/>
              <a:gdLst/>
              <a:ahLst/>
              <a:cxnLst/>
              <a:rect l="l" t="t" r="r" b="b"/>
              <a:pathLst>
                <a:path w="8973820" h="1134110">
                  <a:moveTo>
                    <a:pt x="8973312" y="0"/>
                  </a:moveTo>
                  <a:lnTo>
                    <a:pt x="0" y="0"/>
                  </a:lnTo>
                  <a:lnTo>
                    <a:pt x="0" y="1133856"/>
                  </a:lnTo>
                  <a:lnTo>
                    <a:pt x="8973312" y="1133856"/>
                  </a:lnTo>
                  <a:lnTo>
                    <a:pt x="8973312" y="0"/>
                  </a:lnTo>
                  <a:close/>
                </a:path>
              </a:pathLst>
            </a:custGeom>
            <a:solidFill>
              <a:srgbClr val="FFFFFF">
                <a:alpha val="90194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 descr=""/>
            <p:cNvSpPr/>
            <p:nvPr/>
          </p:nvSpPr>
          <p:spPr>
            <a:xfrm>
              <a:off x="2031492" y="2956559"/>
              <a:ext cx="8973820" cy="1134110"/>
            </a:xfrm>
            <a:custGeom>
              <a:avLst/>
              <a:gdLst/>
              <a:ahLst/>
              <a:cxnLst/>
              <a:rect l="l" t="t" r="r" b="b"/>
              <a:pathLst>
                <a:path w="8973820" h="1134110">
                  <a:moveTo>
                    <a:pt x="0" y="1133856"/>
                  </a:moveTo>
                  <a:lnTo>
                    <a:pt x="8973312" y="1133856"/>
                  </a:lnTo>
                  <a:lnTo>
                    <a:pt x="8973312" y="0"/>
                  </a:lnTo>
                  <a:lnTo>
                    <a:pt x="0" y="0"/>
                  </a:lnTo>
                  <a:lnTo>
                    <a:pt x="0" y="1133856"/>
                  </a:lnTo>
                  <a:close/>
                </a:path>
              </a:pathLst>
            </a:custGeom>
            <a:ln w="12191">
              <a:solidFill>
                <a:srgbClr val="D24717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 descr=""/>
            <p:cNvSpPr/>
            <p:nvPr/>
          </p:nvSpPr>
          <p:spPr>
            <a:xfrm>
              <a:off x="2481072" y="2292095"/>
              <a:ext cx="6280785" cy="1329055"/>
            </a:xfrm>
            <a:custGeom>
              <a:avLst/>
              <a:gdLst/>
              <a:ahLst/>
              <a:cxnLst/>
              <a:rect l="l" t="t" r="r" b="b"/>
              <a:pathLst>
                <a:path w="6280784" h="1329054">
                  <a:moveTo>
                    <a:pt x="6058916" y="0"/>
                  </a:moveTo>
                  <a:lnTo>
                    <a:pt x="221487" y="0"/>
                  </a:lnTo>
                  <a:lnTo>
                    <a:pt x="176857" y="4500"/>
                  </a:lnTo>
                  <a:lnTo>
                    <a:pt x="135284" y="17408"/>
                  </a:lnTo>
                  <a:lnTo>
                    <a:pt x="97662" y="37832"/>
                  </a:lnTo>
                  <a:lnTo>
                    <a:pt x="64881" y="64881"/>
                  </a:lnTo>
                  <a:lnTo>
                    <a:pt x="37832" y="97662"/>
                  </a:lnTo>
                  <a:lnTo>
                    <a:pt x="17408" y="135284"/>
                  </a:lnTo>
                  <a:lnTo>
                    <a:pt x="4500" y="176857"/>
                  </a:lnTo>
                  <a:lnTo>
                    <a:pt x="0" y="221487"/>
                  </a:lnTo>
                  <a:lnTo>
                    <a:pt x="0" y="1107439"/>
                  </a:lnTo>
                  <a:lnTo>
                    <a:pt x="4500" y="1152070"/>
                  </a:lnTo>
                  <a:lnTo>
                    <a:pt x="17408" y="1193643"/>
                  </a:lnTo>
                  <a:lnTo>
                    <a:pt x="37832" y="1231265"/>
                  </a:lnTo>
                  <a:lnTo>
                    <a:pt x="64881" y="1264046"/>
                  </a:lnTo>
                  <a:lnTo>
                    <a:pt x="97662" y="1291095"/>
                  </a:lnTo>
                  <a:lnTo>
                    <a:pt x="135284" y="1311519"/>
                  </a:lnTo>
                  <a:lnTo>
                    <a:pt x="176857" y="1324427"/>
                  </a:lnTo>
                  <a:lnTo>
                    <a:pt x="221487" y="1328927"/>
                  </a:lnTo>
                  <a:lnTo>
                    <a:pt x="6058916" y="1328927"/>
                  </a:lnTo>
                  <a:lnTo>
                    <a:pt x="6103546" y="1324427"/>
                  </a:lnTo>
                  <a:lnTo>
                    <a:pt x="6145119" y="1311519"/>
                  </a:lnTo>
                  <a:lnTo>
                    <a:pt x="6182741" y="1291095"/>
                  </a:lnTo>
                  <a:lnTo>
                    <a:pt x="6215522" y="1264046"/>
                  </a:lnTo>
                  <a:lnTo>
                    <a:pt x="6242571" y="1231265"/>
                  </a:lnTo>
                  <a:lnTo>
                    <a:pt x="6262995" y="1193643"/>
                  </a:lnTo>
                  <a:lnTo>
                    <a:pt x="6275903" y="1152070"/>
                  </a:lnTo>
                  <a:lnTo>
                    <a:pt x="6280404" y="1107439"/>
                  </a:lnTo>
                  <a:lnTo>
                    <a:pt x="6280404" y="221487"/>
                  </a:lnTo>
                  <a:lnTo>
                    <a:pt x="6275903" y="176857"/>
                  </a:lnTo>
                  <a:lnTo>
                    <a:pt x="6262995" y="135284"/>
                  </a:lnTo>
                  <a:lnTo>
                    <a:pt x="6242571" y="97662"/>
                  </a:lnTo>
                  <a:lnTo>
                    <a:pt x="6215522" y="64881"/>
                  </a:lnTo>
                  <a:lnTo>
                    <a:pt x="6182741" y="37832"/>
                  </a:lnTo>
                  <a:lnTo>
                    <a:pt x="6145119" y="17408"/>
                  </a:lnTo>
                  <a:lnTo>
                    <a:pt x="6103546" y="4500"/>
                  </a:lnTo>
                  <a:lnTo>
                    <a:pt x="6058916" y="0"/>
                  </a:lnTo>
                  <a:close/>
                </a:path>
              </a:pathLst>
            </a:custGeom>
            <a:solidFill>
              <a:srgbClr val="D247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 descr=""/>
            <p:cNvSpPr/>
            <p:nvPr/>
          </p:nvSpPr>
          <p:spPr>
            <a:xfrm>
              <a:off x="2481072" y="2292095"/>
              <a:ext cx="6280785" cy="1329055"/>
            </a:xfrm>
            <a:custGeom>
              <a:avLst/>
              <a:gdLst/>
              <a:ahLst/>
              <a:cxnLst/>
              <a:rect l="l" t="t" r="r" b="b"/>
              <a:pathLst>
                <a:path w="6280784" h="1329054">
                  <a:moveTo>
                    <a:pt x="0" y="221487"/>
                  </a:moveTo>
                  <a:lnTo>
                    <a:pt x="4500" y="176857"/>
                  </a:lnTo>
                  <a:lnTo>
                    <a:pt x="17408" y="135284"/>
                  </a:lnTo>
                  <a:lnTo>
                    <a:pt x="37832" y="97662"/>
                  </a:lnTo>
                  <a:lnTo>
                    <a:pt x="64881" y="64881"/>
                  </a:lnTo>
                  <a:lnTo>
                    <a:pt x="97662" y="37832"/>
                  </a:lnTo>
                  <a:lnTo>
                    <a:pt x="135284" y="17408"/>
                  </a:lnTo>
                  <a:lnTo>
                    <a:pt x="176857" y="4500"/>
                  </a:lnTo>
                  <a:lnTo>
                    <a:pt x="221487" y="0"/>
                  </a:lnTo>
                  <a:lnTo>
                    <a:pt x="6058916" y="0"/>
                  </a:lnTo>
                  <a:lnTo>
                    <a:pt x="6103546" y="4500"/>
                  </a:lnTo>
                  <a:lnTo>
                    <a:pt x="6145119" y="17408"/>
                  </a:lnTo>
                  <a:lnTo>
                    <a:pt x="6182741" y="37832"/>
                  </a:lnTo>
                  <a:lnTo>
                    <a:pt x="6215522" y="64881"/>
                  </a:lnTo>
                  <a:lnTo>
                    <a:pt x="6242571" y="97662"/>
                  </a:lnTo>
                  <a:lnTo>
                    <a:pt x="6262995" y="135284"/>
                  </a:lnTo>
                  <a:lnTo>
                    <a:pt x="6275903" y="176857"/>
                  </a:lnTo>
                  <a:lnTo>
                    <a:pt x="6280404" y="221487"/>
                  </a:lnTo>
                  <a:lnTo>
                    <a:pt x="6280404" y="1107439"/>
                  </a:lnTo>
                  <a:lnTo>
                    <a:pt x="6275903" y="1152070"/>
                  </a:lnTo>
                  <a:lnTo>
                    <a:pt x="6262995" y="1193643"/>
                  </a:lnTo>
                  <a:lnTo>
                    <a:pt x="6242571" y="1231265"/>
                  </a:lnTo>
                  <a:lnTo>
                    <a:pt x="6215522" y="1264046"/>
                  </a:lnTo>
                  <a:lnTo>
                    <a:pt x="6182741" y="1291095"/>
                  </a:lnTo>
                  <a:lnTo>
                    <a:pt x="6145119" y="1311519"/>
                  </a:lnTo>
                  <a:lnTo>
                    <a:pt x="6103546" y="1324427"/>
                  </a:lnTo>
                  <a:lnTo>
                    <a:pt x="6058916" y="1328927"/>
                  </a:lnTo>
                  <a:lnTo>
                    <a:pt x="221487" y="1328927"/>
                  </a:lnTo>
                  <a:lnTo>
                    <a:pt x="176857" y="1324427"/>
                  </a:lnTo>
                  <a:lnTo>
                    <a:pt x="135284" y="1311519"/>
                  </a:lnTo>
                  <a:lnTo>
                    <a:pt x="97662" y="1291095"/>
                  </a:lnTo>
                  <a:lnTo>
                    <a:pt x="64881" y="1264046"/>
                  </a:lnTo>
                  <a:lnTo>
                    <a:pt x="37832" y="1231265"/>
                  </a:lnTo>
                  <a:lnTo>
                    <a:pt x="17408" y="1193643"/>
                  </a:lnTo>
                  <a:lnTo>
                    <a:pt x="4500" y="1152070"/>
                  </a:lnTo>
                  <a:lnTo>
                    <a:pt x="0" y="1107439"/>
                  </a:lnTo>
                  <a:lnTo>
                    <a:pt x="0" y="221487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3" name="object 13" descr=""/>
          <p:cNvSpPr txBox="1"/>
          <p:nvPr/>
        </p:nvSpPr>
        <p:spPr>
          <a:xfrm>
            <a:off x="2769235" y="2778633"/>
            <a:ext cx="4193540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2400" spc="-315" b="1">
                <a:latin typeface="Tahoma"/>
                <a:cs typeface="Tahoma"/>
              </a:rPr>
              <a:t>ءاضقلا</a:t>
            </a:r>
            <a:r>
              <a:rPr dirty="0" sz="2400" spc="75" b="1">
                <a:latin typeface="Tahoma"/>
                <a:cs typeface="Tahoma"/>
              </a:rPr>
              <a:t> </a:t>
            </a:r>
            <a:r>
              <a:rPr dirty="0" sz="2400" spc="-725" b="1">
                <a:latin typeface="Tahoma"/>
                <a:cs typeface="Tahoma"/>
              </a:rPr>
              <a:t>ةيلالقتس</a:t>
            </a:r>
            <a:r>
              <a:rPr dirty="0" sz="2400" spc="-350" b="1">
                <a:latin typeface="Tahoma"/>
                <a:cs typeface="Tahoma"/>
              </a:rPr>
              <a:t> </a:t>
            </a:r>
            <a:r>
              <a:rPr dirty="0" sz="2400" b="1">
                <a:latin typeface="Tahoma"/>
                <a:cs typeface="Tahoma"/>
              </a:rPr>
              <a:t>او</a:t>
            </a:r>
            <a:r>
              <a:rPr dirty="0" sz="2400" spc="75" b="1">
                <a:latin typeface="Tahoma"/>
                <a:cs typeface="Tahoma"/>
              </a:rPr>
              <a:t> </a:t>
            </a:r>
            <a:r>
              <a:rPr dirty="0" sz="2400" spc="-325" b="1">
                <a:latin typeface="Tahoma"/>
                <a:cs typeface="Tahoma"/>
              </a:rPr>
              <a:t>يعانطص</a:t>
            </a:r>
            <a:endParaRPr sz="2400">
              <a:latin typeface="Tahoma"/>
              <a:cs typeface="Tahoma"/>
            </a:endParaRPr>
          </a:p>
        </p:txBody>
      </p:sp>
      <p:grpSp>
        <p:nvGrpSpPr>
          <p:cNvPr id="14" name="object 14" descr=""/>
          <p:cNvGrpSpPr/>
          <p:nvPr/>
        </p:nvGrpSpPr>
        <p:grpSpPr>
          <a:xfrm>
            <a:off x="2025142" y="2845307"/>
            <a:ext cx="8986520" cy="3293745"/>
            <a:chOff x="2025142" y="2845307"/>
            <a:chExt cx="8986520" cy="3293745"/>
          </a:xfrm>
        </p:grpSpPr>
        <p:pic>
          <p:nvPicPr>
            <p:cNvPr id="15" name="object 1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006742" y="2845307"/>
              <a:ext cx="165100" cy="250825"/>
            </a:xfrm>
            <a:prstGeom prst="rect">
              <a:avLst/>
            </a:prstGeom>
          </p:spPr>
        </p:pic>
        <p:sp>
          <p:nvSpPr>
            <p:cNvPr id="16" name="object 16" descr=""/>
            <p:cNvSpPr/>
            <p:nvPr/>
          </p:nvSpPr>
          <p:spPr>
            <a:xfrm>
              <a:off x="2031492" y="4997195"/>
              <a:ext cx="8973820" cy="1135380"/>
            </a:xfrm>
            <a:custGeom>
              <a:avLst/>
              <a:gdLst/>
              <a:ahLst/>
              <a:cxnLst/>
              <a:rect l="l" t="t" r="r" b="b"/>
              <a:pathLst>
                <a:path w="8973820" h="1135379">
                  <a:moveTo>
                    <a:pt x="8973312" y="0"/>
                  </a:moveTo>
                  <a:lnTo>
                    <a:pt x="0" y="0"/>
                  </a:lnTo>
                  <a:lnTo>
                    <a:pt x="0" y="1135379"/>
                  </a:lnTo>
                  <a:lnTo>
                    <a:pt x="8973312" y="1135379"/>
                  </a:lnTo>
                  <a:lnTo>
                    <a:pt x="8973312" y="0"/>
                  </a:lnTo>
                  <a:close/>
                </a:path>
              </a:pathLst>
            </a:custGeom>
            <a:solidFill>
              <a:srgbClr val="FFFFFF">
                <a:alpha val="90194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" name="object 17" descr=""/>
            <p:cNvSpPr/>
            <p:nvPr/>
          </p:nvSpPr>
          <p:spPr>
            <a:xfrm>
              <a:off x="2031492" y="4997195"/>
              <a:ext cx="8973820" cy="1135380"/>
            </a:xfrm>
            <a:custGeom>
              <a:avLst/>
              <a:gdLst/>
              <a:ahLst/>
              <a:cxnLst/>
              <a:rect l="l" t="t" r="r" b="b"/>
              <a:pathLst>
                <a:path w="8973820" h="1135379">
                  <a:moveTo>
                    <a:pt x="0" y="1135379"/>
                  </a:moveTo>
                  <a:lnTo>
                    <a:pt x="8973312" y="1135379"/>
                  </a:lnTo>
                  <a:lnTo>
                    <a:pt x="8973312" y="0"/>
                  </a:lnTo>
                  <a:lnTo>
                    <a:pt x="0" y="0"/>
                  </a:lnTo>
                  <a:lnTo>
                    <a:pt x="0" y="1135379"/>
                  </a:lnTo>
                  <a:close/>
                </a:path>
              </a:pathLst>
            </a:custGeom>
            <a:ln w="12192">
              <a:solidFill>
                <a:srgbClr val="D24717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8" name="object 18" descr=""/>
            <p:cNvSpPr/>
            <p:nvPr/>
          </p:nvSpPr>
          <p:spPr>
            <a:xfrm>
              <a:off x="2481072" y="4334255"/>
              <a:ext cx="6280785" cy="1327785"/>
            </a:xfrm>
            <a:custGeom>
              <a:avLst/>
              <a:gdLst/>
              <a:ahLst/>
              <a:cxnLst/>
              <a:rect l="l" t="t" r="r" b="b"/>
              <a:pathLst>
                <a:path w="6280784" h="1327785">
                  <a:moveTo>
                    <a:pt x="6059170" y="0"/>
                  </a:moveTo>
                  <a:lnTo>
                    <a:pt x="221233" y="0"/>
                  </a:lnTo>
                  <a:lnTo>
                    <a:pt x="176650" y="4495"/>
                  </a:lnTo>
                  <a:lnTo>
                    <a:pt x="135124" y="17387"/>
                  </a:lnTo>
                  <a:lnTo>
                    <a:pt x="97544" y="37785"/>
                  </a:lnTo>
                  <a:lnTo>
                    <a:pt x="64801" y="64801"/>
                  </a:lnTo>
                  <a:lnTo>
                    <a:pt x="37785" y="97544"/>
                  </a:lnTo>
                  <a:lnTo>
                    <a:pt x="17387" y="135124"/>
                  </a:lnTo>
                  <a:lnTo>
                    <a:pt x="4495" y="176650"/>
                  </a:lnTo>
                  <a:lnTo>
                    <a:pt x="0" y="221234"/>
                  </a:lnTo>
                  <a:lnTo>
                    <a:pt x="0" y="1106170"/>
                  </a:lnTo>
                  <a:lnTo>
                    <a:pt x="4495" y="1150753"/>
                  </a:lnTo>
                  <a:lnTo>
                    <a:pt x="17387" y="1192279"/>
                  </a:lnTo>
                  <a:lnTo>
                    <a:pt x="37785" y="1229859"/>
                  </a:lnTo>
                  <a:lnTo>
                    <a:pt x="64801" y="1262602"/>
                  </a:lnTo>
                  <a:lnTo>
                    <a:pt x="97544" y="1289618"/>
                  </a:lnTo>
                  <a:lnTo>
                    <a:pt x="135124" y="1310016"/>
                  </a:lnTo>
                  <a:lnTo>
                    <a:pt x="176650" y="1322908"/>
                  </a:lnTo>
                  <a:lnTo>
                    <a:pt x="221233" y="1327404"/>
                  </a:lnTo>
                  <a:lnTo>
                    <a:pt x="6059170" y="1327404"/>
                  </a:lnTo>
                  <a:lnTo>
                    <a:pt x="6103753" y="1322908"/>
                  </a:lnTo>
                  <a:lnTo>
                    <a:pt x="6145279" y="1310016"/>
                  </a:lnTo>
                  <a:lnTo>
                    <a:pt x="6182859" y="1289618"/>
                  </a:lnTo>
                  <a:lnTo>
                    <a:pt x="6215602" y="1262602"/>
                  </a:lnTo>
                  <a:lnTo>
                    <a:pt x="6242618" y="1229859"/>
                  </a:lnTo>
                  <a:lnTo>
                    <a:pt x="6263016" y="1192279"/>
                  </a:lnTo>
                  <a:lnTo>
                    <a:pt x="6275908" y="1150753"/>
                  </a:lnTo>
                  <a:lnTo>
                    <a:pt x="6280404" y="1106170"/>
                  </a:lnTo>
                  <a:lnTo>
                    <a:pt x="6280404" y="221234"/>
                  </a:lnTo>
                  <a:lnTo>
                    <a:pt x="6275908" y="176650"/>
                  </a:lnTo>
                  <a:lnTo>
                    <a:pt x="6263016" y="135124"/>
                  </a:lnTo>
                  <a:lnTo>
                    <a:pt x="6242618" y="97544"/>
                  </a:lnTo>
                  <a:lnTo>
                    <a:pt x="6215602" y="64801"/>
                  </a:lnTo>
                  <a:lnTo>
                    <a:pt x="6182859" y="37785"/>
                  </a:lnTo>
                  <a:lnTo>
                    <a:pt x="6145279" y="17387"/>
                  </a:lnTo>
                  <a:lnTo>
                    <a:pt x="6103753" y="4495"/>
                  </a:lnTo>
                  <a:lnTo>
                    <a:pt x="6059170" y="0"/>
                  </a:lnTo>
                  <a:close/>
                </a:path>
              </a:pathLst>
            </a:custGeom>
            <a:solidFill>
              <a:srgbClr val="D247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9" name="object 19" descr=""/>
            <p:cNvSpPr/>
            <p:nvPr/>
          </p:nvSpPr>
          <p:spPr>
            <a:xfrm>
              <a:off x="2481072" y="4334255"/>
              <a:ext cx="6280785" cy="1327785"/>
            </a:xfrm>
            <a:custGeom>
              <a:avLst/>
              <a:gdLst/>
              <a:ahLst/>
              <a:cxnLst/>
              <a:rect l="l" t="t" r="r" b="b"/>
              <a:pathLst>
                <a:path w="6280784" h="1327785">
                  <a:moveTo>
                    <a:pt x="0" y="221234"/>
                  </a:moveTo>
                  <a:lnTo>
                    <a:pt x="4495" y="176650"/>
                  </a:lnTo>
                  <a:lnTo>
                    <a:pt x="17387" y="135124"/>
                  </a:lnTo>
                  <a:lnTo>
                    <a:pt x="37785" y="97544"/>
                  </a:lnTo>
                  <a:lnTo>
                    <a:pt x="64801" y="64801"/>
                  </a:lnTo>
                  <a:lnTo>
                    <a:pt x="97544" y="37785"/>
                  </a:lnTo>
                  <a:lnTo>
                    <a:pt x="135124" y="17387"/>
                  </a:lnTo>
                  <a:lnTo>
                    <a:pt x="176650" y="4495"/>
                  </a:lnTo>
                  <a:lnTo>
                    <a:pt x="221233" y="0"/>
                  </a:lnTo>
                  <a:lnTo>
                    <a:pt x="6059170" y="0"/>
                  </a:lnTo>
                  <a:lnTo>
                    <a:pt x="6103753" y="4495"/>
                  </a:lnTo>
                  <a:lnTo>
                    <a:pt x="6145279" y="17387"/>
                  </a:lnTo>
                  <a:lnTo>
                    <a:pt x="6182859" y="37785"/>
                  </a:lnTo>
                  <a:lnTo>
                    <a:pt x="6215602" y="64801"/>
                  </a:lnTo>
                  <a:lnTo>
                    <a:pt x="6242618" y="97544"/>
                  </a:lnTo>
                  <a:lnTo>
                    <a:pt x="6263016" y="135124"/>
                  </a:lnTo>
                  <a:lnTo>
                    <a:pt x="6275908" y="176650"/>
                  </a:lnTo>
                  <a:lnTo>
                    <a:pt x="6280404" y="221234"/>
                  </a:lnTo>
                  <a:lnTo>
                    <a:pt x="6280404" y="1106170"/>
                  </a:lnTo>
                  <a:lnTo>
                    <a:pt x="6275908" y="1150753"/>
                  </a:lnTo>
                  <a:lnTo>
                    <a:pt x="6263016" y="1192279"/>
                  </a:lnTo>
                  <a:lnTo>
                    <a:pt x="6242618" y="1229859"/>
                  </a:lnTo>
                  <a:lnTo>
                    <a:pt x="6215602" y="1262602"/>
                  </a:lnTo>
                  <a:lnTo>
                    <a:pt x="6182859" y="1289618"/>
                  </a:lnTo>
                  <a:lnTo>
                    <a:pt x="6145279" y="1310016"/>
                  </a:lnTo>
                  <a:lnTo>
                    <a:pt x="6103753" y="1322908"/>
                  </a:lnTo>
                  <a:lnTo>
                    <a:pt x="6059170" y="1327404"/>
                  </a:lnTo>
                  <a:lnTo>
                    <a:pt x="221233" y="1327404"/>
                  </a:lnTo>
                  <a:lnTo>
                    <a:pt x="176650" y="1322908"/>
                  </a:lnTo>
                  <a:lnTo>
                    <a:pt x="135124" y="1310016"/>
                  </a:lnTo>
                  <a:lnTo>
                    <a:pt x="97544" y="1289618"/>
                  </a:lnTo>
                  <a:lnTo>
                    <a:pt x="64801" y="1262602"/>
                  </a:lnTo>
                  <a:lnTo>
                    <a:pt x="37785" y="1229859"/>
                  </a:lnTo>
                  <a:lnTo>
                    <a:pt x="17387" y="1192279"/>
                  </a:lnTo>
                  <a:lnTo>
                    <a:pt x="4495" y="1150753"/>
                  </a:lnTo>
                  <a:lnTo>
                    <a:pt x="0" y="1106170"/>
                  </a:lnTo>
                  <a:lnTo>
                    <a:pt x="0" y="221234"/>
                  </a:lnTo>
                  <a:close/>
                </a:path>
              </a:pathLst>
            </a:custGeom>
            <a:ln w="12191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0" name="object 20" descr=""/>
          <p:cNvSpPr txBox="1"/>
          <p:nvPr/>
        </p:nvSpPr>
        <p:spPr>
          <a:xfrm>
            <a:off x="7210780" y="2778633"/>
            <a:ext cx="1052830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2400" b="1">
                <a:latin typeface="Tahoma"/>
                <a:cs typeface="Tahoma"/>
              </a:rPr>
              <a:t>ا</a:t>
            </a:r>
            <a:r>
              <a:rPr dirty="0" sz="2400" spc="-100" b="1">
                <a:latin typeface="Tahoma"/>
                <a:cs typeface="Tahoma"/>
              </a:rPr>
              <a:t> </a:t>
            </a:r>
            <a:r>
              <a:rPr dirty="0" sz="2400" spc="-170" b="1">
                <a:latin typeface="Tahoma"/>
                <a:cs typeface="Tahoma"/>
              </a:rPr>
              <a:t>ءاكذلا</a:t>
            </a:r>
            <a:endParaRPr sz="2400">
              <a:latin typeface="Tahoma"/>
              <a:cs typeface="Tahoma"/>
            </a:endParaRPr>
          </a:p>
        </p:txBody>
      </p:sp>
      <p:sp>
        <p:nvSpPr>
          <p:cNvPr id="21" name="object 21" descr=""/>
          <p:cNvSpPr txBox="1"/>
          <p:nvPr/>
        </p:nvSpPr>
        <p:spPr>
          <a:xfrm>
            <a:off x="2874391" y="4541646"/>
            <a:ext cx="4169410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2400" spc="-235" b="1">
                <a:latin typeface="Tahoma"/>
                <a:cs typeface="Tahoma"/>
              </a:rPr>
              <a:t>لوصحلا</a:t>
            </a:r>
            <a:r>
              <a:rPr dirty="0" sz="2400" spc="40" b="1">
                <a:latin typeface="Tahoma"/>
                <a:cs typeface="Tahoma"/>
              </a:rPr>
              <a:t> </a:t>
            </a:r>
            <a:r>
              <a:rPr dirty="0" sz="2400" spc="-560" b="1">
                <a:latin typeface="Tahoma"/>
                <a:cs typeface="Tahoma"/>
              </a:rPr>
              <a:t>يف</a:t>
            </a:r>
            <a:r>
              <a:rPr dirty="0" sz="2400" spc="10" b="1">
                <a:latin typeface="Tahoma"/>
                <a:cs typeface="Tahoma"/>
              </a:rPr>
              <a:t> </a:t>
            </a:r>
            <a:r>
              <a:rPr dirty="0" sz="2400" spc="-195" b="1">
                <a:latin typeface="Tahoma"/>
                <a:cs typeface="Tahoma"/>
              </a:rPr>
              <a:t>قحلاو</a:t>
            </a:r>
            <a:r>
              <a:rPr dirty="0" sz="2400" spc="65" b="1">
                <a:latin typeface="Tahoma"/>
                <a:cs typeface="Tahoma"/>
              </a:rPr>
              <a:t> </a:t>
            </a:r>
            <a:r>
              <a:rPr dirty="0" sz="2400" spc="-325" b="1">
                <a:latin typeface="Tahoma"/>
                <a:cs typeface="Tahoma"/>
              </a:rPr>
              <a:t>يعانطص</a:t>
            </a:r>
            <a:endParaRPr sz="2400">
              <a:latin typeface="Tahoma"/>
              <a:cs typeface="Tahoma"/>
            </a:endParaRPr>
          </a:p>
        </p:txBody>
      </p:sp>
      <p:pic>
        <p:nvPicPr>
          <p:cNvPr id="22" name="object 22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088123" y="4608321"/>
            <a:ext cx="165100" cy="250825"/>
          </a:xfrm>
          <a:prstGeom prst="rect">
            <a:avLst/>
          </a:prstGeom>
        </p:spPr>
      </p:pic>
      <p:sp>
        <p:nvSpPr>
          <p:cNvPr id="23" name="object 23" descr=""/>
          <p:cNvSpPr txBox="1"/>
          <p:nvPr/>
        </p:nvSpPr>
        <p:spPr>
          <a:xfrm>
            <a:off x="7292162" y="4541646"/>
            <a:ext cx="1052830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2400" b="1">
                <a:latin typeface="Tahoma"/>
                <a:cs typeface="Tahoma"/>
              </a:rPr>
              <a:t>ا</a:t>
            </a:r>
            <a:r>
              <a:rPr dirty="0" sz="2400" spc="-100" b="1">
                <a:latin typeface="Tahoma"/>
                <a:cs typeface="Tahoma"/>
              </a:rPr>
              <a:t> </a:t>
            </a:r>
            <a:r>
              <a:rPr dirty="0" sz="2400" spc="-170" b="1">
                <a:latin typeface="Tahoma"/>
                <a:cs typeface="Tahoma"/>
              </a:rPr>
              <a:t>ءاكذلا</a:t>
            </a:r>
            <a:endParaRPr sz="2400">
              <a:latin typeface="Tahoma"/>
              <a:cs typeface="Tahoma"/>
            </a:endParaRPr>
          </a:p>
        </p:txBody>
      </p:sp>
      <p:sp>
        <p:nvSpPr>
          <p:cNvPr id="25" name="object 25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  <p:sp>
        <p:nvSpPr>
          <p:cNvPr id="24" name="object 24" descr=""/>
          <p:cNvSpPr txBox="1"/>
          <p:nvPr/>
        </p:nvSpPr>
        <p:spPr>
          <a:xfrm>
            <a:off x="4229227" y="5099430"/>
            <a:ext cx="277812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2400" spc="-120" b="1">
                <a:latin typeface="Tahoma"/>
                <a:cs typeface="Tahoma"/>
              </a:rPr>
              <a:t>ةلداع</a:t>
            </a:r>
            <a:r>
              <a:rPr dirty="0" sz="2400" spc="35" b="1">
                <a:latin typeface="Tahoma"/>
                <a:cs typeface="Tahoma"/>
              </a:rPr>
              <a:t> </a:t>
            </a:r>
            <a:r>
              <a:rPr dirty="0" sz="2400" b="1">
                <a:latin typeface="Tahoma"/>
                <a:cs typeface="Tahoma"/>
              </a:rPr>
              <a:t>ةمكاحم</a:t>
            </a:r>
            <a:r>
              <a:rPr dirty="0" sz="2400" spc="200" b="1">
                <a:latin typeface="Tahoma"/>
                <a:cs typeface="Tahoma"/>
              </a:rPr>
              <a:t> </a:t>
            </a:r>
            <a:r>
              <a:rPr dirty="0" sz="2400" spc="-434" b="1">
                <a:latin typeface="Tahoma"/>
                <a:cs typeface="Tahoma"/>
              </a:rPr>
              <a:t>ىلع</a:t>
            </a:r>
            <a:endParaRPr sz="2400">
              <a:latin typeface="Tahoma"/>
              <a:cs typeface="Tahoma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057133" y="366522"/>
            <a:ext cx="2371725" cy="26924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95"/>
              </a:spcBef>
            </a:pPr>
            <a:r>
              <a:rPr dirty="0" sz="1600" spc="-220">
                <a:solidFill>
                  <a:srgbClr val="DF6C5D"/>
                </a:solidFill>
              </a:rPr>
              <a:t>يمقرلا</a:t>
            </a:r>
            <a:r>
              <a:rPr dirty="0" sz="1600" spc="90">
                <a:solidFill>
                  <a:srgbClr val="DF6C5D"/>
                </a:solidFill>
              </a:rPr>
              <a:t> </a:t>
            </a:r>
            <a:r>
              <a:rPr dirty="0" sz="1600" spc="-229">
                <a:solidFill>
                  <a:srgbClr val="DF6C5D"/>
                </a:solidFill>
              </a:rPr>
              <a:t>نوناقلا</a:t>
            </a:r>
            <a:r>
              <a:rPr dirty="0" sz="1600" spc="70">
                <a:solidFill>
                  <a:srgbClr val="DF6C5D"/>
                </a:solidFill>
              </a:rPr>
              <a:t> </a:t>
            </a:r>
            <a:r>
              <a:rPr dirty="0" sz="1600" spc="-665">
                <a:solidFill>
                  <a:srgbClr val="DF6C5D"/>
                </a:solidFill>
              </a:rPr>
              <a:t>ريتس</a:t>
            </a:r>
            <a:r>
              <a:rPr dirty="0" sz="1600" spc="-220">
                <a:solidFill>
                  <a:srgbClr val="DF6C5D"/>
                </a:solidFill>
              </a:rPr>
              <a:t> </a:t>
            </a:r>
            <a:r>
              <a:rPr dirty="0" sz="1600" spc="-25">
                <a:solidFill>
                  <a:srgbClr val="DF6C5D"/>
                </a:solidFill>
              </a:rPr>
              <a:t>جام</a:t>
            </a:r>
            <a:endParaRPr sz="1600"/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294892" y="652144"/>
            <a:ext cx="98425" cy="149225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>
          <a:xfrm>
            <a:off x="7488681" y="610362"/>
            <a:ext cx="3515360" cy="48260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r" marL="12700" marR="5080">
              <a:lnSpc>
                <a:spcPts val="1675"/>
              </a:lnSpc>
              <a:spcBef>
                <a:spcPts val="10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ctr" marL="12700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</p:txBody>
      </p:sp>
      <p:grpSp>
        <p:nvGrpSpPr>
          <p:cNvPr id="5" name="object 5" descr=""/>
          <p:cNvGrpSpPr/>
          <p:nvPr/>
        </p:nvGrpSpPr>
        <p:grpSpPr>
          <a:xfrm>
            <a:off x="2203704" y="1610867"/>
            <a:ext cx="7785100" cy="696595"/>
            <a:chOff x="2203704" y="1610867"/>
            <a:chExt cx="7785100" cy="696595"/>
          </a:xfrm>
        </p:grpSpPr>
        <p:sp>
          <p:nvSpPr>
            <p:cNvPr id="6" name="object 6" descr=""/>
            <p:cNvSpPr/>
            <p:nvPr/>
          </p:nvSpPr>
          <p:spPr>
            <a:xfrm>
              <a:off x="2203704" y="1610867"/>
              <a:ext cx="7785100" cy="696595"/>
            </a:xfrm>
            <a:custGeom>
              <a:avLst/>
              <a:gdLst/>
              <a:ahLst/>
              <a:cxnLst/>
              <a:rect l="l" t="t" r="r" b="b"/>
              <a:pathLst>
                <a:path w="7785100" h="696594">
                  <a:moveTo>
                    <a:pt x="7784592" y="0"/>
                  </a:moveTo>
                  <a:lnTo>
                    <a:pt x="0" y="0"/>
                  </a:lnTo>
                  <a:lnTo>
                    <a:pt x="0" y="696467"/>
                  </a:lnTo>
                  <a:lnTo>
                    <a:pt x="7784592" y="696467"/>
                  </a:lnTo>
                  <a:lnTo>
                    <a:pt x="778459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7" name="object 7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224514" y="1859660"/>
              <a:ext cx="177800" cy="273050"/>
            </a:xfrm>
            <a:prstGeom prst="rect">
              <a:avLst/>
            </a:prstGeom>
          </p:spPr>
        </p:pic>
      </p:grpSp>
      <p:sp>
        <p:nvSpPr>
          <p:cNvPr id="8" name="object 8" descr=""/>
          <p:cNvSpPr txBox="1"/>
          <p:nvPr/>
        </p:nvSpPr>
        <p:spPr>
          <a:xfrm>
            <a:off x="2203704" y="1610867"/>
            <a:ext cx="7785100" cy="696595"/>
          </a:xfrm>
          <a:prstGeom prst="rect">
            <a:avLst/>
          </a:prstGeom>
        </p:spPr>
        <p:txBody>
          <a:bodyPr wrap="square" lIns="0" tIns="191135" rIns="0" bIns="0" rtlCol="0" vert="horz">
            <a:spAutoFit/>
          </a:bodyPr>
          <a:lstStyle/>
          <a:p>
            <a:pPr algn="r" marL="544830" marR="100965">
              <a:lnSpc>
                <a:spcPct val="100000"/>
              </a:lnSpc>
              <a:spcBef>
                <a:spcPts val="1505"/>
              </a:spcBef>
            </a:pPr>
            <a:r>
              <a:rPr dirty="0" sz="2600" spc="-320" b="1">
                <a:solidFill>
                  <a:srgbClr val="FF0000"/>
                </a:solidFill>
                <a:latin typeface="Tahoma"/>
                <a:cs typeface="Tahoma"/>
              </a:rPr>
              <a:t>يعانطص</a:t>
            </a:r>
            <a:r>
              <a:rPr dirty="0" sz="2600" spc="385" b="1">
                <a:solidFill>
                  <a:srgbClr val="FF0000"/>
                </a:solidFill>
                <a:latin typeface="Tahoma"/>
                <a:cs typeface="Tahoma"/>
              </a:rPr>
              <a:t>  </a:t>
            </a:r>
            <a:r>
              <a:rPr dirty="0" sz="2600" b="1">
                <a:solidFill>
                  <a:srgbClr val="FF0000"/>
                </a:solidFill>
                <a:latin typeface="Tahoma"/>
                <a:cs typeface="Tahoma"/>
              </a:rPr>
              <a:t>ا</a:t>
            </a:r>
            <a:r>
              <a:rPr dirty="0" sz="2600" spc="5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600" spc="-365" b="1">
                <a:solidFill>
                  <a:srgbClr val="FF0000"/>
                </a:solidFill>
                <a:latin typeface="Tahoma"/>
                <a:cs typeface="Tahoma"/>
              </a:rPr>
              <a:t>ءاكذلاب</a:t>
            </a:r>
            <a:r>
              <a:rPr dirty="0" sz="2600" spc="7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600" spc="-760" b="1">
                <a:solidFill>
                  <a:srgbClr val="FF0000"/>
                </a:solidFill>
                <a:latin typeface="Tahoma"/>
                <a:cs typeface="Tahoma"/>
              </a:rPr>
              <a:t>يضاقتلل</a:t>
            </a:r>
            <a:r>
              <a:rPr dirty="0" sz="2600" spc="10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600" spc="-340" b="1">
                <a:solidFill>
                  <a:srgbClr val="FF0000"/>
                </a:solidFill>
                <a:latin typeface="Tahoma"/>
                <a:cs typeface="Tahoma"/>
              </a:rPr>
              <a:t>ةيملاعلا</a:t>
            </a:r>
            <a:r>
              <a:rPr dirty="0" sz="2600" spc="4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600" spc="-370" b="1">
                <a:solidFill>
                  <a:srgbClr val="FF0000"/>
                </a:solidFill>
                <a:latin typeface="Tahoma"/>
                <a:cs typeface="Tahoma"/>
              </a:rPr>
              <a:t>براجتلا</a:t>
            </a:r>
            <a:endParaRPr sz="2600">
              <a:latin typeface="Tahoma"/>
              <a:cs typeface="Tahoma"/>
            </a:endParaRPr>
          </a:p>
        </p:txBody>
      </p:sp>
      <p:pic>
        <p:nvPicPr>
          <p:cNvPr id="9" name="object 9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25195" y="2622804"/>
            <a:ext cx="11451336" cy="3429000"/>
          </a:xfrm>
          <a:prstGeom prst="rect">
            <a:avLst/>
          </a:prstGeom>
        </p:spPr>
      </p:pic>
      <p:sp>
        <p:nvSpPr>
          <p:cNvPr id="10" name="object 10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7488681" y="366522"/>
            <a:ext cx="3515360" cy="7264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581025" marR="580390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12700" marR="5080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ctr" marL="12700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3" name="object 3" descr=""/>
          <p:cNvSpPr/>
          <p:nvPr/>
        </p:nvSpPr>
        <p:spPr>
          <a:xfrm>
            <a:off x="457200" y="2296667"/>
            <a:ext cx="11506200" cy="3880485"/>
          </a:xfrm>
          <a:custGeom>
            <a:avLst/>
            <a:gdLst/>
            <a:ahLst/>
            <a:cxnLst/>
            <a:rect l="l" t="t" r="r" b="b"/>
            <a:pathLst>
              <a:path w="11506200" h="3880485">
                <a:moveTo>
                  <a:pt x="11506200" y="0"/>
                </a:moveTo>
                <a:lnTo>
                  <a:pt x="0" y="0"/>
                </a:lnTo>
                <a:lnTo>
                  <a:pt x="0" y="3880104"/>
                </a:lnTo>
                <a:lnTo>
                  <a:pt x="11506200" y="3880104"/>
                </a:lnTo>
                <a:lnTo>
                  <a:pt x="115062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 descr=""/>
          <p:cNvSpPr txBox="1"/>
          <p:nvPr/>
        </p:nvSpPr>
        <p:spPr>
          <a:xfrm>
            <a:off x="510540" y="2272375"/>
            <a:ext cx="11402060" cy="3442335"/>
          </a:xfrm>
          <a:prstGeom prst="rect">
            <a:avLst/>
          </a:prstGeom>
        </p:spPr>
        <p:txBody>
          <a:bodyPr wrap="square" lIns="0" tIns="14604" rIns="0" bIns="0" rtlCol="0" vert="horz">
            <a:spAutoFit/>
          </a:bodyPr>
          <a:lstStyle/>
          <a:p>
            <a:pPr algn="r" marL="38100" marR="32384">
              <a:lnSpc>
                <a:spcPct val="140000"/>
              </a:lnSpc>
              <a:spcBef>
                <a:spcPts val="114"/>
              </a:spcBef>
            </a:pPr>
            <a:r>
              <a:rPr dirty="0" sz="2000" spc="-30">
                <a:latin typeface="Tahoma"/>
                <a:cs typeface="Tahoma"/>
              </a:rPr>
              <a:t>دعاوقل</a:t>
            </a:r>
            <a:r>
              <a:rPr dirty="0" sz="2000" spc="-15">
                <a:latin typeface="Tahoma"/>
                <a:cs typeface="Tahoma"/>
              </a:rPr>
              <a:t> </a:t>
            </a:r>
            <a:r>
              <a:rPr dirty="0" sz="2000" spc="-100">
                <a:latin typeface="Tahoma"/>
                <a:cs typeface="Tahoma"/>
              </a:rPr>
              <a:t>عضخيو</a:t>
            </a:r>
            <a:r>
              <a:rPr dirty="0" sz="2000" spc="90">
                <a:latin typeface="Tahoma"/>
                <a:cs typeface="Tahoma"/>
              </a:rPr>
              <a:t> </a:t>
            </a:r>
            <a:r>
              <a:rPr dirty="0" sz="2000" spc="-80">
                <a:latin typeface="Tahoma"/>
                <a:cs typeface="Tahoma"/>
              </a:rPr>
              <a:t>،ةدحتملا</a:t>
            </a:r>
            <a:r>
              <a:rPr dirty="0" sz="2000" spc="150">
                <a:latin typeface="Tahoma"/>
                <a:cs typeface="Tahoma"/>
              </a:rPr>
              <a:t> </a:t>
            </a:r>
            <a:r>
              <a:rPr dirty="0" sz="2000" spc="-165">
                <a:latin typeface="Tahoma"/>
                <a:cs typeface="Tahoma"/>
              </a:rPr>
              <a:t>تايالولا</a:t>
            </a:r>
            <a:r>
              <a:rPr dirty="0" sz="2000" spc="130">
                <a:latin typeface="Tahoma"/>
                <a:cs typeface="Tahoma"/>
              </a:rPr>
              <a:t> </a:t>
            </a:r>
            <a:r>
              <a:rPr dirty="0" sz="2000" spc="-75">
                <a:latin typeface="Tahoma"/>
                <a:cs typeface="Tahoma"/>
              </a:rPr>
              <a:t>يف</a:t>
            </a:r>
            <a:r>
              <a:rPr dirty="0" sz="2000" spc="145">
                <a:latin typeface="Tahoma"/>
                <a:cs typeface="Tahoma"/>
              </a:rPr>
              <a:t> </a:t>
            </a:r>
            <a:r>
              <a:rPr dirty="0" sz="2000" spc="-45">
                <a:latin typeface="Tahoma"/>
                <a:cs typeface="Tahoma"/>
              </a:rPr>
              <a:t>ةلدألا</a:t>
            </a:r>
            <a:r>
              <a:rPr dirty="0" sz="2000" spc="145">
                <a:latin typeface="Tahoma"/>
                <a:cs typeface="Tahoma"/>
              </a:rPr>
              <a:t> </a:t>
            </a:r>
            <a:r>
              <a:rPr dirty="0" sz="2000" spc="-409">
                <a:latin typeface="Tahoma"/>
                <a:cs typeface="Tahoma"/>
              </a:rPr>
              <a:t>ميدقت</a:t>
            </a:r>
            <a:r>
              <a:rPr dirty="0" sz="2000" spc="254">
                <a:latin typeface="Tahoma"/>
                <a:cs typeface="Tahoma"/>
              </a:rPr>
              <a:t> </a:t>
            </a:r>
            <a:r>
              <a:rPr dirty="0" sz="2000" spc="110">
                <a:latin typeface="Tahoma"/>
                <a:cs typeface="Tahoma"/>
              </a:rPr>
              <a:t>قرط</a:t>
            </a:r>
            <a:r>
              <a:rPr dirty="0" sz="2000" spc="145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ىدحإك</a:t>
            </a:r>
            <a:r>
              <a:rPr dirty="0" sz="2000" spc="140">
                <a:latin typeface="Tahoma"/>
                <a:cs typeface="Tahoma"/>
              </a:rPr>
              <a:t> </a:t>
            </a:r>
            <a:r>
              <a:rPr dirty="0" sz="2000" spc="-625">
                <a:latin typeface="Tahoma"/>
                <a:cs typeface="Tahoma"/>
              </a:rPr>
              <a:t>ال</a:t>
            </a:r>
            <a:r>
              <a:rPr dirty="0" baseline="20833" sz="3000" spc="-937">
                <a:latin typeface="Tahoma"/>
                <a:cs typeface="Tahoma"/>
              </a:rPr>
              <a:t>"</a:t>
            </a:r>
            <a:r>
              <a:rPr dirty="0" baseline="20833" sz="3000" spc="-165">
                <a:latin typeface="Tahoma"/>
                <a:cs typeface="Tahoma"/>
              </a:rPr>
              <a:t> </a:t>
            </a:r>
            <a:r>
              <a:rPr dirty="0" sz="2000" spc="-110">
                <a:latin typeface="Tahoma"/>
                <a:cs typeface="Tahoma"/>
              </a:rPr>
              <a:t>وبقم</a:t>
            </a:r>
            <a:r>
              <a:rPr dirty="0" sz="2000" spc="145">
                <a:latin typeface="Tahoma"/>
                <a:cs typeface="Tahoma"/>
              </a:rPr>
              <a:t> </a:t>
            </a:r>
            <a:r>
              <a:rPr dirty="0" sz="2000" spc="-295">
                <a:latin typeface="Tahoma"/>
                <a:cs typeface="Tahoma"/>
              </a:rPr>
              <a:t>ينورتكلإلا</a:t>
            </a:r>
            <a:r>
              <a:rPr dirty="0" sz="2000" spc="150">
                <a:latin typeface="Tahoma"/>
                <a:cs typeface="Tahoma"/>
              </a:rPr>
              <a:t> </a:t>
            </a:r>
            <a:r>
              <a:rPr dirty="0" sz="2000" spc="-190">
                <a:latin typeface="Tahoma"/>
                <a:cs typeface="Tahoma"/>
              </a:rPr>
              <a:t>فاشتكالا</a:t>
            </a:r>
            <a:r>
              <a:rPr dirty="0" sz="2000" spc="155">
                <a:latin typeface="Tahoma"/>
                <a:cs typeface="Tahoma"/>
              </a:rPr>
              <a:t> </a:t>
            </a:r>
            <a:r>
              <a:rPr dirty="0" sz="2000" spc="-70">
                <a:latin typeface="Tahoma"/>
                <a:cs typeface="Tahoma"/>
              </a:rPr>
              <a:t>حبصأ</a:t>
            </a:r>
            <a:r>
              <a:rPr dirty="0" sz="2000" spc="-70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بلط</a:t>
            </a:r>
            <a:r>
              <a:rPr dirty="0" sz="2000" spc="-70">
                <a:latin typeface="Tahoma"/>
                <a:cs typeface="Tahoma"/>
              </a:rPr>
              <a:t> </a:t>
            </a:r>
            <a:r>
              <a:rPr dirty="0" sz="2000" spc="-185">
                <a:latin typeface="Tahoma"/>
                <a:cs typeface="Tahoma"/>
              </a:rPr>
              <a:t>ىلع</a:t>
            </a:r>
            <a:r>
              <a:rPr dirty="0" sz="2000" spc="55">
                <a:latin typeface="Tahoma"/>
                <a:cs typeface="Tahoma"/>
              </a:rPr>
              <a:t> </a:t>
            </a:r>
            <a:r>
              <a:rPr dirty="0" sz="2000" spc="-625">
                <a:latin typeface="Tahoma"/>
                <a:cs typeface="Tahoma"/>
              </a:rPr>
              <a:t>ء</a:t>
            </a:r>
            <a:r>
              <a:rPr dirty="0" sz="2000" spc="-625">
                <a:latin typeface="Tahoma"/>
                <a:cs typeface="Tahoma"/>
              </a:rPr>
              <a:t>"</a:t>
            </a:r>
            <a:r>
              <a:rPr dirty="0" sz="2000" spc="200">
                <a:latin typeface="Tahoma"/>
                <a:cs typeface="Tahoma"/>
              </a:rPr>
              <a:t> </a:t>
            </a:r>
            <a:r>
              <a:rPr dirty="0" sz="2000" spc="-490">
                <a:latin typeface="Tahoma"/>
                <a:cs typeface="Tahoma"/>
              </a:rPr>
              <a:t>انب</a:t>
            </a:r>
            <a:r>
              <a:rPr dirty="0" sz="2000" spc="80">
                <a:latin typeface="Tahoma"/>
                <a:cs typeface="Tahoma"/>
              </a:rPr>
              <a:t> </a:t>
            </a:r>
            <a:r>
              <a:rPr dirty="0" sz="2000" spc="-50">
                <a:latin typeface="Tahoma"/>
                <a:cs typeface="Tahoma"/>
              </a:rPr>
              <a:t>اهديدحتو</a:t>
            </a:r>
            <a:r>
              <a:rPr dirty="0" sz="2000" spc="55">
                <a:latin typeface="Tahoma"/>
                <a:cs typeface="Tahoma"/>
              </a:rPr>
              <a:t> </a:t>
            </a:r>
            <a:r>
              <a:rPr dirty="0" sz="2000" spc="-150">
                <a:latin typeface="Tahoma"/>
                <a:cs typeface="Tahoma"/>
              </a:rPr>
              <a:t>اهميدقتو</a:t>
            </a:r>
            <a:r>
              <a:rPr dirty="0" sz="2000" spc="45">
                <a:latin typeface="Tahoma"/>
                <a:cs typeface="Tahoma"/>
              </a:rPr>
              <a:t> </a:t>
            </a:r>
            <a:r>
              <a:rPr dirty="0" sz="2000" spc="-325">
                <a:latin typeface="Tahoma"/>
                <a:cs typeface="Tahoma"/>
              </a:rPr>
              <a:t>ةينورتكلإلا</a:t>
            </a:r>
            <a:r>
              <a:rPr dirty="0" sz="2000" spc="90">
                <a:latin typeface="Tahoma"/>
                <a:cs typeface="Tahoma"/>
              </a:rPr>
              <a:t> </a:t>
            </a:r>
            <a:r>
              <a:rPr dirty="0" sz="2000" spc="-355">
                <a:latin typeface="Tahoma"/>
                <a:cs typeface="Tahoma"/>
              </a:rPr>
              <a:t>تانايبلا</a:t>
            </a:r>
            <a:r>
              <a:rPr dirty="0" sz="2000" spc="75">
                <a:latin typeface="Tahoma"/>
                <a:cs typeface="Tahoma"/>
              </a:rPr>
              <a:t> </a:t>
            </a:r>
            <a:r>
              <a:rPr dirty="0" sz="2000" spc="215">
                <a:latin typeface="Tahoma"/>
                <a:cs typeface="Tahoma"/>
              </a:rPr>
              <a:t>عمج</a:t>
            </a:r>
            <a:r>
              <a:rPr dirty="0" sz="2000" spc="55">
                <a:latin typeface="Tahoma"/>
                <a:cs typeface="Tahoma"/>
              </a:rPr>
              <a:t> </a:t>
            </a:r>
            <a:r>
              <a:rPr dirty="0" sz="2000" spc="-45">
                <a:latin typeface="Tahoma"/>
                <a:cs typeface="Tahoma"/>
              </a:rPr>
              <a:t>حلطصملا</a:t>
            </a:r>
            <a:r>
              <a:rPr dirty="0" sz="2000" spc="65">
                <a:latin typeface="Tahoma"/>
                <a:cs typeface="Tahoma"/>
              </a:rPr>
              <a:t> </a:t>
            </a:r>
            <a:r>
              <a:rPr dirty="0" sz="2000" spc="290">
                <a:latin typeface="Tahoma"/>
                <a:cs typeface="Tahoma"/>
              </a:rPr>
              <a:t>اذه</a:t>
            </a:r>
            <a:r>
              <a:rPr dirty="0" sz="2000" spc="55">
                <a:latin typeface="Tahoma"/>
                <a:cs typeface="Tahoma"/>
              </a:rPr>
              <a:t> </a:t>
            </a:r>
            <a:r>
              <a:rPr dirty="0" sz="2000" spc="-305">
                <a:latin typeface="Tahoma"/>
                <a:cs typeface="Tahoma"/>
              </a:rPr>
              <a:t>نمضتي</a:t>
            </a:r>
            <a:r>
              <a:rPr dirty="0" sz="2000" spc="80">
                <a:latin typeface="Tahoma"/>
                <a:cs typeface="Tahoma"/>
              </a:rPr>
              <a:t> </a:t>
            </a:r>
            <a:r>
              <a:rPr dirty="0" sz="2000" spc="-215" i="1">
                <a:latin typeface="Verdana"/>
                <a:cs typeface="Verdana"/>
              </a:rPr>
              <a:t>.</a:t>
            </a:r>
            <a:r>
              <a:rPr dirty="0" sz="2000" spc="-215">
                <a:latin typeface="Tahoma"/>
                <a:cs typeface="Tahoma"/>
              </a:rPr>
              <a:t>ةيندملا</a:t>
            </a:r>
            <a:r>
              <a:rPr dirty="0" sz="2000" spc="70">
                <a:latin typeface="Tahoma"/>
                <a:cs typeface="Tahoma"/>
              </a:rPr>
              <a:t> </a:t>
            </a:r>
            <a:r>
              <a:rPr dirty="0" sz="2000" spc="-10">
                <a:latin typeface="Tahoma"/>
                <a:cs typeface="Tahoma"/>
              </a:rPr>
              <a:t>تاءارجإلا</a:t>
            </a:r>
            <a:r>
              <a:rPr dirty="0" sz="2000" spc="-10">
                <a:latin typeface="Tahoma"/>
                <a:cs typeface="Tahoma"/>
              </a:rPr>
              <a:t> </a:t>
            </a:r>
            <a:r>
              <a:rPr dirty="0" sz="2000" spc="-150">
                <a:latin typeface="Tahoma"/>
                <a:cs typeface="Tahoma"/>
              </a:rPr>
              <a:t>يف</a:t>
            </a:r>
            <a:r>
              <a:rPr dirty="0" sz="2000" spc="-5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امك</a:t>
            </a:r>
            <a:r>
              <a:rPr dirty="0" sz="2000" spc="105">
                <a:latin typeface="Tahoma"/>
                <a:cs typeface="Tahoma"/>
              </a:rPr>
              <a:t> </a:t>
            </a:r>
            <a:r>
              <a:rPr dirty="0" sz="2000" spc="-315">
                <a:latin typeface="Tahoma"/>
                <a:cs typeface="Tahoma"/>
              </a:rPr>
              <a:t>،حيرص</a:t>
            </a:r>
            <a:r>
              <a:rPr dirty="0" sz="2000" spc="135">
                <a:latin typeface="Tahoma"/>
                <a:cs typeface="Tahoma"/>
              </a:rPr>
              <a:t> </a:t>
            </a:r>
            <a:r>
              <a:rPr dirty="0" sz="2000" spc="-409">
                <a:latin typeface="Tahoma"/>
                <a:cs typeface="Tahoma"/>
              </a:rPr>
              <a:t>لكشب</a:t>
            </a:r>
            <a:r>
              <a:rPr dirty="0" sz="2000" spc="140">
                <a:latin typeface="Tahoma"/>
                <a:cs typeface="Tahoma"/>
              </a:rPr>
              <a:t> </a:t>
            </a:r>
            <a:r>
              <a:rPr dirty="0" sz="2000" spc="-200">
                <a:latin typeface="Tahoma"/>
                <a:cs typeface="Tahoma"/>
              </a:rPr>
              <a:t>ةقيرطلا</a:t>
            </a:r>
            <a:r>
              <a:rPr dirty="0" sz="2000" spc="114">
                <a:latin typeface="Tahoma"/>
                <a:cs typeface="Tahoma"/>
              </a:rPr>
              <a:t> </a:t>
            </a:r>
            <a:r>
              <a:rPr dirty="0" sz="2000" spc="355">
                <a:latin typeface="Tahoma"/>
                <a:cs typeface="Tahoma"/>
              </a:rPr>
              <a:t>هذه</a:t>
            </a:r>
            <a:r>
              <a:rPr dirty="0" sz="2000" spc="105">
                <a:latin typeface="Tahoma"/>
                <a:cs typeface="Tahoma"/>
              </a:rPr>
              <a:t> </a:t>
            </a:r>
            <a:r>
              <a:rPr dirty="0" sz="2000" spc="-254">
                <a:latin typeface="Tahoma"/>
                <a:cs typeface="Tahoma"/>
              </a:rPr>
              <a:t>ةيكيرمألا</a:t>
            </a:r>
            <a:r>
              <a:rPr dirty="0" sz="2000" spc="114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مكاحملا</a:t>
            </a:r>
            <a:r>
              <a:rPr dirty="0" sz="2000" spc="105">
                <a:latin typeface="Tahoma"/>
                <a:cs typeface="Tahoma"/>
              </a:rPr>
              <a:t> </a:t>
            </a:r>
            <a:r>
              <a:rPr dirty="0" sz="2000" spc="235">
                <a:latin typeface="Tahoma"/>
                <a:cs typeface="Tahoma"/>
              </a:rPr>
              <a:t>تمعد</a:t>
            </a:r>
            <a:r>
              <a:rPr dirty="0" sz="2000" spc="100">
                <a:latin typeface="Tahoma"/>
                <a:cs typeface="Tahoma"/>
              </a:rPr>
              <a:t> </a:t>
            </a:r>
            <a:r>
              <a:rPr dirty="0" sz="2000" spc="-90" i="1">
                <a:latin typeface="Verdana"/>
                <a:cs typeface="Verdana"/>
              </a:rPr>
              <a:t>.</a:t>
            </a:r>
            <a:r>
              <a:rPr dirty="0" sz="2000" spc="-90">
                <a:latin typeface="Tahoma"/>
                <a:cs typeface="Tahoma"/>
              </a:rPr>
              <a:t>ةلدألا</a:t>
            </a:r>
            <a:r>
              <a:rPr dirty="0" sz="2000" spc="110">
                <a:latin typeface="Tahoma"/>
                <a:cs typeface="Tahoma"/>
              </a:rPr>
              <a:t> </a:t>
            </a:r>
            <a:r>
              <a:rPr dirty="0" sz="2000" spc="-405">
                <a:latin typeface="Tahoma"/>
                <a:cs typeface="Tahoma"/>
              </a:rPr>
              <a:t>ميدقت</a:t>
            </a:r>
            <a:r>
              <a:rPr dirty="0" sz="2000" spc="140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ةلحرم</a:t>
            </a:r>
            <a:r>
              <a:rPr dirty="0" sz="2000" spc="95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لالخ</a:t>
            </a:r>
            <a:r>
              <a:rPr dirty="0" sz="2000" spc="90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فارطألا</a:t>
            </a:r>
            <a:r>
              <a:rPr dirty="0" sz="2000" spc="100">
                <a:latin typeface="Tahoma"/>
                <a:cs typeface="Tahoma"/>
              </a:rPr>
              <a:t> </a:t>
            </a:r>
            <a:r>
              <a:rPr dirty="0" sz="2000" spc="95">
                <a:latin typeface="Tahoma"/>
                <a:cs typeface="Tahoma"/>
              </a:rPr>
              <a:t>دحأ</a:t>
            </a:r>
            <a:endParaRPr sz="2000">
              <a:latin typeface="Tahoma"/>
              <a:cs typeface="Tahoma"/>
            </a:endParaRPr>
          </a:p>
          <a:p>
            <a:pPr algn="r" marR="33655">
              <a:lnSpc>
                <a:spcPct val="100000"/>
              </a:lnSpc>
              <a:spcBef>
                <a:spcPts val="960"/>
              </a:spcBef>
            </a:pPr>
            <a:r>
              <a:rPr dirty="0" sz="2000" spc="80">
                <a:latin typeface="Tahoma"/>
                <a:cs typeface="Tahoma"/>
              </a:rPr>
              <a:t>نأ</a:t>
            </a:r>
            <a:r>
              <a:rPr dirty="0" sz="2000" spc="250">
                <a:latin typeface="Tahoma"/>
                <a:cs typeface="Tahoma"/>
              </a:rPr>
              <a:t> </a:t>
            </a:r>
            <a:r>
              <a:rPr dirty="0" sz="2000" spc="-515">
                <a:latin typeface="Tahoma"/>
                <a:cs typeface="Tahoma"/>
              </a:rPr>
              <a:t>كيب</a:t>
            </a:r>
            <a:r>
              <a:rPr dirty="0" sz="2000" spc="320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وردنأ</a:t>
            </a:r>
            <a:r>
              <a:rPr dirty="0" sz="2000" spc="280">
                <a:latin typeface="Tahoma"/>
                <a:cs typeface="Tahoma"/>
              </a:rPr>
              <a:t> </a:t>
            </a:r>
            <a:r>
              <a:rPr dirty="0" sz="2000" spc="-195">
                <a:latin typeface="Tahoma"/>
                <a:cs typeface="Tahoma"/>
              </a:rPr>
              <a:t>يضاقلا</a:t>
            </a:r>
            <a:r>
              <a:rPr dirty="0" sz="2000" spc="290">
                <a:latin typeface="Tahoma"/>
                <a:cs typeface="Tahoma"/>
              </a:rPr>
              <a:t> </a:t>
            </a:r>
            <a:r>
              <a:rPr dirty="0" sz="2000" spc="-350">
                <a:latin typeface="Tahoma"/>
                <a:cs typeface="Tahoma"/>
              </a:rPr>
              <a:t>ربتعا</a:t>
            </a:r>
            <a:r>
              <a:rPr dirty="0" sz="2000" spc="275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ثيح</a:t>
            </a:r>
            <a:r>
              <a:rPr dirty="0" sz="2000">
                <a:latin typeface="Tahoma"/>
                <a:cs typeface="Tahoma"/>
              </a:rPr>
              <a:t>Group</a:t>
            </a:r>
            <a:r>
              <a:rPr dirty="0" sz="2000" spc="290">
                <a:latin typeface="Tahoma"/>
                <a:cs typeface="Tahoma"/>
              </a:rPr>
              <a:t> </a:t>
            </a:r>
            <a:r>
              <a:rPr dirty="0" sz="2000" spc="175">
                <a:latin typeface="Tahoma"/>
                <a:cs typeface="Tahoma"/>
              </a:rPr>
              <a:t>MSL</a:t>
            </a:r>
            <a:r>
              <a:rPr dirty="0" sz="2000" spc="285">
                <a:latin typeface="Tahoma"/>
                <a:cs typeface="Tahoma"/>
              </a:rPr>
              <a:t> </a:t>
            </a:r>
            <a:r>
              <a:rPr dirty="0" sz="2000" spc="190">
                <a:latin typeface="Tahoma"/>
                <a:cs typeface="Tahoma"/>
              </a:rPr>
              <a:t>and</a:t>
            </a:r>
            <a:r>
              <a:rPr dirty="0" sz="2000" spc="275">
                <a:latin typeface="Tahoma"/>
                <a:cs typeface="Tahoma"/>
              </a:rPr>
              <a:t> </a:t>
            </a:r>
            <a:r>
              <a:rPr dirty="0" sz="2000" spc="160">
                <a:latin typeface="Tahoma"/>
                <a:cs typeface="Tahoma"/>
              </a:rPr>
              <a:t>Groupe</a:t>
            </a:r>
            <a:r>
              <a:rPr dirty="0" sz="2000" spc="275">
                <a:latin typeface="Tahoma"/>
                <a:cs typeface="Tahoma"/>
              </a:rPr>
              <a:t> </a:t>
            </a:r>
            <a:r>
              <a:rPr dirty="0" sz="2000" spc="155">
                <a:latin typeface="Tahoma"/>
                <a:cs typeface="Tahoma"/>
              </a:rPr>
              <a:t>Publicis</a:t>
            </a:r>
            <a:r>
              <a:rPr dirty="0" sz="2000" spc="270">
                <a:latin typeface="Tahoma"/>
                <a:cs typeface="Tahoma"/>
              </a:rPr>
              <a:t> </a:t>
            </a:r>
            <a:r>
              <a:rPr dirty="0" sz="2000" spc="50">
                <a:latin typeface="Tahoma"/>
                <a:cs typeface="Tahoma"/>
              </a:rPr>
              <a:t>v</a:t>
            </a:r>
            <a:r>
              <a:rPr dirty="0" sz="2000" spc="270">
                <a:latin typeface="Tahoma"/>
                <a:cs typeface="Tahoma"/>
              </a:rPr>
              <a:t> </a:t>
            </a:r>
            <a:r>
              <a:rPr dirty="0" sz="2000" spc="165">
                <a:latin typeface="Tahoma"/>
                <a:cs typeface="Tahoma"/>
              </a:rPr>
              <a:t>Moore</a:t>
            </a:r>
            <a:r>
              <a:rPr dirty="0" sz="2000" spc="285">
                <a:latin typeface="Tahoma"/>
                <a:cs typeface="Tahoma"/>
              </a:rPr>
              <a:t> </a:t>
            </a:r>
            <a:r>
              <a:rPr dirty="0" sz="2000" spc="100">
                <a:latin typeface="Tahoma"/>
                <a:cs typeface="Tahoma"/>
              </a:rPr>
              <a:t>Silva</a:t>
            </a:r>
            <a:r>
              <a:rPr dirty="0" sz="2000" spc="285">
                <a:latin typeface="Tahoma"/>
                <a:cs typeface="Tahoma"/>
              </a:rPr>
              <a:t> </a:t>
            </a:r>
            <a:r>
              <a:rPr dirty="0" sz="2000" spc="60">
                <a:latin typeface="Tahoma"/>
                <a:cs typeface="Tahoma"/>
              </a:rPr>
              <a:t>Da"</a:t>
            </a:r>
            <a:r>
              <a:rPr dirty="0" sz="2000" spc="275">
                <a:latin typeface="Tahoma"/>
                <a:cs typeface="Tahoma"/>
              </a:rPr>
              <a:t> </a:t>
            </a:r>
            <a:r>
              <a:rPr dirty="0" sz="2000" i="1">
                <a:latin typeface="Verdana"/>
                <a:cs typeface="Verdana"/>
              </a:rPr>
              <a:t>"</a:t>
            </a:r>
            <a:r>
              <a:rPr dirty="0" sz="2000" spc="200" i="1">
                <a:latin typeface="Verdana"/>
                <a:cs typeface="Verdana"/>
              </a:rPr>
              <a:t> </a:t>
            </a:r>
            <a:r>
              <a:rPr dirty="0" sz="2000" spc="-365">
                <a:latin typeface="Tahoma"/>
                <a:cs typeface="Tahoma"/>
              </a:rPr>
              <a:t>ةيضق</a:t>
            </a:r>
            <a:endParaRPr sz="2000">
              <a:latin typeface="Tahoma"/>
              <a:cs typeface="Tahoma"/>
            </a:endParaRPr>
          </a:p>
          <a:p>
            <a:pPr algn="r" marL="38100" marR="30480" indent="3175">
              <a:lnSpc>
                <a:spcPct val="140000"/>
              </a:lnSpc>
              <a:spcBef>
                <a:spcPts val="5"/>
              </a:spcBef>
            </a:pPr>
            <a:r>
              <a:rPr dirty="0" sz="2000" spc="155">
                <a:latin typeface="Tahoma"/>
                <a:cs typeface="Tahoma"/>
              </a:rPr>
              <a:t>Rio</a:t>
            </a:r>
            <a:r>
              <a:rPr dirty="0" sz="2000" spc="-25">
                <a:latin typeface="Tahoma"/>
                <a:cs typeface="Tahoma"/>
              </a:rPr>
              <a:t> </a:t>
            </a:r>
            <a:r>
              <a:rPr dirty="0" sz="2000" spc="114">
                <a:latin typeface="Tahoma"/>
                <a:cs typeface="Tahoma"/>
              </a:rPr>
              <a:t>Tinto</a:t>
            </a:r>
            <a:r>
              <a:rPr dirty="0" sz="2000" spc="-25">
                <a:latin typeface="Tahoma"/>
                <a:cs typeface="Tahoma"/>
              </a:rPr>
              <a:t> </a:t>
            </a:r>
            <a:r>
              <a:rPr dirty="0" sz="2000" spc="165">
                <a:latin typeface="Tahoma"/>
                <a:cs typeface="Tahoma"/>
              </a:rPr>
              <a:t>PLC</a:t>
            </a:r>
            <a:r>
              <a:rPr dirty="0" sz="2000" spc="-25">
                <a:latin typeface="Tahoma"/>
                <a:cs typeface="Tahoma"/>
              </a:rPr>
              <a:t> </a:t>
            </a:r>
            <a:r>
              <a:rPr dirty="0" sz="2000" spc="50">
                <a:latin typeface="Tahoma"/>
                <a:cs typeface="Tahoma"/>
              </a:rPr>
              <a:t>v</a:t>
            </a:r>
            <a:r>
              <a:rPr dirty="0" sz="2000" spc="-10">
                <a:latin typeface="Tahoma"/>
                <a:cs typeface="Tahoma"/>
              </a:rPr>
              <a:t> </a:t>
            </a:r>
            <a:r>
              <a:rPr dirty="0" sz="2000" spc="130">
                <a:latin typeface="Tahoma"/>
                <a:cs typeface="Tahoma"/>
              </a:rPr>
              <a:t>Vale</a:t>
            </a:r>
            <a:r>
              <a:rPr dirty="0" sz="2000" spc="-20">
                <a:latin typeface="Tahoma"/>
                <a:cs typeface="Tahoma"/>
              </a:rPr>
              <a:t> </a:t>
            </a:r>
            <a:r>
              <a:rPr dirty="0" sz="2000" spc="195">
                <a:latin typeface="Tahoma"/>
                <a:cs typeface="Tahoma"/>
              </a:rPr>
              <a:t>SA</a:t>
            </a:r>
            <a:r>
              <a:rPr dirty="0" sz="2000" spc="-75">
                <a:latin typeface="Tahoma"/>
                <a:cs typeface="Tahoma"/>
              </a:rPr>
              <a:t> </a:t>
            </a:r>
            <a:r>
              <a:rPr dirty="0" sz="2000" spc="-200" i="1">
                <a:latin typeface="Verdana"/>
                <a:cs typeface="Verdana"/>
              </a:rPr>
              <a:t>"</a:t>
            </a:r>
            <a:r>
              <a:rPr dirty="0" sz="2000" spc="-90" i="1">
                <a:latin typeface="Verdana"/>
                <a:cs typeface="Verdana"/>
              </a:rPr>
              <a:t> </a:t>
            </a:r>
            <a:r>
              <a:rPr dirty="0" sz="2000" spc="-345">
                <a:latin typeface="Tahoma"/>
                <a:cs typeface="Tahoma"/>
              </a:rPr>
              <a:t>ةيضق</a:t>
            </a:r>
            <a:r>
              <a:rPr dirty="0" sz="2000" spc="-10">
                <a:latin typeface="Tahoma"/>
                <a:cs typeface="Tahoma"/>
              </a:rPr>
              <a:t> </a:t>
            </a:r>
            <a:r>
              <a:rPr dirty="0" sz="2000" spc="-50">
                <a:latin typeface="Tahoma"/>
                <a:cs typeface="Tahoma"/>
              </a:rPr>
              <a:t>يفو</a:t>
            </a:r>
            <a:r>
              <a:rPr dirty="0" sz="2000" spc="-20">
                <a:latin typeface="Tahoma"/>
                <a:cs typeface="Tahoma"/>
              </a:rPr>
              <a:t> </a:t>
            </a:r>
            <a:r>
              <a:rPr dirty="0" sz="2000" spc="-235" i="1">
                <a:latin typeface="Verdana"/>
                <a:cs typeface="Verdana"/>
              </a:rPr>
              <a:t>.</a:t>
            </a:r>
            <a:r>
              <a:rPr dirty="0" sz="2000" spc="-235">
                <a:latin typeface="Tahoma"/>
                <a:cs typeface="Tahoma"/>
              </a:rPr>
              <a:t>ةيمقرلا</a:t>
            </a:r>
            <a:r>
              <a:rPr dirty="0" sz="2000">
                <a:latin typeface="Tahoma"/>
                <a:cs typeface="Tahoma"/>
              </a:rPr>
              <a:t> </a:t>
            </a:r>
            <a:r>
              <a:rPr dirty="0" sz="2000" spc="-95">
                <a:latin typeface="Tahoma"/>
                <a:cs typeface="Tahoma"/>
              </a:rPr>
              <a:t>ةلدألا</a:t>
            </a:r>
            <a:r>
              <a:rPr dirty="0" sz="2000" spc="-15">
                <a:latin typeface="Tahoma"/>
                <a:cs typeface="Tahoma"/>
              </a:rPr>
              <a:t> </a:t>
            </a:r>
            <a:r>
              <a:rPr dirty="0" sz="2000" spc="175">
                <a:latin typeface="Tahoma"/>
                <a:cs typeface="Tahoma"/>
              </a:rPr>
              <a:t>نع</a:t>
            </a:r>
            <a:r>
              <a:rPr dirty="0" sz="2000" spc="-30">
                <a:latin typeface="Tahoma"/>
                <a:cs typeface="Tahoma"/>
              </a:rPr>
              <a:t> </a:t>
            </a:r>
            <a:r>
              <a:rPr dirty="0" sz="2000" spc="-355">
                <a:latin typeface="Tahoma"/>
                <a:cs typeface="Tahoma"/>
              </a:rPr>
              <a:t>ثحبلل</a:t>
            </a:r>
            <a:r>
              <a:rPr dirty="0" sz="2000" spc="-10">
                <a:latin typeface="Tahoma"/>
                <a:cs typeface="Tahoma"/>
              </a:rPr>
              <a:t> </a:t>
            </a:r>
            <a:r>
              <a:rPr dirty="0" sz="2000" spc="-185">
                <a:latin typeface="Tahoma"/>
                <a:cs typeface="Tahoma"/>
              </a:rPr>
              <a:t>ةلوبقم</a:t>
            </a:r>
            <a:r>
              <a:rPr dirty="0" sz="2000" spc="-10">
                <a:latin typeface="Tahoma"/>
                <a:cs typeface="Tahoma"/>
              </a:rPr>
              <a:t> </a:t>
            </a:r>
            <a:r>
              <a:rPr dirty="0" sz="2000" spc="-355">
                <a:latin typeface="Tahoma"/>
                <a:cs typeface="Tahoma"/>
              </a:rPr>
              <a:t>ةليسو</a:t>
            </a:r>
            <a:r>
              <a:rPr dirty="0" sz="2000" spc="-20">
                <a:latin typeface="Tahoma"/>
                <a:cs typeface="Tahoma"/>
              </a:rPr>
              <a:t> </a:t>
            </a:r>
            <a:r>
              <a:rPr dirty="0" sz="2000" spc="-295">
                <a:latin typeface="Tahoma"/>
                <a:cs typeface="Tahoma"/>
              </a:rPr>
              <a:t>ينورتكلإلا</a:t>
            </a:r>
            <a:r>
              <a:rPr dirty="0" sz="2000">
                <a:latin typeface="Tahoma"/>
                <a:cs typeface="Tahoma"/>
              </a:rPr>
              <a:t> </a:t>
            </a:r>
            <a:r>
              <a:rPr dirty="0" sz="2000" spc="-165">
                <a:latin typeface="Tahoma"/>
                <a:cs typeface="Tahoma"/>
              </a:rPr>
              <a:t>فاشتكالا</a:t>
            </a:r>
            <a:r>
              <a:rPr dirty="0" sz="2000" spc="-165">
                <a:latin typeface="Tahoma"/>
                <a:cs typeface="Tahoma"/>
              </a:rPr>
              <a:t> </a:t>
            </a:r>
            <a:r>
              <a:rPr dirty="0" sz="2000" spc="-645">
                <a:latin typeface="Tahoma"/>
                <a:cs typeface="Tahoma"/>
              </a:rPr>
              <a:t>ال</a:t>
            </a:r>
            <a:r>
              <a:rPr dirty="0" baseline="20833" sz="3000" spc="-967">
                <a:latin typeface="Tahoma"/>
                <a:cs typeface="Tahoma"/>
              </a:rPr>
              <a:t>"</a:t>
            </a:r>
            <a:r>
              <a:rPr dirty="0" baseline="20833" sz="3000" spc="-60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هسم</a:t>
            </a:r>
            <a:r>
              <a:rPr dirty="0" sz="2000" spc="-50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،فارطألا</a:t>
            </a:r>
            <a:r>
              <a:rPr dirty="0" sz="2000" spc="-5">
                <a:latin typeface="Tahoma"/>
                <a:cs typeface="Tahoma"/>
              </a:rPr>
              <a:t> </a:t>
            </a:r>
            <a:r>
              <a:rPr dirty="0" sz="2000" spc="-595">
                <a:latin typeface="Tahoma"/>
                <a:cs typeface="Tahoma"/>
              </a:rPr>
              <a:t>نيب</a:t>
            </a:r>
            <a:r>
              <a:rPr dirty="0" sz="2000" spc="-15">
                <a:latin typeface="Tahoma"/>
                <a:cs typeface="Tahoma"/>
              </a:rPr>
              <a:t> </a:t>
            </a:r>
            <a:r>
              <a:rPr dirty="0" sz="2000" spc="-305">
                <a:latin typeface="Tahoma"/>
                <a:cs typeface="Tahoma"/>
              </a:rPr>
              <a:t>هيلع</a:t>
            </a:r>
            <a:r>
              <a:rPr dirty="0" sz="2000" spc="-25">
                <a:latin typeface="Tahoma"/>
                <a:cs typeface="Tahoma"/>
              </a:rPr>
              <a:t> </a:t>
            </a:r>
            <a:r>
              <a:rPr dirty="0" sz="2000" spc="-254">
                <a:latin typeface="Tahoma"/>
                <a:cs typeface="Tahoma"/>
              </a:rPr>
              <a:t>قفتملا</a:t>
            </a:r>
            <a:r>
              <a:rPr dirty="0" sz="2000" spc="-10">
                <a:latin typeface="Tahoma"/>
                <a:cs typeface="Tahoma"/>
              </a:rPr>
              <a:t> </a:t>
            </a:r>
            <a:r>
              <a:rPr dirty="0" sz="2000" spc="-459">
                <a:latin typeface="Tahoma"/>
                <a:cs typeface="Tahoma"/>
              </a:rPr>
              <a:t>ةينقتلا</a:t>
            </a:r>
            <a:r>
              <a:rPr dirty="0" sz="2000" spc="-10">
                <a:latin typeface="Tahoma"/>
                <a:cs typeface="Tahoma"/>
              </a:rPr>
              <a:t> </a:t>
            </a:r>
            <a:r>
              <a:rPr dirty="0" sz="2000" spc="-85">
                <a:latin typeface="Tahoma"/>
                <a:cs typeface="Tahoma"/>
              </a:rPr>
              <a:t>ةدعاسمب</a:t>
            </a:r>
            <a:r>
              <a:rPr dirty="0" sz="2000" spc="-15">
                <a:latin typeface="Tahoma"/>
                <a:cs typeface="Tahoma"/>
              </a:rPr>
              <a:t> </a:t>
            </a:r>
            <a:r>
              <a:rPr dirty="0" sz="2000" spc="-80">
                <a:latin typeface="Tahoma"/>
                <a:cs typeface="Tahoma"/>
              </a:rPr>
              <a:t>ةلدألا</a:t>
            </a:r>
            <a:r>
              <a:rPr dirty="0" sz="2000" spc="-10">
                <a:latin typeface="Tahoma"/>
                <a:cs typeface="Tahoma"/>
              </a:rPr>
              <a:t> </a:t>
            </a:r>
            <a:r>
              <a:rPr dirty="0" sz="2000" spc="-130">
                <a:latin typeface="Tahoma"/>
                <a:cs typeface="Tahoma"/>
              </a:rPr>
              <a:t>ضارعتسا</a:t>
            </a:r>
            <a:r>
              <a:rPr dirty="0" sz="2000" spc="-15">
                <a:latin typeface="Tahoma"/>
                <a:cs typeface="Tahoma"/>
              </a:rPr>
              <a:t> </a:t>
            </a:r>
            <a:r>
              <a:rPr dirty="0" sz="2000" spc="-254">
                <a:latin typeface="Tahoma"/>
                <a:cs typeface="Tahoma"/>
              </a:rPr>
              <a:t>لوكوتوربب</a:t>
            </a:r>
            <a:r>
              <a:rPr dirty="0" sz="2000" spc="-25">
                <a:latin typeface="Tahoma"/>
                <a:cs typeface="Tahoma"/>
              </a:rPr>
              <a:t> </a:t>
            </a:r>
            <a:r>
              <a:rPr dirty="0" sz="2000" spc="-515">
                <a:latin typeface="Tahoma"/>
                <a:cs typeface="Tahoma"/>
              </a:rPr>
              <a:t>كيب</a:t>
            </a:r>
            <a:r>
              <a:rPr dirty="0" sz="2000" spc="-20">
                <a:latin typeface="Tahoma"/>
                <a:cs typeface="Tahoma"/>
              </a:rPr>
              <a:t> </a:t>
            </a:r>
            <a:r>
              <a:rPr dirty="0" sz="2000" spc="-250">
                <a:latin typeface="Tahoma"/>
                <a:cs typeface="Tahoma"/>
              </a:rPr>
              <a:t>يضاقلا</a:t>
            </a:r>
            <a:r>
              <a:rPr dirty="0" sz="2000" spc="-20">
                <a:latin typeface="Tahoma"/>
                <a:cs typeface="Tahoma"/>
              </a:rPr>
              <a:t> </a:t>
            </a:r>
            <a:r>
              <a:rPr dirty="0" sz="2000" spc="-155">
                <a:latin typeface="Tahoma"/>
                <a:cs typeface="Tahoma"/>
              </a:rPr>
              <a:t>رقأ</a:t>
            </a:r>
            <a:r>
              <a:rPr dirty="0" sz="2000" spc="-20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،</a:t>
            </a:r>
            <a:r>
              <a:rPr dirty="0" sz="2000">
                <a:latin typeface="Tahoma"/>
                <a:cs typeface="Tahoma"/>
              </a:rPr>
              <a:t>et</a:t>
            </a:r>
            <a:r>
              <a:rPr dirty="0" sz="2000" spc="-20">
                <a:latin typeface="Tahoma"/>
                <a:cs typeface="Tahoma"/>
              </a:rPr>
              <a:t> </a:t>
            </a:r>
            <a:r>
              <a:rPr dirty="0" sz="2000" spc="25">
                <a:latin typeface="Tahoma"/>
                <a:cs typeface="Tahoma"/>
              </a:rPr>
              <a:t>al"</a:t>
            </a:r>
            <a:r>
              <a:rPr dirty="0" sz="2000" spc="25">
                <a:latin typeface="Tahoma"/>
                <a:cs typeface="Tahoma"/>
              </a:rPr>
              <a:t> </a:t>
            </a:r>
            <a:r>
              <a:rPr dirty="0" sz="2000" spc="90">
                <a:latin typeface="Tahoma"/>
                <a:cs typeface="Tahoma"/>
              </a:rPr>
              <a:t>نأ</a:t>
            </a:r>
            <a:r>
              <a:rPr dirty="0" sz="2000" spc="-35">
                <a:latin typeface="Tahoma"/>
                <a:cs typeface="Tahoma"/>
              </a:rPr>
              <a:t> </a:t>
            </a:r>
            <a:r>
              <a:rPr dirty="0" sz="2000" spc="-245">
                <a:latin typeface="Tahoma"/>
                <a:cs typeface="Tahoma"/>
              </a:rPr>
              <a:t>ىلإ</a:t>
            </a:r>
            <a:r>
              <a:rPr dirty="0" sz="2000" spc="-15">
                <a:latin typeface="Tahoma"/>
                <a:cs typeface="Tahoma"/>
              </a:rPr>
              <a:t> </a:t>
            </a:r>
            <a:r>
              <a:rPr dirty="0" sz="2000" spc="-240">
                <a:latin typeface="Tahoma"/>
                <a:cs typeface="Tahoma"/>
              </a:rPr>
              <a:t>يضاقلا</a:t>
            </a:r>
            <a:r>
              <a:rPr dirty="0" sz="2000" spc="-25">
                <a:latin typeface="Tahoma"/>
                <a:cs typeface="Tahoma"/>
              </a:rPr>
              <a:t> </a:t>
            </a:r>
            <a:r>
              <a:rPr dirty="0" sz="2000" spc="-200">
                <a:latin typeface="Tahoma"/>
                <a:cs typeface="Tahoma"/>
              </a:rPr>
              <a:t>راشأ</a:t>
            </a:r>
            <a:r>
              <a:rPr dirty="0" sz="2000" spc="-20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،</a:t>
            </a:r>
            <a:r>
              <a:rPr dirty="0" sz="2000">
                <a:latin typeface="Tahoma"/>
                <a:cs typeface="Tahoma"/>
              </a:rPr>
              <a:t>Hyles</a:t>
            </a:r>
            <a:r>
              <a:rPr dirty="0" sz="2000" spc="-30">
                <a:latin typeface="Tahoma"/>
                <a:cs typeface="Tahoma"/>
              </a:rPr>
              <a:t> </a:t>
            </a:r>
            <a:r>
              <a:rPr dirty="0" sz="2000" spc="50">
                <a:latin typeface="Tahoma"/>
                <a:cs typeface="Tahoma"/>
              </a:rPr>
              <a:t>v</a:t>
            </a:r>
            <a:r>
              <a:rPr dirty="0" sz="2000" spc="-20">
                <a:latin typeface="Tahoma"/>
                <a:cs typeface="Tahoma"/>
              </a:rPr>
              <a:t> </a:t>
            </a:r>
            <a:r>
              <a:rPr dirty="0" sz="2000" spc="120">
                <a:latin typeface="Tahoma"/>
                <a:cs typeface="Tahoma"/>
              </a:rPr>
              <a:t>City</a:t>
            </a:r>
            <a:r>
              <a:rPr dirty="0" sz="2000" spc="-30">
                <a:latin typeface="Tahoma"/>
                <a:cs typeface="Tahoma"/>
              </a:rPr>
              <a:t> </a:t>
            </a:r>
            <a:r>
              <a:rPr dirty="0" sz="2000" spc="105">
                <a:latin typeface="Tahoma"/>
                <a:cs typeface="Tahoma"/>
              </a:rPr>
              <a:t>of</a:t>
            </a:r>
            <a:r>
              <a:rPr dirty="0" sz="2000" spc="-25">
                <a:latin typeface="Tahoma"/>
                <a:cs typeface="Tahoma"/>
              </a:rPr>
              <a:t> </a:t>
            </a:r>
            <a:r>
              <a:rPr dirty="0" sz="2000" spc="215">
                <a:latin typeface="Tahoma"/>
                <a:cs typeface="Tahoma"/>
              </a:rPr>
              <a:t>New</a:t>
            </a:r>
            <a:r>
              <a:rPr dirty="0" sz="2000" spc="-25">
                <a:latin typeface="Tahoma"/>
                <a:cs typeface="Tahoma"/>
              </a:rPr>
              <a:t> </a:t>
            </a:r>
            <a:r>
              <a:rPr dirty="0" sz="2000" spc="130">
                <a:latin typeface="Tahoma"/>
                <a:cs typeface="Tahoma"/>
              </a:rPr>
              <a:t>York</a:t>
            </a:r>
            <a:r>
              <a:rPr dirty="0" sz="2000" spc="-20">
                <a:latin typeface="Tahoma"/>
                <a:cs typeface="Tahoma"/>
              </a:rPr>
              <a:t> </a:t>
            </a:r>
            <a:r>
              <a:rPr dirty="0" sz="2000" spc="125">
                <a:latin typeface="Tahoma"/>
                <a:cs typeface="Tahoma"/>
              </a:rPr>
              <a:t>et</a:t>
            </a:r>
            <a:r>
              <a:rPr dirty="0" sz="2000" spc="-35">
                <a:latin typeface="Tahoma"/>
                <a:cs typeface="Tahoma"/>
              </a:rPr>
              <a:t> </a:t>
            </a:r>
            <a:r>
              <a:rPr dirty="0" sz="2000" spc="-20">
                <a:latin typeface="Tahoma"/>
                <a:cs typeface="Tahoma"/>
              </a:rPr>
              <a:t>al"</a:t>
            </a:r>
            <a:r>
              <a:rPr dirty="0" sz="2000" spc="-20" i="1">
                <a:latin typeface="Verdana"/>
                <a:cs typeface="Verdana"/>
              </a:rPr>
              <a:t>"</a:t>
            </a:r>
            <a:r>
              <a:rPr dirty="0" sz="2000" spc="-105" i="1">
                <a:latin typeface="Verdana"/>
                <a:cs typeface="Verdana"/>
              </a:rPr>
              <a:t> </a:t>
            </a:r>
            <a:r>
              <a:rPr dirty="0" sz="2000" spc="-345">
                <a:latin typeface="Tahoma"/>
                <a:cs typeface="Tahoma"/>
              </a:rPr>
              <a:t>ةيضق</a:t>
            </a:r>
            <a:r>
              <a:rPr dirty="0" sz="2000" spc="-35">
                <a:latin typeface="Tahoma"/>
                <a:cs typeface="Tahoma"/>
              </a:rPr>
              <a:t> </a:t>
            </a:r>
            <a:r>
              <a:rPr dirty="0" sz="2000" spc="-245">
                <a:latin typeface="Tahoma"/>
                <a:cs typeface="Tahoma"/>
              </a:rPr>
              <a:t>يف</a:t>
            </a:r>
            <a:r>
              <a:rPr dirty="0" sz="2000" spc="-40">
                <a:latin typeface="Tahoma"/>
                <a:cs typeface="Tahoma"/>
              </a:rPr>
              <a:t> </a:t>
            </a:r>
            <a:r>
              <a:rPr dirty="0" sz="2000" spc="-90">
                <a:latin typeface="Tahoma"/>
                <a:cs typeface="Tahoma"/>
              </a:rPr>
              <a:t>،كلذ</a:t>
            </a:r>
            <a:r>
              <a:rPr dirty="0" sz="2000" spc="-40">
                <a:latin typeface="Tahoma"/>
                <a:cs typeface="Tahoma"/>
              </a:rPr>
              <a:t> </a:t>
            </a:r>
            <a:r>
              <a:rPr dirty="0" sz="2000" spc="100">
                <a:latin typeface="Tahoma"/>
                <a:cs typeface="Tahoma"/>
              </a:rPr>
              <a:t>مغرو</a:t>
            </a:r>
            <a:r>
              <a:rPr dirty="0" sz="2000" spc="-35">
                <a:latin typeface="Tahoma"/>
                <a:cs typeface="Tahoma"/>
              </a:rPr>
              <a:t> </a:t>
            </a:r>
            <a:r>
              <a:rPr dirty="0" sz="2000" spc="-375" i="1">
                <a:latin typeface="Verdana"/>
                <a:cs typeface="Verdana"/>
              </a:rPr>
              <a:t>.</a:t>
            </a:r>
            <a:r>
              <a:rPr dirty="0" sz="2000" spc="-375">
                <a:latin typeface="Tahoma"/>
                <a:cs typeface="Tahoma"/>
              </a:rPr>
              <a:t>ةيئاضقلا</a:t>
            </a:r>
            <a:r>
              <a:rPr dirty="0" sz="2000" spc="-15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تاءارجإلا</a:t>
            </a:r>
            <a:r>
              <a:rPr dirty="0" sz="2000" spc="-25">
                <a:latin typeface="Tahoma"/>
                <a:cs typeface="Tahoma"/>
              </a:rPr>
              <a:t> </a:t>
            </a:r>
            <a:r>
              <a:rPr dirty="0" sz="2000" spc="-130">
                <a:latin typeface="Tahoma"/>
                <a:cs typeface="Tahoma"/>
              </a:rPr>
              <a:t>كلذب</a:t>
            </a:r>
            <a:r>
              <a:rPr dirty="0" sz="2000" spc="-130">
                <a:latin typeface="Tahoma"/>
                <a:cs typeface="Tahoma"/>
              </a:rPr>
              <a:t> </a:t>
            </a:r>
            <a:r>
              <a:rPr dirty="0" sz="2000" spc="-140" i="1">
                <a:latin typeface="Verdana"/>
                <a:cs typeface="Verdana"/>
              </a:rPr>
              <a:t>.</a:t>
            </a:r>
            <a:r>
              <a:rPr dirty="0" sz="2000" spc="-140">
                <a:latin typeface="Tahoma"/>
                <a:cs typeface="Tahoma"/>
              </a:rPr>
              <a:t>همادختسال</a:t>
            </a:r>
            <a:r>
              <a:rPr dirty="0" sz="2000" spc="-70">
                <a:latin typeface="Tahoma"/>
                <a:cs typeface="Tahoma"/>
              </a:rPr>
              <a:t> </a:t>
            </a:r>
            <a:r>
              <a:rPr dirty="0" sz="2000" spc="-75">
                <a:latin typeface="Tahoma"/>
                <a:cs typeface="Tahoma"/>
              </a:rPr>
              <a:t>لماكلا</a:t>
            </a:r>
            <a:r>
              <a:rPr dirty="0" sz="2000" spc="-35">
                <a:latin typeface="Tahoma"/>
                <a:cs typeface="Tahoma"/>
              </a:rPr>
              <a:t> </a:t>
            </a:r>
            <a:r>
              <a:rPr dirty="0" sz="2000" spc="-300">
                <a:latin typeface="Tahoma"/>
                <a:cs typeface="Tahoma"/>
              </a:rPr>
              <a:t>ضيوفتلا</a:t>
            </a:r>
            <a:r>
              <a:rPr dirty="0" sz="2000" spc="-50">
                <a:latin typeface="Tahoma"/>
                <a:cs typeface="Tahoma"/>
              </a:rPr>
              <a:t> </a:t>
            </a:r>
            <a:r>
              <a:rPr dirty="0" sz="2000" spc="-225">
                <a:latin typeface="Tahoma"/>
                <a:cs typeface="Tahoma"/>
              </a:rPr>
              <a:t>ةرورضلاب</a:t>
            </a:r>
            <a:r>
              <a:rPr dirty="0" sz="2000" spc="-45">
                <a:latin typeface="Tahoma"/>
                <a:cs typeface="Tahoma"/>
              </a:rPr>
              <a:t> </a:t>
            </a:r>
            <a:r>
              <a:rPr dirty="0" sz="2000" spc="-355">
                <a:latin typeface="Tahoma"/>
                <a:cs typeface="Tahoma"/>
              </a:rPr>
              <a:t>ينعي</a:t>
            </a:r>
            <a:r>
              <a:rPr dirty="0" sz="2000" spc="-60">
                <a:latin typeface="Tahoma"/>
                <a:cs typeface="Tahoma"/>
              </a:rPr>
              <a:t> </a:t>
            </a:r>
            <a:r>
              <a:rPr dirty="0" sz="2000" spc="-215">
                <a:latin typeface="Tahoma"/>
                <a:cs typeface="Tahoma"/>
              </a:rPr>
              <a:t>ال</a:t>
            </a:r>
            <a:r>
              <a:rPr dirty="0" sz="2000" spc="-30">
                <a:latin typeface="Tahoma"/>
                <a:cs typeface="Tahoma"/>
              </a:rPr>
              <a:t> </a:t>
            </a:r>
            <a:r>
              <a:rPr dirty="0" sz="2000" spc="-459">
                <a:latin typeface="Tahoma"/>
                <a:cs typeface="Tahoma"/>
              </a:rPr>
              <a:t>ةينقتلا</a:t>
            </a:r>
            <a:r>
              <a:rPr dirty="0" sz="2000" spc="-45">
                <a:latin typeface="Tahoma"/>
                <a:cs typeface="Tahoma"/>
              </a:rPr>
              <a:t> </a:t>
            </a:r>
            <a:r>
              <a:rPr dirty="0" sz="2000" spc="-229">
                <a:latin typeface="Tahoma"/>
                <a:cs typeface="Tahoma"/>
              </a:rPr>
              <a:t>لوكوتوربل</a:t>
            </a:r>
            <a:r>
              <a:rPr dirty="0" sz="2000" spc="-40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ةمكحملا</a:t>
            </a:r>
            <a:r>
              <a:rPr dirty="0" sz="2000" spc="-70">
                <a:latin typeface="Tahoma"/>
                <a:cs typeface="Tahoma"/>
              </a:rPr>
              <a:t> </a:t>
            </a:r>
            <a:r>
              <a:rPr dirty="0" sz="2000" spc="155">
                <a:latin typeface="Tahoma"/>
                <a:cs typeface="Tahoma"/>
              </a:rPr>
              <a:t>معد</a:t>
            </a:r>
            <a:endParaRPr sz="2000">
              <a:latin typeface="Tahoma"/>
              <a:cs typeface="Tahoma"/>
            </a:endParaRPr>
          </a:p>
        </p:txBody>
      </p:sp>
      <p:sp>
        <p:nvSpPr>
          <p:cNvPr id="6" name="object 6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  <p:sp>
        <p:nvSpPr>
          <p:cNvPr id="5" name="object 5" descr=""/>
          <p:cNvSpPr txBox="1"/>
          <p:nvPr/>
        </p:nvSpPr>
        <p:spPr>
          <a:xfrm>
            <a:off x="3837432" y="1491996"/>
            <a:ext cx="4517390" cy="523240"/>
          </a:xfrm>
          <a:prstGeom prst="rect">
            <a:avLst/>
          </a:prstGeom>
          <a:solidFill>
            <a:srgbClr val="FFFFFF"/>
          </a:solidFill>
        </p:spPr>
        <p:txBody>
          <a:bodyPr wrap="square" lIns="0" tIns="24765" rIns="0" bIns="0" rtlCol="0" vert="horz">
            <a:spAutoFit/>
          </a:bodyPr>
          <a:lstStyle/>
          <a:p>
            <a:pPr algn="r" marL="1273175" marR="1263650">
              <a:lnSpc>
                <a:spcPct val="100000"/>
              </a:lnSpc>
              <a:spcBef>
                <a:spcPts val="195"/>
              </a:spcBef>
            </a:pPr>
            <a:r>
              <a:rPr dirty="0" sz="2800" spc="-275" b="1">
                <a:solidFill>
                  <a:srgbClr val="FF0000"/>
                </a:solidFill>
                <a:latin typeface="Arial"/>
                <a:cs typeface="Arial"/>
              </a:rPr>
              <a:t>يكيرمألا</a:t>
            </a:r>
            <a:r>
              <a:rPr dirty="0" sz="2800" spc="4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800" spc="-180" b="1">
                <a:solidFill>
                  <a:srgbClr val="FF0000"/>
                </a:solidFill>
                <a:latin typeface="Arial"/>
                <a:cs typeface="Arial"/>
              </a:rPr>
              <a:t>جذومنلا</a:t>
            </a:r>
            <a:endParaRPr sz="2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7488681" y="366522"/>
            <a:ext cx="3515360" cy="7264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581025" marR="580390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12700" marR="5080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ctr" marL="12700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3" name="object 3" descr=""/>
          <p:cNvSpPr/>
          <p:nvPr/>
        </p:nvSpPr>
        <p:spPr>
          <a:xfrm>
            <a:off x="4844796" y="1991867"/>
            <a:ext cx="7162800" cy="3592195"/>
          </a:xfrm>
          <a:custGeom>
            <a:avLst/>
            <a:gdLst/>
            <a:ahLst/>
            <a:cxnLst/>
            <a:rect l="l" t="t" r="r" b="b"/>
            <a:pathLst>
              <a:path w="7162800" h="3592195">
                <a:moveTo>
                  <a:pt x="7162800" y="0"/>
                </a:moveTo>
                <a:lnTo>
                  <a:pt x="0" y="0"/>
                </a:lnTo>
                <a:lnTo>
                  <a:pt x="0" y="3592067"/>
                </a:lnTo>
                <a:lnTo>
                  <a:pt x="7162800" y="3592067"/>
                </a:lnTo>
                <a:lnTo>
                  <a:pt x="71628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 descr=""/>
          <p:cNvSpPr txBox="1"/>
          <p:nvPr/>
        </p:nvSpPr>
        <p:spPr>
          <a:xfrm>
            <a:off x="4898135" y="1975681"/>
            <a:ext cx="7056120" cy="309816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38100" marR="30480">
              <a:lnSpc>
                <a:spcPct val="140000"/>
              </a:lnSpc>
              <a:spcBef>
                <a:spcPts val="95"/>
              </a:spcBef>
            </a:pPr>
            <a:r>
              <a:rPr dirty="0" sz="1800" spc="-105">
                <a:latin typeface="Tahoma"/>
                <a:cs typeface="Tahoma"/>
              </a:rPr>
              <a:t>ةانجلا</a:t>
            </a:r>
            <a:r>
              <a:rPr dirty="0" sz="1800" spc="65">
                <a:latin typeface="Tahoma"/>
                <a:cs typeface="Tahoma"/>
              </a:rPr>
              <a:t> </a:t>
            </a:r>
            <a:r>
              <a:rPr dirty="0" sz="1800" spc="190">
                <a:latin typeface="Tahoma"/>
                <a:cs typeface="Tahoma"/>
              </a:rPr>
              <a:t>ةدوع</a:t>
            </a:r>
            <a:r>
              <a:rPr dirty="0" sz="1800" spc="95">
                <a:latin typeface="Tahoma"/>
                <a:cs typeface="Tahoma"/>
              </a:rPr>
              <a:t> </a:t>
            </a:r>
            <a:r>
              <a:rPr dirty="0" sz="1800" spc="-185">
                <a:latin typeface="Tahoma"/>
                <a:cs typeface="Tahoma"/>
              </a:rPr>
              <a:t>ةيلامتحا</a:t>
            </a:r>
            <a:r>
              <a:rPr dirty="0" sz="1800" spc="105">
                <a:latin typeface="Tahoma"/>
                <a:cs typeface="Tahoma"/>
              </a:rPr>
              <a:t> </a:t>
            </a:r>
            <a:r>
              <a:rPr dirty="0" sz="1800" spc="-555">
                <a:latin typeface="Tahoma"/>
                <a:cs typeface="Tahoma"/>
              </a:rPr>
              <a:t>مييقتل</a:t>
            </a:r>
            <a:r>
              <a:rPr dirty="0" sz="1800" spc="155">
                <a:latin typeface="Tahoma"/>
                <a:cs typeface="Tahoma"/>
              </a:rPr>
              <a:t> </a:t>
            </a:r>
            <a:r>
              <a:rPr dirty="0" sz="1800" spc="200">
                <a:latin typeface="Tahoma"/>
                <a:cs typeface="Tahoma"/>
              </a:rPr>
              <a:t>COMPAS</a:t>
            </a:r>
            <a:r>
              <a:rPr dirty="0" sz="1800" spc="90">
                <a:latin typeface="Tahoma"/>
                <a:cs typeface="Tahoma"/>
              </a:rPr>
              <a:t> </a:t>
            </a:r>
            <a:r>
              <a:rPr dirty="0" sz="1800" spc="-180">
                <a:latin typeface="Tahoma"/>
                <a:cs typeface="Tahoma"/>
              </a:rPr>
              <a:t>جمانرب</a:t>
            </a:r>
            <a:r>
              <a:rPr dirty="0" sz="1800" spc="105">
                <a:latin typeface="Tahoma"/>
                <a:cs typeface="Tahoma"/>
              </a:rPr>
              <a:t> </a:t>
            </a:r>
            <a:r>
              <a:rPr dirty="0" sz="1800" spc="-100">
                <a:latin typeface="Tahoma"/>
                <a:cs typeface="Tahoma"/>
              </a:rPr>
              <a:t>مادختسا</a:t>
            </a:r>
            <a:r>
              <a:rPr dirty="0" sz="1800" spc="110">
                <a:latin typeface="Tahoma"/>
                <a:cs typeface="Tahoma"/>
              </a:rPr>
              <a:t> </a:t>
            </a:r>
            <a:r>
              <a:rPr dirty="0" sz="1800" spc="425">
                <a:latin typeface="Tahoma"/>
                <a:cs typeface="Tahoma"/>
              </a:rPr>
              <a:t>وه</a:t>
            </a:r>
            <a:r>
              <a:rPr dirty="0" sz="1800" spc="100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رخآ</a:t>
            </a:r>
            <a:r>
              <a:rPr dirty="0" sz="1800" spc="100">
                <a:latin typeface="Tahoma"/>
                <a:cs typeface="Tahoma"/>
              </a:rPr>
              <a:t> </a:t>
            </a:r>
            <a:r>
              <a:rPr dirty="0" sz="1800" spc="-20">
                <a:latin typeface="Tahoma"/>
                <a:cs typeface="Tahoma"/>
              </a:rPr>
              <a:t>لاثم</a:t>
            </a:r>
            <a:r>
              <a:rPr dirty="0" sz="1800" spc="-20">
                <a:latin typeface="Tahoma"/>
                <a:cs typeface="Tahoma"/>
              </a:rPr>
              <a:t> </a:t>
            </a:r>
            <a:r>
              <a:rPr dirty="0" sz="1800" spc="-210">
                <a:latin typeface="Tahoma"/>
                <a:cs typeface="Tahoma"/>
              </a:rPr>
              <a:t>يف</a:t>
            </a:r>
            <a:r>
              <a:rPr dirty="0" sz="1800" spc="-60">
                <a:latin typeface="Tahoma"/>
                <a:cs typeface="Tahoma"/>
              </a:rPr>
              <a:t> </a:t>
            </a:r>
            <a:r>
              <a:rPr dirty="0" sz="1800" spc="130">
                <a:latin typeface="Tahoma"/>
                <a:cs typeface="Tahoma"/>
              </a:rPr>
              <a:t>Equivalent</a:t>
            </a:r>
            <a:r>
              <a:rPr dirty="0" sz="1800" spc="-70">
                <a:latin typeface="Tahoma"/>
                <a:cs typeface="Tahoma"/>
              </a:rPr>
              <a:t> </a:t>
            </a:r>
            <a:r>
              <a:rPr dirty="0" sz="1800" spc="-210">
                <a:latin typeface="Tahoma"/>
                <a:cs typeface="Tahoma"/>
              </a:rPr>
              <a:t>ىلإ</a:t>
            </a:r>
            <a:r>
              <a:rPr dirty="0" sz="1800" spc="-75">
                <a:latin typeface="Tahoma"/>
                <a:cs typeface="Tahoma"/>
              </a:rPr>
              <a:t> </a:t>
            </a:r>
            <a:r>
              <a:rPr dirty="0" sz="1800" spc="-415">
                <a:latin typeface="Tahoma"/>
                <a:cs typeface="Tahoma"/>
              </a:rPr>
              <a:t>هتيمست</a:t>
            </a:r>
            <a:r>
              <a:rPr dirty="0" sz="1800" spc="-70">
                <a:latin typeface="Tahoma"/>
                <a:cs typeface="Tahoma"/>
              </a:rPr>
              <a:t> </a:t>
            </a:r>
            <a:r>
              <a:rPr dirty="0" sz="1800" spc="-120">
                <a:latin typeface="Tahoma"/>
                <a:cs typeface="Tahoma"/>
              </a:rPr>
              <a:t>ديعُأ</a:t>
            </a:r>
            <a:r>
              <a:rPr dirty="0" sz="1800" spc="-75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يذلاو</a:t>
            </a:r>
            <a:r>
              <a:rPr dirty="0" sz="1800" spc="-60">
                <a:latin typeface="Tahoma"/>
                <a:cs typeface="Tahoma"/>
              </a:rPr>
              <a:t> </a:t>
            </a:r>
            <a:r>
              <a:rPr dirty="0" sz="1800" spc="-35">
                <a:latin typeface="Tahoma"/>
                <a:cs typeface="Tahoma"/>
              </a:rPr>
              <a:t>،مهنع</a:t>
            </a:r>
            <a:r>
              <a:rPr dirty="0" sz="1800" spc="-75">
                <a:latin typeface="Tahoma"/>
                <a:cs typeface="Tahoma"/>
              </a:rPr>
              <a:t> </a:t>
            </a:r>
            <a:r>
              <a:rPr dirty="0" sz="1800" spc="-90">
                <a:latin typeface="Tahoma"/>
                <a:cs typeface="Tahoma"/>
              </a:rPr>
              <a:t>جارفإلا</a:t>
            </a:r>
            <a:r>
              <a:rPr dirty="0" sz="1800" spc="-75">
                <a:latin typeface="Tahoma"/>
                <a:cs typeface="Tahoma"/>
              </a:rPr>
              <a:t> </a:t>
            </a:r>
            <a:r>
              <a:rPr dirty="0" sz="1800" spc="-135">
                <a:latin typeface="Tahoma"/>
                <a:cs typeface="Tahoma"/>
              </a:rPr>
              <a:t>دعب</a:t>
            </a:r>
            <a:r>
              <a:rPr dirty="0" sz="1800" spc="-55">
                <a:latin typeface="Tahoma"/>
                <a:cs typeface="Tahoma"/>
              </a:rPr>
              <a:t> </a:t>
            </a:r>
            <a:r>
              <a:rPr dirty="0" sz="1800" spc="-10">
                <a:latin typeface="Tahoma"/>
                <a:cs typeface="Tahoma"/>
              </a:rPr>
              <a:t>مارجإلا</a:t>
            </a:r>
            <a:r>
              <a:rPr dirty="0" sz="1800" spc="-65">
                <a:latin typeface="Tahoma"/>
                <a:cs typeface="Tahoma"/>
              </a:rPr>
              <a:t> </a:t>
            </a:r>
            <a:r>
              <a:rPr dirty="0" sz="1800" spc="-105">
                <a:latin typeface="Tahoma"/>
                <a:cs typeface="Tahoma"/>
              </a:rPr>
              <a:t>ىلإ</a:t>
            </a:r>
            <a:r>
              <a:rPr dirty="0" sz="1800" spc="-105">
                <a:latin typeface="Tahoma"/>
                <a:cs typeface="Tahoma"/>
              </a:rPr>
              <a:t> </a:t>
            </a:r>
            <a:r>
              <a:rPr dirty="0" sz="1800" spc="-130">
                <a:latin typeface="Tahoma"/>
                <a:cs typeface="Tahoma"/>
              </a:rPr>
              <a:t>نويلم</a:t>
            </a:r>
            <a:r>
              <a:rPr dirty="0" sz="1800" spc="-15">
                <a:latin typeface="Tahoma"/>
                <a:cs typeface="Tahoma"/>
              </a:rPr>
              <a:t> </a:t>
            </a:r>
            <a:r>
              <a:rPr dirty="0" sz="1800" spc="235">
                <a:latin typeface="Tahoma"/>
                <a:cs typeface="Tahoma"/>
              </a:rPr>
              <a:t>نم</a:t>
            </a:r>
            <a:r>
              <a:rPr dirty="0" sz="1800" spc="5">
                <a:latin typeface="Tahoma"/>
                <a:cs typeface="Tahoma"/>
              </a:rPr>
              <a:t> </a:t>
            </a:r>
            <a:r>
              <a:rPr dirty="0" sz="1800" spc="-305">
                <a:latin typeface="Tahoma"/>
                <a:cs typeface="Tahoma"/>
              </a:rPr>
              <a:t>رثكأ</a:t>
            </a:r>
            <a:r>
              <a:rPr dirty="0" sz="1800" spc="95">
                <a:latin typeface="Tahoma"/>
                <a:cs typeface="Tahoma"/>
              </a:rPr>
              <a:t> </a:t>
            </a:r>
            <a:r>
              <a:rPr dirty="0" sz="1800" spc="-595">
                <a:latin typeface="Tahoma"/>
                <a:cs typeface="Tahoma"/>
              </a:rPr>
              <a:t>مييقتب</a:t>
            </a:r>
            <a:r>
              <a:rPr dirty="0" sz="1800" spc="105">
                <a:latin typeface="Tahoma"/>
                <a:cs typeface="Tahoma"/>
              </a:rPr>
              <a:t> </a:t>
            </a:r>
            <a:r>
              <a:rPr dirty="0" sz="1800" spc="-215">
                <a:latin typeface="Tahoma"/>
                <a:cs typeface="Tahoma"/>
              </a:rPr>
              <a:t>جمانربلا</a:t>
            </a:r>
            <a:r>
              <a:rPr dirty="0" sz="1800" spc="75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ماق</a:t>
            </a:r>
            <a:r>
              <a:rPr dirty="0" sz="1800" spc="65">
                <a:latin typeface="Tahoma"/>
                <a:cs typeface="Tahoma"/>
              </a:rPr>
              <a:t> </a:t>
            </a:r>
            <a:r>
              <a:rPr dirty="0" sz="1800" spc="-150" i="1">
                <a:latin typeface="Verdana"/>
                <a:cs typeface="Verdana"/>
              </a:rPr>
              <a:t>.</a:t>
            </a:r>
            <a:r>
              <a:rPr dirty="0" sz="1800" spc="-150">
                <a:latin typeface="Tahoma"/>
                <a:cs typeface="Tahoma"/>
              </a:rPr>
              <a:t>لدجلل</a:t>
            </a:r>
            <a:r>
              <a:rPr dirty="0" sz="1800" spc="65">
                <a:latin typeface="Tahoma"/>
                <a:cs typeface="Tahoma"/>
              </a:rPr>
              <a:t> </a:t>
            </a:r>
            <a:r>
              <a:rPr dirty="0" sz="1800" spc="-280">
                <a:latin typeface="Tahoma"/>
                <a:cs typeface="Tahoma"/>
              </a:rPr>
              <a:t>ةريثم</a:t>
            </a:r>
            <a:r>
              <a:rPr dirty="0" sz="1800" spc="95">
                <a:latin typeface="Tahoma"/>
                <a:cs typeface="Tahoma"/>
              </a:rPr>
              <a:t> </a:t>
            </a:r>
            <a:r>
              <a:rPr dirty="0" sz="1800" spc="-420">
                <a:latin typeface="Tahoma"/>
                <a:cs typeface="Tahoma"/>
              </a:rPr>
              <a:t>جئاتن</a:t>
            </a:r>
            <a:r>
              <a:rPr dirty="0" sz="1800" spc="110">
                <a:latin typeface="Tahoma"/>
                <a:cs typeface="Tahoma"/>
              </a:rPr>
              <a:t> </a:t>
            </a:r>
            <a:r>
              <a:rPr dirty="0" sz="1800" spc="-70">
                <a:latin typeface="Tahoma"/>
                <a:cs typeface="Tahoma"/>
              </a:rPr>
              <a:t>دعب</a:t>
            </a:r>
            <a:r>
              <a:rPr dirty="0" sz="1800" spc="80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۲۰</a:t>
            </a:r>
            <a:r>
              <a:rPr dirty="0" sz="1800">
                <a:latin typeface="Tahoma"/>
                <a:cs typeface="Tahoma"/>
              </a:rPr>
              <a:t>1</a:t>
            </a:r>
            <a:r>
              <a:rPr dirty="0" sz="1800">
                <a:latin typeface="Tahoma"/>
                <a:cs typeface="Tahoma"/>
              </a:rPr>
              <a:t>۷</a:t>
            </a:r>
            <a:r>
              <a:rPr dirty="0" sz="1800" spc="50">
                <a:latin typeface="Tahoma"/>
                <a:cs typeface="Tahoma"/>
              </a:rPr>
              <a:t> </a:t>
            </a:r>
            <a:r>
              <a:rPr dirty="0" sz="1800" spc="-509">
                <a:latin typeface="Tahoma"/>
                <a:cs typeface="Tahoma"/>
              </a:rPr>
              <a:t>رياني</a:t>
            </a:r>
            <a:r>
              <a:rPr dirty="0" sz="1800" spc="-155">
                <a:latin typeface="Tahoma"/>
                <a:cs typeface="Tahoma"/>
              </a:rPr>
              <a:t> </a:t>
            </a:r>
            <a:r>
              <a:rPr dirty="0" sz="1800" spc="-155" i="1">
                <a:latin typeface="Verdana"/>
                <a:cs typeface="Verdana"/>
              </a:rPr>
              <a:t>.</a:t>
            </a:r>
            <a:r>
              <a:rPr dirty="0" sz="1800" spc="-155">
                <a:latin typeface="Tahoma"/>
                <a:cs typeface="Tahoma"/>
              </a:rPr>
              <a:t>ةميرجلا</a:t>
            </a:r>
            <a:r>
              <a:rPr dirty="0" sz="1800" spc="10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ةدوعب</a:t>
            </a:r>
            <a:r>
              <a:rPr dirty="0" sz="1800" spc="15">
                <a:latin typeface="Tahoma"/>
                <a:cs typeface="Tahoma"/>
              </a:rPr>
              <a:t> </a:t>
            </a:r>
            <a:r>
              <a:rPr dirty="0" sz="1800" spc="-484">
                <a:latin typeface="Tahoma"/>
                <a:cs typeface="Tahoma"/>
              </a:rPr>
              <a:t>ؤبنتلل</a:t>
            </a:r>
            <a:r>
              <a:rPr dirty="0" sz="1800" spc="15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ةمس</a:t>
            </a:r>
            <a:r>
              <a:rPr dirty="0" sz="1800" spc="15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1</a:t>
            </a:r>
            <a:r>
              <a:rPr dirty="0" sz="1800">
                <a:latin typeface="Tahoma"/>
                <a:cs typeface="Tahoma"/>
              </a:rPr>
              <a:t>۳۷</a:t>
            </a:r>
            <a:r>
              <a:rPr dirty="0" sz="1800">
                <a:latin typeface="Tahoma"/>
                <a:cs typeface="Tahoma"/>
              </a:rPr>
              <a:t> </a:t>
            </a:r>
            <a:r>
              <a:rPr dirty="0" sz="1800" spc="-180">
                <a:latin typeface="Tahoma"/>
                <a:cs typeface="Tahoma"/>
              </a:rPr>
              <a:t>صحفب</a:t>
            </a:r>
            <a:r>
              <a:rPr dirty="0" sz="1800" spc="20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،۲۰</a:t>
            </a:r>
            <a:r>
              <a:rPr dirty="0" sz="1800">
                <a:latin typeface="Tahoma"/>
                <a:cs typeface="Tahoma"/>
              </a:rPr>
              <a:t>14</a:t>
            </a:r>
            <a:r>
              <a:rPr dirty="0" sz="1800">
                <a:latin typeface="Tahoma"/>
                <a:cs typeface="Tahoma"/>
              </a:rPr>
              <a:t>و</a:t>
            </a:r>
            <a:r>
              <a:rPr dirty="0" sz="1800" spc="5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1</a:t>
            </a:r>
            <a:r>
              <a:rPr dirty="0" sz="1800">
                <a:latin typeface="Tahoma"/>
                <a:cs typeface="Tahoma"/>
              </a:rPr>
              <a:t>۹۹</a:t>
            </a:r>
            <a:r>
              <a:rPr dirty="0" sz="1800">
                <a:latin typeface="Tahoma"/>
                <a:cs typeface="Tahoma"/>
              </a:rPr>
              <a:t>8</a:t>
            </a:r>
            <a:r>
              <a:rPr dirty="0" sz="1800" spc="-5">
                <a:latin typeface="Tahoma"/>
                <a:cs typeface="Tahoma"/>
              </a:rPr>
              <a:t> </a:t>
            </a:r>
            <a:r>
              <a:rPr dirty="0" sz="1800" spc="80">
                <a:latin typeface="Tahoma"/>
                <a:cs typeface="Tahoma"/>
              </a:rPr>
              <a:t>يماع</a:t>
            </a:r>
            <a:r>
              <a:rPr dirty="0" sz="1800" spc="5">
                <a:latin typeface="Tahoma"/>
                <a:cs typeface="Tahoma"/>
              </a:rPr>
              <a:t> </a:t>
            </a:r>
            <a:r>
              <a:rPr dirty="0" sz="1800" spc="-545">
                <a:latin typeface="Tahoma"/>
                <a:cs typeface="Tahoma"/>
              </a:rPr>
              <a:t>نيب</a:t>
            </a:r>
            <a:r>
              <a:rPr dirty="0" sz="1800" spc="15">
                <a:latin typeface="Tahoma"/>
                <a:cs typeface="Tahoma"/>
              </a:rPr>
              <a:t> </a:t>
            </a:r>
            <a:r>
              <a:rPr dirty="0" sz="1800" spc="75">
                <a:latin typeface="Tahoma"/>
                <a:cs typeface="Tahoma"/>
              </a:rPr>
              <a:t>مرجم</a:t>
            </a:r>
            <a:r>
              <a:rPr dirty="0" sz="1800" spc="75">
                <a:latin typeface="Tahoma"/>
                <a:cs typeface="Tahoma"/>
              </a:rPr>
              <a:t> </a:t>
            </a:r>
            <a:r>
              <a:rPr dirty="0" sz="1800" spc="-50">
                <a:latin typeface="Tahoma"/>
                <a:cs typeface="Tahoma"/>
              </a:rPr>
              <a:t>يف</a:t>
            </a:r>
            <a:r>
              <a:rPr dirty="0" sz="1800" spc="295">
                <a:latin typeface="Tahoma"/>
                <a:cs typeface="Tahoma"/>
              </a:rPr>
              <a:t> </a:t>
            </a:r>
            <a:r>
              <a:rPr dirty="0" sz="1800" spc="95">
                <a:latin typeface="Tahoma"/>
                <a:cs typeface="Tahoma"/>
              </a:rPr>
              <a:t>مرجم</a:t>
            </a:r>
            <a:r>
              <a:rPr dirty="0" sz="1800" spc="295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۷۰۰</a:t>
            </a:r>
            <a:r>
              <a:rPr dirty="0" sz="1800" spc="285">
                <a:latin typeface="Tahoma"/>
                <a:cs typeface="Tahoma"/>
              </a:rPr>
              <a:t> </a:t>
            </a:r>
            <a:r>
              <a:rPr dirty="0" sz="1800" spc="-60">
                <a:latin typeface="Tahoma"/>
                <a:cs typeface="Tahoma"/>
              </a:rPr>
              <a:t>ىلع</a:t>
            </a:r>
            <a:r>
              <a:rPr dirty="0" sz="1800" spc="290">
                <a:latin typeface="Tahoma"/>
                <a:cs typeface="Tahoma"/>
              </a:rPr>
              <a:t> </a:t>
            </a:r>
            <a:r>
              <a:rPr dirty="0" sz="1800" spc="-105">
                <a:latin typeface="Tahoma"/>
                <a:cs typeface="Tahoma"/>
              </a:rPr>
              <a:t>نيوجنأ</a:t>
            </a:r>
            <a:r>
              <a:rPr dirty="0" sz="1800" spc="295">
                <a:latin typeface="Tahoma"/>
                <a:cs typeface="Tahoma"/>
              </a:rPr>
              <a:t> </a:t>
            </a:r>
            <a:r>
              <a:rPr dirty="0" sz="1800" spc="-145">
                <a:latin typeface="Tahoma"/>
                <a:cs typeface="Tahoma"/>
              </a:rPr>
              <a:t>ايلوج</a:t>
            </a:r>
            <a:r>
              <a:rPr dirty="0" sz="1800" spc="295">
                <a:latin typeface="Tahoma"/>
                <a:cs typeface="Tahoma"/>
              </a:rPr>
              <a:t> </a:t>
            </a:r>
            <a:r>
              <a:rPr dirty="0" sz="1800" spc="-285">
                <a:latin typeface="Tahoma"/>
                <a:cs typeface="Tahoma"/>
              </a:rPr>
              <a:t>ةدايقب</a:t>
            </a:r>
            <a:r>
              <a:rPr dirty="0" sz="1800" spc="305">
                <a:latin typeface="Tahoma"/>
                <a:cs typeface="Tahoma"/>
              </a:rPr>
              <a:t> </a:t>
            </a:r>
            <a:r>
              <a:rPr dirty="0" sz="1800" spc="-395">
                <a:latin typeface="Tahoma"/>
                <a:cs typeface="Tahoma"/>
              </a:rPr>
              <a:t>ةيئاصقتسا</a:t>
            </a:r>
            <a:r>
              <a:rPr dirty="0" sz="1800" spc="315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ةسارد</a:t>
            </a:r>
            <a:r>
              <a:rPr dirty="0" sz="1800" spc="315">
                <a:latin typeface="Tahoma"/>
                <a:cs typeface="Tahoma"/>
              </a:rPr>
              <a:t> </a:t>
            </a:r>
            <a:r>
              <a:rPr dirty="0" sz="1800" spc="80">
                <a:latin typeface="Tahoma"/>
                <a:cs typeface="Tahoma"/>
              </a:rPr>
              <a:t>نأ</a:t>
            </a:r>
            <a:r>
              <a:rPr dirty="0" sz="1800" spc="305">
                <a:latin typeface="Tahoma"/>
                <a:cs typeface="Tahoma"/>
              </a:rPr>
              <a:t> </a:t>
            </a:r>
            <a:r>
              <a:rPr dirty="0" sz="1800" spc="-25">
                <a:latin typeface="Tahoma"/>
                <a:cs typeface="Tahoma"/>
              </a:rPr>
              <a:t>الإ</a:t>
            </a:r>
            <a:r>
              <a:rPr dirty="0" sz="1800" spc="-25">
                <a:latin typeface="Tahoma"/>
                <a:cs typeface="Tahoma"/>
              </a:rPr>
              <a:t> </a:t>
            </a:r>
            <a:r>
              <a:rPr dirty="0" sz="1800" spc="-335">
                <a:latin typeface="Tahoma"/>
                <a:cs typeface="Tahoma"/>
              </a:rPr>
              <a:t>ريغ</a:t>
            </a:r>
            <a:r>
              <a:rPr dirty="0" sz="1800" spc="355">
                <a:latin typeface="Tahoma"/>
                <a:cs typeface="Tahoma"/>
              </a:rPr>
              <a:t> </a:t>
            </a:r>
            <a:r>
              <a:rPr dirty="0" sz="1800" spc="-75">
                <a:latin typeface="Tahoma"/>
                <a:cs typeface="Tahoma"/>
              </a:rPr>
              <a:t>تناك</a:t>
            </a:r>
            <a:r>
              <a:rPr dirty="0" sz="1800" spc="375">
                <a:latin typeface="Tahoma"/>
                <a:cs typeface="Tahoma"/>
              </a:rPr>
              <a:t> </a:t>
            </a:r>
            <a:r>
              <a:rPr dirty="0" sz="1800" spc="-170">
                <a:latin typeface="Tahoma"/>
                <a:cs typeface="Tahoma"/>
              </a:rPr>
              <a:t>جمانربلا</a:t>
            </a:r>
            <a:r>
              <a:rPr dirty="0" sz="1800" spc="365">
                <a:latin typeface="Tahoma"/>
                <a:cs typeface="Tahoma"/>
              </a:rPr>
              <a:t> </a:t>
            </a:r>
            <a:r>
              <a:rPr dirty="0" sz="1800" spc="-270">
                <a:latin typeface="Tahoma"/>
                <a:cs typeface="Tahoma"/>
              </a:rPr>
              <a:t>تاؤبنت</a:t>
            </a:r>
            <a:r>
              <a:rPr dirty="0" sz="1800" spc="365">
                <a:latin typeface="Tahoma"/>
                <a:cs typeface="Tahoma"/>
              </a:rPr>
              <a:t> </a:t>
            </a:r>
            <a:r>
              <a:rPr dirty="0" sz="1800" spc="85">
                <a:latin typeface="Tahoma"/>
                <a:cs typeface="Tahoma"/>
              </a:rPr>
              <a:t>نأ</a:t>
            </a:r>
            <a:r>
              <a:rPr dirty="0" sz="1800" spc="365">
                <a:latin typeface="Tahoma"/>
                <a:cs typeface="Tahoma"/>
              </a:rPr>
              <a:t> </a:t>
            </a:r>
            <a:r>
              <a:rPr dirty="0" sz="1800" spc="175">
                <a:latin typeface="Tahoma"/>
                <a:cs typeface="Tahoma"/>
              </a:rPr>
              <a:t>تدجو</a:t>
            </a:r>
            <a:r>
              <a:rPr dirty="0" sz="1800" spc="360">
                <a:latin typeface="Tahoma"/>
                <a:cs typeface="Tahoma"/>
              </a:rPr>
              <a:t> </a:t>
            </a:r>
            <a:r>
              <a:rPr dirty="0" sz="1800" spc="-150">
                <a:latin typeface="Tahoma"/>
                <a:cs typeface="Tahoma"/>
              </a:rPr>
              <a:t>اديرولف</a:t>
            </a:r>
            <a:r>
              <a:rPr dirty="0" sz="1800" spc="360">
                <a:latin typeface="Tahoma"/>
                <a:cs typeface="Tahoma"/>
              </a:rPr>
              <a:t> </a:t>
            </a:r>
            <a:r>
              <a:rPr dirty="0" sz="1800" spc="-275">
                <a:latin typeface="Tahoma"/>
                <a:cs typeface="Tahoma"/>
              </a:rPr>
              <a:t>ةيالوب</a:t>
            </a:r>
            <a:r>
              <a:rPr dirty="0" sz="1800" spc="370">
                <a:latin typeface="Tahoma"/>
                <a:cs typeface="Tahoma"/>
              </a:rPr>
              <a:t> </a:t>
            </a:r>
            <a:r>
              <a:rPr dirty="0" sz="1800" spc="-50">
                <a:latin typeface="Tahoma"/>
                <a:cs typeface="Tahoma"/>
              </a:rPr>
              <a:t>دراورب</a:t>
            </a:r>
            <a:r>
              <a:rPr dirty="0" sz="1800" spc="370">
                <a:latin typeface="Tahoma"/>
                <a:cs typeface="Tahoma"/>
              </a:rPr>
              <a:t> </a:t>
            </a:r>
            <a:r>
              <a:rPr dirty="0" sz="1800" spc="110">
                <a:latin typeface="Tahoma"/>
                <a:cs typeface="Tahoma"/>
              </a:rPr>
              <a:t>ةعطاقم</a:t>
            </a:r>
            <a:r>
              <a:rPr dirty="0" sz="1800" spc="110">
                <a:latin typeface="Tahoma"/>
                <a:cs typeface="Tahoma"/>
              </a:rPr>
              <a:t> </a:t>
            </a:r>
            <a:r>
              <a:rPr dirty="0" sz="1800" spc="-85">
                <a:latin typeface="Tahoma"/>
                <a:cs typeface="Tahoma"/>
              </a:rPr>
              <a:t>ىلع</a:t>
            </a:r>
            <a:r>
              <a:rPr dirty="0" sz="1800" spc="-15">
                <a:latin typeface="Tahoma"/>
                <a:cs typeface="Tahoma"/>
              </a:rPr>
              <a:t> </a:t>
            </a:r>
            <a:r>
              <a:rPr dirty="0" sz="1800" spc="-55">
                <a:latin typeface="Tahoma"/>
                <a:cs typeface="Tahoma"/>
              </a:rPr>
              <a:t>لوبقم</a:t>
            </a:r>
            <a:r>
              <a:rPr dirty="0" sz="1800" spc="-5">
                <a:latin typeface="Tahoma"/>
                <a:cs typeface="Tahoma"/>
              </a:rPr>
              <a:t> </a:t>
            </a:r>
            <a:r>
              <a:rPr dirty="0" sz="1800" spc="-335">
                <a:latin typeface="Tahoma"/>
                <a:cs typeface="Tahoma"/>
              </a:rPr>
              <a:t>ريغ</a:t>
            </a:r>
            <a:r>
              <a:rPr dirty="0" sz="1800" spc="195">
                <a:latin typeface="Tahoma"/>
                <a:cs typeface="Tahoma"/>
              </a:rPr>
              <a:t> </a:t>
            </a:r>
            <a:r>
              <a:rPr dirty="0" sz="1800" spc="-370">
                <a:latin typeface="Tahoma"/>
                <a:cs typeface="Tahoma"/>
              </a:rPr>
              <a:t>لكشب</a:t>
            </a:r>
            <a:r>
              <a:rPr dirty="0" sz="1800" spc="229">
                <a:latin typeface="Tahoma"/>
                <a:cs typeface="Tahoma"/>
              </a:rPr>
              <a:t> </a:t>
            </a:r>
            <a:r>
              <a:rPr dirty="0" sz="1800" spc="85">
                <a:latin typeface="Tahoma"/>
                <a:cs typeface="Tahoma"/>
              </a:rPr>
              <a:t>ءاطخألا</a:t>
            </a:r>
            <a:r>
              <a:rPr dirty="0" sz="1800" spc="114">
                <a:latin typeface="Tahoma"/>
                <a:cs typeface="Tahoma"/>
              </a:rPr>
              <a:t> </a:t>
            </a:r>
            <a:r>
              <a:rPr dirty="0" sz="1800" spc="-130">
                <a:latin typeface="Tahoma"/>
                <a:cs typeface="Tahoma"/>
              </a:rPr>
              <a:t>ترثأ</a:t>
            </a:r>
            <a:r>
              <a:rPr dirty="0" sz="1800" spc="140">
                <a:latin typeface="Tahoma"/>
                <a:cs typeface="Tahoma"/>
              </a:rPr>
              <a:t> </a:t>
            </a:r>
            <a:r>
              <a:rPr dirty="0" sz="1800" spc="-120">
                <a:latin typeface="Tahoma"/>
                <a:cs typeface="Tahoma"/>
              </a:rPr>
              <a:t>ثيح</a:t>
            </a:r>
            <a:r>
              <a:rPr dirty="0" sz="1800" spc="120">
                <a:latin typeface="Tahoma"/>
                <a:cs typeface="Tahoma"/>
              </a:rPr>
              <a:t> </a:t>
            </a:r>
            <a:r>
              <a:rPr dirty="0" sz="1800" spc="-650">
                <a:latin typeface="Tahoma"/>
                <a:cs typeface="Tahoma"/>
              </a:rPr>
              <a:t>،اي</a:t>
            </a:r>
            <a:r>
              <a:rPr dirty="0" baseline="1543" sz="2700" spc="-975">
                <a:latin typeface="Tahoma"/>
                <a:cs typeface="Tahoma"/>
              </a:rPr>
              <a:t>"</a:t>
            </a:r>
            <a:r>
              <a:rPr dirty="0" baseline="1543" sz="2700" spc="-37">
                <a:latin typeface="Tahoma"/>
                <a:cs typeface="Tahoma"/>
              </a:rPr>
              <a:t> </a:t>
            </a:r>
            <a:r>
              <a:rPr dirty="0" sz="1800" spc="-140">
                <a:latin typeface="Tahoma"/>
                <a:cs typeface="Tahoma"/>
              </a:rPr>
              <a:t>رصنع</a:t>
            </a:r>
            <a:r>
              <a:rPr dirty="0" sz="1800" spc="120">
                <a:latin typeface="Tahoma"/>
                <a:cs typeface="Tahoma"/>
              </a:rPr>
              <a:t> </a:t>
            </a:r>
            <a:r>
              <a:rPr dirty="0" sz="1800" spc="-120">
                <a:latin typeface="Tahoma"/>
                <a:cs typeface="Tahoma"/>
              </a:rPr>
              <a:t>ةزيحتمو</a:t>
            </a:r>
            <a:r>
              <a:rPr dirty="0" sz="1800" spc="130">
                <a:latin typeface="Tahoma"/>
                <a:cs typeface="Tahoma"/>
              </a:rPr>
              <a:t> </a:t>
            </a:r>
            <a:r>
              <a:rPr dirty="0" sz="1800" spc="-10">
                <a:latin typeface="Tahoma"/>
                <a:cs typeface="Tahoma"/>
              </a:rPr>
              <a:t>ةقوثوم</a:t>
            </a:r>
            <a:r>
              <a:rPr dirty="0" sz="1800" spc="-10">
                <a:latin typeface="Tahoma"/>
                <a:cs typeface="Tahoma"/>
              </a:rPr>
              <a:t> </a:t>
            </a:r>
            <a:r>
              <a:rPr dirty="0" sz="1800" spc="-80" i="1">
                <a:latin typeface="Verdana"/>
                <a:cs typeface="Verdana"/>
              </a:rPr>
              <a:t>.</a:t>
            </a:r>
            <a:r>
              <a:rPr dirty="0" sz="1800" spc="-80">
                <a:latin typeface="Tahoma"/>
                <a:cs typeface="Tahoma"/>
              </a:rPr>
              <a:t>ءادوسلا</a:t>
            </a:r>
            <a:r>
              <a:rPr dirty="0" sz="1800" spc="-70">
                <a:latin typeface="Tahoma"/>
                <a:cs typeface="Tahoma"/>
              </a:rPr>
              <a:t> </a:t>
            </a:r>
            <a:r>
              <a:rPr dirty="0" sz="1800" spc="-300">
                <a:latin typeface="Tahoma"/>
                <a:cs typeface="Tahoma"/>
              </a:rPr>
              <a:t>ةرشبلا</a:t>
            </a:r>
            <a:r>
              <a:rPr dirty="0" sz="1800" spc="-60">
                <a:latin typeface="Tahoma"/>
                <a:cs typeface="Tahoma"/>
              </a:rPr>
              <a:t> </a:t>
            </a:r>
            <a:r>
              <a:rPr dirty="0" sz="1800" spc="175">
                <a:latin typeface="Tahoma"/>
                <a:cs typeface="Tahoma"/>
              </a:rPr>
              <a:t>يوذ</a:t>
            </a:r>
            <a:r>
              <a:rPr dirty="0" sz="1800" spc="-40">
                <a:latin typeface="Tahoma"/>
                <a:cs typeface="Tahoma"/>
              </a:rPr>
              <a:t> </a:t>
            </a:r>
            <a:r>
              <a:rPr dirty="0" sz="1800" spc="235">
                <a:latin typeface="Tahoma"/>
                <a:cs typeface="Tahoma"/>
              </a:rPr>
              <a:t>نم</a:t>
            </a:r>
            <a:r>
              <a:rPr dirty="0" sz="1800" spc="-60">
                <a:latin typeface="Tahoma"/>
                <a:cs typeface="Tahoma"/>
              </a:rPr>
              <a:t> </a:t>
            </a:r>
            <a:r>
              <a:rPr dirty="0" sz="1800" spc="-175">
                <a:latin typeface="Tahoma"/>
                <a:cs typeface="Tahoma"/>
              </a:rPr>
              <a:t>مهيلع</a:t>
            </a:r>
            <a:r>
              <a:rPr dirty="0" sz="1800" spc="-55">
                <a:latin typeface="Tahoma"/>
                <a:cs typeface="Tahoma"/>
              </a:rPr>
              <a:t> </a:t>
            </a:r>
            <a:r>
              <a:rPr dirty="0" sz="1800" spc="-10">
                <a:latin typeface="Tahoma"/>
                <a:cs typeface="Tahoma"/>
              </a:rPr>
              <a:t>ىعدملا</a:t>
            </a:r>
            <a:endParaRPr sz="1800">
              <a:latin typeface="Tahoma"/>
              <a:cs typeface="Tahoma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20040" y="1729739"/>
            <a:ext cx="4258056" cy="5128260"/>
          </a:xfrm>
          <a:prstGeom prst="rect">
            <a:avLst/>
          </a:prstGeom>
        </p:spPr>
      </p:pic>
      <p:sp>
        <p:nvSpPr>
          <p:cNvPr id="6" name="object 6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7488681" y="366522"/>
            <a:ext cx="3515360" cy="7264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581025" marR="580390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12700" marR="5080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ctr" marL="12700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67868" y="1380744"/>
            <a:ext cx="11234928" cy="3942587"/>
          </a:xfrm>
          <a:prstGeom prst="rect">
            <a:avLst/>
          </a:prstGeom>
        </p:spPr>
      </p:pic>
      <p:sp>
        <p:nvSpPr>
          <p:cNvPr id="4" name="object 4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7488681" y="366522"/>
            <a:ext cx="3515360" cy="7264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581025" marR="580390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12700" marR="5080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ctr" marL="12700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3" name="object 3" descr=""/>
          <p:cNvSpPr/>
          <p:nvPr/>
        </p:nvSpPr>
        <p:spPr>
          <a:xfrm>
            <a:off x="457200" y="2732532"/>
            <a:ext cx="11506200" cy="3444240"/>
          </a:xfrm>
          <a:custGeom>
            <a:avLst/>
            <a:gdLst/>
            <a:ahLst/>
            <a:cxnLst/>
            <a:rect l="l" t="t" r="r" b="b"/>
            <a:pathLst>
              <a:path w="11506200" h="3444240">
                <a:moveTo>
                  <a:pt x="11506200" y="0"/>
                </a:moveTo>
                <a:lnTo>
                  <a:pt x="0" y="0"/>
                </a:lnTo>
                <a:lnTo>
                  <a:pt x="0" y="3444240"/>
                </a:lnTo>
                <a:lnTo>
                  <a:pt x="11506200" y="3444240"/>
                </a:lnTo>
                <a:lnTo>
                  <a:pt x="115062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 descr=""/>
          <p:cNvSpPr txBox="1"/>
          <p:nvPr/>
        </p:nvSpPr>
        <p:spPr>
          <a:xfrm>
            <a:off x="497840" y="2703464"/>
            <a:ext cx="11425555" cy="331279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r" marL="50800" marR="43180" indent="-635">
              <a:lnSpc>
                <a:spcPct val="140000"/>
              </a:lnSpc>
              <a:spcBef>
                <a:spcPts val="105"/>
              </a:spcBef>
            </a:pPr>
            <a:r>
              <a:rPr dirty="0" sz="2200" spc="434">
                <a:latin typeface="Tahoma"/>
                <a:cs typeface="Tahoma"/>
              </a:rPr>
              <a:t>وهو</a:t>
            </a:r>
            <a:r>
              <a:rPr dirty="0" sz="2200" spc="380">
                <a:latin typeface="Tahoma"/>
                <a:cs typeface="Tahoma"/>
              </a:rPr>
              <a:t> </a:t>
            </a:r>
            <a:r>
              <a:rPr dirty="0" sz="2200" spc="80">
                <a:latin typeface="Tahoma"/>
                <a:cs typeface="Tahoma"/>
              </a:rPr>
              <a:t>،</a:t>
            </a:r>
            <a:r>
              <a:rPr dirty="0" sz="2200" spc="80">
                <a:latin typeface="Tahoma"/>
                <a:cs typeface="Tahoma"/>
              </a:rPr>
              <a:t>HART</a:t>
            </a:r>
            <a:r>
              <a:rPr dirty="0" sz="2200" spc="375">
                <a:latin typeface="Tahoma"/>
                <a:cs typeface="Tahoma"/>
              </a:rPr>
              <a:t> </a:t>
            </a:r>
            <a:r>
              <a:rPr dirty="0" sz="2200" spc="-375">
                <a:latin typeface="Tahoma"/>
                <a:cs typeface="Tahoma"/>
              </a:rPr>
              <a:t>ىمسي</a:t>
            </a:r>
            <a:r>
              <a:rPr dirty="0" sz="2200" spc="400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رطاخملا</a:t>
            </a:r>
            <a:r>
              <a:rPr dirty="0" sz="2200" spc="390">
                <a:latin typeface="Tahoma"/>
                <a:cs typeface="Tahoma"/>
              </a:rPr>
              <a:t> </a:t>
            </a:r>
            <a:r>
              <a:rPr dirty="0" sz="2200" spc="-685">
                <a:latin typeface="Tahoma"/>
                <a:cs typeface="Tahoma"/>
              </a:rPr>
              <a:t>مييقت</a:t>
            </a:r>
            <a:r>
              <a:rPr dirty="0" sz="2200" spc="400">
                <a:latin typeface="Tahoma"/>
                <a:cs typeface="Tahoma"/>
              </a:rPr>
              <a:t> </a:t>
            </a:r>
            <a:r>
              <a:rPr dirty="0" sz="2200" spc="145">
                <a:latin typeface="Tahoma"/>
                <a:cs typeface="Tahoma"/>
              </a:rPr>
              <a:t>ةادأ</a:t>
            </a:r>
            <a:r>
              <a:rPr dirty="0" sz="2200" spc="395">
                <a:latin typeface="Tahoma"/>
                <a:cs typeface="Tahoma"/>
              </a:rPr>
              <a:t> </a:t>
            </a:r>
            <a:r>
              <a:rPr dirty="0" sz="2200" spc="-254">
                <a:latin typeface="Tahoma"/>
                <a:cs typeface="Tahoma"/>
              </a:rPr>
              <a:t>يف</a:t>
            </a:r>
            <a:r>
              <a:rPr dirty="0" sz="2200" spc="400">
                <a:latin typeface="Tahoma"/>
                <a:cs typeface="Tahoma"/>
              </a:rPr>
              <a:t> </a:t>
            </a:r>
            <a:r>
              <a:rPr dirty="0" sz="2200" spc="-459">
                <a:latin typeface="Tahoma"/>
                <a:cs typeface="Tahoma"/>
              </a:rPr>
              <a:t>ام</a:t>
            </a:r>
            <a:r>
              <a:rPr dirty="0" baseline="2525" sz="3300" spc="-690">
                <a:latin typeface="Tahoma"/>
                <a:cs typeface="Tahoma"/>
              </a:rPr>
              <a:t>"</a:t>
            </a:r>
            <a:r>
              <a:rPr dirty="0" baseline="2525" sz="3300" spc="225">
                <a:latin typeface="Tahoma"/>
                <a:cs typeface="Tahoma"/>
              </a:rPr>
              <a:t> </a:t>
            </a:r>
            <a:r>
              <a:rPr dirty="0" sz="2200" spc="365">
                <a:latin typeface="Tahoma"/>
                <a:cs typeface="Tahoma"/>
              </a:rPr>
              <a:t>اه</a:t>
            </a:r>
            <a:r>
              <a:rPr dirty="0" sz="2200" spc="390">
                <a:latin typeface="Tahoma"/>
                <a:cs typeface="Tahoma"/>
              </a:rPr>
              <a:t> </a:t>
            </a:r>
            <a:r>
              <a:rPr dirty="0" sz="2200" spc="-625">
                <a:latin typeface="Tahoma"/>
                <a:cs typeface="Tahoma"/>
              </a:rPr>
              <a:t>اج</a:t>
            </a:r>
            <a:r>
              <a:rPr dirty="0" baseline="5050" sz="3300" spc="-937">
                <a:latin typeface="Tahoma"/>
                <a:cs typeface="Tahoma"/>
              </a:rPr>
              <a:t>"</a:t>
            </a:r>
            <a:r>
              <a:rPr dirty="0" baseline="5050" sz="3300" spc="742">
                <a:latin typeface="Tahoma"/>
                <a:cs typeface="Tahoma"/>
              </a:rPr>
              <a:t> </a:t>
            </a:r>
            <a:r>
              <a:rPr dirty="0" sz="2200" spc="-330">
                <a:latin typeface="Tahoma"/>
                <a:cs typeface="Tahoma"/>
              </a:rPr>
              <a:t>مانرب</a:t>
            </a:r>
            <a:r>
              <a:rPr dirty="0" sz="2200" spc="395">
                <a:latin typeface="Tahoma"/>
                <a:cs typeface="Tahoma"/>
              </a:rPr>
              <a:t> </a:t>
            </a:r>
            <a:r>
              <a:rPr dirty="0" sz="2200" spc="215">
                <a:latin typeface="Tahoma"/>
                <a:cs typeface="Tahoma"/>
              </a:rPr>
              <a:t>Durham</a:t>
            </a:r>
            <a:r>
              <a:rPr dirty="0" sz="2200" spc="395">
                <a:latin typeface="Tahoma"/>
                <a:cs typeface="Tahoma"/>
              </a:rPr>
              <a:t>  </a:t>
            </a:r>
            <a:r>
              <a:rPr dirty="0" sz="2200" spc="70">
                <a:latin typeface="Tahoma"/>
                <a:cs typeface="Tahoma"/>
              </a:rPr>
              <a:t>مراد</a:t>
            </a:r>
            <a:r>
              <a:rPr dirty="0" sz="2200" spc="385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ةطرش</a:t>
            </a:r>
            <a:r>
              <a:rPr dirty="0" sz="2200" spc="400">
                <a:latin typeface="Tahoma"/>
                <a:cs typeface="Tahoma"/>
              </a:rPr>
              <a:t> </a:t>
            </a:r>
            <a:r>
              <a:rPr dirty="0" sz="2200" spc="-340">
                <a:latin typeface="Tahoma"/>
                <a:cs typeface="Tahoma"/>
              </a:rPr>
              <a:t>مدختست</a:t>
            </a:r>
            <a:r>
              <a:rPr dirty="0" sz="2200" spc="-135">
                <a:latin typeface="Tahoma"/>
                <a:cs typeface="Tahoma"/>
              </a:rPr>
              <a:t> </a:t>
            </a:r>
            <a:r>
              <a:rPr dirty="0" sz="2200" spc="-135">
                <a:latin typeface="Tahoma"/>
                <a:cs typeface="Tahoma"/>
              </a:rPr>
              <a:t>نيفوقوملا</a:t>
            </a:r>
            <a:r>
              <a:rPr dirty="0" sz="2200" spc="-40">
                <a:latin typeface="Tahoma"/>
                <a:cs typeface="Tahoma"/>
              </a:rPr>
              <a:t> </a:t>
            </a:r>
            <a:r>
              <a:rPr dirty="0" sz="2200" spc="-735">
                <a:latin typeface="Tahoma"/>
                <a:cs typeface="Tahoma"/>
              </a:rPr>
              <a:t>مييقتب</a:t>
            </a:r>
            <a:r>
              <a:rPr dirty="0" sz="2200" spc="150">
                <a:latin typeface="Tahoma"/>
                <a:cs typeface="Tahoma"/>
              </a:rPr>
              <a:t> </a:t>
            </a:r>
            <a:r>
              <a:rPr dirty="0" sz="2200" spc="-254">
                <a:latin typeface="Tahoma"/>
                <a:cs typeface="Tahoma"/>
              </a:rPr>
              <a:t>جمانربلا</a:t>
            </a:r>
            <a:r>
              <a:rPr dirty="0" sz="2200" spc="90">
                <a:latin typeface="Tahoma"/>
                <a:cs typeface="Tahoma"/>
              </a:rPr>
              <a:t> </a:t>
            </a:r>
            <a:r>
              <a:rPr dirty="0" sz="2200" spc="-265">
                <a:latin typeface="Tahoma"/>
                <a:cs typeface="Tahoma"/>
              </a:rPr>
              <a:t>موقي</a:t>
            </a:r>
            <a:r>
              <a:rPr dirty="0" sz="2200" spc="120">
                <a:latin typeface="Tahoma"/>
                <a:cs typeface="Tahoma"/>
              </a:rPr>
              <a:t> </a:t>
            </a:r>
            <a:r>
              <a:rPr dirty="0" sz="2200" spc="-635" i="1">
                <a:latin typeface="Verdana"/>
                <a:cs typeface="Verdana"/>
              </a:rPr>
              <a:t>.</a:t>
            </a:r>
            <a:r>
              <a:rPr dirty="0" sz="2200" spc="-635">
                <a:latin typeface="Tahoma"/>
                <a:cs typeface="Tahoma"/>
              </a:rPr>
              <a:t>اق</a:t>
            </a:r>
            <a:r>
              <a:rPr dirty="0" baseline="17676" sz="3300" spc="-952">
                <a:latin typeface="Tahoma"/>
                <a:cs typeface="Tahoma"/>
              </a:rPr>
              <a:t>"</a:t>
            </a:r>
            <a:r>
              <a:rPr dirty="0" baseline="17676" sz="3300" spc="442">
                <a:latin typeface="Tahoma"/>
                <a:cs typeface="Tahoma"/>
              </a:rPr>
              <a:t> </a:t>
            </a:r>
            <a:r>
              <a:rPr dirty="0" sz="2200" spc="-650">
                <a:latin typeface="Tahoma"/>
                <a:cs typeface="Tahoma"/>
              </a:rPr>
              <a:t>باس</a:t>
            </a:r>
            <a:r>
              <a:rPr dirty="0" sz="2200" spc="140">
                <a:latin typeface="Tahoma"/>
                <a:cs typeface="Tahoma"/>
              </a:rPr>
              <a:t> </a:t>
            </a:r>
            <a:r>
              <a:rPr dirty="0" sz="2200" spc="-365">
                <a:latin typeface="Tahoma"/>
                <a:cs typeface="Tahoma"/>
              </a:rPr>
              <a:t>هيلإ</a:t>
            </a:r>
            <a:r>
              <a:rPr dirty="0" sz="2200" spc="155">
                <a:latin typeface="Tahoma"/>
                <a:cs typeface="Tahoma"/>
              </a:rPr>
              <a:t> </a:t>
            </a:r>
            <a:r>
              <a:rPr dirty="0" sz="2200" spc="-140">
                <a:latin typeface="Tahoma"/>
                <a:cs typeface="Tahoma"/>
              </a:rPr>
              <a:t>راشملا</a:t>
            </a:r>
            <a:r>
              <a:rPr dirty="0" sz="2200" spc="120">
                <a:latin typeface="Tahoma"/>
                <a:cs typeface="Tahoma"/>
              </a:rPr>
              <a:t> </a:t>
            </a:r>
            <a:r>
              <a:rPr dirty="0" sz="2200" spc="245">
                <a:latin typeface="Tahoma"/>
                <a:cs typeface="Tahoma"/>
              </a:rPr>
              <a:t>COMPAS</a:t>
            </a:r>
            <a:r>
              <a:rPr dirty="0" sz="2200" spc="110">
                <a:latin typeface="Tahoma"/>
                <a:cs typeface="Tahoma"/>
              </a:rPr>
              <a:t> </a:t>
            </a:r>
            <a:r>
              <a:rPr dirty="0" sz="2200" spc="-210">
                <a:latin typeface="Tahoma"/>
                <a:cs typeface="Tahoma"/>
              </a:rPr>
              <a:t>جمانرب</a:t>
            </a:r>
            <a:r>
              <a:rPr dirty="0" sz="2200" spc="105">
                <a:latin typeface="Tahoma"/>
                <a:cs typeface="Tahoma"/>
              </a:rPr>
              <a:t> </a:t>
            </a:r>
            <a:r>
              <a:rPr dirty="0" sz="2200" spc="-495">
                <a:latin typeface="Tahoma"/>
                <a:cs typeface="Tahoma"/>
              </a:rPr>
              <a:t>هباشي</a:t>
            </a:r>
            <a:r>
              <a:rPr dirty="0" sz="2200" spc="150">
                <a:latin typeface="Tahoma"/>
                <a:cs typeface="Tahoma"/>
              </a:rPr>
              <a:t> </a:t>
            </a:r>
            <a:r>
              <a:rPr dirty="0" sz="2200" spc="-200">
                <a:latin typeface="Tahoma"/>
                <a:cs typeface="Tahoma"/>
              </a:rPr>
              <a:t>يبوساح</a:t>
            </a:r>
            <a:r>
              <a:rPr dirty="0" sz="2200" spc="110">
                <a:latin typeface="Tahoma"/>
                <a:cs typeface="Tahoma"/>
              </a:rPr>
              <a:t> </a:t>
            </a:r>
            <a:r>
              <a:rPr dirty="0" sz="2200" spc="-265">
                <a:latin typeface="Tahoma"/>
                <a:cs typeface="Tahoma"/>
              </a:rPr>
              <a:t>جمانرب</a:t>
            </a:r>
            <a:r>
              <a:rPr dirty="0" sz="2200" spc="-265">
                <a:latin typeface="Tahoma"/>
                <a:cs typeface="Tahoma"/>
              </a:rPr>
              <a:t> </a:t>
            </a:r>
            <a:r>
              <a:rPr dirty="0" sz="2200" spc="-340">
                <a:latin typeface="Tahoma"/>
                <a:cs typeface="Tahoma"/>
              </a:rPr>
              <a:t>ةرتف</a:t>
            </a:r>
            <a:r>
              <a:rPr dirty="0" sz="2200" spc="165">
                <a:latin typeface="Tahoma"/>
                <a:cs typeface="Tahoma"/>
              </a:rPr>
              <a:t> </a:t>
            </a:r>
            <a:r>
              <a:rPr dirty="0" sz="2200" spc="-365">
                <a:latin typeface="Tahoma"/>
                <a:cs typeface="Tahoma"/>
              </a:rPr>
              <a:t>لبق</a:t>
            </a:r>
            <a:r>
              <a:rPr dirty="0" sz="2200" spc="195">
                <a:latin typeface="Tahoma"/>
                <a:cs typeface="Tahoma"/>
              </a:rPr>
              <a:t> </a:t>
            </a:r>
            <a:r>
              <a:rPr dirty="0" sz="2200" spc="-160">
                <a:latin typeface="Tahoma"/>
                <a:cs typeface="Tahoma"/>
              </a:rPr>
              <a:t>مهيلع</a:t>
            </a:r>
            <a:r>
              <a:rPr dirty="0" sz="2200" spc="125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موكحملا</a:t>
            </a:r>
            <a:r>
              <a:rPr dirty="0" sz="2200" spc="215">
                <a:latin typeface="Tahoma"/>
                <a:cs typeface="Tahoma"/>
              </a:rPr>
              <a:t> </a:t>
            </a:r>
            <a:r>
              <a:rPr dirty="0" sz="2200" spc="-375">
                <a:latin typeface="Tahoma"/>
                <a:cs typeface="Tahoma"/>
              </a:rPr>
              <a:t>فاقيإب</a:t>
            </a:r>
            <a:r>
              <a:rPr dirty="0" sz="2200" spc="210">
                <a:latin typeface="Tahoma"/>
                <a:cs typeface="Tahoma"/>
              </a:rPr>
              <a:t> </a:t>
            </a:r>
            <a:r>
              <a:rPr dirty="0" sz="2200" spc="-204">
                <a:latin typeface="Tahoma"/>
                <a:cs typeface="Tahoma"/>
              </a:rPr>
              <a:t>ةقلعتملا</a:t>
            </a:r>
            <a:r>
              <a:rPr dirty="0" sz="2200" spc="210">
                <a:latin typeface="Tahoma"/>
                <a:cs typeface="Tahoma"/>
              </a:rPr>
              <a:t> </a:t>
            </a:r>
            <a:r>
              <a:rPr dirty="0" sz="2200" spc="-120">
                <a:latin typeface="Tahoma"/>
                <a:cs typeface="Tahoma"/>
              </a:rPr>
              <a:t>تارارقلا</a:t>
            </a:r>
            <a:r>
              <a:rPr dirty="0" sz="2200" spc="210">
                <a:latin typeface="Tahoma"/>
                <a:cs typeface="Tahoma"/>
              </a:rPr>
              <a:t> </a:t>
            </a:r>
            <a:r>
              <a:rPr dirty="0" sz="2200" spc="-275">
                <a:latin typeface="Tahoma"/>
                <a:cs typeface="Tahoma"/>
              </a:rPr>
              <a:t>يف</a:t>
            </a:r>
            <a:r>
              <a:rPr dirty="0" sz="2200" spc="215">
                <a:latin typeface="Tahoma"/>
                <a:cs typeface="Tahoma"/>
              </a:rPr>
              <a:t> </a:t>
            </a:r>
            <a:r>
              <a:rPr dirty="0" sz="2200" spc="-490">
                <a:latin typeface="Tahoma"/>
                <a:cs typeface="Tahoma"/>
              </a:rPr>
              <a:t>رثؤي</a:t>
            </a:r>
            <a:r>
              <a:rPr dirty="0" sz="2200" spc="254">
                <a:latin typeface="Tahoma"/>
                <a:cs typeface="Tahoma"/>
              </a:rPr>
              <a:t> </a:t>
            </a:r>
            <a:r>
              <a:rPr dirty="0" sz="2200" spc="260">
                <a:latin typeface="Tahoma"/>
                <a:cs typeface="Tahoma"/>
              </a:rPr>
              <a:t>امم</a:t>
            </a:r>
            <a:r>
              <a:rPr dirty="0" sz="2200" spc="204">
                <a:latin typeface="Tahoma"/>
                <a:cs typeface="Tahoma"/>
              </a:rPr>
              <a:t> </a:t>
            </a:r>
            <a:r>
              <a:rPr dirty="0" sz="2200" spc="-765">
                <a:latin typeface="Tahoma"/>
                <a:cs typeface="Tahoma"/>
              </a:rPr>
              <a:t>،ال</a:t>
            </a:r>
            <a:r>
              <a:rPr dirty="0" baseline="8838" sz="3300" spc="-1147">
                <a:latin typeface="Tahoma"/>
                <a:cs typeface="Tahoma"/>
              </a:rPr>
              <a:t>"</a:t>
            </a:r>
            <a:r>
              <a:rPr dirty="0" baseline="8838" sz="3300" spc="-75">
                <a:latin typeface="Tahoma"/>
                <a:cs typeface="Tahoma"/>
              </a:rPr>
              <a:t>  </a:t>
            </a:r>
            <a:r>
              <a:rPr dirty="0" sz="2200" spc="125">
                <a:latin typeface="Tahoma"/>
                <a:cs typeface="Tahoma"/>
              </a:rPr>
              <a:t>ماع</a:t>
            </a:r>
            <a:r>
              <a:rPr dirty="0" sz="2200" spc="215">
                <a:latin typeface="Tahoma"/>
                <a:cs typeface="Tahoma"/>
              </a:rPr>
              <a:t> </a:t>
            </a:r>
            <a:r>
              <a:rPr dirty="0" sz="2200" spc="-595">
                <a:latin typeface="Tahoma"/>
                <a:cs typeface="Tahoma"/>
              </a:rPr>
              <a:t>نيثالث</a:t>
            </a:r>
            <a:r>
              <a:rPr dirty="0" sz="2200" spc="250">
                <a:latin typeface="Tahoma"/>
                <a:cs typeface="Tahoma"/>
              </a:rPr>
              <a:t> </a:t>
            </a:r>
            <a:r>
              <a:rPr dirty="0" sz="2200" spc="-254">
                <a:latin typeface="Tahoma"/>
                <a:cs typeface="Tahoma"/>
              </a:rPr>
              <a:t>ىلإ</a:t>
            </a:r>
            <a:r>
              <a:rPr dirty="0" sz="2200" spc="204">
                <a:latin typeface="Tahoma"/>
                <a:cs typeface="Tahoma"/>
              </a:rPr>
              <a:t> </a:t>
            </a:r>
            <a:r>
              <a:rPr dirty="0" sz="2200" spc="-555">
                <a:latin typeface="Tahoma"/>
                <a:cs typeface="Tahoma"/>
              </a:rPr>
              <a:t>اد</a:t>
            </a:r>
            <a:r>
              <a:rPr dirty="0" baseline="5050" sz="3300" spc="-832">
                <a:latin typeface="Tahoma"/>
                <a:cs typeface="Tahoma"/>
              </a:rPr>
              <a:t>"</a:t>
            </a:r>
            <a:r>
              <a:rPr dirty="0" baseline="5050" sz="3300" spc="525">
                <a:latin typeface="Tahoma"/>
                <a:cs typeface="Tahoma"/>
              </a:rPr>
              <a:t> </a:t>
            </a:r>
            <a:r>
              <a:rPr dirty="0" sz="2200" spc="-450">
                <a:latin typeface="Tahoma"/>
                <a:cs typeface="Tahoma"/>
              </a:rPr>
              <a:t>انتسا</a:t>
            </a:r>
            <a:r>
              <a:rPr dirty="0" sz="2200" spc="-30">
                <a:latin typeface="Tahoma"/>
                <a:cs typeface="Tahoma"/>
              </a:rPr>
              <a:t> </a:t>
            </a:r>
            <a:r>
              <a:rPr dirty="0" sz="2200" spc="-30">
                <a:latin typeface="Tahoma"/>
                <a:cs typeface="Tahoma"/>
              </a:rPr>
              <a:t>ةيعدم</a:t>
            </a:r>
            <a:r>
              <a:rPr dirty="0" sz="2200" spc="-145">
                <a:latin typeface="Tahoma"/>
                <a:cs typeface="Tahoma"/>
              </a:rPr>
              <a:t> </a:t>
            </a:r>
            <a:r>
              <a:rPr dirty="0" sz="2200" spc="-430">
                <a:latin typeface="Tahoma"/>
                <a:cs typeface="Tahoma"/>
              </a:rPr>
              <a:t>،ةيسنرفلا</a:t>
            </a:r>
            <a:r>
              <a:rPr dirty="0" sz="2200" spc="10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ةموكحلا</a:t>
            </a:r>
            <a:r>
              <a:rPr dirty="0" sz="2200" spc="-85">
                <a:latin typeface="Tahoma"/>
                <a:cs typeface="Tahoma"/>
              </a:rPr>
              <a:t> </a:t>
            </a:r>
            <a:r>
              <a:rPr dirty="0" sz="2200" spc="-204">
                <a:latin typeface="Tahoma"/>
                <a:cs typeface="Tahoma"/>
              </a:rPr>
              <a:t>ىلع</a:t>
            </a:r>
            <a:r>
              <a:rPr dirty="0" sz="2200" spc="20">
                <a:latin typeface="Tahoma"/>
                <a:cs typeface="Tahoma"/>
              </a:rPr>
              <a:t> </a:t>
            </a:r>
            <a:r>
              <a:rPr dirty="0" sz="2200" spc="-90">
                <a:latin typeface="Tahoma"/>
                <a:cs typeface="Tahoma"/>
              </a:rPr>
              <a:t>ةلثامم</a:t>
            </a:r>
            <a:r>
              <a:rPr dirty="0" sz="2200" spc="-20">
                <a:latin typeface="Tahoma"/>
                <a:cs typeface="Tahoma"/>
              </a:rPr>
              <a:t> </a:t>
            </a:r>
            <a:r>
              <a:rPr dirty="0" sz="2200" spc="-120">
                <a:latin typeface="Tahoma"/>
                <a:cs typeface="Tahoma"/>
              </a:rPr>
              <a:t>جمارب</a:t>
            </a:r>
            <a:r>
              <a:rPr dirty="0" sz="2200" spc="5">
                <a:latin typeface="Tahoma"/>
                <a:cs typeface="Tahoma"/>
              </a:rPr>
              <a:t> </a:t>
            </a:r>
            <a:r>
              <a:rPr dirty="0" sz="2200" spc="-450">
                <a:latin typeface="Tahoma"/>
                <a:cs typeface="Tahoma"/>
              </a:rPr>
              <a:t>ةئشان</a:t>
            </a:r>
            <a:r>
              <a:rPr dirty="0" sz="2200" spc="25">
                <a:latin typeface="Tahoma"/>
                <a:cs typeface="Tahoma"/>
              </a:rPr>
              <a:t> </a:t>
            </a:r>
            <a:r>
              <a:rPr dirty="0" sz="2200" spc="-215">
                <a:latin typeface="Tahoma"/>
                <a:cs typeface="Tahoma"/>
              </a:rPr>
              <a:t>تاكرش</a:t>
            </a:r>
            <a:r>
              <a:rPr dirty="0" sz="2200" spc="25">
                <a:latin typeface="Tahoma"/>
                <a:cs typeface="Tahoma"/>
              </a:rPr>
              <a:t> </a:t>
            </a:r>
            <a:r>
              <a:rPr dirty="0" sz="2200" spc="190">
                <a:latin typeface="Tahoma"/>
                <a:cs typeface="Tahoma"/>
              </a:rPr>
              <a:t>ةدع</a:t>
            </a:r>
            <a:r>
              <a:rPr dirty="0" sz="2200" spc="-15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تضرع</a:t>
            </a:r>
            <a:r>
              <a:rPr dirty="0" sz="2200" spc="-10">
                <a:latin typeface="Tahoma"/>
                <a:cs typeface="Tahoma"/>
              </a:rPr>
              <a:t> </a:t>
            </a:r>
            <a:r>
              <a:rPr dirty="0" sz="2200" spc="-375">
                <a:latin typeface="Tahoma"/>
                <a:cs typeface="Tahoma"/>
              </a:rPr>
              <a:t>،اسنرف</a:t>
            </a:r>
            <a:r>
              <a:rPr dirty="0" sz="2200" spc="15">
                <a:latin typeface="Tahoma"/>
                <a:cs typeface="Tahoma"/>
              </a:rPr>
              <a:t> </a:t>
            </a:r>
            <a:r>
              <a:rPr dirty="0" sz="2200" spc="-275">
                <a:latin typeface="Tahoma"/>
                <a:cs typeface="Tahoma"/>
              </a:rPr>
              <a:t>يف</a:t>
            </a:r>
            <a:r>
              <a:rPr dirty="0" sz="2200" spc="5">
                <a:latin typeface="Tahoma"/>
                <a:cs typeface="Tahoma"/>
              </a:rPr>
              <a:t> </a:t>
            </a:r>
            <a:r>
              <a:rPr dirty="0" sz="2200" spc="-10" i="1">
                <a:latin typeface="Verdana"/>
                <a:cs typeface="Verdana"/>
              </a:rPr>
              <a:t>.</a:t>
            </a:r>
            <a:r>
              <a:rPr dirty="0" sz="2200" spc="-10">
                <a:latin typeface="Tahoma"/>
                <a:cs typeface="Tahoma"/>
              </a:rPr>
              <a:t>ةمكاحملا</a:t>
            </a:r>
            <a:r>
              <a:rPr dirty="0" sz="2200" spc="-10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ملع</a:t>
            </a:r>
            <a:r>
              <a:rPr dirty="0" sz="2200" spc="520">
                <a:latin typeface="Tahoma"/>
                <a:cs typeface="Tahoma"/>
              </a:rPr>
              <a:t> </a:t>
            </a:r>
            <a:r>
              <a:rPr dirty="0" sz="2200" spc="-265">
                <a:latin typeface="Tahoma"/>
                <a:cs typeface="Tahoma"/>
              </a:rPr>
              <a:t>ذاتسأ</a:t>
            </a:r>
            <a:r>
              <a:rPr dirty="0" sz="2200" spc="505">
                <a:latin typeface="Tahoma"/>
                <a:cs typeface="Tahoma"/>
              </a:rPr>
              <a:t> </a:t>
            </a:r>
            <a:r>
              <a:rPr dirty="0" sz="2200" spc="-459">
                <a:latin typeface="Tahoma"/>
                <a:cs typeface="Tahoma"/>
              </a:rPr>
              <a:t>،كريب</a:t>
            </a:r>
            <a:r>
              <a:rPr dirty="0" sz="2200" spc="505">
                <a:latin typeface="Tahoma"/>
                <a:cs typeface="Tahoma"/>
              </a:rPr>
              <a:t> </a:t>
            </a:r>
            <a:r>
              <a:rPr dirty="0" sz="2200" spc="-385">
                <a:latin typeface="Tahoma"/>
                <a:cs typeface="Tahoma"/>
              </a:rPr>
              <a:t>دراشتير</a:t>
            </a:r>
            <a:r>
              <a:rPr dirty="0" sz="2200" spc="515">
                <a:latin typeface="Tahoma"/>
                <a:cs typeface="Tahoma"/>
              </a:rPr>
              <a:t> </a:t>
            </a:r>
            <a:r>
              <a:rPr dirty="0" sz="2200" spc="-345">
                <a:latin typeface="Tahoma"/>
                <a:cs typeface="Tahoma"/>
              </a:rPr>
              <a:t>روسيفوربلا</a:t>
            </a:r>
            <a:r>
              <a:rPr dirty="0" sz="2200" spc="515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ماق</a:t>
            </a:r>
            <a:r>
              <a:rPr dirty="0" sz="2200" spc="515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دقو</a:t>
            </a:r>
            <a:r>
              <a:rPr dirty="0" sz="2200" spc="495">
                <a:latin typeface="Tahoma"/>
                <a:cs typeface="Tahoma"/>
              </a:rPr>
              <a:t> </a:t>
            </a:r>
            <a:r>
              <a:rPr dirty="0" sz="2200" i="1">
                <a:latin typeface="Verdana"/>
                <a:cs typeface="Verdana"/>
              </a:rPr>
              <a:t>.</a:t>
            </a:r>
            <a:r>
              <a:rPr dirty="0" sz="2200">
                <a:latin typeface="Tahoma"/>
                <a:cs typeface="Tahoma"/>
              </a:rPr>
              <a:t>ةمكحملا</a:t>
            </a:r>
            <a:r>
              <a:rPr dirty="0" sz="2200" spc="509">
                <a:latin typeface="Tahoma"/>
                <a:cs typeface="Tahoma"/>
              </a:rPr>
              <a:t> </a:t>
            </a:r>
            <a:r>
              <a:rPr dirty="0" sz="2200" spc="100">
                <a:latin typeface="Tahoma"/>
                <a:cs typeface="Tahoma"/>
              </a:rPr>
              <a:t>تاءارجإ</a:t>
            </a:r>
            <a:r>
              <a:rPr dirty="0" sz="2200" spc="509">
                <a:latin typeface="Tahoma"/>
                <a:cs typeface="Tahoma"/>
              </a:rPr>
              <a:t> </a:t>
            </a:r>
            <a:r>
              <a:rPr dirty="0" sz="2200" spc="-375">
                <a:latin typeface="Tahoma"/>
                <a:cs typeface="Tahoma"/>
              </a:rPr>
              <a:t>لهسيس</a:t>
            </a:r>
            <a:r>
              <a:rPr dirty="0" sz="2200" spc="505">
                <a:latin typeface="Tahoma"/>
                <a:cs typeface="Tahoma"/>
              </a:rPr>
              <a:t> </a:t>
            </a:r>
            <a:r>
              <a:rPr dirty="0" sz="2200" spc="-10">
                <a:latin typeface="Tahoma"/>
                <a:cs typeface="Tahoma"/>
              </a:rPr>
              <a:t>اهمادختسا</a:t>
            </a:r>
            <a:r>
              <a:rPr dirty="0" sz="2200" spc="515">
                <a:latin typeface="Tahoma"/>
                <a:cs typeface="Tahoma"/>
              </a:rPr>
              <a:t> </a:t>
            </a:r>
            <a:r>
              <a:rPr dirty="0" sz="2200" spc="70">
                <a:latin typeface="Tahoma"/>
                <a:cs typeface="Tahoma"/>
              </a:rPr>
              <a:t>نأ</a:t>
            </a:r>
            <a:r>
              <a:rPr dirty="0" sz="2200" spc="70">
                <a:latin typeface="Tahoma"/>
                <a:cs typeface="Tahoma"/>
              </a:rPr>
              <a:t> </a:t>
            </a:r>
            <a:r>
              <a:rPr dirty="0" sz="2200" spc="-75">
                <a:latin typeface="Tahoma"/>
                <a:cs typeface="Tahoma"/>
              </a:rPr>
              <a:t>قفارملا</a:t>
            </a:r>
            <a:r>
              <a:rPr dirty="0" sz="2200" spc="-20">
                <a:latin typeface="Tahoma"/>
                <a:cs typeface="Tahoma"/>
              </a:rPr>
              <a:t> </a:t>
            </a:r>
            <a:r>
              <a:rPr dirty="0" sz="2200" spc="-275">
                <a:latin typeface="Tahoma"/>
                <a:cs typeface="Tahoma"/>
              </a:rPr>
              <a:t>يف</a:t>
            </a:r>
            <a:r>
              <a:rPr dirty="0" sz="2200" spc="185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ةمدختسم</a:t>
            </a:r>
            <a:r>
              <a:rPr dirty="0" sz="2200" spc="235">
                <a:latin typeface="Tahoma"/>
                <a:cs typeface="Tahoma"/>
              </a:rPr>
              <a:t> </a:t>
            </a:r>
            <a:r>
              <a:rPr dirty="0" sz="2200" spc="180">
                <a:latin typeface="Tahoma"/>
                <a:cs typeface="Tahoma"/>
              </a:rPr>
              <a:t>رطخ</a:t>
            </a:r>
            <a:r>
              <a:rPr dirty="0" sz="2200" spc="240">
                <a:latin typeface="Tahoma"/>
                <a:cs typeface="Tahoma"/>
              </a:rPr>
              <a:t> </a:t>
            </a:r>
            <a:r>
              <a:rPr dirty="0" sz="2200" spc="140">
                <a:latin typeface="Tahoma"/>
                <a:cs typeface="Tahoma"/>
              </a:rPr>
              <a:t>ةادأ</a:t>
            </a:r>
            <a:r>
              <a:rPr dirty="0" sz="2200" spc="240">
                <a:latin typeface="Tahoma"/>
                <a:cs typeface="Tahoma"/>
              </a:rPr>
              <a:t> </a:t>
            </a:r>
            <a:r>
              <a:rPr dirty="0" sz="2200" spc="-40">
                <a:latin typeface="Tahoma"/>
                <a:cs typeface="Tahoma"/>
              </a:rPr>
              <a:t>ةرشع</a:t>
            </a:r>
            <a:r>
              <a:rPr dirty="0" sz="2200" spc="245">
                <a:latin typeface="Tahoma"/>
                <a:cs typeface="Tahoma"/>
              </a:rPr>
              <a:t> </a:t>
            </a:r>
            <a:r>
              <a:rPr dirty="0" sz="2200" spc="-515">
                <a:latin typeface="Tahoma"/>
                <a:cs typeface="Tahoma"/>
              </a:rPr>
              <a:t>عست</a:t>
            </a:r>
            <a:r>
              <a:rPr dirty="0" sz="2200" spc="340">
                <a:latin typeface="Tahoma"/>
                <a:cs typeface="Tahoma"/>
              </a:rPr>
              <a:t> </a:t>
            </a:r>
            <a:r>
              <a:rPr dirty="0" sz="2200" spc="-735">
                <a:latin typeface="Tahoma"/>
                <a:cs typeface="Tahoma"/>
              </a:rPr>
              <a:t>مييقتب</a:t>
            </a:r>
            <a:r>
              <a:rPr dirty="0" sz="2200" spc="350">
                <a:latin typeface="Tahoma"/>
                <a:cs typeface="Tahoma"/>
              </a:rPr>
              <a:t> </a:t>
            </a:r>
            <a:r>
              <a:rPr dirty="0" sz="2200" spc="-550">
                <a:latin typeface="Tahoma"/>
                <a:cs typeface="Tahoma"/>
              </a:rPr>
              <a:t>،اينافلسنب</a:t>
            </a:r>
            <a:r>
              <a:rPr dirty="0" sz="2200" spc="340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ةعماجب</a:t>
            </a:r>
            <a:r>
              <a:rPr dirty="0" sz="2200" spc="229">
                <a:latin typeface="Tahoma"/>
                <a:cs typeface="Tahoma"/>
              </a:rPr>
              <a:t> </a:t>
            </a:r>
            <a:r>
              <a:rPr dirty="0" sz="2200" spc="-60">
                <a:latin typeface="Tahoma"/>
                <a:cs typeface="Tahoma"/>
              </a:rPr>
              <a:t>ةميرجلاو</a:t>
            </a:r>
            <a:r>
              <a:rPr dirty="0" sz="2200" spc="240">
                <a:latin typeface="Tahoma"/>
                <a:cs typeface="Tahoma"/>
              </a:rPr>
              <a:t> </a:t>
            </a:r>
            <a:r>
              <a:rPr dirty="0" sz="2200" spc="-10">
                <a:latin typeface="Tahoma"/>
                <a:cs typeface="Tahoma"/>
              </a:rPr>
              <a:t>ءاصحإلا</a:t>
            </a:r>
            <a:r>
              <a:rPr dirty="0" sz="2200" spc="-10">
                <a:latin typeface="Tahoma"/>
                <a:cs typeface="Tahoma"/>
              </a:rPr>
              <a:t> </a:t>
            </a:r>
            <a:r>
              <a:rPr dirty="0" sz="2200" spc="-475" i="1">
                <a:latin typeface="Verdana"/>
                <a:cs typeface="Verdana"/>
              </a:rPr>
              <a:t>.</a:t>
            </a:r>
            <a:r>
              <a:rPr dirty="0" sz="2200" spc="-475">
                <a:latin typeface="Tahoma"/>
                <a:cs typeface="Tahoma"/>
              </a:rPr>
              <a:t>ؤبنتلا</a:t>
            </a:r>
            <a:r>
              <a:rPr dirty="0" sz="2200" spc="-60">
                <a:latin typeface="Tahoma"/>
                <a:cs typeface="Tahoma"/>
              </a:rPr>
              <a:t> </a:t>
            </a:r>
            <a:r>
              <a:rPr dirty="0" sz="2200" spc="-350">
                <a:latin typeface="Tahoma"/>
                <a:cs typeface="Tahoma"/>
              </a:rPr>
              <a:t>ةيحالصب</a:t>
            </a:r>
            <a:r>
              <a:rPr dirty="0" sz="2200" spc="-95">
                <a:latin typeface="Tahoma"/>
                <a:cs typeface="Tahoma"/>
              </a:rPr>
              <a:t> </a:t>
            </a:r>
            <a:r>
              <a:rPr dirty="0" sz="2200" spc="-495">
                <a:latin typeface="Tahoma"/>
                <a:cs typeface="Tahoma"/>
              </a:rPr>
              <a:t>قلعتي</a:t>
            </a:r>
            <a:r>
              <a:rPr dirty="0" sz="2200" spc="-70">
                <a:latin typeface="Tahoma"/>
                <a:cs typeface="Tahoma"/>
              </a:rPr>
              <a:t> </a:t>
            </a:r>
            <a:r>
              <a:rPr dirty="0" sz="2200" spc="-260">
                <a:latin typeface="Tahoma"/>
                <a:cs typeface="Tahoma"/>
              </a:rPr>
              <a:t>اميف</a:t>
            </a:r>
            <a:r>
              <a:rPr dirty="0" sz="2200" spc="-70">
                <a:latin typeface="Tahoma"/>
                <a:cs typeface="Tahoma"/>
              </a:rPr>
              <a:t> </a:t>
            </a:r>
            <a:r>
              <a:rPr dirty="0" sz="2200" spc="-100">
                <a:latin typeface="Tahoma"/>
                <a:cs typeface="Tahoma"/>
              </a:rPr>
              <a:t>لضفأ</a:t>
            </a:r>
            <a:r>
              <a:rPr dirty="0" sz="2200" spc="-55">
                <a:latin typeface="Tahoma"/>
                <a:cs typeface="Tahoma"/>
              </a:rPr>
              <a:t> </a:t>
            </a:r>
            <a:r>
              <a:rPr dirty="0" sz="2200" spc="-905">
                <a:latin typeface="Tahoma"/>
                <a:cs typeface="Tahoma"/>
              </a:rPr>
              <a:t>ال</a:t>
            </a:r>
            <a:r>
              <a:rPr dirty="0" baseline="8838" sz="3300" spc="-1357">
                <a:latin typeface="Tahoma"/>
                <a:cs typeface="Tahoma"/>
              </a:rPr>
              <a:t>"</a:t>
            </a:r>
            <a:r>
              <a:rPr dirty="0" baseline="8838" sz="3300" spc="-67">
                <a:latin typeface="Tahoma"/>
                <a:cs typeface="Tahoma"/>
              </a:rPr>
              <a:t>  </a:t>
            </a:r>
            <a:r>
              <a:rPr dirty="0" sz="2200" spc="-680">
                <a:latin typeface="Tahoma"/>
                <a:cs typeface="Tahoma"/>
              </a:rPr>
              <a:t>يدب</a:t>
            </a:r>
            <a:r>
              <a:rPr dirty="0" sz="2200" spc="-75">
                <a:latin typeface="Tahoma"/>
                <a:cs typeface="Tahoma"/>
              </a:rPr>
              <a:t> </a:t>
            </a:r>
            <a:r>
              <a:rPr dirty="0" sz="2200" spc="-545">
                <a:latin typeface="Tahoma"/>
                <a:cs typeface="Tahoma"/>
              </a:rPr>
              <a:t>تسيل</a:t>
            </a:r>
            <a:r>
              <a:rPr dirty="0" sz="2200" spc="-85">
                <a:latin typeface="Tahoma"/>
                <a:cs typeface="Tahoma"/>
              </a:rPr>
              <a:t> </a:t>
            </a:r>
            <a:r>
              <a:rPr dirty="0" sz="2200" spc="-35">
                <a:latin typeface="Tahoma"/>
                <a:cs typeface="Tahoma"/>
              </a:rPr>
              <a:t>اهنأ</a:t>
            </a:r>
            <a:r>
              <a:rPr dirty="0" sz="2200" spc="-55">
                <a:latin typeface="Tahoma"/>
                <a:cs typeface="Tahoma"/>
              </a:rPr>
              <a:t> </a:t>
            </a:r>
            <a:r>
              <a:rPr dirty="0" sz="2200" spc="240">
                <a:latin typeface="Tahoma"/>
                <a:cs typeface="Tahoma"/>
              </a:rPr>
              <a:t>دجوو</a:t>
            </a:r>
            <a:r>
              <a:rPr dirty="0" sz="2200" spc="-75">
                <a:latin typeface="Tahoma"/>
                <a:cs typeface="Tahoma"/>
              </a:rPr>
              <a:t> </a:t>
            </a:r>
            <a:r>
              <a:rPr dirty="0" sz="2200" spc="-90">
                <a:latin typeface="Tahoma"/>
                <a:cs typeface="Tahoma"/>
              </a:rPr>
              <a:t>،ةيحالصإلا</a:t>
            </a:r>
            <a:endParaRPr sz="2200">
              <a:latin typeface="Tahoma"/>
              <a:cs typeface="Tahoma"/>
            </a:endParaRPr>
          </a:p>
        </p:txBody>
      </p:sp>
      <p:sp>
        <p:nvSpPr>
          <p:cNvPr id="5" name="object 5" descr=""/>
          <p:cNvSpPr/>
          <p:nvPr/>
        </p:nvSpPr>
        <p:spPr>
          <a:xfrm>
            <a:off x="11795759" y="6146076"/>
            <a:ext cx="74930" cy="340360"/>
          </a:xfrm>
          <a:custGeom>
            <a:avLst/>
            <a:gdLst/>
            <a:ahLst/>
            <a:cxnLst/>
            <a:rect l="l" t="t" r="r" b="b"/>
            <a:pathLst>
              <a:path w="74929" h="340360">
                <a:moveTo>
                  <a:pt x="74675" y="0"/>
                </a:moveTo>
                <a:lnTo>
                  <a:pt x="0" y="0"/>
                </a:lnTo>
                <a:lnTo>
                  <a:pt x="0" y="339852"/>
                </a:lnTo>
                <a:lnTo>
                  <a:pt x="74675" y="339852"/>
                </a:lnTo>
                <a:lnTo>
                  <a:pt x="74675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" name="object 6" descr=""/>
          <p:cNvSpPr txBox="1"/>
          <p:nvPr/>
        </p:nvSpPr>
        <p:spPr>
          <a:xfrm>
            <a:off x="4130040" y="1731264"/>
            <a:ext cx="3317875" cy="523240"/>
          </a:xfrm>
          <a:prstGeom prst="rect">
            <a:avLst/>
          </a:prstGeom>
          <a:solidFill>
            <a:srgbClr val="FFFFFF"/>
          </a:solidFill>
        </p:spPr>
        <p:txBody>
          <a:bodyPr wrap="square" lIns="0" tIns="27940" rIns="0" bIns="0" rtlCol="0" vert="horz">
            <a:spAutoFit/>
          </a:bodyPr>
          <a:lstStyle/>
          <a:p>
            <a:pPr algn="r" marL="314960" marR="102235">
              <a:lnSpc>
                <a:spcPct val="100000"/>
              </a:lnSpc>
              <a:spcBef>
                <a:spcPts val="220"/>
              </a:spcBef>
            </a:pPr>
            <a:r>
              <a:rPr dirty="0" sz="2800" spc="-275" b="1">
                <a:solidFill>
                  <a:srgbClr val="FF0000"/>
                </a:solidFill>
                <a:latin typeface="Tahoma"/>
                <a:cs typeface="Tahoma"/>
              </a:rPr>
              <a:t>ةدحتملا</a:t>
            </a:r>
            <a:r>
              <a:rPr dirty="0" sz="2800" spc="5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800" spc="-280" b="1">
                <a:solidFill>
                  <a:srgbClr val="FF0000"/>
                </a:solidFill>
                <a:latin typeface="Tahoma"/>
                <a:cs typeface="Tahoma"/>
              </a:rPr>
              <a:t>ةكلمملا</a:t>
            </a:r>
            <a:endParaRPr sz="2800">
              <a:latin typeface="Tahoma"/>
              <a:cs typeface="Tahoma"/>
            </a:endParaRPr>
          </a:p>
        </p:txBody>
      </p:sp>
      <p:sp>
        <p:nvSpPr>
          <p:cNvPr id="7" name="object 7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7488681" y="366522"/>
            <a:ext cx="3515360" cy="7264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581025" marR="580390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12700" marR="5080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ctr" marL="12700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3" name="object 3" descr=""/>
          <p:cNvSpPr/>
          <p:nvPr/>
        </p:nvSpPr>
        <p:spPr>
          <a:xfrm>
            <a:off x="457200" y="2732532"/>
            <a:ext cx="11506200" cy="3444240"/>
          </a:xfrm>
          <a:custGeom>
            <a:avLst/>
            <a:gdLst/>
            <a:ahLst/>
            <a:cxnLst/>
            <a:rect l="l" t="t" r="r" b="b"/>
            <a:pathLst>
              <a:path w="11506200" h="3444240">
                <a:moveTo>
                  <a:pt x="11506200" y="0"/>
                </a:moveTo>
                <a:lnTo>
                  <a:pt x="0" y="0"/>
                </a:lnTo>
                <a:lnTo>
                  <a:pt x="0" y="3444240"/>
                </a:lnTo>
                <a:lnTo>
                  <a:pt x="11506200" y="3444240"/>
                </a:lnTo>
                <a:lnTo>
                  <a:pt x="115062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 descr=""/>
          <p:cNvSpPr txBox="1"/>
          <p:nvPr/>
        </p:nvSpPr>
        <p:spPr>
          <a:xfrm>
            <a:off x="510540" y="2692493"/>
            <a:ext cx="11400790" cy="335534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r" marL="38100" marR="30480">
              <a:lnSpc>
                <a:spcPct val="140000"/>
              </a:lnSpc>
              <a:spcBef>
                <a:spcPts val="105"/>
              </a:spcBef>
            </a:pPr>
            <a:r>
              <a:rPr dirty="0" sz="2600" spc="-285">
                <a:latin typeface="Tahoma"/>
                <a:cs typeface="Tahoma"/>
              </a:rPr>
              <a:t>ةريغصلا</a:t>
            </a:r>
            <a:r>
              <a:rPr dirty="0" sz="2600" spc="80">
                <a:latin typeface="Tahoma"/>
                <a:cs typeface="Tahoma"/>
              </a:rPr>
              <a:t> </a:t>
            </a:r>
            <a:r>
              <a:rPr dirty="0" sz="2600">
                <a:latin typeface="Tahoma"/>
                <a:cs typeface="Tahoma"/>
              </a:rPr>
              <a:t>ىواعدلا</a:t>
            </a:r>
            <a:r>
              <a:rPr dirty="0" sz="2600" spc="5">
                <a:latin typeface="Tahoma"/>
                <a:cs typeface="Tahoma"/>
              </a:rPr>
              <a:t> </a:t>
            </a:r>
            <a:r>
              <a:rPr dirty="0" sz="2600" spc="60">
                <a:latin typeface="Tahoma"/>
                <a:cs typeface="Tahoma"/>
              </a:rPr>
              <a:t>مكاحم</a:t>
            </a:r>
            <a:r>
              <a:rPr dirty="0" sz="2600" spc="70">
                <a:latin typeface="Tahoma"/>
                <a:cs typeface="Tahoma"/>
              </a:rPr>
              <a:t> </a:t>
            </a:r>
            <a:r>
              <a:rPr dirty="0" sz="2600" spc="-305">
                <a:latin typeface="Tahoma"/>
                <a:cs typeface="Tahoma"/>
              </a:rPr>
              <a:t>يف</a:t>
            </a:r>
            <a:r>
              <a:rPr dirty="0" sz="2600" spc="85">
                <a:latin typeface="Tahoma"/>
                <a:cs typeface="Tahoma"/>
              </a:rPr>
              <a:t> </a:t>
            </a:r>
            <a:r>
              <a:rPr dirty="0" sz="2600" spc="-80">
                <a:latin typeface="Tahoma"/>
                <a:cs typeface="Tahoma"/>
              </a:rPr>
              <a:t>يعانطصالا</a:t>
            </a:r>
            <a:r>
              <a:rPr dirty="0" sz="2600" spc="60">
                <a:latin typeface="Tahoma"/>
                <a:cs typeface="Tahoma"/>
              </a:rPr>
              <a:t> </a:t>
            </a:r>
            <a:r>
              <a:rPr dirty="0" sz="2600" spc="-220">
                <a:latin typeface="Tahoma"/>
                <a:cs typeface="Tahoma"/>
              </a:rPr>
              <a:t>ءاكذلاب</a:t>
            </a:r>
            <a:r>
              <a:rPr dirty="0" sz="2600" spc="50">
                <a:latin typeface="Tahoma"/>
                <a:cs typeface="Tahoma"/>
              </a:rPr>
              <a:t> </a:t>
            </a:r>
            <a:r>
              <a:rPr dirty="0" sz="2600" spc="155">
                <a:latin typeface="Tahoma"/>
                <a:cs typeface="Tahoma"/>
              </a:rPr>
              <a:t>ةموعدملا</a:t>
            </a:r>
            <a:r>
              <a:rPr dirty="0" sz="2600" spc="60">
                <a:latin typeface="Tahoma"/>
                <a:cs typeface="Tahoma"/>
              </a:rPr>
              <a:t> </a:t>
            </a:r>
            <a:r>
              <a:rPr dirty="0" sz="2600" spc="-20">
                <a:latin typeface="Tahoma"/>
                <a:cs typeface="Tahoma"/>
              </a:rPr>
              <a:t>ةطاسولا</a:t>
            </a:r>
            <a:r>
              <a:rPr dirty="0" sz="2600" spc="75">
                <a:latin typeface="Tahoma"/>
                <a:cs typeface="Tahoma"/>
              </a:rPr>
              <a:t> </a:t>
            </a:r>
            <a:r>
              <a:rPr dirty="0" baseline="20299" sz="3900" spc="-622">
                <a:latin typeface="Tahoma"/>
                <a:cs typeface="Tahoma"/>
              </a:rPr>
              <a:t>مدختستُ</a:t>
            </a:r>
            <a:r>
              <a:rPr dirty="0" baseline="20299" sz="3900" spc="-622">
                <a:latin typeface="Tahoma"/>
                <a:cs typeface="Tahoma"/>
              </a:rPr>
              <a:t> </a:t>
            </a:r>
            <a:r>
              <a:rPr dirty="0" sz="2600" spc="-455">
                <a:latin typeface="Tahoma"/>
                <a:cs typeface="Tahoma"/>
              </a:rPr>
              <a:t>لصفلل</a:t>
            </a:r>
            <a:r>
              <a:rPr dirty="0" sz="2600" spc="25">
                <a:latin typeface="Tahoma"/>
                <a:cs typeface="Tahoma"/>
              </a:rPr>
              <a:t> </a:t>
            </a:r>
            <a:r>
              <a:rPr dirty="0" sz="2600" spc="-310">
                <a:latin typeface="Tahoma"/>
                <a:cs typeface="Tahoma"/>
              </a:rPr>
              <a:t>يضاقلا</a:t>
            </a:r>
            <a:r>
              <a:rPr dirty="0" sz="2600" spc="30">
                <a:latin typeface="Tahoma"/>
                <a:cs typeface="Tahoma"/>
              </a:rPr>
              <a:t> </a:t>
            </a:r>
            <a:r>
              <a:rPr dirty="0" sz="2600" spc="185">
                <a:latin typeface="Tahoma"/>
                <a:cs typeface="Tahoma"/>
              </a:rPr>
              <a:t>مامأ</a:t>
            </a:r>
            <a:r>
              <a:rPr dirty="0" sz="2600" spc="-100">
                <a:latin typeface="Tahoma"/>
                <a:cs typeface="Tahoma"/>
              </a:rPr>
              <a:t> </a:t>
            </a:r>
            <a:r>
              <a:rPr dirty="0" sz="2600" spc="-455">
                <a:latin typeface="Tahoma"/>
                <a:cs typeface="Tahoma"/>
              </a:rPr>
              <a:t>فانئتسالا</a:t>
            </a:r>
            <a:r>
              <a:rPr dirty="0" sz="2600" spc="25">
                <a:latin typeface="Tahoma"/>
                <a:cs typeface="Tahoma"/>
              </a:rPr>
              <a:t> </a:t>
            </a:r>
            <a:r>
              <a:rPr dirty="0" sz="2600" spc="-55">
                <a:latin typeface="Tahoma"/>
                <a:cs typeface="Tahoma"/>
              </a:rPr>
              <a:t>فارطألل</a:t>
            </a:r>
            <a:r>
              <a:rPr dirty="0" sz="2600" spc="15">
                <a:latin typeface="Tahoma"/>
                <a:cs typeface="Tahoma"/>
              </a:rPr>
              <a:t> </a:t>
            </a:r>
            <a:r>
              <a:rPr dirty="0" sz="2600" spc="-265">
                <a:latin typeface="Tahoma"/>
                <a:cs typeface="Tahoma"/>
              </a:rPr>
              <a:t>نكمي</a:t>
            </a:r>
            <a:r>
              <a:rPr dirty="0" sz="2600" spc="30">
                <a:latin typeface="Tahoma"/>
                <a:cs typeface="Tahoma"/>
              </a:rPr>
              <a:t> </a:t>
            </a:r>
            <a:r>
              <a:rPr dirty="0" sz="2600" spc="-545" i="1">
                <a:latin typeface="Verdana"/>
                <a:cs typeface="Verdana"/>
              </a:rPr>
              <a:t>.</a:t>
            </a:r>
            <a:r>
              <a:rPr dirty="0" sz="2600" spc="-545">
                <a:latin typeface="Tahoma"/>
                <a:cs typeface="Tahoma"/>
              </a:rPr>
              <a:t>ةليلقلا</a:t>
            </a:r>
            <a:r>
              <a:rPr dirty="0" sz="2600" spc="30">
                <a:latin typeface="Tahoma"/>
                <a:cs typeface="Tahoma"/>
              </a:rPr>
              <a:t> </a:t>
            </a:r>
            <a:r>
              <a:rPr dirty="0" sz="2600">
                <a:latin typeface="Tahoma"/>
                <a:cs typeface="Tahoma"/>
              </a:rPr>
              <a:t>ةيمهألا</a:t>
            </a:r>
            <a:r>
              <a:rPr dirty="0" sz="2600" spc="15">
                <a:latin typeface="Tahoma"/>
                <a:cs typeface="Tahoma"/>
              </a:rPr>
              <a:t> </a:t>
            </a:r>
            <a:r>
              <a:rPr dirty="0" sz="2600" spc="180">
                <a:latin typeface="Tahoma"/>
                <a:cs typeface="Tahoma"/>
              </a:rPr>
              <a:t>تاذ</a:t>
            </a:r>
            <a:r>
              <a:rPr dirty="0" sz="2600">
                <a:latin typeface="Tahoma"/>
                <a:cs typeface="Tahoma"/>
              </a:rPr>
              <a:t> </a:t>
            </a:r>
            <a:r>
              <a:rPr dirty="0" sz="2600" spc="-430">
                <a:latin typeface="Tahoma"/>
                <a:cs typeface="Tahoma"/>
              </a:rPr>
              <a:t>اياضقلا</a:t>
            </a:r>
            <a:r>
              <a:rPr dirty="0" sz="2600" spc="15">
                <a:latin typeface="Tahoma"/>
                <a:cs typeface="Tahoma"/>
              </a:rPr>
              <a:t> </a:t>
            </a:r>
            <a:r>
              <a:rPr dirty="0" sz="2600" spc="160">
                <a:latin typeface="Tahoma"/>
                <a:cs typeface="Tahoma"/>
              </a:rPr>
              <a:t>وأ</a:t>
            </a:r>
            <a:r>
              <a:rPr dirty="0" sz="2600" spc="160">
                <a:latin typeface="Tahoma"/>
                <a:cs typeface="Tahoma"/>
              </a:rPr>
              <a:t> </a:t>
            </a:r>
            <a:r>
              <a:rPr dirty="0" sz="2600" spc="50">
                <a:latin typeface="Tahoma"/>
                <a:cs typeface="Tahoma"/>
              </a:rPr>
              <a:t>فارطألا</a:t>
            </a:r>
            <a:r>
              <a:rPr dirty="0" sz="2600" spc="-10">
                <a:latin typeface="Tahoma"/>
                <a:cs typeface="Tahoma"/>
              </a:rPr>
              <a:t> </a:t>
            </a:r>
            <a:r>
              <a:rPr dirty="0" sz="2600" spc="114">
                <a:latin typeface="Tahoma"/>
                <a:cs typeface="Tahoma"/>
              </a:rPr>
              <a:t>نأ</a:t>
            </a:r>
            <a:r>
              <a:rPr dirty="0" sz="2600" spc="125">
                <a:latin typeface="Tahoma"/>
                <a:cs typeface="Tahoma"/>
              </a:rPr>
              <a:t> </a:t>
            </a:r>
            <a:r>
              <a:rPr dirty="0" sz="2600" spc="130">
                <a:latin typeface="Tahoma"/>
                <a:cs typeface="Tahoma"/>
              </a:rPr>
              <a:t>مغرو</a:t>
            </a:r>
            <a:r>
              <a:rPr dirty="0" sz="2600" spc="135">
                <a:latin typeface="Tahoma"/>
                <a:cs typeface="Tahoma"/>
              </a:rPr>
              <a:t> </a:t>
            </a:r>
            <a:r>
              <a:rPr dirty="0" sz="2600" spc="-100" i="1">
                <a:latin typeface="Verdana"/>
                <a:cs typeface="Verdana"/>
              </a:rPr>
              <a:t>.</a:t>
            </a:r>
            <a:r>
              <a:rPr dirty="0" sz="2600" spc="-100">
                <a:latin typeface="Tahoma"/>
                <a:cs typeface="Tahoma"/>
              </a:rPr>
              <a:t>يعانطصالا</a:t>
            </a:r>
            <a:r>
              <a:rPr dirty="0" sz="2600" spc="125">
                <a:latin typeface="Tahoma"/>
                <a:cs typeface="Tahoma"/>
              </a:rPr>
              <a:t> </a:t>
            </a:r>
            <a:r>
              <a:rPr dirty="0" sz="2600" spc="-20">
                <a:latin typeface="Tahoma"/>
                <a:cs typeface="Tahoma"/>
              </a:rPr>
              <a:t>ءاكذلا</a:t>
            </a:r>
            <a:r>
              <a:rPr dirty="0" sz="2600" spc="145">
                <a:latin typeface="Tahoma"/>
                <a:cs typeface="Tahoma"/>
              </a:rPr>
              <a:t> </a:t>
            </a:r>
            <a:r>
              <a:rPr dirty="0" sz="2600" spc="114">
                <a:latin typeface="Tahoma"/>
                <a:cs typeface="Tahoma"/>
              </a:rPr>
              <a:t>جذومن</a:t>
            </a:r>
            <a:r>
              <a:rPr dirty="0" sz="2600" spc="130">
                <a:latin typeface="Tahoma"/>
                <a:cs typeface="Tahoma"/>
              </a:rPr>
              <a:t> </a:t>
            </a:r>
            <a:r>
              <a:rPr dirty="0" sz="2600" spc="-550">
                <a:latin typeface="Tahoma"/>
                <a:cs typeface="Tahoma"/>
              </a:rPr>
              <a:t>ةجيتن</a:t>
            </a:r>
            <a:r>
              <a:rPr dirty="0" sz="2600" spc="200">
                <a:latin typeface="Tahoma"/>
                <a:cs typeface="Tahoma"/>
              </a:rPr>
              <a:t> </a:t>
            </a:r>
            <a:r>
              <a:rPr dirty="0" sz="2600" spc="-295">
                <a:latin typeface="Tahoma"/>
                <a:cs typeface="Tahoma"/>
              </a:rPr>
              <a:t>ىلإ</a:t>
            </a:r>
            <a:r>
              <a:rPr dirty="0" sz="2600" spc="145">
                <a:latin typeface="Tahoma"/>
                <a:cs typeface="Tahoma"/>
              </a:rPr>
              <a:t> </a:t>
            </a:r>
            <a:r>
              <a:rPr dirty="0" sz="2600" spc="-165">
                <a:latin typeface="Tahoma"/>
                <a:cs typeface="Tahoma"/>
              </a:rPr>
              <a:t>رظنلا</a:t>
            </a:r>
            <a:r>
              <a:rPr dirty="0" sz="2600" spc="145">
                <a:latin typeface="Tahoma"/>
                <a:cs typeface="Tahoma"/>
              </a:rPr>
              <a:t> </a:t>
            </a:r>
            <a:r>
              <a:rPr dirty="0" sz="2600" spc="275">
                <a:latin typeface="Tahoma"/>
                <a:cs typeface="Tahoma"/>
              </a:rPr>
              <a:t>نود</a:t>
            </a:r>
            <a:r>
              <a:rPr dirty="0" sz="2600" spc="130">
                <a:latin typeface="Tahoma"/>
                <a:cs typeface="Tahoma"/>
              </a:rPr>
              <a:t> </a:t>
            </a:r>
            <a:r>
              <a:rPr dirty="0" sz="2600" spc="-425">
                <a:latin typeface="Tahoma"/>
                <a:cs typeface="Tahoma"/>
              </a:rPr>
              <a:t>اياضقلا</a:t>
            </a:r>
            <a:r>
              <a:rPr dirty="0" sz="2600" spc="210">
                <a:latin typeface="Tahoma"/>
                <a:cs typeface="Tahoma"/>
              </a:rPr>
              <a:t> </a:t>
            </a:r>
            <a:r>
              <a:rPr dirty="0" sz="2600" spc="-335">
                <a:latin typeface="Tahoma"/>
                <a:cs typeface="Tahoma"/>
              </a:rPr>
              <a:t>يف</a:t>
            </a:r>
            <a:r>
              <a:rPr dirty="0" sz="2600" spc="-335">
                <a:latin typeface="Tahoma"/>
                <a:cs typeface="Tahoma"/>
              </a:rPr>
              <a:t> </a:t>
            </a:r>
            <a:r>
              <a:rPr dirty="0" sz="2600" spc="-85">
                <a:latin typeface="Tahoma"/>
                <a:cs typeface="Tahoma"/>
              </a:rPr>
              <a:t>اهردصت</a:t>
            </a:r>
            <a:r>
              <a:rPr dirty="0" sz="2600" spc="-120">
                <a:latin typeface="Tahoma"/>
                <a:cs typeface="Tahoma"/>
              </a:rPr>
              <a:t> </a:t>
            </a:r>
            <a:r>
              <a:rPr dirty="0" sz="2600" spc="-509">
                <a:latin typeface="Tahoma"/>
                <a:cs typeface="Tahoma"/>
              </a:rPr>
              <a:t>يتلا</a:t>
            </a:r>
            <a:r>
              <a:rPr dirty="0" sz="2600" spc="65">
                <a:latin typeface="Tahoma"/>
                <a:cs typeface="Tahoma"/>
              </a:rPr>
              <a:t> </a:t>
            </a:r>
            <a:r>
              <a:rPr dirty="0" sz="2600" spc="-20">
                <a:latin typeface="Tahoma"/>
                <a:cs typeface="Tahoma"/>
              </a:rPr>
              <a:t>ماكحألا</a:t>
            </a:r>
            <a:r>
              <a:rPr dirty="0" sz="2600" spc="-185">
                <a:latin typeface="Tahoma"/>
                <a:cs typeface="Tahoma"/>
              </a:rPr>
              <a:t> </a:t>
            </a:r>
            <a:r>
              <a:rPr dirty="0" sz="2600" spc="120">
                <a:latin typeface="Tahoma"/>
                <a:cs typeface="Tahoma"/>
              </a:rPr>
              <a:t>نأ</a:t>
            </a:r>
            <a:r>
              <a:rPr dirty="0" sz="2600" spc="-15">
                <a:latin typeface="Tahoma"/>
                <a:cs typeface="Tahoma"/>
              </a:rPr>
              <a:t> </a:t>
            </a:r>
            <a:r>
              <a:rPr dirty="0" sz="2600" spc="-110">
                <a:latin typeface="Tahoma"/>
                <a:cs typeface="Tahoma"/>
              </a:rPr>
              <a:t>الإ</a:t>
            </a:r>
            <a:r>
              <a:rPr dirty="0" sz="2600" spc="5">
                <a:latin typeface="Tahoma"/>
                <a:cs typeface="Tahoma"/>
              </a:rPr>
              <a:t> </a:t>
            </a:r>
            <a:r>
              <a:rPr dirty="0" sz="2600" spc="-175">
                <a:latin typeface="Tahoma"/>
                <a:cs typeface="Tahoma"/>
              </a:rPr>
              <a:t>،مهتابلاطم</a:t>
            </a:r>
            <a:r>
              <a:rPr dirty="0" sz="2600" spc="-15">
                <a:latin typeface="Tahoma"/>
                <a:cs typeface="Tahoma"/>
              </a:rPr>
              <a:t> </a:t>
            </a:r>
            <a:r>
              <a:rPr dirty="0" sz="2600" spc="-204">
                <a:latin typeface="Tahoma"/>
                <a:cs typeface="Tahoma"/>
              </a:rPr>
              <a:t>ةعباتم</a:t>
            </a:r>
            <a:r>
              <a:rPr dirty="0" sz="2600" spc="5">
                <a:latin typeface="Tahoma"/>
                <a:cs typeface="Tahoma"/>
              </a:rPr>
              <a:t> </a:t>
            </a:r>
            <a:r>
              <a:rPr dirty="0" sz="2600" spc="-300">
                <a:latin typeface="Tahoma"/>
                <a:cs typeface="Tahoma"/>
              </a:rPr>
              <a:t>يف</a:t>
            </a:r>
            <a:r>
              <a:rPr dirty="0" sz="2600" spc="50">
                <a:latin typeface="Tahoma"/>
                <a:cs typeface="Tahoma"/>
              </a:rPr>
              <a:t> </a:t>
            </a:r>
            <a:r>
              <a:rPr dirty="0" sz="2600" spc="-254">
                <a:latin typeface="Tahoma"/>
                <a:cs typeface="Tahoma"/>
              </a:rPr>
              <a:t>رارمتسالا</a:t>
            </a:r>
            <a:r>
              <a:rPr dirty="0" sz="2600" spc="50">
                <a:latin typeface="Tahoma"/>
                <a:cs typeface="Tahoma"/>
              </a:rPr>
              <a:t> </a:t>
            </a:r>
            <a:r>
              <a:rPr dirty="0" sz="2600" spc="-465">
                <a:latin typeface="Tahoma"/>
                <a:cs typeface="Tahoma"/>
              </a:rPr>
              <a:t>راتخت</a:t>
            </a:r>
            <a:r>
              <a:rPr dirty="0" sz="2600" spc="60">
                <a:latin typeface="Tahoma"/>
                <a:cs typeface="Tahoma"/>
              </a:rPr>
              <a:t> </a:t>
            </a:r>
            <a:r>
              <a:rPr dirty="0" sz="2600">
                <a:latin typeface="Tahoma"/>
                <a:cs typeface="Tahoma"/>
              </a:rPr>
              <a:t>دق</a:t>
            </a:r>
            <a:r>
              <a:rPr dirty="0" sz="2600" spc="-15">
                <a:latin typeface="Tahoma"/>
                <a:cs typeface="Tahoma"/>
              </a:rPr>
              <a:t> </a:t>
            </a:r>
            <a:r>
              <a:rPr dirty="0" sz="2600" spc="-165">
                <a:latin typeface="Tahoma"/>
                <a:cs typeface="Tahoma"/>
              </a:rPr>
              <a:t>ةررضتملا</a:t>
            </a:r>
            <a:r>
              <a:rPr dirty="0" sz="2600" spc="-165">
                <a:latin typeface="Tahoma"/>
                <a:cs typeface="Tahoma"/>
              </a:rPr>
              <a:t> </a:t>
            </a:r>
            <a:r>
              <a:rPr dirty="0" sz="2600" spc="-355">
                <a:latin typeface="Tahoma"/>
                <a:cs typeface="Tahoma"/>
              </a:rPr>
              <a:t>طيسولا</a:t>
            </a:r>
            <a:r>
              <a:rPr dirty="0" sz="2600" spc="150">
                <a:latin typeface="Tahoma"/>
                <a:cs typeface="Tahoma"/>
              </a:rPr>
              <a:t> </a:t>
            </a:r>
            <a:r>
              <a:rPr dirty="0" sz="2600">
                <a:latin typeface="Tahoma"/>
                <a:cs typeface="Tahoma"/>
              </a:rPr>
              <a:t>ماكحأك</a:t>
            </a:r>
            <a:r>
              <a:rPr dirty="0" sz="2600" spc="165">
                <a:latin typeface="Tahoma"/>
                <a:cs typeface="Tahoma"/>
              </a:rPr>
              <a:t> </a:t>
            </a:r>
            <a:r>
              <a:rPr dirty="0" sz="2600" spc="-535">
                <a:latin typeface="Tahoma"/>
                <a:cs typeface="Tahoma"/>
              </a:rPr>
              <a:t>ام</a:t>
            </a:r>
            <a:r>
              <a:rPr dirty="0" baseline="2136" sz="3900" spc="-802">
                <a:latin typeface="Tahoma"/>
                <a:cs typeface="Tahoma"/>
              </a:rPr>
              <a:t>"</a:t>
            </a:r>
            <a:r>
              <a:rPr dirty="0" baseline="2136" sz="3900" spc="254">
                <a:latin typeface="Tahoma"/>
                <a:cs typeface="Tahoma"/>
              </a:rPr>
              <a:t> </a:t>
            </a:r>
            <a:r>
              <a:rPr dirty="0" sz="2600" spc="-85">
                <a:latin typeface="Tahoma"/>
                <a:cs typeface="Tahoma"/>
              </a:rPr>
              <a:t>امت</a:t>
            </a:r>
            <a:r>
              <a:rPr dirty="0" sz="2600" spc="320">
                <a:latin typeface="Tahoma"/>
                <a:cs typeface="Tahoma"/>
              </a:rPr>
              <a:t> </a:t>
            </a:r>
            <a:r>
              <a:rPr dirty="0" sz="2600" spc="-720">
                <a:latin typeface="Tahoma"/>
                <a:cs typeface="Tahoma"/>
              </a:rPr>
              <a:t>ذيفنتلل</a:t>
            </a:r>
            <a:r>
              <a:rPr dirty="0" sz="2600" spc="480">
                <a:latin typeface="Tahoma"/>
                <a:cs typeface="Tahoma"/>
              </a:rPr>
              <a:t> </a:t>
            </a:r>
            <a:r>
              <a:rPr dirty="0" sz="2600" spc="-425">
                <a:latin typeface="Tahoma"/>
                <a:cs typeface="Tahoma"/>
              </a:rPr>
              <a:t>ةلباق</a:t>
            </a:r>
            <a:r>
              <a:rPr dirty="0" sz="2600" spc="300">
                <a:latin typeface="Tahoma"/>
                <a:cs typeface="Tahoma"/>
              </a:rPr>
              <a:t> </a:t>
            </a:r>
            <a:r>
              <a:rPr dirty="0" sz="2600" spc="-55">
                <a:latin typeface="Tahoma"/>
                <a:cs typeface="Tahoma"/>
              </a:rPr>
              <a:t>يعانطصالا</a:t>
            </a:r>
            <a:r>
              <a:rPr dirty="0" sz="2600" spc="295">
                <a:latin typeface="Tahoma"/>
                <a:cs typeface="Tahoma"/>
              </a:rPr>
              <a:t> </a:t>
            </a:r>
            <a:r>
              <a:rPr dirty="0" sz="2600" spc="-180">
                <a:latin typeface="Tahoma"/>
                <a:cs typeface="Tahoma"/>
              </a:rPr>
              <a:t>ءاكذلاب</a:t>
            </a:r>
            <a:r>
              <a:rPr dirty="0" sz="2600" spc="315">
                <a:latin typeface="Tahoma"/>
                <a:cs typeface="Tahoma"/>
              </a:rPr>
              <a:t> </a:t>
            </a:r>
            <a:r>
              <a:rPr dirty="0" sz="2600" spc="155">
                <a:latin typeface="Tahoma"/>
                <a:cs typeface="Tahoma"/>
              </a:rPr>
              <a:t>ةموعدملا</a:t>
            </a:r>
            <a:r>
              <a:rPr dirty="0" sz="2600" spc="295">
                <a:latin typeface="Tahoma"/>
                <a:cs typeface="Tahoma"/>
              </a:rPr>
              <a:t> </a:t>
            </a:r>
            <a:r>
              <a:rPr dirty="0" sz="2600" spc="-10">
                <a:latin typeface="Tahoma"/>
                <a:cs typeface="Tahoma"/>
              </a:rPr>
              <a:t>ةطاسولا</a:t>
            </a:r>
            <a:r>
              <a:rPr dirty="0" sz="2600" spc="-10">
                <a:latin typeface="Tahoma"/>
                <a:cs typeface="Tahoma"/>
              </a:rPr>
              <a:t> </a:t>
            </a:r>
            <a:r>
              <a:rPr dirty="0" sz="2600" spc="-455" i="1">
                <a:latin typeface="Verdana"/>
                <a:cs typeface="Verdana"/>
              </a:rPr>
              <a:t>.</a:t>
            </a:r>
            <a:r>
              <a:rPr dirty="0" sz="2600" spc="-455">
                <a:latin typeface="Tahoma"/>
                <a:cs typeface="Tahoma"/>
              </a:rPr>
              <a:t>يرشبلا</a:t>
            </a:r>
            <a:endParaRPr sz="2600">
              <a:latin typeface="Tahoma"/>
              <a:cs typeface="Tahoma"/>
            </a:endParaRPr>
          </a:p>
        </p:txBody>
      </p:sp>
      <p:sp>
        <p:nvSpPr>
          <p:cNvPr id="5" name="object 5" descr=""/>
          <p:cNvSpPr/>
          <p:nvPr/>
        </p:nvSpPr>
        <p:spPr>
          <a:xfrm>
            <a:off x="11780519" y="6202464"/>
            <a:ext cx="90170" cy="402590"/>
          </a:xfrm>
          <a:custGeom>
            <a:avLst/>
            <a:gdLst/>
            <a:ahLst/>
            <a:cxnLst/>
            <a:rect l="l" t="t" r="r" b="b"/>
            <a:pathLst>
              <a:path w="90170" h="402590">
                <a:moveTo>
                  <a:pt x="89916" y="0"/>
                </a:moveTo>
                <a:lnTo>
                  <a:pt x="0" y="0"/>
                </a:lnTo>
                <a:lnTo>
                  <a:pt x="0" y="402336"/>
                </a:lnTo>
                <a:lnTo>
                  <a:pt x="89916" y="402336"/>
                </a:lnTo>
                <a:lnTo>
                  <a:pt x="8991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" name="object 6" descr=""/>
          <p:cNvSpPr txBox="1"/>
          <p:nvPr/>
        </p:nvSpPr>
        <p:spPr>
          <a:xfrm>
            <a:off x="4998720" y="1784604"/>
            <a:ext cx="1630680" cy="585470"/>
          </a:xfrm>
          <a:prstGeom prst="rect">
            <a:avLst/>
          </a:prstGeom>
          <a:solidFill>
            <a:srgbClr val="FFFFFF"/>
          </a:solidFill>
        </p:spPr>
        <p:txBody>
          <a:bodyPr wrap="square" lIns="0" tIns="27305" rIns="0" bIns="0" rtlCol="0" vert="horz">
            <a:spAutoFit/>
          </a:bodyPr>
          <a:lstStyle/>
          <a:p>
            <a:pPr algn="r" marL="102870" marR="104139">
              <a:lnSpc>
                <a:spcPct val="100000"/>
              </a:lnSpc>
              <a:spcBef>
                <a:spcPts val="215"/>
              </a:spcBef>
            </a:pPr>
            <a:r>
              <a:rPr dirty="0" sz="3200" spc="-994" b="1">
                <a:solidFill>
                  <a:srgbClr val="FF0000"/>
                </a:solidFill>
                <a:latin typeface="Tahoma"/>
                <a:cs typeface="Tahoma"/>
              </a:rPr>
              <a:t>اينوتس</a:t>
            </a:r>
            <a:r>
              <a:rPr dirty="0" sz="3200" spc="-46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3200" spc="-125" b="1">
                <a:solidFill>
                  <a:srgbClr val="FF0000"/>
                </a:solidFill>
                <a:latin typeface="Tahoma"/>
                <a:cs typeface="Tahoma"/>
              </a:rPr>
              <a:t>أ</a:t>
            </a:r>
            <a:endParaRPr sz="3200">
              <a:latin typeface="Tahoma"/>
              <a:cs typeface="Tahoma"/>
            </a:endParaRPr>
          </a:p>
        </p:txBody>
      </p:sp>
      <p:sp>
        <p:nvSpPr>
          <p:cNvPr id="7" name="object 7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294892" y="652144"/>
            <a:ext cx="98425" cy="149225"/>
          </a:xfrm>
          <a:prstGeom prst="rect">
            <a:avLst/>
          </a:prstGeom>
        </p:spPr>
      </p:pic>
      <p:sp>
        <p:nvSpPr>
          <p:cNvPr id="3" name="object 3" descr=""/>
          <p:cNvSpPr txBox="1"/>
          <p:nvPr/>
        </p:nvSpPr>
        <p:spPr>
          <a:xfrm>
            <a:off x="7488681" y="366522"/>
            <a:ext cx="3515360" cy="7264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581025" marR="580390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12700" marR="5080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ctr" marL="12700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4" name="object 4" descr=""/>
          <p:cNvSpPr/>
          <p:nvPr/>
        </p:nvSpPr>
        <p:spPr>
          <a:xfrm>
            <a:off x="457200" y="1426463"/>
            <a:ext cx="11506200" cy="4909185"/>
          </a:xfrm>
          <a:custGeom>
            <a:avLst/>
            <a:gdLst/>
            <a:ahLst/>
            <a:cxnLst/>
            <a:rect l="l" t="t" r="r" b="b"/>
            <a:pathLst>
              <a:path w="11506200" h="4909185">
                <a:moveTo>
                  <a:pt x="11506200" y="0"/>
                </a:moveTo>
                <a:lnTo>
                  <a:pt x="0" y="0"/>
                </a:lnTo>
                <a:lnTo>
                  <a:pt x="0" y="4908804"/>
                </a:lnTo>
                <a:lnTo>
                  <a:pt x="11506200" y="4908804"/>
                </a:lnTo>
                <a:lnTo>
                  <a:pt x="115062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 descr="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algn="r" marL="38100" marR="31115">
              <a:lnSpc>
                <a:spcPct val="100000"/>
              </a:lnSpc>
              <a:spcBef>
                <a:spcPts val="100"/>
              </a:spcBef>
            </a:pPr>
            <a:r>
              <a:rPr dirty="0" spc="-140"/>
              <a:t>ةدايقلاو</a:t>
            </a:r>
            <a:r>
              <a:rPr dirty="0" spc="-5"/>
              <a:t> </a:t>
            </a:r>
            <a:r>
              <a:rPr dirty="0" spc="-285"/>
              <a:t>تاقرسلاب</a:t>
            </a:r>
            <a:r>
              <a:rPr dirty="0" spc="145"/>
              <a:t> </a:t>
            </a:r>
            <a:r>
              <a:rPr dirty="0" spc="-170"/>
              <a:t>ةقلعتملا</a:t>
            </a:r>
            <a:r>
              <a:rPr dirty="0" spc="30"/>
              <a:t> </a:t>
            </a:r>
            <a:r>
              <a:rPr dirty="0" spc="-295"/>
              <a:t>اياضقلا</a:t>
            </a:r>
            <a:r>
              <a:rPr dirty="0" spc="155"/>
              <a:t> </a:t>
            </a:r>
            <a:r>
              <a:rPr dirty="0" spc="-145"/>
              <a:t>فالآب</a:t>
            </a:r>
            <a:r>
              <a:rPr dirty="0" spc="5"/>
              <a:t> </a:t>
            </a:r>
            <a:r>
              <a:rPr dirty="0" spc="-285"/>
              <a:t>تبلا</a:t>
            </a:r>
            <a:r>
              <a:rPr dirty="0" spc="145"/>
              <a:t> </a:t>
            </a:r>
            <a:r>
              <a:rPr dirty="0" spc="-120"/>
              <a:t>يف</a:t>
            </a:r>
            <a:r>
              <a:rPr dirty="0" spc="55"/>
              <a:t> </a:t>
            </a:r>
            <a:r>
              <a:rPr dirty="0" spc="-50"/>
              <a:t>يعانطصالا</a:t>
            </a:r>
            <a:r>
              <a:rPr dirty="0" spc="100"/>
              <a:t> </a:t>
            </a:r>
            <a:r>
              <a:rPr dirty="0" spc="-10"/>
              <a:t>ءاكذلا</a:t>
            </a:r>
            <a:r>
              <a:rPr dirty="0" spc="105"/>
              <a:t> </a:t>
            </a:r>
            <a:r>
              <a:rPr dirty="0" baseline="6172" sz="2700" spc="-442"/>
              <a:t>مدختسيُ</a:t>
            </a:r>
            <a:r>
              <a:rPr dirty="0" baseline="6172" sz="2700" spc="-44"/>
              <a:t>  </a:t>
            </a:r>
            <a:r>
              <a:rPr dirty="0" sz="1800" spc="-385"/>
              <a:t>،نيصلاب</a:t>
            </a:r>
            <a:r>
              <a:rPr dirty="0" sz="1800" spc="185"/>
              <a:t> </a:t>
            </a:r>
            <a:r>
              <a:rPr dirty="0" sz="1800" spc="-370"/>
              <a:t>غنايجشت</a:t>
            </a:r>
            <a:r>
              <a:rPr dirty="0" sz="1800" spc="185"/>
              <a:t> </a:t>
            </a:r>
            <a:r>
              <a:rPr dirty="0" sz="1800" spc="125"/>
              <a:t>ةعطاقم</a:t>
            </a:r>
            <a:r>
              <a:rPr dirty="0" sz="1800" spc="90"/>
              <a:t> </a:t>
            </a:r>
            <a:r>
              <a:rPr dirty="0" sz="1800" spc="-310"/>
              <a:t>يف</a:t>
            </a:r>
            <a:endParaRPr sz="1800"/>
          </a:p>
          <a:p>
            <a:pPr algn="r" marL="38100" marR="30480">
              <a:lnSpc>
                <a:spcPct val="160000"/>
              </a:lnSpc>
            </a:pPr>
            <a:r>
              <a:rPr dirty="0" spc="-345"/>
              <a:t>ةيئاضقلا</a:t>
            </a:r>
            <a:r>
              <a:rPr dirty="0" spc="245"/>
              <a:t> </a:t>
            </a:r>
            <a:r>
              <a:rPr dirty="0"/>
              <a:t>ىواعدلا</a:t>
            </a:r>
            <a:r>
              <a:rPr dirty="0" spc="305"/>
              <a:t> </a:t>
            </a:r>
            <a:r>
              <a:rPr dirty="0" spc="235"/>
              <a:t>نم</a:t>
            </a:r>
            <a:r>
              <a:rPr dirty="0" spc="285"/>
              <a:t> </a:t>
            </a:r>
            <a:r>
              <a:rPr dirty="0" i="1">
                <a:latin typeface="Verdana"/>
                <a:cs typeface="Verdana"/>
              </a:rPr>
              <a:t>%</a:t>
            </a:r>
            <a:r>
              <a:rPr dirty="0"/>
              <a:t>۷۰</a:t>
            </a:r>
            <a:r>
              <a:rPr dirty="0" spc="285"/>
              <a:t> </a:t>
            </a:r>
            <a:r>
              <a:rPr dirty="0" spc="240"/>
              <a:t>نم</a:t>
            </a:r>
            <a:r>
              <a:rPr dirty="0" spc="290"/>
              <a:t> </a:t>
            </a:r>
            <a:r>
              <a:rPr dirty="0" spc="-305"/>
              <a:t>رثكأ</a:t>
            </a:r>
            <a:r>
              <a:rPr dirty="0" spc="295"/>
              <a:t> </a:t>
            </a:r>
            <a:r>
              <a:rPr dirty="0" spc="-295"/>
              <a:t>اياضقلا</a:t>
            </a:r>
            <a:r>
              <a:rPr dirty="0" spc="300"/>
              <a:t> </a:t>
            </a:r>
            <a:r>
              <a:rPr dirty="0" spc="310"/>
              <a:t>هذه</a:t>
            </a:r>
            <a:r>
              <a:rPr dirty="0" spc="290"/>
              <a:t> </a:t>
            </a:r>
            <a:r>
              <a:rPr dirty="0" spc="-270"/>
              <a:t>لثمت</a:t>
            </a:r>
            <a:r>
              <a:rPr dirty="0" spc="285"/>
              <a:t> </a:t>
            </a:r>
            <a:r>
              <a:rPr dirty="0" spc="-140" i="1">
                <a:latin typeface="Verdana"/>
                <a:cs typeface="Verdana"/>
              </a:rPr>
              <a:t>.</a:t>
            </a:r>
            <a:r>
              <a:rPr dirty="0" spc="-140"/>
              <a:t>ةاضقلا</a:t>
            </a:r>
            <a:r>
              <a:rPr dirty="0" spc="285"/>
              <a:t> </a:t>
            </a:r>
            <a:r>
              <a:rPr dirty="0" spc="-295"/>
              <a:t>لبق</a:t>
            </a:r>
            <a:r>
              <a:rPr dirty="0" spc="290"/>
              <a:t> </a:t>
            </a:r>
            <a:r>
              <a:rPr dirty="0" spc="240"/>
              <a:t>نم</a:t>
            </a:r>
            <a:r>
              <a:rPr dirty="0" spc="295"/>
              <a:t> </a:t>
            </a:r>
            <a:r>
              <a:rPr dirty="0" spc="-655"/>
              <a:t>اق</a:t>
            </a:r>
            <a:r>
              <a:rPr dirty="0" baseline="18518" sz="2700" spc="-982"/>
              <a:t>"</a:t>
            </a:r>
            <a:r>
              <a:rPr dirty="0" baseline="18518" sz="2700" spc="375"/>
              <a:t> </a:t>
            </a:r>
            <a:r>
              <a:rPr dirty="0" sz="1800" spc="-10"/>
              <a:t>حال</a:t>
            </a:r>
            <a:r>
              <a:rPr dirty="0" sz="1800" spc="285"/>
              <a:t> </a:t>
            </a:r>
            <a:r>
              <a:rPr dirty="0" sz="1800" spc="-295"/>
              <a:t>اياضقلا</a:t>
            </a:r>
            <a:r>
              <a:rPr dirty="0" sz="1800" spc="305"/>
              <a:t> </a:t>
            </a:r>
            <a:r>
              <a:rPr dirty="0" sz="1800" spc="310"/>
              <a:t>هذه</a:t>
            </a:r>
            <a:r>
              <a:rPr dirty="0" sz="1800" spc="290"/>
              <a:t> </a:t>
            </a:r>
            <a:r>
              <a:rPr dirty="0" baseline="20061" sz="2700" spc="-322"/>
              <a:t>عجارتُ</a:t>
            </a:r>
            <a:r>
              <a:rPr dirty="0" baseline="20061" sz="2700" spc="-142"/>
              <a:t> </a:t>
            </a:r>
            <a:r>
              <a:rPr dirty="0" sz="1800" spc="240"/>
              <a:t>و</a:t>
            </a:r>
            <a:r>
              <a:rPr dirty="0" sz="1800" spc="290"/>
              <a:t> </a:t>
            </a:r>
            <a:r>
              <a:rPr dirty="0" sz="1800" spc="-10"/>
              <a:t>،ةرطخلا</a:t>
            </a:r>
            <a:r>
              <a:rPr dirty="0" sz="1800" spc="-10"/>
              <a:t> </a:t>
            </a:r>
            <a:r>
              <a:rPr dirty="0" sz="1800" spc="-175"/>
              <a:t>يلآلا</a:t>
            </a:r>
            <a:r>
              <a:rPr dirty="0" sz="1800" spc="50"/>
              <a:t> </a:t>
            </a:r>
            <a:r>
              <a:rPr dirty="0" sz="1800" spc="-225"/>
              <a:t>ملعتلا</a:t>
            </a:r>
            <a:r>
              <a:rPr dirty="0" sz="1800" spc="140"/>
              <a:t> </a:t>
            </a:r>
            <a:r>
              <a:rPr dirty="0" sz="1800"/>
              <a:t>جذامن</a:t>
            </a:r>
            <a:r>
              <a:rPr dirty="0" sz="1800" spc="145"/>
              <a:t> </a:t>
            </a:r>
            <a:r>
              <a:rPr dirty="0" sz="1800" spc="-295"/>
              <a:t>بيردت</a:t>
            </a:r>
            <a:r>
              <a:rPr dirty="0" sz="1800" spc="155"/>
              <a:t> </a:t>
            </a:r>
            <a:r>
              <a:rPr dirty="0" sz="1800" spc="-135"/>
              <a:t>نكمي</a:t>
            </a:r>
            <a:r>
              <a:rPr dirty="0" sz="1800" spc="150"/>
              <a:t> </a:t>
            </a:r>
            <a:r>
              <a:rPr dirty="0" sz="1800" spc="-100"/>
              <a:t>،تافلاخملا</a:t>
            </a:r>
            <a:r>
              <a:rPr dirty="0" sz="1800" spc="150"/>
              <a:t> </a:t>
            </a:r>
            <a:r>
              <a:rPr dirty="0" sz="1800"/>
              <a:t>هذهل</a:t>
            </a:r>
            <a:r>
              <a:rPr dirty="0" sz="1800" spc="145"/>
              <a:t> </a:t>
            </a:r>
            <a:r>
              <a:rPr dirty="0" sz="1800" spc="-459"/>
              <a:t>ريبكلا</a:t>
            </a:r>
            <a:r>
              <a:rPr dirty="0" sz="1800" spc="170"/>
              <a:t> </a:t>
            </a:r>
            <a:r>
              <a:rPr dirty="0" sz="1800" spc="-265"/>
              <a:t>راركتلا</a:t>
            </a:r>
            <a:r>
              <a:rPr dirty="0" sz="1800" spc="140"/>
              <a:t> </a:t>
            </a:r>
            <a:r>
              <a:rPr dirty="0" sz="1800" spc="-315"/>
              <a:t>لضفب</a:t>
            </a:r>
            <a:r>
              <a:rPr dirty="0" sz="1800" spc="175"/>
              <a:t> </a:t>
            </a:r>
            <a:r>
              <a:rPr dirty="0" sz="1800" spc="-175" i="1">
                <a:latin typeface="Verdana"/>
                <a:cs typeface="Verdana"/>
              </a:rPr>
              <a:t>.</a:t>
            </a:r>
            <a:r>
              <a:rPr dirty="0" sz="1800" spc="-175"/>
              <a:t>ةريغص</a:t>
            </a:r>
            <a:r>
              <a:rPr dirty="0" sz="1800" spc="145"/>
              <a:t> </a:t>
            </a:r>
            <a:r>
              <a:rPr dirty="0" sz="1800" spc="-170"/>
              <a:t>ةيلام</a:t>
            </a:r>
            <a:r>
              <a:rPr dirty="0" sz="1800" spc="135"/>
              <a:t> </a:t>
            </a:r>
            <a:r>
              <a:rPr dirty="0" sz="1800" spc="-285"/>
              <a:t>غلابمب</a:t>
            </a:r>
            <a:r>
              <a:rPr dirty="0" sz="1800" spc="155"/>
              <a:t> </a:t>
            </a:r>
            <a:r>
              <a:rPr dirty="0" sz="1800" spc="-385"/>
              <a:t>قلعتت</a:t>
            </a:r>
            <a:r>
              <a:rPr dirty="0" sz="1800" spc="175"/>
              <a:t> </a:t>
            </a:r>
            <a:r>
              <a:rPr dirty="0" sz="1800" spc="-350"/>
              <a:t>يتلا</a:t>
            </a:r>
            <a:r>
              <a:rPr dirty="0" sz="1800" spc="170"/>
              <a:t> </a:t>
            </a:r>
            <a:r>
              <a:rPr dirty="0" sz="1800" spc="-315"/>
              <a:t>ةطيسبلا</a:t>
            </a:r>
            <a:r>
              <a:rPr dirty="0" sz="1800" spc="-315"/>
              <a:t> </a:t>
            </a:r>
            <a:r>
              <a:rPr dirty="0" sz="1800" spc="-100" i="1">
                <a:latin typeface="Verdana"/>
                <a:cs typeface="Verdana"/>
              </a:rPr>
              <a:t>.</a:t>
            </a:r>
            <a:r>
              <a:rPr dirty="0" sz="1800" spc="-100"/>
              <a:t>ةعرسو</a:t>
            </a:r>
            <a:r>
              <a:rPr dirty="0" sz="1800" spc="-60"/>
              <a:t> </a:t>
            </a:r>
            <a:r>
              <a:rPr dirty="0" sz="1800" spc="-165"/>
              <a:t>ةءافكب</a:t>
            </a:r>
            <a:r>
              <a:rPr dirty="0" sz="1800" spc="-50"/>
              <a:t> </a:t>
            </a:r>
            <a:r>
              <a:rPr dirty="0" sz="1800" spc="-295"/>
              <a:t>اياضقلا</a:t>
            </a:r>
            <a:r>
              <a:rPr dirty="0" sz="1800" spc="-55"/>
              <a:t> </a:t>
            </a:r>
            <a:r>
              <a:rPr dirty="0" sz="1800" spc="235"/>
              <a:t>نم</a:t>
            </a:r>
            <a:r>
              <a:rPr dirty="0" sz="1800" spc="-45"/>
              <a:t> </a:t>
            </a:r>
            <a:r>
              <a:rPr dirty="0" sz="1800" spc="-155"/>
              <a:t>عونلا</a:t>
            </a:r>
            <a:r>
              <a:rPr dirty="0" sz="1800" spc="-25"/>
              <a:t> </a:t>
            </a:r>
            <a:r>
              <a:rPr dirty="0" sz="1800" spc="254"/>
              <a:t>اذه</a:t>
            </a:r>
            <a:r>
              <a:rPr dirty="0" sz="1800" spc="-60"/>
              <a:t> </a:t>
            </a:r>
            <a:r>
              <a:rPr dirty="0" sz="1800" spc="190"/>
              <a:t>عم</a:t>
            </a:r>
            <a:r>
              <a:rPr dirty="0" sz="1800" spc="-55"/>
              <a:t> </a:t>
            </a:r>
            <a:r>
              <a:rPr dirty="0" sz="1800" spc="-85"/>
              <a:t>لماعتلا</a:t>
            </a:r>
            <a:r>
              <a:rPr dirty="0" sz="1800" spc="-45"/>
              <a:t> </a:t>
            </a:r>
            <a:r>
              <a:rPr dirty="0" sz="1800" spc="-25"/>
              <a:t>ىلع</a:t>
            </a:r>
            <a:endParaRPr sz="1800">
              <a:latin typeface="Verdana"/>
              <a:cs typeface="Verdana"/>
            </a:endParaRPr>
          </a:p>
          <a:p>
            <a:pPr algn="r" marL="38100" marR="30480">
              <a:lnSpc>
                <a:spcPct val="160000"/>
              </a:lnSpc>
            </a:pPr>
            <a:r>
              <a:rPr dirty="0" spc="-300"/>
              <a:t>بلطتت</a:t>
            </a:r>
            <a:r>
              <a:rPr dirty="0" spc="165"/>
              <a:t> </a:t>
            </a:r>
            <a:r>
              <a:rPr dirty="0" spc="-55"/>
              <a:t>ال</a:t>
            </a:r>
            <a:r>
              <a:rPr dirty="0" spc="190"/>
              <a:t> </a:t>
            </a:r>
            <a:r>
              <a:rPr dirty="0" spc="-350"/>
              <a:t>يتلا</a:t>
            </a:r>
            <a:r>
              <a:rPr dirty="0" spc="210"/>
              <a:t> </a:t>
            </a:r>
            <a:r>
              <a:rPr dirty="0" spc="-285" i="1">
                <a:latin typeface="Verdana"/>
                <a:cs typeface="Verdana"/>
              </a:rPr>
              <a:t>"</a:t>
            </a:r>
            <a:r>
              <a:rPr dirty="0" spc="-285"/>
              <a:t>تنرتنإلا</a:t>
            </a:r>
            <a:r>
              <a:rPr dirty="0" spc="190"/>
              <a:t> </a:t>
            </a:r>
            <a:r>
              <a:rPr dirty="0"/>
              <a:t>مكاحم</a:t>
            </a:r>
            <a:r>
              <a:rPr dirty="0" i="1">
                <a:latin typeface="Verdana"/>
                <a:cs typeface="Verdana"/>
              </a:rPr>
              <a:t>"</a:t>
            </a:r>
            <a:r>
              <a:rPr dirty="0" spc="105" i="1">
                <a:latin typeface="Verdana"/>
                <a:cs typeface="Verdana"/>
              </a:rPr>
              <a:t> </a:t>
            </a:r>
            <a:r>
              <a:rPr dirty="0" spc="-280"/>
              <a:t>ربع</a:t>
            </a:r>
            <a:r>
              <a:rPr dirty="0" spc="175"/>
              <a:t> </a:t>
            </a:r>
            <a:r>
              <a:rPr dirty="0"/>
              <a:t>نآلا</a:t>
            </a:r>
            <a:r>
              <a:rPr dirty="0" spc="175"/>
              <a:t> </a:t>
            </a:r>
            <a:r>
              <a:rPr dirty="0" baseline="20061" sz="2700" spc="-217"/>
              <a:t>لحتُ</a:t>
            </a:r>
            <a:r>
              <a:rPr dirty="0" baseline="20061" sz="2700" spc="37"/>
              <a:t>  </a:t>
            </a:r>
            <a:r>
              <a:rPr dirty="0" sz="1800" spc="-270"/>
              <a:t>ةينوناقلا</a:t>
            </a:r>
            <a:r>
              <a:rPr dirty="0" sz="1800" spc="195"/>
              <a:t> </a:t>
            </a:r>
            <a:r>
              <a:rPr dirty="0" sz="1800" spc="-295"/>
              <a:t>اياضقلا</a:t>
            </a:r>
            <a:r>
              <a:rPr dirty="0" sz="1800" spc="175"/>
              <a:t> </a:t>
            </a:r>
            <a:r>
              <a:rPr dirty="0" sz="1800" spc="-315"/>
              <a:t>نييالم</a:t>
            </a:r>
            <a:r>
              <a:rPr dirty="0" sz="1800" spc="195"/>
              <a:t> </a:t>
            </a:r>
            <a:r>
              <a:rPr dirty="0" sz="1800" spc="80"/>
              <a:t>نأ</a:t>
            </a:r>
            <a:r>
              <a:rPr dirty="0" sz="1800" spc="175"/>
              <a:t> </a:t>
            </a:r>
            <a:r>
              <a:rPr dirty="0" sz="1800" spc="-320"/>
              <a:t>ةيبعشلا</a:t>
            </a:r>
            <a:r>
              <a:rPr dirty="0" sz="1800" spc="180"/>
              <a:t> </a:t>
            </a:r>
            <a:r>
              <a:rPr dirty="0" sz="1800" spc="-320"/>
              <a:t>نيصلا</a:t>
            </a:r>
            <a:r>
              <a:rPr dirty="0" sz="1800" spc="180"/>
              <a:t> </a:t>
            </a:r>
            <a:r>
              <a:rPr dirty="0" sz="1800"/>
              <a:t>ةيروهمج</a:t>
            </a:r>
            <a:r>
              <a:rPr dirty="0" sz="1800" spc="175"/>
              <a:t> </a:t>
            </a:r>
            <a:r>
              <a:rPr dirty="0" sz="1800" spc="-95"/>
              <a:t>تنلعأ</a:t>
            </a:r>
            <a:r>
              <a:rPr dirty="0" sz="1800" spc="175"/>
              <a:t> </a:t>
            </a:r>
            <a:r>
              <a:rPr dirty="0" sz="1800" spc="-25"/>
              <a:t>دقو</a:t>
            </a:r>
            <a:r>
              <a:rPr dirty="0" sz="1800" spc="-25"/>
              <a:t> </a:t>
            </a:r>
            <a:r>
              <a:rPr dirty="0" sz="1800" spc="-80"/>
              <a:t>حمستو</a:t>
            </a:r>
            <a:r>
              <a:rPr dirty="0" sz="1800" spc="-65"/>
              <a:t> </a:t>
            </a:r>
            <a:r>
              <a:rPr dirty="0" sz="1800" spc="-70"/>
              <a:t>،يعانطصالا</a:t>
            </a:r>
            <a:r>
              <a:rPr dirty="0" sz="1800" spc="80"/>
              <a:t> </a:t>
            </a:r>
            <a:r>
              <a:rPr dirty="0" sz="1800" spc="-140"/>
              <a:t>ءاكذلاب</a:t>
            </a:r>
            <a:r>
              <a:rPr dirty="0" sz="1800" spc="100"/>
              <a:t> </a:t>
            </a:r>
            <a:r>
              <a:rPr dirty="0" sz="1800"/>
              <a:t>نيموعدم</a:t>
            </a:r>
            <a:r>
              <a:rPr dirty="0" sz="1800" spc="85"/>
              <a:t> </a:t>
            </a:r>
            <a:r>
              <a:rPr dirty="0" sz="1800" spc="-540"/>
              <a:t>نييرشب</a:t>
            </a:r>
            <a:r>
              <a:rPr dirty="0" sz="1800" spc="165"/>
              <a:t> </a:t>
            </a:r>
            <a:r>
              <a:rPr dirty="0" sz="1800" spc="-335"/>
              <a:t>ريغ</a:t>
            </a:r>
            <a:r>
              <a:rPr dirty="0" sz="1800" spc="155"/>
              <a:t> </a:t>
            </a:r>
            <a:r>
              <a:rPr dirty="0" sz="1800" spc="-35"/>
              <a:t>ةاضق</a:t>
            </a:r>
            <a:r>
              <a:rPr dirty="0" sz="1800" spc="95"/>
              <a:t> </a:t>
            </a:r>
            <a:r>
              <a:rPr dirty="0" sz="1800" spc="-200"/>
              <a:t>ةيكذلا</a:t>
            </a:r>
            <a:r>
              <a:rPr dirty="0" sz="1800" spc="105"/>
              <a:t> </a:t>
            </a:r>
            <a:r>
              <a:rPr dirty="0" sz="1800"/>
              <a:t>مكاحملا</a:t>
            </a:r>
            <a:r>
              <a:rPr dirty="0" sz="1800" spc="95"/>
              <a:t> </a:t>
            </a:r>
            <a:r>
              <a:rPr dirty="0" sz="1800" spc="310"/>
              <a:t>هذه</a:t>
            </a:r>
            <a:r>
              <a:rPr dirty="0" sz="1800" spc="90"/>
              <a:t> </a:t>
            </a:r>
            <a:r>
              <a:rPr dirty="0" sz="1800" spc="-295"/>
              <a:t>مضت</a:t>
            </a:r>
            <a:r>
              <a:rPr dirty="0" sz="1800" spc="145"/>
              <a:t> </a:t>
            </a:r>
            <a:r>
              <a:rPr dirty="0" sz="1800" spc="-150" i="1">
                <a:latin typeface="Verdana"/>
                <a:cs typeface="Verdana"/>
              </a:rPr>
              <a:t>.</a:t>
            </a:r>
            <a:r>
              <a:rPr dirty="0" sz="1800" spc="-150"/>
              <a:t>نينطاوملل</a:t>
            </a:r>
            <a:r>
              <a:rPr dirty="0" sz="1800" spc="95"/>
              <a:t> </a:t>
            </a:r>
            <a:r>
              <a:rPr dirty="0" sz="1800" spc="-210"/>
              <a:t>يلعفلا</a:t>
            </a:r>
            <a:r>
              <a:rPr dirty="0" sz="1800" spc="95"/>
              <a:t> </a:t>
            </a:r>
            <a:r>
              <a:rPr dirty="0" sz="1800" spc="-10"/>
              <a:t>روضحلا</a:t>
            </a:r>
            <a:r>
              <a:rPr dirty="0" sz="1800" spc="-10"/>
              <a:t> </a:t>
            </a:r>
            <a:r>
              <a:rPr dirty="0" sz="1800" spc="215"/>
              <a:t>ةعومجم</a:t>
            </a:r>
            <a:r>
              <a:rPr dirty="0" sz="1800" spc="65"/>
              <a:t> </a:t>
            </a:r>
            <a:r>
              <a:rPr dirty="0" sz="1800"/>
              <a:t>مكاحملا</a:t>
            </a:r>
            <a:r>
              <a:rPr dirty="0" sz="1800" spc="150"/>
              <a:t> </a:t>
            </a:r>
            <a:r>
              <a:rPr dirty="0" sz="1800" spc="310"/>
              <a:t>هذه</a:t>
            </a:r>
            <a:r>
              <a:rPr dirty="0" sz="1800" spc="140"/>
              <a:t> </a:t>
            </a:r>
            <a:r>
              <a:rPr dirty="0" sz="1800" spc="-150"/>
              <a:t>لمشت</a:t>
            </a:r>
            <a:r>
              <a:rPr dirty="0" sz="1800" spc="140"/>
              <a:t> </a:t>
            </a:r>
            <a:r>
              <a:rPr dirty="0" sz="1800" spc="-140" i="1">
                <a:latin typeface="Verdana"/>
                <a:cs typeface="Verdana"/>
              </a:rPr>
              <a:t>.</a:t>
            </a:r>
            <a:r>
              <a:rPr dirty="0" sz="1800" spc="-140"/>
              <a:t>ةيمقر</a:t>
            </a:r>
            <a:r>
              <a:rPr dirty="0" sz="1800" spc="155"/>
              <a:t> </a:t>
            </a:r>
            <a:r>
              <a:rPr dirty="0" sz="1800" spc="-120"/>
              <a:t>عامتسا</a:t>
            </a:r>
            <a:r>
              <a:rPr dirty="0" sz="1800" spc="155"/>
              <a:t> </a:t>
            </a:r>
            <a:r>
              <a:rPr dirty="0" sz="1800" spc="-110"/>
              <a:t>تاسلج</a:t>
            </a:r>
            <a:r>
              <a:rPr dirty="0" sz="1800" spc="150"/>
              <a:t> </a:t>
            </a:r>
            <a:r>
              <a:rPr dirty="0" sz="1800"/>
              <a:t>لالخ</a:t>
            </a:r>
            <a:r>
              <a:rPr dirty="0" sz="1800" spc="150"/>
              <a:t> </a:t>
            </a:r>
            <a:r>
              <a:rPr dirty="0" sz="1800" spc="229"/>
              <a:t>نم</a:t>
            </a:r>
            <a:r>
              <a:rPr dirty="0" sz="1800" spc="150"/>
              <a:t> </a:t>
            </a:r>
            <a:r>
              <a:rPr dirty="0" sz="1800"/>
              <a:t>اهلحو</a:t>
            </a:r>
            <a:r>
              <a:rPr dirty="0" sz="1800" spc="150"/>
              <a:t> </a:t>
            </a:r>
            <a:r>
              <a:rPr dirty="0" sz="1800" spc="-285"/>
              <a:t>تنرتنإلا</a:t>
            </a:r>
            <a:r>
              <a:rPr dirty="0" sz="1800" spc="155"/>
              <a:t> </a:t>
            </a:r>
            <a:r>
              <a:rPr dirty="0" sz="1800" spc="-280"/>
              <a:t>ربع</a:t>
            </a:r>
            <a:r>
              <a:rPr dirty="0" sz="1800" spc="145"/>
              <a:t> </a:t>
            </a:r>
            <a:r>
              <a:rPr dirty="0" sz="1800" spc="-70"/>
              <a:t>مهاياضق</a:t>
            </a:r>
            <a:r>
              <a:rPr dirty="0" sz="1800" spc="155"/>
              <a:t> </a:t>
            </a:r>
            <a:r>
              <a:rPr dirty="0" sz="1800" spc="-455"/>
              <a:t>ليجستب</a:t>
            </a:r>
            <a:r>
              <a:rPr dirty="0" sz="1800" spc="260"/>
              <a:t> </a:t>
            </a:r>
            <a:r>
              <a:rPr dirty="0" sz="1800" spc="-10"/>
              <a:t>فارطألل</a:t>
            </a:r>
            <a:r>
              <a:rPr dirty="0" sz="1800" spc="-10"/>
              <a:t> </a:t>
            </a:r>
            <a:r>
              <a:rPr dirty="0" sz="1800" spc="-220"/>
              <a:t>جتنملا</a:t>
            </a:r>
            <a:r>
              <a:rPr dirty="0" sz="1800" spc="55"/>
              <a:t> </a:t>
            </a:r>
            <a:r>
              <a:rPr dirty="0" sz="1800" spc="-95"/>
              <a:t>ةيلوؤسمو</a:t>
            </a:r>
            <a:r>
              <a:rPr dirty="0" sz="1800" spc="5"/>
              <a:t> </a:t>
            </a:r>
            <a:r>
              <a:rPr dirty="0" sz="1800" spc="-250"/>
              <a:t>ةيكلملا</a:t>
            </a:r>
            <a:r>
              <a:rPr dirty="0" sz="1800" spc="50"/>
              <a:t> </a:t>
            </a:r>
            <a:r>
              <a:rPr dirty="0" sz="1800" spc="-215"/>
              <a:t>اياضقو</a:t>
            </a:r>
            <a:r>
              <a:rPr dirty="0" sz="1800" spc="35"/>
              <a:t> </a:t>
            </a:r>
            <a:r>
              <a:rPr dirty="0" sz="1800" spc="-210"/>
              <a:t>ةيلاملا</a:t>
            </a:r>
            <a:r>
              <a:rPr dirty="0" sz="1800" spc="50"/>
              <a:t> </a:t>
            </a:r>
            <a:r>
              <a:rPr dirty="0" sz="1800" spc="-65"/>
              <a:t>تاعازنلاو</a:t>
            </a:r>
            <a:r>
              <a:rPr dirty="0" sz="1800" spc="45"/>
              <a:t> </a:t>
            </a:r>
            <a:r>
              <a:rPr dirty="0" sz="1800" spc="-290"/>
              <a:t>ةينورتكلإلا</a:t>
            </a:r>
            <a:r>
              <a:rPr dirty="0" sz="1800" spc="40"/>
              <a:t> </a:t>
            </a:r>
            <a:r>
              <a:rPr dirty="0" sz="1800" spc="-110"/>
              <a:t>ةراجتلاو</a:t>
            </a:r>
            <a:r>
              <a:rPr dirty="0" sz="1800" spc="35"/>
              <a:t> </a:t>
            </a:r>
            <a:r>
              <a:rPr dirty="0" sz="1800" spc="-285"/>
              <a:t>ةيركفلا</a:t>
            </a:r>
            <a:r>
              <a:rPr dirty="0" sz="1800" spc="50"/>
              <a:t> </a:t>
            </a:r>
            <a:r>
              <a:rPr dirty="0" sz="1800" spc="-250"/>
              <a:t>ةيكلملا</a:t>
            </a:r>
            <a:r>
              <a:rPr dirty="0" sz="1800" spc="50"/>
              <a:t> </a:t>
            </a:r>
            <a:r>
              <a:rPr dirty="0" sz="1800" spc="-60"/>
              <a:t>لثم</a:t>
            </a:r>
            <a:r>
              <a:rPr dirty="0" sz="1800" spc="45"/>
              <a:t> </a:t>
            </a:r>
            <a:r>
              <a:rPr dirty="0" sz="1800" spc="-135"/>
              <a:t>،تاعازنلا</a:t>
            </a:r>
            <a:r>
              <a:rPr dirty="0" sz="1800" spc="50"/>
              <a:t> </a:t>
            </a:r>
            <a:r>
              <a:rPr dirty="0" sz="1800" spc="235"/>
              <a:t>نم</a:t>
            </a:r>
            <a:r>
              <a:rPr dirty="0" sz="1800" spc="45"/>
              <a:t> </a:t>
            </a:r>
            <a:r>
              <a:rPr dirty="0" sz="1800" spc="-10"/>
              <a:t>ةعونتم</a:t>
            </a:r>
            <a:r>
              <a:rPr dirty="0" sz="1800" spc="-10"/>
              <a:t> </a:t>
            </a:r>
            <a:r>
              <a:rPr dirty="0" sz="1800" spc="-30"/>
              <a:t>طسوتمو</a:t>
            </a:r>
            <a:r>
              <a:rPr dirty="0" sz="1800" spc="20"/>
              <a:t> </a:t>
            </a:r>
            <a:r>
              <a:rPr dirty="0" sz="1800" spc="-350"/>
              <a:t>،ام</a:t>
            </a:r>
            <a:r>
              <a:rPr dirty="0" baseline="1543" sz="2700" spc="-525"/>
              <a:t>"</a:t>
            </a:r>
            <a:r>
              <a:rPr dirty="0" baseline="1543" sz="2700" spc="195"/>
              <a:t> </a:t>
            </a:r>
            <a:r>
              <a:rPr dirty="0" sz="1800" spc="-335"/>
              <a:t>وي</a:t>
            </a:r>
            <a:r>
              <a:rPr dirty="0" sz="1800" spc="35"/>
              <a:t> </a:t>
            </a:r>
            <a:r>
              <a:rPr dirty="0" sz="1800"/>
              <a:t>4</a:t>
            </a:r>
            <a:r>
              <a:rPr dirty="0" sz="1800"/>
              <a:t>۰</a:t>
            </a:r>
            <a:r>
              <a:rPr dirty="0" sz="1800" spc="10"/>
              <a:t> </a:t>
            </a:r>
            <a:r>
              <a:rPr dirty="0" sz="1800" spc="-315"/>
              <a:t>ةيضقلا</a:t>
            </a:r>
            <a:r>
              <a:rPr dirty="0" sz="1800" spc="25"/>
              <a:t> </a:t>
            </a:r>
            <a:r>
              <a:rPr dirty="0" sz="1800" spc="210"/>
              <a:t>ةدم</a:t>
            </a:r>
            <a:r>
              <a:rPr dirty="0" sz="1800" spc="25"/>
              <a:t> </a:t>
            </a:r>
            <a:r>
              <a:rPr dirty="0" sz="1800" spc="-90"/>
              <a:t>طسوتم</a:t>
            </a:r>
            <a:r>
              <a:rPr dirty="0" sz="1800" spc="20"/>
              <a:t> </a:t>
            </a:r>
            <a:r>
              <a:rPr dirty="0" sz="1800" spc="-530"/>
              <a:t>غلبي</a:t>
            </a:r>
            <a:r>
              <a:rPr dirty="0" sz="1800" spc="30"/>
              <a:t> </a:t>
            </a:r>
            <a:r>
              <a:rPr dirty="0" sz="1800" spc="-434"/>
              <a:t>،نيكب</a:t>
            </a:r>
            <a:r>
              <a:rPr dirty="0" sz="1800" spc="25"/>
              <a:t> </a:t>
            </a:r>
            <a:r>
              <a:rPr dirty="0" sz="1800" spc="-225"/>
              <a:t>يف</a:t>
            </a:r>
            <a:r>
              <a:rPr dirty="0" sz="1800" spc="25"/>
              <a:t> </a:t>
            </a:r>
            <a:r>
              <a:rPr dirty="0" sz="1800" spc="-130" i="1">
                <a:latin typeface="Verdana"/>
                <a:cs typeface="Verdana"/>
              </a:rPr>
              <a:t>.</a:t>
            </a:r>
            <a:r>
              <a:rPr dirty="0" sz="1800" spc="-130"/>
              <a:t>ةيرادإلا</a:t>
            </a:r>
            <a:r>
              <a:rPr dirty="0" sz="1800" spc="25"/>
              <a:t> </a:t>
            </a:r>
            <a:r>
              <a:rPr dirty="0" sz="1800" spc="-125"/>
              <a:t>تاعازنلا</a:t>
            </a:r>
            <a:r>
              <a:rPr dirty="0" sz="1800" spc="30"/>
              <a:t> </a:t>
            </a:r>
            <a:r>
              <a:rPr dirty="0" sz="1800"/>
              <a:t>ضعبو</a:t>
            </a:r>
            <a:r>
              <a:rPr dirty="0" sz="1800" spc="30"/>
              <a:t> </a:t>
            </a:r>
            <a:r>
              <a:rPr dirty="0" sz="1800" spc="-295"/>
              <a:t>تنرتنإلا</a:t>
            </a:r>
            <a:r>
              <a:rPr dirty="0" sz="1800" spc="25"/>
              <a:t> </a:t>
            </a:r>
            <a:r>
              <a:rPr dirty="0" sz="1800" spc="-280"/>
              <a:t>ربع</a:t>
            </a:r>
            <a:r>
              <a:rPr dirty="0" sz="1800" spc="20"/>
              <a:t> </a:t>
            </a:r>
            <a:r>
              <a:rPr dirty="0" sz="1800" spc="-265"/>
              <a:t>تايرتشملا</a:t>
            </a:r>
            <a:r>
              <a:rPr dirty="0" sz="1800" spc="25"/>
              <a:t> </a:t>
            </a:r>
            <a:r>
              <a:rPr dirty="0" sz="1800" spc="155"/>
              <a:t>نع</a:t>
            </a:r>
            <a:r>
              <a:rPr dirty="0" sz="1800" spc="15"/>
              <a:t> </a:t>
            </a:r>
            <a:r>
              <a:rPr dirty="0" sz="1800" spc="-110"/>
              <a:t>ةجتانلا</a:t>
            </a:r>
            <a:r>
              <a:rPr dirty="0" sz="1800" spc="-110"/>
              <a:t> </a:t>
            </a:r>
            <a:r>
              <a:rPr dirty="0" sz="1800" spc="-380"/>
              <a:t>امنيب</a:t>
            </a:r>
            <a:r>
              <a:rPr dirty="0" sz="1800" spc="225"/>
              <a:t> </a:t>
            </a:r>
            <a:r>
              <a:rPr dirty="0" sz="1800" spc="-295"/>
              <a:t>،تنرتنإلا</a:t>
            </a:r>
            <a:r>
              <a:rPr dirty="0" sz="1800" spc="150"/>
              <a:t> </a:t>
            </a:r>
            <a:r>
              <a:rPr dirty="0" sz="1800"/>
              <a:t>مكاحم</a:t>
            </a:r>
            <a:r>
              <a:rPr dirty="0" sz="1800" spc="145"/>
              <a:t> </a:t>
            </a:r>
            <a:r>
              <a:rPr dirty="0" sz="1800" spc="135"/>
              <a:t>مامأ</a:t>
            </a:r>
            <a:r>
              <a:rPr dirty="0" sz="1800" spc="160"/>
              <a:t> </a:t>
            </a:r>
            <a:r>
              <a:rPr dirty="0" sz="1800" spc="-275"/>
              <a:t>نيضاقتملا</a:t>
            </a:r>
            <a:r>
              <a:rPr dirty="0" sz="1800" spc="160"/>
              <a:t> </a:t>
            </a:r>
            <a:r>
              <a:rPr dirty="0" sz="1800" spc="235"/>
              <a:t>نم</a:t>
            </a:r>
            <a:r>
              <a:rPr dirty="0" sz="1800" spc="165"/>
              <a:t> </a:t>
            </a:r>
            <a:r>
              <a:rPr dirty="0" sz="1800" i="1">
                <a:latin typeface="Verdana"/>
                <a:cs typeface="Verdana"/>
              </a:rPr>
              <a:t>%</a:t>
            </a:r>
            <a:r>
              <a:rPr dirty="0" sz="1800"/>
              <a:t>8</a:t>
            </a:r>
            <a:r>
              <a:rPr dirty="0" sz="1800"/>
              <a:t>۰</a:t>
            </a:r>
            <a:r>
              <a:rPr dirty="0" sz="1800" spc="150"/>
              <a:t> </a:t>
            </a:r>
            <a:r>
              <a:rPr dirty="0" sz="1800"/>
              <a:t>يلاوح</a:t>
            </a:r>
            <a:r>
              <a:rPr dirty="0" sz="1800" spc="155"/>
              <a:t> </a:t>
            </a:r>
            <a:r>
              <a:rPr dirty="0" sz="1800" spc="-210"/>
              <a:t>نويعيبطلا</a:t>
            </a:r>
            <a:r>
              <a:rPr dirty="0" sz="1800" spc="165"/>
              <a:t> </a:t>
            </a:r>
            <a:r>
              <a:rPr dirty="0" sz="1800" spc="-25"/>
              <a:t>صاخشألا</a:t>
            </a:r>
            <a:r>
              <a:rPr dirty="0" sz="1800" spc="160"/>
              <a:t> </a:t>
            </a:r>
            <a:r>
              <a:rPr dirty="0" sz="1800" spc="-290"/>
              <a:t>لثمي</a:t>
            </a:r>
            <a:r>
              <a:rPr dirty="0" sz="1800" spc="170"/>
              <a:t> </a:t>
            </a:r>
            <a:r>
              <a:rPr dirty="0" sz="1800" spc="-225" i="1">
                <a:latin typeface="Verdana"/>
                <a:cs typeface="Verdana"/>
              </a:rPr>
              <a:t>.</a:t>
            </a:r>
            <a:r>
              <a:rPr dirty="0" sz="1800" spc="-225"/>
              <a:t>ةقيقد</a:t>
            </a:r>
            <a:r>
              <a:rPr dirty="0" sz="1800" spc="180"/>
              <a:t> </a:t>
            </a:r>
            <a:r>
              <a:rPr dirty="0" sz="1800"/>
              <a:t>۳۷</a:t>
            </a:r>
            <a:r>
              <a:rPr dirty="0" sz="1800" spc="155"/>
              <a:t> </a:t>
            </a:r>
            <a:r>
              <a:rPr dirty="0" sz="1800" spc="-145"/>
              <a:t>عامتسالا</a:t>
            </a:r>
            <a:r>
              <a:rPr dirty="0" sz="1800" spc="165"/>
              <a:t> </a:t>
            </a:r>
            <a:r>
              <a:rPr dirty="0" sz="1800" spc="-20"/>
              <a:t>ةسلج</a:t>
            </a:r>
            <a:r>
              <a:rPr dirty="0" sz="1800" spc="-20"/>
              <a:t> </a:t>
            </a:r>
            <a:r>
              <a:rPr dirty="0" sz="1800" spc="-335" i="1">
                <a:latin typeface="Verdana"/>
                <a:cs typeface="Verdana"/>
              </a:rPr>
              <a:t>.</a:t>
            </a:r>
            <a:r>
              <a:rPr dirty="0" sz="1800" spc="-335"/>
              <a:t>فانئتسا</a:t>
            </a:r>
            <a:r>
              <a:rPr dirty="0" sz="1800" spc="-65"/>
              <a:t> </a:t>
            </a:r>
            <a:r>
              <a:rPr dirty="0" sz="1800" spc="190"/>
              <a:t>نود</a:t>
            </a:r>
            <a:r>
              <a:rPr dirty="0" sz="1800" spc="-60"/>
              <a:t> </a:t>
            </a:r>
            <a:r>
              <a:rPr dirty="0" sz="1800" spc="-40"/>
              <a:t>ماكحألا</a:t>
            </a:r>
            <a:r>
              <a:rPr dirty="0" sz="1800" spc="-55"/>
              <a:t> </a:t>
            </a:r>
            <a:r>
              <a:rPr dirty="0" sz="1800" spc="235"/>
              <a:t>نم</a:t>
            </a:r>
            <a:r>
              <a:rPr dirty="0" sz="1800" spc="-75"/>
              <a:t> </a:t>
            </a:r>
            <a:r>
              <a:rPr dirty="0" sz="1800" spc="-55" i="1">
                <a:latin typeface="Verdana"/>
                <a:cs typeface="Verdana"/>
              </a:rPr>
              <a:t>%</a:t>
            </a:r>
            <a:r>
              <a:rPr dirty="0" sz="1800" spc="-55"/>
              <a:t>۹</a:t>
            </a:r>
            <a:r>
              <a:rPr dirty="0" sz="1800" spc="-55"/>
              <a:t>8</a:t>
            </a:r>
            <a:r>
              <a:rPr dirty="0" sz="1800" spc="-80"/>
              <a:t> </a:t>
            </a:r>
            <a:r>
              <a:rPr dirty="0" sz="1800" spc="-180"/>
              <a:t>لوبق</a:t>
            </a:r>
            <a:r>
              <a:rPr dirty="0" sz="1800" spc="-50"/>
              <a:t> </a:t>
            </a:r>
            <a:r>
              <a:rPr dirty="0" sz="1800" spc="-320"/>
              <a:t>مت</a:t>
            </a:r>
            <a:r>
              <a:rPr dirty="0" sz="1800" spc="-75"/>
              <a:t> </a:t>
            </a:r>
            <a:r>
              <a:rPr dirty="0" sz="1800"/>
              <a:t>دقو</a:t>
            </a:r>
            <a:r>
              <a:rPr dirty="0" sz="1800" spc="-80"/>
              <a:t> </a:t>
            </a:r>
            <a:r>
              <a:rPr dirty="0" sz="1800" spc="-114" i="1">
                <a:latin typeface="Verdana"/>
                <a:cs typeface="Verdana"/>
              </a:rPr>
              <a:t>.%</a:t>
            </a:r>
            <a:r>
              <a:rPr dirty="0" sz="1800" spc="-114"/>
              <a:t>۲۰</a:t>
            </a:r>
            <a:r>
              <a:rPr dirty="0" sz="1800" spc="-100"/>
              <a:t> </a:t>
            </a:r>
            <a:r>
              <a:rPr dirty="0" sz="1800" spc="-250"/>
              <a:t>ةيرابتعالا</a:t>
            </a:r>
            <a:r>
              <a:rPr dirty="0" sz="1800" spc="-85"/>
              <a:t> </a:t>
            </a:r>
            <a:r>
              <a:rPr dirty="0" sz="1800" spc="-260"/>
              <a:t>تانايكلا</a:t>
            </a:r>
            <a:r>
              <a:rPr dirty="0" sz="1800" spc="-80"/>
              <a:t> </a:t>
            </a:r>
            <a:r>
              <a:rPr dirty="0" sz="1800" spc="-280"/>
              <a:t>لثمت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7" name="object 7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5077967" y="664463"/>
            <a:ext cx="1301750" cy="523240"/>
          </a:xfrm>
          <a:prstGeom prst="rect"/>
          <a:solidFill>
            <a:srgbClr val="FFFFFF"/>
          </a:solidFill>
        </p:spPr>
        <p:txBody>
          <a:bodyPr wrap="square" lIns="0" tIns="27940" rIns="0" bIns="0" rtlCol="0" vert="horz">
            <a:spAutoFit/>
          </a:bodyPr>
          <a:lstStyle/>
          <a:p>
            <a:pPr algn="r" marL="104775" marR="99695">
              <a:lnSpc>
                <a:spcPct val="100000"/>
              </a:lnSpc>
              <a:spcBef>
                <a:spcPts val="220"/>
              </a:spcBef>
            </a:pPr>
            <a:r>
              <a:rPr dirty="0" spc="-860"/>
              <a:t>ني</a:t>
            </a:r>
            <a:r>
              <a:rPr dirty="0" spc="-385"/>
              <a:t> </a:t>
            </a:r>
            <a:r>
              <a:rPr dirty="0" spc="-720"/>
              <a:t>صلا</a:t>
            </a: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457200" y="1600200"/>
            <a:ext cx="11506200" cy="4540250"/>
          </a:xfrm>
          <a:custGeom>
            <a:avLst/>
            <a:gdLst/>
            <a:ahLst/>
            <a:cxnLst/>
            <a:rect l="l" t="t" r="r" b="b"/>
            <a:pathLst>
              <a:path w="11506200" h="4540250">
                <a:moveTo>
                  <a:pt x="11506200" y="0"/>
                </a:moveTo>
                <a:lnTo>
                  <a:pt x="0" y="0"/>
                </a:lnTo>
                <a:lnTo>
                  <a:pt x="0" y="4539996"/>
                </a:lnTo>
                <a:lnTo>
                  <a:pt x="11506200" y="4539996"/>
                </a:lnTo>
                <a:lnTo>
                  <a:pt x="115062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 descr=""/>
          <p:cNvSpPr txBox="1"/>
          <p:nvPr/>
        </p:nvSpPr>
        <p:spPr>
          <a:xfrm>
            <a:off x="497840" y="366522"/>
            <a:ext cx="11426825" cy="546798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7571740" marR="1500505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7003415" marR="925194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r" marR="2225675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  <a:p>
            <a:pPr>
              <a:lnSpc>
                <a:spcPct val="100000"/>
              </a:lnSpc>
            </a:pPr>
            <a:endParaRPr sz="1600"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204"/>
              </a:spcBef>
            </a:pPr>
            <a:endParaRPr sz="1600">
              <a:latin typeface="Tahoma"/>
              <a:cs typeface="Tahoma"/>
            </a:endParaRPr>
          </a:p>
          <a:p>
            <a:pPr algn="r" marL="50800" marR="43180" indent="1270">
              <a:lnSpc>
                <a:spcPct val="140000"/>
              </a:lnSpc>
            </a:pPr>
            <a:r>
              <a:rPr dirty="0" sz="1800">
                <a:latin typeface="Tahoma"/>
                <a:cs typeface="Tahoma"/>
              </a:rPr>
              <a:t>لوطب</a:t>
            </a:r>
            <a:r>
              <a:rPr dirty="0" sz="1800" spc="-45">
                <a:latin typeface="Tahoma"/>
                <a:cs typeface="Tahoma"/>
              </a:rPr>
              <a:t> </a:t>
            </a:r>
            <a:r>
              <a:rPr dirty="0" sz="1800" spc="-200">
                <a:latin typeface="Tahoma"/>
                <a:cs typeface="Tahoma"/>
              </a:rPr>
              <a:t>،</a:t>
            </a:r>
            <a:r>
              <a:rPr dirty="0" sz="1800" spc="-200" i="1">
                <a:latin typeface="Verdana"/>
                <a:cs typeface="Verdana"/>
              </a:rPr>
              <a:t>"</a:t>
            </a:r>
            <a:r>
              <a:rPr dirty="0" sz="1800" spc="-200">
                <a:latin typeface="Tahoma"/>
                <a:cs typeface="Tahoma"/>
              </a:rPr>
              <a:t>افوياز</a:t>
            </a:r>
            <a:r>
              <a:rPr dirty="0" sz="1800" spc="-200" i="1">
                <a:latin typeface="Verdana"/>
                <a:cs typeface="Verdana"/>
              </a:rPr>
              <a:t>"</a:t>
            </a:r>
            <a:r>
              <a:rPr dirty="0" sz="1800" spc="-110" i="1">
                <a:latin typeface="Verdana"/>
                <a:cs typeface="Verdana"/>
              </a:rPr>
              <a:t> </a:t>
            </a:r>
            <a:r>
              <a:rPr dirty="0" sz="1800" spc="-305">
                <a:latin typeface="Tahoma"/>
                <a:cs typeface="Tahoma"/>
              </a:rPr>
              <a:t>ىمسي</a:t>
            </a:r>
            <a:r>
              <a:rPr dirty="0" sz="1800" spc="-45">
                <a:latin typeface="Tahoma"/>
                <a:cs typeface="Tahoma"/>
              </a:rPr>
              <a:t> </a:t>
            </a:r>
            <a:r>
              <a:rPr dirty="0" sz="1800" spc="-434">
                <a:latin typeface="Tahoma"/>
                <a:cs typeface="Tahoma"/>
              </a:rPr>
              <a:t>،نيكب</a:t>
            </a:r>
            <a:r>
              <a:rPr dirty="0" sz="1800" spc="-45">
                <a:latin typeface="Tahoma"/>
                <a:cs typeface="Tahoma"/>
              </a:rPr>
              <a:t> </a:t>
            </a:r>
            <a:r>
              <a:rPr dirty="0" sz="1800" spc="114">
                <a:latin typeface="Tahoma"/>
                <a:cs typeface="Tahoma"/>
              </a:rPr>
              <a:t>ةمكحم</a:t>
            </a:r>
            <a:r>
              <a:rPr dirty="0" sz="1800" spc="-45">
                <a:latin typeface="Tahoma"/>
                <a:cs typeface="Tahoma"/>
              </a:rPr>
              <a:t> </a:t>
            </a:r>
            <a:r>
              <a:rPr dirty="0" sz="1800" spc="-229">
                <a:latin typeface="Tahoma"/>
                <a:cs typeface="Tahoma"/>
              </a:rPr>
              <a:t>يف</a:t>
            </a:r>
            <a:r>
              <a:rPr dirty="0" sz="1800" spc="-50">
                <a:latin typeface="Tahoma"/>
                <a:cs typeface="Tahoma"/>
              </a:rPr>
              <a:t> </a:t>
            </a:r>
            <a:r>
              <a:rPr dirty="0" sz="1800" spc="-270">
                <a:latin typeface="Tahoma"/>
                <a:cs typeface="Tahoma"/>
              </a:rPr>
              <a:t>ةينوناقلا</a:t>
            </a:r>
            <a:r>
              <a:rPr dirty="0" sz="1800" spc="-40">
                <a:latin typeface="Tahoma"/>
                <a:cs typeface="Tahoma"/>
              </a:rPr>
              <a:t> </a:t>
            </a:r>
            <a:r>
              <a:rPr dirty="0" sz="1800" spc="-65">
                <a:latin typeface="Tahoma"/>
                <a:cs typeface="Tahoma"/>
              </a:rPr>
              <a:t>تامدخلل</a:t>
            </a:r>
            <a:r>
              <a:rPr dirty="0" sz="1800" spc="-40">
                <a:latin typeface="Tahoma"/>
                <a:cs typeface="Tahoma"/>
              </a:rPr>
              <a:t> </a:t>
            </a:r>
            <a:r>
              <a:rPr dirty="0" sz="1800" spc="-30">
                <a:latin typeface="Tahoma"/>
                <a:cs typeface="Tahoma"/>
              </a:rPr>
              <a:t>يعانطصا</a:t>
            </a:r>
            <a:r>
              <a:rPr dirty="0" sz="1800" spc="-35">
                <a:latin typeface="Tahoma"/>
                <a:cs typeface="Tahoma"/>
              </a:rPr>
              <a:t> </a:t>
            </a:r>
            <a:r>
              <a:rPr dirty="0" sz="1800" spc="70">
                <a:latin typeface="Tahoma"/>
                <a:cs typeface="Tahoma"/>
              </a:rPr>
              <a:t>ءاكذ</a:t>
            </a:r>
            <a:r>
              <a:rPr dirty="0" sz="1800" spc="-45">
                <a:latin typeface="Tahoma"/>
                <a:cs typeface="Tahoma"/>
              </a:rPr>
              <a:t> </a:t>
            </a:r>
            <a:r>
              <a:rPr dirty="0" sz="1800" spc="-65">
                <a:latin typeface="Tahoma"/>
                <a:cs typeface="Tahoma"/>
              </a:rPr>
              <a:t>توبور</a:t>
            </a:r>
            <a:r>
              <a:rPr dirty="0" sz="1800" spc="-45">
                <a:latin typeface="Tahoma"/>
                <a:cs typeface="Tahoma"/>
              </a:rPr>
              <a:t> </a:t>
            </a:r>
            <a:r>
              <a:rPr dirty="0" sz="1800" spc="130">
                <a:latin typeface="Tahoma"/>
                <a:cs typeface="Tahoma"/>
              </a:rPr>
              <a:t>لوأ</a:t>
            </a:r>
            <a:r>
              <a:rPr dirty="0" sz="1800" spc="-55">
                <a:latin typeface="Tahoma"/>
                <a:cs typeface="Tahoma"/>
              </a:rPr>
              <a:t> </a:t>
            </a:r>
            <a:r>
              <a:rPr dirty="0" sz="1800" spc="-400">
                <a:latin typeface="Tahoma"/>
                <a:cs typeface="Tahoma"/>
              </a:rPr>
              <a:t>ةينيصلا</a:t>
            </a:r>
            <a:r>
              <a:rPr dirty="0" sz="1800" spc="-40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ةمصاعلا</a:t>
            </a:r>
            <a:r>
              <a:rPr dirty="0" sz="1800" spc="-25">
                <a:latin typeface="Tahoma"/>
                <a:cs typeface="Tahoma"/>
              </a:rPr>
              <a:t> </a:t>
            </a:r>
            <a:r>
              <a:rPr dirty="0" sz="1800" spc="-225">
                <a:latin typeface="Tahoma"/>
                <a:cs typeface="Tahoma"/>
              </a:rPr>
              <a:t>يف</a:t>
            </a:r>
            <a:r>
              <a:rPr dirty="0" sz="1800" spc="-45">
                <a:latin typeface="Tahoma"/>
                <a:cs typeface="Tahoma"/>
              </a:rPr>
              <a:t> </a:t>
            </a:r>
            <a:r>
              <a:rPr dirty="0" baseline="33950" sz="2700" spc="-30">
                <a:latin typeface="Tahoma"/>
                <a:cs typeface="Tahoma"/>
              </a:rPr>
              <a:t>قلطأُ</a:t>
            </a:r>
            <a:r>
              <a:rPr dirty="0" baseline="33950" sz="2700" spc="-30">
                <a:latin typeface="Tahoma"/>
                <a:cs typeface="Tahoma"/>
              </a:rPr>
              <a:t> </a:t>
            </a:r>
            <a:r>
              <a:rPr dirty="0" sz="1800" spc="-275">
                <a:latin typeface="Tahoma"/>
                <a:cs typeface="Tahoma"/>
              </a:rPr>
              <a:t>ةينوناقلا</a:t>
            </a:r>
            <a:r>
              <a:rPr dirty="0" sz="1800" spc="65">
                <a:latin typeface="Tahoma"/>
                <a:cs typeface="Tahoma"/>
              </a:rPr>
              <a:t> </a:t>
            </a:r>
            <a:r>
              <a:rPr dirty="0" sz="1800" spc="-10">
                <a:latin typeface="Tahoma"/>
                <a:cs typeface="Tahoma"/>
              </a:rPr>
              <a:t>تاحلطصملا</a:t>
            </a:r>
            <a:r>
              <a:rPr dirty="0" sz="1800" spc="-135">
                <a:latin typeface="Tahoma"/>
                <a:cs typeface="Tahoma"/>
              </a:rPr>
              <a:t> </a:t>
            </a:r>
            <a:r>
              <a:rPr dirty="0" sz="1800" spc="-105">
                <a:latin typeface="Tahoma"/>
                <a:cs typeface="Tahoma"/>
              </a:rPr>
              <a:t>توبورلا</a:t>
            </a:r>
            <a:r>
              <a:rPr dirty="0" sz="1800" spc="15">
                <a:latin typeface="Tahoma"/>
                <a:cs typeface="Tahoma"/>
              </a:rPr>
              <a:t> </a:t>
            </a:r>
            <a:r>
              <a:rPr dirty="0" sz="1800" spc="-360">
                <a:latin typeface="Tahoma"/>
                <a:cs typeface="Tahoma"/>
              </a:rPr>
              <a:t>حرشي</a:t>
            </a:r>
            <a:r>
              <a:rPr dirty="0" sz="1800" spc="65">
                <a:latin typeface="Tahoma"/>
                <a:cs typeface="Tahoma"/>
              </a:rPr>
              <a:t> </a:t>
            </a:r>
            <a:r>
              <a:rPr dirty="0" sz="1800" spc="-270" i="1">
                <a:latin typeface="Verdana"/>
                <a:cs typeface="Verdana"/>
              </a:rPr>
              <a:t>.</a:t>
            </a:r>
            <a:r>
              <a:rPr dirty="0" sz="1800" spc="-270">
                <a:latin typeface="Tahoma"/>
                <a:cs typeface="Tahoma"/>
              </a:rPr>
              <a:t>نيضاقتملا</a:t>
            </a:r>
            <a:r>
              <a:rPr dirty="0" sz="1800" spc="65">
                <a:latin typeface="Tahoma"/>
                <a:cs typeface="Tahoma"/>
              </a:rPr>
              <a:t> </a:t>
            </a:r>
            <a:r>
              <a:rPr dirty="0" sz="1800" spc="-275">
                <a:latin typeface="Tahoma"/>
                <a:cs typeface="Tahoma"/>
              </a:rPr>
              <a:t>ةئدهتل</a:t>
            </a:r>
            <a:r>
              <a:rPr dirty="0" sz="1800" spc="65">
                <a:latin typeface="Tahoma"/>
                <a:cs typeface="Tahoma"/>
              </a:rPr>
              <a:t> </a:t>
            </a:r>
            <a:r>
              <a:rPr dirty="0" sz="1800" spc="65">
                <a:latin typeface="Tahoma"/>
                <a:cs typeface="Tahoma"/>
              </a:rPr>
              <a:t>لفط</a:t>
            </a:r>
            <a:r>
              <a:rPr dirty="0" sz="1800" spc="25">
                <a:latin typeface="Tahoma"/>
                <a:cs typeface="Tahoma"/>
              </a:rPr>
              <a:t> </a:t>
            </a:r>
            <a:r>
              <a:rPr dirty="0" sz="1800" spc="-155">
                <a:latin typeface="Tahoma"/>
                <a:cs typeface="Tahoma"/>
              </a:rPr>
              <a:t>توصب</a:t>
            </a:r>
            <a:r>
              <a:rPr dirty="0" sz="1800" spc="25">
                <a:latin typeface="Tahoma"/>
                <a:cs typeface="Tahoma"/>
              </a:rPr>
              <a:t> </a:t>
            </a:r>
            <a:r>
              <a:rPr dirty="0" sz="1800" spc="-240">
                <a:latin typeface="Tahoma"/>
                <a:cs typeface="Tahoma"/>
              </a:rPr>
              <a:t>ينوناقلا</a:t>
            </a:r>
            <a:r>
              <a:rPr dirty="0" sz="1800" spc="70">
                <a:latin typeface="Tahoma"/>
                <a:cs typeface="Tahoma"/>
              </a:rPr>
              <a:t> </a:t>
            </a:r>
            <a:r>
              <a:rPr dirty="0" sz="1800" spc="-175">
                <a:latin typeface="Tahoma"/>
                <a:cs typeface="Tahoma"/>
              </a:rPr>
              <a:t>هيجوتلاو</a:t>
            </a:r>
            <a:r>
              <a:rPr dirty="0" sz="1800" spc="30">
                <a:latin typeface="Tahoma"/>
                <a:cs typeface="Tahoma"/>
              </a:rPr>
              <a:t> </a:t>
            </a:r>
            <a:r>
              <a:rPr dirty="0" sz="1800" spc="-40">
                <a:latin typeface="Tahoma"/>
                <a:cs typeface="Tahoma"/>
              </a:rPr>
              <a:t>ةروشملا</a:t>
            </a:r>
            <a:r>
              <a:rPr dirty="0" sz="1800" spc="40">
                <a:latin typeface="Tahoma"/>
                <a:cs typeface="Tahoma"/>
              </a:rPr>
              <a:t> </a:t>
            </a:r>
            <a:r>
              <a:rPr dirty="0" sz="1800" spc="-240">
                <a:latin typeface="Tahoma"/>
                <a:cs typeface="Tahoma"/>
              </a:rPr>
              <a:t>مدقي</a:t>
            </a:r>
            <a:r>
              <a:rPr dirty="0" sz="1800" spc="70">
                <a:latin typeface="Tahoma"/>
                <a:cs typeface="Tahoma"/>
              </a:rPr>
              <a:t> </a:t>
            </a:r>
            <a:r>
              <a:rPr dirty="0" sz="1800" spc="-665">
                <a:latin typeface="Tahoma"/>
                <a:cs typeface="Tahoma"/>
              </a:rPr>
              <a:t>،ارتم</a:t>
            </a:r>
            <a:r>
              <a:rPr dirty="0" baseline="1543" sz="2700" spc="-997">
                <a:latin typeface="Tahoma"/>
                <a:cs typeface="Tahoma"/>
              </a:rPr>
              <a:t>"</a:t>
            </a:r>
            <a:r>
              <a:rPr dirty="0" baseline="1543" sz="2700" spc="600">
                <a:latin typeface="Tahoma"/>
                <a:cs typeface="Tahoma"/>
              </a:rPr>
              <a:t>   </a:t>
            </a:r>
            <a:r>
              <a:rPr dirty="0" sz="1800" spc="-20">
                <a:latin typeface="Tahoma"/>
                <a:cs typeface="Tahoma"/>
              </a:rPr>
              <a:t>1</a:t>
            </a:r>
            <a:r>
              <a:rPr dirty="0" sz="1800" spc="-20" i="1">
                <a:latin typeface="Verdana"/>
                <a:cs typeface="Verdana"/>
              </a:rPr>
              <a:t>.</a:t>
            </a:r>
            <a:r>
              <a:rPr dirty="0" sz="1800" spc="-20">
                <a:latin typeface="Tahoma"/>
                <a:cs typeface="Tahoma"/>
              </a:rPr>
              <a:t>4</a:t>
            </a:r>
            <a:r>
              <a:rPr dirty="0" sz="1800" spc="-20">
                <a:latin typeface="Tahoma"/>
                <a:cs typeface="Tahoma"/>
              </a:rPr>
              <a:t>6</a:t>
            </a:r>
            <a:r>
              <a:rPr dirty="0" sz="1800" spc="-20">
                <a:latin typeface="Tahoma"/>
                <a:cs typeface="Tahoma"/>
              </a:rPr>
              <a:t> </a:t>
            </a:r>
            <a:r>
              <a:rPr dirty="0" sz="1800" spc="-204">
                <a:latin typeface="Tahoma"/>
                <a:cs typeface="Tahoma"/>
              </a:rPr>
              <a:t>كيرحتو</a:t>
            </a:r>
            <a:r>
              <a:rPr dirty="0" sz="1800" spc="20">
                <a:latin typeface="Tahoma"/>
                <a:cs typeface="Tahoma"/>
              </a:rPr>
              <a:t> </a:t>
            </a:r>
            <a:r>
              <a:rPr dirty="0" sz="1800" spc="-215">
                <a:latin typeface="Tahoma"/>
                <a:cs typeface="Tahoma"/>
              </a:rPr>
              <a:t>ينوناق</a:t>
            </a:r>
            <a:r>
              <a:rPr dirty="0" sz="1800" spc="15">
                <a:latin typeface="Tahoma"/>
                <a:cs typeface="Tahoma"/>
              </a:rPr>
              <a:t> </a:t>
            </a:r>
            <a:r>
              <a:rPr dirty="0" sz="1800" spc="-20">
                <a:latin typeface="Tahoma"/>
                <a:cs typeface="Tahoma"/>
              </a:rPr>
              <a:t>لاؤس</a:t>
            </a:r>
            <a:r>
              <a:rPr dirty="0" sz="1800" spc="30">
                <a:latin typeface="Tahoma"/>
                <a:cs typeface="Tahoma"/>
              </a:rPr>
              <a:t> </a:t>
            </a:r>
            <a:r>
              <a:rPr dirty="0" sz="1800" spc="-25">
                <a:latin typeface="Tahoma"/>
                <a:cs typeface="Tahoma"/>
              </a:rPr>
              <a:t>4</a:t>
            </a:r>
            <a:r>
              <a:rPr dirty="0" sz="1800" spc="-25">
                <a:latin typeface="Tahoma"/>
                <a:cs typeface="Tahoma"/>
              </a:rPr>
              <a:t>۰</a:t>
            </a:r>
            <a:r>
              <a:rPr dirty="0" sz="1800" spc="-25" i="1">
                <a:latin typeface="Verdana"/>
                <a:cs typeface="Verdana"/>
              </a:rPr>
              <a:t>,</a:t>
            </a:r>
            <a:r>
              <a:rPr dirty="0" sz="1800" spc="-25">
                <a:latin typeface="Tahoma"/>
                <a:cs typeface="Tahoma"/>
              </a:rPr>
              <a:t>۰۰۰</a:t>
            </a:r>
            <a:r>
              <a:rPr dirty="0" sz="1800" spc="5">
                <a:latin typeface="Tahoma"/>
                <a:cs typeface="Tahoma"/>
              </a:rPr>
              <a:t> </a:t>
            </a:r>
            <a:r>
              <a:rPr dirty="0" sz="1800" spc="240">
                <a:latin typeface="Tahoma"/>
                <a:cs typeface="Tahoma"/>
              </a:rPr>
              <a:t>نم</a:t>
            </a:r>
            <a:r>
              <a:rPr dirty="0" sz="1800" spc="10">
                <a:latin typeface="Tahoma"/>
                <a:cs typeface="Tahoma"/>
              </a:rPr>
              <a:t> </a:t>
            </a:r>
            <a:r>
              <a:rPr dirty="0" sz="1800" spc="-300">
                <a:latin typeface="Tahoma"/>
                <a:cs typeface="Tahoma"/>
              </a:rPr>
              <a:t>رثكأ</a:t>
            </a:r>
            <a:r>
              <a:rPr dirty="0" sz="1800" spc="20">
                <a:latin typeface="Tahoma"/>
                <a:cs typeface="Tahoma"/>
              </a:rPr>
              <a:t> </a:t>
            </a:r>
            <a:r>
              <a:rPr dirty="0" sz="1800" spc="155">
                <a:latin typeface="Tahoma"/>
                <a:cs typeface="Tahoma"/>
              </a:rPr>
              <a:t>نع</a:t>
            </a:r>
            <a:r>
              <a:rPr dirty="0" sz="1800" spc="5">
                <a:latin typeface="Tahoma"/>
                <a:cs typeface="Tahoma"/>
              </a:rPr>
              <a:t> </a:t>
            </a:r>
            <a:r>
              <a:rPr dirty="0" sz="1800" spc="-114">
                <a:latin typeface="Tahoma"/>
                <a:cs typeface="Tahoma"/>
              </a:rPr>
              <a:t>ةباجإلا</a:t>
            </a:r>
            <a:r>
              <a:rPr dirty="0" sz="1800" spc="10">
                <a:latin typeface="Tahoma"/>
                <a:cs typeface="Tahoma"/>
              </a:rPr>
              <a:t> </a:t>
            </a:r>
            <a:r>
              <a:rPr dirty="0" sz="1800" spc="-170">
                <a:latin typeface="Tahoma"/>
                <a:cs typeface="Tahoma"/>
              </a:rPr>
              <a:t>هنكميو</a:t>
            </a:r>
            <a:r>
              <a:rPr dirty="0" sz="1800" spc="20">
                <a:latin typeface="Tahoma"/>
                <a:cs typeface="Tahoma"/>
              </a:rPr>
              <a:t> </a:t>
            </a:r>
            <a:r>
              <a:rPr dirty="0" sz="1800" spc="-270">
                <a:latin typeface="Tahoma"/>
                <a:cs typeface="Tahoma"/>
              </a:rPr>
              <a:t>،ةينوناقلا</a:t>
            </a:r>
            <a:r>
              <a:rPr dirty="0" sz="1800" spc="10">
                <a:latin typeface="Tahoma"/>
                <a:cs typeface="Tahoma"/>
              </a:rPr>
              <a:t> </a:t>
            </a:r>
            <a:r>
              <a:rPr dirty="0" sz="1800" spc="-260">
                <a:latin typeface="Tahoma"/>
                <a:cs typeface="Tahoma"/>
              </a:rPr>
              <a:t>تافيرعتلا</a:t>
            </a:r>
            <a:r>
              <a:rPr dirty="0" sz="1800" spc="30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مهف</a:t>
            </a:r>
            <a:r>
              <a:rPr dirty="0" sz="1800" spc="15">
                <a:latin typeface="Tahoma"/>
                <a:cs typeface="Tahoma"/>
              </a:rPr>
              <a:t> </a:t>
            </a:r>
            <a:r>
              <a:rPr dirty="0" sz="1800" spc="-229">
                <a:latin typeface="Tahoma"/>
                <a:cs typeface="Tahoma"/>
              </a:rPr>
              <a:t>يف</a:t>
            </a:r>
            <a:r>
              <a:rPr dirty="0" sz="1800" spc="10">
                <a:latin typeface="Tahoma"/>
                <a:cs typeface="Tahoma"/>
              </a:rPr>
              <a:t> </a:t>
            </a:r>
            <a:r>
              <a:rPr dirty="0" sz="1800" spc="50">
                <a:latin typeface="Tahoma"/>
                <a:cs typeface="Tahoma"/>
              </a:rPr>
              <a:t>روهمجلا</a:t>
            </a:r>
            <a:r>
              <a:rPr dirty="0" sz="1800" spc="10">
                <a:latin typeface="Tahoma"/>
                <a:cs typeface="Tahoma"/>
              </a:rPr>
              <a:t> </a:t>
            </a:r>
            <a:r>
              <a:rPr dirty="0" sz="1800" spc="-170">
                <a:latin typeface="Tahoma"/>
                <a:cs typeface="Tahoma"/>
              </a:rPr>
              <a:t>دعاسيو</a:t>
            </a:r>
            <a:r>
              <a:rPr dirty="0" sz="1800" spc="25">
                <a:latin typeface="Tahoma"/>
                <a:cs typeface="Tahoma"/>
              </a:rPr>
              <a:t> </a:t>
            </a:r>
            <a:r>
              <a:rPr dirty="0" sz="1800" spc="-10">
                <a:latin typeface="Tahoma"/>
                <a:cs typeface="Tahoma"/>
              </a:rPr>
              <a:t>ةدقعملا</a:t>
            </a:r>
            <a:r>
              <a:rPr dirty="0" sz="1800" spc="-10">
                <a:latin typeface="Tahoma"/>
                <a:cs typeface="Tahoma"/>
              </a:rPr>
              <a:t> </a:t>
            </a:r>
            <a:r>
              <a:rPr dirty="0" sz="1800" spc="-290" i="1">
                <a:latin typeface="Verdana"/>
                <a:cs typeface="Verdana"/>
              </a:rPr>
              <a:t>.</a:t>
            </a:r>
            <a:r>
              <a:rPr dirty="0" sz="1800" spc="-290">
                <a:latin typeface="Tahoma"/>
                <a:cs typeface="Tahoma"/>
              </a:rPr>
              <a:t>يضاقتلا</a:t>
            </a:r>
            <a:r>
              <a:rPr dirty="0" sz="1800" spc="-55">
                <a:latin typeface="Tahoma"/>
                <a:cs typeface="Tahoma"/>
              </a:rPr>
              <a:t> </a:t>
            </a:r>
            <a:r>
              <a:rPr dirty="0" sz="1800" spc="145">
                <a:latin typeface="Tahoma"/>
                <a:cs typeface="Tahoma"/>
              </a:rPr>
              <a:t>تامدخ</a:t>
            </a:r>
            <a:r>
              <a:rPr dirty="0" sz="1800" spc="-50">
                <a:latin typeface="Tahoma"/>
                <a:cs typeface="Tahoma"/>
              </a:rPr>
              <a:t> </a:t>
            </a:r>
            <a:r>
              <a:rPr dirty="0" sz="1800" spc="-220">
                <a:latin typeface="Tahoma"/>
                <a:cs typeface="Tahoma"/>
              </a:rPr>
              <a:t>ىلإ</a:t>
            </a:r>
            <a:r>
              <a:rPr dirty="0" sz="1800" spc="-60">
                <a:latin typeface="Tahoma"/>
                <a:cs typeface="Tahoma"/>
              </a:rPr>
              <a:t> </a:t>
            </a:r>
            <a:r>
              <a:rPr dirty="0" sz="1800" spc="-190">
                <a:latin typeface="Tahoma"/>
                <a:cs typeface="Tahoma"/>
              </a:rPr>
              <a:t>سانلا</a:t>
            </a:r>
            <a:r>
              <a:rPr dirty="0" sz="1800" spc="-85">
                <a:latin typeface="Tahoma"/>
                <a:cs typeface="Tahoma"/>
              </a:rPr>
              <a:t> </a:t>
            </a:r>
            <a:r>
              <a:rPr dirty="0" sz="1800" spc="-270">
                <a:latin typeface="Tahoma"/>
                <a:cs typeface="Tahoma"/>
              </a:rPr>
              <a:t>هيجوتل</a:t>
            </a:r>
            <a:r>
              <a:rPr dirty="0" sz="1800" spc="-65">
                <a:latin typeface="Tahoma"/>
                <a:cs typeface="Tahoma"/>
              </a:rPr>
              <a:t> </a:t>
            </a:r>
            <a:r>
              <a:rPr dirty="0" sz="1800" spc="-254">
                <a:latin typeface="Tahoma"/>
                <a:cs typeface="Tahoma"/>
              </a:rPr>
              <a:t>هيديو</a:t>
            </a:r>
            <a:r>
              <a:rPr dirty="0" sz="1800" spc="-45">
                <a:latin typeface="Tahoma"/>
                <a:cs typeface="Tahoma"/>
              </a:rPr>
              <a:t> </a:t>
            </a:r>
            <a:r>
              <a:rPr dirty="0" sz="1800" spc="-20">
                <a:latin typeface="Tahoma"/>
                <a:cs typeface="Tahoma"/>
              </a:rPr>
              <a:t>هسأر</a:t>
            </a:r>
            <a:endParaRPr sz="1800">
              <a:latin typeface="Tahoma"/>
              <a:cs typeface="Tahoma"/>
            </a:endParaRPr>
          </a:p>
          <a:p>
            <a:pPr algn="r" marL="50800" marR="45085" indent="635">
              <a:lnSpc>
                <a:spcPct val="140000"/>
              </a:lnSpc>
            </a:pPr>
            <a:r>
              <a:rPr dirty="0" sz="1800" spc="185">
                <a:latin typeface="Tahoma"/>
                <a:cs typeface="Tahoma"/>
              </a:rPr>
              <a:t>ةمدخ</a:t>
            </a:r>
            <a:r>
              <a:rPr dirty="0" sz="1800" spc="135">
                <a:latin typeface="Tahoma"/>
                <a:cs typeface="Tahoma"/>
              </a:rPr>
              <a:t> </a:t>
            </a:r>
            <a:r>
              <a:rPr dirty="0" sz="1800" spc="65">
                <a:latin typeface="Tahoma"/>
                <a:cs typeface="Tahoma"/>
              </a:rPr>
              <a:t>ماظنو</a:t>
            </a:r>
            <a:r>
              <a:rPr dirty="0" sz="1800" spc="275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،تامولعملا</a:t>
            </a:r>
            <a:r>
              <a:rPr dirty="0" sz="1800" spc="275">
                <a:latin typeface="Tahoma"/>
                <a:cs typeface="Tahoma"/>
              </a:rPr>
              <a:t> </a:t>
            </a:r>
            <a:r>
              <a:rPr dirty="0" sz="1800" spc="-30">
                <a:latin typeface="Tahoma"/>
                <a:cs typeface="Tahoma"/>
              </a:rPr>
              <a:t>ةنمقر</a:t>
            </a:r>
            <a:r>
              <a:rPr dirty="0" sz="1800" spc="275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لثم</a:t>
            </a:r>
            <a:r>
              <a:rPr dirty="0" sz="1800" spc="270">
                <a:latin typeface="Tahoma"/>
                <a:cs typeface="Tahoma"/>
              </a:rPr>
              <a:t> </a:t>
            </a:r>
            <a:r>
              <a:rPr dirty="0" sz="1800" spc="-535">
                <a:latin typeface="Tahoma"/>
                <a:cs typeface="Tahoma"/>
              </a:rPr>
              <a:t>ةيسيئر</a:t>
            </a:r>
            <a:r>
              <a:rPr dirty="0" sz="1800" spc="395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تانوكم</a:t>
            </a:r>
            <a:r>
              <a:rPr dirty="0" sz="1800" spc="270">
                <a:latin typeface="Tahoma"/>
                <a:cs typeface="Tahoma"/>
              </a:rPr>
              <a:t> </a:t>
            </a:r>
            <a:r>
              <a:rPr dirty="0" sz="1800" spc="-400">
                <a:latin typeface="Tahoma"/>
                <a:cs typeface="Tahoma"/>
              </a:rPr>
              <a:t>ةينيصلا</a:t>
            </a:r>
            <a:r>
              <a:rPr dirty="0" sz="1800" spc="275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مكاحملا</a:t>
            </a:r>
            <a:r>
              <a:rPr dirty="0" sz="1800" spc="270">
                <a:latin typeface="Tahoma"/>
                <a:cs typeface="Tahoma"/>
              </a:rPr>
              <a:t> </a:t>
            </a:r>
            <a:r>
              <a:rPr dirty="0" sz="1800" spc="-65">
                <a:latin typeface="Tahoma"/>
                <a:cs typeface="Tahoma"/>
              </a:rPr>
              <a:t>يف</a:t>
            </a:r>
            <a:r>
              <a:rPr dirty="0" sz="1800" spc="275">
                <a:latin typeface="Tahoma"/>
                <a:cs typeface="Tahoma"/>
              </a:rPr>
              <a:t> </a:t>
            </a:r>
            <a:r>
              <a:rPr dirty="0" sz="1800" spc="-40">
                <a:latin typeface="Tahoma"/>
                <a:cs typeface="Tahoma"/>
              </a:rPr>
              <a:t>يعانطصالا</a:t>
            </a:r>
            <a:r>
              <a:rPr dirty="0" sz="1800" spc="270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ءاكذلا</a:t>
            </a:r>
            <a:r>
              <a:rPr dirty="0" sz="1800" spc="275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ماظن</a:t>
            </a:r>
            <a:r>
              <a:rPr dirty="0" sz="1800" spc="265">
                <a:latin typeface="Tahoma"/>
                <a:cs typeface="Tahoma"/>
              </a:rPr>
              <a:t> </a:t>
            </a:r>
            <a:r>
              <a:rPr dirty="0" sz="1800" spc="-330">
                <a:latin typeface="Tahoma"/>
                <a:cs typeface="Tahoma"/>
              </a:rPr>
              <a:t>كلتمي</a:t>
            </a:r>
            <a:r>
              <a:rPr dirty="0" sz="1800" spc="500">
                <a:latin typeface="Tahoma"/>
                <a:cs typeface="Tahoma"/>
              </a:rPr>
              <a:t> </a:t>
            </a:r>
            <a:r>
              <a:rPr dirty="0" sz="1800" spc="-254">
                <a:latin typeface="Tahoma"/>
                <a:cs typeface="Tahoma"/>
              </a:rPr>
              <a:t>ليوحت</a:t>
            </a:r>
            <a:r>
              <a:rPr dirty="0" sz="1800" spc="110">
                <a:latin typeface="Tahoma"/>
                <a:cs typeface="Tahoma"/>
              </a:rPr>
              <a:t> </a:t>
            </a:r>
            <a:r>
              <a:rPr dirty="0" sz="1800" spc="-25">
                <a:latin typeface="Tahoma"/>
                <a:cs typeface="Tahoma"/>
              </a:rPr>
              <a:t>ماظنلا</a:t>
            </a:r>
            <a:r>
              <a:rPr dirty="0" sz="1800" spc="-105">
                <a:latin typeface="Tahoma"/>
                <a:cs typeface="Tahoma"/>
              </a:rPr>
              <a:t> </a:t>
            </a:r>
            <a:r>
              <a:rPr dirty="0" sz="1800" spc="-275">
                <a:latin typeface="Tahoma"/>
                <a:cs typeface="Tahoma"/>
              </a:rPr>
              <a:t>نمضتي</a:t>
            </a:r>
            <a:r>
              <a:rPr dirty="0" sz="1800" spc="130">
                <a:latin typeface="Tahoma"/>
                <a:cs typeface="Tahoma"/>
              </a:rPr>
              <a:t> </a:t>
            </a:r>
            <a:r>
              <a:rPr dirty="0" sz="1800" spc="-345" i="1">
                <a:latin typeface="Verdana"/>
                <a:cs typeface="Verdana"/>
              </a:rPr>
              <a:t>.</a:t>
            </a:r>
            <a:r>
              <a:rPr dirty="0" sz="1800" spc="-345">
                <a:latin typeface="Tahoma"/>
                <a:cs typeface="Tahoma"/>
              </a:rPr>
              <a:t>ةيئاضقلا</a:t>
            </a:r>
            <a:r>
              <a:rPr dirty="0" sz="1800" spc="140">
                <a:latin typeface="Tahoma"/>
                <a:cs typeface="Tahoma"/>
              </a:rPr>
              <a:t> </a:t>
            </a:r>
            <a:r>
              <a:rPr dirty="0" sz="1800" spc="-10">
                <a:latin typeface="Tahoma"/>
                <a:cs typeface="Tahoma"/>
              </a:rPr>
              <a:t>ماكحألا</a:t>
            </a:r>
            <a:r>
              <a:rPr dirty="0" sz="1800" spc="-30">
                <a:latin typeface="Tahoma"/>
                <a:cs typeface="Tahoma"/>
              </a:rPr>
              <a:t> </a:t>
            </a:r>
            <a:r>
              <a:rPr dirty="0" sz="1800" spc="-484">
                <a:latin typeface="Tahoma"/>
                <a:cs typeface="Tahoma"/>
              </a:rPr>
              <a:t>جئاتنب</a:t>
            </a:r>
            <a:r>
              <a:rPr dirty="0" sz="1800" spc="135">
                <a:latin typeface="Tahoma"/>
                <a:cs typeface="Tahoma"/>
              </a:rPr>
              <a:t> </a:t>
            </a:r>
            <a:r>
              <a:rPr dirty="0" sz="1800" spc="-295">
                <a:latin typeface="Tahoma"/>
                <a:cs typeface="Tahoma"/>
              </a:rPr>
              <a:t>ؤبنتلاو</a:t>
            </a:r>
            <a:r>
              <a:rPr dirty="0" sz="1800" spc="150">
                <a:latin typeface="Tahoma"/>
                <a:cs typeface="Tahoma"/>
              </a:rPr>
              <a:t> </a:t>
            </a:r>
            <a:r>
              <a:rPr dirty="0" sz="1800" spc="-285">
                <a:latin typeface="Tahoma"/>
                <a:cs typeface="Tahoma"/>
              </a:rPr>
              <a:t>،تنرتنإلا</a:t>
            </a:r>
            <a:r>
              <a:rPr dirty="0" sz="1800" spc="135">
                <a:latin typeface="Tahoma"/>
                <a:cs typeface="Tahoma"/>
              </a:rPr>
              <a:t> </a:t>
            </a:r>
            <a:r>
              <a:rPr dirty="0" sz="1800" spc="-280">
                <a:latin typeface="Tahoma"/>
                <a:cs typeface="Tahoma"/>
              </a:rPr>
              <a:t>ربع</a:t>
            </a:r>
            <a:r>
              <a:rPr dirty="0" sz="1800" spc="130">
                <a:latin typeface="Tahoma"/>
                <a:cs typeface="Tahoma"/>
              </a:rPr>
              <a:t> </a:t>
            </a:r>
            <a:r>
              <a:rPr dirty="0" sz="1800" spc="-45">
                <a:latin typeface="Tahoma"/>
                <a:cs typeface="Tahoma"/>
              </a:rPr>
              <a:t>تاعزانملا</a:t>
            </a:r>
            <a:r>
              <a:rPr dirty="0" sz="1800" spc="90">
                <a:latin typeface="Tahoma"/>
                <a:cs typeface="Tahoma"/>
              </a:rPr>
              <a:t> </a:t>
            </a:r>
            <a:r>
              <a:rPr dirty="0" sz="1800" spc="-370">
                <a:latin typeface="Tahoma"/>
                <a:cs typeface="Tahoma"/>
              </a:rPr>
              <a:t>ةيوست</a:t>
            </a:r>
            <a:r>
              <a:rPr dirty="0" sz="1800" spc="130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ةصنمو</a:t>
            </a:r>
            <a:r>
              <a:rPr dirty="0" sz="1800" spc="95">
                <a:latin typeface="Tahoma"/>
                <a:cs typeface="Tahoma"/>
              </a:rPr>
              <a:t> </a:t>
            </a:r>
            <a:r>
              <a:rPr dirty="0" sz="1800" spc="-95">
                <a:latin typeface="Tahoma"/>
                <a:cs typeface="Tahoma"/>
              </a:rPr>
              <a:t>،لماكتملا</a:t>
            </a:r>
            <a:r>
              <a:rPr dirty="0" sz="1800" spc="90">
                <a:latin typeface="Tahoma"/>
                <a:cs typeface="Tahoma"/>
              </a:rPr>
              <a:t> </a:t>
            </a:r>
            <a:r>
              <a:rPr dirty="0" sz="1800" spc="-305">
                <a:latin typeface="Tahoma"/>
                <a:cs typeface="Tahoma"/>
              </a:rPr>
              <a:t>يضاقتلا</a:t>
            </a:r>
            <a:r>
              <a:rPr dirty="0" sz="1800" spc="-305">
                <a:latin typeface="Tahoma"/>
                <a:cs typeface="Tahoma"/>
              </a:rPr>
              <a:t> </a:t>
            </a:r>
            <a:r>
              <a:rPr dirty="0" sz="1800" spc="-290" i="1">
                <a:latin typeface="Verdana"/>
                <a:cs typeface="Verdana"/>
              </a:rPr>
              <a:t>.</a:t>
            </a:r>
            <a:r>
              <a:rPr dirty="0" sz="1800" spc="-290">
                <a:latin typeface="Tahoma"/>
                <a:cs typeface="Tahoma"/>
              </a:rPr>
              <a:t>يئاضقلا</a:t>
            </a:r>
            <a:r>
              <a:rPr dirty="0" sz="1800" spc="-55">
                <a:latin typeface="Tahoma"/>
                <a:cs typeface="Tahoma"/>
              </a:rPr>
              <a:t> </a:t>
            </a:r>
            <a:r>
              <a:rPr dirty="0" sz="1800" spc="-235">
                <a:latin typeface="Tahoma"/>
                <a:cs typeface="Tahoma"/>
              </a:rPr>
              <a:t>مكحلاب</a:t>
            </a:r>
            <a:r>
              <a:rPr dirty="0" sz="1800" spc="-55">
                <a:latin typeface="Tahoma"/>
                <a:cs typeface="Tahoma"/>
              </a:rPr>
              <a:t> </a:t>
            </a:r>
            <a:r>
              <a:rPr dirty="0" sz="1800" spc="-480">
                <a:latin typeface="Tahoma"/>
                <a:cs typeface="Tahoma"/>
              </a:rPr>
              <a:t>ؤبنتلل</a:t>
            </a:r>
            <a:r>
              <a:rPr dirty="0" sz="1800" spc="-65">
                <a:latin typeface="Tahoma"/>
                <a:cs typeface="Tahoma"/>
              </a:rPr>
              <a:t> </a:t>
            </a:r>
            <a:r>
              <a:rPr dirty="0" sz="1800" spc="-345">
                <a:latin typeface="Tahoma"/>
                <a:cs typeface="Tahoma"/>
              </a:rPr>
              <a:t>تانايب</a:t>
            </a:r>
            <a:r>
              <a:rPr dirty="0" sz="1800" spc="-50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ةدعاق</a:t>
            </a:r>
            <a:r>
              <a:rPr dirty="0" sz="1800" spc="-45">
                <a:latin typeface="Tahoma"/>
                <a:cs typeface="Tahoma"/>
              </a:rPr>
              <a:t> </a:t>
            </a:r>
            <a:r>
              <a:rPr dirty="0" sz="1800" spc="-85">
                <a:latin typeface="Tahoma"/>
                <a:cs typeface="Tahoma"/>
              </a:rPr>
              <a:t>ءاشنإو</a:t>
            </a:r>
            <a:r>
              <a:rPr dirty="0" sz="1800" spc="-60">
                <a:latin typeface="Tahoma"/>
                <a:cs typeface="Tahoma"/>
              </a:rPr>
              <a:t> </a:t>
            </a:r>
            <a:r>
              <a:rPr dirty="0" sz="1800" spc="-310">
                <a:latin typeface="Tahoma"/>
                <a:cs typeface="Tahoma"/>
              </a:rPr>
              <a:t>،ةينورتكلإ</a:t>
            </a:r>
            <a:r>
              <a:rPr dirty="0" sz="1800" spc="-55">
                <a:latin typeface="Tahoma"/>
                <a:cs typeface="Tahoma"/>
              </a:rPr>
              <a:t> </a:t>
            </a:r>
            <a:r>
              <a:rPr dirty="0" sz="1800" spc="-345">
                <a:latin typeface="Tahoma"/>
                <a:cs typeface="Tahoma"/>
              </a:rPr>
              <a:t>تانايب</a:t>
            </a:r>
            <a:r>
              <a:rPr dirty="0" sz="1800" spc="-20">
                <a:latin typeface="Tahoma"/>
                <a:cs typeface="Tahoma"/>
              </a:rPr>
              <a:t> </a:t>
            </a:r>
            <a:r>
              <a:rPr dirty="0" sz="1800" spc="-220">
                <a:latin typeface="Tahoma"/>
                <a:cs typeface="Tahoma"/>
              </a:rPr>
              <a:t>ىلإ</a:t>
            </a:r>
            <a:r>
              <a:rPr dirty="0" sz="1800" spc="-65">
                <a:latin typeface="Tahoma"/>
                <a:cs typeface="Tahoma"/>
              </a:rPr>
              <a:t> </a:t>
            </a:r>
            <a:r>
              <a:rPr dirty="0" sz="1800" spc="-285">
                <a:latin typeface="Tahoma"/>
                <a:cs typeface="Tahoma"/>
              </a:rPr>
              <a:t>ةينورتكلإلا</a:t>
            </a:r>
            <a:r>
              <a:rPr dirty="0" sz="1800" spc="-30">
                <a:latin typeface="Tahoma"/>
                <a:cs typeface="Tahoma"/>
              </a:rPr>
              <a:t> </a:t>
            </a:r>
            <a:r>
              <a:rPr dirty="0" sz="1800" spc="-335">
                <a:latin typeface="Tahoma"/>
                <a:cs typeface="Tahoma"/>
              </a:rPr>
              <a:t>ريغ</a:t>
            </a:r>
            <a:r>
              <a:rPr dirty="0" sz="1800" spc="-50">
                <a:latin typeface="Tahoma"/>
                <a:cs typeface="Tahoma"/>
              </a:rPr>
              <a:t> </a:t>
            </a:r>
            <a:r>
              <a:rPr dirty="0" sz="1800" spc="-10">
                <a:latin typeface="Tahoma"/>
                <a:cs typeface="Tahoma"/>
              </a:rPr>
              <a:t>تامولعملا</a:t>
            </a:r>
            <a:endParaRPr sz="1800">
              <a:latin typeface="Tahoma"/>
              <a:cs typeface="Tahoma"/>
            </a:endParaRPr>
          </a:p>
          <a:p>
            <a:pPr algn="r" marL="50800" marR="44450">
              <a:lnSpc>
                <a:spcPct val="140000"/>
              </a:lnSpc>
            </a:pPr>
            <a:r>
              <a:rPr dirty="0" sz="1800" spc="-320">
                <a:latin typeface="Tahoma"/>
                <a:cs typeface="Tahoma"/>
              </a:rPr>
              <a:t>خسن</a:t>
            </a:r>
            <a:r>
              <a:rPr dirty="0" sz="1800" spc="15">
                <a:latin typeface="Tahoma"/>
                <a:cs typeface="Tahoma"/>
              </a:rPr>
              <a:t> </a:t>
            </a:r>
            <a:r>
              <a:rPr dirty="0" sz="1800" spc="130">
                <a:latin typeface="Tahoma"/>
                <a:cs typeface="Tahoma"/>
              </a:rPr>
              <a:t>دادعإو</a:t>
            </a:r>
            <a:r>
              <a:rPr dirty="0" sz="1800" spc="15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داوملا</a:t>
            </a:r>
            <a:r>
              <a:rPr dirty="0" sz="1800" spc="15">
                <a:latin typeface="Tahoma"/>
                <a:cs typeface="Tahoma"/>
              </a:rPr>
              <a:t> </a:t>
            </a:r>
            <a:r>
              <a:rPr dirty="0" sz="1800" spc="-229">
                <a:latin typeface="Tahoma"/>
                <a:cs typeface="Tahoma"/>
              </a:rPr>
              <a:t>يف</a:t>
            </a:r>
            <a:r>
              <a:rPr dirty="0" sz="1800" spc="15">
                <a:latin typeface="Tahoma"/>
                <a:cs typeface="Tahoma"/>
              </a:rPr>
              <a:t> </a:t>
            </a:r>
            <a:r>
              <a:rPr dirty="0" sz="1800" spc="-330">
                <a:latin typeface="Tahoma"/>
                <a:cs typeface="Tahoma"/>
              </a:rPr>
              <a:t>قيقدتلا</a:t>
            </a:r>
            <a:r>
              <a:rPr dirty="0" sz="1800" spc="20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لالخ</a:t>
            </a:r>
            <a:r>
              <a:rPr dirty="0" sz="1800" spc="25">
                <a:latin typeface="Tahoma"/>
                <a:cs typeface="Tahoma"/>
              </a:rPr>
              <a:t> </a:t>
            </a:r>
            <a:r>
              <a:rPr dirty="0" sz="1800" spc="235">
                <a:latin typeface="Tahoma"/>
                <a:cs typeface="Tahoma"/>
              </a:rPr>
              <a:t>نم</a:t>
            </a:r>
            <a:r>
              <a:rPr dirty="0" sz="1800" spc="10">
                <a:latin typeface="Tahoma"/>
                <a:cs typeface="Tahoma"/>
              </a:rPr>
              <a:t> </a:t>
            </a:r>
            <a:r>
              <a:rPr dirty="0" sz="1800" spc="-170">
                <a:latin typeface="Tahoma"/>
                <a:cs typeface="Tahoma"/>
              </a:rPr>
              <a:t>ةاضقلا</a:t>
            </a:r>
            <a:r>
              <a:rPr dirty="0" sz="1800" spc="15">
                <a:latin typeface="Tahoma"/>
                <a:cs typeface="Tahoma"/>
              </a:rPr>
              <a:t> </a:t>
            </a:r>
            <a:r>
              <a:rPr dirty="0" sz="1800" spc="-180">
                <a:latin typeface="Tahoma"/>
                <a:cs typeface="Tahoma"/>
              </a:rPr>
              <a:t>ىلع</a:t>
            </a:r>
            <a:r>
              <a:rPr dirty="0" sz="1800" spc="25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لمعلا</a:t>
            </a:r>
            <a:r>
              <a:rPr dirty="0" sz="1800" spc="20">
                <a:latin typeface="Tahoma"/>
                <a:cs typeface="Tahoma"/>
              </a:rPr>
              <a:t> </a:t>
            </a:r>
            <a:r>
              <a:rPr dirty="0" sz="1800" spc="210">
                <a:latin typeface="Tahoma"/>
                <a:cs typeface="Tahoma"/>
              </a:rPr>
              <a:t>ءبع</a:t>
            </a:r>
            <a:r>
              <a:rPr dirty="0" sz="1800" spc="15">
                <a:latin typeface="Tahoma"/>
                <a:cs typeface="Tahoma"/>
              </a:rPr>
              <a:t> </a:t>
            </a:r>
            <a:r>
              <a:rPr dirty="0" sz="1800" spc="-500">
                <a:latin typeface="Tahoma"/>
                <a:cs typeface="Tahoma"/>
              </a:rPr>
              <a:t>ليلقت</a:t>
            </a:r>
            <a:r>
              <a:rPr dirty="0" sz="1800" spc="20">
                <a:latin typeface="Tahoma"/>
                <a:cs typeface="Tahoma"/>
              </a:rPr>
              <a:t> </a:t>
            </a:r>
            <a:r>
              <a:rPr dirty="0" sz="1800" spc="-180">
                <a:latin typeface="Tahoma"/>
                <a:cs typeface="Tahoma"/>
              </a:rPr>
              <a:t>ىلع</a:t>
            </a:r>
            <a:r>
              <a:rPr dirty="0" sz="1800" spc="10">
                <a:latin typeface="Tahoma"/>
                <a:cs typeface="Tahoma"/>
              </a:rPr>
              <a:t> </a:t>
            </a:r>
            <a:r>
              <a:rPr dirty="0" sz="1800" spc="-105" i="1">
                <a:latin typeface="Verdana"/>
                <a:cs typeface="Verdana"/>
              </a:rPr>
              <a:t>"</a:t>
            </a:r>
            <a:r>
              <a:rPr dirty="0" sz="1800" spc="-105">
                <a:latin typeface="Tahoma"/>
                <a:cs typeface="Tahoma"/>
              </a:rPr>
              <a:t>1</a:t>
            </a:r>
            <a:r>
              <a:rPr dirty="0" sz="1800" spc="-105" i="1">
                <a:latin typeface="Verdana"/>
                <a:cs typeface="Verdana"/>
              </a:rPr>
              <a:t>.</a:t>
            </a:r>
            <a:r>
              <a:rPr dirty="0" sz="1800" spc="-105">
                <a:latin typeface="Tahoma"/>
                <a:cs typeface="Tahoma"/>
              </a:rPr>
              <a:t>۰</a:t>
            </a:r>
            <a:r>
              <a:rPr dirty="0" sz="1800" spc="20">
                <a:latin typeface="Tahoma"/>
                <a:cs typeface="Tahoma"/>
              </a:rPr>
              <a:t> </a:t>
            </a:r>
            <a:r>
              <a:rPr dirty="0" sz="1800" spc="-340">
                <a:latin typeface="Tahoma"/>
                <a:cs typeface="Tahoma"/>
              </a:rPr>
              <a:t>ليارت</a:t>
            </a:r>
            <a:r>
              <a:rPr dirty="0" sz="1800" spc="20">
                <a:latin typeface="Tahoma"/>
                <a:cs typeface="Tahoma"/>
              </a:rPr>
              <a:t> </a:t>
            </a:r>
            <a:r>
              <a:rPr dirty="0" sz="1800" spc="-409">
                <a:latin typeface="Tahoma"/>
                <a:cs typeface="Tahoma"/>
              </a:rPr>
              <a:t>تنجيليتنإ</a:t>
            </a:r>
            <a:r>
              <a:rPr dirty="0" sz="1800" spc="-409" i="1">
                <a:latin typeface="Verdana"/>
                <a:cs typeface="Verdana"/>
              </a:rPr>
              <a:t>"</a:t>
            </a:r>
            <a:r>
              <a:rPr dirty="0" sz="1800" spc="-65" i="1">
                <a:latin typeface="Verdana"/>
                <a:cs typeface="Verdana"/>
              </a:rPr>
              <a:t> </a:t>
            </a:r>
            <a:r>
              <a:rPr dirty="0" sz="1800" spc="-409">
                <a:latin typeface="Tahoma"/>
                <a:cs typeface="Tahoma"/>
              </a:rPr>
              <a:t>قيبطت</a:t>
            </a:r>
            <a:r>
              <a:rPr dirty="0" sz="1800" spc="10">
                <a:latin typeface="Tahoma"/>
                <a:cs typeface="Tahoma"/>
              </a:rPr>
              <a:t> </a:t>
            </a:r>
            <a:r>
              <a:rPr dirty="0" sz="1800" spc="-20">
                <a:latin typeface="Tahoma"/>
                <a:cs typeface="Tahoma"/>
              </a:rPr>
              <a:t>لمعي</a:t>
            </a:r>
            <a:r>
              <a:rPr dirty="0" sz="1800" spc="-20">
                <a:latin typeface="Tahoma"/>
                <a:cs typeface="Tahoma"/>
              </a:rPr>
              <a:t> </a:t>
            </a:r>
            <a:r>
              <a:rPr dirty="0" sz="1800" spc="-220" i="1">
                <a:latin typeface="Verdana"/>
                <a:cs typeface="Verdana"/>
              </a:rPr>
              <a:t>.</a:t>
            </a:r>
            <a:r>
              <a:rPr dirty="0" sz="1800" spc="-220">
                <a:latin typeface="Tahoma"/>
                <a:cs typeface="Tahoma"/>
              </a:rPr>
              <a:t>مهلادبتسا</a:t>
            </a:r>
            <a:r>
              <a:rPr dirty="0" sz="1800" spc="75">
                <a:latin typeface="Tahoma"/>
                <a:cs typeface="Tahoma"/>
              </a:rPr>
              <a:t> </a:t>
            </a:r>
            <a:r>
              <a:rPr dirty="0" sz="1800" spc="235">
                <a:latin typeface="Tahoma"/>
                <a:cs typeface="Tahoma"/>
              </a:rPr>
              <a:t>نم</a:t>
            </a:r>
            <a:r>
              <a:rPr dirty="0" sz="1800" spc="-114">
                <a:latin typeface="Tahoma"/>
                <a:cs typeface="Tahoma"/>
              </a:rPr>
              <a:t> </a:t>
            </a:r>
            <a:r>
              <a:rPr dirty="0" sz="1800" spc="-770">
                <a:latin typeface="Tahoma"/>
                <a:cs typeface="Tahoma"/>
              </a:rPr>
              <a:t>ال</a:t>
            </a:r>
            <a:r>
              <a:rPr dirty="0" baseline="9259" sz="2700" spc="-1155">
                <a:latin typeface="Tahoma"/>
                <a:cs typeface="Tahoma"/>
              </a:rPr>
              <a:t>"</a:t>
            </a:r>
            <a:r>
              <a:rPr dirty="0" baseline="9259" sz="2700" spc="622">
                <a:latin typeface="Tahoma"/>
                <a:cs typeface="Tahoma"/>
              </a:rPr>
              <a:t> </a:t>
            </a:r>
            <a:r>
              <a:rPr dirty="0" sz="1800" spc="-325">
                <a:latin typeface="Tahoma"/>
                <a:cs typeface="Tahoma"/>
              </a:rPr>
              <a:t>دب</a:t>
            </a:r>
            <a:r>
              <a:rPr dirty="0" sz="1800" spc="125">
                <a:latin typeface="Tahoma"/>
                <a:cs typeface="Tahoma"/>
              </a:rPr>
              <a:t> </a:t>
            </a:r>
            <a:r>
              <a:rPr dirty="0" sz="1800" spc="-25">
                <a:latin typeface="Tahoma"/>
                <a:cs typeface="Tahoma"/>
              </a:rPr>
              <a:t>نيماحملاو</a:t>
            </a:r>
            <a:r>
              <a:rPr dirty="0" sz="1800" spc="70">
                <a:latin typeface="Tahoma"/>
                <a:cs typeface="Tahoma"/>
              </a:rPr>
              <a:t> </a:t>
            </a:r>
            <a:r>
              <a:rPr dirty="0" sz="1800" spc="-20">
                <a:latin typeface="Tahoma"/>
                <a:cs typeface="Tahoma"/>
              </a:rPr>
              <a:t>ءالكولاو</a:t>
            </a:r>
            <a:r>
              <a:rPr dirty="0" sz="1800" spc="80">
                <a:latin typeface="Tahoma"/>
                <a:cs typeface="Tahoma"/>
              </a:rPr>
              <a:t> </a:t>
            </a:r>
            <a:r>
              <a:rPr dirty="0" sz="1800" spc="-150">
                <a:latin typeface="Tahoma"/>
                <a:cs typeface="Tahoma"/>
              </a:rPr>
              <a:t>ةاضقلا</a:t>
            </a:r>
            <a:r>
              <a:rPr dirty="0" sz="1800" spc="80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ةدعاسم</a:t>
            </a:r>
            <a:r>
              <a:rPr dirty="0" sz="1800" spc="85">
                <a:latin typeface="Tahoma"/>
                <a:cs typeface="Tahoma"/>
              </a:rPr>
              <a:t> </a:t>
            </a:r>
            <a:r>
              <a:rPr dirty="0" sz="1800" spc="-135">
                <a:latin typeface="Tahoma"/>
                <a:cs typeface="Tahoma"/>
              </a:rPr>
              <a:t>ىلع</a:t>
            </a:r>
            <a:r>
              <a:rPr dirty="0" sz="1800" spc="70">
                <a:latin typeface="Tahoma"/>
                <a:cs typeface="Tahoma"/>
              </a:rPr>
              <a:t> </a:t>
            </a:r>
            <a:r>
              <a:rPr dirty="0" sz="1800" spc="-355">
                <a:latin typeface="Tahoma"/>
                <a:cs typeface="Tahoma"/>
              </a:rPr>
              <a:t>قيبطتلا</a:t>
            </a:r>
            <a:r>
              <a:rPr dirty="0" sz="1800" spc="130">
                <a:latin typeface="Tahoma"/>
                <a:cs typeface="Tahoma"/>
              </a:rPr>
              <a:t> </a:t>
            </a:r>
            <a:r>
              <a:rPr dirty="0" sz="1800" spc="254">
                <a:latin typeface="Tahoma"/>
                <a:cs typeface="Tahoma"/>
              </a:rPr>
              <a:t>اذه</a:t>
            </a:r>
            <a:r>
              <a:rPr dirty="0" sz="1800" spc="75">
                <a:latin typeface="Tahoma"/>
                <a:cs typeface="Tahoma"/>
              </a:rPr>
              <a:t> </a:t>
            </a:r>
            <a:r>
              <a:rPr dirty="0" baseline="6172" sz="2700" spc="-509">
                <a:latin typeface="Tahoma"/>
                <a:cs typeface="Tahoma"/>
              </a:rPr>
              <a:t>زكريُ</a:t>
            </a:r>
            <a:r>
              <a:rPr dirty="0" baseline="6172" sz="2700" spc="-37">
                <a:latin typeface="Tahoma"/>
                <a:cs typeface="Tahoma"/>
              </a:rPr>
              <a:t>  </a:t>
            </a:r>
            <a:r>
              <a:rPr dirty="0" sz="1800" spc="-345" i="1">
                <a:latin typeface="Verdana"/>
                <a:cs typeface="Verdana"/>
              </a:rPr>
              <a:t>.</a:t>
            </a:r>
            <a:r>
              <a:rPr dirty="0" sz="1800" spc="-345">
                <a:latin typeface="Tahoma"/>
                <a:cs typeface="Tahoma"/>
              </a:rPr>
              <a:t>ةيئاضقلا</a:t>
            </a:r>
            <a:r>
              <a:rPr dirty="0" sz="1800" spc="120">
                <a:latin typeface="Tahoma"/>
                <a:cs typeface="Tahoma"/>
              </a:rPr>
              <a:t> </a:t>
            </a:r>
            <a:r>
              <a:rPr dirty="0" sz="1800" spc="-125">
                <a:latin typeface="Tahoma"/>
                <a:cs typeface="Tahoma"/>
              </a:rPr>
              <a:t>تافلملا</a:t>
            </a:r>
            <a:r>
              <a:rPr dirty="0" sz="1800" spc="80">
                <a:latin typeface="Tahoma"/>
                <a:cs typeface="Tahoma"/>
              </a:rPr>
              <a:t> </a:t>
            </a:r>
            <a:r>
              <a:rPr dirty="0" sz="1800" spc="155">
                <a:latin typeface="Tahoma"/>
                <a:cs typeface="Tahoma"/>
              </a:rPr>
              <a:t>نع</a:t>
            </a:r>
            <a:r>
              <a:rPr dirty="0" sz="1800" spc="70">
                <a:latin typeface="Tahoma"/>
                <a:cs typeface="Tahoma"/>
              </a:rPr>
              <a:t> </a:t>
            </a:r>
            <a:r>
              <a:rPr dirty="0" sz="1800" spc="-360">
                <a:latin typeface="Tahoma"/>
                <a:cs typeface="Tahoma"/>
              </a:rPr>
              <a:t>ةينورتكلإ</a:t>
            </a:r>
            <a:r>
              <a:rPr dirty="0" sz="1800" spc="85">
                <a:latin typeface="Tahoma"/>
                <a:cs typeface="Tahoma"/>
              </a:rPr>
              <a:t> </a:t>
            </a:r>
            <a:r>
              <a:rPr dirty="0" sz="1800" spc="85">
                <a:latin typeface="Tahoma"/>
                <a:cs typeface="Tahoma"/>
              </a:rPr>
              <a:t>نأ</a:t>
            </a:r>
            <a:r>
              <a:rPr dirty="0" sz="1800" spc="-110">
                <a:latin typeface="Tahoma"/>
                <a:cs typeface="Tahoma"/>
              </a:rPr>
              <a:t> </a:t>
            </a:r>
            <a:r>
              <a:rPr dirty="0" sz="1800" spc="-610">
                <a:latin typeface="Tahoma"/>
                <a:cs typeface="Tahoma"/>
              </a:rPr>
              <a:t>ادك</a:t>
            </a:r>
            <a:r>
              <a:rPr dirty="0" baseline="4629" sz="2700" spc="-914">
                <a:latin typeface="Tahoma"/>
                <a:cs typeface="Tahoma"/>
              </a:rPr>
              <a:t>"</a:t>
            </a:r>
            <a:r>
              <a:rPr dirty="0" baseline="4629" sz="2700" spc="405">
                <a:latin typeface="Tahoma"/>
                <a:cs typeface="Tahoma"/>
              </a:rPr>
              <a:t>  </a:t>
            </a:r>
            <a:r>
              <a:rPr dirty="0" sz="1800" spc="265">
                <a:latin typeface="Tahoma"/>
                <a:cs typeface="Tahoma"/>
              </a:rPr>
              <a:t>ؤم</a:t>
            </a:r>
            <a:r>
              <a:rPr dirty="0" sz="1800" spc="110">
                <a:latin typeface="Tahoma"/>
                <a:cs typeface="Tahoma"/>
              </a:rPr>
              <a:t> </a:t>
            </a:r>
            <a:r>
              <a:rPr dirty="0" sz="1800" spc="-310">
                <a:latin typeface="Tahoma"/>
                <a:cs typeface="Tahoma"/>
              </a:rPr>
              <a:t>،يئاضقلا</a:t>
            </a:r>
            <a:r>
              <a:rPr dirty="0" sz="1800" spc="145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لاجملا</a:t>
            </a:r>
            <a:r>
              <a:rPr dirty="0" sz="1800" spc="100">
                <a:latin typeface="Tahoma"/>
                <a:cs typeface="Tahoma"/>
              </a:rPr>
              <a:t> </a:t>
            </a:r>
            <a:r>
              <a:rPr dirty="0" sz="1800" spc="-140">
                <a:latin typeface="Tahoma"/>
                <a:cs typeface="Tahoma"/>
              </a:rPr>
              <a:t>يف</a:t>
            </a:r>
            <a:r>
              <a:rPr dirty="0" sz="1800" spc="100">
                <a:latin typeface="Tahoma"/>
                <a:cs typeface="Tahoma"/>
              </a:rPr>
              <a:t> </a:t>
            </a:r>
            <a:r>
              <a:rPr dirty="0" sz="1800" spc="-45">
                <a:latin typeface="Tahoma"/>
                <a:cs typeface="Tahoma"/>
              </a:rPr>
              <a:t>يعانطصالا</a:t>
            </a:r>
            <a:r>
              <a:rPr dirty="0" sz="1800" spc="100">
                <a:latin typeface="Tahoma"/>
                <a:cs typeface="Tahoma"/>
              </a:rPr>
              <a:t> </a:t>
            </a:r>
            <a:r>
              <a:rPr dirty="0" sz="1800" spc="-10">
                <a:latin typeface="Tahoma"/>
                <a:cs typeface="Tahoma"/>
              </a:rPr>
              <a:t>ءاكذلا</a:t>
            </a:r>
            <a:r>
              <a:rPr dirty="0" sz="1800" spc="105">
                <a:latin typeface="Tahoma"/>
                <a:cs typeface="Tahoma"/>
              </a:rPr>
              <a:t> </a:t>
            </a:r>
            <a:r>
              <a:rPr dirty="0" sz="1800" spc="-405">
                <a:latin typeface="Tahoma"/>
                <a:cs typeface="Tahoma"/>
              </a:rPr>
              <a:t>تاينقت</a:t>
            </a:r>
            <a:r>
              <a:rPr dirty="0" sz="1800" spc="150">
                <a:latin typeface="Tahoma"/>
                <a:cs typeface="Tahoma"/>
              </a:rPr>
              <a:t> </a:t>
            </a:r>
            <a:r>
              <a:rPr dirty="0" sz="1800" spc="-409">
                <a:latin typeface="Tahoma"/>
                <a:cs typeface="Tahoma"/>
              </a:rPr>
              <a:t>قيبطت</a:t>
            </a:r>
            <a:r>
              <a:rPr dirty="0" sz="1800" spc="145">
                <a:latin typeface="Tahoma"/>
                <a:cs typeface="Tahoma"/>
              </a:rPr>
              <a:t> </a:t>
            </a:r>
            <a:r>
              <a:rPr dirty="0" sz="1800" spc="-310">
                <a:latin typeface="Tahoma"/>
                <a:cs typeface="Tahoma"/>
              </a:rPr>
              <a:t>،جنايك</a:t>
            </a:r>
            <a:r>
              <a:rPr dirty="0" sz="1800" spc="150">
                <a:latin typeface="Tahoma"/>
                <a:cs typeface="Tahoma"/>
              </a:rPr>
              <a:t> </a:t>
            </a:r>
            <a:r>
              <a:rPr dirty="0" sz="1800" spc="-365">
                <a:latin typeface="Tahoma"/>
                <a:cs typeface="Tahoma"/>
              </a:rPr>
              <a:t>وشت</a:t>
            </a:r>
            <a:r>
              <a:rPr dirty="0" sz="1800" spc="150">
                <a:latin typeface="Tahoma"/>
                <a:cs typeface="Tahoma"/>
              </a:rPr>
              <a:t> </a:t>
            </a:r>
            <a:r>
              <a:rPr dirty="0" sz="1800" spc="-280">
                <a:latin typeface="Tahoma"/>
                <a:cs typeface="Tahoma"/>
              </a:rPr>
              <a:t>،ايلعلا</a:t>
            </a:r>
            <a:r>
              <a:rPr dirty="0" sz="1800" spc="140">
                <a:latin typeface="Tahoma"/>
                <a:cs typeface="Tahoma"/>
              </a:rPr>
              <a:t> </a:t>
            </a:r>
            <a:r>
              <a:rPr dirty="0" sz="1800" spc="-95">
                <a:latin typeface="Tahoma"/>
                <a:cs typeface="Tahoma"/>
              </a:rPr>
              <a:t>بعشلا</a:t>
            </a:r>
            <a:r>
              <a:rPr dirty="0" sz="1800" spc="95">
                <a:latin typeface="Tahoma"/>
                <a:cs typeface="Tahoma"/>
              </a:rPr>
              <a:t> </a:t>
            </a:r>
            <a:r>
              <a:rPr dirty="0" sz="1800" spc="120">
                <a:latin typeface="Tahoma"/>
                <a:cs typeface="Tahoma"/>
              </a:rPr>
              <a:t>ةمكحم</a:t>
            </a:r>
            <a:r>
              <a:rPr dirty="0" sz="1800" spc="105">
                <a:latin typeface="Tahoma"/>
                <a:cs typeface="Tahoma"/>
              </a:rPr>
              <a:t> </a:t>
            </a:r>
            <a:r>
              <a:rPr dirty="0" sz="1800" spc="-465">
                <a:latin typeface="Tahoma"/>
                <a:cs typeface="Tahoma"/>
              </a:rPr>
              <a:t>سيئر</a:t>
            </a:r>
            <a:r>
              <a:rPr dirty="0" sz="1800" spc="145">
                <a:latin typeface="Tahoma"/>
                <a:cs typeface="Tahoma"/>
              </a:rPr>
              <a:t> </a:t>
            </a:r>
            <a:r>
              <a:rPr dirty="0" sz="1800" spc="-35">
                <a:latin typeface="Tahoma"/>
                <a:cs typeface="Tahoma"/>
              </a:rPr>
              <a:t>معدي</a:t>
            </a:r>
            <a:r>
              <a:rPr dirty="0" sz="1800" spc="-35">
                <a:latin typeface="Tahoma"/>
                <a:cs typeface="Tahoma"/>
              </a:rPr>
              <a:t> </a:t>
            </a:r>
            <a:r>
              <a:rPr dirty="0" sz="1800" spc="-204" i="1">
                <a:latin typeface="Verdana"/>
                <a:cs typeface="Verdana"/>
              </a:rPr>
              <a:t>.</a:t>
            </a:r>
            <a:r>
              <a:rPr dirty="0" sz="1800" spc="-204">
                <a:latin typeface="Tahoma"/>
                <a:cs typeface="Tahoma"/>
              </a:rPr>
              <a:t>ةاضقلا</a:t>
            </a:r>
            <a:r>
              <a:rPr dirty="0" sz="1800" spc="-70">
                <a:latin typeface="Tahoma"/>
                <a:cs typeface="Tahoma"/>
              </a:rPr>
              <a:t> </a:t>
            </a:r>
            <a:r>
              <a:rPr dirty="0" sz="1800" spc="-180" i="1">
                <a:latin typeface="Verdana"/>
                <a:cs typeface="Verdana"/>
              </a:rPr>
              <a:t>"</a:t>
            </a:r>
            <a:r>
              <a:rPr dirty="0" sz="1800" spc="-180">
                <a:latin typeface="Tahoma"/>
                <a:cs typeface="Tahoma"/>
              </a:rPr>
              <a:t>ةربخ</a:t>
            </a:r>
            <a:r>
              <a:rPr dirty="0" sz="1800" spc="-180" i="1">
                <a:latin typeface="Verdana"/>
                <a:cs typeface="Verdana"/>
              </a:rPr>
              <a:t>"</a:t>
            </a:r>
            <a:r>
              <a:rPr dirty="0" sz="1800" spc="-130" i="1">
                <a:latin typeface="Verdana"/>
                <a:cs typeface="Verdana"/>
              </a:rPr>
              <a:t> </a:t>
            </a:r>
            <a:r>
              <a:rPr dirty="0" sz="1800" spc="-250">
                <a:latin typeface="Tahoma"/>
                <a:cs typeface="Tahoma"/>
              </a:rPr>
              <a:t>لادبتسا</a:t>
            </a:r>
            <a:r>
              <a:rPr dirty="0" sz="1800" spc="-105">
                <a:latin typeface="Tahoma"/>
                <a:cs typeface="Tahoma"/>
              </a:rPr>
              <a:t> </a:t>
            </a:r>
            <a:r>
              <a:rPr dirty="0" sz="1800" spc="-405">
                <a:latin typeface="Tahoma"/>
                <a:cs typeface="Tahoma"/>
              </a:rPr>
              <a:t>عيطتست</a:t>
            </a:r>
            <a:r>
              <a:rPr dirty="0" sz="1800" spc="-45">
                <a:latin typeface="Tahoma"/>
                <a:cs typeface="Tahoma"/>
              </a:rPr>
              <a:t> </a:t>
            </a:r>
            <a:r>
              <a:rPr dirty="0" sz="1800" spc="-190">
                <a:latin typeface="Tahoma"/>
                <a:cs typeface="Tahoma"/>
              </a:rPr>
              <a:t>ال</a:t>
            </a:r>
            <a:r>
              <a:rPr dirty="0" sz="1800" spc="-80">
                <a:latin typeface="Tahoma"/>
                <a:cs typeface="Tahoma"/>
              </a:rPr>
              <a:t> </a:t>
            </a:r>
            <a:r>
              <a:rPr dirty="0" sz="1800" spc="-204">
                <a:latin typeface="Tahoma"/>
                <a:cs typeface="Tahoma"/>
              </a:rPr>
              <a:t>اهنكل</a:t>
            </a:r>
            <a:r>
              <a:rPr dirty="0" sz="1800" spc="-50">
                <a:latin typeface="Tahoma"/>
                <a:cs typeface="Tahoma"/>
              </a:rPr>
              <a:t> </a:t>
            </a:r>
            <a:r>
              <a:rPr dirty="0" sz="1800" spc="135">
                <a:latin typeface="Tahoma"/>
                <a:cs typeface="Tahoma"/>
              </a:rPr>
              <a:t>ةلهذم</a:t>
            </a:r>
            <a:r>
              <a:rPr dirty="0" sz="1800" spc="-80">
                <a:latin typeface="Tahoma"/>
                <a:cs typeface="Tahoma"/>
              </a:rPr>
              <a:t> </a:t>
            </a:r>
            <a:r>
              <a:rPr dirty="0" sz="1800" spc="-25">
                <a:latin typeface="Tahoma"/>
                <a:cs typeface="Tahoma"/>
              </a:rPr>
              <a:t>دراومب</a:t>
            </a:r>
            <a:r>
              <a:rPr dirty="0" sz="1800" spc="-70">
                <a:latin typeface="Tahoma"/>
                <a:cs typeface="Tahoma"/>
              </a:rPr>
              <a:t> </a:t>
            </a:r>
            <a:r>
              <a:rPr dirty="0" sz="1800" spc="-165">
                <a:latin typeface="Tahoma"/>
                <a:cs typeface="Tahoma"/>
              </a:rPr>
              <a:t>ةاضقلا</a:t>
            </a:r>
            <a:r>
              <a:rPr dirty="0" sz="1800" spc="-80">
                <a:latin typeface="Tahoma"/>
                <a:cs typeface="Tahoma"/>
              </a:rPr>
              <a:t> </a:t>
            </a:r>
            <a:r>
              <a:rPr dirty="0" sz="1800" spc="-120">
                <a:latin typeface="Tahoma"/>
                <a:cs typeface="Tahoma"/>
              </a:rPr>
              <a:t>دوزت</a:t>
            </a:r>
            <a:r>
              <a:rPr dirty="0" sz="1800" spc="-90">
                <a:latin typeface="Tahoma"/>
                <a:cs typeface="Tahoma"/>
              </a:rPr>
              <a:t> </a:t>
            </a:r>
            <a:r>
              <a:rPr dirty="0" sz="1800" spc="-365">
                <a:latin typeface="Tahoma"/>
                <a:cs typeface="Tahoma"/>
              </a:rPr>
              <a:t>تاينقتلا</a:t>
            </a:r>
            <a:r>
              <a:rPr dirty="0" sz="1800" spc="-70">
                <a:latin typeface="Tahoma"/>
                <a:cs typeface="Tahoma"/>
              </a:rPr>
              <a:t> </a:t>
            </a:r>
            <a:r>
              <a:rPr dirty="0" sz="1800" spc="285">
                <a:latin typeface="Tahoma"/>
                <a:cs typeface="Tahoma"/>
              </a:rPr>
              <a:t>هذه</a:t>
            </a:r>
            <a:endParaRPr sz="1800">
              <a:latin typeface="Tahoma"/>
              <a:cs typeface="Tahoma"/>
            </a:endParaRPr>
          </a:p>
        </p:txBody>
      </p:sp>
      <p:sp>
        <p:nvSpPr>
          <p:cNvPr id="4" name="object 4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7488681" y="366522"/>
            <a:ext cx="3515360" cy="7264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581025" marR="580390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12700" marR="5080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ctr" marL="12700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3" name="object 3" descr=""/>
          <p:cNvSpPr/>
          <p:nvPr/>
        </p:nvSpPr>
        <p:spPr>
          <a:xfrm>
            <a:off x="457200" y="2068067"/>
            <a:ext cx="11506200" cy="4109085"/>
          </a:xfrm>
          <a:custGeom>
            <a:avLst/>
            <a:gdLst/>
            <a:ahLst/>
            <a:cxnLst/>
            <a:rect l="l" t="t" r="r" b="b"/>
            <a:pathLst>
              <a:path w="11506200" h="4109085">
                <a:moveTo>
                  <a:pt x="11506200" y="0"/>
                </a:moveTo>
                <a:lnTo>
                  <a:pt x="0" y="0"/>
                </a:lnTo>
                <a:lnTo>
                  <a:pt x="0" y="4108704"/>
                </a:lnTo>
                <a:lnTo>
                  <a:pt x="11506200" y="4108704"/>
                </a:lnTo>
                <a:lnTo>
                  <a:pt x="115062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 descr=""/>
          <p:cNvSpPr txBox="1"/>
          <p:nvPr/>
        </p:nvSpPr>
        <p:spPr>
          <a:xfrm>
            <a:off x="510540" y="2202307"/>
            <a:ext cx="11400155" cy="3811904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1115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Tahoma"/>
                <a:cs typeface="Tahoma"/>
              </a:rPr>
              <a:t>يذلا</a:t>
            </a:r>
            <a:r>
              <a:rPr dirty="0" sz="1800" spc="-95">
                <a:latin typeface="Tahoma"/>
                <a:cs typeface="Tahoma"/>
              </a:rPr>
              <a:t> </a:t>
            </a:r>
            <a:r>
              <a:rPr dirty="0" sz="1800" spc="-340">
                <a:latin typeface="Tahoma"/>
                <a:cs typeface="Tahoma"/>
              </a:rPr>
              <a:t>يئاضقلا</a:t>
            </a:r>
            <a:r>
              <a:rPr dirty="0" sz="1800" spc="155">
                <a:latin typeface="Tahoma"/>
                <a:cs typeface="Tahoma"/>
              </a:rPr>
              <a:t> </a:t>
            </a:r>
            <a:r>
              <a:rPr dirty="0" sz="1800" spc="-130">
                <a:latin typeface="Tahoma"/>
                <a:cs typeface="Tahoma"/>
              </a:rPr>
              <a:t>ماظنلل</a:t>
            </a:r>
            <a:r>
              <a:rPr dirty="0" sz="1800" spc="30">
                <a:latin typeface="Tahoma"/>
                <a:cs typeface="Tahoma"/>
              </a:rPr>
              <a:t> </a:t>
            </a:r>
            <a:r>
              <a:rPr dirty="0" sz="1800" spc="-60">
                <a:latin typeface="Tahoma"/>
                <a:cs typeface="Tahoma"/>
              </a:rPr>
              <a:t>ةحجانلا</a:t>
            </a:r>
            <a:r>
              <a:rPr dirty="0" sz="1800" spc="60">
                <a:latin typeface="Tahoma"/>
                <a:cs typeface="Tahoma"/>
              </a:rPr>
              <a:t> </a:t>
            </a:r>
            <a:r>
              <a:rPr dirty="0" sz="1800" spc="-145">
                <a:latin typeface="Tahoma"/>
                <a:cs typeface="Tahoma"/>
              </a:rPr>
              <a:t>براجتلا</a:t>
            </a:r>
            <a:r>
              <a:rPr dirty="0" sz="1800" spc="60">
                <a:latin typeface="Tahoma"/>
                <a:cs typeface="Tahoma"/>
              </a:rPr>
              <a:t> </a:t>
            </a:r>
            <a:r>
              <a:rPr dirty="0" sz="1800" spc="240">
                <a:latin typeface="Tahoma"/>
                <a:cs typeface="Tahoma"/>
              </a:rPr>
              <a:t>نم</a:t>
            </a:r>
            <a:r>
              <a:rPr dirty="0" sz="1800" spc="60">
                <a:latin typeface="Tahoma"/>
                <a:cs typeface="Tahoma"/>
              </a:rPr>
              <a:t> </a:t>
            </a:r>
            <a:r>
              <a:rPr dirty="0" sz="1800" spc="-95">
                <a:latin typeface="Tahoma"/>
                <a:cs typeface="Tahoma"/>
              </a:rPr>
              <a:t>ادنك</a:t>
            </a:r>
            <a:r>
              <a:rPr dirty="0" sz="1800" spc="65">
                <a:latin typeface="Tahoma"/>
                <a:cs typeface="Tahoma"/>
              </a:rPr>
              <a:t> </a:t>
            </a:r>
            <a:r>
              <a:rPr dirty="0" sz="1800" spc="-155">
                <a:latin typeface="Tahoma"/>
                <a:cs typeface="Tahoma"/>
              </a:rPr>
              <a:t>يف</a:t>
            </a:r>
            <a:r>
              <a:rPr dirty="0" sz="1800" spc="60">
                <a:latin typeface="Tahoma"/>
                <a:cs typeface="Tahoma"/>
              </a:rPr>
              <a:t> </a:t>
            </a:r>
            <a:r>
              <a:rPr dirty="0" sz="1800" spc="-310">
                <a:latin typeface="Tahoma"/>
                <a:cs typeface="Tahoma"/>
              </a:rPr>
              <a:t>ةيناطيربلا</a:t>
            </a:r>
            <a:r>
              <a:rPr dirty="0" sz="1800" spc="145">
                <a:latin typeface="Tahoma"/>
                <a:cs typeface="Tahoma"/>
              </a:rPr>
              <a:t> </a:t>
            </a:r>
            <a:r>
              <a:rPr dirty="0" sz="1800" spc="-200">
                <a:latin typeface="Tahoma"/>
                <a:cs typeface="Tahoma"/>
              </a:rPr>
              <a:t>ايبمولوك</a:t>
            </a:r>
            <a:r>
              <a:rPr dirty="0" sz="1800" spc="65">
                <a:latin typeface="Tahoma"/>
                <a:cs typeface="Tahoma"/>
              </a:rPr>
              <a:t> </a:t>
            </a:r>
            <a:r>
              <a:rPr dirty="0" sz="1800" spc="120">
                <a:latin typeface="Tahoma"/>
                <a:cs typeface="Tahoma"/>
              </a:rPr>
              <a:t>ةعطاقم</a:t>
            </a:r>
            <a:r>
              <a:rPr dirty="0" sz="1800" spc="65">
                <a:latin typeface="Tahoma"/>
                <a:cs typeface="Tahoma"/>
              </a:rPr>
              <a:t> </a:t>
            </a:r>
            <a:r>
              <a:rPr dirty="0" sz="1800" spc="-155">
                <a:latin typeface="Tahoma"/>
                <a:cs typeface="Tahoma"/>
              </a:rPr>
              <a:t>يف</a:t>
            </a:r>
            <a:r>
              <a:rPr dirty="0" sz="1800" spc="60">
                <a:latin typeface="Tahoma"/>
                <a:cs typeface="Tahoma"/>
              </a:rPr>
              <a:t> </a:t>
            </a:r>
            <a:r>
              <a:rPr dirty="0" sz="1800" spc="-70">
                <a:latin typeface="Tahoma"/>
                <a:cs typeface="Tahoma"/>
              </a:rPr>
              <a:t>يندملا</a:t>
            </a:r>
            <a:r>
              <a:rPr dirty="0" sz="1800" spc="55">
                <a:latin typeface="Tahoma"/>
                <a:cs typeface="Tahoma"/>
              </a:rPr>
              <a:t> </a:t>
            </a:r>
            <a:r>
              <a:rPr dirty="0" sz="1800" spc="-185">
                <a:latin typeface="Tahoma"/>
                <a:cs typeface="Tahoma"/>
              </a:rPr>
              <a:t>رارقلا</a:t>
            </a:r>
            <a:r>
              <a:rPr dirty="0" sz="1800" spc="65">
                <a:latin typeface="Tahoma"/>
                <a:cs typeface="Tahoma"/>
              </a:rPr>
              <a:t> </a:t>
            </a:r>
            <a:r>
              <a:rPr dirty="0" sz="1800" spc="114">
                <a:latin typeface="Tahoma"/>
                <a:cs typeface="Tahoma"/>
              </a:rPr>
              <a:t>ةمكحم</a:t>
            </a:r>
            <a:r>
              <a:rPr dirty="0" sz="1800" spc="60">
                <a:latin typeface="Tahoma"/>
                <a:cs typeface="Tahoma"/>
              </a:rPr>
              <a:t> </a:t>
            </a:r>
            <a:r>
              <a:rPr dirty="0" sz="1800" spc="-25">
                <a:latin typeface="Tahoma"/>
                <a:cs typeface="Tahoma"/>
              </a:rPr>
              <a:t>دعت</a:t>
            </a:r>
            <a:endParaRPr sz="1800">
              <a:latin typeface="Tahoma"/>
              <a:cs typeface="Tahoma"/>
            </a:endParaRPr>
          </a:p>
          <a:p>
            <a:pPr algn="r" marL="38100" marR="30480" indent="635">
              <a:lnSpc>
                <a:spcPct val="160000"/>
              </a:lnSpc>
            </a:pPr>
            <a:r>
              <a:rPr dirty="0" sz="1800" spc="-165">
                <a:latin typeface="Tahoma"/>
                <a:cs typeface="Tahoma"/>
              </a:rPr>
              <a:t>ةقلعتملا</a:t>
            </a:r>
            <a:r>
              <a:rPr dirty="0" sz="1800" spc="20">
                <a:latin typeface="Tahoma"/>
                <a:cs typeface="Tahoma"/>
              </a:rPr>
              <a:t> </a:t>
            </a:r>
            <a:r>
              <a:rPr dirty="0" sz="1800" spc="-100">
                <a:latin typeface="Tahoma"/>
                <a:cs typeface="Tahoma"/>
              </a:rPr>
              <a:t>تاعازنلا</a:t>
            </a:r>
            <a:r>
              <a:rPr dirty="0" sz="1800" spc="90">
                <a:latin typeface="Tahoma"/>
                <a:cs typeface="Tahoma"/>
              </a:rPr>
              <a:t> </a:t>
            </a:r>
            <a:r>
              <a:rPr dirty="0" sz="1800" spc="-370">
                <a:latin typeface="Tahoma"/>
                <a:cs typeface="Tahoma"/>
              </a:rPr>
              <a:t>ةيوست</a:t>
            </a:r>
            <a:r>
              <a:rPr dirty="0" sz="1800" spc="130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ةمكحملا</a:t>
            </a:r>
            <a:r>
              <a:rPr dirty="0" sz="1800" spc="110">
                <a:latin typeface="Tahoma"/>
                <a:cs typeface="Tahoma"/>
              </a:rPr>
              <a:t> </a:t>
            </a:r>
            <a:r>
              <a:rPr dirty="0" sz="1800" spc="310">
                <a:latin typeface="Tahoma"/>
                <a:cs typeface="Tahoma"/>
              </a:rPr>
              <a:t>هذه</a:t>
            </a:r>
            <a:r>
              <a:rPr dirty="0" sz="1800" spc="90">
                <a:latin typeface="Tahoma"/>
                <a:cs typeface="Tahoma"/>
              </a:rPr>
              <a:t> </a:t>
            </a:r>
            <a:r>
              <a:rPr dirty="0" sz="1800" spc="-295">
                <a:latin typeface="Tahoma"/>
                <a:cs typeface="Tahoma"/>
              </a:rPr>
              <a:t>ىلوتتو</a:t>
            </a:r>
            <a:r>
              <a:rPr dirty="0" sz="1800" spc="130">
                <a:latin typeface="Tahoma"/>
                <a:cs typeface="Tahoma"/>
              </a:rPr>
              <a:t> </a:t>
            </a:r>
            <a:r>
              <a:rPr dirty="0" sz="1800" spc="-325" i="1">
                <a:latin typeface="Verdana"/>
                <a:cs typeface="Verdana"/>
              </a:rPr>
              <a:t>.</a:t>
            </a:r>
            <a:r>
              <a:rPr dirty="0" sz="1800" spc="-325">
                <a:latin typeface="Tahoma"/>
                <a:cs typeface="Tahoma"/>
              </a:rPr>
              <a:t>ةيراشتسا</a:t>
            </a:r>
            <a:r>
              <a:rPr dirty="0" sz="1800" spc="135">
                <a:latin typeface="Tahoma"/>
                <a:cs typeface="Tahoma"/>
              </a:rPr>
              <a:t> </a:t>
            </a:r>
            <a:r>
              <a:rPr dirty="0" sz="1800" spc="145">
                <a:latin typeface="Tahoma"/>
                <a:cs typeface="Tahoma"/>
              </a:rPr>
              <a:t>تامدخ</a:t>
            </a:r>
            <a:r>
              <a:rPr dirty="0" sz="1800" spc="105">
                <a:latin typeface="Tahoma"/>
                <a:cs typeface="Tahoma"/>
              </a:rPr>
              <a:t> </a:t>
            </a:r>
            <a:r>
              <a:rPr dirty="0" sz="1800" spc="-400">
                <a:latin typeface="Tahoma"/>
                <a:cs typeface="Tahoma"/>
              </a:rPr>
              <a:t>ميدقتل</a:t>
            </a:r>
            <a:r>
              <a:rPr dirty="0" sz="1800" spc="135">
                <a:latin typeface="Tahoma"/>
                <a:cs typeface="Tahoma"/>
              </a:rPr>
              <a:t> </a:t>
            </a:r>
            <a:r>
              <a:rPr dirty="0" sz="1800" spc="-45">
                <a:latin typeface="Tahoma"/>
                <a:cs typeface="Tahoma"/>
              </a:rPr>
              <a:t>يعانطصالا</a:t>
            </a:r>
            <a:r>
              <a:rPr dirty="0" sz="1800" spc="110">
                <a:latin typeface="Tahoma"/>
                <a:cs typeface="Tahoma"/>
              </a:rPr>
              <a:t> </a:t>
            </a:r>
            <a:r>
              <a:rPr dirty="0" sz="1800" spc="-10">
                <a:latin typeface="Tahoma"/>
                <a:cs typeface="Tahoma"/>
              </a:rPr>
              <a:t>ءاكذلا</a:t>
            </a:r>
            <a:r>
              <a:rPr dirty="0" sz="1800" spc="105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جذامن</a:t>
            </a:r>
            <a:r>
              <a:rPr dirty="0" sz="1800" spc="114">
                <a:latin typeface="Tahoma"/>
                <a:cs typeface="Tahoma"/>
              </a:rPr>
              <a:t> </a:t>
            </a:r>
            <a:r>
              <a:rPr dirty="0" sz="1800" spc="-130">
                <a:latin typeface="Tahoma"/>
                <a:cs typeface="Tahoma"/>
              </a:rPr>
              <a:t>ىلع</a:t>
            </a:r>
            <a:r>
              <a:rPr dirty="0" sz="1800" spc="105">
                <a:latin typeface="Tahoma"/>
                <a:cs typeface="Tahoma"/>
              </a:rPr>
              <a:t> </a:t>
            </a:r>
            <a:r>
              <a:rPr dirty="0" sz="1800" spc="-60">
                <a:latin typeface="Tahoma"/>
                <a:cs typeface="Tahoma"/>
              </a:rPr>
              <a:t>دمتعي</a:t>
            </a:r>
            <a:r>
              <a:rPr dirty="0" sz="1800" spc="-60">
                <a:latin typeface="Tahoma"/>
                <a:cs typeface="Tahoma"/>
              </a:rPr>
              <a:t> </a:t>
            </a:r>
            <a:r>
              <a:rPr dirty="0" sz="1800" spc="114">
                <a:latin typeface="Tahoma"/>
                <a:cs typeface="Tahoma"/>
              </a:rPr>
              <a:t>ذإ</a:t>
            </a:r>
            <a:r>
              <a:rPr dirty="0" sz="1800" spc="-75">
                <a:latin typeface="Tahoma"/>
                <a:cs typeface="Tahoma"/>
              </a:rPr>
              <a:t> </a:t>
            </a:r>
            <a:r>
              <a:rPr dirty="0" sz="1800" spc="-114">
                <a:latin typeface="Tahoma"/>
                <a:cs typeface="Tahoma"/>
              </a:rPr>
              <a:t>،تاعازنلا</a:t>
            </a:r>
            <a:r>
              <a:rPr dirty="0" sz="1800" spc="85">
                <a:latin typeface="Tahoma"/>
                <a:cs typeface="Tahoma"/>
              </a:rPr>
              <a:t> </a:t>
            </a:r>
            <a:r>
              <a:rPr dirty="0" sz="1800" spc="-370">
                <a:latin typeface="Tahoma"/>
                <a:cs typeface="Tahoma"/>
              </a:rPr>
              <a:t>ةيوست</a:t>
            </a:r>
            <a:r>
              <a:rPr dirty="0" sz="1800" spc="180">
                <a:latin typeface="Tahoma"/>
                <a:cs typeface="Tahoma"/>
              </a:rPr>
              <a:t> </a:t>
            </a:r>
            <a:r>
              <a:rPr dirty="0" sz="1800" spc="-145">
                <a:latin typeface="Tahoma"/>
                <a:cs typeface="Tahoma"/>
              </a:rPr>
              <a:t>يف</a:t>
            </a:r>
            <a:r>
              <a:rPr dirty="0" sz="1800" spc="85">
                <a:latin typeface="Tahoma"/>
                <a:cs typeface="Tahoma"/>
              </a:rPr>
              <a:t> </a:t>
            </a:r>
            <a:r>
              <a:rPr dirty="0" sz="1800" spc="-50">
                <a:latin typeface="Tahoma"/>
                <a:cs typeface="Tahoma"/>
              </a:rPr>
              <a:t>اهحاجنل</a:t>
            </a:r>
            <a:r>
              <a:rPr dirty="0" sz="1800" spc="90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كلذو</a:t>
            </a:r>
            <a:r>
              <a:rPr dirty="0" sz="1800" spc="100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۲۰</a:t>
            </a:r>
            <a:r>
              <a:rPr dirty="0" sz="1800">
                <a:latin typeface="Tahoma"/>
                <a:cs typeface="Tahoma"/>
              </a:rPr>
              <a:t>1</a:t>
            </a:r>
            <a:r>
              <a:rPr dirty="0" sz="1800">
                <a:latin typeface="Tahoma"/>
                <a:cs typeface="Tahoma"/>
              </a:rPr>
              <a:t>۹</a:t>
            </a:r>
            <a:r>
              <a:rPr dirty="0" sz="1800" spc="75">
                <a:latin typeface="Tahoma"/>
                <a:cs typeface="Tahoma"/>
              </a:rPr>
              <a:t> </a:t>
            </a:r>
            <a:r>
              <a:rPr dirty="0" sz="1800" spc="-310">
                <a:latin typeface="Tahoma"/>
                <a:cs typeface="Tahoma"/>
              </a:rPr>
              <a:t>ليربأ</a:t>
            </a:r>
            <a:r>
              <a:rPr dirty="0" sz="1800" spc="170">
                <a:latin typeface="Tahoma"/>
                <a:cs typeface="Tahoma"/>
              </a:rPr>
              <a:t> </a:t>
            </a:r>
            <a:r>
              <a:rPr dirty="0" sz="1800" spc="-145">
                <a:latin typeface="Tahoma"/>
                <a:cs typeface="Tahoma"/>
              </a:rPr>
              <a:t>يف</a:t>
            </a:r>
            <a:r>
              <a:rPr dirty="0" sz="1800" spc="90">
                <a:latin typeface="Tahoma"/>
                <a:cs typeface="Tahoma"/>
              </a:rPr>
              <a:t> </a:t>
            </a:r>
            <a:r>
              <a:rPr dirty="0" sz="1800" spc="-65">
                <a:latin typeface="Tahoma"/>
                <a:cs typeface="Tahoma"/>
              </a:rPr>
              <a:t>اهصاصتخا</a:t>
            </a:r>
            <a:r>
              <a:rPr dirty="0" sz="1800" spc="80">
                <a:latin typeface="Tahoma"/>
                <a:cs typeface="Tahoma"/>
              </a:rPr>
              <a:t> </a:t>
            </a:r>
            <a:r>
              <a:rPr dirty="0" baseline="7716" sz="2700" spc="-89">
                <a:latin typeface="Tahoma"/>
                <a:cs typeface="Tahoma"/>
              </a:rPr>
              <a:t>عسوُ</a:t>
            </a:r>
            <a:r>
              <a:rPr dirty="0" baseline="7716" sz="2700" spc="142">
                <a:latin typeface="Tahoma"/>
                <a:cs typeface="Tahoma"/>
              </a:rPr>
              <a:t>  </a:t>
            </a:r>
            <a:r>
              <a:rPr dirty="0" sz="1800">
                <a:latin typeface="Tahoma"/>
                <a:cs typeface="Tahoma"/>
              </a:rPr>
              <a:t>دقو</a:t>
            </a:r>
            <a:r>
              <a:rPr dirty="0" sz="1800" spc="95">
                <a:latin typeface="Tahoma"/>
                <a:cs typeface="Tahoma"/>
              </a:rPr>
              <a:t> </a:t>
            </a:r>
            <a:r>
              <a:rPr dirty="0" sz="1800" spc="-200" i="1">
                <a:latin typeface="Verdana"/>
                <a:cs typeface="Verdana"/>
              </a:rPr>
              <a:t>.</a:t>
            </a:r>
            <a:r>
              <a:rPr dirty="0" sz="1800" spc="-200">
                <a:latin typeface="Tahoma"/>
                <a:cs typeface="Tahoma"/>
              </a:rPr>
              <a:t>كرتشملا</a:t>
            </a:r>
            <a:r>
              <a:rPr dirty="0" sz="1800" spc="85">
                <a:latin typeface="Tahoma"/>
                <a:cs typeface="Tahoma"/>
              </a:rPr>
              <a:t> </a:t>
            </a:r>
            <a:r>
              <a:rPr dirty="0" sz="1800" spc="-60">
                <a:latin typeface="Tahoma"/>
                <a:cs typeface="Tahoma"/>
              </a:rPr>
              <a:t>راقعلاو</a:t>
            </a:r>
            <a:r>
              <a:rPr dirty="0" sz="1800" spc="90">
                <a:latin typeface="Tahoma"/>
                <a:cs typeface="Tahoma"/>
              </a:rPr>
              <a:t> </a:t>
            </a:r>
            <a:r>
              <a:rPr dirty="0" sz="1800" spc="80">
                <a:latin typeface="Tahoma"/>
                <a:cs typeface="Tahoma"/>
              </a:rPr>
              <a:t>موعدملا</a:t>
            </a:r>
            <a:r>
              <a:rPr dirty="0" sz="1800" spc="90">
                <a:latin typeface="Tahoma"/>
                <a:cs typeface="Tahoma"/>
              </a:rPr>
              <a:t> </a:t>
            </a:r>
            <a:r>
              <a:rPr dirty="0" sz="1800" spc="-285">
                <a:latin typeface="Tahoma"/>
                <a:cs typeface="Tahoma"/>
              </a:rPr>
              <a:t>ناكسإلاب</a:t>
            </a:r>
            <a:r>
              <a:rPr dirty="0" sz="1800" spc="-55">
                <a:latin typeface="Tahoma"/>
                <a:cs typeface="Tahoma"/>
              </a:rPr>
              <a:t> </a:t>
            </a:r>
            <a:r>
              <a:rPr dirty="0" sz="1800" spc="-55">
                <a:latin typeface="Tahoma"/>
                <a:cs typeface="Tahoma"/>
              </a:rPr>
              <a:t>تأدب</a:t>
            </a:r>
            <a:r>
              <a:rPr dirty="0" sz="1800" spc="35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دقو</a:t>
            </a:r>
            <a:r>
              <a:rPr dirty="0" sz="1800" spc="140">
                <a:latin typeface="Tahoma"/>
                <a:cs typeface="Tahoma"/>
              </a:rPr>
              <a:t> </a:t>
            </a:r>
            <a:r>
              <a:rPr dirty="0" sz="1800" spc="-405" i="1">
                <a:latin typeface="Verdana"/>
                <a:cs typeface="Verdana"/>
              </a:rPr>
              <a:t>.</a:t>
            </a:r>
            <a:r>
              <a:rPr dirty="0" sz="1800" spc="-405">
                <a:latin typeface="Tahoma"/>
                <a:cs typeface="Tahoma"/>
              </a:rPr>
              <a:t>ريسلا</a:t>
            </a:r>
            <a:r>
              <a:rPr dirty="0" sz="1800" spc="215">
                <a:latin typeface="Tahoma"/>
                <a:cs typeface="Tahoma"/>
              </a:rPr>
              <a:t> </a:t>
            </a:r>
            <a:r>
              <a:rPr dirty="0" sz="1800" spc="150">
                <a:latin typeface="Tahoma"/>
                <a:cs typeface="Tahoma"/>
              </a:rPr>
              <a:t>ثداوح</a:t>
            </a:r>
            <a:r>
              <a:rPr dirty="0" sz="1800" spc="165">
                <a:latin typeface="Tahoma"/>
                <a:cs typeface="Tahoma"/>
              </a:rPr>
              <a:t> </a:t>
            </a:r>
            <a:r>
              <a:rPr dirty="0" sz="1800" spc="155">
                <a:latin typeface="Tahoma"/>
                <a:cs typeface="Tahoma"/>
              </a:rPr>
              <a:t>نع</a:t>
            </a:r>
            <a:r>
              <a:rPr dirty="0" sz="1800" spc="170">
                <a:latin typeface="Tahoma"/>
                <a:cs typeface="Tahoma"/>
              </a:rPr>
              <a:t> </a:t>
            </a:r>
            <a:r>
              <a:rPr dirty="0" sz="1800" spc="-195">
                <a:latin typeface="Tahoma"/>
                <a:cs typeface="Tahoma"/>
              </a:rPr>
              <a:t>ةجتانلا</a:t>
            </a:r>
            <a:r>
              <a:rPr dirty="0" sz="1800" spc="165">
                <a:latin typeface="Tahoma"/>
                <a:cs typeface="Tahoma"/>
              </a:rPr>
              <a:t> </a:t>
            </a:r>
            <a:r>
              <a:rPr dirty="0" sz="1800" spc="-280">
                <a:latin typeface="Tahoma"/>
                <a:cs typeface="Tahoma"/>
              </a:rPr>
              <a:t>ةيصخشلا</a:t>
            </a:r>
            <a:r>
              <a:rPr dirty="0" sz="1800" spc="170">
                <a:latin typeface="Tahoma"/>
                <a:cs typeface="Tahoma"/>
              </a:rPr>
              <a:t> </a:t>
            </a:r>
            <a:r>
              <a:rPr dirty="0" sz="1800" spc="-215">
                <a:latin typeface="Tahoma"/>
                <a:cs typeface="Tahoma"/>
              </a:rPr>
              <a:t>تاباصإلاب</a:t>
            </a:r>
            <a:r>
              <a:rPr dirty="0" sz="1800" spc="180">
                <a:latin typeface="Tahoma"/>
                <a:cs typeface="Tahoma"/>
              </a:rPr>
              <a:t> </a:t>
            </a:r>
            <a:r>
              <a:rPr dirty="0" sz="1800" spc="-170">
                <a:latin typeface="Tahoma"/>
                <a:cs typeface="Tahoma"/>
              </a:rPr>
              <a:t>ةقلعتملا</a:t>
            </a:r>
            <a:r>
              <a:rPr dirty="0" sz="1800" spc="165">
                <a:latin typeface="Tahoma"/>
                <a:cs typeface="Tahoma"/>
              </a:rPr>
              <a:t> </a:t>
            </a:r>
            <a:r>
              <a:rPr dirty="0" sz="1800" spc="-95">
                <a:latin typeface="Tahoma"/>
                <a:cs typeface="Tahoma"/>
              </a:rPr>
              <a:t>تاعازنلا</a:t>
            </a:r>
            <a:r>
              <a:rPr dirty="0" sz="1800" spc="170">
                <a:latin typeface="Tahoma"/>
                <a:cs typeface="Tahoma"/>
              </a:rPr>
              <a:t> </a:t>
            </a:r>
            <a:r>
              <a:rPr dirty="0" sz="1800" spc="-370">
                <a:latin typeface="Tahoma"/>
                <a:cs typeface="Tahoma"/>
              </a:rPr>
              <a:t>ةيوست</a:t>
            </a:r>
            <a:r>
              <a:rPr dirty="0" sz="1800" spc="229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نآلا</a:t>
            </a:r>
            <a:r>
              <a:rPr dirty="0" sz="1800" spc="160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ةمكحملا</a:t>
            </a:r>
            <a:r>
              <a:rPr dirty="0" sz="1800" spc="170">
                <a:latin typeface="Tahoma"/>
                <a:cs typeface="Tahoma"/>
              </a:rPr>
              <a:t> </a:t>
            </a:r>
            <a:r>
              <a:rPr dirty="0" sz="1800" spc="-395">
                <a:latin typeface="Tahoma"/>
                <a:cs typeface="Tahoma"/>
              </a:rPr>
              <a:t>ىلوتت</a:t>
            </a:r>
            <a:r>
              <a:rPr dirty="0" sz="1800" spc="215">
                <a:latin typeface="Tahoma"/>
                <a:cs typeface="Tahoma"/>
              </a:rPr>
              <a:t> </a:t>
            </a:r>
            <a:r>
              <a:rPr dirty="0" sz="1800" spc="-10">
                <a:latin typeface="Tahoma"/>
                <a:cs typeface="Tahoma"/>
              </a:rPr>
              <a:t>تحبصأ</a:t>
            </a:r>
            <a:r>
              <a:rPr dirty="0" sz="1800" spc="-10">
                <a:latin typeface="Tahoma"/>
                <a:cs typeface="Tahoma"/>
              </a:rPr>
              <a:t> </a:t>
            </a:r>
            <a:r>
              <a:rPr dirty="0" sz="1800" spc="55">
                <a:latin typeface="Tahoma"/>
                <a:cs typeface="Tahoma"/>
              </a:rPr>
              <a:t>كلذو</a:t>
            </a:r>
            <a:r>
              <a:rPr dirty="0" sz="1800" spc="400">
                <a:latin typeface="Tahoma"/>
                <a:cs typeface="Tahoma"/>
              </a:rPr>
              <a:t> </a:t>
            </a:r>
            <a:r>
              <a:rPr dirty="0" sz="1800" spc="-80">
                <a:latin typeface="Tahoma"/>
                <a:cs typeface="Tahoma"/>
              </a:rPr>
              <a:t>،</a:t>
            </a:r>
            <a:r>
              <a:rPr dirty="0" sz="1800" spc="-80" i="1">
                <a:latin typeface="Verdana"/>
                <a:cs typeface="Verdana"/>
              </a:rPr>
              <a:t>(</a:t>
            </a:r>
            <a:r>
              <a:rPr dirty="0" sz="1800" spc="-80">
                <a:latin typeface="Tahoma"/>
                <a:cs typeface="Tahoma"/>
              </a:rPr>
              <a:t>لحلا</a:t>
            </a:r>
            <a:r>
              <a:rPr dirty="0" sz="1800" spc="395">
                <a:latin typeface="Tahoma"/>
                <a:cs typeface="Tahoma"/>
              </a:rPr>
              <a:t> </a:t>
            </a:r>
            <a:r>
              <a:rPr dirty="0" sz="1800" spc="-270">
                <a:latin typeface="Tahoma"/>
                <a:cs typeface="Tahoma"/>
              </a:rPr>
              <a:t>فشكتسم</a:t>
            </a:r>
            <a:r>
              <a:rPr dirty="0" sz="1800" spc="385">
                <a:latin typeface="Tahoma"/>
                <a:cs typeface="Tahoma"/>
              </a:rPr>
              <a:t> </a:t>
            </a:r>
            <a:r>
              <a:rPr dirty="0" sz="1800" spc="-135">
                <a:latin typeface="Tahoma"/>
                <a:cs typeface="Tahoma"/>
              </a:rPr>
              <a:t>اهيلع</a:t>
            </a:r>
            <a:r>
              <a:rPr dirty="0" sz="1800" spc="395">
                <a:latin typeface="Tahoma"/>
                <a:cs typeface="Tahoma"/>
              </a:rPr>
              <a:t> </a:t>
            </a:r>
            <a:r>
              <a:rPr dirty="0" baseline="6172" sz="2700" spc="-419">
                <a:latin typeface="Tahoma"/>
                <a:cs typeface="Tahoma"/>
              </a:rPr>
              <a:t>قلطيُ</a:t>
            </a:r>
            <a:r>
              <a:rPr dirty="0" baseline="6172" sz="2700" spc="179">
                <a:latin typeface="Tahoma"/>
                <a:cs typeface="Tahoma"/>
              </a:rPr>
              <a:t>  </a:t>
            </a:r>
            <a:r>
              <a:rPr dirty="0" sz="1800" spc="-275">
                <a:latin typeface="Tahoma"/>
                <a:cs typeface="Tahoma"/>
              </a:rPr>
              <a:t>ةينوناقلا</a:t>
            </a:r>
            <a:r>
              <a:rPr dirty="0" sz="1800" spc="415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تامولعملل</a:t>
            </a:r>
            <a:r>
              <a:rPr dirty="0" sz="1800" spc="400">
                <a:latin typeface="Tahoma"/>
                <a:cs typeface="Tahoma"/>
              </a:rPr>
              <a:t> </a:t>
            </a:r>
            <a:r>
              <a:rPr dirty="0" sz="1800" spc="-80">
                <a:latin typeface="Tahoma"/>
                <a:cs typeface="Tahoma"/>
              </a:rPr>
              <a:t>ةيناجم</a:t>
            </a:r>
            <a:r>
              <a:rPr dirty="0" sz="1800" spc="385">
                <a:latin typeface="Tahoma"/>
                <a:cs typeface="Tahoma"/>
              </a:rPr>
              <a:t> </a:t>
            </a:r>
            <a:r>
              <a:rPr dirty="0" sz="1800" spc="-310">
                <a:latin typeface="Tahoma"/>
                <a:cs typeface="Tahoma"/>
              </a:rPr>
              <a:t>ةينورتكلإ</a:t>
            </a:r>
            <a:r>
              <a:rPr dirty="0" sz="1800" spc="409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تادعاسم</a:t>
            </a:r>
            <a:r>
              <a:rPr dirty="0" sz="1800" spc="390">
                <a:latin typeface="Tahoma"/>
                <a:cs typeface="Tahoma"/>
              </a:rPr>
              <a:t> </a:t>
            </a:r>
            <a:r>
              <a:rPr dirty="0" sz="1800" spc="-375">
                <a:latin typeface="Tahoma"/>
                <a:cs typeface="Tahoma"/>
              </a:rPr>
              <a:t>ميدقت</a:t>
            </a:r>
            <a:r>
              <a:rPr dirty="0" sz="1800" spc="395">
                <a:latin typeface="Tahoma"/>
                <a:cs typeface="Tahoma"/>
              </a:rPr>
              <a:t> </a:t>
            </a:r>
            <a:r>
              <a:rPr dirty="0" sz="1800" spc="-25">
                <a:latin typeface="Tahoma"/>
                <a:cs typeface="Tahoma"/>
              </a:rPr>
              <a:t>يف</a:t>
            </a:r>
            <a:r>
              <a:rPr dirty="0" sz="1800" spc="395">
                <a:latin typeface="Tahoma"/>
                <a:cs typeface="Tahoma"/>
              </a:rPr>
              <a:t> </a:t>
            </a:r>
            <a:r>
              <a:rPr dirty="0" sz="1800" spc="-10">
                <a:latin typeface="Tahoma"/>
                <a:cs typeface="Tahoma"/>
              </a:rPr>
              <a:t>ةمكحملا</a:t>
            </a:r>
            <a:r>
              <a:rPr dirty="0" sz="1800" spc="-10">
                <a:latin typeface="Tahoma"/>
                <a:cs typeface="Tahoma"/>
              </a:rPr>
              <a:t> </a:t>
            </a:r>
            <a:r>
              <a:rPr dirty="0" sz="1800" spc="-310">
                <a:latin typeface="Tahoma"/>
                <a:cs typeface="Tahoma"/>
              </a:rPr>
              <a:t>ةلئسألا</a:t>
            </a:r>
            <a:r>
              <a:rPr dirty="0" sz="1800" spc="165">
                <a:latin typeface="Tahoma"/>
                <a:cs typeface="Tahoma"/>
              </a:rPr>
              <a:t> </a:t>
            </a:r>
            <a:r>
              <a:rPr dirty="0" sz="1800" spc="155">
                <a:latin typeface="Tahoma"/>
                <a:cs typeface="Tahoma"/>
              </a:rPr>
              <a:t>نع</a:t>
            </a:r>
            <a:r>
              <a:rPr dirty="0" sz="1800" spc="185">
                <a:latin typeface="Tahoma"/>
                <a:cs typeface="Tahoma"/>
              </a:rPr>
              <a:t> </a:t>
            </a:r>
            <a:r>
              <a:rPr dirty="0" sz="1800" spc="-75">
                <a:latin typeface="Tahoma"/>
                <a:cs typeface="Tahoma"/>
              </a:rPr>
              <a:t>ةباجإلا</a:t>
            </a:r>
            <a:r>
              <a:rPr dirty="0" sz="1800" spc="215">
                <a:latin typeface="Tahoma"/>
                <a:cs typeface="Tahoma"/>
              </a:rPr>
              <a:t> </a:t>
            </a:r>
            <a:r>
              <a:rPr dirty="0" sz="1800" spc="-80">
                <a:latin typeface="Tahoma"/>
                <a:cs typeface="Tahoma"/>
              </a:rPr>
              <a:t>ىلع</a:t>
            </a:r>
            <a:r>
              <a:rPr dirty="0" sz="1800" spc="215">
                <a:latin typeface="Tahoma"/>
                <a:cs typeface="Tahoma"/>
              </a:rPr>
              <a:t> </a:t>
            </a:r>
            <a:r>
              <a:rPr dirty="0" sz="1800" spc="-295">
                <a:latin typeface="Tahoma"/>
                <a:cs typeface="Tahoma"/>
              </a:rPr>
              <a:t>ةربخلاب</a:t>
            </a:r>
            <a:r>
              <a:rPr dirty="0" sz="1800" spc="210">
                <a:latin typeface="Tahoma"/>
                <a:cs typeface="Tahoma"/>
              </a:rPr>
              <a:t> </a:t>
            </a:r>
            <a:r>
              <a:rPr dirty="0" sz="1800" spc="-475">
                <a:latin typeface="Tahoma"/>
                <a:cs typeface="Tahoma"/>
              </a:rPr>
              <a:t>زيمتت</a:t>
            </a:r>
            <a:r>
              <a:rPr dirty="0" sz="1800" spc="290">
                <a:latin typeface="Tahoma"/>
                <a:cs typeface="Tahoma"/>
              </a:rPr>
              <a:t> </a:t>
            </a:r>
            <a:r>
              <a:rPr dirty="0" sz="1800" spc="-350">
                <a:latin typeface="Tahoma"/>
                <a:cs typeface="Tahoma"/>
              </a:rPr>
              <a:t>يتلا</a:t>
            </a:r>
            <a:r>
              <a:rPr dirty="0" sz="1800" spc="220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ةادألا</a:t>
            </a:r>
            <a:r>
              <a:rPr dirty="0" sz="1800" spc="204">
                <a:latin typeface="Tahoma"/>
                <a:cs typeface="Tahoma"/>
              </a:rPr>
              <a:t> </a:t>
            </a:r>
            <a:r>
              <a:rPr dirty="0" sz="1800" spc="310">
                <a:latin typeface="Tahoma"/>
                <a:cs typeface="Tahoma"/>
              </a:rPr>
              <a:t>هذه</a:t>
            </a:r>
            <a:r>
              <a:rPr dirty="0" sz="1800" spc="204">
                <a:latin typeface="Tahoma"/>
                <a:cs typeface="Tahoma"/>
              </a:rPr>
              <a:t> </a:t>
            </a:r>
            <a:r>
              <a:rPr dirty="0" sz="1800" spc="-95">
                <a:latin typeface="Tahoma"/>
                <a:cs typeface="Tahoma"/>
              </a:rPr>
              <a:t>دعاستو</a:t>
            </a:r>
            <a:r>
              <a:rPr dirty="0" sz="1800" spc="210">
                <a:latin typeface="Tahoma"/>
                <a:cs typeface="Tahoma"/>
              </a:rPr>
              <a:t> </a:t>
            </a:r>
            <a:r>
              <a:rPr dirty="0" sz="1800" i="1">
                <a:latin typeface="Verdana"/>
                <a:cs typeface="Verdana"/>
              </a:rPr>
              <a:t>.</a:t>
            </a:r>
            <a:r>
              <a:rPr dirty="0" sz="1800">
                <a:latin typeface="Tahoma"/>
                <a:cs typeface="Tahoma"/>
              </a:rPr>
              <a:t>ةلداعو</a:t>
            </a:r>
            <a:r>
              <a:rPr dirty="0" sz="1800" spc="210">
                <a:latin typeface="Tahoma"/>
                <a:cs typeface="Tahoma"/>
              </a:rPr>
              <a:t> </a:t>
            </a:r>
            <a:r>
              <a:rPr dirty="0" sz="1800" spc="-180">
                <a:latin typeface="Tahoma"/>
                <a:cs typeface="Tahoma"/>
              </a:rPr>
              <a:t>ةعيرس</a:t>
            </a:r>
            <a:r>
              <a:rPr dirty="0" sz="1800" spc="215">
                <a:latin typeface="Tahoma"/>
                <a:cs typeface="Tahoma"/>
              </a:rPr>
              <a:t> </a:t>
            </a:r>
            <a:r>
              <a:rPr dirty="0" sz="1800" spc="-295">
                <a:latin typeface="Tahoma"/>
                <a:cs typeface="Tahoma"/>
              </a:rPr>
              <a:t>تايوستلا</a:t>
            </a:r>
            <a:r>
              <a:rPr dirty="0" sz="1800" spc="204">
                <a:latin typeface="Tahoma"/>
                <a:cs typeface="Tahoma"/>
              </a:rPr>
              <a:t> </a:t>
            </a:r>
            <a:r>
              <a:rPr dirty="0" sz="1800" spc="185">
                <a:latin typeface="Tahoma"/>
                <a:cs typeface="Tahoma"/>
              </a:rPr>
              <a:t>لعج</a:t>
            </a:r>
            <a:r>
              <a:rPr dirty="0" sz="1800" spc="210">
                <a:latin typeface="Tahoma"/>
                <a:cs typeface="Tahoma"/>
              </a:rPr>
              <a:t> </a:t>
            </a:r>
            <a:r>
              <a:rPr dirty="0" sz="1800" spc="-85">
                <a:latin typeface="Tahoma"/>
                <a:cs typeface="Tahoma"/>
              </a:rPr>
              <a:t>يف</a:t>
            </a:r>
            <a:r>
              <a:rPr dirty="0" sz="1800" spc="204">
                <a:latin typeface="Tahoma"/>
                <a:cs typeface="Tahoma"/>
              </a:rPr>
              <a:t> </a:t>
            </a:r>
            <a:r>
              <a:rPr dirty="0" sz="1800" spc="-10">
                <a:latin typeface="Tahoma"/>
                <a:cs typeface="Tahoma"/>
              </a:rPr>
              <a:t>ةمهاسملل</a:t>
            </a:r>
            <a:r>
              <a:rPr dirty="0" sz="1800" spc="-10">
                <a:latin typeface="Tahoma"/>
                <a:cs typeface="Tahoma"/>
              </a:rPr>
              <a:t> </a:t>
            </a:r>
            <a:r>
              <a:rPr dirty="0" sz="1800" spc="-45">
                <a:latin typeface="Tahoma"/>
                <a:cs typeface="Tahoma"/>
              </a:rPr>
              <a:t>ءاربخ</a:t>
            </a:r>
            <a:r>
              <a:rPr dirty="0" sz="1800" spc="325">
                <a:latin typeface="Tahoma"/>
                <a:cs typeface="Tahoma"/>
              </a:rPr>
              <a:t> </a:t>
            </a:r>
            <a:r>
              <a:rPr dirty="0" baseline="6172" sz="2700" spc="-330">
                <a:latin typeface="Tahoma"/>
                <a:cs typeface="Tahoma"/>
              </a:rPr>
              <a:t>ثدحيُ</a:t>
            </a:r>
            <a:r>
              <a:rPr dirty="0" baseline="6172" sz="2700" spc="-142">
                <a:latin typeface="Tahoma"/>
                <a:cs typeface="Tahoma"/>
              </a:rPr>
              <a:t> </a:t>
            </a:r>
            <a:r>
              <a:rPr dirty="0" sz="1800" spc="240">
                <a:latin typeface="Tahoma"/>
                <a:cs typeface="Tahoma"/>
              </a:rPr>
              <a:t>و</a:t>
            </a:r>
            <a:r>
              <a:rPr dirty="0" sz="1800" spc="360">
                <a:latin typeface="Tahoma"/>
                <a:cs typeface="Tahoma"/>
              </a:rPr>
              <a:t> </a:t>
            </a:r>
            <a:r>
              <a:rPr dirty="0" sz="1800" i="1">
                <a:latin typeface="Verdana"/>
                <a:cs typeface="Verdana"/>
              </a:rPr>
              <a:t>.</a:t>
            </a:r>
            <a:r>
              <a:rPr dirty="0" sz="1800">
                <a:latin typeface="Tahoma"/>
                <a:cs typeface="Tahoma"/>
              </a:rPr>
              <a:t>ةمكحملا</a:t>
            </a:r>
            <a:r>
              <a:rPr dirty="0" sz="1800" spc="370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تاءارجإل</a:t>
            </a:r>
            <a:r>
              <a:rPr dirty="0" sz="1800" spc="370">
                <a:latin typeface="Tahoma"/>
                <a:cs typeface="Tahoma"/>
              </a:rPr>
              <a:t> </a:t>
            </a:r>
            <a:r>
              <a:rPr dirty="0" sz="1800" spc="-85">
                <a:latin typeface="Tahoma"/>
                <a:cs typeface="Tahoma"/>
              </a:rPr>
              <a:t>دادعتسالا</a:t>
            </a:r>
            <a:r>
              <a:rPr dirty="0" sz="1800" spc="370">
                <a:latin typeface="Tahoma"/>
                <a:cs typeface="Tahoma"/>
              </a:rPr>
              <a:t> </a:t>
            </a:r>
            <a:r>
              <a:rPr dirty="0" sz="1800" spc="-60">
                <a:latin typeface="Tahoma"/>
                <a:cs typeface="Tahoma"/>
              </a:rPr>
              <a:t>ىلع</a:t>
            </a:r>
            <a:r>
              <a:rPr dirty="0" sz="1800" spc="365">
                <a:latin typeface="Tahoma"/>
                <a:cs typeface="Tahoma"/>
              </a:rPr>
              <a:t> </a:t>
            </a:r>
            <a:r>
              <a:rPr dirty="0" sz="1800" spc="-170">
                <a:latin typeface="Tahoma"/>
                <a:cs typeface="Tahoma"/>
              </a:rPr>
              <a:t>دعاسي</a:t>
            </a:r>
            <a:r>
              <a:rPr dirty="0" sz="1800" spc="370">
                <a:latin typeface="Tahoma"/>
                <a:cs typeface="Tahoma"/>
              </a:rPr>
              <a:t> </a:t>
            </a:r>
            <a:r>
              <a:rPr dirty="0" sz="1800" spc="210">
                <a:latin typeface="Tahoma"/>
                <a:cs typeface="Tahoma"/>
              </a:rPr>
              <a:t>امم</a:t>
            </a:r>
            <a:r>
              <a:rPr dirty="0" sz="1800" spc="365">
                <a:latin typeface="Tahoma"/>
                <a:cs typeface="Tahoma"/>
              </a:rPr>
              <a:t> </a:t>
            </a:r>
            <a:r>
              <a:rPr dirty="0" sz="1800" spc="-305">
                <a:latin typeface="Tahoma"/>
                <a:cs typeface="Tahoma"/>
              </a:rPr>
              <a:t>،ةيضقلا</a:t>
            </a:r>
            <a:r>
              <a:rPr dirty="0" sz="1800" spc="385">
                <a:latin typeface="Tahoma"/>
                <a:cs typeface="Tahoma"/>
              </a:rPr>
              <a:t> </a:t>
            </a:r>
            <a:r>
              <a:rPr dirty="0" sz="1800" spc="114">
                <a:latin typeface="Tahoma"/>
                <a:cs typeface="Tahoma"/>
              </a:rPr>
              <a:t>فارطأ</a:t>
            </a:r>
            <a:r>
              <a:rPr dirty="0" sz="1800" spc="365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اهحرطي</a:t>
            </a:r>
            <a:r>
              <a:rPr dirty="0" sz="1800" spc="370">
                <a:latin typeface="Tahoma"/>
                <a:cs typeface="Tahoma"/>
              </a:rPr>
              <a:t> </a:t>
            </a:r>
            <a:r>
              <a:rPr dirty="0" sz="1800" spc="150">
                <a:latin typeface="Tahoma"/>
                <a:cs typeface="Tahoma"/>
              </a:rPr>
              <a:t>ام</a:t>
            </a:r>
            <a:r>
              <a:rPr dirty="0" sz="1800" spc="370">
                <a:latin typeface="Tahoma"/>
                <a:cs typeface="Tahoma"/>
              </a:rPr>
              <a:t> </a:t>
            </a:r>
            <a:r>
              <a:rPr dirty="0" sz="1800" spc="135">
                <a:latin typeface="Tahoma"/>
                <a:cs typeface="Tahoma"/>
              </a:rPr>
              <a:t>ةداع</a:t>
            </a:r>
            <a:r>
              <a:rPr dirty="0" sz="1800" spc="375">
                <a:latin typeface="Tahoma"/>
                <a:cs typeface="Tahoma"/>
              </a:rPr>
              <a:t> </a:t>
            </a:r>
            <a:r>
              <a:rPr dirty="0" sz="1800" spc="-350">
                <a:latin typeface="Tahoma"/>
                <a:cs typeface="Tahoma"/>
              </a:rPr>
              <a:t>يتلا</a:t>
            </a:r>
            <a:r>
              <a:rPr dirty="0" sz="1800" spc="365">
                <a:latin typeface="Tahoma"/>
                <a:cs typeface="Tahoma"/>
              </a:rPr>
              <a:t> </a:t>
            </a:r>
            <a:r>
              <a:rPr dirty="0" sz="1800" spc="-160">
                <a:latin typeface="Tahoma"/>
                <a:cs typeface="Tahoma"/>
              </a:rPr>
              <a:t>ةعئاشلا</a:t>
            </a:r>
            <a:r>
              <a:rPr dirty="0" sz="1800" spc="-160">
                <a:latin typeface="Tahoma"/>
                <a:cs typeface="Tahoma"/>
              </a:rPr>
              <a:t> </a:t>
            </a:r>
            <a:r>
              <a:rPr dirty="0" baseline="6172" sz="2700" spc="-322">
                <a:latin typeface="Tahoma"/>
                <a:cs typeface="Tahoma"/>
              </a:rPr>
              <a:t>ثدحيُ</a:t>
            </a:r>
            <a:r>
              <a:rPr dirty="0" baseline="6172" sz="2700" spc="-142">
                <a:latin typeface="Tahoma"/>
                <a:cs typeface="Tahoma"/>
              </a:rPr>
              <a:t> </a:t>
            </a:r>
            <a:r>
              <a:rPr dirty="0" sz="1800" spc="240">
                <a:latin typeface="Tahoma"/>
                <a:cs typeface="Tahoma"/>
              </a:rPr>
              <a:t>و</a:t>
            </a:r>
            <a:r>
              <a:rPr dirty="0" sz="1800" spc="-70">
                <a:latin typeface="Tahoma"/>
                <a:cs typeface="Tahoma"/>
              </a:rPr>
              <a:t> </a:t>
            </a:r>
            <a:r>
              <a:rPr dirty="0" sz="1800" spc="-265" i="1">
                <a:latin typeface="Verdana"/>
                <a:cs typeface="Verdana"/>
              </a:rPr>
              <a:t>.</a:t>
            </a:r>
            <a:r>
              <a:rPr dirty="0" sz="1800" spc="-265">
                <a:latin typeface="Tahoma"/>
                <a:cs typeface="Tahoma"/>
              </a:rPr>
              <a:t>ركذت</a:t>
            </a:r>
            <a:r>
              <a:rPr dirty="0" sz="1800" spc="125">
                <a:latin typeface="Tahoma"/>
                <a:cs typeface="Tahoma"/>
              </a:rPr>
              <a:t> </a:t>
            </a:r>
            <a:r>
              <a:rPr dirty="0" sz="1800" spc="-365">
                <a:latin typeface="Tahoma"/>
                <a:cs typeface="Tahoma"/>
              </a:rPr>
              <a:t>ةفلكت</a:t>
            </a:r>
            <a:r>
              <a:rPr dirty="0" sz="1800" spc="125">
                <a:latin typeface="Tahoma"/>
                <a:cs typeface="Tahoma"/>
              </a:rPr>
              <a:t> </a:t>
            </a:r>
            <a:r>
              <a:rPr dirty="0" sz="1800" spc="-405">
                <a:latin typeface="Tahoma"/>
                <a:cs typeface="Tahoma"/>
              </a:rPr>
              <a:t>الب</a:t>
            </a:r>
            <a:r>
              <a:rPr dirty="0" sz="1800" spc="125">
                <a:latin typeface="Tahoma"/>
                <a:cs typeface="Tahoma"/>
              </a:rPr>
              <a:t> </a:t>
            </a:r>
            <a:r>
              <a:rPr dirty="0" sz="1800" spc="-65">
                <a:latin typeface="Tahoma"/>
                <a:cs typeface="Tahoma"/>
              </a:rPr>
              <a:t>ةمزاللا</a:t>
            </a:r>
            <a:r>
              <a:rPr dirty="0" sz="1800" spc="85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تامولعملا</a:t>
            </a:r>
            <a:r>
              <a:rPr dirty="0" sz="1800" spc="90">
                <a:latin typeface="Tahoma"/>
                <a:cs typeface="Tahoma"/>
              </a:rPr>
              <a:t> </a:t>
            </a:r>
            <a:r>
              <a:rPr dirty="0" sz="1800" spc="-135">
                <a:latin typeface="Tahoma"/>
                <a:cs typeface="Tahoma"/>
              </a:rPr>
              <a:t>ىلع</a:t>
            </a:r>
            <a:r>
              <a:rPr dirty="0" sz="1800" spc="85">
                <a:latin typeface="Tahoma"/>
                <a:cs typeface="Tahoma"/>
              </a:rPr>
              <a:t> </a:t>
            </a:r>
            <a:r>
              <a:rPr dirty="0" sz="1800" spc="-10">
                <a:latin typeface="Tahoma"/>
                <a:cs typeface="Tahoma"/>
              </a:rPr>
              <a:t>لوصحلا</a:t>
            </a:r>
            <a:r>
              <a:rPr dirty="0" sz="1800" spc="95">
                <a:latin typeface="Tahoma"/>
                <a:cs typeface="Tahoma"/>
              </a:rPr>
              <a:t> </a:t>
            </a:r>
            <a:r>
              <a:rPr dirty="0" sz="1800" spc="235">
                <a:latin typeface="Tahoma"/>
                <a:cs typeface="Tahoma"/>
              </a:rPr>
              <a:t>نم</a:t>
            </a:r>
            <a:r>
              <a:rPr dirty="0" sz="1800" spc="85">
                <a:latin typeface="Tahoma"/>
                <a:cs typeface="Tahoma"/>
              </a:rPr>
              <a:t> </a:t>
            </a:r>
            <a:r>
              <a:rPr dirty="0" sz="1800" spc="-175">
                <a:latin typeface="Tahoma"/>
                <a:cs typeface="Tahoma"/>
              </a:rPr>
              <a:t>نيمدختسملا</a:t>
            </a:r>
            <a:r>
              <a:rPr dirty="0" sz="1800" spc="85">
                <a:latin typeface="Tahoma"/>
                <a:cs typeface="Tahoma"/>
              </a:rPr>
              <a:t> </a:t>
            </a:r>
            <a:r>
              <a:rPr dirty="0" sz="1800" spc="-350">
                <a:latin typeface="Tahoma"/>
                <a:cs typeface="Tahoma"/>
              </a:rPr>
              <a:t>نيكمتل</a:t>
            </a:r>
            <a:r>
              <a:rPr dirty="0" sz="1800" spc="120">
                <a:latin typeface="Tahoma"/>
                <a:cs typeface="Tahoma"/>
              </a:rPr>
              <a:t> </a:t>
            </a:r>
            <a:r>
              <a:rPr dirty="0" sz="1800" spc="-200">
                <a:latin typeface="Tahoma"/>
                <a:cs typeface="Tahoma"/>
              </a:rPr>
              <a:t>ماظتناب</a:t>
            </a:r>
            <a:r>
              <a:rPr dirty="0" sz="1800" spc="90">
                <a:latin typeface="Tahoma"/>
                <a:cs typeface="Tahoma"/>
              </a:rPr>
              <a:t> </a:t>
            </a:r>
            <a:r>
              <a:rPr dirty="0" sz="1800" spc="-30">
                <a:latin typeface="Tahoma"/>
                <a:cs typeface="Tahoma"/>
              </a:rPr>
              <a:t>ماظنلا</a:t>
            </a:r>
            <a:r>
              <a:rPr dirty="0" sz="1800" spc="95">
                <a:latin typeface="Tahoma"/>
                <a:cs typeface="Tahoma"/>
              </a:rPr>
              <a:t> </a:t>
            </a:r>
            <a:r>
              <a:rPr dirty="0" sz="1800" spc="260">
                <a:latin typeface="Tahoma"/>
                <a:cs typeface="Tahoma"/>
              </a:rPr>
              <a:t>اذه</a:t>
            </a:r>
            <a:r>
              <a:rPr dirty="0" sz="1800" spc="85">
                <a:latin typeface="Tahoma"/>
                <a:cs typeface="Tahoma"/>
              </a:rPr>
              <a:t> </a:t>
            </a:r>
            <a:r>
              <a:rPr dirty="0" sz="1800" spc="-10">
                <a:latin typeface="Tahoma"/>
                <a:cs typeface="Tahoma"/>
              </a:rPr>
              <a:t>نوصتخم</a:t>
            </a:r>
            <a:r>
              <a:rPr dirty="0" sz="1800" spc="-10">
                <a:latin typeface="Tahoma"/>
                <a:cs typeface="Tahoma"/>
              </a:rPr>
              <a:t> </a:t>
            </a:r>
            <a:r>
              <a:rPr dirty="0" sz="1800" spc="-130" i="1">
                <a:latin typeface="Verdana"/>
                <a:cs typeface="Verdana"/>
              </a:rPr>
              <a:t>.</a:t>
            </a:r>
            <a:r>
              <a:rPr dirty="0" sz="1800" spc="-130">
                <a:latin typeface="Tahoma"/>
                <a:cs typeface="Tahoma"/>
              </a:rPr>
              <a:t>ةادألاب</a:t>
            </a:r>
            <a:r>
              <a:rPr dirty="0" sz="1800" spc="-75">
                <a:latin typeface="Tahoma"/>
                <a:cs typeface="Tahoma"/>
              </a:rPr>
              <a:t> </a:t>
            </a:r>
            <a:r>
              <a:rPr dirty="0" sz="1800" spc="-160">
                <a:latin typeface="Tahoma"/>
                <a:cs typeface="Tahoma"/>
              </a:rPr>
              <a:t>ةطبترملا</a:t>
            </a:r>
            <a:r>
              <a:rPr dirty="0" sz="1800" spc="-80">
                <a:latin typeface="Tahoma"/>
                <a:cs typeface="Tahoma"/>
              </a:rPr>
              <a:t> </a:t>
            </a:r>
            <a:r>
              <a:rPr dirty="0" sz="1800" spc="-434">
                <a:latin typeface="Tahoma"/>
                <a:cs typeface="Tahoma"/>
              </a:rPr>
              <a:t>ةيليلحتلا</a:t>
            </a:r>
            <a:r>
              <a:rPr dirty="0" sz="1800" spc="-85">
                <a:latin typeface="Tahoma"/>
                <a:cs typeface="Tahoma"/>
              </a:rPr>
              <a:t> </a:t>
            </a:r>
            <a:r>
              <a:rPr dirty="0" sz="1800" spc="-325">
                <a:latin typeface="Tahoma"/>
                <a:cs typeface="Tahoma"/>
              </a:rPr>
              <a:t>تانايبلا</a:t>
            </a:r>
            <a:r>
              <a:rPr dirty="0" sz="1800" spc="-45">
                <a:latin typeface="Tahoma"/>
                <a:cs typeface="Tahoma"/>
              </a:rPr>
              <a:t> </a:t>
            </a:r>
            <a:r>
              <a:rPr dirty="0" sz="1800" spc="-220">
                <a:latin typeface="Tahoma"/>
                <a:cs typeface="Tahoma"/>
              </a:rPr>
              <a:t>ىلإ</a:t>
            </a:r>
            <a:r>
              <a:rPr dirty="0" sz="1800" spc="-70">
                <a:latin typeface="Tahoma"/>
                <a:cs typeface="Tahoma"/>
              </a:rPr>
              <a:t> </a:t>
            </a:r>
            <a:r>
              <a:rPr dirty="0" sz="1800" spc="-195">
                <a:latin typeface="Tahoma"/>
                <a:cs typeface="Tahoma"/>
              </a:rPr>
              <a:t>ةفاضإلاب</a:t>
            </a:r>
            <a:r>
              <a:rPr dirty="0" sz="1800" spc="-65">
                <a:latin typeface="Tahoma"/>
                <a:cs typeface="Tahoma"/>
              </a:rPr>
              <a:t> </a:t>
            </a:r>
            <a:r>
              <a:rPr dirty="0" sz="1800" spc="-185">
                <a:latin typeface="Tahoma"/>
                <a:cs typeface="Tahoma"/>
              </a:rPr>
              <a:t>،نيمدختسملا</a:t>
            </a:r>
            <a:r>
              <a:rPr dirty="0" sz="1800" spc="-55">
                <a:latin typeface="Tahoma"/>
                <a:cs typeface="Tahoma"/>
              </a:rPr>
              <a:t> </a:t>
            </a:r>
            <a:r>
              <a:rPr dirty="0" sz="1800" spc="235">
                <a:latin typeface="Tahoma"/>
                <a:cs typeface="Tahoma"/>
              </a:rPr>
              <a:t>نم</a:t>
            </a:r>
            <a:r>
              <a:rPr dirty="0" sz="1800" spc="-70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ةدراولا</a:t>
            </a:r>
            <a:r>
              <a:rPr dirty="0" sz="1800" spc="-75">
                <a:latin typeface="Tahoma"/>
                <a:cs typeface="Tahoma"/>
              </a:rPr>
              <a:t> </a:t>
            </a:r>
            <a:r>
              <a:rPr dirty="0" sz="1800" spc="-305">
                <a:latin typeface="Tahoma"/>
                <a:cs typeface="Tahoma"/>
              </a:rPr>
              <a:t>تاقيلعتلا</a:t>
            </a:r>
            <a:r>
              <a:rPr dirty="0" sz="1800" spc="-55">
                <a:latin typeface="Tahoma"/>
                <a:cs typeface="Tahoma"/>
              </a:rPr>
              <a:t> </a:t>
            </a:r>
            <a:r>
              <a:rPr dirty="0" sz="1800" spc="-180">
                <a:latin typeface="Tahoma"/>
                <a:cs typeface="Tahoma"/>
              </a:rPr>
              <a:t>ىلع</a:t>
            </a:r>
            <a:r>
              <a:rPr dirty="0" sz="1800" spc="-65">
                <a:latin typeface="Tahoma"/>
                <a:cs typeface="Tahoma"/>
              </a:rPr>
              <a:t> </a:t>
            </a:r>
            <a:r>
              <a:rPr dirty="0" sz="1800" spc="-245">
                <a:latin typeface="Tahoma"/>
                <a:cs typeface="Tahoma"/>
              </a:rPr>
              <a:t>ءانب</a:t>
            </a:r>
            <a:r>
              <a:rPr dirty="0" sz="1800" spc="-60">
                <a:latin typeface="Tahoma"/>
                <a:cs typeface="Tahoma"/>
              </a:rPr>
              <a:t> </a:t>
            </a:r>
            <a:r>
              <a:rPr dirty="0" sz="1800" spc="-275">
                <a:latin typeface="Tahoma"/>
                <a:cs typeface="Tahoma"/>
              </a:rPr>
              <a:t>اضيأ</a:t>
            </a:r>
            <a:r>
              <a:rPr dirty="0" sz="1800" spc="-70">
                <a:latin typeface="Tahoma"/>
                <a:cs typeface="Tahoma"/>
              </a:rPr>
              <a:t> </a:t>
            </a:r>
            <a:r>
              <a:rPr dirty="0" sz="1800" spc="-10">
                <a:latin typeface="Tahoma"/>
                <a:cs typeface="Tahoma"/>
              </a:rPr>
              <a:t>ماظنلا</a:t>
            </a:r>
            <a:endParaRPr sz="1800">
              <a:latin typeface="Tahoma"/>
              <a:cs typeface="Tahoma"/>
            </a:endParaRPr>
          </a:p>
        </p:txBody>
      </p:sp>
      <p:sp>
        <p:nvSpPr>
          <p:cNvPr id="6" name="object 6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  <p:sp>
        <p:nvSpPr>
          <p:cNvPr id="5" name="object 5" descr=""/>
          <p:cNvSpPr txBox="1"/>
          <p:nvPr/>
        </p:nvSpPr>
        <p:spPr>
          <a:xfrm>
            <a:off x="4218432" y="1306067"/>
            <a:ext cx="3983990" cy="523240"/>
          </a:xfrm>
          <a:prstGeom prst="rect">
            <a:avLst/>
          </a:prstGeom>
          <a:solidFill>
            <a:srgbClr val="FFFFFF"/>
          </a:solidFill>
        </p:spPr>
        <p:txBody>
          <a:bodyPr wrap="square" lIns="0" tIns="29209" rIns="0" bIns="0" rtlCol="0" vert="horz">
            <a:spAutoFit/>
          </a:bodyPr>
          <a:lstStyle/>
          <a:p>
            <a:pPr algn="r" marL="1644650" marR="1653539">
              <a:lnSpc>
                <a:spcPct val="100000"/>
              </a:lnSpc>
              <a:spcBef>
                <a:spcPts val="229"/>
              </a:spcBef>
            </a:pPr>
            <a:r>
              <a:rPr dirty="0" sz="2800" spc="-434" b="1">
                <a:solidFill>
                  <a:srgbClr val="FF0000"/>
                </a:solidFill>
                <a:latin typeface="Tahoma"/>
                <a:cs typeface="Tahoma"/>
              </a:rPr>
              <a:t>ادنك</a:t>
            </a:r>
            <a:endParaRPr sz="2800">
              <a:latin typeface="Tahoma"/>
              <a:cs typeface="Tahoma"/>
            </a:endParaRP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7488681" y="366522"/>
            <a:ext cx="3515360" cy="7264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581025" marR="580390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12700" marR="5080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ctr" marL="12700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96468" y="1185672"/>
            <a:ext cx="11016996" cy="4796028"/>
          </a:xfrm>
          <a:prstGeom prst="rect">
            <a:avLst/>
          </a:prstGeom>
        </p:spPr>
      </p:pic>
      <p:sp>
        <p:nvSpPr>
          <p:cNvPr id="4" name="object 4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0"/>
            <a:ext cx="12192000" cy="6839584"/>
            <a:chOff x="0" y="0"/>
            <a:chExt cx="12192000" cy="6839584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92000" cy="6838974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95071" y="269747"/>
              <a:ext cx="2953512" cy="1022603"/>
            </a:xfrm>
            <a:prstGeom prst="rect">
              <a:avLst/>
            </a:prstGeom>
          </p:spPr>
        </p:pic>
      </p:grpSp>
      <p:sp>
        <p:nvSpPr>
          <p:cNvPr id="5" name="object 5" descr=""/>
          <p:cNvSpPr txBox="1"/>
          <p:nvPr/>
        </p:nvSpPr>
        <p:spPr>
          <a:xfrm>
            <a:off x="8057133" y="447293"/>
            <a:ext cx="2371725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7488681" y="803909"/>
            <a:ext cx="786130" cy="23939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5"/>
              </a:spcBef>
            </a:pPr>
            <a:r>
              <a:rPr dirty="0" sz="1400" spc="-180" b="1">
                <a:latin typeface="Tahoma"/>
                <a:cs typeface="Tahoma"/>
              </a:rPr>
              <a:t>يعانطص</a:t>
            </a:r>
            <a:endParaRPr sz="1400">
              <a:latin typeface="Tahoma"/>
              <a:cs typeface="Tahoma"/>
            </a:endParaRPr>
          </a:p>
        </p:txBody>
      </p:sp>
      <p:pic>
        <p:nvPicPr>
          <p:cNvPr id="7" name="object 7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8294892" y="845692"/>
            <a:ext cx="98425" cy="149225"/>
          </a:xfrm>
          <a:prstGeom prst="rect">
            <a:avLst/>
          </a:prstGeom>
        </p:spPr>
      </p:pic>
      <p:sp>
        <p:nvSpPr>
          <p:cNvPr id="8" name="object 8" descr=""/>
          <p:cNvSpPr txBox="1"/>
          <p:nvPr/>
        </p:nvSpPr>
        <p:spPr>
          <a:xfrm>
            <a:off x="8409464" y="702332"/>
            <a:ext cx="2594610" cy="699770"/>
          </a:xfrm>
          <a:prstGeom prst="rect">
            <a:avLst/>
          </a:prstGeom>
        </p:spPr>
        <p:txBody>
          <a:bodyPr wrap="square" lIns="0" tIns="1143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900"/>
              </a:spcBef>
            </a:pP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10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spc="25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55" b="1">
                <a:latin typeface="Tahoma"/>
                <a:cs typeface="Tahoma"/>
              </a:rPr>
              <a:t> </a:t>
            </a:r>
            <a:r>
              <a:rPr dirty="0" sz="1400" spc="-125" b="1" i="1">
                <a:latin typeface="Trebuchet MS"/>
                <a:cs typeface="Trebuchet MS"/>
              </a:rPr>
              <a:t>:</a:t>
            </a:r>
            <a:r>
              <a:rPr dirty="0" sz="1400" spc="-125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marL="405130">
              <a:lnSpc>
                <a:spcPct val="100000"/>
              </a:lnSpc>
              <a:spcBef>
                <a:spcPts val="910"/>
              </a:spcBef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</p:txBody>
      </p:sp>
      <p:grpSp>
        <p:nvGrpSpPr>
          <p:cNvPr id="9" name="object 9" descr=""/>
          <p:cNvGrpSpPr/>
          <p:nvPr/>
        </p:nvGrpSpPr>
        <p:grpSpPr>
          <a:xfrm>
            <a:off x="0" y="1376172"/>
            <a:ext cx="12192000" cy="4235450"/>
            <a:chOff x="0" y="1376172"/>
            <a:chExt cx="12192000" cy="4235450"/>
          </a:xfrm>
        </p:grpSpPr>
        <p:pic>
          <p:nvPicPr>
            <p:cNvPr id="10" name="object 10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0" y="1376172"/>
              <a:ext cx="12192000" cy="3704844"/>
            </a:xfrm>
            <a:prstGeom prst="rect">
              <a:avLst/>
            </a:prstGeom>
          </p:spPr>
        </p:pic>
        <p:sp>
          <p:nvSpPr>
            <p:cNvPr id="11" name="object 11" descr=""/>
            <p:cNvSpPr/>
            <p:nvPr/>
          </p:nvSpPr>
          <p:spPr>
            <a:xfrm>
              <a:off x="251459" y="1810512"/>
              <a:ext cx="1097280" cy="3801110"/>
            </a:xfrm>
            <a:custGeom>
              <a:avLst/>
              <a:gdLst/>
              <a:ahLst/>
              <a:cxnLst/>
              <a:rect l="l" t="t" r="r" b="b"/>
              <a:pathLst>
                <a:path w="1097280" h="3801110">
                  <a:moveTo>
                    <a:pt x="1084580" y="0"/>
                  </a:moveTo>
                  <a:lnTo>
                    <a:pt x="0" y="1076960"/>
                  </a:lnTo>
                  <a:lnTo>
                    <a:pt x="0" y="3800855"/>
                  </a:lnTo>
                  <a:lnTo>
                    <a:pt x="1097280" y="2698496"/>
                  </a:lnTo>
                  <a:lnTo>
                    <a:pt x="1084580" y="0"/>
                  </a:lnTo>
                  <a:close/>
                </a:path>
              </a:pathLst>
            </a:custGeom>
            <a:solidFill>
              <a:srgbClr val="669BBB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 descr=""/>
          <p:cNvSpPr txBox="1"/>
          <p:nvPr/>
        </p:nvSpPr>
        <p:spPr>
          <a:xfrm>
            <a:off x="4653965" y="5385003"/>
            <a:ext cx="2961005" cy="7575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baseline="9837" sz="7200" spc="-1717" b="1">
                <a:solidFill>
                  <a:srgbClr val="001F5F"/>
                </a:solidFill>
                <a:latin typeface="Tahoma"/>
                <a:cs typeface="Tahoma"/>
              </a:rPr>
              <a:t>الً</a:t>
            </a:r>
            <a:r>
              <a:rPr dirty="0" baseline="9837" sz="7200" spc="1447" b="1">
                <a:solidFill>
                  <a:srgbClr val="001F5F"/>
                </a:solidFill>
                <a:latin typeface="Tahoma"/>
                <a:cs typeface="Tahoma"/>
              </a:rPr>
              <a:t> </a:t>
            </a:r>
            <a:r>
              <a:rPr dirty="0" sz="4800" spc="-3175" b="1">
                <a:solidFill>
                  <a:srgbClr val="001F5F"/>
                </a:solidFill>
                <a:latin typeface="Tahoma"/>
                <a:cs typeface="Tahoma"/>
              </a:rPr>
              <a:t>ي</a:t>
            </a:r>
            <a:r>
              <a:rPr dirty="0" sz="4800" spc="-910" b="1">
                <a:solidFill>
                  <a:srgbClr val="001F5F"/>
                </a:solidFill>
                <a:latin typeface="Tahoma"/>
                <a:cs typeface="Tahoma"/>
              </a:rPr>
              <a:t> </a:t>
            </a:r>
            <a:r>
              <a:rPr dirty="0" sz="4800" spc="-315" b="1">
                <a:solidFill>
                  <a:srgbClr val="001F5F"/>
                </a:solidFill>
                <a:latin typeface="Tahoma"/>
                <a:cs typeface="Tahoma"/>
              </a:rPr>
              <a:t>زج</a:t>
            </a:r>
            <a:r>
              <a:rPr dirty="0" sz="4800" spc="-40" b="1">
                <a:solidFill>
                  <a:srgbClr val="001F5F"/>
                </a:solidFill>
                <a:latin typeface="Tahoma"/>
                <a:cs typeface="Tahoma"/>
              </a:rPr>
              <a:t> </a:t>
            </a:r>
            <a:r>
              <a:rPr dirty="0" baseline="5787" sz="7200" spc="-1147" b="1">
                <a:solidFill>
                  <a:srgbClr val="001F5F"/>
                </a:solidFill>
                <a:latin typeface="Tahoma"/>
                <a:cs typeface="Tahoma"/>
              </a:rPr>
              <a:t>ارً</a:t>
            </a:r>
            <a:r>
              <a:rPr dirty="0" baseline="5787" sz="7200" spc="375" b="1">
                <a:solidFill>
                  <a:srgbClr val="001F5F"/>
                </a:solidFill>
                <a:latin typeface="Tahoma"/>
                <a:cs typeface="Tahoma"/>
              </a:rPr>
              <a:t> </a:t>
            </a:r>
            <a:r>
              <a:rPr dirty="0" sz="4800" spc="-2845" b="1">
                <a:solidFill>
                  <a:srgbClr val="001F5F"/>
                </a:solidFill>
                <a:latin typeface="Tahoma"/>
                <a:cs typeface="Tahoma"/>
              </a:rPr>
              <a:t>كش</a:t>
            </a:r>
            <a:endParaRPr sz="4800">
              <a:latin typeface="Tahoma"/>
              <a:cs typeface="Tahoma"/>
            </a:endParaRPr>
          </a:p>
        </p:txBody>
      </p:sp>
      <p:sp>
        <p:nvSpPr>
          <p:cNvPr id="13" name="object 13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د رشا علي الدين</dc:creator>
  <dcterms:created xsi:type="dcterms:W3CDTF">2025-02-18T19:05:08Z</dcterms:created>
  <dcterms:modified xsi:type="dcterms:W3CDTF">2025-02-18T19:05:08Z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2025-02-18T00:00:00Z</vt:filetime>
  </property>
  <property fmtid="{D5CDD505-2E9C-101B-9397-08002B2CF9AE}" pid="3" name="Creator">
    <vt:lpwstr>Microsoft® PowerPoint® 2013</vt:lpwstr>
  </property>
  <property fmtid="{D5CDD505-2E9C-101B-9397-08002B2CF9AE}" pid="4" name="LastSaved">
    <vt:filetime>2025-02-18T00:00:00Z</vt:filetime>
  </property>
  <property fmtid="{D5CDD505-2E9C-101B-9397-08002B2CF9AE}" pid="5" name="Producer">
    <vt:lpwstr>Microsoft® PowerPoint® 2013</vt:lpwstr>
  </property>
</Properties>
</file>