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043340-F6C7-40AB-53A7-97FAB006E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E1C99A-83B2-1550-296D-30C966D9BA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85FA41-1594-4EBD-BF9B-F8436C24CC0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640C1A-67C4-CE30-CF6A-80CC68554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3D61BE8-4A1E-0CE8-63D9-DB4AFE8ABF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406682-D574-41A8-8FF0-8095E1BD6A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9372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A46610-558A-99A8-0B8E-A2FEEFF86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FD0765-D635-9021-F950-40F2617BC2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1F8185-D55F-3B27-9A47-0130E71E1E6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585FA41-1594-4EBD-BF9B-F8436C24CC0B}" type="datetimeFigureOut">
              <a:rPr lang="en-GB" smtClean="0"/>
              <a:t>22/11/2024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64AEE1-9648-0030-937F-64F8C21801C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B57F8-4522-8AC8-1EEC-62011BC6DC1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7406682-D574-41A8-8FF0-8095E1BD6AF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260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C86F7A-7BA9-A1BC-736C-4C67F2D090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232D38-D831-1FDF-5265-F4638CEA93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82215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657AEF-61F1-E745-F7B7-3702075FE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FAF7D5-2C8E-5511-2B60-63D9FF1F37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3066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441935-463F-9B61-4573-2E7DCE10A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883838-5D13-CECC-5FD1-F43DAB03DB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06668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28A7A1-00B8-55A8-F4DC-1BAC9ECC62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72214A-57F2-0748-5D95-EAEB09788FD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12889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2A0CB0-3871-EA3D-2FEA-828679E62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781990-C46C-50F0-59F4-F2AAE78D03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08854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DECB77-6AC8-E32E-FED2-21CD67122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A63ACD-8249-0CAF-1698-1521B80984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05433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0D3123-3D9B-DDC0-B0AB-E5705AD38B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A5993D9-8FFE-A5D9-0C91-C9FD742C96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2325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91EB7A-0841-13A2-0517-595752008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DD5D69-CC31-49F8-A097-DEF5447FE8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69870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437ED7-C109-9246-1782-6FC2C817C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BB1D0C-C864-B982-C970-0349E9C4BE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9050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343D72-1D18-69CD-7E2C-5760E0132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FFCE9A-3E3B-EF6B-930E-179C25DEBB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8586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73FC5B-EFF3-E2E3-D5D8-0B1093A1DE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EB24FF-D9F2-982E-2C40-7EB56EA7C7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43679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3C7615-DA71-33B2-6BA4-B97C7646E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25248F-672C-8D23-3BFB-2FBF767641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087027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31C5C2-C783-F86D-0B6C-18EBBF6C6C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23D627-5D9C-5E80-DE07-308EAF0460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643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9D1EC1-C2C7-370E-801F-F8AD3F9AF3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C291CF2-3F68-69CD-BC72-460F2EC436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07837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40C387-BE4B-D04A-72FA-A2A0FA040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16C765-3C57-FA57-09C3-A8E6A3F509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62234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E7698D-E7BD-3E1B-AB9C-AB634E563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FB3DED-8036-4050-3100-78F333030E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22190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505422-5702-CD08-E76D-43D8062457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FF73CF-8035-D7F9-D603-2A73808B07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99973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walid raslan</dc:creator>
  <cp:lastModifiedBy>walid raslan</cp:lastModifiedBy>
  <cp:revision>1</cp:revision>
  <dcterms:created xsi:type="dcterms:W3CDTF">2024-11-22T01:15:43Z</dcterms:created>
  <dcterms:modified xsi:type="dcterms:W3CDTF">2024-11-22T01:15:43Z</dcterms:modified>
</cp:coreProperties>
</file>