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580" r:id="rId5"/>
    <p:sldId id="532" r:id="rId6"/>
    <p:sldId id="494" r:id="rId7"/>
    <p:sldId id="541" r:id="rId8"/>
    <p:sldId id="550" r:id="rId9"/>
    <p:sldId id="542" r:id="rId10"/>
    <p:sldId id="582" r:id="rId11"/>
    <p:sldId id="585" r:id="rId12"/>
    <p:sldId id="586" r:id="rId13"/>
    <p:sldId id="554" r:id="rId14"/>
    <p:sldId id="543" r:id="rId15"/>
    <p:sldId id="544" r:id="rId16"/>
    <p:sldId id="547" r:id="rId17"/>
    <p:sldId id="588" r:id="rId18"/>
    <p:sldId id="563" r:id="rId19"/>
    <p:sldId id="558" r:id="rId20"/>
    <p:sldId id="548" r:id="rId21"/>
    <p:sldId id="561" r:id="rId22"/>
    <p:sldId id="559" r:id="rId23"/>
    <p:sldId id="595" r:id="rId24"/>
    <p:sldId id="313" r:id="rId25"/>
    <p:sldId id="569" r:id="rId26"/>
    <p:sldId id="570" r:id="rId27"/>
    <p:sldId id="562" r:id="rId28"/>
    <p:sldId id="566" r:id="rId29"/>
    <p:sldId id="567" r:id="rId30"/>
    <p:sldId id="599" r:id="rId31"/>
    <p:sldId id="600" r:id="rId32"/>
    <p:sldId id="276" r:id="rId33"/>
    <p:sldId id="575" r:id="rId34"/>
    <p:sldId id="576" r:id="rId35"/>
    <p:sldId id="577" r:id="rId36"/>
    <p:sldId id="564" r:id="rId37"/>
    <p:sldId id="555" r:id="rId38"/>
    <p:sldId id="501" r:id="rId39"/>
    <p:sldId id="256" r:id="rId40"/>
    <p:sldId id="568" r:id="rId41"/>
    <p:sldId id="578" r:id="rId42"/>
    <p:sldId id="528" r:id="rId43"/>
    <p:sldId id="504" r:id="rId44"/>
    <p:sldId id="574" r:id="rId45"/>
    <p:sldId id="601" r:id="rId46"/>
    <p:sldId id="602" r:id="rId47"/>
    <p:sldId id="608" r:id="rId48"/>
    <p:sldId id="596" r:id="rId49"/>
    <p:sldId id="597" r:id="rId50"/>
    <p:sldId id="598"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0"/>
            <p14:sldId id="532"/>
            <p14:sldId id="494"/>
            <p14:sldId id="541"/>
            <p14:sldId id="550"/>
            <p14:sldId id="542"/>
            <p14:sldId id="582"/>
            <p14:sldId id="585"/>
            <p14:sldId id="586"/>
            <p14:sldId id="554"/>
            <p14:sldId id="543"/>
            <p14:sldId id="544"/>
            <p14:sldId id="547"/>
            <p14:sldId id="588"/>
            <p14:sldId id="563"/>
            <p14:sldId id="558"/>
            <p14:sldId id="548"/>
            <p14:sldId id="561"/>
            <p14:sldId id="559"/>
            <p14:sldId id="595"/>
            <p14:sldId id="313"/>
            <p14:sldId id="569"/>
            <p14:sldId id="570"/>
            <p14:sldId id="562"/>
            <p14:sldId id="566"/>
            <p14:sldId id="567"/>
            <p14:sldId id="599"/>
            <p14:sldId id="600"/>
            <p14:sldId id="276"/>
            <p14:sldId id="575"/>
            <p14:sldId id="576"/>
            <p14:sldId id="577"/>
            <p14:sldId id="564"/>
            <p14:sldId id="555"/>
            <p14:sldId id="501"/>
            <p14:sldId id="256"/>
            <p14:sldId id="568"/>
            <p14:sldId id="578"/>
            <p14:sldId id="528"/>
            <p14:sldId id="504"/>
            <p14:sldId id="574"/>
            <p14:sldId id="601"/>
            <p14:sldId id="602"/>
            <p14:sldId id="608"/>
          </p14:sldIdLst>
        </p14:section>
        <p14:section name="Untitled Section" id="{E883FF0F-DDF5-44EE-AA53-1A042A84CAFF}">
          <p14:sldIdLst>
            <p14:sldId id="596"/>
            <p14:sldId id="597"/>
            <p14:sldId id="59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4F8A"/>
    <a:srgbClr val="FAC748"/>
    <a:srgbClr val="FFFFFF"/>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846BD0-296C-4CF6-B6F2-AC5E84711DF8}" v="26" dt="2024-06-12T22:28:05.775"/>
    <p1510:client id="{34847B4F-61DD-474B-98D6-1068A37E67C3}" v="8" dt="2024-06-12T20:29:50.7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29" autoAdjust="0"/>
    <p:restoredTop sz="79310" autoAdjust="0"/>
  </p:normalViewPr>
  <p:slideViewPr>
    <p:cSldViewPr snapToGrid="0">
      <p:cViewPr varScale="1">
        <p:scale>
          <a:sx n="74" d="100"/>
          <a:sy n="74" d="100"/>
        </p:scale>
        <p:origin x="800" y="44"/>
      </p:cViewPr>
      <p:guideLst/>
    </p:cSldViewPr>
  </p:slideViewPr>
  <p:notesTextViewPr>
    <p:cViewPr>
      <p:scale>
        <a:sx n="1" d="1"/>
        <a:sy n="1" d="1"/>
      </p:scale>
      <p:origin x="0" y="0"/>
    </p:cViewPr>
  </p:notesTextViewPr>
  <p:sorterViewPr>
    <p:cViewPr>
      <p:scale>
        <a:sx n="100" d="100"/>
        <a:sy n="100" d="100"/>
      </p:scale>
      <p:origin x="0" y="-111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5827843E-19B0-4C3B-AB89-B62E363C4855}"/>
    <pc:docChg chg="custSel delSld modSld modSection">
      <pc:chgData name="ِAwatef B" userId="4c3a533462edbdd8" providerId="LiveId" clId="{5827843E-19B0-4C3B-AB89-B62E363C4855}" dt="2024-06-03T14:22:53.006" v="410"/>
      <pc:docMkLst>
        <pc:docMk/>
      </pc:docMkLst>
      <pc:sldChg chg="modSp mod modTransition modAnim">
        <pc:chgData name="ِAwatef B" userId="4c3a533462edbdd8" providerId="LiveId" clId="{5827843E-19B0-4C3B-AB89-B62E363C4855}" dt="2024-06-03T14:22:53.006" v="410"/>
        <pc:sldMkLst>
          <pc:docMk/>
          <pc:sldMk cId="0" sldId="256"/>
        </pc:sldMkLst>
        <pc:picChg chg="mod">
          <ac:chgData name="ِAwatef B" userId="4c3a533462edbdd8" providerId="LiveId" clId="{5827843E-19B0-4C3B-AB89-B62E363C4855}" dt="2024-06-03T11:22:12.299" v="2" actId="1076"/>
          <ac:picMkLst>
            <pc:docMk/>
            <pc:sldMk cId="0" sldId="256"/>
            <ac:picMk id="3" creationId="{E9BB1AB4-C7C5-F8B6-40EC-3E669C7C0A18}"/>
          </ac:picMkLst>
        </pc:picChg>
      </pc:sldChg>
      <pc:sldChg chg="modTransition modAnim">
        <pc:chgData name="ِAwatef B" userId="4c3a533462edbdd8" providerId="LiveId" clId="{5827843E-19B0-4C3B-AB89-B62E363C4855}" dt="2024-06-03T14:22:53.006" v="410"/>
        <pc:sldMkLst>
          <pc:docMk/>
          <pc:sldMk cId="0" sldId="276"/>
        </pc:sldMkLst>
      </pc:sldChg>
      <pc:sldChg chg="modTransition modAnim">
        <pc:chgData name="ِAwatef B" userId="4c3a533462edbdd8" providerId="LiveId" clId="{5827843E-19B0-4C3B-AB89-B62E363C4855}" dt="2024-06-03T14:22:53.006" v="410"/>
        <pc:sldMkLst>
          <pc:docMk/>
          <pc:sldMk cId="0" sldId="303"/>
        </pc:sldMkLst>
      </pc:sldChg>
      <pc:sldChg chg="modTransition modAnim">
        <pc:chgData name="ِAwatef B" userId="4c3a533462edbdd8" providerId="LiveId" clId="{5827843E-19B0-4C3B-AB89-B62E363C4855}" dt="2024-06-03T14:22:53.006" v="410"/>
        <pc:sldMkLst>
          <pc:docMk/>
          <pc:sldMk cId="0" sldId="313"/>
        </pc:sldMkLst>
      </pc:sldChg>
      <pc:sldChg chg="modTransition">
        <pc:chgData name="ِAwatef B" userId="4c3a533462edbdd8" providerId="LiveId" clId="{5827843E-19B0-4C3B-AB89-B62E363C4855}" dt="2024-06-03T14:22:53.006" v="410"/>
        <pc:sldMkLst>
          <pc:docMk/>
          <pc:sldMk cId="2663950702" sldId="494"/>
        </pc:sldMkLst>
      </pc:sldChg>
      <pc:sldChg chg="modTransition modAnim">
        <pc:chgData name="ِAwatef B" userId="4c3a533462edbdd8" providerId="LiveId" clId="{5827843E-19B0-4C3B-AB89-B62E363C4855}" dt="2024-06-03T14:22:53.006" v="410"/>
        <pc:sldMkLst>
          <pc:docMk/>
          <pc:sldMk cId="1804387957" sldId="501"/>
        </pc:sldMkLst>
      </pc:sldChg>
      <pc:sldChg chg="del">
        <pc:chgData name="ِAwatef B" userId="4c3a533462edbdd8" providerId="LiveId" clId="{5827843E-19B0-4C3B-AB89-B62E363C4855}" dt="2024-06-03T14:14:05.119" v="401" actId="47"/>
        <pc:sldMkLst>
          <pc:docMk/>
          <pc:sldMk cId="1495940231" sldId="502"/>
        </pc:sldMkLst>
      </pc:sldChg>
      <pc:sldChg chg="modTransition modAnim">
        <pc:chgData name="ِAwatef B" userId="4c3a533462edbdd8" providerId="LiveId" clId="{5827843E-19B0-4C3B-AB89-B62E363C4855}" dt="2024-06-03T14:22:53.006" v="410"/>
        <pc:sldMkLst>
          <pc:docMk/>
          <pc:sldMk cId="1509542060" sldId="504"/>
        </pc:sldMkLst>
      </pc:sldChg>
      <pc:sldChg chg="modTransition modAnim">
        <pc:chgData name="ِAwatef B" userId="4c3a533462edbdd8" providerId="LiveId" clId="{5827843E-19B0-4C3B-AB89-B62E363C4855}" dt="2024-06-03T14:22:53.006" v="410"/>
        <pc:sldMkLst>
          <pc:docMk/>
          <pc:sldMk cId="1030825407" sldId="506"/>
        </pc:sldMkLst>
      </pc:sldChg>
      <pc:sldChg chg="modTransition modAnim">
        <pc:chgData name="ِAwatef B" userId="4c3a533462edbdd8" providerId="LiveId" clId="{5827843E-19B0-4C3B-AB89-B62E363C4855}" dt="2024-06-03T14:22:53.006" v="410"/>
        <pc:sldMkLst>
          <pc:docMk/>
          <pc:sldMk cId="2357483033" sldId="528"/>
        </pc:sldMkLst>
      </pc:sldChg>
      <pc:sldChg chg="modTransition">
        <pc:chgData name="ِAwatef B" userId="4c3a533462edbdd8" providerId="LiveId" clId="{5827843E-19B0-4C3B-AB89-B62E363C4855}" dt="2024-06-03T14:22:53.006" v="410"/>
        <pc:sldMkLst>
          <pc:docMk/>
          <pc:sldMk cId="1773856204" sldId="532"/>
        </pc:sldMkLst>
      </pc:sldChg>
      <pc:sldChg chg="modTransition">
        <pc:chgData name="ِAwatef B" userId="4c3a533462edbdd8" providerId="LiveId" clId="{5827843E-19B0-4C3B-AB89-B62E363C4855}" dt="2024-06-03T14:22:53.006" v="410"/>
        <pc:sldMkLst>
          <pc:docMk/>
          <pc:sldMk cId="3963058596" sldId="541"/>
        </pc:sldMkLst>
      </pc:sldChg>
      <pc:sldChg chg="modTransition">
        <pc:chgData name="ِAwatef B" userId="4c3a533462edbdd8" providerId="LiveId" clId="{5827843E-19B0-4C3B-AB89-B62E363C4855}" dt="2024-06-03T14:22:53.006" v="410"/>
        <pc:sldMkLst>
          <pc:docMk/>
          <pc:sldMk cId="683897593" sldId="542"/>
        </pc:sldMkLst>
      </pc:sldChg>
      <pc:sldChg chg="modTransition">
        <pc:chgData name="ِAwatef B" userId="4c3a533462edbdd8" providerId="LiveId" clId="{5827843E-19B0-4C3B-AB89-B62E363C4855}" dt="2024-06-03T14:22:53.006" v="410"/>
        <pc:sldMkLst>
          <pc:docMk/>
          <pc:sldMk cId="3941443827" sldId="543"/>
        </pc:sldMkLst>
      </pc:sldChg>
      <pc:sldChg chg="modTransition">
        <pc:chgData name="ِAwatef B" userId="4c3a533462edbdd8" providerId="LiveId" clId="{5827843E-19B0-4C3B-AB89-B62E363C4855}" dt="2024-06-03T14:22:53.006" v="410"/>
        <pc:sldMkLst>
          <pc:docMk/>
          <pc:sldMk cId="2288645616" sldId="544"/>
        </pc:sldMkLst>
      </pc:sldChg>
      <pc:sldChg chg="modTransition modAnim">
        <pc:chgData name="ِAwatef B" userId="4c3a533462edbdd8" providerId="LiveId" clId="{5827843E-19B0-4C3B-AB89-B62E363C4855}" dt="2024-06-03T14:22:53.006" v="410"/>
        <pc:sldMkLst>
          <pc:docMk/>
          <pc:sldMk cId="1961752384" sldId="547"/>
        </pc:sldMkLst>
      </pc:sldChg>
      <pc:sldChg chg="modTransition modAnim">
        <pc:chgData name="ِAwatef B" userId="4c3a533462edbdd8" providerId="LiveId" clId="{5827843E-19B0-4C3B-AB89-B62E363C4855}" dt="2024-06-03T14:22:53.006" v="410"/>
        <pc:sldMkLst>
          <pc:docMk/>
          <pc:sldMk cId="106531365" sldId="548"/>
        </pc:sldMkLst>
      </pc:sldChg>
      <pc:sldChg chg="modTransition">
        <pc:chgData name="ِAwatef B" userId="4c3a533462edbdd8" providerId="LiveId" clId="{5827843E-19B0-4C3B-AB89-B62E363C4855}" dt="2024-06-03T14:22:53.006" v="410"/>
        <pc:sldMkLst>
          <pc:docMk/>
          <pc:sldMk cId="431085864" sldId="550"/>
        </pc:sldMkLst>
      </pc:sldChg>
      <pc:sldChg chg="modTransition">
        <pc:chgData name="ِAwatef B" userId="4c3a533462edbdd8" providerId="LiveId" clId="{5827843E-19B0-4C3B-AB89-B62E363C4855}" dt="2024-06-03T14:22:53.006" v="410"/>
        <pc:sldMkLst>
          <pc:docMk/>
          <pc:sldMk cId="3976286026" sldId="554"/>
        </pc:sldMkLst>
      </pc:sldChg>
      <pc:sldChg chg="modTransition modAnim">
        <pc:chgData name="ِAwatef B" userId="4c3a533462edbdd8" providerId="LiveId" clId="{5827843E-19B0-4C3B-AB89-B62E363C4855}" dt="2024-06-03T14:22:53.006" v="410"/>
        <pc:sldMkLst>
          <pc:docMk/>
          <pc:sldMk cId="2009228990" sldId="555"/>
        </pc:sldMkLst>
      </pc:sldChg>
      <pc:sldChg chg="modTransition modAnim">
        <pc:chgData name="ِAwatef B" userId="4c3a533462edbdd8" providerId="LiveId" clId="{5827843E-19B0-4C3B-AB89-B62E363C4855}" dt="2024-06-03T14:22:53.006" v="410"/>
        <pc:sldMkLst>
          <pc:docMk/>
          <pc:sldMk cId="1639522052" sldId="556"/>
        </pc:sldMkLst>
      </pc:sldChg>
      <pc:sldChg chg="modTransition modAnim">
        <pc:chgData name="ِAwatef B" userId="4c3a533462edbdd8" providerId="LiveId" clId="{5827843E-19B0-4C3B-AB89-B62E363C4855}" dt="2024-06-03T14:22:53.006" v="410"/>
        <pc:sldMkLst>
          <pc:docMk/>
          <pc:sldMk cId="459572094" sldId="557"/>
        </pc:sldMkLst>
      </pc:sldChg>
      <pc:sldChg chg="modTransition modAnim">
        <pc:chgData name="ِAwatef B" userId="4c3a533462edbdd8" providerId="LiveId" clId="{5827843E-19B0-4C3B-AB89-B62E363C4855}" dt="2024-06-03T14:22:53.006" v="410"/>
        <pc:sldMkLst>
          <pc:docMk/>
          <pc:sldMk cId="1431815303" sldId="558"/>
        </pc:sldMkLst>
      </pc:sldChg>
      <pc:sldChg chg="modTransition modAnim">
        <pc:chgData name="ِAwatef B" userId="4c3a533462edbdd8" providerId="LiveId" clId="{5827843E-19B0-4C3B-AB89-B62E363C4855}" dt="2024-06-03T14:22:53.006" v="410"/>
        <pc:sldMkLst>
          <pc:docMk/>
          <pc:sldMk cId="2252677713" sldId="559"/>
        </pc:sldMkLst>
      </pc:sldChg>
      <pc:sldChg chg="modTransition modAnim">
        <pc:chgData name="ِAwatef B" userId="4c3a533462edbdd8" providerId="LiveId" clId="{5827843E-19B0-4C3B-AB89-B62E363C4855}" dt="2024-06-03T14:22:53.006" v="410"/>
        <pc:sldMkLst>
          <pc:docMk/>
          <pc:sldMk cId="3844684630" sldId="560"/>
        </pc:sldMkLst>
      </pc:sldChg>
      <pc:sldChg chg="modTransition modAnim">
        <pc:chgData name="ِAwatef B" userId="4c3a533462edbdd8" providerId="LiveId" clId="{5827843E-19B0-4C3B-AB89-B62E363C4855}" dt="2024-06-03T14:22:53.006" v="410"/>
        <pc:sldMkLst>
          <pc:docMk/>
          <pc:sldMk cId="2689098323" sldId="561"/>
        </pc:sldMkLst>
      </pc:sldChg>
      <pc:sldChg chg="modTransition modAnim">
        <pc:chgData name="ِAwatef B" userId="4c3a533462edbdd8" providerId="LiveId" clId="{5827843E-19B0-4C3B-AB89-B62E363C4855}" dt="2024-06-03T14:22:53.006" v="410"/>
        <pc:sldMkLst>
          <pc:docMk/>
          <pc:sldMk cId="671534233" sldId="562"/>
        </pc:sldMkLst>
      </pc:sldChg>
      <pc:sldChg chg="modTransition modAnim">
        <pc:chgData name="ِAwatef B" userId="4c3a533462edbdd8" providerId="LiveId" clId="{5827843E-19B0-4C3B-AB89-B62E363C4855}" dt="2024-06-03T14:22:53.006" v="410"/>
        <pc:sldMkLst>
          <pc:docMk/>
          <pc:sldMk cId="318365687" sldId="563"/>
        </pc:sldMkLst>
      </pc:sldChg>
      <pc:sldChg chg="modTransition modAnim">
        <pc:chgData name="ِAwatef B" userId="4c3a533462edbdd8" providerId="LiveId" clId="{5827843E-19B0-4C3B-AB89-B62E363C4855}" dt="2024-06-03T14:22:53.006" v="410"/>
        <pc:sldMkLst>
          <pc:docMk/>
          <pc:sldMk cId="3528851635" sldId="564"/>
        </pc:sldMkLst>
      </pc:sldChg>
      <pc:sldChg chg="modTransition modAnim">
        <pc:chgData name="ِAwatef B" userId="4c3a533462edbdd8" providerId="LiveId" clId="{5827843E-19B0-4C3B-AB89-B62E363C4855}" dt="2024-06-03T14:22:53.006" v="410"/>
        <pc:sldMkLst>
          <pc:docMk/>
          <pc:sldMk cId="1609083078" sldId="566"/>
        </pc:sldMkLst>
      </pc:sldChg>
      <pc:sldChg chg="modTransition modAnim">
        <pc:chgData name="ِAwatef B" userId="4c3a533462edbdd8" providerId="LiveId" clId="{5827843E-19B0-4C3B-AB89-B62E363C4855}" dt="2024-06-03T14:22:53.006" v="410"/>
        <pc:sldMkLst>
          <pc:docMk/>
          <pc:sldMk cId="484314845" sldId="567"/>
        </pc:sldMkLst>
      </pc:sldChg>
      <pc:sldChg chg="modSp mod modTransition modAnim">
        <pc:chgData name="ِAwatef B" userId="4c3a533462edbdd8" providerId="LiveId" clId="{5827843E-19B0-4C3B-AB89-B62E363C4855}" dt="2024-06-03T14:22:53.006" v="410"/>
        <pc:sldMkLst>
          <pc:docMk/>
          <pc:sldMk cId="2060000243" sldId="568"/>
        </pc:sldMkLst>
        <pc:spChg chg="mod">
          <ac:chgData name="ِAwatef B" userId="4c3a533462edbdd8" providerId="LiveId" clId="{5827843E-19B0-4C3B-AB89-B62E363C4855}" dt="2024-06-03T11:20:19.981" v="1" actId="14100"/>
          <ac:spMkLst>
            <pc:docMk/>
            <pc:sldMk cId="2060000243" sldId="568"/>
            <ac:spMk id="5" creationId="{00000000-0000-0000-0000-000000000000}"/>
          </ac:spMkLst>
        </pc:spChg>
      </pc:sldChg>
      <pc:sldChg chg="modTransition modAnim">
        <pc:chgData name="ِAwatef B" userId="4c3a533462edbdd8" providerId="LiveId" clId="{5827843E-19B0-4C3B-AB89-B62E363C4855}" dt="2024-06-03T14:22:53.006" v="410"/>
        <pc:sldMkLst>
          <pc:docMk/>
          <pc:sldMk cId="2091827296" sldId="569"/>
        </pc:sldMkLst>
      </pc:sldChg>
      <pc:sldChg chg="modTransition modAnim">
        <pc:chgData name="ِAwatef B" userId="4c3a533462edbdd8" providerId="LiveId" clId="{5827843E-19B0-4C3B-AB89-B62E363C4855}" dt="2024-06-03T14:22:53.006" v="410"/>
        <pc:sldMkLst>
          <pc:docMk/>
          <pc:sldMk cId="1208597895" sldId="570"/>
        </pc:sldMkLst>
      </pc:sldChg>
      <pc:sldChg chg="modTransition modAnim">
        <pc:chgData name="ِAwatef B" userId="4c3a533462edbdd8" providerId="LiveId" clId="{5827843E-19B0-4C3B-AB89-B62E363C4855}" dt="2024-06-03T14:22:53.006" v="410"/>
        <pc:sldMkLst>
          <pc:docMk/>
          <pc:sldMk cId="1181436556" sldId="571"/>
        </pc:sldMkLst>
      </pc:sldChg>
      <pc:sldChg chg="modTransition modAnim">
        <pc:chgData name="ِAwatef B" userId="4c3a533462edbdd8" providerId="LiveId" clId="{5827843E-19B0-4C3B-AB89-B62E363C4855}" dt="2024-06-03T14:22:53.006" v="410"/>
        <pc:sldMkLst>
          <pc:docMk/>
          <pc:sldMk cId="2108382144" sldId="574"/>
        </pc:sldMkLst>
      </pc:sldChg>
      <pc:sldChg chg="modTransition modAnim">
        <pc:chgData name="ِAwatef B" userId="4c3a533462edbdd8" providerId="LiveId" clId="{5827843E-19B0-4C3B-AB89-B62E363C4855}" dt="2024-06-03T14:22:53.006" v="410"/>
        <pc:sldMkLst>
          <pc:docMk/>
          <pc:sldMk cId="1284146339" sldId="575"/>
        </pc:sldMkLst>
      </pc:sldChg>
      <pc:sldChg chg="modTransition modAnim">
        <pc:chgData name="ِAwatef B" userId="4c3a533462edbdd8" providerId="LiveId" clId="{5827843E-19B0-4C3B-AB89-B62E363C4855}" dt="2024-06-03T14:22:53.006" v="410"/>
        <pc:sldMkLst>
          <pc:docMk/>
          <pc:sldMk cId="1084930824" sldId="576"/>
        </pc:sldMkLst>
      </pc:sldChg>
      <pc:sldChg chg="modTransition modAnim">
        <pc:chgData name="ِAwatef B" userId="4c3a533462edbdd8" providerId="LiveId" clId="{5827843E-19B0-4C3B-AB89-B62E363C4855}" dt="2024-06-03T14:22:53.006" v="410"/>
        <pc:sldMkLst>
          <pc:docMk/>
          <pc:sldMk cId="4106798959" sldId="577"/>
        </pc:sldMkLst>
      </pc:sldChg>
      <pc:sldChg chg="modTransition modAnim">
        <pc:chgData name="ِAwatef B" userId="4c3a533462edbdd8" providerId="LiveId" clId="{5827843E-19B0-4C3B-AB89-B62E363C4855}" dt="2024-06-03T14:22:53.006" v="410"/>
        <pc:sldMkLst>
          <pc:docMk/>
          <pc:sldMk cId="3534072127" sldId="578"/>
        </pc:sldMkLst>
      </pc:sldChg>
      <pc:sldChg chg="modTransition modAnim">
        <pc:chgData name="ِAwatef B" userId="4c3a533462edbdd8" providerId="LiveId" clId="{5827843E-19B0-4C3B-AB89-B62E363C4855}" dt="2024-06-03T14:22:53.006" v="410"/>
        <pc:sldMkLst>
          <pc:docMk/>
          <pc:sldMk cId="2345675769" sldId="579"/>
        </pc:sldMkLst>
      </pc:sldChg>
      <pc:sldChg chg="modTransition">
        <pc:chgData name="ِAwatef B" userId="4c3a533462edbdd8" providerId="LiveId" clId="{5827843E-19B0-4C3B-AB89-B62E363C4855}" dt="2024-06-03T14:22:53.006" v="410"/>
        <pc:sldMkLst>
          <pc:docMk/>
          <pc:sldMk cId="0" sldId="580"/>
        </pc:sldMkLst>
      </pc:sldChg>
      <pc:sldChg chg="modTransition">
        <pc:chgData name="ِAwatef B" userId="4c3a533462edbdd8" providerId="LiveId" clId="{5827843E-19B0-4C3B-AB89-B62E363C4855}" dt="2024-06-03T14:22:53.006" v="410"/>
        <pc:sldMkLst>
          <pc:docMk/>
          <pc:sldMk cId="483711830" sldId="581"/>
        </pc:sldMkLst>
      </pc:sldChg>
      <pc:sldChg chg="modTransition">
        <pc:chgData name="ِAwatef B" userId="4c3a533462edbdd8" providerId="LiveId" clId="{5827843E-19B0-4C3B-AB89-B62E363C4855}" dt="2024-06-03T14:22:53.006" v="410"/>
        <pc:sldMkLst>
          <pc:docMk/>
          <pc:sldMk cId="3529244186" sldId="582"/>
        </pc:sldMkLst>
      </pc:sldChg>
      <pc:sldChg chg="modTransition">
        <pc:chgData name="ِAwatef B" userId="4c3a533462edbdd8" providerId="LiveId" clId="{5827843E-19B0-4C3B-AB89-B62E363C4855}" dt="2024-06-03T14:22:53.006" v="410"/>
        <pc:sldMkLst>
          <pc:docMk/>
          <pc:sldMk cId="3633205018" sldId="583"/>
        </pc:sldMkLst>
      </pc:sldChg>
      <pc:sldChg chg="modTransition">
        <pc:chgData name="ِAwatef B" userId="4c3a533462edbdd8" providerId="LiveId" clId="{5827843E-19B0-4C3B-AB89-B62E363C4855}" dt="2024-06-03T14:22:53.006" v="410"/>
        <pc:sldMkLst>
          <pc:docMk/>
          <pc:sldMk cId="421734136" sldId="585"/>
        </pc:sldMkLst>
      </pc:sldChg>
      <pc:sldChg chg="modTransition">
        <pc:chgData name="ِAwatef B" userId="4c3a533462edbdd8" providerId="LiveId" clId="{5827843E-19B0-4C3B-AB89-B62E363C4855}" dt="2024-06-03T14:22:53.006" v="410"/>
        <pc:sldMkLst>
          <pc:docMk/>
          <pc:sldMk cId="3821498573" sldId="586"/>
        </pc:sldMkLst>
      </pc:sldChg>
      <pc:sldChg chg="modTransition modAnim">
        <pc:chgData name="ِAwatef B" userId="4c3a533462edbdd8" providerId="LiveId" clId="{5827843E-19B0-4C3B-AB89-B62E363C4855}" dt="2024-06-03T14:22:53.006" v="410"/>
        <pc:sldMkLst>
          <pc:docMk/>
          <pc:sldMk cId="2281046783" sldId="587"/>
        </pc:sldMkLst>
      </pc:sldChg>
      <pc:sldChg chg="modTransition modAnim">
        <pc:chgData name="ِAwatef B" userId="4c3a533462edbdd8" providerId="LiveId" clId="{5827843E-19B0-4C3B-AB89-B62E363C4855}" dt="2024-06-03T14:22:53.006" v="410"/>
        <pc:sldMkLst>
          <pc:docMk/>
          <pc:sldMk cId="1944323381" sldId="588"/>
        </pc:sldMkLst>
      </pc:sldChg>
      <pc:sldChg chg="modTransition modAnim">
        <pc:chgData name="ِAwatef B" userId="4c3a533462edbdd8" providerId="LiveId" clId="{5827843E-19B0-4C3B-AB89-B62E363C4855}" dt="2024-06-03T14:22:53.006" v="410"/>
        <pc:sldMkLst>
          <pc:docMk/>
          <pc:sldMk cId="3554154583" sldId="589"/>
        </pc:sldMkLst>
      </pc:sldChg>
      <pc:sldChg chg="modTransition modAnim">
        <pc:chgData name="ِAwatef B" userId="4c3a533462edbdd8" providerId="LiveId" clId="{5827843E-19B0-4C3B-AB89-B62E363C4855}" dt="2024-06-03T14:22:53.006" v="410"/>
        <pc:sldMkLst>
          <pc:docMk/>
          <pc:sldMk cId="2749543591" sldId="590"/>
        </pc:sldMkLst>
      </pc:sldChg>
      <pc:sldChg chg="modTransition modAnim">
        <pc:chgData name="ِAwatef B" userId="4c3a533462edbdd8" providerId="LiveId" clId="{5827843E-19B0-4C3B-AB89-B62E363C4855}" dt="2024-06-03T14:22:53.006" v="410"/>
        <pc:sldMkLst>
          <pc:docMk/>
          <pc:sldMk cId="893307321" sldId="592"/>
        </pc:sldMkLst>
      </pc:sldChg>
      <pc:sldChg chg="modTransition modAnim">
        <pc:chgData name="ِAwatef B" userId="4c3a533462edbdd8" providerId="LiveId" clId="{5827843E-19B0-4C3B-AB89-B62E363C4855}" dt="2024-06-03T14:22:53.006" v="410"/>
        <pc:sldMkLst>
          <pc:docMk/>
          <pc:sldMk cId="2337459211" sldId="593"/>
        </pc:sldMkLst>
      </pc:sldChg>
      <pc:sldChg chg="modTransition modAnim">
        <pc:chgData name="ِAwatef B" userId="4c3a533462edbdd8" providerId="LiveId" clId="{5827843E-19B0-4C3B-AB89-B62E363C4855}" dt="2024-06-03T14:22:53.006" v="410"/>
        <pc:sldMkLst>
          <pc:docMk/>
          <pc:sldMk cId="1730262434" sldId="594"/>
        </pc:sldMkLst>
      </pc:sldChg>
      <pc:sldChg chg="modTransition modAnim">
        <pc:chgData name="ِAwatef B" userId="4c3a533462edbdd8" providerId="LiveId" clId="{5827843E-19B0-4C3B-AB89-B62E363C4855}" dt="2024-06-03T14:22:53.006" v="410"/>
        <pc:sldMkLst>
          <pc:docMk/>
          <pc:sldMk cId="673991608" sldId="595"/>
        </pc:sldMkLst>
      </pc:sldChg>
      <pc:sldChg chg="modTransition modAnim">
        <pc:chgData name="ِAwatef B" userId="4c3a533462edbdd8" providerId="LiveId" clId="{5827843E-19B0-4C3B-AB89-B62E363C4855}" dt="2024-06-03T14:22:53.006" v="410"/>
        <pc:sldMkLst>
          <pc:docMk/>
          <pc:sldMk cId="1058915096" sldId="596"/>
        </pc:sldMkLst>
      </pc:sldChg>
      <pc:sldChg chg="modTransition">
        <pc:chgData name="ِAwatef B" userId="4c3a533462edbdd8" providerId="LiveId" clId="{5827843E-19B0-4C3B-AB89-B62E363C4855}" dt="2024-06-03T14:22:53.006" v="410"/>
        <pc:sldMkLst>
          <pc:docMk/>
          <pc:sldMk cId="0" sldId="597"/>
        </pc:sldMkLst>
      </pc:sldChg>
      <pc:sldChg chg="modTransition modAnim">
        <pc:chgData name="ِAwatef B" userId="4c3a533462edbdd8" providerId="LiveId" clId="{5827843E-19B0-4C3B-AB89-B62E363C4855}" dt="2024-06-03T14:22:53.006" v="410"/>
        <pc:sldMkLst>
          <pc:docMk/>
          <pc:sldMk cId="0" sldId="598"/>
        </pc:sldMkLst>
      </pc:sldChg>
      <pc:sldChg chg="delSp modSp mod modTransition delAnim modAnim">
        <pc:chgData name="ِAwatef B" userId="4c3a533462edbdd8" providerId="LiveId" clId="{5827843E-19B0-4C3B-AB89-B62E363C4855}" dt="2024-06-03T14:22:53.006" v="410"/>
        <pc:sldMkLst>
          <pc:docMk/>
          <pc:sldMk cId="2231793032" sldId="599"/>
        </pc:sldMkLst>
        <pc:picChg chg="del mod">
          <ac:chgData name="ِAwatef B" userId="4c3a533462edbdd8" providerId="LiveId" clId="{5827843E-19B0-4C3B-AB89-B62E363C4855}" dt="2024-06-03T14:17:29.920" v="403" actId="478"/>
          <ac:picMkLst>
            <pc:docMk/>
            <pc:sldMk cId="2231793032" sldId="599"/>
            <ac:picMk id="2" creationId="{785689EF-7D0F-A5D2-BAC3-F9888E1B441A}"/>
          </ac:picMkLst>
        </pc:picChg>
      </pc:sldChg>
      <pc:sldChg chg="delSp modSp mod modTransition modAnim">
        <pc:chgData name="ِAwatef B" userId="4c3a533462edbdd8" providerId="LiveId" clId="{5827843E-19B0-4C3B-AB89-B62E363C4855}" dt="2024-06-03T14:22:53.006" v="410"/>
        <pc:sldMkLst>
          <pc:docMk/>
          <pc:sldMk cId="2514350838" sldId="600"/>
        </pc:sldMkLst>
        <pc:spChg chg="del">
          <ac:chgData name="ِAwatef B" userId="4c3a533462edbdd8" providerId="LiveId" clId="{5827843E-19B0-4C3B-AB89-B62E363C4855}" dt="2024-06-03T14:20:40.096" v="404" actId="478"/>
          <ac:spMkLst>
            <pc:docMk/>
            <pc:sldMk cId="2514350838" sldId="600"/>
            <ac:spMk id="25" creationId="{00000000-0000-0000-0000-000000000000}"/>
          </ac:spMkLst>
        </pc:spChg>
        <pc:picChg chg="mod">
          <ac:chgData name="ِAwatef B" userId="4c3a533462edbdd8" providerId="LiveId" clId="{5827843E-19B0-4C3B-AB89-B62E363C4855}" dt="2024-06-03T14:22:16.195" v="407" actId="1037"/>
          <ac:picMkLst>
            <pc:docMk/>
            <pc:sldMk cId="2514350838" sldId="600"/>
            <ac:picMk id="2" creationId="{B53DDAB7-41B9-08AC-8DC1-6B36B969659A}"/>
          </ac:picMkLst>
        </pc:picChg>
        <pc:picChg chg="mod">
          <ac:chgData name="ِAwatef B" userId="4c3a533462edbdd8" providerId="LiveId" clId="{5827843E-19B0-4C3B-AB89-B62E363C4855}" dt="2024-06-03T14:20:47.482" v="406" actId="14100"/>
          <ac:picMkLst>
            <pc:docMk/>
            <pc:sldMk cId="2514350838" sldId="600"/>
            <ac:picMk id="3" creationId="{BD633D68-6008-301A-642D-82364EF3C38D}"/>
          </ac:picMkLst>
        </pc:picChg>
      </pc:sldChg>
      <pc:sldChg chg="modSp mod modTransition modAnim modNotesTx">
        <pc:chgData name="ِAwatef B" userId="4c3a533462edbdd8" providerId="LiveId" clId="{5827843E-19B0-4C3B-AB89-B62E363C4855}" dt="2024-06-03T14:22:53.006" v="410"/>
        <pc:sldMkLst>
          <pc:docMk/>
          <pc:sldMk cId="3003387333" sldId="601"/>
        </pc:sldMkLst>
        <pc:picChg chg="mod">
          <ac:chgData name="ِAwatef B" userId="4c3a533462edbdd8" providerId="LiveId" clId="{5827843E-19B0-4C3B-AB89-B62E363C4855}" dt="2024-06-03T13:49:34.959" v="334" actId="1076"/>
          <ac:picMkLst>
            <pc:docMk/>
            <pc:sldMk cId="3003387333" sldId="601"/>
            <ac:picMk id="2" creationId="{39104A89-048E-593A-228E-036568645281}"/>
          </ac:picMkLst>
        </pc:picChg>
      </pc:sldChg>
      <pc:sldChg chg="modSp mod modTransition modAnim">
        <pc:chgData name="ِAwatef B" userId="4c3a533462edbdd8" providerId="LiveId" clId="{5827843E-19B0-4C3B-AB89-B62E363C4855}" dt="2024-06-03T14:22:53.006" v="410"/>
        <pc:sldMkLst>
          <pc:docMk/>
          <pc:sldMk cId="1801547963" sldId="602"/>
        </pc:sldMkLst>
        <pc:picChg chg="mod">
          <ac:chgData name="ِAwatef B" userId="4c3a533462edbdd8" providerId="LiveId" clId="{5827843E-19B0-4C3B-AB89-B62E363C4855}" dt="2024-06-03T13:51:07.448" v="336" actId="1076"/>
          <ac:picMkLst>
            <pc:docMk/>
            <pc:sldMk cId="1801547963" sldId="602"/>
            <ac:picMk id="3" creationId="{E3600CBB-E9CB-4A19-36D7-9F822279987D}"/>
          </ac:picMkLst>
        </pc:picChg>
      </pc:sldChg>
      <pc:sldChg chg="modTransition modAnim">
        <pc:chgData name="ِAwatef B" userId="4c3a533462edbdd8" providerId="LiveId" clId="{5827843E-19B0-4C3B-AB89-B62E363C4855}" dt="2024-06-03T14:22:53.006" v="410"/>
        <pc:sldMkLst>
          <pc:docMk/>
          <pc:sldMk cId="557338951" sldId="603"/>
        </pc:sldMkLst>
      </pc:sldChg>
      <pc:sldChg chg="modTransition modAnim">
        <pc:chgData name="ِAwatef B" userId="4c3a533462edbdd8" providerId="LiveId" clId="{5827843E-19B0-4C3B-AB89-B62E363C4855}" dt="2024-06-03T14:22:53.006" v="410"/>
        <pc:sldMkLst>
          <pc:docMk/>
          <pc:sldMk cId="331325854" sldId="604"/>
        </pc:sldMkLst>
      </pc:sldChg>
      <pc:sldChg chg="modSp mod modTransition modAnim">
        <pc:chgData name="ِAwatef B" userId="4c3a533462edbdd8" providerId="LiveId" clId="{5827843E-19B0-4C3B-AB89-B62E363C4855}" dt="2024-06-03T14:22:53.006" v="410"/>
        <pc:sldMkLst>
          <pc:docMk/>
          <pc:sldMk cId="2688024639" sldId="605"/>
        </pc:sldMkLst>
        <pc:spChg chg="mod">
          <ac:chgData name="ِAwatef B" userId="4c3a533462edbdd8" providerId="LiveId" clId="{5827843E-19B0-4C3B-AB89-B62E363C4855}" dt="2024-06-03T13:55:33.896" v="349" actId="20577"/>
          <ac:spMkLst>
            <pc:docMk/>
            <pc:sldMk cId="2688024639" sldId="605"/>
            <ac:spMk id="48" creationId="{00000000-0000-0000-0000-000000000000}"/>
          </ac:spMkLst>
        </pc:spChg>
        <pc:picChg chg="mod">
          <ac:chgData name="ِAwatef B" userId="4c3a533462edbdd8" providerId="LiveId" clId="{5827843E-19B0-4C3B-AB89-B62E363C4855}" dt="2024-06-03T13:55:38.013" v="350" actId="1076"/>
          <ac:picMkLst>
            <pc:docMk/>
            <pc:sldMk cId="2688024639" sldId="605"/>
            <ac:picMk id="2" creationId="{B56BB84B-C663-01DC-12A6-C1033182A741}"/>
          </ac:picMkLst>
        </pc:picChg>
      </pc:sldChg>
      <pc:sldChg chg="modTransition modAnim">
        <pc:chgData name="ِAwatef B" userId="4c3a533462edbdd8" providerId="LiveId" clId="{5827843E-19B0-4C3B-AB89-B62E363C4855}" dt="2024-06-03T14:22:53.006" v="410"/>
        <pc:sldMkLst>
          <pc:docMk/>
          <pc:sldMk cId="3719073695" sldId="606"/>
        </pc:sldMkLst>
      </pc:sldChg>
      <pc:sldChg chg="modTransition modAnim">
        <pc:chgData name="ِAwatef B" userId="4c3a533462edbdd8" providerId="LiveId" clId="{5827843E-19B0-4C3B-AB89-B62E363C4855}" dt="2024-06-03T14:22:53.006" v="410"/>
        <pc:sldMkLst>
          <pc:docMk/>
          <pc:sldMk cId="1140833163" sldId="607"/>
        </pc:sldMkLst>
      </pc:sldChg>
      <pc:sldChg chg="modSp mod modTransition modAnim">
        <pc:chgData name="ِAwatef B" userId="4c3a533462edbdd8" providerId="LiveId" clId="{5827843E-19B0-4C3B-AB89-B62E363C4855}" dt="2024-06-03T14:22:53.006" v="410"/>
        <pc:sldMkLst>
          <pc:docMk/>
          <pc:sldMk cId="4050745840" sldId="608"/>
        </pc:sldMkLst>
        <pc:picChg chg="mod">
          <ac:chgData name="ِAwatef B" userId="4c3a533462edbdd8" providerId="LiveId" clId="{5827843E-19B0-4C3B-AB89-B62E363C4855}" dt="2024-06-03T13:59:57.330" v="351" actId="14100"/>
          <ac:picMkLst>
            <pc:docMk/>
            <pc:sldMk cId="4050745840" sldId="608"/>
            <ac:picMk id="2" creationId="{5DE9D251-6704-E303-8922-B9BDCDCEB1C1}"/>
          </ac:picMkLst>
        </pc:picChg>
      </pc:sldChg>
    </pc:docChg>
  </pc:docChgLst>
  <pc:docChgLst>
    <pc:chgData name="ِAwatef B" userId="4c3a533462edbdd8" providerId="LiveId" clId="{A6916ABD-A0DE-42AC-858C-97FA0050AC81}"/>
    <pc:docChg chg="undo custSel addSld delSld modSld modSection">
      <pc:chgData name="ِAwatef B" userId="4c3a533462edbdd8" providerId="LiveId" clId="{A6916ABD-A0DE-42AC-858C-97FA0050AC81}" dt="2024-06-12T22:40:43.149" v="69" actId="6549"/>
      <pc:docMkLst>
        <pc:docMk/>
      </pc:docMkLst>
      <pc:sldChg chg="delSp mod delAnim">
        <pc:chgData name="ِAwatef B" userId="4c3a533462edbdd8" providerId="LiveId" clId="{A6916ABD-A0DE-42AC-858C-97FA0050AC81}" dt="2024-06-12T22:38:48.612" v="50" actId="478"/>
        <pc:sldMkLst>
          <pc:docMk/>
          <pc:sldMk cId="0" sldId="256"/>
        </pc:sldMkLst>
        <pc:picChg chg="del">
          <ac:chgData name="ِAwatef B" userId="4c3a533462edbdd8" providerId="LiveId" clId="{A6916ABD-A0DE-42AC-858C-97FA0050AC81}" dt="2024-06-12T22:38:48.612" v="50" actId="478"/>
          <ac:picMkLst>
            <pc:docMk/>
            <pc:sldMk cId="0" sldId="256"/>
            <ac:picMk id="3" creationId="{E9BB1AB4-C7C5-F8B6-40EC-3E669C7C0A18}"/>
          </ac:picMkLst>
        </pc:picChg>
      </pc:sldChg>
      <pc:sldChg chg="delSp mod delAnim">
        <pc:chgData name="ِAwatef B" userId="4c3a533462edbdd8" providerId="LiveId" clId="{A6916ABD-A0DE-42AC-858C-97FA0050AC81}" dt="2024-06-12T22:35:42.568" v="37" actId="478"/>
        <pc:sldMkLst>
          <pc:docMk/>
          <pc:sldMk cId="0" sldId="276"/>
        </pc:sldMkLst>
        <pc:picChg chg="del">
          <ac:chgData name="ِAwatef B" userId="4c3a533462edbdd8" providerId="LiveId" clId="{A6916ABD-A0DE-42AC-858C-97FA0050AC81}" dt="2024-06-12T22:35:42.568" v="37" actId="478"/>
          <ac:picMkLst>
            <pc:docMk/>
            <pc:sldMk cId="0" sldId="276"/>
            <ac:picMk id="2" creationId="{078996AA-CCE4-54E3-EB73-68EB45A376F4}"/>
          </ac:picMkLst>
        </pc:picChg>
      </pc:sldChg>
      <pc:sldChg chg="delSp mod delAnim">
        <pc:chgData name="ِAwatef B" userId="4c3a533462edbdd8" providerId="LiveId" clId="{A6916ABD-A0DE-42AC-858C-97FA0050AC81}" dt="2024-06-12T22:34:48.858" v="23" actId="478"/>
        <pc:sldMkLst>
          <pc:docMk/>
          <pc:sldMk cId="0" sldId="313"/>
        </pc:sldMkLst>
        <pc:picChg chg="del">
          <ac:chgData name="ِAwatef B" userId="4c3a533462edbdd8" providerId="LiveId" clId="{A6916ABD-A0DE-42AC-858C-97FA0050AC81}" dt="2024-06-12T22:34:48.858" v="23" actId="478"/>
          <ac:picMkLst>
            <pc:docMk/>
            <pc:sldMk cId="0" sldId="313"/>
            <ac:picMk id="7" creationId="{0870C041-BC1A-E67B-B9B3-92B8E0B75EA1}"/>
          </ac:picMkLst>
        </pc:picChg>
      </pc:sldChg>
      <pc:sldChg chg="delSp mod delAnim">
        <pc:chgData name="ِAwatef B" userId="4c3a533462edbdd8" providerId="LiveId" clId="{A6916ABD-A0DE-42AC-858C-97FA0050AC81}" dt="2024-06-12T22:32:29.470" v="3" actId="478"/>
        <pc:sldMkLst>
          <pc:docMk/>
          <pc:sldMk cId="2663950702" sldId="494"/>
        </pc:sldMkLst>
        <pc:picChg chg="del">
          <ac:chgData name="ِAwatef B" userId="4c3a533462edbdd8" providerId="LiveId" clId="{A6916ABD-A0DE-42AC-858C-97FA0050AC81}" dt="2024-06-12T22:32:29.470" v="3" actId="478"/>
          <ac:picMkLst>
            <pc:docMk/>
            <pc:sldMk cId="2663950702" sldId="494"/>
            <ac:picMk id="4" creationId="{9067CAF8-234F-9CE4-DD52-78F467CD9892}"/>
          </ac:picMkLst>
        </pc:picChg>
      </pc:sldChg>
      <pc:sldChg chg="delSp mod delAnim">
        <pc:chgData name="ِAwatef B" userId="4c3a533462edbdd8" providerId="LiveId" clId="{A6916ABD-A0DE-42AC-858C-97FA0050AC81}" dt="2024-06-12T22:38:44.362" v="49" actId="478"/>
        <pc:sldMkLst>
          <pc:docMk/>
          <pc:sldMk cId="1804387957" sldId="501"/>
        </pc:sldMkLst>
        <pc:picChg chg="del">
          <ac:chgData name="ِAwatef B" userId="4c3a533462edbdd8" providerId="LiveId" clId="{A6916ABD-A0DE-42AC-858C-97FA0050AC81}" dt="2024-06-12T22:38:44.362" v="49" actId="478"/>
          <ac:picMkLst>
            <pc:docMk/>
            <pc:sldMk cId="1804387957" sldId="501"/>
            <ac:picMk id="2" creationId="{4BE28761-0FAC-B879-36DA-52B1AD4DB8A4}"/>
          </ac:picMkLst>
        </pc:picChg>
      </pc:sldChg>
      <pc:sldChg chg="delSp mod delAnim">
        <pc:chgData name="ِAwatef B" userId="4c3a533462edbdd8" providerId="LiveId" clId="{A6916ABD-A0DE-42AC-858C-97FA0050AC81}" dt="2024-06-12T22:39:04.944" v="55" actId="478"/>
        <pc:sldMkLst>
          <pc:docMk/>
          <pc:sldMk cId="1509542060" sldId="504"/>
        </pc:sldMkLst>
        <pc:picChg chg="del">
          <ac:chgData name="ِAwatef B" userId="4c3a533462edbdd8" providerId="LiveId" clId="{A6916ABD-A0DE-42AC-858C-97FA0050AC81}" dt="2024-06-12T22:39:04.944" v="55" actId="478"/>
          <ac:picMkLst>
            <pc:docMk/>
            <pc:sldMk cId="1509542060" sldId="504"/>
            <ac:picMk id="6" creationId="{29B0D531-CDA7-F231-17A8-05051C3E5008}"/>
          </ac:picMkLst>
        </pc:picChg>
      </pc:sldChg>
      <pc:sldChg chg="del">
        <pc:chgData name="ِAwatef B" userId="4c3a533462edbdd8" providerId="LiveId" clId="{A6916ABD-A0DE-42AC-858C-97FA0050AC81}" dt="2024-06-12T22:36:49.947" v="45" actId="47"/>
        <pc:sldMkLst>
          <pc:docMk/>
          <pc:sldMk cId="1030825407" sldId="506"/>
        </pc:sldMkLst>
      </pc:sldChg>
      <pc:sldChg chg="delSp mod delAnim">
        <pc:chgData name="ِAwatef B" userId="4c3a533462edbdd8" providerId="LiveId" clId="{A6916ABD-A0DE-42AC-858C-97FA0050AC81}" dt="2024-06-12T22:39:01.548" v="54" actId="478"/>
        <pc:sldMkLst>
          <pc:docMk/>
          <pc:sldMk cId="2357483033" sldId="528"/>
        </pc:sldMkLst>
        <pc:picChg chg="del">
          <ac:chgData name="ِAwatef B" userId="4c3a533462edbdd8" providerId="LiveId" clId="{A6916ABD-A0DE-42AC-858C-97FA0050AC81}" dt="2024-06-12T22:39:01.548" v="54" actId="478"/>
          <ac:picMkLst>
            <pc:docMk/>
            <pc:sldMk cId="2357483033" sldId="528"/>
            <ac:picMk id="3" creationId="{D850B3DC-E54F-D5E3-D7CE-1F1DDB6DC899}"/>
          </ac:picMkLst>
        </pc:picChg>
      </pc:sldChg>
      <pc:sldChg chg="delSp mod delAnim">
        <pc:chgData name="ِAwatef B" userId="4c3a533462edbdd8" providerId="LiveId" clId="{A6916ABD-A0DE-42AC-858C-97FA0050AC81}" dt="2024-06-12T22:32:25.436" v="2" actId="478"/>
        <pc:sldMkLst>
          <pc:docMk/>
          <pc:sldMk cId="1773856204" sldId="532"/>
        </pc:sldMkLst>
        <pc:picChg chg="del">
          <ac:chgData name="ِAwatef B" userId="4c3a533462edbdd8" providerId="LiveId" clId="{A6916ABD-A0DE-42AC-858C-97FA0050AC81}" dt="2024-06-12T22:32:25.436" v="2" actId="478"/>
          <ac:picMkLst>
            <pc:docMk/>
            <pc:sldMk cId="1773856204" sldId="532"/>
            <ac:picMk id="10" creationId="{C7C4D5DD-68A3-2D35-7A9A-B690582A9E21}"/>
          </ac:picMkLst>
        </pc:picChg>
      </pc:sldChg>
      <pc:sldChg chg="delSp mod delAnim modNotesTx">
        <pc:chgData name="ِAwatef B" userId="4c3a533462edbdd8" providerId="LiveId" clId="{A6916ABD-A0DE-42AC-858C-97FA0050AC81}" dt="2024-06-12T22:40:43.149" v="69" actId="6549"/>
        <pc:sldMkLst>
          <pc:docMk/>
          <pc:sldMk cId="683897593" sldId="542"/>
        </pc:sldMkLst>
        <pc:picChg chg="del">
          <ac:chgData name="ِAwatef B" userId="4c3a533462edbdd8" providerId="LiveId" clId="{A6916ABD-A0DE-42AC-858C-97FA0050AC81}" dt="2024-06-12T22:33:36.798" v="6" actId="478"/>
          <ac:picMkLst>
            <pc:docMk/>
            <pc:sldMk cId="683897593" sldId="542"/>
            <ac:picMk id="2" creationId="{DEE5ADE8-946B-E077-8A32-94166BC89001}"/>
          </ac:picMkLst>
        </pc:picChg>
      </pc:sldChg>
      <pc:sldChg chg="delSp mod delAnim">
        <pc:chgData name="ِAwatef B" userId="4c3a533462edbdd8" providerId="LiveId" clId="{A6916ABD-A0DE-42AC-858C-97FA0050AC81}" dt="2024-06-12T22:33:59.780" v="11" actId="478"/>
        <pc:sldMkLst>
          <pc:docMk/>
          <pc:sldMk cId="3941443827" sldId="543"/>
        </pc:sldMkLst>
        <pc:picChg chg="del">
          <ac:chgData name="ِAwatef B" userId="4c3a533462edbdd8" providerId="LiveId" clId="{A6916ABD-A0DE-42AC-858C-97FA0050AC81}" dt="2024-06-12T22:33:59.780" v="11" actId="478"/>
          <ac:picMkLst>
            <pc:docMk/>
            <pc:sldMk cId="3941443827" sldId="543"/>
            <ac:picMk id="6" creationId="{F6D07F09-56FC-F5A8-BF69-15128D697E32}"/>
          </ac:picMkLst>
        </pc:picChg>
      </pc:sldChg>
      <pc:sldChg chg="delSp mod delAnim">
        <pc:chgData name="ِAwatef B" userId="4c3a533462edbdd8" providerId="LiveId" clId="{A6916ABD-A0DE-42AC-858C-97FA0050AC81}" dt="2024-06-12T22:34:03.121" v="12" actId="478"/>
        <pc:sldMkLst>
          <pc:docMk/>
          <pc:sldMk cId="2288645616" sldId="544"/>
        </pc:sldMkLst>
        <pc:picChg chg="del">
          <ac:chgData name="ِAwatef B" userId="4c3a533462edbdd8" providerId="LiveId" clId="{A6916ABD-A0DE-42AC-858C-97FA0050AC81}" dt="2024-06-12T22:34:03.121" v="12" actId="478"/>
          <ac:picMkLst>
            <pc:docMk/>
            <pc:sldMk cId="2288645616" sldId="544"/>
            <ac:picMk id="9" creationId="{884BC5DA-052A-7F84-FD3A-E803AC18E02E}"/>
          </ac:picMkLst>
        </pc:picChg>
      </pc:sldChg>
      <pc:sldChg chg="delSp mod delAnim">
        <pc:chgData name="ِAwatef B" userId="4c3a533462edbdd8" providerId="LiveId" clId="{A6916ABD-A0DE-42AC-858C-97FA0050AC81}" dt="2024-06-12T22:34:07.207" v="13" actId="478"/>
        <pc:sldMkLst>
          <pc:docMk/>
          <pc:sldMk cId="1961752384" sldId="547"/>
        </pc:sldMkLst>
        <pc:picChg chg="del">
          <ac:chgData name="ِAwatef B" userId="4c3a533462edbdd8" providerId="LiveId" clId="{A6916ABD-A0DE-42AC-858C-97FA0050AC81}" dt="2024-06-12T22:34:07.207" v="13" actId="478"/>
          <ac:picMkLst>
            <pc:docMk/>
            <pc:sldMk cId="1961752384" sldId="547"/>
            <ac:picMk id="8" creationId="{71624BB7-8BBA-E026-7EE3-D375380E7655}"/>
          </ac:picMkLst>
        </pc:picChg>
      </pc:sldChg>
      <pc:sldChg chg="delSp mod delAnim">
        <pc:chgData name="ِAwatef B" userId="4c3a533462edbdd8" providerId="LiveId" clId="{A6916ABD-A0DE-42AC-858C-97FA0050AC81}" dt="2024-06-12T22:34:28.561" v="17" actId="478"/>
        <pc:sldMkLst>
          <pc:docMk/>
          <pc:sldMk cId="106531365" sldId="548"/>
        </pc:sldMkLst>
        <pc:picChg chg="del">
          <ac:chgData name="ِAwatef B" userId="4c3a533462edbdd8" providerId="LiveId" clId="{A6916ABD-A0DE-42AC-858C-97FA0050AC81}" dt="2024-06-12T22:34:28.561" v="17" actId="478"/>
          <ac:picMkLst>
            <pc:docMk/>
            <pc:sldMk cId="106531365" sldId="548"/>
            <ac:picMk id="6" creationId="{D4F6E691-E394-1D08-6785-5B82A46D8EA0}"/>
          </ac:picMkLst>
        </pc:picChg>
      </pc:sldChg>
      <pc:sldChg chg="delSp mod delAnim">
        <pc:chgData name="ِAwatef B" userId="4c3a533462edbdd8" providerId="LiveId" clId="{A6916ABD-A0DE-42AC-858C-97FA0050AC81}" dt="2024-06-12T22:33:23.745" v="5" actId="478"/>
        <pc:sldMkLst>
          <pc:docMk/>
          <pc:sldMk cId="431085864" sldId="550"/>
        </pc:sldMkLst>
        <pc:picChg chg="del">
          <ac:chgData name="ِAwatef B" userId="4c3a533462edbdd8" providerId="LiveId" clId="{A6916ABD-A0DE-42AC-858C-97FA0050AC81}" dt="2024-06-12T22:33:22.107" v="4" actId="478"/>
          <ac:picMkLst>
            <pc:docMk/>
            <pc:sldMk cId="431085864" sldId="550"/>
            <ac:picMk id="2" creationId="{3AF8E77C-F05E-1D27-AEA8-75F5BB060D62}"/>
          </ac:picMkLst>
        </pc:picChg>
        <pc:picChg chg="del">
          <ac:chgData name="ِAwatef B" userId="4c3a533462edbdd8" providerId="LiveId" clId="{A6916ABD-A0DE-42AC-858C-97FA0050AC81}" dt="2024-06-12T22:33:23.745" v="5" actId="478"/>
          <ac:picMkLst>
            <pc:docMk/>
            <pc:sldMk cId="431085864" sldId="550"/>
            <ac:picMk id="3" creationId="{03250990-CEC7-DC89-42AA-A202EDC24C6B}"/>
          </ac:picMkLst>
        </pc:picChg>
      </pc:sldChg>
      <pc:sldChg chg="delSp mod delAnim">
        <pc:chgData name="ِAwatef B" userId="4c3a533462edbdd8" providerId="LiveId" clId="{A6916ABD-A0DE-42AC-858C-97FA0050AC81}" dt="2024-06-12T22:33:57.169" v="10" actId="478"/>
        <pc:sldMkLst>
          <pc:docMk/>
          <pc:sldMk cId="3976286026" sldId="554"/>
        </pc:sldMkLst>
        <pc:picChg chg="del">
          <ac:chgData name="ِAwatef B" userId="4c3a533462edbdd8" providerId="LiveId" clId="{A6916ABD-A0DE-42AC-858C-97FA0050AC81}" dt="2024-06-12T22:33:57.169" v="10" actId="478"/>
          <ac:picMkLst>
            <pc:docMk/>
            <pc:sldMk cId="3976286026" sldId="554"/>
            <ac:picMk id="3" creationId="{035A18E6-756B-2FE5-1EB0-75FAEFFEF3BE}"/>
          </ac:picMkLst>
        </pc:picChg>
      </pc:sldChg>
      <pc:sldChg chg="delSp mod delAnim">
        <pc:chgData name="ِAwatef B" userId="4c3a533462edbdd8" providerId="LiveId" clId="{A6916ABD-A0DE-42AC-858C-97FA0050AC81}" dt="2024-06-12T22:36:00.317" v="42" actId="478"/>
        <pc:sldMkLst>
          <pc:docMk/>
          <pc:sldMk cId="2009228990" sldId="555"/>
        </pc:sldMkLst>
        <pc:picChg chg="del">
          <ac:chgData name="ِAwatef B" userId="4c3a533462edbdd8" providerId="LiveId" clId="{A6916ABD-A0DE-42AC-858C-97FA0050AC81}" dt="2024-06-12T22:36:00.317" v="42" actId="478"/>
          <ac:picMkLst>
            <pc:docMk/>
            <pc:sldMk cId="2009228990" sldId="555"/>
            <ac:picMk id="2" creationId="{F98A423E-9580-732C-8A2D-47A3C3119DCE}"/>
          </ac:picMkLst>
        </pc:picChg>
      </pc:sldChg>
      <pc:sldChg chg="delSp add del mod delAnim">
        <pc:chgData name="ِAwatef B" userId="4c3a533462edbdd8" providerId="LiveId" clId="{A6916ABD-A0DE-42AC-858C-97FA0050AC81}" dt="2024-06-12T22:37:46.319" v="48" actId="47"/>
        <pc:sldMkLst>
          <pc:docMk/>
          <pc:sldMk cId="1639522052" sldId="556"/>
        </pc:sldMkLst>
        <pc:picChg chg="del">
          <ac:chgData name="ِAwatef B" userId="4c3a533462edbdd8" providerId="LiveId" clId="{A6916ABD-A0DE-42AC-858C-97FA0050AC81}" dt="2024-06-12T22:36:07" v="43" actId="478"/>
          <ac:picMkLst>
            <pc:docMk/>
            <pc:sldMk cId="1639522052" sldId="556"/>
            <ac:picMk id="2" creationId="{A4F89AB4-624F-A6DA-600D-3C45F4C545DF}"/>
          </ac:picMkLst>
        </pc:picChg>
      </pc:sldChg>
      <pc:sldChg chg="delSp del mod delAnim">
        <pc:chgData name="ِAwatef B" userId="4c3a533462edbdd8" providerId="LiveId" clId="{A6916ABD-A0DE-42AC-858C-97FA0050AC81}" dt="2024-06-12T22:36:49.947" v="45" actId="47"/>
        <pc:sldMkLst>
          <pc:docMk/>
          <pc:sldMk cId="459572094" sldId="557"/>
        </pc:sldMkLst>
        <pc:picChg chg="del">
          <ac:chgData name="ِAwatef B" userId="4c3a533462edbdd8" providerId="LiveId" clId="{A6916ABD-A0DE-42AC-858C-97FA0050AC81}" dt="2024-06-12T22:36:10.081" v="44" actId="478"/>
          <ac:picMkLst>
            <pc:docMk/>
            <pc:sldMk cId="459572094" sldId="557"/>
            <ac:picMk id="2" creationId="{AC8445DE-9873-553A-5C90-919E139E1877}"/>
          </ac:picMkLst>
        </pc:picChg>
      </pc:sldChg>
      <pc:sldChg chg="delSp mod delAnim">
        <pc:chgData name="ِAwatef B" userId="4c3a533462edbdd8" providerId="LiveId" clId="{A6916ABD-A0DE-42AC-858C-97FA0050AC81}" dt="2024-06-12T22:34:19.615" v="16" actId="478"/>
        <pc:sldMkLst>
          <pc:docMk/>
          <pc:sldMk cId="1431815303" sldId="558"/>
        </pc:sldMkLst>
        <pc:picChg chg="del">
          <ac:chgData name="ِAwatef B" userId="4c3a533462edbdd8" providerId="LiveId" clId="{A6916ABD-A0DE-42AC-858C-97FA0050AC81}" dt="2024-06-12T22:34:19.615" v="16" actId="478"/>
          <ac:picMkLst>
            <pc:docMk/>
            <pc:sldMk cId="1431815303" sldId="558"/>
            <ac:picMk id="2" creationId="{536EF252-0506-7F13-52AA-E93EEC7A212D}"/>
          </ac:picMkLst>
        </pc:picChg>
      </pc:sldChg>
      <pc:sldChg chg="delSp modSp mod delAnim">
        <pc:chgData name="ِAwatef B" userId="4c3a533462edbdd8" providerId="LiveId" clId="{A6916ABD-A0DE-42AC-858C-97FA0050AC81}" dt="2024-06-12T22:34:38.206" v="20" actId="478"/>
        <pc:sldMkLst>
          <pc:docMk/>
          <pc:sldMk cId="2252677713" sldId="559"/>
        </pc:sldMkLst>
        <pc:picChg chg="del mod">
          <ac:chgData name="ِAwatef B" userId="4c3a533462edbdd8" providerId="LiveId" clId="{A6916ABD-A0DE-42AC-858C-97FA0050AC81}" dt="2024-06-12T22:34:38.206" v="20" actId="478"/>
          <ac:picMkLst>
            <pc:docMk/>
            <pc:sldMk cId="2252677713" sldId="559"/>
            <ac:picMk id="2" creationId="{8B2C1603-688A-49E8-9E06-D8E9A8B75747}"/>
          </ac:picMkLst>
        </pc:picChg>
        <pc:picChg chg="del">
          <ac:chgData name="ِAwatef B" userId="4c3a533462edbdd8" providerId="LiveId" clId="{A6916ABD-A0DE-42AC-858C-97FA0050AC81}" dt="2024-06-12T22:34:38.206" v="20" actId="478"/>
          <ac:picMkLst>
            <pc:docMk/>
            <pc:sldMk cId="2252677713" sldId="559"/>
            <ac:picMk id="6" creationId="{9CB9F50B-D595-99B9-8C36-56746260A946}"/>
          </ac:picMkLst>
        </pc:picChg>
      </pc:sldChg>
      <pc:sldChg chg="delSp mod delAnim">
        <pc:chgData name="ِAwatef B" userId="4c3a533462edbdd8" providerId="LiveId" clId="{A6916ABD-A0DE-42AC-858C-97FA0050AC81}" dt="2024-06-12T22:34:32.363" v="18" actId="478"/>
        <pc:sldMkLst>
          <pc:docMk/>
          <pc:sldMk cId="2689098323" sldId="561"/>
        </pc:sldMkLst>
        <pc:picChg chg="del">
          <ac:chgData name="ِAwatef B" userId="4c3a533462edbdd8" providerId="LiveId" clId="{A6916ABD-A0DE-42AC-858C-97FA0050AC81}" dt="2024-06-12T22:34:32.363" v="18" actId="478"/>
          <ac:picMkLst>
            <pc:docMk/>
            <pc:sldMk cId="2689098323" sldId="561"/>
            <ac:picMk id="2" creationId="{9AC38C9B-DF73-A138-3658-732B99536137}"/>
          </ac:picMkLst>
        </pc:picChg>
      </pc:sldChg>
      <pc:sldChg chg="delSp mod delAnim">
        <pc:chgData name="ِAwatef B" userId="4c3a533462edbdd8" providerId="LiveId" clId="{A6916ABD-A0DE-42AC-858C-97FA0050AC81}" dt="2024-06-12T22:35:20.362" v="32" actId="478"/>
        <pc:sldMkLst>
          <pc:docMk/>
          <pc:sldMk cId="671534233" sldId="562"/>
        </pc:sldMkLst>
        <pc:picChg chg="del">
          <ac:chgData name="ِAwatef B" userId="4c3a533462edbdd8" providerId="LiveId" clId="{A6916ABD-A0DE-42AC-858C-97FA0050AC81}" dt="2024-06-12T22:35:20.362" v="32" actId="478"/>
          <ac:picMkLst>
            <pc:docMk/>
            <pc:sldMk cId="671534233" sldId="562"/>
            <ac:picMk id="2" creationId="{F8130687-B7E5-C968-0B8E-E3373769909B}"/>
          </ac:picMkLst>
        </pc:picChg>
      </pc:sldChg>
      <pc:sldChg chg="delSp mod delAnim modNotesTx">
        <pc:chgData name="ِAwatef B" userId="4c3a533462edbdd8" providerId="LiveId" clId="{A6916ABD-A0DE-42AC-858C-97FA0050AC81}" dt="2024-06-12T22:40:23.738" v="67" actId="6549"/>
        <pc:sldMkLst>
          <pc:docMk/>
          <pc:sldMk cId="318365687" sldId="563"/>
        </pc:sldMkLst>
        <pc:picChg chg="del">
          <ac:chgData name="ِAwatef B" userId="4c3a533462edbdd8" providerId="LiveId" clId="{A6916ABD-A0DE-42AC-858C-97FA0050AC81}" dt="2024-06-12T22:34:15.944" v="15" actId="478"/>
          <ac:picMkLst>
            <pc:docMk/>
            <pc:sldMk cId="318365687" sldId="563"/>
            <ac:picMk id="7" creationId="{A70DC7A1-87D4-FADF-E31B-D1E706E47887}"/>
          </ac:picMkLst>
        </pc:picChg>
      </pc:sldChg>
      <pc:sldChg chg="delSp mod delAnim">
        <pc:chgData name="ِAwatef B" userId="4c3a533462edbdd8" providerId="LiveId" clId="{A6916ABD-A0DE-42AC-858C-97FA0050AC81}" dt="2024-06-12T22:35:56.454" v="41" actId="478"/>
        <pc:sldMkLst>
          <pc:docMk/>
          <pc:sldMk cId="3528851635" sldId="564"/>
        </pc:sldMkLst>
        <pc:picChg chg="del">
          <ac:chgData name="ِAwatef B" userId="4c3a533462edbdd8" providerId="LiveId" clId="{A6916ABD-A0DE-42AC-858C-97FA0050AC81}" dt="2024-06-12T22:35:56.454" v="41" actId="478"/>
          <ac:picMkLst>
            <pc:docMk/>
            <pc:sldMk cId="3528851635" sldId="564"/>
            <ac:picMk id="2" creationId="{CD9FD5E5-779F-4DA2-4AF2-71AB0B3364CE}"/>
          </ac:picMkLst>
        </pc:picChg>
      </pc:sldChg>
      <pc:sldChg chg="delSp mod delAnim">
        <pc:chgData name="ِAwatef B" userId="4c3a533462edbdd8" providerId="LiveId" clId="{A6916ABD-A0DE-42AC-858C-97FA0050AC81}" dt="2024-06-12T22:35:24.227" v="33" actId="478"/>
        <pc:sldMkLst>
          <pc:docMk/>
          <pc:sldMk cId="1609083078" sldId="566"/>
        </pc:sldMkLst>
        <pc:picChg chg="del">
          <ac:chgData name="ِAwatef B" userId="4c3a533462edbdd8" providerId="LiveId" clId="{A6916ABD-A0DE-42AC-858C-97FA0050AC81}" dt="2024-06-12T22:35:24.227" v="33" actId="478"/>
          <ac:picMkLst>
            <pc:docMk/>
            <pc:sldMk cId="1609083078" sldId="566"/>
            <ac:picMk id="3" creationId="{F6375FD6-A56A-2D44-6371-CFEB3463D43F}"/>
          </ac:picMkLst>
        </pc:picChg>
      </pc:sldChg>
      <pc:sldChg chg="delSp mod delAnim">
        <pc:chgData name="ِAwatef B" userId="4c3a533462edbdd8" providerId="LiveId" clId="{A6916ABD-A0DE-42AC-858C-97FA0050AC81}" dt="2024-06-12T22:35:27.547" v="34" actId="478"/>
        <pc:sldMkLst>
          <pc:docMk/>
          <pc:sldMk cId="484314845" sldId="567"/>
        </pc:sldMkLst>
        <pc:picChg chg="del">
          <ac:chgData name="ِAwatef B" userId="4c3a533462edbdd8" providerId="LiveId" clId="{A6916ABD-A0DE-42AC-858C-97FA0050AC81}" dt="2024-06-12T22:35:27.547" v="34" actId="478"/>
          <ac:picMkLst>
            <pc:docMk/>
            <pc:sldMk cId="484314845" sldId="567"/>
            <ac:picMk id="2" creationId="{6CDB56C6-197C-B691-E2ED-AFB7D2C0C044}"/>
          </ac:picMkLst>
        </pc:picChg>
      </pc:sldChg>
      <pc:sldChg chg="delSp mod delAnim">
        <pc:chgData name="ِAwatef B" userId="4c3a533462edbdd8" providerId="LiveId" clId="{A6916ABD-A0DE-42AC-858C-97FA0050AC81}" dt="2024-06-12T22:38:52.303" v="51" actId="478"/>
        <pc:sldMkLst>
          <pc:docMk/>
          <pc:sldMk cId="2060000243" sldId="568"/>
        </pc:sldMkLst>
        <pc:picChg chg="del">
          <ac:chgData name="ِAwatef B" userId="4c3a533462edbdd8" providerId="LiveId" clId="{A6916ABD-A0DE-42AC-858C-97FA0050AC81}" dt="2024-06-12T22:38:52.303" v="51" actId="478"/>
          <ac:picMkLst>
            <pc:docMk/>
            <pc:sldMk cId="2060000243" sldId="568"/>
            <ac:picMk id="2" creationId="{E1584CEF-28BA-F5F4-EF37-12F46F4DDEEF}"/>
          </ac:picMkLst>
        </pc:picChg>
      </pc:sldChg>
      <pc:sldChg chg="delSp mod delAnim">
        <pc:chgData name="ِAwatef B" userId="4c3a533462edbdd8" providerId="LiveId" clId="{A6916ABD-A0DE-42AC-858C-97FA0050AC81}" dt="2024-06-12T22:34:52.691" v="24" actId="478"/>
        <pc:sldMkLst>
          <pc:docMk/>
          <pc:sldMk cId="2091827296" sldId="569"/>
        </pc:sldMkLst>
        <pc:picChg chg="del">
          <ac:chgData name="ِAwatef B" userId="4c3a533462edbdd8" providerId="LiveId" clId="{A6916ABD-A0DE-42AC-858C-97FA0050AC81}" dt="2024-06-12T22:34:52.691" v="24" actId="478"/>
          <ac:picMkLst>
            <pc:docMk/>
            <pc:sldMk cId="2091827296" sldId="569"/>
            <ac:picMk id="2" creationId="{50DC5844-1CEC-BACE-F34D-4C4AC38DFB40}"/>
          </ac:picMkLst>
        </pc:picChg>
      </pc:sldChg>
      <pc:sldChg chg="delSp modSp mod delAnim">
        <pc:chgData name="ِAwatef B" userId="4c3a533462edbdd8" providerId="LiveId" clId="{A6916ABD-A0DE-42AC-858C-97FA0050AC81}" dt="2024-06-12T22:35:16.208" v="31" actId="478"/>
        <pc:sldMkLst>
          <pc:docMk/>
          <pc:sldMk cId="1208597895" sldId="570"/>
        </pc:sldMkLst>
        <pc:spChg chg="mod">
          <ac:chgData name="ِAwatef B" userId="4c3a533462edbdd8" providerId="LiveId" clId="{A6916ABD-A0DE-42AC-858C-97FA0050AC81}" dt="2024-06-12T22:35:11.235" v="30" actId="20577"/>
          <ac:spMkLst>
            <pc:docMk/>
            <pc:sldMk cId="1208597895" sldId="570"/>
            <ac:spMk id="48" creationId="{00000000-0000-0000-0000-000000000000}"/>
          </ac:spMkLst>
        </pc:spChg>
        <pc:picChg chg="del">
          <ac:chgData name="ِAwatef B" userId="4c3a533462edbdd8" providerId="LiveId" clId="{A6916ABD-A0DE-42AC-858C-97FA0050AC81}" dt="2024-06-12T22:35:16.208" v="31" actId="478"/>
          <ac:picMkLst>
            <pc:docMk/>
            <pc:sldMk cId="1208597895" sldId="570"/>
            <ac:picMk id="2" creationId="{E40663D5-5B96-0B33-7D1A-126EE98F92D3}"/>
          </ac:picMkLst>
        </pc:picChg>
      </pc:sldChg>
      <pc:sldChg chg="del">
        <pc:chgData name="ِAwatef B" userId="4c3a533462edbdd8" providerId="LiveId" clId="{A6916ABD-A0DE-42AC-858C-97FA0050AC81}" dt="2024-06-12T22:36:49.947" v="45" actId="47"/>
        <pc:sldMkLst>
          <pc:docMk/>
          <pc:sldMk cId="1181436556" sldId="571"/>
        </pc:sldMkLst>
      </pc:sldChg>
      <pc:sldChg chg="delSp mod delAnim">
        <pc:chgData name="ِAwatef B" userId="4c3a533462edbdd8" providerId="LiveId" clId="{A6916ABD-A0DE-42AC-858C-97FA0050AC81}" dt="2024-06-12T22:39:12.436" v="56" actId="478"/>
        <pc:sldMkLst>
          <pc:docMk/>
          <pc:sldMk cId="2108382144" sldId="574"/>
        </pc:sldMkLst>
        <pc:picChg chg="del">
          <ac:chgData name="ِAwatef B" userId="4c3a533462edbdd8" providerId="LiveId" clId="{A6916ABD-A0DE-42AC-858C-97FA0050AC81}" dt="2024-06-12T22:39:12.436" v="56" actId="478"/>
          <ac:picMkLst>
            <pc:docMk/>
            <pc:sldMk cId="2108382144" sldId="574"/>
            <ac:picMk id="3" creationId="{F6E8B407-1456-050D-FB0E-BE76572154CA}"/>
          </ac:picMkLst>
        </pc:picChg>
      </pc:sldChg>
      <pc:sldChg chg="delSp mod delAnim">
        <pc:chgData name="ِAwatef B" userId="4c3a533462edbdd8" providerId="LiveId" clId="{A6916ABD-A0DE-42AC-858C-97FA0050AC81}" dt="2024-06-12T22:35:45.947" v="38" actId="478"/>
        <pc:sldMkLst>
          <pc:docMk/>
          <pc:sldMk cId="1284146339" sldId="575"/>
        </pc:sldMkLst>
        <pc:picChg chg="del">
          <ac:chgData name="ِAwatef B" userId="4c3a533462edbdd8" providerId="LiveId" clId="{A6916ABD-A0DE-42AC-858C-97FA0050AC81}" dt="2024-06-12T22:35:45.947" v="38" actId="478"/>
          <ac:picMkLst>
            <pc:docMk/>
            <pc:sldMk cId="1284146339" sldId="575"/>
            <ac:picMk id="2" creationId="{6C0B3B45-AD3A-3101-EB7D-C8B810B76C34}"/>
          </ac:picMkLst>
        </pc:picChg>
      </pc:sldChg>
      <pc:sldChg chg="delSp mod delAnim">
        <pc:chgData name="ِAwatef B" userId="4c3a533462edbdd8" providerId="LiveId" clId="{A6916ABD-A0DE-42AC-858C-97FA0050AC81}" dt="2024-06-12T22:35:49.379" v="39" actId="478"/>
        <pc:sldMkLst>
          <pc:docMk/>
          <pc:sldMk cId="1084930824" sldId="576"/>
        </pc:sldMkLst>
        <pc:picChg chg="del">
          <ac:chgData name="ِAwatef B" userId="4c3a533462edbdd8" providerId="LiveId" clId="{A6916ABD-A0DE-42AC-858C-97FA0050AC81}" dt="2024-06-12T22:35:49.379" v="39" actId="478"/>
          <ac:picMkLst>
            <pc:docMk/>
            <pc:sldMk cId="1084930824" sldId="576"/>
            <ac:picMk id="2" creationId="{72292662-8249-A9CF-544F-2EE4D78A33B2}"/>
          </ac:picMkLst>
        </pc:picChg>
      </pc:sldChg>
      <pc:sldChg chg="delSp mod delAnim">
        <pc:chgData name="ِAwatef B" userId="4c3a533462edbdd8" providerId="LiveId" clId="{A6916ABD-A0DE-42AC-858C-97FA0050AC81}" dt="2024-06-12T22:35:52.931" v="40" actId="478"/>
        <pc:sldMkLst>
          <pc:docMk/>
          <pc:sldMk cId="4106798959" sldId="577"/>
        </pc:sldMkLst>
        <pc:picChg chg="del">
          <ac:chgData name="ِAwatef B" userId="4c3a533462edbdd8" providerId="LiveId" clId="{A6916ABD-A0DE-42AC-858C-97FA0050AC81}" dt="2024-06-12T22:35:52.931" v="40" actId="478"/>
          <ac:picMkLst>
            <pc:docMk/>
            <pc:sldMk cId="4106798959" sldId="577"/>
            <ac:picMk id="2" creationId="{63C8C28A-9E79-2D6F-B1A4-B908B804814A}"/>
          </ac:picMkLst>
        </pc:picChg>
      </pc:sldChg>
      <pc:sldChg chg="delSp mod delAnim">
        <pc:chgData name="ِAwatef B" userId="4c3a533462edbdd8" providerId="LiveId" clId="{A6916ABD-A0DE-42AC-858C-97FA0050AC81}" dt="2024-06-12T22:38:57.651" v="53" actId="478"/>
        <pc:sldMkLst>
          <pc:docMk/>
          <pc:sldMk cId="3534072127" sldId="578"/>
        </pc:sldMkLst>
        <pc:picChg chg="del">
          <ac:chgData name="ِAwatef B" userId="4c3a533462edbdd8" providerId="LiveId" clId="{A6916ABD-A0DE-42AC-858C-97FA0050AC81}" dt="2024-06-12T22:38:55.904" v="52" actId="478"/>
          <ac:picMkLst>
            <pc:docMk/>
            <pc:sldMk cId="3534072127" sldId="578"/>
            <ac:picMk id="2" creationId="{310C7B51-F488-7873-5472-A64EC6DC896B}"/>
          </ac:picMkLst>
        </pc:picChg>
        <pc:picChg chg="del">
          <ac:chgData name="ِAwatef B" userId="4c3a533462edbdd8" providerId="LiveId" clId="{A6916ABD-A0DE-42AC-858C-97FA0050AC81}" dt="2024-06-12T22:38:57.651" v="53" actId="478"/>
          <ac:picMkLst>
            <pc:docMk/>
            <pc:sldMk cId="3534072127" sldId="578"/>
            <ac:picMk id="5" creationId="{DA54EA90-3FE1-F19E-7395-DF2A5E3FF5B0}"/>
          </ac:picMkLst>
        </pc:picChg>
      </pc:sldChg>
      <pc:sldChg chg="delSp mod delAnim modNotesTx">
        <pc:chgData name="ِAwatef B" userId="4c3a533462edbdd8" providerId="LiveId" clId="{A6916ABD-A0DE-42AC-858C-97FA0050AC81}" dt="2024-06-12T22:32:20.562" v="1" actId="6549"/>
        <pc:sldMkLst>
          <pc:docMk/>
          <pc:sldMk cId="0" sldId="580"/>
        </pc:sldMkLst>
        <pc:picChg chg="del">
          <ac:chgData name="ِAwatef B" userId="4c3a533462edbdd8" providerId="LiveId" clId="{A6916ABD-A0DE-42AC-858C-97FA0050AC81}" dt="2024-06-12T22:32:17.142" v="0" actId="478"/>
          <ac:picMkLst>
            <pc:docMk/>
            <pc:sldMk cId="0" sldId="580"/>
            <ac:picMk id="5" creationId="{EF6ADFCF-9AD7-B7C2-4774-A12FC5793FF3}"/>
          </ac:picMkLst>
        </pc:picChg>
      </pc:sldChg>
      <pc:sldChg chg="delSp mod delAnim">
        <pc:chgData name="ِAwatef B" userId="4c3a533462edbdd8" providerId="LiveId" clId="{A6916ABD-A0DE-42AC-858C-97FA0050AC81}" dt="2024-06-12T22:33:40.643" v="7" actId="478"/>
        <pc:sldMkLst>
          <pc:docMk/>
          <pc:sldMk cId="3529244186" sldId="582"/>
        </pc:sldMkLst>
        <pc:picChg chg="del">
          <ac:chgData name="ِAwatef B" userId="4c3a533462edbdd8" providerId="LiveId" clId="{A6916ABD-A0DE-42AC-858C-97FA0050AC81}" dt="2024-06-12T22:33:40.643" v="7" actId="478"/>
          <ac:picMkLst>
            <pc:docMk/>
            <pc:sldMk cId="3529244186" sldId="582"/>
            <ac:picMk id="12" creationId="{111E9D71-3EAC-E6B4-CE4D-7A1963752E9F}"/>
          </ac:picMkLst>
        </pc:picChg>
      </pc:sldChg>
      <pc:sldChg chg="delSp mod delAnim">
        <pc:chgData name="ِAwatef B" userId="4c3a533462edbdd8" providerId="LiveId" clId="{A6916ABD-A0DE-42AC-858C-97FA0050AC81}" dt="2024-06-12T22:33:44.553" v="8" actId="478"/>
        <pc:sldMkLst>
          <pc:docMk/>
          <pc:sldMk cId="421734136" sldId="585"/>
        </pc:sldMkLst>
        <pc:picChg chg="del">
          <ac:chgData name="ِAwatef B" userId="4c3a533462edbdd8" providerId="LiveId" clId="{A6916ABD-A0DE-42AC-858C-97FA0050AC81}" dt="2024-06-12T22:33:44.553" v="8" actId="478"/>
          <ac:picMkLst>
            <pc:docMk/>
            <pc:sldMk cId="421734136" sldId="585"/>
            <ac:picMk id="10" creationId="{F1F2CB2C-23F3-9AAA-DB24-2BEACBB05660}"/>
          </ac:picMkLst>
        </pc:picChg>
      </pc:sldChg>
      <pc:sldChg chg="delSp mod delAnim">
        <pc:chgData name="ِAwatef B" userId="4c3a533462edbdd8" providerId="LiveId" clId="{A6916ABD-A0DE-42AC-858C-97FA0050AC81}" dt="2024-06-12T22:33:54.279" v="9" actId="478"/>
        <pc:sldMkLst>
          <pc:docMk/>
          <pc:sldMk cId="3821498573" sldId="586"/>
        </pc:sldMkLst>
        <pc:picChg chg="del">
          <ac:chgData name="ِAwatef B" userId="4c3a533462edbdd8" providerId="LiveId" clId="{A6916ABD-A0DE-42AC-858C-97FA0050AC81}" dt="2024-06-12T22:33:54.279" v="9" actId="478"/>
          <ac:picMkLst>
            <pc:docMk/>
            <pc:sldMk cId="3821498573" sldId="586"/>
            <ac:picMk id="3" creationId="{75A029D3-0269-E1CA-8324-CBF060BB1DBB}"/>
          </ac:picMkLst>
        </pc:picChg>
        <pc:picChg chg="del">
          <ac:chgData name="ِAwatef B" userId="4c3a533462edbdd8" providerId="LiveId" clId="{A6916ABD-A0DE-42AC-858C-97FA0050AC81}" dt="2024-06-12T22:33:54.279" v="9" actId="478"/>
          <ac:picMkLst>
            <pc:docMk/>
            <pc:sldMk cId="3821498573" sldId="586"/>
            <ac:picMk id="4" creationId="{DA6C2ACB-3924-A595-081C-E0B910026C1B}"/>
          </ac:picMkLst>
        </pc:picChg>
      </pc:sldChg>
      <pc:sldChg chg="delSp mod delAnim modNotesTx">
        <pc:chgData name="ِAwatef B" userId="4c3a533462edbdd8" providerId="LiveId" clId="{A6916ABD-A0DE-42AC-858C-97FA0050AC81}" dt="2024-06-12T22:40:30.639" v="68" actId="20577"/>
        <pc:sldMkLst>
          <pc:docMk/>
          <pc:sldMk cId="1944323381" sldId="588"/>
        </pc:sldMkLst>
        <pc:picChg chg="del">
          <ac:chgData name="ِAwatef B" userId="4c3a533462edbdd8" providerId="LiveId" clId="{A6916ABD-A0DE-42AC-858C-97FA0050AC81}" dt="2024-06-12T22:34:11.773" v="14" actId="478"/>
          <ac:picMkLst>
            <pc:docMk/>
            <pc:sldMk cId="1944323381" sldId="588"/>
            <ac:picMk id="4" creationId="{1642EA31-64AE-C5D9-12F2-D0CC5F67410D}"/>
          </ac:picMkLst>
        </pc:picChg>
        <pc:picChg chg="del">
          <ac:chgData name="ِAwatef B" userId="4c3a533462edbdd8" providerId="LiveId" clId="{A6916ABD-A0DE-42AC-858C-97FA0050AC81}" dt="2024-06-12T22:34:11.773" v="14" actId="478"/>
          <ac:picMkLst>
            <pc:docMk/>
            <pc:sldMk cId="1944323381" sldId="588"/>
            <ac:picMk id="6" creationId="{1CB19275-24A0-8E91-A250-FC9EF92D87E5}"/>
          </ac:picMkLst>
        </pc:picChg>
      </pc:sldChg>
      <pc:sldChg chg="delSp mod delAnim modNotesTx">
        <pc:chgData name="ِAwatef B" userId="4c3a533462edbdd8" providerId="LiveId" clId="{A6916ABD-A0DE-42AC-858C-97FA0050AC81}" dt="2024-06-12T22:34:44.176" v="22" actId="6549"/>
        <pc:sldMkLst>
          <pc:docMk/>
          <pc:sldMk cId="673991608" sldId="595"/>
        </pc:sldMkLst>
        <pc:picChg chg="del">
          <ac:chgData name="ِAwatef B" userId="4c3a533462edbdd8" providerId="LiveId" clId="{A6916ABD-A0DE-42AC-858C-97FA0050AC81}" dt="2024-06-12T22:34:42.010" v="21" actId="478"/>
          <ac:picMkLst>
            <pc:docMk/>
            <pc:sldMk cId="673991608" sldId="595"/>
            <ac:picMk id="3" creationId="{F81F0A27-5345-3D2C-51E4-5193579B1AF6}"/>
          </ac:picMkLst>
        </pc:picChg>
      </pc:sldChg>
      <pc:sldChg chg="delSp mod delAnim modNotesTx">
        <pc:chgData name="ِAwatef B" userId="4c3a533462edbdd8" providerId="LiveId" clId="{A6916ABD-A0DE-42AC-858C-97FA0050AC81}" dt="2024-06-12T22:39:56.929" v="65" actId="6549"/>
        <pc:sldMkLst>
          <pc:docMk/>
          <pc:sldMk cId="1058915096" sldId="596"/>
        </pc:sldMkLst>
        <pc:picChg chg="del">
          <ac:chgData name="ِAwatef B" userId="4c3a533462edbdd8" providerId="LiveId" clId="{A6916ABD-A0DE-42AC-858C-97FA0050AC81}" dt="2024-06-12T22:39:28.839" v="60" actId="478"/>
          <ac:picMkLst>
            <pc:docMk/>
            <pc:sldMk cId="1058915096" sldId="596"/>
            <ac:picMk id="3" creationId="{3B675873-8CB5-C891-37E3-4831A1CD7C62}"/>
          </ac:picMkLst>
        </pc:picChg>
      </pc:sldChg>
      <pc:sldChg chg="delSp mod delAnim modNotesTx">
        <pc:chgData name="ِAwatef B" userId="4c3a533462edbdd8" providerId="LiveId" clId="{A6916ABD-A0DE-42AC-858C-97FA0050AC81}" dt="2024-06-12T22:39:48.954" v="64" actId="6549"/>
        <pc:sldMkLst>
          <pc:docMk/>
          <pc:sldMk cId="0" sldId="597"/>
        </pc:sldMkLst>
        <pc:picChg chg="del">
          <ac:chgData name="ِAwatef B" userId="4c3a533462edbdd8" providerId="LiveId" clId="{A6916ABD-A0DE-42AC-858C-97FA0050AC81}" dt="2024-06-12T22:39:34.694" v="61" actId="478"/>
          <ac:picMkLst>
            <pc:docMk/>
            <pc:sldMk cId="0" sldId="597"/>
            <ac:picMk id="4" creationId="{E4F81645-0B21-55ED-BDE1-D7FC49C8AC8D}"/>
          </ac:picMkLst>
        </pc:picChg>
      </pc:sldChg>
      <pc:sldChg chg="delSp mod delAnim modNotesTx">
        <pc:chgData name="ِAwatef B" userId="4c3a533462edbdd8" providerId="LiveId" clId="{A6916ABD-A0DE-42AC-858C-97FA0050AC81}" dt="2024-06-12T22:39:42.580" v="63" actId="6549"/>
        <pc:sldMkLst>
          <pc:docMk/>
          <pc:sldMk cId="0" sldId="598"/>
        </pc:sldMkLst>
        <pc:picChg chg="del">
          <ac:chgData name="ِAwatef B" userId="4c3a533462edbdd8" providerId="LiveId" clId="{A6916ABD-A0DE-42AC-858C-97FA0050AC81}" dt="2024-06-12T22:39:38.215" v="62" actId="478"/>
          <ac:picMkLst>
            <pc:docMk/>
            <pc:sldMk cId="0" sldId="598"/>
            <ac:picMk id="4" creationId="{49FF59B3-8DD3-DA96-23F9-BDF0501BB5CE}"/>
          </ac:picMkLst>
        </pc:picChg>
      </pc:sldChg>
      <pc:sldChg chg="delSp mod delAnim">
        <pc:chgData name="ِAwatef B" userId="4c3a533462edbdd8" providerId="LiveId" clId="{A6916ABD-A0DE-42AC-858C-97FA0050AC81}" dt="2024-06-12T22:35:35.519" v="35" actId="478"/>
        <pc:sldMkLst>
          <pc:docMk/>
          <pc:sldMk cId="2231793032" sldId="599"/>
        </pc:sldMkLst>
        <pc:picChg chg="del">
          <ac:chgData name="ِAwatef B" userId="4c3a533462edbdd8" providerId="LiveId" clId="{A6916ABD-A0DE-42AC-858C-97FA0050AC81}" dt="2024-06-12T22:35:35.519" v="35" actId="478"/>
          <ac:picMkLst>
            <pc:docMk/>
            <pc:sldMk cId="2231793032" sldId="599"/>
            <ac:picMk id="3" creationId="{A389AC46-FCDA-E17C-A910-7ADD5CED7E3E}"/>
          </ac:picMkLst>
        </pc:picChg>
      </pc:sldChg>
      <pc:sldChg chg="delSp mod delAnim">
        <pc:chgData name="ِAwatef B" userId="4c3a533462edbdd8" providerId="LiveId" clId="{A6916ABD-A0DE-42AC-858C-97FA0050AC81}" dt="2024-06-12T22:35:38.837" v="36" actId="478"/>
        <pc:sldMkLst>
          <pc:docMk/>
          <pc:sldMk cId="2514350838" sldId="600"/>
        </pc:sldMkLst>
        <pc:picChg chg="del">
          <ac:chgData name="ِAwatef B" userId="4c3a533462edbdd8" providerId="LiveId" clId="{A6916ABD-A0DE-42AC-858C-97FA0050AC81}" dt="2024-06-12T22:35:38.837" v="36" actId="478"/>
          <ac:picMkLst>
            <pc:docMk/>
            <pc:sldMk cId="2514350838" sldId="600"/>
            <ac:picMk id="2" creationId="{B53DDAB7-41B9-08AC-8DC1-6B36B969659A}"/>
          </ac:picMkLst>
        </pc:picChg>
      </pc:sldChg>
      <pc:sldChg chg="delSp mod delAnim modNotesTx">
        <pc:chgData name="ِAwatef B" userId="4c3a533462edbdd8" providerId="LiveId" clId="{A6916ABD-A0DE-42AC-858C-97FA0050AC81}" dt="2024-06-12T22:40:07.429" v="66" actId="6549"/>
        <pc:sldMkLst>
          <pc:docMk/>
          <pc:sldMk cId="3003387333" sldId="601"/>
        </pc:sldMkLst>
        <pc:picChg chg="del">
          <ac:chgData name="ِAwatef B" userId="4c3a533462edbdd8" providerId="LiveId" clId="{A6916ABD-A0DE-42AC-858C-97FA0050AC81}" dt="2024-06-12T22:39:16.796" v="57" actId="478"/>
          <ac:picMkLst>
            <pc:docMk/>
            <pc:sldMk cId="3003387333" sldId="601"/>
            <ac:picMk id="2" creationId="{39104A89-048E-593A-228E-036568645281}"/>
          </ac:picMkLst>
        </pc:picChg>
      </pc:sldChg>
      <pc:sldChg chg="delSp mod delAnim">
        <pc:chgData name="ِAwatef B" userId="4c3a533462edbdd8" providerId="LiveId" clId="{A6916ABD-A0DE-42AC-858C-97FA0050AC81}" dt="2024-06-12T22:39:20.257" v="58" actId="478"/>
        <pc:sldMkLst>
          <pc:docMk/>
          <pc:sldMk cId="1801547963" sldId="602"/>
        </pc:sldMkLst>
        <pc:picChg chg="del">
          <ac:chgData name="ِAwatef B" userId="4c3a533462edbdd8" providerId="LiveId" clId="{A6916ABD-A0DE-42AC-858C-97FA0050AC81}" dt="2024-06-12T22:39:20.257" v="58" actId="478"/>
          <ac:picMkLst>
            <pc:docMk/>
            <pc:sldMk cId="1801547963" sldId="602"/>
            <ac:picMk id="3" creationId="{E3600CBB-E9CB-4A19-36D7-9F822279987D}"/>
          </ac:picMkLst>
        </pc:picChg>
      </pc:sldChg>
      <pc:sldChg chg="delSp mod delAnim">
        <pc:chgData name="ِAwatef B" userId="4c3a533462edbdd8" providerId="LiveId" clId="{A6916ABD-A0DE-42AC-858C-97FA0050AC81}" dt="2024-06-12T22:39:24.098" v="59" actId="478"/>
        <pc:sldMkLst>
          <pc:docMk/>
          <pc:sldMk cId="4050745840" sldId="608"/>
        </pc:sldMkLst>
        <pc:picChg chg="del">
          <ac:chgData name="ِAwatef B" userId="4c3a533462edbdd8" providerId="LiveId" clId="{A6916ABD-A0DE-42AC-858C-97FA0050AC81}" dt="2024-06-12T22:39:24.098" v="59" actId="478"/>
          <ac:picMkLst>
            <pc:docMk/>
            <pc:sldMk cId="4050745840" sldId="608"/>
            <ac:picMk id="3" creationId="{33BA3A38-1142-D1B5-F7B9-AAD06DFBA62D}"/>
          </ac:picMkLst>
        </pc:picChg>
      </pc:sldChg>
    </pc:docChg>
  </pc:docChgLst>
  <pc:docChgLst>
    <pc:chgData name="ِAwatef B" userId="4c3a533462edbdd8" providerId="LiveId" clId="{D0C44274-2AA9-40B4-B807-342B9491FFD8}"/>
    <pc:docChg chg="undo custSel addSld delSld modSld sldOrd modSection">
      <pc:chgData name="ِAwatef B" userId="4c3a533462edbdd8" providerId="LiveId" clId="{D0C44274-2AA9-40B4-B807-342B9491FFD8}" dt="2024-06-02T16:31:49.401" v="1644" actId="1037"/>
      <pc:docMkLst>
        <pc:docMk/>
      </pc:docMkLst>
      <pc:sldChg chg="delSp modSp add del mod delAnim modNotesTx">
        <pc:chgData name="ِAwatef B" userId="4c3a533462edbdd8" providerId="LiveId" clId="{D0C44274-2AA9-40B4-B807-342B9491FFD8}" dt="2024-05-29T13:07:26.501" v="1037" actId="478"/>
        <pc:sldMkLst>
          <pc:docMk/>
          <pc:sldMk cId="0" sldId="303"/>
        </pc:sldMkLst>
        <pc:spChg chg="del">
          <ac:chgData name="ِAwatef B" userId="4c3a533462edbdd8" providerId="LiveId" clId="{D0C44274-2AA9-40B4-B807-342B9491FFD8}" dt="2024-05-29T13:07:26.501" v="1037" actId="478"/>
          <ac:spMkLst>
            <pc:docMk/>
            <pc:sldMk cId="0" sldId="303"/>
            <ac:spMk id="3" creationId="{00000000-0000-0000-0000-000000000000}"/>
          </ac:spMkLst>
        </pc:spChg>
        <pc:spChg chg="mod">
          <ac:chgData name="ِAwatef B" userId="4c3a533462edbdd8" providerId="LiveId" clId="{D0C44274-2AA9-40B4-B807-342B9491FFD8}" dt="2024-05-29T13:07:23.678" v="1036" actId="1076"/>
          <ac:spMkLst>
            <pc:docMk/>
            <pc:sldMk cId="0" sldId="303"/>
            <ac:spMk id="9" creationId="{00000000-0000-0000-0000-000000000000}"/>
          </ac:spMkLst>
        </pc:spChg>
        <pc:picChg chg="del">
          <ac:chgData name="ِAwatef B" userId="4c3a533462edbdd8" providerId="LiveId" clId="{D0C44274-2AA9-40B4-B807-342B9491FFD8}" dt="2024-05-29T13:04:10.923" v="990" actId="478"/>
          <ac:picMkLst>
            <pc:docMk/>
            <pc:sldMk cId="0" sldId="303"/>
            <ac:picMk id="8" creationId="{080CAF00-8CEE-A40E-53DA-9A93298B52AA}"/>
          </ac:picMkLst>
        </pc:picChg>
      </pc:sldChg>
      <pc:sldChg chg="modSp mod">
        <pc:chgData name="ِAwatef B" userId="4c3a533462edbdd8" providerId="LiveId" clId="{D0C44274-2AA9-40B4-B807-342B9491FFD8}" dt="2024-06-02T15:57:45.590" v="1549" actId="1035"/>
        <pc:sldMkLst>
          <pc:docMk/>
          <pc:sldMk cId="0" sldId="313"/>
        </pc:sldMkLst>
        <pc:spChg chg="mod">
          <ac:chgData name="ِAwatef B" userId="4c3a533462edbdd8" providerId="LiveId" clId="{D0C44274-2AA9-40B4-B807-342B9491FFD8}" dt="2024-06-02T15:57:45.590" v="1549" actId="1035"/>
          <ac:spMkLst>
            <pc:docMk/>
            <pc:sldMk cId="0" sldId="313"/>
            <ac:spMk id="31" creationId="{00000000-0000-0000-0000-000000000000}"/>
          </ac:spMkLst>
        </pc:spChg>
      </pc:sldChg>
      <pc:sldChg chg="del">
        <pc:chgData name="ِAwatef B" userId="4c3a533462edbdd8" providerId="LiveId" clId="{D0C44274-2AA9-40B4-B807-342B9491FFD8}" dt="2024-05-31T16:32:40.654" v="1415" actId="47"/>
        <pc:sldMkLst>
          <pc:docMk/>
          <pc:sldMk cId="0" sldId="349"/>
        </pc:sldMkLst>
      </pc:sldChg>
      <pc:sldChg chg="del">
        <pc:chgData name="ِAwatef B" userId="4c3a533462edbdd8" providerId="LiveId" clId="{D0C44274-2AA9-40B4-B807-342B9491FFD8}" dt="2024-05-29T10:24:56.050" v="43" actId="47"/>
        <pc:sldMkLst>
          <pc:docMk/>
          <pc:sldMk cId="0" sldId="480"/>
        </pc:sldMkLst>
      </pc:sldChg>
      <pc:sldChg chg="delSp mod modAnim">
        <pc:chgData name="ِAwatef B" userId="4c3a533462edbdd8" providerId="LiveId" clId="{D0C44274-2AA9-40B4-B807-342B9491FFD8}" dt="2024-06-02T14:52:00.303" v="1470"/>
        <pc:sldMkLst>
          <pc:docMk/>
          <pc:sldMk cId="2663950702" sldId="494"/>
        </pc:sldMkLst>
        <pc:spChg chg="del">
          <ac:chgData name="ِAwatef B" userId="4c3a533462edbdd8" providerId="LiveId" clId="{D0C44274-2AA9-40B4-B807-342B9491FFD8}" dt="2024-05-29T10:25:12.880" v="46" actId="478"/>
          <ac:spMkLst>
            <pc:docMk/>
            <pc:sldMk cId="2663950702" sldId="494"/>
            <ac:spMk id="3" creationId="{00000000-0000-0000-0000-000000000000}"/>
          </ac:spMkLst>
        </pc:spChg>
      </pc:sldChg>
      <pc:sldChg chg="addSp delSp modSp mod modAnim">
        <pc:chgData name="ِAwatef B" userId="4c3a533462edbdd8" providerId="LiveId" clId="{D0C44274-2AA9-40B4-B807-342B9491FFD8}" dt="2024-06-02T14:52:08.042" v="1471"/>
        <pc:sldMkLst>
          <pc:docMk/>
          <pc:sldMk cId="1773856204" sldId="532"/>
        </pc:sldMkLst>
        <pc:spChg chg="del">
          <ac:chgData name="ِAwatef B" userId="4c3a533462edbdd8" providerId="LiveId" clId="{D0C44274-2AA9-40B4-B807-342B9491FFD8}" dt="2024-05-29T10:25:03.765" v="45" actId="478"/>
          <ac:spMkLst>
            <pc:docMk/>
            <pc:sldMk cId="1773856204" sldId="532"/>
            <ac:spMk id="3" creationId="{00000000-0000-0000-0000-000000000000}"/>
          </ac:spMkLst>
        </pc:spChg>
        <pc:spChg chg="add mod">
          <ac:chgData name="ِAwatef B" userId="4c3a533462edbdd8" providerId="LiveId" clId="{D0C44274-2AA9-40B4-B807-342B9491FFD8}" dt="2024-05-29T10:28:03.937" v="181" actId="1076"/>
          <ac:spMkLst>
            <pc:docMk/>
            <pc:sldMk cId="1773856204" sldId="532"/>
            <ac:spMk id="4" creationId="{F4768625-E4FF-CF71-AE75-7536D7B17317}"/>
          </ac:spMkLst>
        </pc:spChg>
        <pc:spChg chg="add del mod">
          <ac:chgData name="ِAwatef B" userId="4c3a533462edbdd8" providerId="LiveId" clId="{D0C44274-2AA9-40B4-B807-342B9491FFD8}" dt="2024-05-29T10:26:07.907" v="52" actId="478"/>
          <ac:spMkLst>
            <pc:docMk/>
            <pc:sldMk cId="1773856204" sldId="532"/>
            <ac:spMk id="9" creationId="{140F4271-8B34-2EFF-7BC7-6A0D4057F255}"/>
          </ac:spMkLst>
        </pc:spChg>
        <pc:spChg chg="mod">
          <ac:chgData name="ِAwatef B" userId="4c3a533462edbdd8" providerId="LiveId" clId="{D0C44274-2AA9-40B4-B807-342B9491FFD8}" dt="2024-05-29T10:27:59.635" v="180" actId="1076"/>
          <ac:spMkLst>
            <pc:docMk/>
            <pc:sldMk cId="1773856204" sldId="532"/>
            <ac:spMk id="31" creationId="{00000000-0000-0000-0000-000000000000}"/>
          </ac:spMkLst>
        </pc:spChg>
        <pc:picChg chg="add del mod">
          <ac:chgData name="ِAwatef B" userId="4c3a533462edbdd8" providerId="LiveId" clId="{D0C44274-2AA9-40B4-B807-342B9491FFD8}" dt="2024-05-29T10:27:48.009" v="178" actId="1035"/>
          <ac:picMkLst>
            <pc:docMk/>
            <pc:sldMk cId="1773856204" sldId="532"/>
            <ac:picMk id="5" creationId="{00000000-0000-0000-0000-000000000000}"/>
          </ac:picMkLst>
        </pc:picChg>
      </pc:sldChg>
      <pc:sldChg chg="delSp mod modAnim">
        <pc:chgData name="ِAwatef B" userId="4c3a533462edbdd8" providerId="LiveId" clId="{D0C44274-2AA9-40B4-B807-342B9491FFD8}" dt="2024-06-02T14:51:52.046" v="1469"/>
        <pc:sldMkLst>
          <pc:docMk/>
          <pc:sldMk cId="3963058596" sldId="541"/>
        </pc:sldMkLst>
        <pc:spChg chg="del">
          <ac:chgData name="ِAwatef B" userId="4c3a533462edbdd8" providerId="LiveId" clId="{D0C44274-2AA9-40B4-B807-342B9491FFD8}" dt="2024-05-29T10:28:33.203" v="185" actId="478"/>
          <ac:spMkLst>
            <pc:docMk/>
            <pc:sldMk cId="3963058596" sldId="541"/>
            <ac:spMk id="2" creationId="{00000000-0000-0000-0000-000000000000}"/>
          </ac:spMkLst>
        </pc:spChg>
        <pc:spChg chg="del">
          <ac:chgData name="ِAwatef B" userId="4c3a533462edbdd8" providerId="LiveId" clId="{D0C44274-2AA9-40B4-B807-342B9491FFD8}" dt="2024-05-29T10:28:21.996" v="183" actId="478"/>
          <ac:spMkLst>
            <pc:docMk/>
            <pc:sldMk cId="3963058596" sldId="541"/>
            <ac:spMk id="11" creationId="{00000000-0000-0000-0000-000000000000}"/>
          </ac:spMkLst>
        </pc:spChg>
        <pc:spChg chg="del">
          <ac:chgData name="ِAwatef B" userId="4c3a533462edbdd8" providerId="LiveId" clId="{D0C44274-2AA9-40B4-B807-342B9491FFD8}" dt="2024-05-29T10:28:26.263" v="184" actId="478"/>
          <ac:spMkLst>
            <pc:docMk/>
            <pc:sldMk cId="3963058596" sldId="541"/>
            <ac:spMk id="42" creationId="{00000000-0000-0000-0000-000000000000}"/>
          </ac:spMkLst>
        </pc:spChg>
        <pc:spChg chg="del">
          <ac:chgData name="ِAwatef B" userId="4c3a533462edbdd8" providerId="LiveId" clId="{D0C44274-2AA9-40B4-B807-342B9491FFD8}" dt="2024-05-29T10:28:18.638" v="182" actId="478"/>
          <ac:spMkLst>
            <pc:docMk/>
            <pc:sldMk cId="3963058596" sldId="541"/>
            <ac:spMk id="43" creationId="{00000000-0000-0000-0000-000000000000}"/>
          </ac:spMkLst>
        </pc:spChg>
      </pc:sldChg>
      <pc:sldChg chg="delSp modSp mod modAnim modNotesTx">
        <pc:chgData name="ِAwatef B" userId="4c3a533462edbdd8" providerId="LiveId" clId="{D0C44274-2AA9-40B4-B807-342B9491FFD8}" dt="2024-06-02T14:51:27.593" v="1466"/>
        <pc:sldMkLst>
          <pc:docMk/>
          <pc:sldMk cId="683897593" sldId="542"/>
        </pc:sldMkLst>
        <pc:spChg chg="del">
          <ac:chgData name="ِAwatef B" userId="4c3a533462edbdd8" providerId="LiveId" clId="{D0C44274-2AA9-40B4-B807-342B9491FFD8}" dt="2024-05-29T11:21:10.578" v="216" actId="478"/>
          <ac:spMkLst>
            <pc:docMk/>
            <pc:sldMk cId="683897593" sldId="542"/>
            <ac:spMk id="4" creationId="{00000000-0000-0000-0000-000000000000}"/>
          </ac:spMkLst>
        </pc:spChg>
        <pc:spChg chg="mod">
          <ac:chgData name="ِAwatef B" userId="4c3a533462edbdd8" providerId="LiveId" clId="{D0C44274-2AA9-40B4-B807-342B9491FFD8}" dt="2024-05-29T11:20:56.677" v="213" actId="1076"/>
          <ac:spMkLst>
            <pc:docMk/>
            <pc:sldMk cId="683897593" sldId="542"/>
            <ac:spMk id="5" creationId="{00000000-0000-0000-0000-000000000000}"/>
          </ac:spMkLst>
        </pc:spChg>
        <pc:spChg chg="mod">
          <ac:chgData name="ِAwatef B" userId="4c3a533462edbdd8" providerId="LiveId" clId="{D0C44274-2AA9-40B4-B807-342B9491FFD8}" dt="2024-05-29T11:21:04.001" v="214" actId="14100"/>
          <ac:spMkLst>
            <pc:docMk/>
            <pc:sldMk cId="683897593" sldId="542"/>
            <ac:spMk id="25" creationId="{00000000-0000-0000-0000-000000000000}"/>
          </ac:spMkLst>
        </pc:spChg>
        <pc:spChg chg="mod">
          <ac:chgData name="ِAwatef B" userId="4c3a533462edbdd8" providerId="LiveId" clId="{D0C44274-2AA9-40B4-B807-342B9491FFD8}" dt="2024-06-02T14:39:22.305" v="1423" actId="14100"/>
          <ac:spMkLst>
            <pc:docMk/>
            <pc:sldMk cId="683897593" sldId="542"/>
            <ac:spMk id="48" creationId="{00000000-0000-0000-0000-000000000000}"/>
          </ac:spMkLst>
        </pc:spChg>
        <pc:picChg chg="mod">
          <ac:chgData name="ِAwatef B" userId="4c3a533462edbdd8" providerId="LiveId" clId="{D0C44274-2AA9-40B4-B807-342B9491FFD8}" dt="2024-05-29T11:21:07.914" v="215" actId="1076"/>
          <ac:picMkLst>
            <pc:docMk/>
            <pc:sldMk cId="683897593" sldId="542"/>
            <ac:picMk id="7" creationId="{00000000-0000-0000-0000-000000000000}"/>
          </ac:picMkLst>
        </pc:picChg>
      </pc:sldChg>
      <pc:sldChg chg="addSp modSp mod modAnim">
        <pc:chgData name="ِAwatef B" userId="4c3a533462edbdd8" providerId="LiveId" clId="{D0C44274-2AA9-40B4-B807-342B9491FFD8}" dt="2024-06-02T15:24:51.591" v="1481"/>
        <pc:sldMkLst>
          <pc:docMk/>
          <pc:sldMk cId="3941443827" sldId="543"/>
        </pc:sldMkLst>
        <pc:spChg chg="mod ord">
          <ac:chgData name="ِAwatef B" userId="4c3a533462edbdd8" providerId="LiveId" clId="{D0C44274-2AA9-40B4-B807-342B9491FFD8}" dt="2024-05-29T12:47:06.823" v="706" actId="1076"/>
          <ac:spMkLst>
            <pc:docMk/>
            <pc:sldMk cId="3941443827" sldId="543"/>
            <ac:spMk id="3" creationId="{00000000-0000-0000-0000-000000000000}"/>
          </ac:spMkLst>
        </pc:spChg>
        <pc:spChg chg="mod">
          <ac:chgData name="ِAwatef B" userId="4c3a533462edbdd8" providerId="LiveId" clId="{D0C44274-2AA9-40B4-B807-342B9491FFD8}" dt="2024-05-29T12:47:03.351" v="705" actId="1076"/>
          <ac:spMkLst>
            <pc:docMk/>
            <pc:sldMk cId="3941443827" sldId="543"/>
            <ac:spMk id="5" creationId="{00000000-0000-0000-0000-000000000000}"/>
          </ac:spMkLst>
        </pc:spChg>
        <pc:spChg chg="mod">
          <ac:chgData name="ِAwatef B" userId="4c3a533462edbdd8" providerId="LiveId" clId="{D0C44274-2AA9-40B4-B807-342B9491FFD8}" dt="2024-05-29T12:47:00.845" v="704" actId="14100"/>
          <ac:spMkLst>
            <pc:docMk/>
            <pc:sldMk cId="3941443827" sldId="543"/>
            <ac:spMk id="25" creationId="{00000000-0000-0000-0000-000000000000}"/>
          </ac:spMkLst>
        </pc:spChg>
        <pc:spChg chg="mod">
          <ac:chgData name="ِAwatef B" userId="4c3a533462edbdd8" providerId="LiveId" clId="{D0C44274-2AA9-40B4-B807-342B9491FFD8}" dt="2024-05-29T12:48:45.331" v="737" actId="121"/>
          <ac:spMkLst>
            <pc:docMk/>
            <pc:sldMk cId="3941443827" sldId="543"/>
            <ac:spMk id="48" creationId="{00000000-0000-0000-0000-000000000000}"/>
          </ac:spMkLst>
        </pc:spChg>
        <pc:picChg chg="add mod">
          <ac:chgData name="ِAwatef B" userId="4c3a533462edbdd8" providerId="LiveId" clId="{D0C44274-2AA9-40B4-B807-342B9491FFD8}" dt="2024-05-29T12:57:51.344" v="918" actId="1035"/>
          <ac:picMkLst>
            <pc:docMk/>
            <pc:sldMk cId="3941443827" sldId="543"/>
            <ac:picMk id="2" creationId="{45A037A6-721A-076B-4785-71AC56D62F79}"/>
          </ac:picMkLst>
        </pc:picChg>
      </pc:sldChg>
      <pc:sldChg chg="addSp delSp modSp mod modAnim">
        <pc:chgData name="ِAwatef B" userId="4c3a533462edbdd8" providerId="LiveId" clId="{D0C44274-2AA9-40B4-B807-342B9491FFD8}" dt="2024-06-02T15:26:51.943" v="1483"/>
        <pc:sldMkLst>
          <pc:docMk/>
          <pc:sldMk cId="2288645616" sldId="544"/>
        </pc:sldMkLst>
        <pc:spChg chg="add mod">
          <ac:chgData name="ِAwatef B" userId="4c3a533462edbdd8" providerId="LiveId" clId="{D0C44274-2AA9-40B4-B807-342B9491FFD8}" dt="2024-05-29T12:58:24.506" v="945" actId="6549"/>
          <ac:spMkLst>
            <pc:docMk/>
            <pc:sldMk cId="2288645616" sldId="544"/>
            <ac:spMk id="2" creationId="{A4A7E057-A174-66FC-DAE3-4AE4FA0A0B30}"/>
          </ac:spMkLst>
        </pc:spChg>
        <pc:spChg chg="del">
          <ac:chgData name="ِAwatef B" userId="4c3a533462edbdd8" providerId="LiveId" clId="{D0C44274-2AA9-40B4-B807-342B9491FFD8}" dt="2024-05-29T12:51:37.214" v="762" actId="478"/>
          <ac:spMkLst>
            <pc:docMk/>
            <pc:sldMk cId="2288645616" sldId="544"/>
            <ac:spMk id="3" creationId="{00000000-0000-0000-0000-000000000000}"/>
          </ac:spMkLst>
        </pc:spChg>
        <pc:spChg chg="del">
          <ac:chgData name="ِAwatef B" userId="4c3a533462edbdd8" providerId="LiveId" clId="{D0C44274-2AA9-40B4-B807-342B9491FFD8}" dt="2024-05-29T12:51:37.214" v="762" actId="478"/>
          <ac:spMkLst>
            <pc:docMk/>
            <pc:sldMk cId="2288645616" sldId="544"/>
            <ac:spMk id="5" creationId="{00000000-0000-0000-0000-000000000000}"/>
          </ac:spMkLst>
        </pc:spChg>
        <pc:spChg chg="add mod">
          <ac:chgData name="ِAwatef B" userId="4c3a533462edbdd8" providerId="LiveId" clId="{D0C44274-2AA9-40B4-B807-342B9491FFD8}" dt="2024-05-29T12:58:28.268" v="946" actId="1076"/>
          <ac:spMkLst>
            <pc:docMk/>
            <pc:sldMk cId="2288645616" sldId="544"/>
            <ac:spMk id="6" creationId="{15935E84-2E7F-D7A5-6E2A-609E9DC81103}"/>
          </ac:spMkLst>
        </pc:spChg>
        <pc:spChg chg="mod">
          <ac:chgData name="ِAwatef B" userId="4c3a533462edbdd8" providerId="LiveId" clId="{D0C44274-2AA9-40B4-B807-342B9491FFD8}" dt="2024-05-29T12:51:44.381" v="764" actId="14100"/>
          <ac:spMkLst>
            <pc:docMk/>
            <pc:sldMk cId="2288645616" sldId="544"/>
            <ac:spMk id="25" creationId="{00000000-0000-0000-0000-000000000000}"/>
          </ac:spMkLst>
        </pc:spChg>
        <pc:spChg chg="mod">
          <ac:chgData name="ِAwatef B" userId="4c3a533462edbdd8" providerId="LiveId" clId="{D0C44274-2AA9-40B4-B807-342B9491FFD8}" dt="2024-05-29T12:50:26.937" v="761" actId="1076"/>
          <ac:spMkLst>
            <pc:docMk/>
            <pc:sldMk cId="2288645616" sldId="544"/>
            <ac:spMk id="48" creationId="{00000000-0000-0000-0000-000000000000}"/>
          </ac:spMkLst>
        </pc:spChg>
        <pc:picChg chg="add mod">
          <ac:chgData name="ِAwatef B" userId="4c3a533462edbdd8" providerId="LiveId" clId="{D0C44274-2AA9-40B4-B807-342B9491FFD8}" dt="2024-05-29T12:57:57.151" v="939" actId="1036"/>
          <ac:picMkLst>
            <pc:docMk/>
            <pc:sldMk cId="2288645616" sldId="544"/>
            <ac:picMk id="8" creationId="{E0050DA9-C7DC-5518-4F09-52FDE20B8488}"/>
          </ac:picMkLst>
        </pc:picChg>
      </pc:sldChg>
      <pc:sldChg chg="addSp delSp modSp mod">
        <pc:chgData name="ِAwatef B" userId="4c3a533462edbdd8" providerId="LiveId" clId="{D0C44274-2AA9-40B4-B807-342B9491FFD8}" dt="2024-05-29T13:11:08.606" v="1122"/>
        <pc:sldMkLst>
          <pc:docMk/>
          <pc:sldMk cId="1961752384" sldId="547"/>
        </pc:sldMkLst>
        <pc:spChg chg="add mod">
          <ac:chgData name="ِAwatef B" userId="4c3a533462edbdd8" providerId="LiveId" clId="{D0C44274-2AA9-40B4-B807-342B9491FFD8}" dt="2024-05-29T12:52:30.165" v="772" actId="1076"/>
          <ac:spMkLst>
            <pc:docMk/>
            <pc:sldMk cId="1961752384" sldId="547"/>
            <ac:spMk id="2" creationId="{76CD39FD-795B-6F3E-CB99-9C4A7001F89A}"/>
          </ac:spMkLst>
        </pc:spChg>
        <pc:spChg chg="mod ord">
          <ac:chgData name="ِAwatef B" userId="4c3a533462edbdd8" providerId="LiveId" clId="{D0C44274-2AA9-40B4-B807-342B9491FFD8}" dt="2024-05-29T12:52:44.128" v="776" actId="207"/>
          <ac:spMkLst>
            <pc:docMk/>
            <pc:sldMk cId="1961752384" sldId="547"/>
            <ac:spMk id="3" creationId="{00000000-0000-0000-0000-000000000000}"/>
          </ac:spMkLst>
        </pc:spChg>
        <pc:spChg chg="del">
          <ac:chgData name="ِAwatef B" userId="4c3a533462edbdd8" providerId="LiveId" clId="{D0C44274-2AA9-40B4-B807-342B9491FFD8}" dt="2024-05-29T12:52:47.927" v="777" actId="478"/>
          <ac:spMkLst>
            <pc:docMk/>
            <pc:sldMk cId="1961752384" sldId="547"/>
            <ac:spMk id="5" creationId="{00000000-0000-0000-0000-000000000000}"/>
          </ac:spMkLst>
        </pc:spChg>
        <pc:spChg chg="mod">
          <ac:chgData name="ِAwatef B" userId="4c3a533462edbdd8" providerId="LiveId" clId="{D0C44274-2AA9-40B4-B807-342B9491FFD8}" dt="2024-05-29T12:53:10.681" v="780" actId="2711"/>
          <ac:spMkLst>
            <pc:docMk/>
            <pc:sldMk cId="1961752384" sldId="547"/>
            <ac:spMk id="48" creationId="{00000000-0000-0000-0000-000000000000}"/>
          </ac:spMkLst>
        </pc:spChg>
        <pc:picChg chg="add mod">
          <ac:chgData name="ِAwatef B" userId="4c3a533462edbdd8" providerId="LiveId" clId="{D0C44274-2AA9-40B4-B807-342B9491FFD8}" dt="2024-05-29T13:11:08.606" v="1122"/>
          <ac:picMkLst>
            <pc:docMk/>
            <pc:sldMk cId="1961752384" sldId="547"/>
            <ac:picMk id="6" creationId="{93EDB7FC-E127-5D19-A0AA-6F0B0BE9D34E}"/>
          </ac:picMkLst>
        </pc:picChg>
      </pc:sldChg>
      <pc:sldChg chg="addSp delSp modSp mod">
        <pc:chgData name="ِAwatef B" userId="4c3a533462edbdd8" providerId="LiveId" clId="{D0C44274-2AA9-40B4-B807-342B9491FFD8}" dt="2024-06-02T15:38:42.874" v="1497" actId="20577"/>
        <pc:sldMkLst>
          <pc:docMk/>
          <pc:sldMk cId="106531365" sldId="548"/>
        </pc:sldMkLst>
        <pc:spChg chg="mod">
          <ac:chgData name="ِAwatef B" userId="4c3a533462edbdd8" providerId="LiveId" clId="{D0C44274-2AA9-40B4-B807-342B9491FFD8}" dt="2024-05-29T13:12:29.729" v="1127" actId="1076"/>
          <ac:spMkLst>
            <pc:docMk/>
            <pc:sldMk cId="106531365" sldId="548"/>
            <ac:spMk id="3" creationId="{00000000-0000-0000-0000-000000000000}"/>
          </ac:spMkLst>
        </pc:spChg>
        <pc:spChg chg="del">
          <ac:chgData name="ِAwatef B" userId="4c3a533462edbdd8" providerId="LiveId" clId="{D0C44274-2AA9-40B4-B807-342B9491FFD8}" dt="2024-05-29T13:12:20.685" v="1125" actId="478"/>
          <ac:spMkLst>
            <pc:docMk/>
            <pc:sldMk cId="106531365" sldId="548"/>
            <ac:spMk id="5" creationId="{00000000-0000-0000-0000-000000000000}"/>
          </ac:spMkLst>
        </pc:spChg>
        <pc:spChg chg="mod">
          <ac:chgData name="ِAwatef B" userId="4c3a533462edbdd8" providerId="LiveId" clId="{D0C44274-2AA9-40B4-B807-342B9491FFD8}" dt="2024-06-02T15:38:42.874" v="1497" actId="20577"/>
          <ac:spMkLst>
            <pc:docMk/>
            <pc:sldMk cId="106531365" sldId="548"/>
            <ac:spMk id="48" creationId="{00000000-0000-0000-0000-000000000000}"/>
          </ac:spMkLst>
        </pc:spChg>
        <pc:picChg chg="add mod">
          <ac:chgData name="ِAwatef B" userId="4c3a533462edbdd8" providerId="LiveId" clId="{D0C44274-2AA9-40B4-B807-342B9491FFD8}" dt="2024-05-29T13:12:21.573" v="1126"/>
          <ac:picMkLst>
            <pc:docMk/>
            <pc:sldMk cId="106531365" sldId="548"/>
            <ac:picMk id="2" creationId="{05BF0216-8461-8422-399B-A5C8EA453F57}"/>
          </ac:picMkLst>
        </pc:picChg>
      </pc:sldChg>
      <pc:sldChg chg="modAnim">
        <pc:chgData name="ِAwatef B" userId="4c3a533462edbdd8" providerId="LiveId" clId="{D0C44274-2AA9-40B4-B807-342B9491FFD8}" dt="2024-06-02T14:51:44.078" v="1468"/>
        <pc:sldMkLst>
          <pc:docMk/>
          <pc:sldMk cId="431085864" sldId="550"/>
        </pc:sldMkLst>
      </pc:sldChg>
      <pc:sldChg chg="addSp delSp modSp mod modAnim">
        <pc:chgData name="ِAwatef B" userId="4c3a533462edbdd8" providerId="LiveId" clId="{D0C44274-2AA9-40B4-B807-342B9491FFD8}" dt="2024-06-02T15:24:55.963" v="1482"/>
        <pc:sldMkLst>
          <pc:docMk/>
          <pc:sldMk cId="3976286026" sldId="554"/>
        </pc:sldMkLst>
        <pc:spChg chg="del">
          <ac:chgData name="ِAwatef B" userId="4c3a533462edbdd8" providerId="LiveId" clId="{D0C44274-2AA9-40B4-B807-342B9491FFD8}" dt="2024-05-29T12:43:28.725" v="665" actId="478"/>
          <ac:spMkLst>
            <pc:docMk/>
            <pc:sldMk cId="3976286026" sldId="554"/>
            <ac:spMk id="5" creationId="{00000000-0000-0000-0000-000000000000}"/>
          </ac:spMkLst>
        </pc:spChg>
        <pc:spChg chg="mod">
          <ac:chgData name="ِAwatef B" userId="4c3a533462edbdd8" providerId="LiveId" clId="{D0C44274-2AA9-40B4-B807-342B9491FFD8}" dt="2024-06-02T14:53:38.578" v="1480" actId="2710"/>
          <ac:spMkLst>
            <pc:docMk/>
            <pc:sldMk cId="3976286026" sldId="554"/>
            <ac:spMk id="8" creationId="{92E8AF61-1AA3-4F3E-B60A-548E0FC08CD3}"/>
          </ac:spMkLst>
        </pc:spChg>
        <pc:spChg chg="mod">
          <ac:chgData name="ِAwatef B" userId="4c3a533462edbdd8" providerId="LiveId" clId="{D0C44274-2AA9-40B4-B807-342B9491FFD8}" dt="2024-06-02T14:53:24.480" v="1477" actId="14100"/>
          <ac:spMkLst>
            <pc:docMk/>
            <pc:sldMk cId="3976286026" sldId="554"/>
            <ac:spMk id="25" creationId="{00000000-0000-0000-0000-000000000000}"/>
          </ac:spMkLst>
        </pc:spChg>
        <pc:picChg chg="add mod">
          <ac:chgData name="ِAwatef B" userId="4c3a533462edbdd8" providerId="LiveId" clId="{D0C44274-2AA9-40B4-B807-342B9491FFD8}" dt="2024-05-29T12:43:29.419" v="666"/>
          <ac:picMkLst>
            <pc:docMk/>
            <pc:sldMk cId="3976286026" sldId="554"/>
            <ac:picMk id="2" creationId="{A2EA4105-F091-2F4A-450E-4B746D4564BE}"/>
          </ac:picMkLst>
        </pc:picChg>
      </pc:sldChg>
      <pc:sldChg chg="delSp modSp mod">
        <pc:chgData name="ِAwatef B" userId="4c3a533462edbdd8" providerId="LiveId" clId="{D0C44274-2AA9-40B4-B807-342B9491FFD8}" dt="2024-06-02T15:37:06.064" v="1496" actId="14100"/>
        <pc:sldMkLst>
          <pc:docMk/>
          <pc:sldMk cId="1431815303" sldId="558"/>
        </pc:sldMkLst>
        <pc:spChg chg="del">
          <ac:chgData name="ِAwatef B" userId="4c3a533462edbdd8" providerId="LiveId" clId="{D0C44274-2AA9-40B4-B807-342B9491FFD8}" dt="2024-05-29T13:08:24.697" v="1044" actId="478"/>
          <ac:spMkLst>
            <pc:docMk/>
            <pc:sldMk cId="1431815303" sldId="558"/>
            <ac:spMk id="5" creationId="{00000000-0000-0000-0000-000000000000}"/>
          </ac:spMkLst>
        </pc:spChg>
        <pc:spChg chg="mod">
          <ac:chgData name="ِAwatef B" userId="4c3a533462edbdd8" providerId="LiveId" clId="{D0C44274-2AA9-40B4-B807-342B9491FFD8}" dt="2024-05-29T13:08:18.038" v="1042" actId="14100"/>
          <ac:spMkLst>
            <pc:docMk/>
            <pc:sldMk cId="1431815303" sldId="558"/>
            <ac:spMk id="25" creationId="{00000000-0000-0000-0000-000000000000}"/>
          </ac:spMkLst>
        </pc:spChg>
        <pc:spChg chg="mod">
          <ac:chgData name="ِAwatef B" userId="4c3a533462edbdd8" providerId="LiveId" clId="{D0C44274-2AA9-40B4-B807-342B9491FFD8}" dt="2024-06-02T15:37:06.064" v="1496" actId="14100"/>
          <ac:spMkLst>
            <pc:docMk/>
            <pc:sldMk cId="1431815303" sldId="558"/>
            <ac:spMk id="48" creationId="{00000000-0000-0000-0000-000000000000}"/>
          </ac:spMkLst>
        </pc:spChg>
      </pc:sldChg>
      <pc:sldChg chg="modSp mod">
        <pc:chgData name="ِAwatef B" userId="4c3a533462edbdd8" providerId="LiveId" clId="{D0C44274-2AA9-40B4-B807-342B9491FFD8}" dt="2024-06-02T15:41:23.868" v="1515" actId="20577"/>
        <pc:sldMkLst>
          <pc:docMk/>
          <pc:sldMk cId="2252677713" sldId="559"/>
        </pc:sldMkLst>
        <pc:spChg chg="mod">
          <ac:chgData name="ِAwatef B" userId="4c3a533462edbdd8" providerId="LiveId" clId="{D0C44274-2AA9-40B4-B807-342B9491FFD8}" dt="2024-06-02T15:41:23.868" v="1515" actId="20577"/>
          <ac:spMkLst>
            <pc:docMk/>
            <pc:sldMk cId="2252677713" sldId="559"/>
            <ac:spMk id="48" creationId="{00000000-0000-0000-0000-000000000000}"/>
          </ac:spMkLst>
        </pc:spChg>
      </pc:sldChg>
      <pc:sldChg chg="delSp modSp mod">
        <pc:chgData name="ِAwatef B" userId="4c3a533462edbdd8" providerId="LiveId" clId="{D0C44274-2AA9-40B4-B807-342B9491FFD8}" dt="2024-05-31T16:27:13.787" v="1366" actId="478"/>
        <pc:sldMkLst>
          <pc:docMk/>
          <pc:sldMk cId="3844684630" sldId="560"/>
        </pc:sldMkLst>
        <pc:spChg chg="mod">
          <ac:chgData name="ِAwatef B" userId="4c3a533462edbdd8" providerId="LiveId" clId="{D0C44274-2AA9-40B4-B807-342B9491FFD8}" dt="2024-05-29T13:13:31.358" v="1145" actId="121"/>
          <ac:spMkLst>
            <pc:docMk/>
            <pc:sldMk cId="3844684630" sldId="560"/>
            <ac:spMk id="3" creationId="{00000000-0000-0000-0000-000000000000}"/>
          </ac:spMkLst>
        </pc:spChg>
        <pc:spChg chg="del">
          <ac:chgData name="ِAwatef B" userId="4c3a533462edbdd8" providerId="LiveId" clId="{D0C44274-2AA9-40B4-B807-342B9491FFD8}" dt="2024-05-31T16:27:13.787" v="1366" actId="478"/>
          <ac:spMkLst>
            <pc:docMk/>
            <pc:sldMk cId="3844684630" sldId="560"/>
            <ac:spMk id="5" creationId="{00000000-0000-0000-0000-000000000000}"/>
          </ac:spMkLst>
        </pc:spChg>
        <pc:spChg chg="del">
          <ac:chgData name="ِAwatef B" userId="4c3a533462edbdd8" providerId="LiveId" clId="{D0C44274-2AA9-40B4-B807-342B9491FFD8}" dt="2024-05-31T16:27:10.442" v="1365" actId="478"/>
          <ac:spMkLst>
            <pc:docMk/>
            <pc:sldMk cId="3844684630" sldId="560"/>
            <ac:spMk id="6" creationId="{00000000-0000-0000-0000-000000000000}"/>
          </ac:spMkLst>
        </pc:spChg>
        <pc:spChg chg="del">
          <ac:chgData name="ِAwatef B" userId="4c3a533462edbdd8" providerId="LiveId" clId="{D0C44274-2AA9-40B4-B807-342B9491FFD8}" dt="2024-05-31T16:27:06.804" v="1364" actId="478"/>
          <ac:spMkLst>
            <pc:docMk/>
            <pc:sldMk cId="3844684630" sldId="560"/>
            <ac:spMk id="10" creationId="{00000000-0000-0000-0000-000000000000}"/>
          </ac:spMkLst>
        </pc:spChg>
      </pc:sldChg>
      <pc:sldChg chg="modSp mod">
        <pc:chgData name="ِAwatef B" userId="4c3a533462edbdd8" providerId="LiveId" clId="{D0C44274-2AA9-40B4-B807-342B9491FFD8}" dt="2024-06-02T15:40:01.169" v="1501" actId="403"/>
        <pc:sldMkLst>
          <pc:docMk/>
          <pc:sldMk cId="2689098323" sldId="561"/>
        </pc:sldMkLst>
        <pc:spChg chg="mod">
          <ac:chgData name="ِAwatef B" userId="4c3a533462edbdd8" providerId="LiveId" clId="{D0C44274-2AA9-40B4-B807-342B9491FFD8}" dt="2024-06-02T15:40:01.169" v="1501" actId="403"/>
          <ac:spMkLst>
            <pc:docMk/>
            <pc:sldMk cId="2689098323" sldId="561"/>
            <ac:spMk id="48" creationId="{00000000-0000-0000-0000-000000000000}"/>
          </ac:spMkLst>
        </pc:spChg>
      </pc:sldChg>
      <pc:sldChg chg="modSp mod">
        <pc:chgData name="ِAwatef B" userId="4c3a533462edbdd8" providerId="LiveId" clId="{D0C44274-2AA9-40B4-B807-342B9491FFD8}" dt="2024-06-02T16:28:07.866" v="1604" actId="20577"/>
        <pc:sldMkLst>
          <pc:docMk/>
          <pc:sldMk cId="671534233" sldId="562"/>
        </pc:sldMkLst>
        <pc:spChg chg="mod">
          <ac:chgData name="ِAwatef B" userId="4c3a533462edbdd8" providerId="LiveId" clId="{D0C44274-2AA9-40B4-B807-342B9491FFD8}" dt="2024-06-02T16:28:07.866" v="1604" actId="20577"/>
          <ac:spMkLst>
            <pc:docMk/>
            <pc:sldMk cId="671534233" sldId="562"/>
            <ac:spMk id="48" creationId="{00000000-0000-0000-0000-000000000000}"/>
          </ac:spMkLst>
        </pc:spChg>
      </pc:sldChg>
      <pc:sldChg chg="addSp delSp modSp mod ord modNotesTx">
        <pc:chgData name="ِAwatef B" userId="4c3a533462edbdd8" providerId="LiveId" clId="{D0C44274-2AA9-40B4-B807-342B9491FFD8}" dt="2024-06-02T15:35:11.337" v="1489" actId="14100"/>
        <pc:sldMkLst>
          <pc:docMk/>
          <pc:sldMk cId="318365687" sldId="563"/>
        </pc:sldMkLst>
        <pc:spChg chg="del">
          <ac:chgData name="ِAwatef B" userId="4c3a533462edbdd8" providerId="LiveId" clId="{D0C44274-2AA9-40B4-B807-342B9491FFD8}" dt="2024-05-29T13:07:14.776" v="1034" actId="478"/>
          <ac:spMkLst>
            <pc:docMk/>
            <pc:sldMk cId="318365687" sldId="563"/>
            <ac:spMk id="2" creationId="{00000000-0000-0000-0000-000000000000}"/>
          </ac:spMkLst>
        </pc:spChg>
        <pc:spChg chg="mod">
          <ac:chgData name="ِAwatef B" userId="4c3a533462edbdd8" providerId="LiveId" clId="{D0C44274-2AA9-40B4-B807-342B9491FFD8}" dt="2024-06-02T15:35:11.337" v="1489" actId="14100"/>
          <ac:spMkLst>
            <pc:docMk/>
            <pc:sldMk cId="318365687" sldId="563"/>
            <ac:spMk id="4" creationId="{01FB146B-F715-47D0-B822-2D0657F75811}"/>
          </ac:spMkLst>
        </pc:spChg>
        <pc:spChg chg="add del mod">
          <ac:chgData name="ِAwatef B" userId="4c3a533462edbdd8" providerId="LiveId" clId="{D0C44274-2AA9-40B4-B807-342B9491FFD8}" dt="2024-05-29T13:07:19.311" v="1035" actId="478"/>
          <ac:spMkLst>
            <pc:docMk/>
            <pc:sldMk cId="318365687" sldId="563"/>
            <ac:spMk id="6" creationId="{B9EB166B-3F99-95A4-7805-2E0434E8D56D}"/>
          </ac:spMkLst>
        </pc:spChg>
        <pc:spChg chg="mod">
          <ac:chgData name="ِAwatef B" userId="4c3a533462edbdd8" providerId="LiveId" clId="{D0C44274-2AA9-40B4-B807-342B9491FFD8}" dt="2024-05-29T13:06:51.389" v="1028"/>
          <ac:spMkLst>
            <pc:docMk/>
            <pc:sldMk cId="318365687" sldId="563"/>
            <ac:spMk id="23" creationId="{00000000-0000-0000-0000-000000000000}"/>
          </ac:spMkLst>
        </pc:spChg>
        <pc:spChg chg="mod">
          <ac:chgData name="ِAwatef B" userId="4c3a533462edbdd8" providerId="LiveId" clId="{D0C44274-2AA9-40B4-B807-342B9491FFD8}" dt="2024-06-02T15:35:08.095" v="1488" actId="14100"/>
          <ac:spMkLst>
            <pc:docMk/>
            <pc:sldMk cId="318365687" sldId="563"/>
            <ac:spMk id="25" creationId="{00000000-0000-0000-0000-000000000000}"/>
          </ac:spMkLst>
        </pc:spChg>
      </pc:sldChg>
      <pc:sldChg chg="delSp modSp mod">
        <pc:chgData name="ِAwatef B" userId="4c3a533462edbdd8" providerId="LiveId" clId="{D0C44274-2AA9-40B4-B807-342B9491FFD8}" dt="2024-06-02T16:31:49.401" v="1644" actId="1037"/>
        <pc:sldMkLst>
          <pc:docMk/>
          <pc:sldMk cId="484314845" sldId="567"/>
        </pc:sldMkLst>
        <pc:spChg chg="del">
          <ac:chgData name="ِAwatef B" userId="4c3a533462edbdd8" providerId="LiveId" clId="{D0C44274-2AA9-40B4-B807-342B9491FFD8}" dt="2024-06-02T16:28:43.828" v="1607" actId="478"/>
          <ac:spMkLst>
            <pc:docMk/>
            <pc:sldMk cId="484314845" sldId="567"/>
            <ac:spMk id="4" creationId="{00000000-0000-0000-0000-000000000000}"/>
          </ac:spMkLst>
        </pc:spChg>
        <pc:spChg chg="mod">
          <ac:chgData name="ِAwatef B" userId="4c3a533462edbdd8" providerId="LiveId" clId="{D0C44274-2AA9-40B4-B807-342B9491FFD8}" dt="2024-06-02T16:29:37.738" v="1624" actId="1076"/>
          <ac:spMkLst>
            <pc:docMk/>
            <pc:sldMk cId="484314845" sldId="567"/>
            <ac:spMk id="5" creationId="{00000000-0000-0000-0000-000000000000}"/>
          </ac:spMkLst>
        </pc:spChg>
        <pc:spChg chg="mod">
          <ac:chgData name="ِAwatef B" userId="4c3a533462edbdd8" providerId="LiveId" clId="{D0C44274-2AA9-40B4-B807-342B9491FFD8}" dt="2024-06-02T16:28:54.410" v="1609" actId="14100"/>
          <ac:spMkLst>
            <pc:docMk/>
            <pc:sldMk cId="484314845" sldId="567"/>
            <ac:spMk id="25" creationId="{00000000-0000-0000-0000-000000000000}"/>
          </ac:spMkLst>
        </pc:spChg>
        <pc:spChg chg="mod">
          <ac:chgData name="ِAwatef B" userId="4c3a533462edbdd8" providerId="LiveId" clId="{D0C44274-2AA9-40B4-B807-342B9491FFD8}" dt="2024-06-02T16:31:49.401" v="1644" actId="1037"/>
          <ac:spMkLst>
            <pc:docMk/>
            <pc:sldMk cId="484314845" sldId="567"/>
            <ac:spMk id="48" creationId="{00000000-0000-0000-0000-000000000000}"/>
          </ac:spMkLst>
        </pc:spChg>
      </pc:sldChg>
      <pc:sldChg chg="modSp mod">
        <pc:chgData name="ِAwatef B" userId="4c3a533462edbdd8" providerId="LiveId" clId="{D0C44274-2AA9-40B4-B807-342B9491FFD8}" dt="2024-06-02T16:22:05.799" v="1589" actId="20577"/>
        <pc:sldMkLst>
          <pc:docMk/>
          <pc:sldMk cId="2091827296" sldId="569"/>
        </pc:sldMkLst>
        <pc:spChg chg="mod">
          <ac:chgData name="ِAwatef B" userId="4c3a533462edbdd8" providerId="LiveId" clId="{D0C44274-2AA9-40B4-B807-342B9491FFD8}" dt="2024-06-02T16:22:05.799" v="1589" actId="20577"/>
          <ac:spMkLst>
            <pc:docMk/>
            <pc:sldMk cId="2091827296" sldId="569"/>
            <ac:spMk id="48" creationId="{00000000-0000-0000-0000-000000000000}"/>
          </ac:spMkLst>
        </pc:spChg>
      </pc:sldChg>
      <pc:sldChg chg="modSp mod">
        <pc:chgData name="ِAwatef B" userId="4c3a533462edbdd8" providerId="LiveId" clId="{D0C44274-2AA9-40B4-B807-342B9491FFD8}" dt="2024-06-02T16:27:38.120" v="1595" actId="14100"/>
        <pc:sldMkLst>
          <pc:docMk/>
          <pc:sldMk cId="1208597895" sldId="570"/>
        </pc:sldMkLst>
        <pc:spChg chg="mod">
          <ac:chgData name="ِAwatef B" userId="4c3a533462edbdd8" providerId="LiveId" clId="{D0C44274-2AA9-40B4-B807-342B9491FFD8}" dt="2024-06-02T16:27:38.120" v="1595" actId="14100"/>
          <ac:spMkLst>
            <pc:docMk/>
            <pc:sldMk cId="1208597895" sldId="570"/>
            <ac:spMk id="48" creationId="{00000000-0000-0000-0000-000000000000}"/>
          </ac:spMkLst>
        </pc:spChg>
      </pc:sldChg>
      <pc:sldChg chg="delSp modSp add mod ord delAnim modAnim">
        <pc:chgData name="ِAwatef B" userId="4c3a533462edbdd8" providerId="LiveId" clId="{D0C44274-2AA9-40B4-B807-342B9491FFD8}" dt="2024-06-02T14:53:00.008" v="1474"/>
        <pc:sldMkLst>
          <pc:docMk/>
          <pc:sldMk cId="0" sldId="580"/>
        </pc:sldMkLst>
        <pc:spChg chg="mod">
          <ac:chgData name="ِAwatef B" userId="4c3a533462edbdd8" providerId="LiveId" clId="{D0C44274-2AA9-40B4-B807-342B9491FFD8}" dt="2024-05-29T10:14:29.025" v="11" actId="20577"/>
          <ac:spMkLst>
            <pc:docMk/>
            <pc:sldMk cId="0" sldId="580"/>
            <ac:spMk id="34" creationId="{00000000-0000-0000-0000-000000000000}"/>
          </ac:spMkLst>
        </pc:spChg>
        <pc:spChg chg="mod">
          <ac:chgData name="ِAwatef B" userId="4c3a533462edbdd8" providerId="LiveId" clId="{D0C44274-2AA9-40B4-B807-342B9491FFD8}" dt="2024-05-29T10:24:34.930" v="42" actId="1076"/>
          <ac:spMkLst>
            <pc:docMk/>
            <pc:sldMk cId="0" sldId="580"/>
            <ac:spMk id="46" creationId="{00000000-0000-0000-0000-000000000000}"/>
          </ac:spMkLst>
        </pc:spChg>
        <pc:picChg chg="del">
          <ac:chgData name="ِAwatef B" userId="4c3a533462edbdd8" providerId="LiveId" clId="{D0C44274-2AA9-40B4-B807-342B9491FFD8}" dt="2024-06-02T14:23:59.631" v="1416" actId="478"/>
          <ac:picMkLst>
            <pc:docMk/>
            <pc:sldMk cId="0" sldId="580"/>
            <ac:picMk id="3" creationId="{33FB8212-CC53-69B4-3099-C731F0B621FA}"/>
          </ac:picMkLst>
        </pc:picChg>
      </pc:sldChg>
      <pc:sldChg chg="modSp add mod modAnim">
        <pc:chgData name="ِAwatef B" userId="4c3a533462edbdd8" providerId="LiveId" clId="{D0C44274-2AA9-40B4-B807-342B9491FFD8}" dt="2024-06-02T14:51:36.564" v="1467"/>
        <pc:sldMkLst>
          <pc:docMk/>
          <pc:sldMk cId="483711830" sldId="581"/>
        </pc:sldMkLst>
        <pc:spChg chg="mod">
          <ac:chgData name="ِAwatef B" userId="4c3a533462edbdd8" providerId="LiveId" clId="{D0C44274-2AA9-40B4-B807-342B9491FFD8}" dt="2024-06-02T14:36:53.348" v="1418" actId="403"/>
          <ac:spMkLst>
            <pc:docMk/>
            <pc:sldMk cId="483711830" sldId="581"/>
            <ac:spMk id="48" creationId="{00000000-0000-0000-0000-000000000000}"/>
          </ac:spMkLst>
        </pc:spChg>
      </pc:sldChg>
      <pc:sldChg chg="addSp delSp modSp add mod modAnim">
        <pc:chgData name="ِAwatef B" userId="4c3a533462edbdd8" providerId="LiveId" clId="{D0C44274-2AA9-40B4-B807-342B9491FFD8}" dt="2024-06-02T14:50:38.797" v="1465"/>
        <pc:sldMkLst>
          <pc:docMk/>
          <pc:sldMk cId="3529244186" sldId="582"/>
        </pc:sldMkLst>
        <pc:spChg chg="add mod">
          <ac:chgData name="ِAwatef B" userId="4c3a533462edbdd8" providerId="LiveId" clId="{D0C44274-2AA9-40B4-B807-342B9491FFD8}" dt="2024-05-29T11:33:44.494" v="447" actId="1037"/>
          <ac:spMkLst>
            <pc:docMk/>
            <pc:sldMk cId="3529244186" sldId="582"/>
            <ac:spMk id="3" creationId="{035C62F3-4DF8-A847-2DA1-18D2D50FC7AF}"/>
          </ac:spMkLst>
        </pc:spChg>
        <pc:spChg chg="add mod">
          <ac:chgData name="ِAwatef B" userId="4c3a533462edbdd8" providerId="LiveId" clId="{D0C44274-2AA9-40B4-B807-342B9491FFD8}" dt="2024-05-29T11:33:44.494" v="447" actId="1037"/>
          <ac:spMkLst>
            <pc:docMk/>
            <pc:sldMk cId="3529244186" sldId="582"/>
            <ac:spMk id="4" creationId="{9C63DB82-1881-6724-1D88-10F3BFD6FC37}"/>
          </ac:spMkLst>
        </pc:spChg>
        <pc:spChg chg="del">
          <ac:chgData name="ِAwatef B" userId="4c3a533462edbdd8" providerId="LiveId" clId="{D0C44274-2AA9-40B4-B807-342B9491FFD8}" dt="2024-05-29T11:34:24.409" v="493" actId="478"/>
          <ac:spMkLst>
            <pc:docMk/>
            <pc:sldMk cId="3529244186" sldId="582"/>
            <ac:spMk id="5" creationId="{00000000-0000-0000-0000-000000000000}"/>
          </ac:spMkLst>
        </pc:spChg>
        <pc:spChg chg="add del mod">
          <ac:chgData name="ِAwatef B" userId="4c3a533462edbdd8" providerId="LiveId" clId="{D0C44274-2AA9-40B4-B807-342B9491FFD8}" dt="2024-05-29T11:32:20.372" v="401" actId="478"/>
          <ac:spMkLst>
            <pc:docMk/>
            <pc:sldMk cId="3529244186" sldId="582"/>
            <ac:spMk id="8" creationId="{B18FFFC4-32C6-E61F-FB51-ECA0162EF5E5}"/>
          </ac:spMkLst>
        </pc:spChg>
        <pc:spChg chg="add mod">
          <ac:chgData name="ِAwatef B" userId="4c3a533462edbdd8" providerId="LiveId" clId="{D0C44274-2AA9-40B4-B807-342B9491FFD8}" dt="2024-05-29T11:34:07.983" v="491" actId="1037"/>
          <ac:spMkLst>
            <pc:docMk/>
            <pc:sldMk cId="3529244186" sldId="582"/>
            <ac:spMk id="9" creationId="{7A7FC697-D627-7A01-A0C7-FDA12DED0564}"/>
          </ac:spMkLst>
        </pc:spChg>
        <pc:spChg chg="mod">
          <ac:chgData name="ِAwatef B" userId="4c3a533462edbdd8" providerId="LiveId" clId="{D0C44274-2AA9-40B4-B807-342B9491FFD8}" dt="2024-05-29T11:33:08.398" v="410" actId="14100"/>
          <ac:spMkLst>
            <pc:docMk/>
            <pc:sldMk cId="3529244186" sldId="582"/>
            <ac:spMk id="25" creationId="{00000000-0000-0000-0000-000000000000}"/>
          </ac:spMkLst>
        </pc:spChg>
        <pc:spChg chg="del mod">
          <ac:chgData name="ِAwatef B" userId="4c3a533462edbdd8" providerId="LiveId" clId="{D0C44274-2AA9-40B4-B807-342B9491FFD8}" dt="2024-05-29T11:32:03.877" v="395" actId="478"/>
          <ac:spMkLst>
            <pc:docMk/>
            <pc:sldMk cId="3529244186" sldId="582"/>
            <ac:spMk id="48" creationId="{00000000-0000-0000-0000-000000000000}"/>
          </ac:spMkLst>
        </pc:spChg>
        <pc:graphicFrameChg chg="add mod modGraphic">
          <ac:chgData name="ِAwatef B" userId="4c3a533462edbdd8" providerId="LiveId" clId="{D0C44274-2AA9-40B4-B807-342B9491FFD8}" dt="2024-05-29T11:43:00.534" v="584" actId="20577"/>
          <ac:graphicFrameMkLst>
            <pc:docMk/>
            <pc:sldMk cId="3529244186" sldId="582"/>
            <ac:graphicFrameMk id="2" creationId="{560F956B-AD67-5584-5CA6-94F608C31EB3}"/>
          </ac:graphicFrameMkLst>
        </pc:graphicFrameChg>
        <pc:picChg chg="add mod">
          <ac:chgData name="ِAwatef B" userId="4c3a533462edbdd8" providerId="LiveId" clId="{D0C44274-2AA9-40B4-B807-342B9491FFD8}" dt="2024-05-29T11:35:07.046" v="498" actId="1076"/>
          <ac:picMkLst>
            <pc:docMk/>
            <pc:sldMk cId="3529244186" sldId="582"/>
            <ac:picMk id="11" creationId="{84B29104-7881-C4DA-7407-D23C99CE0D90}"/>
          </ac:picMkLst>
        </pc:picChg>
      </pc:sldChg>
      <pc:sldChg chg="addSp delSp modSp add mod modAnim">
        <pc:chgData name="ِAwatef B" userId="4c3a533462edbdd8" providerId="LiveId" clId="{D0C44274-2AA9-40B4-B807-342B9491FFD8}" dt="2024-06-02T14:50:20.329" v="1462"/>
        <pc:sldMkLst>
          <pc:docMk/>
          <pc:sldMk cId="3633205018" sldId="583"/>
        </pc:sldMkLst>
        <pc:spChg chg="del">
          <ac:chgData name="ِAwatef B" userId="4c3a533462edbdd8" providerId="LiveId" clId="{D0C44274-2AA9-40B4-B807-342B9491FFD8}" dt="2024-05-29T12:43:21.927" v="662" actId="478"/>
          <ac:spMkLst>
            <pc:docMk/>
            <pc:sldMk cId="3633205018" sldId="583"/>
            <ac:spMk id="5" creationId="{00000000-0000-0000-0000-000000000000}"/>
          </ac:spMkLst>
        </pc:spChg>
        <pc:spChg chg="mod">
          <ac:chgData name="ِAwatef B" userId="4c3a533462edbdd8" providerId="LiveId" clId="{D0C44274-2AA9-40B4-B807-342B9491FFD8}" dt="2024-06-02T14:49:40.349" v="1461" actId="1036"/>
          <ac:spMkLst>
            <pc:docMk/>
            <pc:sldMk cId="3633205018" sldId="583"/>
            <ac:spMk id="48" creationId="{00000000-0000-0000-0000-000000000000}"/>
          </ac:spMkLst>
        </pc:spChg>
        <pc:picChg chg="add mod">
          <ac:chgData name="ِAwatef B" userId="4c3a533462edbdd8" providerId="LiveId" clId="{D0C44274-2AA9-40B4-B807-342B9491FFD8}" dt="2024-05-29T12:43:25.616" v="664" actId="1076"/>
          <ac:picMkLst>
            <pc:docMk/>
            <pc:sldMk cId="3633205018" sldId="583"/>
            <ac:picMk id="2" creationId="{39F3D378-F94B-4CB2-F72E-D5B0B4078EA6}"/>
          </ac:picMkLst>
        </pc:picChg>
      </pc:sldChg>
      <pc:sldChg chg="addSp delSp modSp add del mod">
        <pc:chgData name="ِAwatef B" userId="4c3a533462edbdd8" providerId="LiveId" clId="{D0C44274-2AA9-40B4-B807-342B9491FFD8}" dt="2024-05-29T11:39:10.868" v="579" actId="47"/>
        <pc:sldMkLst>
          <pc:docMk/>
          <pc:sldMk cId="1103168720" sldId="584"/>
        </pc:sldMkLst>
        <pc:spChg chg="del">
          <ac:chgData name="ِAwatef B" userId="4c3a533462edbdd8" providerId="LiveId" clId="{D0C44274-2AA9-40B4-B807-342B9491FFD8}" dt="2024-05-29T11:35:38.192" v="500" actId="478"/>
          <ac:spMkLst>
            <pc:docMk/>
            <pc:sldMk cId="1103168720" sldId="584"/>
            <ac:spMk id="5" creationId="{00000000-0000-0000-0000-000000000000}"/>
          </ac:spMkLst>
        </pc:spChg>
        <pc:spChg chg="mod">
          <ac:chgData name="ِAwatef B" userId="4c3a533462edbdd8" providerId="LiveId" clId="{D0C44274-2AA9-40B4-B807-342B9491FFD8}" dt="2024-05-29T11:35:52.708" v="503" actId="1076"/>
          <ac:spMkLst>
            <pc:docMk/>
            <pc:sldMk cId="1103168720" sldId="584"/>
            <ac:spMk id="48" creationId="{00000000-0000-0000-0000-000000000000}"/>
          </ac:spMkLst>
        </pc:spChg>
        <pc:picChg chg="add mod">
          <ac:chgData name="ِAwatef B" userId="4c3a533462edbdd8" providerId="LiveId" clId="{D0C44274-2AA9-40B4-B807-342B9491FFD8}" dt="2024-05-29T11:35:43.747" v="501"/>
          <ac:picMkLst>
            <pc:docMk/>
            <pc:sldMk cId="1103168720" sldId="584"/>
            <ac:picMk id="2" creationId="{0F052C37-F47C-7676-4AF3-ACB2A3CA17D1}"/>
          </ac:picMkLst>
        </pc:picChg>
      </pc:sldChg>
      <pc:sldChg chg="addSp delSp modSp add mod delAnim modAnim">
        <pc:chgData name="ِAwatef B" userId="4c3a533462edbdd8" providerId="LiveId" clId="{D0C44274-2AA9-40B4-B807-342B9491FFD8}" dt="2024-06-02T14:50:30.486" v="1464"/>
        <pc:sldMkLst>
          <pc:docMk/>
          <pc:sldMk cId="421734136" sldId="585"/>
        </pc:sldMkLst>
        <pc:spChg chg="mod">
          <ac:chgData name="ِAwatef B" userId="4c3a533462edbdd8" providerId="LiveId" clId="{D0C44274-2AA9-40B4-B807-342B9491FFD8}" dt="2024-05-29T11:38:59.877" v="578" actId="14100"/>
          <ac:spMkLst>
            <pc:docMk/>
            <pc:sldMk cId="421734136" sldId="585"/>
            <ac:spMk id="2" creationId="{00000000-0000-0000-0000-000000000000}"/>
          </ac:spMkLst>
        </pc:spChg>
        <pc:spChg chg="del">
          <ac:chgData name="ِAwatef B" userId="4c3a533462edbdd8" providerId="LiveId" clId="{D0C44274-2AA9-40B4-B807-342B9491FFD8}" dt="2024-05-29T11:38:50.083" v="576" actId="478"/>
          <ac:spMkLst>
            <pc:docMk/>
            <pc:sldMk cId="421734136" sldId="585"/>
            <ac:spMk id="3" creationId="{00000000-0000-0000-0000-000000000000}"/>
          </ac:spMkLst>
        </pc:spChg>
        <pc:spChg chg="add mod">
          <ac:chgData name="ِAwatef B" userId="4c3a533462edbdd8" providerId="LiveId" clId="{D0C44274-2AA9-40B4-B807-342B9491FFD8}" dt="2024-05-29T11:38:46.555" v="575" actId="1076"/>
          <ac:spMkLst>
            <pc:docMk/>
            <pc:sldMk cId="421734136" sldId="585"/>
            <ac:spMk id="8" creationId="{6CA0DA4B-BB3A-0923-0678-F8DF25D067D7}"/>
          </ac:spMkLst>
        </pc:spChg>
        <pc:spChg chg="del">
          <ac:chgData name="ِAwatef B" userId="4c3a533462edbdd8" providerId="LiveId" clId="{D0C44274-2AA9-40B4-B807-342B9491FFD8}" dt="2024-05-29T11:36:24.324" v="505" actId="478"/>
          <ac:spMkLst>
            <pc:docMk/>
            <pc:sldMk cId="421734136" sldId="585"/>
            <ac:spMk id="9" creationId="{00000000-0000-0000-0000-000000000000}"/>
          </ac:spMkLst>
        </pc:spChg>
        <pc:picChg chg="del">
          <ac:chgData name="ِAwatef B" userId="4c3a533462edbdd8" providerId="LiveId" clId="{D0C44274-2AA9-40B4-B807-342B9491FFD8}" dt="2024-05-29T11:36:41.991" v="511" actId="478"/>
          <ac:picMkLst>
            <pc:docMk/>
            <pc:sldMk cId="421734136" sldId="585"/>
            <ac:picMk id="7" creationId="{3B18D7CD-6AD4-5D50-F6C4-710B7FE1D755}"/>
          </ac:picMkLst>
        </pc:picChg>
      </pc:sldChg>
      <pc:sldChg chg="addSp delSp modSp add mod ord modAnim">
        <pc:chgData name="ِAwatef B" userId="4c3a533462edbdd8" providerId="LiveId" clId="{D0C44274-2AA9-40B4-B807-342B9491FFD8}" dt="2024-06-02T14:50:25.576" v="1463"/>
        <pc:sldMkLst>
          <pc:docMk/>
          <pc:sldMk cId="3821498573" sldId="586"/>
        </pc:sldMkLst>
        <pc:spChg chg="del mod">
          <ac:chgData name="ِAwatef B" userId="4c3a533462edbdd8" providerId="LiveId" clId="{D0C44274-2AA9-40B4-B807-342B9491FFD8}" dt="2024-05-29T12:43:14.853" v="660" actId="478"/>
          <ac:spMkLst>
            <pc:docMk/>
            <pc:sldMk cId="3821498573" sldId="586"/>
            <ac:spMk id="5" creationId="{00000000-0000-0000-0000-000000000000}"/>
          </ac:spMkLst>
        </pc:spChg>
        <pc:spChg chg="mod">
          <ac:chgData name="ِAwatef B" userId="4c3a533462edbdd8" providerId="LiveId" clId="{D0C44274-2AA9-40B4-B807-342B9491FFD8}" dt="2024-05-29T11:51:12.457" v="655" actId="14100"/>
          <ac:spMkLst>
            <pc:docMk/>
            <pc:sldMk cId="3821498573" sldId="586"/>
            <ac:spMk id="48" creationId="{00000000-0000-0000-0000-000000000000}"/>
          </ac:spMkLst>
        </pc:spChg>
        <pc:picChg chg="add mod">
          <ac:chgData name="ِAwatef B" userId="4c3a533462edbdd8" providerId="LiveId" clId="{D0C44274-2AA9-40B4-B807-342B9491FFD8}" dt="2024-05-29T12:43:15.674" v="661"/>
          <ac:picMkLst>
            <pc:docMk/>
            <pc:sldMk cId="3821498573" sldId="586"/>
            <ac:picMk id="2" creationId="{1E79860D-DC91-F25E-B547-249E0E2FDB0E}"/>
          </ac:picMkLst>
        </pc:picChg>
      </pc:sldChg>
      <pc:sldChg chg="addSp modSp add mod modNotesTx">
        <pc:chgData name="ِAwatef B" userId="4c3a533462edbdd8" providerId="LiveId" clId="{D0C44274-2AA9-40B4-B807-342B9491FFD8}" dt="2024-05-29T13:11:12.720" v="1124"/>
        <pc:sldMkLst>
          <pc:docMk/>
          <pc:sldMk cId="2281046783" sldId="587"/>
        </pc:sldMkLst>
        <pc:spChg chg="mod">
          <ac:chgData name="ِAwatef B" userId="4c3a533462edbdd8" providerId="LiveId" clId="{D0C44274-2AA9-40B4-B807-342B9491FFD8}" dt="2024-05-29T12:54:45.325" v="815" actId="14100"/>
          <ac:spMkLst>
            <pc:docMk/>
            <pc:sldMk cId="2281046783" sldId="587"/>
            <ac:spMk id="2" creationId="{76CD39FD-795B-6F3E-CB99-9C4A7001F89A}"/>
          </ac:spMkLst>
        </pc:spChg>
        <pc:spChg chg="mod">
          <ac:chgData name="ِAwatef B" userId="4c3a533462edbdd8" providerId="LiveId" clId="{D0C44274-2AA9-40B4-B807-342B9491FFD8}" dt="2024-05-29T12:54:48.438" v="816" actId="14100"/>
          <ac:spMkLst>
            <pc:docMk/>
            <pc:sldMk cId="2281046783" sldId="587"/>
            <ac:spMk id="3" creationId="{00000000-0000-0000-0000-000000000000}"/>
          </ac:spMkLst>
        </pc:spChg>
        <pc:spChg chg="mod">
          <ac:chgData name="ِAwatef B" userId="4c3a533462edbdd8" providerId="LiveId" clId="{D0C44274-2AA9-40B4-B807-342B9491FFD8}" dt="2024-05-29T13:00:58.008" v="969" actId="207"/>
          <ac:spMkLst>
            <pc:docMk/>
            <pc:sldMk cId="2281046783" sldId="587"/>
            <ac:spMk id="48" creationId="{00000000-0000-0000-0000-000000000000}"/>
          </ac:spMkLst>
        </pc:spChg>
        <pc:picChg chg="add mod">
          <ac:chgData name="ِAwatef B" userId="4c3a533462edbdd8" providerId="LiveId" clId="{D0C44274-2AA9-40B4-B807-342B9491FFD8}" dt="2024-05-29T13:11:12.720" v="1124"/>
          <ac:picMkLst>
            <pc:docMk/>
            <pc:sldMk cId="2281046783" sldId="587"/>
            <ac:picMk id="5" creationId="{B0B3C053-C6F2-8A8B-9210-9C7C81AC625E}"/>
          </ac:picMkLst>
        </pc:picChg>
      </pc:sldChg>
      <pc:sldChg chg="addSp delSp modSp add mod ord">
        <pc:chgData name="ِAwatef B" userId="4c3a533462edbdd8" providerId="LiveId" clId="{D0C44274-2AA9-40B4-B807-342B9491FFD8}" dt="2024-05-29T13:11:10.710" v="1123"/>
        <pc:sldMkLst>
          <pc:docMk/>
          <pc:sldMk cId="1944323381" sldId="588"/>
        </pc:sldMkLst>
        <pc:spChg chg="mod">
          <ac:chgData name="ِAwatef B" userId="4c3a533462edbdd8" providerId="LiveId" clId="{D0C44274-2AA9-40B4-B807-342B9491FFD8}" dt="2024-05-29T12:57:28.959" v="913" actId="1035"/>
          <ac:spMkLst>
            <pc:docMk/>
            <pc:sldMk cId="1944323381" sldId="588"/>
            <ac:spMk id="2" creationId="{76CD39FD-795B-6F3E-CB99-9C4A7001F89A}"/>
          </ac:spMkLst>
        </pc:spChg>
        <pc:spChg chg="mod">
          <ac:chgData name="ِAwatef B" userId="4c3a533462edbdd8" providerId="LiveId" clId="{D0C44274-2AA9-40B4-B807-342B9491FFD8}" dt="2024-05-29T12:57:28.959" v="913" actId="1035"/>
          <ac:spMkLst>
            <pc:docMk/>
            <pc:sldMk cId="1944323381" sldId="588"/>
            <ac:spMk id="3" creationId="{00000000-0000-0000-0000-000000000000}"/>
          </ac:spMkLst>
        </pc:spChg>
        <pc:spChg chg="del">
          <ac:chgData name="ِAwatef B" userId="4c3a533462edbdd8" providerId="LiveId" clId="{D0C44274-2AA9-40B4-B807-342B9491FFD8}" dt="2024-05-29T12:57:33.425" v="914" actId="478"/>
          <ac:spMkLst>
            <pc:docMk/>
            <pc:sldMk cId="1944323381" sldId="588"/>
            <ac:spMk id="4" creationId="{00000000-0000-0000-0000-000000000000}"/>
          </ac:spMkLst>
        </pc:spChg>
        <pc:spChg chg="mod">
          <ac:chgData name="ِAwatef B" userId="4c3a533462edbdd8" providerId="LiveId" clId="{D0C44274-2AA9-40B4-B807-342B9491FFD8}" dt="2024-05-29T12:57:39.859" v="915" actId="14100"/>
          <ac:spMkLst>
            <pc:docMk/>
            <pc:sldMk cId="1944323381" sldId="588"/>
            <ac:spMk id="25" creationId="{00000000-0000-0000-0000-000000000000}"/>
          </ac:spMkLst>
        </pc:spChg>
        <pc:spChg chg="mod">
          <ac:chgData name="ِAwatef B" userId="4c3a533462edbdd8" providerId="LiveId" clId="{D0C44274-2AA9-40B4-B807-342B9491FFD8}" dt="2024-05-29T12:57:17.971" v="893" actId="1035"/>
          <ac:spMkLst>
            <pc:docMk/>
            <pc:sldMk cId="1944323381" sldId="588"/>
            <ac:spMk id="48" creationId="{00000000-0000-0000-0000-000000000000}"/>
          </ac:spMkLst>
        </pc:spChg>
        <pc:picChg chg="add mod">
          <ac:chgData name="ِAwatef B" userId="4c3a533462edbdd8" providerId="LiveId" clId="{D0C44274-2AA9-40B4-B807-342B9491FFD8}" dt="2024-05-29T13:11:10.710" v="1123"/>
          <ac:picMkLst>
            <pc:docMk/>
            <pc:sldMk cId="1944323381" sldId="588"/>
            <ac:picMk id="5" creationId="{A8E34554-EFA2-A912-317E-4D7B89E57D1E}"/>
          </ac:picMkLst>
        </pc:picChg>
      </pc:sldChg>
      <pc:sldChg chg="addSp modSp add del">
        <pc:chgData name="ِAwatef B" userId="4c3a533462edbdd8" providerId="LiveId" clId="{D0C44274-2AA9-40B4-B807-342B9491FFD8}" dt="2024-05-29T13:04:27.574" v="999"/>
        <pc:sldMkLst>
          <pc:docMk/>
          <pc:sldMk cId="3554154583" sldId="589"/>
        </pc:sldMkLst>
        <pc:spChg chg="add mod">
          <ac:chgData name="ِAwatef B" userId="4c3a533462edbdd8" providerId="LiveId" clId="{D0C44274-2AA9-40B4-B807-342B9491FFD8}" dt="2024-05-29T13:04:27.021" v="998" actId="571"/>
          <ac:spMkLst>
            <pc:docMk/>
            <pc:sldMk cId="3554154583" sldId="589"/>
            <ac:spMk id="7" creationId="{7F043E4A-7CAB-B1E3-1B4A-23042E2FBC80}"/>
          </ac:spMkLst>
        </pc:spChg>
        <pc:spChg chg="mod">
          <ac:chgData name="ِAwatef B" userId="4c3a533462edbdd8" providerId="LiveId" clId="{D0C44274-2AA9-40B4-B807-342B9491FFD8}" dt="2024-05-29T13:14:47.794" v="1165" actId="1076"/>
          <ac:spMkLst>
            <pc:docMk/>
            <pc:sldMk cId="3554154583" sldId="589"/>
            <ac:spMk id="9" creationId="{00000000-0000-0000-0000-000000000000}"/>
          </ac:spMkLst>
        </pc:spChg>
      </pc:sldChg>
      <pc:sldChg chg="delSp modSp add mod">
        <pc:chgData name="ِAwatef B" userId="4c3a533462edbdd8" providerId="LiveId" clId="{D0C44274-2AA9-40B4-B807-342B9491FFD8}" dt="2024-05-29T13:24:56.379" v="1265" actId="14100"/>
        <pc:sldMkLst>
          <pc:docMk/>
          <pc:sldMk cId="2749543591" sldId="590"/>
        </pc:sldMkLst>
        <pc:spChg chg="mod ord">
          <ac:chgData name="ِAwatef B" userId="4c3a533462edbdd8" providerId="LiveId" clId="{D0C44274-2AA9-40B4-B807-342B9491FFD8}" dt="2024-05-29T13:24:56.379" v="1265" actId="14100"/>
          <ac:spMkLst>
            <pc:docMk/>
            <pc:sldMk cId="2749543591" sldId="590"/>
            <ac:spMk id="3" creationId="{00000000-0000-0000-0000-000000000000}"/>
          </ac:spMkLst>
        </pc:spChg>
        <pc:spChg chg="del">
          <ac:chgData name="ِAwatef B" userId="4c3a533462edbdd8" providerId="LiveId" clId="{D0C44274-2AA9-40B4-B807-342B9491FFD8}" dt="2024-05-29T13:23:32.006" v="1232" actId="478"/>
          <ac:spMkLst>
            <pc:docMk/>
            <pc:sldMk cId="2749543591" sldId="590"/>
            <ac:spMk id="4" creationId="{00000000-0000-0000-0000-000000000000}"/>
          </ac:spMkLst>
        </pc:spChg>
        <pc:spChg chg="mod">
          <ac:chgData name="ِAwatef B" userId="4c3a533462edbdd8" providerId="LiveId" clId="{D0C44274-2AA9-40B4-B807-342B9491FFD8}" dt="2024-05-29T13:24:49.448" v="1263" actId="14100"/>
          <ac:spMkLst>
            <pc:docMk/>
            <pc:sldMk cId="2749543591" sldId="590"/>
            <ac:spMk id="5" creationId="{00000000-0000-0000-0000-000000000000}"/>
          </ac:spMkLst>
        </pc:spChg>
        <pc:spChg chg="del">
          <ac:chgData name="ِAwatef B" userId="4c3a533462edbdd8" providerId="LiveId" clId="{D0C44274-2AA9-40B4-B807-342B9491FFD8}" dt="2024-05-29T13:24:01.594" v="1253" actId="478"/>
          <ac:spMkLst>
            <pc:docMk/>
            <pc:sldMk cId="2749543591" sldId="590"/>
            <ac:spMk id="6" creationId="{00000000-0000-0000-0000-000000000000}"/>
          </ac:spMkLst>
        </pc:spChg>
        <pc:spChg chg="del">
          <ac:chgData name="ِAwatef B" userId="4c3a533462edbdd8" providerId="LiveId" clId="{D0C44274-2AA9-40B4-B807-342B9491FFD8}" dt="2024-05-29T13:24:00.384" v="1252" actId="478"/>
          <ac:spMkLst>
            <pc:docMk/>
            <pc:sldMk cId="2749543591" sldId="590"/>
            <ac:spMk id="10" creationId="{00000000-0000-0000-0000-000000000000}"/>
          </ac:spMkLst>
        </pc:spChg>
        <pc:spChg chg="mod">
          <ac:chgData name="ِAwatef B" userId="4c3a533462edbdd8" providerId="LiveId" clId="{D0C44274-2AA9-40B4-B807-342B9491FFD8}" dt="2024-05-29T13:23:37.049" v="1233" actId="14100"/>
          <ac:spMkLst>
            <pc:docMk/>
            <pc:sldMk cId="2749543591" sldId="590"/>
            <ac:spMk id="25" creationId="{00000000-0000-0000-0000-000000000000}"/>
          </ac:spMkLst>
        </pc:spChg>
        <pc:spChg chg="mod">
          <ac:chgData name="ِAwatef B" userId="4c3a533462edbdd8" providerId="LiveId" clId="{D0C44274-2AA9-40B4-B807-342B9491FFD8}" dt="2024-05-29T13:23:49.317" v="1250" actId="21"/>
          <ac:spMkLst>
            <pc:docMk/>
            <pc:sldMk cId="2749543591" sldId="590"/>
            <ac:spMk id="48" creationId="{00000000-0000-0000-0000-000000000000}"/>
          </ac:spMkLst>
        </pc:spChg>
      </pc:sldChg>
      <pc:sldChg chg="add del">
        <pc:chgData name="ِAwatef B" userId="4c3a533462edbdd8" providerId="LiveId" clId="{D0C44274-2AA9-40B4-B807-342B9491FFD8}" dt="2024-05-29T13:25:39.501" v="1284" actId="47"/>
        <pc:sldMkLst>
          <pc:docMk/>
          <pc:sldMk cId="2698730963" sldId="591"/>
        </pc:sldMkLst>
      </pc:sldChg>
      <pc:sldChg chg="addSp delSp modSp add mod">
        <pc:chgData name="ِAwatef B" userId="4c3a533462edbdd8" providerId="LiveId" clId="{D0C44274-2AA9-40B4-B807-342B9491FFD8}" dt="2024-06-02T15:44:57.659" v="1525" actId="20577"/>
        <pc:sldMkLst>
          <pc:docMk/>
          <pc:sldMk cId="893307321" sldId="592"/>
        </pc:sldMkLst>
        <pc:spChg chg="add mod">
          <ac:chgData name="ِAwatef B" userId="4c3a533462edbdd8" providerId="LiveId" clId="{D0C44274-2AA9-40B4-B807-342B9491FFD8}" dt="2024-05-29T13:26:41.026" v="1293"/>
          <ac:spMkLst>
            <pc:docMk/>
            <pc:sldMk cId="893307321" sldId="592"/>
            <ac:spMk id="2" creationId="{424B2A75-604A-AE52-16B8-71E34FF24A3A}"/>
          </ac:spMkLst>
        </pc:spChg>
        <pc:spChg chg="del">
          <ac:chgData name="ِAwatef B" userId="4c3a533462edbdd8" providerId="LiveId" clId="{D0C44274-2AA9-40B4-B807-342B9491FFD8}" dt="2024-05-29T13:26:47.003" v="1294" actId="478"/>
          <ac:spMkLst>
            <pc:docMk/>
            <pc:sldMk cId="893307321" sldId="592"/>
            <ac:spMk id="3" creationId="{00000000-0000-0000-0000-000000000000}"/>
          </ac:spMkLst>
        </pc:spChg>
        <pc:spChg chg="del">
          <ac:chgData name="ِAwatef B" userId="4c3a533462edbdd8" providerId="LiveId" clId="{D0C44274-2AA9-40B4-B807-342B9491FFD8}" dt="2024-05-29T13:26:11.429" v="1287" actId="478"/>
          <ac:spMkLst>
            <pc:docMk/>
            <pc:sldMk cId="893307321" sldId="592"/>
            <ac:spMk id="4" creationId="{00000000-0000-0000-0000-000000000000}"/>
          </ac:spMkLst>
        </pc:spChg>
        <pc:spChg chg="del">
          <ac:chgData name="ِAwatef B" userId="4c3a533462edbdd8" providerId="LiveId" clId="{D0C44274-2AA9-40B4-B807-342B9491FFD8}" dt="2024-05-29T13:26:25.531" v="1290" actId="478"/>
          <ac:spMkLst>
            <pc:docMk/>
            <pc:sldMk cId="893307321" sldId="592"/>
            <ac:spMk id="5" creationId="{00000000-0000-0000-0000-000000000000}"/>
          </ac:spMkLst>
        </pc:spChg>
        <pc:spChg chg="del">
          <ac:chgData name="ِAwatef B" userId="4c3a533462edbdd8" providerId="LiveId" clId="{D0C44274-2AA9-40B4-B807-342B9491FFD8}" dt="2024-05-29T13:26:32.493" v="1292" actId="478"/>
          <ac:spMkLst>
            <pc:docMk/>
            <pc:sldMk cId="893307321" sldId="592"/>
            <ac:spMk id="6" creationId="{00000000-0000-0000-0000-000000000000}"/>
          </ac:spMkLst>
        </pc:spChg>
        <pc:spChg chg="add mod">
          <ac:chgData name="ِAwatef B" userId="4c3a533462edbdd8" providerId="LiveId" clId="{D0C44274-2AA9-40B4-B807-342B9491FFD8}" dt="2024-05-29T13:26:41.026" v="1293"/>
          <ac:spMkLst>
            <pc:docMk/>
            <pc:sldMk cId="893307321" sldId="592"/>
            <ac:spMk id="8" creationId="{AED82F32-E683-BEA1-0CDD-2AE7EDEE4645}"/>
          </ac:spMkLst>
        </pc:spChg>
        <pc:spChg chg="add mod">
          <ac:chgData name="ِAwatef B" userId="4c3a533462edbdd8" providerId="LiveId" clId="{D0C44274-2AA9-40B4-B807-342B9491FFD8}" dt="2024-05-29T13:26:49.710" v="1306" actId="1035"/>
          <ac:spMkLst>
            <pc:docMk/>
            <pc:sldMk cId="893307321" sldId="592"/>
            <ac:spMk id="9" creationId="{4531F7C2-D9C7-D63F-4BB2-66E9F56735AC}"/>
          </ac:spMkLst>
        </pc:spChg>
        <pc:spChg chg="del">
          <ac:chgData name="ِAwatef B" userId="4c3a533462edbdd8" providerId="LiveId" clId="{D0C44274-2AA9-40B4-B807-342B9491FFD8}" dt="2024-05-29T13:26:29.096" v="1291" actId="478"/>
          <ac:spMkLst>
            <pc:docMk/>
            <pc:sldMk cId="893307321" sldId="592"/>
            <ac:spMk id="10" creationId="{00000000-0000-0000-0000-000000000000}"/>
          </ac:spMkLst>
        </pc:spChg>
        <pc:spChg chg="add mod">
          <ac:chgData name="ِAwatef B" userId="4c3a533462edbdd8" providerId="LiveId" clId="{D0C44274-2AA9-40B4-B807-342B9491FFD8}" dt="2024-05-29T13:26:49.710" v="1306" actId="1035"/>
          <ac:spMkLst>
            <pc:docMk/>
            <pc:sldMk cId="893307321" sldId="592"/>
            <ac:spMk id="11" creationId="{4196F275-425C-951D-F592-B5BB2C77D58B}"/>
          </ac:spMkLst>
        </pc:spChg>
        <pc:spChg chg="mod">
          <ac:chgData name="ِAwatef B" userId="4c3a533462edbdd8" providerId="LiveId" clId="{D0C44274-2AA9-40B4-B807-342B9491FFD8}" dt="2024-05-29T13:26:18.982" v="1289" actId="14100"/>
          <ac:spMkLst>
            <pc:docMk/>
            <pc:sldMk cId="893307321" sldId="592"/>
            <ac:spMk id="25" creationId="{00000000-0000-0000-0000-000000000000}"/>
          </ac:spMkLst>
        </pc:spChg>
        <pc:spChg chg="mod">
          <ac:chgData name="ِAwatef B" userId="4c3a533462edbdd8" providerId="LiveId" clId="{D0C44274-2AA9-40B4-B807-342B9491FFD8}" dt="2024-06-02T15:44:57.659" v="1525" actId="20577"/>
          <ac:spMkLst>
            <pc:docMk/>
            <pc:sldMk cId="893307321" sldId="592"/>
            <ac:spMk id="48" creationId="{00000000-0000-0000-0000-000000000000}"/>
          </ac:spMkLst>
        </pc:spChg>
      </pc:sldChg>
      <pc:sldChg chg="addSp delSp modSp add mod">
        <pc:chgData name="ِAwatef B" userId="4c3a533462edbdd8" providerId="LiveId" clId="{D0C44274-2AA9-40B4-B807-342B9491FFD8}" dt="2024-05-29T13:31:39.926" v="1346" actId="1076"/>
        <pc:sldMkLst>
          <pc:docMk/>
          <pc:sldMk cId="2337459211" sldId="593"/>
        </pc:sldMkLst>
        <pc:spChg chg="add mod">
          <ac:chgData name="ِAwatef B" userId="4c3a533462edbdd8" providerId="LiveId" clId="{D0C44274-2AA9-40B4-B807-342B9491FFD8}" dt="2024-05-29T13:30:37.989" v="1342"/>
          <ac:spMkLst>
            <pc:docMk/>
            <pc:sldMk cId="2337459211" sldId="593"/>
            <ac:spMk id="2" creationId="{1D57E6FA-1629-2636-8E71-A204D65C5F7F}"/>
          </ac:spMkLst>
        </pc:spChg>
        <pc:spChg chg="del">
          <ac:chgData name="ِAwatef B" userId="4c3a533462edbdd8" providerId="LiveId" clId="{D0C44274-2AA9-40B4-B807-342B9491FFD8}" dt="2024-05-29T13:30:37.248" v="1341" actId="478"/>
          <ac:spMkLst>
            <pc:docMk/>
            <pc:sldMk cId="2337459211" sldId="593"/>
            <ac:spMk id="3" creationId="{00000000-0000-0000-0000-000000000000}"/>
          </ac:spMkLst>
        </pc:spChg>
        <pc:spChg chg="del">
          <ac:chgData name="ِAwatef B" userId="4c3a533462edbdd8" providerId="LiveId" clId="{D0C44274-2AA9-40B4-B807-342B9491FFD8}" dt="2024-05-29T13:30:21.036" v="1339" actId="478"/>
          <ac:spMkLst>
            <pc:docMk/>
            <pc:sldMk cId="2337459211" sldId="593"/>
            <ac:spMk id="5" creationId="{00000000-0000-0000-0000-000000000000}"/>
          </ac:spMkLst>
        </pc:spChg>
        <pc:spChg chg="del">
          <ac:chgData name="ِAwatef B" userId="4c3a533462edbdd8" providerId="LiveId" clId="{D0C44274-2AA9-40B4-B807-342B9491FFD8}" dt="2024-05-29T13:30:19.355" v="1338" actId="478"/>
          <ac:spMkLst>
            <pc:docMk/>
            <pc:sldMk cId="2337459211" sldId="593"/>
            <ac:spMk id="6" creationId="{00000000-0000-0000-0000-000000000000}"/>
          </ac:spMkLst>
        </pc:spChg>
        <pc:spChg chg="add mod">
          <ac:chgData name="ِAwatef B" userId="4c3a533462edbdd8" providerId="LiveId" clId="{D0C44274-2AA9-40B4-B807-342B9491FFD8}" dt="2024-05-29T13:30:37.989" v="1342"/>
          <ac:spMkLst>
            <pc:docMk/>
            <pc:sldMk cId="2337459211" sldId="593"/>
            <ac:spMk id="8" creationId="{552FC78D-0AD8-C556-4B56-3DF0249663E2}"/>
          </ac:spMkLst>
        </pc:spChg>
        <pc:spChg chg="del">
          <ac:chgData name="ِAwatef B" userId="4c3a533462edbdd8" providerId="LiveId" clId="{D0C44274-2AA9-40B4-B807-342B9491FFD8}" dt="2024-05-29T13:30:24.089" v="1340" actId="478"/>
          <ac:spMkLst>
            <pc:docMk/>
            <pc:sldMk cId="2337459211" sldId="593"/>
            <ac:spMk id="10" creationId="{00000000-0000-0000-0000-000000000000}"/>
          </ac:spMkLst>
        </pc:spChg>
        <pc:spChg chg="mod">
          <ac:chgData name="ِAwatef B" userId="4c3a533462edbdd8" providerId="LiveId" clId="{D0C44274-2AA9-40B4-B807-342B9491FFD8}" dt="2024-05-29T13:31:39.926" v="1346" actId="1076"/>
          <ac:spMkLst>
            <pc:docMk/>
            <pc:sldMk cId="2337459211" sldId="593"/>
            <ac:spMk id="48" creationId="{00000000-0000-0000-0000-000000000000}"/>
          </ac:spMkLst>
        </pc:spChg>
      </pc:sldChg>
      <pc:sldChg chg="addSp delSp modSp add mod">
        <pc:chgData name="ِAwatef B" userId="4c3a533462edbdd8" providerId="LiveId" clId="{D0C44274-2AA9-40B4-B807-342B9491FFD8}" dt="2024-05-29T13:33:17.224" v="1363" actId="478"/>
        <pc:sldMkLst>
          <pc:docMk/>
          <pc:sldMk cId="1730262434" sldId="594"/>
        </pc:sldMkLst>
        <pc:spChg chg="add mod">
          <ac:chgData name="ِAwatef B" userId="4c3a533462edbdd8" providerId="LiveId" clId="{D0C44274-2AA9-40B4-B807-342B9491FFD8}" dt="2024-05-29T13:33:04.305" v="1360"/>
          <ac:spMkLst>
            <pc:docMk/>
            <pc:sldMk cId="1730262434" sldId="594"/>
            <ac:spMk id="2" creationId="{BC0A3CD3-6E11-32DD-C916-AC20999E413B}"/>
          </ac:spMkLst>
        </pc:spChg>
        <pc:spChg chg="del">
          <ac:chgData name="ِAwatef B" userId="4c3a533462edbdd8" providerId="LiveId" clId="{D0C44274-2AA9-40B4-B807-342B9491FFD8}" dt="2024-05-29T13:33:03.126" v="1359" actId="478"/>
          <ac:spMkLst>
            <pc:docMk/>
            <pc:sldMk cId="1730262434" sldId="594"/>
            <ac:spMk id="3" creationId="{00000000-0000-0000-0000-000000000000}"/>
          </ac:spMkLst>
        </pc:spChg>
        <pc:spChg chg="del">
          <ac:chgData name="ِAwatef B" userId="4c3a533462edbdd8" providerId="LiveId" clId="{D0C44274-2AA9-40B4-B807-342B9491FFD8}" dt="2024-05-29T13:33:17.224" v="1363" actId="478"/>
          <ac:spMkLst>
            <pc:docMk/>
            <pc:sldMk cId="1730262434" sldId="594"/>
            <ac:spMk id="4" creationId="{00000000-0000-0000-0000-000000000000}"/>
          </ac:spMkLst>
        </pc:spChg>
        <pc:spChg chg="del">
          <ac:chgData name="ِAwatef B" userId="4c3a533462edbdd8" providerId="LiveId" clId="{D0C44274-2AA9-40B4-B807-342B9491FFD8}" dt="2024-05-29T13:32:51.925" v="1357" actId="478"/>
          <ac:spMkLst>
            <pc:docMk/>
            <pc:sldMk cId="1730262434" sldId="594"/>
            <ac:spMk id="5" creationId="{00000000-0000-0000-0000-000000000000}"/>
          </ac:spMkLst>
        </pc:spChg>
        <pc:spChg chg="del">
          <ac:chgData name="ِAwatef B" userId="4c3a533462edbdd8" providerId="LiveId" clId="{D0C44274-2AA9-40B4-B807-342B9491FFD8}" dt="2024-05-29T13:32:53.762" v="1358" actId="478"/>
          <ac:spMkLst>
            <pc:docMk/>
            <pc:sldMk cId="1730262434" sldId="594"/>
            <ac:spMk id="6" creationId="{00000000-0000-0000-0000-000000000000}"/>
          </ac:spMkLst>
        </pc:spChg>
        <pc:spChg chg="add mod">
          <ac:chgData name="ِAwatef B" userId="4c3a533462edbdd8" providerId="LiveId" clId="{D0C44274-2AA9-40B4-B807-342B9491FFD8}" dt="2024-05-29T13:33:04.305" v="1360"/>
          <ac:spMkLst>
            <pc:docMk/>
            <pc:sldMk cId="1730262434" sldId="594"/>
            <ac:spMk id="8" creationId="{E09EC099-CBAF-B6A5-7B3B-442165A9B3D4}"/>
          </ac:spMkLst>
        </pc:spChg>
        <pc:spChg chg="del">
          <ac:chgData name="ِAwatef B" userId="4c3a533462edbdd8" providerId="LiveId" clId="{D0C44274-2AA9-40B4-B807-342B9491FFD8}" dt="2024-05-29T13:32:50.422" v="1356" actId="478"/>
          <ac:spMkLst>
            <pc:docMk/>
            <pc:sldMk cId="1730262434" sldId="594"/>
            <ac:spMk id="10" creationId="{00000000-0000-0000-0000-000000000000}"/>
          </ac:spMkLst>
        </pc:spChg>
        <pc:spChg chg="mod">
          <ac:chgData name="ِAwatef B" userId="4c3a533462edbdd8" providerId="LiveId" clId="{D0C44274-2AA9-40B4-B807-342B9491FFD8}" dt="2024-05-29T13:33:09.757" v="1361" actId="14100"/>
          <ac:spMkLst>
            <pc:docMk/>
            <pc:sldMk cId="1730262434" sldId="594"/>
            <ac:spMk id="25" creationId="{00000000-0000-0000-0000-000000000000}"/>
          </ac:spMkLst>
        </pc:spChg>
        <pc:spChg chg="mod">
          <ac:chgData name="ِAwatef B" userId="4c3a533462edbdd8" providerId="LiveId" clId="{D0C44274-2AA9-40B4-B807-342B9491FFD8}" dt="2024-05-29T13:33:13.881" v="1362" actId="1076"/>
          <ac:spMkLst>
            <pc:docMk/>
            <pc:sldMk cId="1730262434" sldId="594"/>
            <ac:spMk id="48" creationId="{00000000-0000-0000-0000-000000000000}"/>
          </ac:spMkLst>
        </pc:spChg>
      </pc:sldChg>
      <pc:sldChg chg="modSp add mod ord modNotesTx">
        <pc:chgData name="ِAwatef B" userId="4c3a533462edbdd8" providerId="LiveId" clId="{D0C44274-2AA9-40B4-B807-342B9491FFD8}" dt="2024-05-31T16:31:35.518" v="1413"/>
        <pc:sldMkLst>
          <pc:docMk/>
          <pc:sldMk cId="673991608" sldId="595"/>
        </pc:sldMkLst>
        <pc:spChg chg="mod">
          <ac:chgData name="ِAwatef B" userId="4c3a533462edbdd8" providerId="LiveId" clId="{D0C44274-2AA9-40B4-B807-342B9491FFD8}" dt="2024-05-31T16:28:51.831" v="1374" actId="1076"/>
          <ac:spMkLst>
            <pc:docMk/>
            <pc:sldMk cId="673991608" sldId="595"/>
            <ac:spMk id="2" creationId="{00000000-0000-0000-0000-000000000000}"/>
          </ac:spMkLst>
        </pc:spChg>
        <pc:spChg chg="mod">
          <ac:chgData name="ِAwatef B" userId="4c3a533462edbdd8" providerId="LiveId" clId="{D0C44274-2AA9-40B4-B807-342B9491FFD8}" dt="2024-05-31T16:31:15.236" v="1411" actId="113"/>
          <ac:spMkLst>
            <pc:docMk/>
            <pc:sldMk cId="673991608" sldId="595"/>
            <ac:spMk id="9" creationId="{00000000-0000-0000-0000-000000000000}"/>
          </ac:spMkLst>
        </pc:spChg>
        <pc:picChg chg="mod">
          <ac:chgData name="ِAwatef B" userId="4c3a533462edbdd8" providerId="LiveId" clId="{D0C44274-2AA9-40B4-B807-342B9491FFD8}" dt="2024-05-31T16:30:59.154" v="1409" actId="14100"/>
          <ac:picMkLst>
            <pc:docMk/>
            <pc:sldMk cId="673991608" sldId="595"/>
            <ac:picMk id="5" creationId="{00000000-0000-0000-0000-000000000000}"/>
          </ac:picMkLst>
        </pc:picChg>
      </pc:sldChg>
      <pc:sldChg chg="add">
        <pc:chgData name="ِAwatef B" userId="4c3a533462edbdd8" providerId="LiveId" clId="{D0C44274-2AA9-40B4-B807-342B9491FFD8}" dt="2024-05-31T16:32:31.672" v="1414"/>
        <pc:sldMkLst>
          <pc:docMk/>
          <pc:sldMk cId="1058915096" sldId="596"/>
        </pc:sldMkLst>
      </pc:sldChg>
      <pc:sldChg chg="add">
        <pc:chgData name="ِAwatef B" userId="4c3a533462edbdd8" providerId="LiveId" clId="{D0C44274-2AA9-40B4-B807-342B9491FFD8}" dt="2024-05-31T16:32:31.672" v="1414"/>
        <pc:sldMkLst>
          <pc:docMk/>
          <pc:sldMk cId="0" sldId="597"/>
        </pc:sldMkLst>
      </pc:sldChg>
      <pc:sldChg chg="add">
        <pc:chgData name="ِAwatef B" userId="4c3a533462edbdd8" providerId="LiveId" clId="{D0C44274-2AA9-40B4-B807-342B9491FFD8}" dt="2024-05-31T16:32:31.672" v="1414"/>
        <pc:sldMkLst>
          <pc:docMk/>
          <pc:sldMk cId="0" sldId="598"/>
        </pc:sldMkLst>
      </pc:sldChg>
      <pc:sldMasterChg chg="delSldLayout">
        <pc:chgData name="ِAwatef B" userId="4c3a533462edbdd8" providerId="LiveId" clId="{D0C44274-2AA9-40B4-B807-342B9491FFD8}" dt="2024-05-29T10:24:57.456" v="44" actId="47"/>
        <pc:sldMasterMkLst>
          <pc:docMk/>
          <pc:sldMasterMk cId="0" sldId="2147483648"/>
        </pc:sldMasterMkLst>
        <pc:sldLayoutChg chg="del">
          <pc:chgData name="ِAwatef B" userId="4c3a533462edbdd8" providerId="LiveId" clId="{D0C44274-2AA9-40B4-B807-342B9491FFD8}" dt="2024-05-29T10:24:57.456" v="44" actId="47"/>
          <pc:sldLayoutMkLst>
            <pc:docMk/>
            <pc:sldMasterMk cId="0" sldId="2147483648"/>
            <pc:sldLayoutMk cId="0" sldId="2147483661"/>
          </pc:sldLayoutMkLst>
        </pc:sldLayoutChg>
      </pc:sldMasterChg>
    </pc:docChg>
  </pc:docChgLst>
  <pc:docChgLst>
    <pc:chgData name="ِAwatef B" userId="4c3a533462edbdd8" providerId="LiveId" clId="{23846BD0-296C-4CF6-B6F2-AC5E84711DF8}"/>
    <pc:docChg chg="undo custSel addSld delSld modSld modSection">
      <pc:chgData name="ِAwatef B" userId="4c3a533462edbdd8" providerId="LiveId" clId="{23846BD0-296C-4CF6-B6F2-AC5E84711DF8}" dt="2024-06-12T22:28:05.774" v="250"/>
      <pc:docMkLst>
        <pc:docMk/>
      </pc:docMkLst>
      <pc:sldChg chg="modSp mod modAnim">
        <pc:chgData name="ِAwatef B" userId="4c3a533462edbdd8" providerId="LiveId" clId="{23846BD0-296C-4CF6-B6F2-AC5E84711DF8}" dt="2024-06-12T22:27:53.060" v="248" actId="1076"/>
        <pc:sldMkLst>
          <pc:docMk/>
          <pc:sldMk cId="0" sldId="256"/>
        </pc:sldMkLst>
        <pc:picChg chg="mod">
          <ac:chgData name="ِAwatef B" userId="4c3a533462edbdd8" providerId="LiveId" clId="{23846BD0-296C-4CF6-B6F2-AC5E84711DF8}" dt="2024-06-12T22:27:53.060" v="248" actId="1076"/>
          <ac:picMkLst>
            <pc:docMk/>
            <pc:sldMk cId="0" sldId="256"/>
            <ac:picMk id="3" creationId="{E9BB1AB4-C7C5-F8B6-40EC-3E669C7C0A18}"/>
          </ac:picMkLst>
        </pc:picChg>
      </pc:sldChg>
      <pc:sldChg chg="delSp del mod delAnim">
        <pc:chgData name="ِAwatef B" userId="4c3a533462edbdd8" providerId="LiveId" clId="{23846BD0-296C-4CF6-B6F2-AC5E84711DF8}" dt="2024-06-12T22:05:37.166" v="106" actId="47"/>
        <pc:sldMkLst>
          <pc:docMk/>
          <pc:sldMk cId="0" sldId="303"/>
        </pc:sldMkLst>
        <pc:picChg chg="del">
          <ac:chgData name="ِAwatef B" userId="4c3a533462edbdd8" providerId="LiveId" clId="{23846BD0-296C-4CF6-B6F2-AC5E84711DF8}" dt="2024-06-12T20:40:38.304" v="92" actId="21"/>
          <ac:picMkLst>
            <pc:docMk/>
            <pc:sldMk cId="0" sldId="303"/>
            <ac:picMk id="7" creationId="{9FA9EF20-7C93-B4BF-FFFC-58073A7062AA}"/>
          </ac:picMkLst>
        </pc:picChg>
      </pc:sldChg>
      <pc:sldChg chg="addSp delSp modSp mod modAnim">
        <pc:chgData name="ِAwatef B" userId="4c3a533462edbdd8" providerId="LiveId" clId="{23846BD0-296C-4CF6-B6F2-AC5E84711DF8}" dt="2024-06-12T22:26:55.639" v="243"/>
        <pc:sldMkLst>
          <pc:docMk/>
          <pc:sldMk cId="0" sldId="313"/>
        </pc:sldMkLst>
        <pc:spChg chg="add mod">
          <ac:chgData name="ِAwatef B" userId="4c3a533462edbdd8" providerId="LiveId" clId="{23846BD0-296C-4CF6-B6F2-AC5E84711DF8}" dt="2024-06-12T22:13:16.344" v="129" actId="1076"/>
          <ac:spMkLst>
            <pc:docMk/>
            <pc:sldMk cId="0" sldId="313"/>
            <ac:spMk id="9" creationId="{00000000-0000-0000-0000-000000000000}"/>
          </ac:spMkLst>
        </pc:spChg>
        <pc:spChg chg="mod">
          <ac:chgData name="ِAwatef B" userId="4c3a533462edbdd8" providerId="LiveId" clId="{23846BD0-296C-4CF6-B6F2-AC5E84711DF8}" dt="2024-06-12T22:13:19.962" v="130" actId="1076"/>
          <ac:spMkLst>
            <pc:docMk/>
            <pc:sldMk cId="0" sldId="313"/>
            <ac:spMk id="25" creationId="{00000000-0000-0000-0000-000000000000}"/>
          </ac:spMkLst>
        </pc:spChg>
        <pc:spChg chg="del">
          <ac:chgData name="ِAwatef B" userId="4c3a533462edbdd8" providerId="LiveId" clId="{23846BD0-296C-4CF6-B6F2-AC5E84711DF8}" dt="2024-06-12T22:13:21.488" v="131" actId="478"/>
          <ac:spMkLst>
            <pc:docMk/>
            <pc:sldMk cId="0" sldId="313"/>
            <ac:spMk id="32" creationId="{00000000-0000-0000-0000-000000000000}"/>
          </ac:spMkLst>
        </pc:spChg>
        <pc:picChg chg="mod">
          <ac:chgData name="ِAwatef B" userId="4c3a533462edbdd8" providerId="LiveId" clId="{23846BD0-296C-4CF6-B6F2-AC5E84711DF8}" dt="2024-06-12T22:26:35.519" v="242" actId="1076"/>
          <ac:picMkLst>
            <pc:docMk/>
            <pc:sldMk cId="0" sldId="313"/>
            <ac:picMk id="4" creationId="{770EB7EC-152A-D79A-3C1C-0339D7549D39}"/>
          </ac:picMkLst>
        </pc:picChg>
        <pc:picChg chg="add mod">
          <ac:chgData name="ِAwatef B" userId="4c3a533462edbdd8" providerId="LiveId" clId="{23846BD0-296C-4CF6-B6F2-AC5E84711DF8}" dt="2024-06-12T22:13:16.344" v="129" actId="1076"/>
          <ac:picMkLst>
            <pc:docMk/>
            <pc:sldMk cId="0" sldId="313"/>
            <ac:picMk id="7" creationId="{0870C041-BC1A-E67B-B9B3-92B8E0B75EA1}"/>
          </ac:picMkLst>
        </pc:picChg>
      </pc:sldChg>
      <pc:sldChg chg="modAnim">
        <pc:chgData name="ِAwatef B" userId="4c3a533462edbdd8" providerId="LiveId" clId="{23846BD0-296C-4CF6-B6F2-AC5E84711DF8}" dt="2024-06-12T22:28:05.774" v="250"/>
        <pc:sldMkLst>
          <pc:docMk/>
          <pc:sldMk cId="1509542060" sldId="504"/>
        </pc:sldMkLst>
      </pc:sldChg>
      <pc:sldChg chg="modSp mod">
        <pc:chgData name="ِAwatef B" userId="4c3a533462edbdd8" providerId="LiveId" clId="{23846BD0-296C-4CF6-B6F2-AC5E84711DF8}" dt="2024-06-12T22:08:27.304" v="120" actId="20577"/>
        <pc:sldMkLst>
          <pc:docMk/>
          <pc:sldMk cId="106531365" sldId="548"/>
        </pc:sldMkLst>
        <pc:spChg chg="mod">
          <ac:chgData name="ِAwatef B" userId="4c3a533462edbdd8" providerId="LiveId" clId="{23846BD0-296C-4CF6-B6F2-AC5E84711DF8}" dt="2024-06-12T22:08:27.304" v="120" actId="20577"/>
          <ac:spMkLst>
            <pc:docMk/>
            <pc:sldMk cId="106531365" sldId="548"/>
            <ac:spMk id="48" creationId="{00000000-0000-0000-0000-000000000000}"/>
          </ac:spMkLst>
        </pc:spChg>
      </pc:sldChg>
      <pc:sldChg chg="addSp modSp mod modAnim">
        <pc:chgData name="ِAwatef B" userId="4c3a533462edbdd8" providerId="LiveId" clId="{23846BD0-296C-4CF6-B6F2-AC5E84711DF8}" dt="2024-06-12T22:09:12.417" v="121" actId="207"/>
        <pc:sldMkLst>
          <pc:docMk/>
          <pc:sldMk cId="431085864" sldId="550"/>
        </pc:sldMkLst>
        <pc:spChg chg="mod">
          <ac:chgData name="ِAwatef B" userId="4c3a533462edbdd8" providerId="LiveId" clId="{23846BD0-296C-4CF6-B6F2-AC5E84711DF8}" dt="2024-06-12T22:09:12.417" v="121" actId="207"/>
          <ac:spMkLst>
            <pc:docMk/>
            <pc:sldMk cId="431085864" sldId="550"/>
            <ac:spMk id="48" creationId="{00000000-0000-0000-0000-000000000000}"/>
          </ac:spMkLst>
        </pc:spChg>
        <pc:picChg chg="add mod">
          <ac:chgData name="ِAwatef B" userId="4c3a533462edbdd8" providerId="LiveId" clId="{23846BD0-296C-4CF6-B6F2-AC5E84711DF8}" dt="2024-06-12T20:31:43.819" v="2" actId="1076"/>
          <ac:picMkLst>
            <pc:docMk/>
            <pc:sldMk cId="431085864" sldId="550"/>
            <ac:picMk id="3" creationId="{03250990-CEC7-DC89-42AA-A202EDC24C6B}"/>
          </ac:picMkLst>
        </pc:picChg>
      </pc:sldChg>
      <pc:sldChg chg="modSp mod">
        <pc:chgData name="ِAwatef B" userId="4c3a533462edbdd8" providerId="LiveId" clId="{23846BD0-296C-4CF6-B6F2-AC5E84711DF8}" dt="2024-06-12T22:07:25.777" v="117" actId="207"/>
        <pc:sldMkLst>
          <pc:docMk/>
          <pc:sldMk cId="3976286026" sldId="554"/>
        </pc:sldMkLst>
        <pc:spChg chg="mod">
          <ac:chgData name="ِAwatef B" userId="4c3a533462edbdd8" providerId="LiveId" clId="{23846BD0-296C-4CF6-B6F2-AC5E84711DF8}" dt="2024-06-12T22:07:25.777" v="117" actId="207"/>
          <ac:spMkLst>
            <pc:docMk/>
            <pc:sldMk cId="3976286026" sldId="554"/>
            <ac:spMk id="8" creationId="{92E8AF61-1AA3-4F3E-B60A-548E0FC08CD3}"/>
          </ac:spMkLst>
        </pc:spChg>
      </pc:sldChg>
      <pc:sldChg chg="modSp mod">
        <pc:chgData name="ِAwatef B" userId="4c3a533462edbdd8" providerId="LiveId" clId="{23846BD0-296C-4CF6-B6F2-AC5E84711DF8}" dt="2024-06-12T22:05:56.193" v="113" actId="5793"/>
        <pc:sldMkLst>
          <pc:docMk/>
          <pc:sldMk cId="1431815303" sldId="558"/>
        </pc:sldMkLst>
        <pc:spChg chg="mod">
          <ac:chgData name="ِAwatef B" userId="4c3a533462edbdd8" providerId="LiveId" clId="{23846BD0-296C-4CF6-B6F2-AC5E84711DF8}" dt="2024-06-12T22:05:56.193" v="113" actId="5793"/>
          <ac:spMkLst>
            <pc:docMk/>
            <pc:sldMk cId="1431815303" sldId="558"/>
            <ac:spMk id="48" creationId="{00000000-0000-0000-0000-000000000000}"/>
          </ac:spMkLst>
        </pc:spChg>
      </pc:sldChg>
      <pc:sldChg chg="addSp modSp mod modAnim">
        <pc:chgData name="ِAwatef B" userId="4c3a533462edbdd8" providerId="LiveId" clId="{23846BD0-296C-4CF6-B6F2-AC5E84711DF8}" dt="2024-06-12T22:25:28.210" v="239"/>
        <pc:sldMkLst>
          <pc:docMk/>
          <pc:sldMk cId="2252677713" sldId="559"/>
        </pc:sldMkLst>
        <pc:picChg chg="add mod">
          <ac:chgData name="ِAwatef B" userId="4c3a533462edbdd8" providerId="LiveId" clId="{23846BD0-296C-4CF6-B6F2-AC5E84711DF8}" dt="2024-06-12T22:25:22.661" v="238" actId="1076"/>
          <ac:picMkLst>
            <pc:docMk/>
            <pc:sldMk cId="2252677713" sldId="559"/>
            <ac:picMk id="6" creationId="{9CB9F50B-D595-99B9-8C36-56746260A946}"/>
          </ac:picMkLst>
        </pc:picChg>
      </pc:sldChg>
      <pc:sldChg chg="delSp add del mod delAnim">
        <pc:chgData name="ِAwatef B" userId="4c3a533462edbdd8" providerId="LiveId" clId="{23846BD0-296C-4CF6-B6F2-AC5E84711DF8}" dt="2024-06-12T22:26:09.089" v="240" actId="47"/>
        <pc:sldMkLst>
          <pc:docMk/>
          <pc:sldMk cId="3844684630" sldId="560"/>
        </pc:sldMkLst>
        <pc:picChg chg="del">
          <ac:chgData name="ِAwatef B" userId="4c3a533462edbdd8" providerId="LiveId" clId="{23846BD0-296C-4CF6-B6F2-AC5E84711DF8}" dt="2024-06-12T22:25:16.993" v="236" actId="21"/>
          <ac:picMkLst>
            <pc:docMk/>
            <pc:sldMk cId="3844684630" sldId="560"/>
            <ac:picMk id="2" creationId="{9CB9F50B-D595-99B9-8C36-56746260A946}"/>
          </ac:picMkLst>
        </pc:picChg>
      </pc:sldChg>
      <pc:sldChg chg="addSp modSp mod modAnim">
        <pc:chgData name="ِAwatef B" userId="4c3a533462edbdd8" providerId="LiveId" clId="{23846BD0-296C-4CF6-B6F2-AC5E84711DF8}" dt="2024-06-12T22:05:33.244" v="105"/>
        <pc:sldMkLst>
          <pc:docMk/>
          <pc:sldMk cId="318365687" sldId="563"/>
        </pc:sldMkLst>
        <pc:spChg chg="add mod">
          <ac:chgData name="ِAwatef B" userId="4c3a533462edbdd8" providerId="LiveId" clId="{23846BD0-296C-4CF6-B6F2-AC5E84711DF8}" dt="2024-06-12T22:05:33.244" v="105"/>
          <ac:spMkLst>
            <pc:docMk/>
            <pc:sldMk cId="318365687" sldId="563"/>
            <ac:spMk id="3" creationId="{65689A66-5B06-5EB9-CA9D-2631558A26E7}"/>
          </ac:spMkLst>
        </pc:spChg>
        <pc:picChg chg="add mod">
          <ac:chgData name="ِAwatef B" userId="4c3a533462edbdd8" providerId="LiveId" clId="{23846BD0-296C-4CF6-B6F2-AC5E84711DF8}" dt="2024-06-12T20:40:44.274" v="94" actId="1076"/>
          <ac:picMkLst>
            <pc:docMk/>
            <pc:sldMk cId="318365687" sldId="563"/>
            <ac:picMk id="2" creationId="{9FA9EF20-7C93-B4BF-FFFC-58073A7062AA}"/>
          </ac:picMkLst>
        </pc:picChg>
      </pc:sldChg>
      <pc:sldChg chg="modSp mod modAnim">
        <pc:chgData name="ِAwatef B" userId="4c3a533462edbdd8" providerId="LiveId" clId="{23846BD0-296C-4CF6-B6F2-AC5E84711DF8}" dt="2024-06-12T22:27:29.205" v="246"/>
        <pc:sldMkLst>
          <pc:docMk/>
          <pc:sldMk cId="1609083078" sldId="566"/>
        </pc:sldMkLst>
        <pc:picChg chg="mod">
          <ac:chgData name="ِAwatef B" userId="4c3a533462edbdd8" providerId="LiveId" clId="{23846BD0-296C-4CF6-B6F2-AC5E84711DF8}" dt="2024-06-12T22:27:13.953" v="244" actId="1076"/>
          <ac:picMkLst>
            <pc:docMk/>
            <pc:sldMk cId="1609083078" sldId="566"/>
            <ac:picMk id="3" creationId="{F6375FD6-A56A-2D44-6371-CFEB3463D43F}"/>
          </ac:picMkLst>
        </pc:picChg>
      </pc:sldChg>
      <pc:sldChg chg="addSp modSp mod modAnim">
        <pc:chgData name="ِAwatef B" userId="4c3a533462edbdd8" providerId="LiveId" clId="{23846BD0-296C-4CF6-B6F2-AC5E84711DF8}" dt="2024-06-12T22:20:18.362" v="226"/>
        <pc:sldMkLst>
          <pc:docMk/>
          <pc:sldMk cId="3534072127" sldId="578"/>
        </pc:sldMkLst>
        <pc:spChg chg="mod">
          <ac:chgData name="ِAwatef B" userId="4c3a533462edbdd8" providerId="LiveId" clId="{23846BD0-296C-4CF6-B6F2-AC5E84711DF8}" dt="2024-06-12T22:20:03.317" v="221" actId="1076"/>
          <ac:spMkLst>
            <pc:docMk/>
            <pc:sldMk cId="3534072127" sldId="578"/>
            <ac:spMk id="3" creationId="{00000000-0000-0000-0000-000000000000}"/>
          </ac:spMkLst>
        </pc:spChg>
        <pc:spChg chg="mod">
          <ac:chgData name="ِAwatef B" userId="4c3a533462edbdd8" providerId="LiveId" clId="{23846BD0-296C-4CF6-B6F2-AC5E84711DF8}" dt="2024-06-12T22:19:57.928" v="220" actId="2710"/>
          <ac:spMkLst>
            <pc:docMk/>
            <pc:sldMk cId="3534072127" sldId="578"/>
            <ac:spMk id="48" creationId="{00000000-0000-0000-0000-000000000000}"/>
          </ac:spMkLst>
        </pc:spChg>
        <pc:picChg chg="mod">
          <ac:chgData name="ِAwatef B" userId="4c3a533462edbdd8" providerId="LiveId" clId="{23846BD0-296C-4CF6-B6F2-AC5E84711DF8}" dt="2024-06-12T22:20:05.156" v="222" actId="1076"/>
          <ac:picMkLst>
            <pc:docMk/>
            <pc:sldMk cId="3534072127" sldId="578"/>
            <ac:picMk id="2" creationId="{310C7B51-F488-7873-5472-A64EC6DC896B}"/>
          </ac:picMkLst>
        </pc:picChg>
        <pc:picChg chg="add mod">
          <ac:chgData name="ِAwatef B" userId="4c3a533462edbdd8" providerId="LiveId" clId="{23846BD0-296C-4CF6-B6F2-AC5E84711DF8}" dt="2024-06-12T22:20:14.665" v="225" actId="1076"/>
          <ac:picMkLst>
            <pc:docMk/>
            <pc:sldMk cId="3534072127" sldId="578"/>
            <ac:picMk id="5" creationId="{DA54EA90-3FE1-F19E-7395-DF2A5E3FF5B0}"/>
          </ac:picMkLst>
        </pc:picChg>
      </pc:sldChg>
      <pc:sldChg chg="delSp modSp del mod delAnim">
        <pc:chgData name="ِAwatef B" userId="4c3a533462edbdd8" providerId="LiveId" clId="{23846BD0-296C-4CF6-B6F2-AC5E84711DF8}" dt="2024-06-12T22:20:23.566" v="227" actId="47"/>
        <pc:sldMkLst>
          <pc:docMk/>
          <pc:sldMk cId="2345675769" sldId="579"/>
        </pc:sldMkLst>
        <pc:spChg chg="del mod">
          <ac:chgData name="ِAwatef B" userId="4c3a533462edbdd8" providerId="LiveId" clId="{23846BD0-296C-4CF6-B6F2-AC5E84711DF8}" dt="2024-06-12T22:18:56.480" v="189"/>
          <ac:spMkLst>
            <pc:docMk/>
            <pc:sldMk cId="2345675769" sldId="579"/>
            <ac:spMk id="48" creationId="{00000000-0000-0000-0000-000000000000}"/>
          </ac:spMkLst>
        </pc:spChg>
        <pc:picChg chg="del">
          <ac:chgData name="ِAwatef B" userId="4c3a533462edbdd8" providerId="LiveId" clId="{23846BD0-296C-4CF6-B6F2-AC5E84711DF8}" dt="2024-06-12T22:20:08.672" v="223" actId="21"/>
          <ac:picMkLst>
            <pc:docMk/>
            <pc:sldMk cId="2345675769" sldId="579"/>
            <ac:picMk id="2" creationId="{DA54EA90-3FE1-F19E-7395-DF2A5E3FF5B0}"/>
          </ac:picMkLst>
        </pc:picChg>
      </pc:sldChg>
      <pc:sldChg chg="delSp del mod delAnim">
        <pc:chgData name="ِAwatef B" userId="4c3a533462edbdd8" providerId="LiveId" clId="{23846BD0-296C-4CF6-B6F2-AC5E84711DF8}" dt="2024-06-12T20:31:50.678" v="4" actId="47"/>
        <pc:sldMkLst>
          <pc:docMk/>
          <pc:sldMk cId="483711830" sldId="581"/>
        </pc:sldMkLst>
        <pc:picChg chg="del">
          <ac:chgData name="ِAwatef B" userId="4c3a533462edbdd8" providerId="LiveId" clId="{23846BD0-296C-4CF6-B6F2-AC5E84711DF8}" dt="2024-06-12T20:31:39.173" v="0" actId="21"/>
          <ac:picMkLst>
            <pc:docMk/>
            <pc:sldMk cId="483711830" sldId="581"/>
            <ac:picMk id="2" creationId="{03250990-CEC7-DC89-42AA-A202EDC24C6B}"/>
          </ac:picMkLst>
        </pc:picChg>
      </pc:sldChg>
      <pc:sldChg chg="delSp modSp del mod delAnim">
        <pc:chgData name="ِAwatef B" userId="4c3a533462edbdd8" providerId="LiveId" clId="{23846BD0-296C-4CF6-B6F2-AC5E84711DF8}" dt="2024-06-12T20:35:47.548" v="43" actId="47"/>
        <pc:sldMkLst>
          <pc:docMk/>
          <pc:sldMk cId="3633205018" sldId="583"/>
        </pc:sldMkLst>
        <pc:spChg chg="del mod">
          <ac:chgData name="ِAwatef B" userId="4c3a533462edbdd8" providerId="LiveId" clId="{23846BD0-296C-4CF6-B6F2-AC5E84711DF8}" dt="2024-06-12T20:32:58.011" v="10"/>
          <ac:spMkLst>
            <pc:docMk/>
            <pc:sldMk cId="3633205018" sldId="583"/>
            <ac:spMk id="48" creationId="{00000000-0000-0000-0000-000000000000}"/>
          </ac:spMkLst>
        </pc:spChg>
        <pc:picChg chg="del">
          <ac:chgData name="ِAwatef B" userId="4c3a533462edbdd8" providerId="LiveId" clId="{23846BD0-296C-4CF6-B6F2-AC5E84711DF8}" dt="2024-06-12T20:35:36.093" v="40" actId="21"/>
          <ac:picMkLst>
            <pc:docMk/>
            <pc:sldMk cId="3633205018" sldId="583"/>
            <ac:picMk id="3" creationId="{DA6C2ACB-3924-A595-081C-E0B910026C1B}"/>
          </ac:picMkLst>
        </pc:picChg>
      </pc:sldChg>
      <pc:sldChg chg="modSp mod">
        <pc:chgData name="ِAwatef B" userId="4c3a533462edbdd8" providerId="LiveId" clId="{23846BD0-296C-4CF6-B6F2-AC5E84711DF8}" dt="2024-06-12T22:10:00.878" v="122" actId="207"/>
        <pc:sldMkLst>
          <pc:docMk/>
          <pc:sldMk cId="421734136" sldId="585"/>
        </pc:sldMkLst>
        <pc:spChg chg="mod">
          <ac:chgData name="ِAwatef B" userId="4c3a533462edbdd8" providerId="LiveId" clId="{23846BD0-296C-4CF6-B6F2-AC5E84711DF8}" dt="2024-06-12T22:10:00.878" v="122" actId="207"/>
          <ac:spMkLst>
            <pc:docMk/>
            <pc:sldMk cId="421734136" sldId="585"/>
            <ac:spMk id="8" creationId="{6CA0DA4B-BB3A-0923-0678-F8DF25D067D7}"/>
          </ac:spMkLst>
        </pc:spChg>
      </pc:sldChg>
      <pc:sldChg chg="addSp modSp mod modAnim">
        <pc:chgData name="ِAwatef B" userId="4c3a533462edbdd8" providerId="LiveId" clId="{23846BD0-296C-4CF6-B6F2-AC5E84711DF8}" dt="2024-06-12T20:35:43.899" v="42"/>
        <pc:sldMkLst>
          <pc:docMk/>
          <pc:sldMk cId="3821498573" sldId="586"/>
        </pc:sldMkLst>
        <pc:spChg chg="mod">
          <ac:chgData name="ِAwatef B" userId="4c3a533462edbdd8" providerId="LiveId" clId="{23846BD0-296C-4CF6-B6F2-AC5E84711DF8}" dt="2024-06-12T20:35:28.604" v="38" actId="14100"/>
          <ac:spMkLst>
            <pc:docMk/>
            <pc:sldMk cId="3821498573" sldId="586"/>
            <ac:spMk id="48" creationId="{00000000-0000-0000-0000-000000000000}"/>
          </ac:spMkLst>
        </pc:spChg>
        <pc:picChg chg="mod">
          <ac:chgData name="ِAwatef B" userId="4c3a533462edbdd8" providerId="LiveId" clId="{23846BD0-296C-4CF6-B6F2-AC5E84711DF8}" dt="2024-06-12T20:35:31.472" v="39" actId="1076"/>
          <ac:picMkLst>
            <pc:docMk/>
            <pc:sldMk cId="3821498573" sldId="586"/>
            <ac:picMk id="3" creationId="{75A029D3-0269-E1CA-8324-CBF060BB1DBB}"/>
          </ac:picMkLst>
        </pc:picChg>
        <pc:picChg chg="add mod">
          <ac:chgData name="ِAwatef B" userId="4c3a533462edbdd8" providerId="LiveId" clId="{23846BD0-296C-4CF6-B6F2-AC5E84711DF8}" dt="2024-06-12T20:35:39.298" v="41"/>
          <ac:picMkLst>
            <pc:docMk/>
            <pc:sldMk cId="3821498573" sldId="586"/>
            <ac:picMk id="4" creationId="{DA6C2ACB-3924-A595-081C-E0B910026C1B}"/>
          </ac:picMkLst>
        </pc:picChg>
      </pc:sldChg>
      <pc:sldChg chg="delSp modSp del mod delAnim">
        <pc:chgData name="ِAwatef B" userId="4c3a533462edbdd8" providerId="LiveId" clId="{23846BD0-296C-4CF6-B6F2-AC5E84711DF8}" dt="2024-06-12T20:40:17.315" v="88" actId="47"/>
        <pc:sldMkLst>
          <pc:docMk/>
          <pc:sldMk cId="2281046783" sldId="587"/>
        </pc:sldMkLst>
        <pc:spChg chg="del mod">
          <ac:chgData name="ِAwatef B" userId="4c3a533462edbdd8" providerId="LiveId" clId="{23846BD0-296C-4CF6-B6F2-AC5E84711DF8}" dt="2024-06-12T20:39:36.857" v="69"/>
          <ac:spMkLst>
            <pc:docMk/>
            <pc:sldMk cId="2281046783" sldId="587"/>
            <ac:spMk id="48" creationId="{00000000-0000-0000-0000-000000000000}"/>
          </ac:spMkLst>
        </pc:spChg>
        <pc:picChg chg="del">
          <ac:chgData name="ِAwatef B" userId="4c3a533462edbdd8" providerId="LiveId" clId="{23846BD0-296C-4CF6-B6F2-AC5E84711DF8}" dt="2024-06-12T20:40:12.143" v="87" actId="21"/>
          <ac:picMkLst>
            <pc:docMk/>
            <pc:sldMk cId="2281046783" sldId="587"/>
            <ac:picMk id="6" creationId="{1642EA31-64AE-C5D9-12F2-D0CC5F67410D}"/>
          </ac:picMkLst>
        </pc:picChg>
      </pc:sldChg>
      <pc:sldChg chg="addSp modSp mod modAnim">
        <pc:chgData name="ِAwatef B" userId="4c3a533462edbdd8" providerId="LiveId" clId="{23846BD0-296C-4CF6-B6F2-AC5E84711DF8}" dt="2024-06-12T20:40:28.276" v="91"/>
        <pc:sldMkLst>
          <pc:docMk/>
          <pc:sldMk cId="1944323381" sldId="588"/>
        </pc:sldMkLst>
        <pc:spChg chg="mod">
          <ac:chgData name="ِAwatef B" userId="4c3a533462edbdd8" providerId="LiveId" clId="{23846BD0-296C-4CF6-B6F2-AC5E84711DF8}" dt="2024-06-12T20:40:05.612" v="86" actId="113"/>
          <ac:spMkLst>
            <pc:docMk/>
            <pc:sldMk cId="1944323381" sldId="588"/>
            <ac:spMk id="48" creationId="{00000000-0000-0000-0000-000000000000}"/>
          </ac:spMkLst>
        </pc:spChg>
        <pc:picChg chg="add mod">
          <ac:chgData name="ِAwatef B" userId="4c3a533462edbdd8" providerId="LiveId" clId="{23846BD0-296C-4CF6-B6F2-AC5E84711DF8}" dt="2024-06-12T20:40:23.012" v="90" actId="1076"/>
          <ac:picMkLst>
            <pc:docMk/>
            <pc:sldMk cId="1944323381" sldId="588"/>
            <ac:picMk id="4" creationId="{1642EA31-64AE-C5D9-12F2-D0CC5F67410D}"/>
          </ac:picMkLst>
        </pc:picChg>
      </pc:sldChg>
      <pc:sldChg chg="delSp del mod delAnim">
        <pc:chgData name="ِAwatef B" userId="4c3a533462edbdd8" providerId="LiveId" clId="{23846BD0-296C-4CF6-B6F2-AC5E84711DF8}" dt="2024-06-12T22:26:22.257" v="241" actId="47"/>
        <pc:sldMkLst>
          <pc:docMk/>
          <pc:sldMk cId="3554154583" sldId="589"/>
        </pc:sldMkLst>
        <pc:spChg chg="del">
          <ac:chgData name="ِAwatef B" userId="4c3a533462edbdd8" providerId="LiveId" clId="{23846BD0-296C-4CF6-B6F2-AC5E84711DF8}" dt="2024-06-12T22:13:07.029" v="127" actId="21"/>
          <ac:spMkLst>
            <pc:docMk/>
            <pc:sldMk cId="3554154583" sldId="589"/>
            <ac:spMk id="9" creationId="{00000000-0000-0000-0000-000000000000}"/>
          </ac:spMkLst>
        </pc:spChg>
        <pc:picChg chg="del">
          <ac:chgData name="ِAwatef B" userId="4c3a533462edbdd8" providerId="LiveId" clId="{23846BD0-296C-4CF6-B6F2-AC5E84711DF8}" dt="2024-06-12T22:13:07.029" v="127" actId="21"/>
          <ac:picMkLst>
            <pc:docMk/>
            <pc:sldMk cId="3554154583" sldId="589"/>
            <ac:picMk id="3" creationId="{0870C041-BC1A-E67B-B9B3-92B8E0B75EA1}"/>
          </ac:picMkLst>
        </pc:picChg>
      </pc:sldChg>
      <pc:sldChg chg="del">
        <pc:chgData name="ِAwatef B" userId="4c3a533462edbdd8" providerId="LiveId" clId="{23846BD0-296C-4CF6-B6F2-AC5E84711DF8}" dt="2024-06-12T22:12:51.703" v="123" actId="47"/>
        <pc:sldMkLst>
          <pc:docMk/>
          <pc:sldMk cId="2749543591" sldId="590"/>
        </pc:sldMkLst>
      </pc:sldChg>
      <pc:sldChg chg="del">
        <pc:chgData name="ِAwatef B" userId="4c3a533462edbdd8" providerId="LiveId" clId="{23846BD0-296C-4CF6-B6F2-AC5E84711DF8}" dt="2024-06-12T22:12:53.483" v="124" actId="47"/>
        <pc:sldMkLst>
          <pc:docMk/>
          <pc:sldMk cId="893307321" sldId="592"/>
        </pc:sldMkLst>
      </pc:sldChg>
      <pc:sldChg chg="del">
        <pc:chgData name="ِAwatef B" userId="4c3a533462edbdd8" providerId="LiveId" clId="{23846BD0-296C-4CF6-B6F2-AC5E84711DF8}" dt="2024-06-12T22:12:54.693" v="125" actId="47"/>
        <pc:sldMkLst>
          <pc:docMk/>
          <pc:sldMk cId="2337459211" sldId="593"/>
        </pc:sldMkLst>
      </pc:sldChg>
      <pc:sldChg chg="del">
        <pc:chgData name="ِAwatef B" userId="4c3a533462edbdd8" providerId="LiveId" clId="{23846BD0-296C-4CF6-B6F2-AC5E84711DF8}" dt="2024-06-12T22:12:56.254" v="126" actId="47"/>
        <pc:sldMkLst>
          <pc:docMk/>
          <pc:sldMk cId="1730262434" sldId="594"/>
        </pc:sldMkLst>
      </pc:sldChg>
      <pc:sldChg chg="addSp modSp modAnim">
        <pc:chgData name="ِAwatef B" userId="4c3a533462edbdd8" providerId="LiveId" clId="{23846BD0-296C-4CF6-B6F2-AC5E84711DF8}" dt="2024-06-12T22:21:04.469" v="231"/>
        <pc:sldMkLst>
          <pc:docMk/>
          <pc:sldMk cId="1801547963" sldId="602"/>
        </pc:sldMkLst>
        <pc:picChg chg="add mod">
          <ac:chgData name="ِAwatef B" userId="4c3a533462edbdd8" providerId="LiveId" clId="{23846BD0-296C-4CF6-B6F2-AC5E84711DF8}" dt="2024-06-12T22:21:00.437" v="230"/>
          <ac:picMkLst>
            <pc:docMk/>
            <pc:sldMk cId="1801547963" sldId="602"/>
            <ac:picMk id="5" creationId="{33BA3A38-1142-D1B5-F7B9-AAD06DFBA62D}"/>
          </ac:picMkLst>
        </pc:picChg>
      </pc:sldChg>
      <pc:sldChg chg="del">
        <pc:chgData name="ِAwatef B" userId="4c3a533462edbdd8" providerId="LiveId" clId="{23846BD0-296C-4CF6-B6F2-AC5E84711DF8}" dt="2024-06-12T22:20:49.330" v="228" actId="47"/>
        <pc:sldMkLst>
          <pc:docMk/>
          <pc:sldMk cId="557338951" sldId="603"/>
        </pc:sldMkLst>
      </pc:sldChg>
      <pc:sldChg chg="del">
        <pc:chgData name="ِAwatef B" userId="4c3a533462edbdd8" providerId="LiveId" clId="{23846BD0-296C-4CF6-B6F2-AC5E84711DF8}" dt="2024-06-12T22:20:49.330" v="228" actId="47"/>
        <pc:sldMkLst>
          <pc:docMk/>
          <pc:sldMk cId="331325854" sldId="604"/>
        </pc:sldMkLst>
      </pc:sldChg>
      <pc:sldChg chg="del">
        <pc:chgData name="ِAwatef B" userId="4c3a533462edbdd8" providerId="LiveId" clId="{23846BD0-296C-4CF6-B6F2-AC5E84711DF8}" dt="2024-06-12T22:20:49.330" v="228" actId="47"/>
        <pc:sldMkLst>
          <pc:docMk/>
          <pc:sldMk cId="2688024639" sldId="605"/>
        </pc:sldMkLst>
      </pc:sldChg>
      <pc:sldChg chg="del">
        <pc:chgData name="ِAwatef B" userId="4c3a533462edbdd8" providerId="LiveId" clId="{23846BD0-296C-4CF6-B6F2-AC5E84711DF8}" dt="2024-06-12T22:20:49.330" v="228" actId="47"/>
        <pc:sldMkLst>
          <pc:docMk/>
          <pc:sldMk cId="3719073695" sldId="606"/>
        </pc:sldMkLst>
      </pc:sldChg>
      <pc:sldChg chg="del">
        <pc:chgData name="ِAwatef B" userId="4c3a533462edbdd8" providerId="LiveId" clId="{23846BD0-296C-4CF6-B6F2-AC5E84711DF8}" dt="2024-06-12T22:20:49.330" v="228" actId="47"/>
        <pc:sldMkLst>
          <pc:docMk/>
          <pc:sldMk cId="1140833163" sldId="607"/>
        </pc:sldMkLst>
      </pc:sldChg>
      <pc:sldChg chg="addSp delSp modSp mod addAnim delAnim">
        <pc:chgData name="ِAwatef B" userId="4c3a533462edbdd8" providerId="LiveId" clId="{23846BD0-296C-4CF6-B6F2-AC5E84711DF8}" dt="2024-06-12T22:21:08.352" v="233" actId="1076"/>
        <pc:sldMkLst>
          <pc:docMk/>
          <pc:sldMk cId="4050745840" sldId="608"/>
        </pc:sldMkLst>
        <pc:spChg chg="mod">
          <ac:chgData name="ِAwatef B" userId="4c3a533462edbdd8" providerId="LiveId" clId="{23846BD0-296C-4CF6-B6F2-AC5E84711DF8}" dt="2024-06-12T22:16:32.222" v="166" actId="1076"/>
          <ac:spMkLst>
            <pc:docMk/>
            <pc:sldMk cId="4050745840" sldId="608"/>
            <ac:spMk id="5" creationId="{E2BA9F03-FD50-8F37-1C5D-E13A47C609F6}"/>
          </ac:spMkLst>
        </pc:spChg>
        <pc:spChg chg="add mod ord">
          <ac:chgData name="ِAwatef B" userId="4c3a533462edbdd8" providerId="LiveId" clId="{23846BD0-296C-4CF6-B6F2-AC5E84711DF8}" dt="2024-06-12T22:16:01.858" v="162" actId="167"/>
          <ac:spMkLst>
            <pc:docMk/>
            <pc:sldMk cId="4050745840" sldId="608"/>
            <ac:spMk id="8" creationId="{7E24909A-493C-D324-6CEF-72BCC2F00A8A}"/>
          </ac:spMkLst>
        </pc:spChg>
        <pc:picChg chg="del">
          <ac:chgData name="ِAwatef B" userId="4c3a533462edbdd8" providerId="LiveId" clId="{23846BD0-296C-4CF6-B6F2-AC5E84711DF8}" dt="2024-06-12T22:15:29.424" v="156" actId="478"/>
          <ac:picMkLst>
            <pc:docMk/>
            <pc:sldMk cId="4050745840" sldId="608"/>
            <ac:picMk id="2" creationId="{5DE9D251-6704-E303-8922-B9BDCDCEB1C1}"/>
          </ac:picMkLst>
        </pc:picChg>
        <pc:picChg chg="add del mod">
          <ac:chgData name="ِAwatef B" userId="4c3a533462edbdd8" providerId="LiveId" clId="{23846BD0-296C-4CF6-B6F2-AC5E84711DF8}" dt="2024-06-12T22:21:08.352" v="233" actId="1076"/>
          <ac:picMkLst>
            <pc:docMk/>
            <pc:sldMk cId="4050745840" sldId="608"/>
            <ac:picMk id="3" creationId="{33BA3A38-1142-D1B5-F7B9-AAD06DFBA62D}"/>
          </ac:picMkLst>
        </pc:picChg>
        <pc:picChg chg="add mod ord">
          <ac:chgData name="ِAwatef B" userId="4c3a533462edbdd8" providerId="LiveId" clId="{23846BD0-296C-4CF6-B6F2-AC5E84711DF8}" dt="2024-06-12T22:16:24.776" v="164" actId="29295"/>
          <ac:picMkLst>
            <pc:docMk/>
            <pc:sldMk cId="4050745840" sldId="608"/>
            <ac:picMk id="6" creationId="{488F8DCF-176F-0CAA-822C-01D63B527D9B}"/>
          </ac:picMkLst>
        </pc:picChg>
      </pc:sldChg>
    </pc:docChg>
  </pc:docChgLst>
  <pc:docChgLst>
    <pc:chgData name="ِAwatef B" userId="4c3a533462edbdd8" providerId="LiveId" clId="{34847B4F-61DD-474B-98D6-1068A37E67C3}"/>
    <pc:docChg chg="undo custSel modSld">
      <pc:chgData name="ِAwatef B" userId="4c3a533462edbdd8" providerId="LiveId" clId="{34847B4F-61DD-474B-98D6-1068A37E67C3}" dt="2024-06-12T20:29:50.738" v="17" actId="21"/>
      <pc:docMkLst>
        <pc:docMk/>
      </pc:docMkLst>
      <pc:sldChg chg="addSp delSp modSp mod addAnim delAnim modAnim">
        <pc:chgData name="ِAwatef B" userId="4c3a533462edbdd8" providerId="LiveId" clId="{34847B4F-61DD-474B-98D6-1068A37E67C3}" dt="2024-06-12T20:29:50.730" v="16"/>
        <pc:sldMkLst>
          <pc:docMk/>
          <pc:sldMk cId="431085864" sldId="550"/>
        </pc:sldMkLst>
        <pc:picChg chg="add del">
          <ac:chgData name="ِAwatef B" userId="4c3a533462edbdd8" providerId="LiveId" clId="{34847B4F-61DD-474B-98D6-1068A37E67C3}" dt="2024-06-12T20:22:24.076" v="5" actId="21"/>
          <ac:picMkLst>
            <pc:docMk/>
            <pc:sldMk cId="431085864" sldId="550"/>
            <ac:picMk id="2" creationId="{3AF8E77C-F05E-1D27-AEA8-75F5BB060D62}"/>
          </ac:picMkLst>
        </pc:picChg>
        <pc:picChg chg="add mod">
          <ac:chgData name="ِAwatef B" userId="4c3a533462edbdd8" providerId="LiveId" clId="{34847B4F-61DD-474B-98D6-1068A37E67C3}" dt="2024-06-12T20:28:25.734" v="7" actId="1076"/>
          <ac:picMkLst>
            <pc:docMk/>
            <pc:sldMk cId="431085864" sldId="550"/>
            <ac:picMk id="3" creationId="{03250990-CEC7-DC89-42AA-A202EDC24C6B}"/>
          </ac:picMkLst>
        </pc:picChg>
        <pc:picChg chg="add mod">
          <ac:chgData name="ِAwatef B" userId="4c3a533462edbdd8" providerId="LiveId" clId="{34847B4F-61DD-474B-98D6-1068A37E67C3}" dt="2024-06-12T20:29:50.552" v="15" actId="1076"/>
          <ac:picMkLst>
            <pc:docMk/>
            <pc:sldMk cId="431085864" sldId="550"/>
            <ac:picMk id="6" creationId="{03250990-CEC7-DC89-42AA-A202EDC24C6B}"/>
          </ac:picMkLst>
        </pc:picChg>
      </pc:sldChg>
      <pc:sldChg chg="addSp delSp mod addAnim delAnim">
        <pc:chgData name="ِAwatef B" userId="4c3a533462edbdd8" providerId="LiveId" clId="{34847B4F-61DD-474B-98D6-1068A37E67C3}" dt="2024-06-12T20:29:50.738" v="17" actId="21"/>
        <pc:sldMkLst>
          <pc:docMk/>
          <pc:sldMk cId="483711830" sldId="581"/>
        </pc:sldMkLst>
        <pc:picChg chg="add del">
          <ac:chgData name="ِAwatef B" userId="4c3a533462edbdd8" providerId="LiveId" clId="{34847B4F-61DD-474B-98D6-1068A37E67C3}" dt="2024-06-12T20:29:50.738" v="17" actId="21"/>
          <ac:picMkLst>
            <pc:docMk/>
            <pc:sldMk cId="483711830" sldId="581"/>
            <ac:picMk id="2" creationId="{03250990-CEC7-DC89-42AA-A202EDC24C6B}"/>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59F0F5-1CDA-4FF3-9C82-47AAB807D36D}" type="doc">
      <dgm:prSet loTypeId="urn:microsoft.com/office/officeart/2005/8/layout/hierarchy1" loCatId="hierarchy" qsTypeId="urn:microsoft.com/office/officeart/2005/8/quickstyle/3d4" qsCatId="3D" csTypeId="urn:microsoft.com/office/officeart/2005/8/colors/colorful1" csCatId="colorful" phldr="1"/>
      <dgm:spPr/>
      <dgm:t>
        <a:bodyPr/>
        <a:lstStyle/>
        <a:p>
          <a:pPr rtl="1"/>
          <a:endParaRPr lang="ar-SA"/>
        </a:p>
      </dgm:t>
    </dgm:pt>
    <dgm:pt modelId="{6422B57F-B811-4974-B132-04C07ADF7A03}">
      <dgm:prSet phldrT="[نص]"/>
      <dgm:spPr/>
      <dgm:t>
        <a:bodyPr/>
        <a:lstStyle/>
        <a:p>
          <a:pPr rtl="1"/>
          <a:r>
            <a:rPr lang="ar-SA" dirty="0">
              <a:latin typeface="A Jannat LT" panose="01000000000000000000" pitchFamily="2" charset="-78"/>
              <a:cs typeface="A Jannat LT" panose="01000000000000000000" pitchFamily="2" charset="-78"/>
            </a:rPr>
            <a:t>عناصر النظام </a:t>
          </a:r>
        </a:p>
      </dgm:t>
    </dgm:pt>
    <dgm:pt modelId="{DFC6B895-A4F7-4CDC-AE11-45F43D2E79D0}" type="parTrans" cxnId="{A9AB20B5-2DBC-42B3-AEDF-DA428E8929F2}">
      <dgm:prSet/>
      <dgm:spPr/>
      <dgm:t>
        <a:bodyPr/>
        <a:lstStyle/>
        <a:p>
          <a:pPr rtl="1"/>
          <a:endParaRPr lang="ar-SA">
            <a:latin typeface="A Jannat LT" panose="01000000000000000000" pitchFamily="2" charset="-78"/>
            <a:cs typeface="A Jannat LT" panose="01000000000000000000" pitchFamily="2" charset="-78"/>
          </a:endParaRPr>
        </a:p>
      </dgm:t>
    </dgm:pt>
    <dgm:pt modelId="{67D6A054-5681-47EE-BA6F-7524DA20CEAE}" type="sibTrans" cxnId="{A9AB20B5-2DBC-42B3-AEDF-DA428E8929F2}">
      <dgm:prSet/>
      <dgm:spPr/>
      <dgm:t>
        <a:bodyPr/>
        <a:lstStyle/>
        <a:p>
          <a:pPr rtl="1"/>
          <a:endParaRPr lang="ar-SA">
            <a:latin typeface="A Jannat LT" panose="01000000000000000000" pitchFamily="2" charset="-78"/>
            <a:cs typeface="A Jannat LT" panose="01000000000000000000" pitchFamily="2" charset="-78"/>
          </a:endParaRPr>
        </a:p>
      </dgm:t>
    </dgm:pt>
    <dgm:pt modelId="{74064F5F-9AC3-458D-B81B-85020D92BA16}">
      <dgm:prSet phldrT="[نص]"/>
      <dgm:spPr/>
      <dgm:t>
        <a:bodyPr/>
        <a:lstStyle/>
        <a:p>
          <a:pPr rtl="1"/>
          <a:r>
            <a:rPr lang="ar-SA" dirty="0">
              <a:latin typeface="A Jannat LT" panose="01000000000000000000" pitchFamily="2" charset="-78"/>
              <a:cs typeface="A Jannat LT" panose="01000000000000000000" pitchFamily="2" charset="-78"/>
            </a:rPr>
            <a:t>الأهداف</a:t>
          </a:r>
        </a:p>
      </dgm:t>
    </dgm:pt>
    <dgm:pt modelId="{1CCCF5BA-809D-4823-9986-B505698547A4}" type="parTrans" cxnId="{075CBEBC-D132-496E-9046-A28589559030}">
      <dgm:prSet/>
      <dgm:spPr/>
      <dgm:t>
        <a:bodyPr/>
        <a:lstStyle/>
        <a:p>
          <a:pPr rtl="1"/>
          <a:endParaRPr lang="ar-SA">
            <a:latin typeface="A Jannat LT" panose="01000000000000000000" pitchFamily="2" charset="-78"/>
            <a:cs typeface="A Jannat LT" panose="01000000000000000000" pitchFamily="2" charset="-78"/>
          </a:endParaRPr>
        </a:p>
      </dgm:t>
    </dgm:pt>
    <dgm:pt modelId="{45D4AFD2-5493-4DA3-B418-C42BAD1F7B99}" type="sibTrans" cxnId="{075CBEBC-D132-496E-9046-A28589559030}">
      <dgm:prSet/>
      <dgm:spPr/>
      <dgm:t>
        <a:bodyPr/>
        <a:lstStyle/>
        <a:p>
          <a:pPr rtl="1"/>
          <a:endParaRPr lang="ar-SA">
            <a:latin typeface="A Jannat LT" panose="01000000000000000000" pitchFamily="2" charset="-78"/>
            <a:cs typeface="A Jannat LT" panose="01000000000000000000" pitchFamily="2" charset="-78"/>
          </a:endParaRPr>
        </a:p>
      </dgm:t>
    </dgm:pt>
    <dgm:pt modelId="{1511E3FA-7603-4059-A794-54EE2756908F}">
      <dgm:prSet phldrT="[نص]"/>
      <dgm:spPr/>
      <dgm:t>
        <a:bodyPr/>
        <a:lstStyle/>
        <a:p>
          <a:pPr rtl="1"/>
          <a:r>
            <a:rPr lang="ar-SA" dirty="0">
              <a:latin typeface="A Jannat LT" panose="01000000000000000000" pitchFamily="2" charset="-78"/>
              <a:cs typeface="A Jannat LT" panose="01000000000000000000" pitchFamily="2" charset="-78"/>
            </a:rPr>
            <a:t>المحتويات</a:t>
          </a:r>
        </a:p>
      </dgm:t>
    </dgm:pt>
    <dgm:pt modelId="{42A1A953-3079-4D18-8E1D-8C91BC2152B8}" type="parTrans" cxnId="{B3DE453D-40DA-4158-B74A-68D2AA60337B}">
      <dgm:prSet/>
      <dgm:spPr/>
      <dgm:t>
        <a:bodyPr/>
        <a:lstStyle/>
        <a:p>
          <a:pPr rtl="1"/>
          <a:endParaRPr lang="ar-SA">
            <a:latin typeface="A Jannat LT" panose="01000000000000000000" pitchFamily="2" charset="-78"/>
            <a:cs typeface="A Jannat LT" panose="01000000000000000000" pitchFamily="2" charset="-78"/>
          </a:endParaRPr>
        </a:p>
      </dgm:t>
    </dgm:pt>
    <dgm:pt modelId="{77065A74-1F93-49FD-B944-AC4752AFFA20}" type="sibTrans" cxnId="{B3DE453D-40DA-4158-B74A-68D2AA60337B}">
      <dgm:prSet/>
      <dgm:spPr/>
      <dgm:t>
        <a:bodyPr/>
        <a:lstStyle/>
        <a:p>
          <a:pPr rtl="1"/>
          <a:endParaRPr lang="ar-SA">
            <a:latin typeface="A Jannat LT" panose="01000000000000000000" pitchFamily="2" charset="-78"/>
            <a:cs typeface="A Jannat LT" panose="01000000000000000000" pitchFamily="2" charset="-78"/>
          </a:endParaRPr>
        </a:p>
      </dgm:t>
    </dgm:pt>
    <dgm:pt modelId="{CC9F0F9E-524A-43BD-846C-740489E4FF51}">
      <dgm:prSet phldrT="[نص]"/>
      <dgm:spPr/>
      <dgm:t>
        <a:bodyPr/>
        <a:lstStyle/>
        <a:p>
          <a:pPr rtl="1"/>
          <a:r>
            <a:rPr lang="ar-SA" dirty="0">
              <a:latin typeface="A Jannat LT" panose="01000000000000000000" pitchFamily="2" charset="-78"/>
              <a:cs typeface="A Jannat LT" panose="01000000000000000000" pitchFamily="2" charset="-78"/>
            </a:rPr>
            <a:t>العناصر</a:t>
          </a:r>
        </a:p>
      </dgm:t>
    </dgm:pt>
    <dgm:pt modelId="{30E703EE-42CE-45D3-9653-75C06AC23B72}" type="parTrans" cxnId="{BD853A29-3F99-405E-BBBD-1DE531242890}">
      <dgm:prSet/>
      <dgm:spPr/>
      <dgm:t>
        <a:bodyPr/>
        <a:lstStyle/>
        <a:p>
          <a:pPr rtl="1"/>
          <a:endParaRPr lang="ar-SA">
            <a:latin typeface="A Jannat LT" panose="01000000000000000000" pitchFamily="2" charset="-78"/>
            <a:cs typeface="A Jannat LT" panose="01000000000000000000" pitchFamily="2" charset="-78"/>
          </a:endParaRPr>
        </a:p>
      </dgm:t>
    </dgm:pt>
    <dgm:pt modelId="{FDF7E71B-996E-4228-A491-EFFD8803032C}" type="sibTrans" cxnId="{BD853A29-3F99-405E-BBBD-1DE531242890}">
      <dgm:prSet/>
      <dgm:spPr/>
      <dgm:t>
        <a:bodyPr/>
        <a:lstStyle/>
        <a:p>
          <a:pPr rtl="1"/>
          <a:endParaRPr lang="ar-SA">
            <a:latin typeface="A Jannat LT" panose="01000000000000000000" pitchFamily="2" charset="-78"/>
            <a:cs typeface="A Jannat LT" panose="01000000000000000000" pitchFamily="2" charset="-78"/>
          </a:endParaRPr>
        </a:p>
      </dgm:t>
    </dgm:pt>
    <dgm:pt modelId="{DA679AD6-5B3E-4525-8237-9A63CABC6A60}" type="pres">
      <dgm:prSet presAssocID="{A559F0F5-1CDA-4FF3-9C82-47AAB807D36D}" presName="hierChild1" presStyleCnt="0">
        <dgm:presLayoutVars>
          <dgm:chPref val="1"/>
          <dgm:dir val="rev"/>
          <dgm:animOne val="branch"/>
          <dgm:animLvl val="lvl"/>
          <dgm:resizeHandles/>
        </dgm:presLayoutVars>
      </dgm:prSet>
      <dgm:spPr/>
    </dgm:pt>
    <dgm:pt modelId="{DDE7652F-201E-4FB2-A386-2F47E646CA96}" type="pres">
      <dgm:prSet presAssocID="{6422B57F-B811-4974-B132-04C07ADF7A03}" presName="hierRoot1" presStyleCnt="0"/>
      <dgm:spPr/>
    </dgm:pt>
    <dgm:pt modelId="{2FF42404-ADEF-4F7E-9289-268ADAB9A35F}" type="pres">
      <dgm:prSet presAssocID="{6422B57F-B811-4974-B132-04C07ADF7A03}" presName="composite" presStyleCnt="0"/>
      <dgm:spPr/>
    </dgm:pt>
    <dgm:pt modelId="{52FE6BD3-1BC3-4A4A-A1C3-87E93F81F49F}" type="pres">
      <dgm:prSet presAssocID="{6422B57F-B811-4974-B132-04C07ADF7A03}" presName="background" presStyleLbl="node0" presStyleIdx="0" presStyleCnt="1"/>
      <dgm:spPr/>
    </dgm:pt>
    <dgm:pt modelId="{43A2CCB3-46DC-4D7D-8620-36036FD69F60}" type="pres">
      <dgm:prSet presAssocID="{6422B57F-B811-4974-B132-04C07ADF7A03}" presName="text" presStyleLbl="fgAcc0" presStyleIdx="0" presStyleCnt="1" custScaleX="126051" custScaleY="68066">
        <dgm:presLayoutVars>
          <dgm:chPref val="3"/>
        </dgm:presLayoutVars>
      </dgm:prSet>
      <dgm:spPr/>
    </dgm:pt>
    <dgm:pt modelId="{6C51C2F3-9897-4175-8718-BBECB30D22C4}" type="pres">
      <dgm:prSet presAssocID="{6422B57F-B811-4974-B132-04C07ADF7A03}" presName="hierChild2" presStyleCnt="0"/>
      <dgm:spPr/>
    </dgm:pt>
    <dgm:pt modelId="{2F0B429B-3CAD-4AF1-AE6B-6E7DA36DA87C}" type="pres">
      <dgm:prSet presAssocID="{1CCCF5BA-809D-4823-9986-B505698547A4}" presName="Name10" presStyleLbl="parChTrans1D2" presStyleIdx="0" presStyleCnt="3"/>
      <dgm:spPr/>
    </dgm:pt>
    <dgm:pt modelId="{E1BC4523-9AD4-4313-9D98-D6756FE35949}" type="pres">
      <dgm:prSet presAssocID="{74064F5F-9AC3-458D-B81B-85020D92BA16}" presName="hierRoot2" presStyleCnt="0"/>
      <dgm:spPr/>
    </dgm:pt>
    <dgm:pt modelId="{C56E68A5-E67E-4361-9132-8D4134DA4C75}" type="pres">
      <dgm:prSet presAssocID="{74064F5F-9AC3-458D-B81B-85020D92BA16}" presName="composite2" presStyleCnt="0"/>
      <dgm:spPr/>
    </dgm:pt>
    <dgm:pt modelId="{F2E9EB97-6B46-49B8-A1F6-19C36822AB29}" type="pres">
      <dgm:prSet presAssocID="{74064F5F-9AC3-458D-B81B-85020D92BA16}" presName="background2" presStyleLbl="node2" presStyleIdx="0" presStyleCnt="3"/>
      <dgm:spPr/>
    </dgm:pt>
    <dgm:pt modelId="{A974E2D7-CF67-40F9-8302-11F1845D7E95}" type="pres">
      <dgm:prSet presAssocID="{74064F5F-9AC3-458D-B81B-85020D92BA16}" presName="text2" presStyleLbl="fgAcc2" presStyleIdx="0" presStyleCnt="3" custScaleY="58692" custLinFactNeighborX="380">
        <dgm:presLayoutVars>
          <dgm:chPref val="3"/>
        </dgm:presLayoutVars>
      </dgm:prSet>
      <dgm:spPr/>
    </dgm:pt>
    <dgm:pt modelId="{6823511C-7897-42C7-A730-57873508EC2E}" type="pres">
      <dgm:prSet presAssocID="{74064F5F-9AC3-458D-B81B-85020D92BA16}" presName="hierChild3" presStyleCnt="0"/>
      <dgm:spPr/>
    </dgm:pt>
    <dgm:pt modelId="{3675085F-0CF8-45D1-9CFC-04AAE3B0EDFB}" type="pres">
      <dgm:prSet presAssocID="{30E703EE-42CE-45D3-9653-75C06AC23B72}" presName="Name10" presStyleLbl="parChTrans1D2" presStyleIdx="1" presStyleCnt="3"/>
      <dgm:spPr/>
    </dgm:pt>
    <dgm:pt modelId="{43620E10-4041-4AB7-B019-BE6ED75649B0}" type="pres">
      <dgm:prSet presAssocID="{CC9F0F9E-524A-43BD-846C-740489E4FF51}" presName="hierRoot2" presStyleCnt="0"/>
      <dgm:spPr/>
    </dgm:pt>
    <dgm:pt modelId="{C9652B7E-AAD1-454F-96BE-9634C8247064}" type="pres">
      <dgm:prSet presAssocID="{CC9F0F9E-524A-43BD-846C-740489E4FF51}" presName="composite2" presStyleCnt="0"/>
      <dgm:spPr/>
    </dgm:pt>
    <dgm:pt modelId="{1DE96A18-B436-4D9E-8644-8BAF058064A3}" type="pres">
      <dgm:prSet presAssocID="{CC9F0F9E-524A-43BD-846C-740489E4FF51}" presName="background2" presStyleLbl="node2" presStyleIdx="1" presStyleCnt="3"/>
      <dgm:spPr/>
    </dgm:pt>
    <dgm:pt modelId="{F8B6333F-232B-48C7-890F-6DFBCEACD921}" type="pres">
      <dgm:prSet presAssocID="{CC9F0F9E-524A-43BD-846C-740489E4FF51}" presName="text2" presStyleLbl="fgAcc2" presStyleIdx="1" presStyleCnt="3" custScaleY="61018">
        <dgm:presLayoutVars>
          <dgm:chPref val="3"/>
        </dgm:presLayoutVars>
      </dgm:prSet>
      <dgm:spPr/>
    </dgm:pt>
    <dgm:pt modelId="{A3CE6389-5683-44F4-AFC6-EFC84AE1AB37}" type="pres">
      <dgm:prSet presAssocID="{CC9F0F9E-524A-43BD-846C-740489E4FF51}" presName="hierChild3" presStyleCnt="0"/>
      <dgm:spPr/>
    </dgm:pt>
    <dgm:pt modelId="{70958163-15D2-45FE-A571-1C1E6BCEAD48}" type="pres">
      <dgm:prSet presAssocID="{42A1A953-3079-4D18-8E1D-8C91BC2152B8}" presName="Name10" presStyleLbl="parChTrans1D2" presStyleIdx="2" presStyleCnt="3"/>
      <dgm:spPr/>
    </dgm:pt>
    <dgm:pt modelId="{904FC1D2-1291-4076-9161-4FC9D820DBC7}" type="pres">
      <dgm:prSet presAssocID="{1511E3FA-7603-4059-A794-54EE2756908F}" presName="hierRoot2" presStyleCnt="0"/>
      <dgm:spPr/>
    </dgm:pt>
    <dgm:pt modelId="{6E7A0CF6-103B-4D73-BD9D-0D0EA1E73924}" type="pres">
      <dgm:prSet presAssocID="{1511E3FA-7603-4059-A794-54EE2756908F}" presName="composite2" presStyleCnt="0"/>
      <dgm:spPr/>
    </dgm:pt>
    <dgm:pt modelId="{BB3AEC5E-8254-47D5-8627-00AC3D2EA327}" type="pres">
      <dgm:prSet presAssocID="{1511E3FA-7603-4059-A794-54EE2756908F}" presName="background2" presStyleLbl="node2" presStyleIdx="2" presStyleCnt="3"/>
      <dgm:spPr/>
    </dgm:pt>
    <dgm:pt modelId="{C5378F4A-B3CF-41A3-AD4F-08D5464266D4}" type="pres">
      <dgm:prSet presAssocID="{1511E3FA-7603-4059-A794-54EE2756908F}" presName="text2" presStyleLbl="fgAcc2" presStyleIdx="2" presStyleCnt="3" custScaleY="59821" custLinFactNeighborX="-11491">
        <dgm:presLayoutVars>
          <dgm:chPref val="3"/>
        </dgm:presLayoutVars>
      </dgm:prSet>
      <dgm:spPr/>
    </dgm:pt>
    <dgm:pt modelId="{EBD8C117-8CF4-4F3E-8D0D-639B27B4A676}" type="pres">
      <dgm:prSet presAssocID="{1511E3FA-7603-4059-A794-54EE2756908F}" presName="hierChild3" presStyleCnt="0"/>
      <dgm:spPr/>
    </dgm:pt>
  </dgm:ptLst>
  <dgm:cxnLst>
    <dgm:cxn modelId="{2A038508-EB72-4972-B8EB-0090AAD9D1B3}" type="presOf" srcId="{CC9F0F9E-524A-43BD-846C-740489E4FF51}" destId="{F8B6333F-232B-48C7-890F-6DFBCEACD921}" srcOrd="0" destOrd="0" presId="urn:microsoft.com/office/officeart/2005/8/layout/hierarchy1"/>
    <dgm:cxn modelId="{C78D930A-FAD2-4A0E-A83A-71749C22274A}" type="presOf" srcId="{42A1A953-3079-4D18-8E1D-8C91BC2152B8}" destId="{70958163-15D2-45FE-A571-1C1E6BCEAD48}" srcOrd="0" destOrd="0" presId="urn:microsoft.com/office/officeart/2005/8/layout/hierarchy1"/>
    <dgm:cxn modelId="{8C454F19-9EE5-4EFA-8599-2AA6E5ABC5F2}" type="presOf" srcId="{74064F5F-9AC3-458D-B81B-85020D92BA16}" destId="{A974E2D7-CF67-40F9-8302-11F1845D7E95}" srcOrd="0" destOrd="0" presId="urn:microsoft.com/office/officeart/2005/8/layout/hierarchy1"/>
    <dgm:cxn modelId="{BD853A29-3F99-405E-BBBD-1DE531242890}" srcId="{6422B57F-B811-4974-B132-04C07ADF7A03}" destId="{CC9F0F9E-524A-43BD-846C-740489E4FF51}" srcOrd="1" destOrd="0" parTransId="{30E703EE-42CE-45D3-9653-75C06AC23B72}" sibTransId="{FDF7E71B-996E-4228-A491-EFFD8803032C}"/>
    <dgm:cxn modelId="{B3DE453D-40DA-4158-B74A-68D2AA60337B}" srcId="{6422B57F-B811-4974-B132-04C07ADF7A03}" destId="{1511E3FA-7603-4059-A794-54EE2756908F}" srcOrd="2" destOrd="0" parTransId="{42A1A953-3079-4D18-8E1D-8C91BC2152B8}" sibTransId="{77065A74-1F93-49FD-B944-AC4752AFFA20}"/>
    <dgm:cxn modelId="{7DCD0945-E90B-4D64-A2B2-229A2A5C8E97}" type="presOf" srcId="{1511E3FA-7603-4059-A794-54EE2756908F}" destId="{C5378F4A-B3CF-41A3-AD4F-08D5464266D4}" srcOrd="0" destOrd="0" presId="urn:microsoft.com/office/officeart/2005/8/layout/hierarchy1"/>
    <dgm:cxn modelId="{36F56549-A211-4A90-B6C0-2345FCCC907F}" type="presOf" srcId="{A559F0F5-1CDA-4FF3-9C82-47AAB807D36D}" destId="{DA679AD6-5B3E-4525-8237-9A63CABC6A60}" srcOrd="0" destOrd="0" presId="urn:microsoft.com/office/officeart/2005/8/layout/hierarchy1"/>
    <dgm:cxn modelId="{03F5B28D-5150-4BBB-AB5F-9EDA90367D4A}" type="presOf" srcId="{30E703EE-42CE-45D3-9653-75C06AC23B72}" destId="{3675085F-0CF8-45D1-9CFC-04AAE3B0EDFB}" srcOrd="0" destOrd="0" presId="urn:microsoft.com/office/officeart/2005/8/layout/hierarchy1"/>
    <dgm:cxn modelId="{A9AB20B5-2DBC-42B3-AEDF-DA428E8929F2}" srcId="{A559F0F5-1CDA-4FF3-9C82-47AAB807D36D}" destId="{6422B57F-B811-4974-B132-04C07ADF7A03}" srcOrd="0" destOrd="0" parTransId="{DFC6B895-A4F7-4CDC-AE11-45F43D2E79D0}" sibTransId="{67D6A054-5681-47EE-BA6F-7524DA20CEAE}"/>
    <dgm:cxn modelId="{075CBEBC-D132-496E-9046-A28589559030}" srcId="{6422B57F-B811-4974-B132-04C07ADF7A03}" destId="{74064F5F-9AC3-458D-B81B-85020D92BA16}" srcOrd="0" destOrd="0" parTransId="{1CCCF5BA-809D-4823-9986-B505698547A4}" sibTransId="{45D4AFD2-5493-4DA3-B418-C42BAD1F7B99}"/>
    <dgm:cxn modelId="{F7218ED7-B954-4471-9FBF-A7FBACF97927}" type="presOf" srcId="{1CCCF5BA-809D-4823-9986-B505698547A4}" destId="{2F0B429B-3CAD-4AF1-AE6B-6E7DA36DA87C}" srcOrd="0" destOrd="0" presId="urn:microsoft.com/office/officeart/2005/8/layout/hierarchy1"/>
    <dgm:cxn modelId="{007D83EE-F7DD-4D7C-8AFC-886FFA9F19B1}" type="presOf" srcId="{6422B57F-B811-4974-B132-04C07ADF7A03}" destId="{43A2CCB3-46DC-4D7D-8620-36036FD69F60}" srcOrd="0" destOrd="0" presId="urn:microsoft.com/office/officeart/2005/8/layout/hierarchy1"/>
    <dgm:cxn modelId="{E63F79B2-7EB5-4444-A7A9-CACF2183C8F6}" type="presParOf" srcId="{DA679AD6-5B3E-4525-8237-9A63CABC6A60}" destId="{DDE7652F-201E-4FB2-A386-2F47E646CA96}" srcOrd="0" destOrd="0" presId="urn:microsoft.com/office/officeart/2005/8/layout/hierarchy1"/>
    <dgm:cxn modelId="{CD149A7B-8AC0-45FF-8AED-6130C97EED21}" type="presParOf" srcId="{DDE7652F-201E-4FB2-A386-2F47E646CA96}" destId="{2FF42404-ADEF-4F7E-9289-268ADAB9A35F}" srcOrd="0" destOrd="0" presId="urn:microsoft.com/office/officeart/2005/8/layout/hierarchy1"/>
    <dgm:cxn modelId="{26BCC44E-D525-4EFC-9009-7C08A928DB54}" type="presParOf" srcId="{2FF42404-ADEF-4F7E-9289-268ADAB9A35F}" destId="{52FE6BD3-1BC3-4A4A-A1C3-87E93F81F49F}" srcOrd="0" destOrd="0" presId="urn:microsoft.com/office/officeart/2005/8/layout/hierarchy1"/>
    <dgm:cxn modelId="{049AA88F-B35E-4B5A-ABAB-FF6998D94114}" type="presParOf" srcId="{2FF42404-ADEF-4F7E-9289-268ADAB9A35F}" destId="{43A2CCB3-46DC-4D7D-8620-36036FD69F60}" srcOrd="1" destOrd="0" presId="urn:microsoft.com/office/officeart/2005/8/layout/hierarchy1"/>
    <dgm:cxn modelId="{C5C924F5-DFFF-4A40-99F6-157D862E0CDA}" type="presParOf" srcId="{DDE7652F-201E-4FB2-A386-2F47E646CA96}" destId="{6C51C2F3-9897-4175-8718-BBECB30D22C4}" srcOrd="1" destOrd="0" presId="urn:microsoft.com/office/officeart/2005/8/layout/hierarchy1"/>
    <dgm:cxn modelId="{79F97075-D3D6-468D-A98A-DFECDDECEA23}" type="presParOf" srcId="{6C51C2F3-9897-4175-8718-BBECB30D22C4}" destId="{2F0B429B-3CAD-4AF1-AE6B-6E7DA36DA87C}" srcOrd="0" destOrd="0" presId="urn:microsoft.com/office/officeart/2005/8/layout/hierarchy1"/>
    <dgm:cxn modelId="{6045C3B4-F86E-4677-BC12-D075B687E4D5}" type="presParOf" srcId="{6C51C2F3-9897-4175-8718-BBECB30D22C4}" destId="{E1BC4523-9AD4-4313-9D98-D6756FE35949}" srcOrd="1" destOrd="0" presId="urn:microsoft.com/office/officeart/2005/8/layout/hierarchy1"/>
    <dgm:cxn modelId="{A9C92324-08E1-469A-9400-4D59CB563380}" type="presParOf" srcId="{E1BC4523-9AD4-4313-9D98-D6756FE35949}" destId="{C56E68A5-E67E-4361-9132-8D4134DA4C75}" srcOrd="0" destOrd="0" presId="urn:microsoft.com/office/officeart/2005/8/layout/hierarchy1"/>
    <dgm:cxn modelId="{CF8AB038-08F4-44B4-8A44-5455CA32A741}" type="presParOf" srcId="{C56E68A5-E67E-4361-9132-8D4134DA4C75}" destId="{F2E9EB97-6B46-49B8-A1F6-19C36822AB29}" srcOrd="0" destOrd="0" presId="urn:microsoft.com/office/officeart/2005/8/layout/hierarchy1"/>
    <dgm:cxn modelId="{8FA331FB-F847-4951-8A6F-75DA881B1066}" type="presParOf" srcId="{C56E68A5-E67E-4361-9132-8D4134DA4C75}" destId="{A974E2D7-CF67-40F9-8302-11F1845D7E95}" srcOrd="1" destOrd="0" presId="urn:microsoft.com/office/officeart/2005/8/layout/hierarchy1"/>
    <dgm:cxn modelId="{7A060325-0A3C-4959-AB41-E2BD7D9BF073}" type="presParOf" srcId="{E1BC4523-9AD4-4313-9D98-D6756FE35949}" destId="{6823511C-7897-42C7-A730-57873508EC2E}" srcOrd="1" destOrd="0" presId="urn:microsoft.com/office/officeart/2005/8/layout/hierarchy1"/>
    <dgm:cxn modelId="{2DC75E66-3FB6-44EF-9692-C1D47F304184}" type="presParOf" srcId="{6C51C2F3-9897-4175-8718-BBECB30D22C4}" destId="{3675085F-0CF8-45D1-9CFC-04AAE3B0EDFB}" srcOrd="2" destOrd="0" presId="urn:microsoft.com/office/officeart/2005/8/layout/hierarchy1"/>
    <dgm:cxn modelId="{52CD3A00-A450-4696-9A01-238EB125A4FC}" type="presParOf" srcId="{6C51C2F3-9897-4175-8718-BBECB30D22C4}" destId="{43620E10-4041-4AB7-B019-BE6ED75649B0}" srcOrd="3" destOrd="0" presId="urn:microsoft.com/office/officeart/2005/8/layout/hierarchy1"/>
    <dgm:cxn modelId="{F47A1304-E7D8-42BE-86DA-7BF390A17F69}" type="presParOf" srcId="{43620E10-4041-4AB7-B019-BE6ED75649B0}" destId="{C9652B7E-AAD1-454F-96BE-9634C8247064}" srcOrd="0" destOrd="0" presId="urn:microsoft.com/office/officeart/2005/8/layout/hierarchy1"/>
    <dgm:cxn modelId="{12CFE628-52F4-46DE-A315-60AC0E2510F6}" type="presParOf" srcId="{C9652B7E-AAD1-454F-96BE-9634C8247064}" destId="{1DE96A18-B436-4D9E-8644-8BAF058064A3}" srcOrd="0" destOrd="0" presId="urn:microsoft.com/office/officeart/2005/8/layout/hierarchy1"/>
    <dgm:cxn modelId="{F093858A-96A2-4757-AE90-6E71667828EF}" type="presParOf" srcId="{C9652B7E-AAD1-454F-96BE-9634C8247064}" destId="{F8B6333F-232B-48C7-890F-6DFBCEACD921}" srcOrd="1" destOrd="0" presId="urn:microsoft.com/office/officeart/2005/8/layout/hierarchy1"/>
    <dgm:cxn modelId="{27AD9B15-D1B3-481B-9B7B-AA7AED5BBA41}" type="presParOf" srcId="{43620E10-4041-4AB7-B019-BE6ED75649B0}" destId="{A3CE6389-5683-44F4-AFC6-EFC84AE1AB37}" srcOrd="1" destOrd="0" presId="urn:microsoft.com/office/officeart/2005/8/layout/hierarchy1"/>
    <dgm:cxn modelId="{B3E0588E-9E26-40BC-A47D-EF1BD2F5E303}" type="presParOf" srcId="{6C51C2F3-9897-4175-8718-BBECB30D22C4}" destId="{70958163-15D2-45FE-A571-1C1E6BCEAD48}" srcOrd="4" destOrd="0" presId="urn:microsoft.com/office/officeart/2005/8/layout/hierarchy1"/>
    <dgm:cxn modelId="{376FE6A4-36C0-447B-B774-0C428B9E398C}" type="presParOf" srcId="{6C51C2F3-9897-4175-8718-BBECB30D22C4}" destId="{904FC1D2-1291-4076-9161-4FC9D820DBC7}" srcOrd="5" destOrd="0" presId="urn:microsoft.com/office/officeart/2005/8/layout/hierarchy1"/>
    <dgm:cxn modelId="{330D137D-BD5E-4824-B475-7E7D21E15259}" type="presParOf" srcId="{904FC1D2-1291-4076-9161-4FC9D820DBC7}" destId="{6E7A0CF6-103B-4D73-BD9D-0D0EA1E73924}" srcOrd="0" destOrd="0" presId="urn:microsoft.com/office/officeart/2005/8/layout/hierarchy1"/>
    <dgm:cxn modelId="{EECFBEE5-1A20-4C21-A4D9-861BCD9C8866}" type="presParOf" srcId="{6E7A0CF6-103B-4D73-BD9D-0D0EA1E73924}" destId="{BB3AEC5E-8254-47D5-8627-00AC3D2EA327}" srcOrd="0" destOrd="0" presId="urn:microsoft.com/office/officeart/2005/8/layout/hierarchy1"/>
    <dgm:cxn modelId="{C4FAEC86-BAD7-41CC-ACC6-19E5B8877275}" type="presParOf" srcId="{6E7A0CF6-103B-4D73-BD9D-0D0EA1E73924}" destId="{C5378F4A-B3CF-41A3-AD4F-08D5464266D4}" srcOrd="1" destOrd="0" presId="urn:microsoft.com/office/officeart/2005/8/layout/hierarchy1"/>
    <dgm:cxn modelId="{D2309166-EF24-4998-9AC6-882A1B64C6F6}" type="presParOf" srcId="{904FC1D2-1291-4076-9161-4FC9D820DBC7}" destId="{EBD8C117-8CF4-4F3E-8D0D-639B27B4A676}"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5" csCatId="accent5" phldr="1"/>
      <dgm:spPr/>
      <dgm:t>
        <a:bodyPr/>
        <a:lstStyle/>
        <a:p>
          <a:pPr rtl="1"/>
          <a:endParaRPr lang="ar-SA"/>
        </a:p>
      </dgm:t>
    </dgm:pt>
    <dgm:pt modelId="{CBDB180D-79AC-4933-9151-5D983FA92440}">
      <dgm:prSet phldrT="[نص]" custT="1"/>
      <dgm:spPr/>
      <dgm:t>
        <a:bodyPr/>
        <a:lstStyle/>
        <a:p>
          <a:pPr algn="ctr" rtl="1"/>
          <a:r>
            <a:rPr kumimoji="0" lang="ar-SA" sz="1800" b="0" i="0" u="none" strike="noStrike" kern="1200" cap="none" spc="0" normalizeH="0" baseline="0" noProof="0">
              <a:ln/>
              <a:effectLst/>
              <a:uLnTx/>
              <a:uFillTx/>
              <a:latin typeface="Alexandria Light" pitchFamily="2" charset="-78"/>
              <a:ea typeface="+mn-ea"/>
              <a:cs typeface="Alexandria Light" pitchFamily="2" charset="-78"/>
            </a:rPr>
            <a:t>المقوّم</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A3560186-D370-4F8F-90E4-EC4CE6BA21CD}">
      <dgm:prSet phldrT="[نص]" custT="1"/>
      <dgm:spPr/>
      <dgm:t>
        <a:bodyPr/>
        <a:lstStyle/>
        <a:p>
          <a:pPr algn="ctr" rtl="1"/>
          <a:r>
            <a:rPr kumimoji="0" lang="ar-SA" sz="1800" b="0" i="0" u="none" strike="noStrike" kern="1200" cap="none" spc="0" normalizeH="0" baseline="0" dirty="0">
              <a:ln/>
              <a:effectLst/>
              <a:uLnTx/>
              <a:uFillTx/>
              <a:latin typeface="Alexandria Light" pitchFamily="2" charset="-78"/>
              <a:ea typeface="+mn-ea"/>
              <a:cs typeface="Alexandria Light" pitchFamily="2" charset="-78"/>
            </a:rPr>
            <a:t>المدرّس</a:t>
          </a: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dgm:t>
        <a:bodyPr/>
        <a:lstStyle/>
        <a:p>
          <a:pPr algn="ctr" rtl="1"/>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المصمّم</a:t>
          </a:r>
          <a:r>
            <a:rPr kumimoji="0" lang="ar-SA" sz="3200" b="0" i="0" u="none" strike="noStrike" kern="1200" cap="none" spc="0" normalizeH="0" baseline="0" noProof="0" dirty="0">
              <a:ln/>
              <a:effectLst/>
              <a:uLnTx/>
              <a:uFillTx/>
              <a:latin typeface="Alexandria Light" pitchFamily="2" charset="-78"/>
              <a:ea typeface="+mn-ea"/>
              <a:cs typeface="Alexandria Light" pitchFamily="2" charset="-78"/>
            </a:rPr>
            <a:t> </a:t>
          </a: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التدريسي</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34D95924-5A67-4FA3-AB01-EA94543B8176}">
      <dgm:prSet phldrT="[نص]" custT="1"/>
      <dgm:spPr/>
      <dgm:t>
        <a:bodyPr/>
        <a:lstStyle/>
        <a:p>
          <a:pPr algn="ctr" rtl="1"/>
          <a:r>
            <a:rPr kumimoji="0" lang="ar-SA" sz="1800" b="0" i="0" u="none" strike="noStrike" kern="1200" cap="none" spc="0" normalizeH="0" baseline="0">
              <a:ln/>
              <a:effectLst/>
              <a:uLnTx/>
              <a:uFillTx/>
              <a:latin typeface="Alexandria Light" pitchFamily="2" charset="-78"/>
              <a:ea typeface="+mn-ea"/>
              <a:cs typeface="Alexandria Light" pitchFamily="2" charset="-78"/>
            </a:rPr>
            <a:t>اختصاصي الموضوع</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pt>
    <dgm:pt modelId="{92590878-D695-427A-BD4E-CEA8664B3E86}" type="pres">
      <dgm:prSet presAssocID="{CBDB180D-79AC-4933-9151-5D983FA92440}" presName="node" presStyleLbl="node1" presStyleIdx="0" presStyleCnt="4">
        <dgm:presLayoutVars>
          <dgm:bulletEnabled val="1"/>
        </dgm:presLayoutVars>
      </dgm:prSet>
      <dgm:spPr/>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4">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4" custLinFactNeighborX="126" custLinFactNeighborY="-240">
        <dgm:presLayoutVars>
          <dgm:bulletEnabled val="1"/>
        </dgm:presLayoutVars>
      </dgm:prSet>
      <dgm:spPr/>
    </dgm:pt>
  </dgm:ptLst>
  <dgm:cxnLst>
    <dgm:cxn modelId="{86482037-4E6D-4A8E-A219-02450C7115F2}" srcId="{775E222A-5CB0-4D83-9082-AD20C3100211}" destId="{A3560186-D370-4F8F-90E4-EC4CE6BA21CD}" srcOrd="2"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025F6887-CD96-4204-A0A6-B07C9C805223}" type="presOf" srcId="{CBDB180D-79AC-4933-9151-5D983FA92440}" destId="{92590878-D695-427A-BD4E-CEA8664B3E86}"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1" destOrd="0" parTransId="{E2562197-C1AD-4D9A-8057-5BDB0EA920B8}" sibTransId="{C558F5F8-9603-4988-95CA-7772A559A48D}"/>
    <dgm:cxn modelId="{28B757F2-8701-4EE3-8776-60D4C18A2B21}" srcId="{775E222A-5CB0-4D83-9082-AD20C3100211}" destId="{7D8EE7C7-A1F2-4710-8084-9F57E5D7DCCC}" srcOrd="3" destOrd="0" parTransId="{17924703-6059-40A3-B197-4C756E34238A}" sibTransId="{D5B6645B-0C59-4A11-807A-AD7A184B3CA3}"/>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460031-461D-4CE9-940B-7EA3C87C94C1}" type="doc">
      <dgm:prSet loTypeId="urn:microsoft.com/office/officeart/2005/8/layout/process4" loCatId="process" qsTypeId="urn:microsoft.com/office/officeart/2005/8/quickstyle/simple1" qsCatId="simple" csTypeId="urn:microsoft.com/office/officeart/2005/8/colors/accent1_5" csCatId="accent1" phldr="1"/>
      <dgm:spPr/>
      <dgm:t>
        <a:bodyPr/>
        <a:lstStyle/>
        <a:p>
          <a:pPr rtl="1"/>
          <a:endParaRPr lang="ar-SA"/>
        </a:p>
      </dgm:t>
    </dgm:pt>
    <dgm:pt modelId="{960DFBC2-85C6-4F64-B9CF-98DFD40E62FE}">
      <dgm:prSet phldrT="[نص]" custT="1"/>
      <dgm:spPr>
        <a:solidFill>
          <a:schemeClr val="accent5">
            <a:alpha val="50000"/>
          </a:schemeClr>
        </a:solidFill>
      </dgm:spPr>
      <dgm:t>
        <a:bodyPr/>
        <a:lstStyle/>
        <a:p>
          <a:pPr rtl="1"/>
          <a:r>
            <a:rPr lang="ar-SA" sz="1800" b="1" dirty="0">
              <a:latin typeface="Alexandria Light" pitchFamily="2" charset="-78"/>
              <a:cs typeface="Alexandria Light" pitchFamily="2" charset="-78"/>
            </a:rPr>
            <a:t>التحليل</a:t>
          </a:r>
          <a:endParaRPr lang="ar-SA" sz="1700" b="1" dirty="0">
            <a:latin typeface="Alexandria Light" pitchFamily="2" charset="-78"/>
            <a:cs typeface="Alexandria Light" pitchFamily="2" charset="-78"/>
          </a:endParaRPr>
        </a:p>
      </dgm:t>
    </dgm:pt>
    <dgm:pt modelId="{AB00B9E7-DD26-4924-8292-D8BC4318272E}" type="parTrans" cxnId="{D92BC3F0-C740-4D04-98F6-40305689E978}">
      <dgm:prSet/>
      <dgm:spPr/>
      <dgm:t>
        <a:bodyPr/>
        <a:lstStyle/>
        <a:p>
          <a:pPr rtl="1"/>
          <a:endParaRPr lang="ar-SA"/>
        </a:p>
      </dgm:t>
    </dgm:pt>
    <dgm:pt modelId="{6A42E55F-B614-41D0-BF54-6E80E2E1F6D5}" type="sibTrans" cxnId="{D92BC3F0-C740-4D04-98F6-40305689E978}">
      <dgm:prSet/>
      <dgm:spPr/>
      <dgm:t>
        <a:bodyPr/>
        <a:lstStyle/>
        <a:p>
          <a:pPr rtl="1"/>
          <a:endParaRPr lang="ar-SA"/>
        </a:p>
      </dgm:t>
    </dgm:pt>
    <dgm:pt modelId="{2E2E54A0-4F15-4C4C-A54D-25B4B46649E3}">
      <dgm:prSet phldrT="[نص]" custT="1"/>
      <dgm:spPr>
        <a:solidFill>
          <a:schemeClr val="accent5">
            <a:alpha val="6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الإعداد</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والتطوير</a:t>
          </a:r>
        </a:p>
      </dgm:t>
    </dgm:pt>
    <dgm:pt modelId="{31DC5973-BE25-4030-AACF-1877F0EE69EC}" type="parTrans" cxnId="{0E6EE68D-D5EF-4AF5-B433-51D810B14961}">
      <dgm:prSet/>
      <dgm:spPr/>
      <dgm:t>
        <a:bodyPr/>
        <a:lstStyle/>
        <a:p>
          <a:pPr rtl="1"/>
          <a:endParaRPr lang="ar-SA"/>
        </a:p>
      </dgm:t>
    </dgm:pt>
    <dgm:pt modelId="{D0C7B622-CE74-4636-8FB4-4ECEFE7F6585}" type="sibTrans" cxnId="{0E6EE68D-D5EF-4AF5-B433-51D810B14961}">
      <dgm:prSet/>
      <dgm:spPr/>
      <dgm:t>
        <a:bodyPr/>
        <a:lstStyle/>
        <a:p>
          <a:pPr rtl="1"/>
          <a:endParaRPr lang="ar-SA"/>
        </a:p>
      </dgm:t>
    </dgm:pt>
    <dgm:pt modelId="{CF07BD6B-239F-44BC-B9E6-600545041C8E}">
      <dgm:prSet phldrT="[نص]" custT="1"/>
      <dgm:spPr>
        <a:solidFill>
          <a:schemeClr val="accent5">
            <a:alpha val="90000"/>
          </a:schemeClr>
        </a:solidFill>
      </dgm:spPr>
      <dgm:t>
        <a:bodyPr/>
        <a:lstStyle/>
        <a:p>
          <a:pPr rtl="1"/>
          <a:r>
            <a:rPr lang="ar-SA" sz="1800" b="1" kern="1200" dirty="0">
              <a:latin typeface="Alexandria Light" pitchFamily="2" charset="-78"/>
              <a:cs typeface="Alexandria Light" pitchFamily="2" charset="-78"/>
            </a:rPr>
            <a:t>الت</a:t>
          </a:r>
          <a:r>
            <a:rPr lang="ar-SA" sz="1800" b="1" kern="1200" dirty="0">
              <a:solidFill>
                <a:prstClr val="white"/>
              </a:solidFill>
              <a:latin typeface="Alexandria Light" pitchFamily="2" charset="-78"/>
              <a:ea typeface="+mn-ea"/>
              <a:cs typeface="Alexandria Light" pitchFamily="2" charset="-78"/>
            </a:rPr>
            <a:t>قويم</a:t>
          </a:r>
        </a:p>
      </dgm:t>
    </dgm:pt>
    <dgm:pt modelId="{3B84F116-06FB-4EBF-80B7-8F5B00CD5417}" type="parTrans" cxnId="{B8C43BE0-E664-4F03-89C7-91087D9925FC}">
      <dgm:prSet/>
      <dgm:spPr/>
      <dgm:t>
        <a:bodyPr/>
        <a:lstStyle/>
        <a:p>
          <a:pPr rtl="1"/>
          <a:endParaRPr lang="ar-SA"/>
        </a:p>
      </dgm:t>
    </dgm:pt>
    <dgm:pt modelId="{64910DBF-E3B4-42DA-A5C5-9FE174F1C11A}" type="sibTrans" cxnId="{B8C43BE0-E664-4F03-89C7-91087D9925FC}">
      <dgm:prSet/>
      <dgm:spPr/>
      <dgm:t>
        <a:bodyPr/>
        <a:lstStyle/>
        <a:p>
          <a:pPr rtl="1"/>
          <a:endParaRPr lang="ar-SA"/>
        </a:p>
      </dgm:t>
    </dgm:pt>
    <dgm:pt modelId="{0939F0FC-3351-4FF7-81BE-9947389A3FEF}">
      <dgm:prSet phldrT="[نص]" custT="1"/>
      <dgm:spPr>
        <a:solidFill>
          <a:schemeClr val="accent5">
            <a:alpha val="7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التطبيق</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والتجريب</a:t>
          </a:r>
        </a:p>
      </dgm:t>
    </dgm:pt>
    <dgm:pt modelId="{DC4059A7-D5AB-462E-9A69-CC008BC40FE6}" type="parTrans" cxnId="{87BA71F9-9C08-466F-BEB6-1750C5FE5EA2}">
      <dgm:prSet/>
      <dgm:spPr/>
      <dgm:t>
        <a:bodyPr/>
        <a:lstStyle/>
        <a:p>
          <a:pPr rtl="1"/>
          <a:endParaRPr lang="ar-SA"/>
        </a:p>
      </dgm:t>
    </dgm:pt>
    <dgm:pt modelId="{4AFFE200-42CB-43EF-99B1-40A0E1B7BD8A}" type="sibTrans" cxnId="{87BA71F9-9C08-466F-BEB6-1750C5FE5EA2}">
      <dgm:prSet/>
      <dgm:spPr/>
      <dgm:t>
        <a:bodyPr/>
        <a:lstStyle/>
        <a:p>
          <a:pPr rtl="1"/>
          <a:endParaRPr lang="ar-SA"/>
        </a:p>
      </dgm:t>
    </dgm:pt>
    <dgm:pt modelId="{7753E296-3864-485B-BB27-8056DE7D15AA}">
      <dgm:prSet phldrT="[نص]" custT="1"/>
      <dgm:spPr>
        <a:solidFill>
          <a:schemeClr val="accent5">
            <a:alpha val="8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الاستخدام</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التعميم</a:t>
          </a:r>
          <a:r>
            <a:rPr lang="ar-SA" sz="1700" kern="1200" dirty="0"/>
            <a:t>)</a:t>
          </a:r>
        </a:p>
      </dgm:t>
    </dgm:pt>
    <dgm:pt modelId="{F20550BD-EDA0-4979-A21E-DB075F9388DD}" type="parTrans" cxnId="{BFCD23BD-6FA4-4E29-8BFE-7A857CF390E7}">
      <dgm:prSet/>
      <dgm:spPr/>
      <dgm:t>
        <a:bodyPr/>
        <a:lstStyle/>
        <a:p>
          <a:pPr rtl="1"/>
          <a:endParaRPr lang="ar-SA"/>
        </a:p>
      </dgm:t>
    </dgm:pt>
    <dgm:pt modelId="{5E8FA9A6-5A2C-4656-ACB1-E43C3C40B3C5}" type="sibTrans" cxnId="{BFCD23BD-6FA4-4E29-8BFE-7A857CF390E7}">
      <dgm:prSet/>
      <dgm:spPr/>
      <dgm:t>
        <a:bodyPr/>
        <a:lstStyle/>
        <a:p>
          <a:pPr rtl="1"/>
          <a:endParaRPr lang="ar-SA"/>
        </a:p>
      </dgm:t>
    </dgm:pt>
    <dgm:pt modelId="{9A7086E2-5646-4B6A-BFAC-B99ABE79BF9D}" type="pres">
      <dgm:prSet presAssocID="{C5460031-461D-4CE9-940B-7EA3C87C94C1}" presName="Name0" presStyleCnt="0">
        <dgm:presLayoutVars>
          <dgm:dir/>
          <dgm:animLvl val="lvl"/>
          <dgm:resizeHandles val="exact"/>
        </dgm:presLayoutVars>
      </dgm:prSet>
      <dgm:spPr/>
    </dgm:pt>
    <dgm:pt modelId="{BF063C63-4BF7-4B22-8612-E94BF9DA2016}" type="pres">
      <dgm:prSet presAssocID="{CF07BD6B-239F-44BC-B9E6-600545041C8E}" presName="boxAndChildren" presStyleCnt="0"/>
      <dgm:spPr/>
    </dgm:pt>
    <dgm:pt modelId="{85CCA596-8B63-4D1B-84B4-AF619FF5FBF8}" type="pres">
      <dgm:prSet presAssocID="{CF07BD6B-239F-44BC-B9E6-600545041C8E}" presName="parentTextBox" presStyleLbl="node1" presStyleIdx="0" presStyleCnt="5" custLinFactNeighborX="810" custLinFactNeighborY="340"/>
      <dgm:spPr/>
    </dgm:pt>
    <dgm:pt modelId="{4365444E-944A-4571-BF54-91DD52AB01BE}" type="pres">
      <dgm:prSet presAssocID="{5E8FA9A6-5A2C-4656-ACB1-E43C3C40B3C5}" presName="sp" presStyleCnt="0"/>
      <dgm:spPr/>
    </dgm:pt>
    <dgm:pt modelId="{EE522105-5252-4A6C-BEB0-3D1D993A4FBB}" type="pres">
      <dgm:prSet presAssocID="{7753E296-3864-485B-BB27-8056DE7D15AA}" presName="arrowAndChildren" presStyleCnt="0"/>
      <dgm:spPr/>
    </dgm:pt>
    <dgm:pt modelId="{AC332F70-68E5-43E8-8882-BC912DD32F74}" type="pres">
      <dgm:prSet presAssocID="{7753E296-3864-485B-BB27-8056DE7D15AA}" presName="parentTextArrow" presStyleLbl="node1" presStyleIdx="1" presStyleCnt="5"/>
      <dgm:spPr/>
    </dgm:pt>
    <dgm:pt modelId="{6B4C59E9-0440-4487-BAD1-D3D87EB06BA3}" type="pres">
      <dgm:prSet presAssocID="{4AFFE200-42CB-43EF-99B1-40A0E1B7BD8A}" presName="sp" presStyleCnt="0"/>
      <dgm:spPr/>
    </dgm:pt>
    <dgm:pt modelId="{96A17FB2-2FAF-4E9F-A9D7-6FAB4B9E5FC8}" type="pres">
      <dgm:prSet presAssocID="{0939F0FC-3351-4FF7-81BE-9947389A3FEF}" presName="arrowAndChildren" presStyleCnt="0"/>
      <dgm:spPr/>
    </dgm:pt>
    <dgm:pt modelId="{9101CE56-BE6F-4F7E-A927-657274005F80}" type="pres">
      <dgm:prSet presAssocID="{0939F0FC-3351-4FF7-81BE-9947389A3FEF}" presName="parentTextArrow" presStyleLbl="node1" presStyleIdx="2" presStyleCnt="5"/>
      <dgm:spPr/>
    </dgm:pt>
    <dgm:pt modelId="{999CCA2E-2612-463A-9C8D-F1FA931812E5}" type="pres">
      <dgm:prSet presAssocID="{D0C7B622-CE74-4636-8FB4-4ECEFE7F6585}" presName="sp" presStyleCnt="0"/>
      <dgm:spPr/>
    </dgm:pt>
    <dgm:pt modelId="{2D5A40ED-999F-4AF3-A280-3BE319279F67}" type="pres">
      <dgm:prSet presAssocID="{2E2E54A0-4F15-4C4C-A54D-25B4B46649E3}" presName="arrowAndChildren" presStyleCnt="0"/>
      <dgm:spPr/>
    </dgm:pt>
    <dgm:pt modelId="{962B92CC-3D6E-4F4B-9C30-10FF41AD6D33}" type="pres">
      <dgm:prSet presAssocID="{2E2E54A0-4F15-4C4C-A54D-25B4B46649E3}" presName="parentTextArrow" presStyleLbl="node1" presStyleIdx="3" presStyleCnt="5"/>
      <dgm:spPr/>
    </dgm:pt>
    <dgm:pt modelId="{2AB50DCD-8DC2-42B2-BE35-4C762797940A}" type="pres">
      <dgm:prSet presAssocID="{6A42E55F-B614-41D0-BF54-6E80E2E1F6D5}" presName="sp" presStyleCnt="0"/>
      <dgm:spPr/>
    </dgm:pt>
    <dgm:pt modelId="{EDC4A62F-9BA2-4058-87C9-5CFC07163D81}" type="pres">
      <dgm:prSet presAssocID="{960DFBC2-85C6-4F64-B9CF-98DFD40E62FE}" presName="arrowAndChildren" presStyleCnt="0"/>
      <dgm:spPr/>
    </dgm:pt>
    <dgm:pt modelId="{DB957270-2C16-4C94-AFDF-AD73B3B55EFD}" type="pres">
      <dgm:prSet presAssocID="{960DFBC2-85C6-4F64-B9CF-98DFD40E62FE}" presName="parentTextArrow" presStyleLbl="node1" presStyleIdx="4" presStyleCnt="5" custLinFactNeighborY="2306"/>
      <dgm:spPr/>
    </dgm:pt>
  </dgm:ptLst>
  <dgm:cxnLst>
    <dgm:cxn modelId="{B1F01D0A-562C-497F-93F9-F2ACE933959D}" type="presOf" srcId="{CF07BD6B-239F-44BC-B9E6-600545041C8E}" destId="{85CCA596-8B63-4D1B-84B4-AF619FF5FBF8}" srcOrd="0" destOrd="0" presId="urn:microsoft.com/office/officeart/2005/8/layout/process4"/>
    <dgm:cxn modelId="{53B6EB1D-5F9D-4CB5-AA9D-82930D31E078}" type="presOf" srcId="{7753E296-3864-485B-BB27-8056DE7D15AA}" destId="{AC332F70-68E5-43E8-8882-BC912DD32F74}" srcOrd="0" destOrd="0" presId="urn:microsoft.com/office/officeart/2005/8/layout/process4"/>
    <dgm:cxn modelId="{45627324-5886-4408-B2BE-BC97F8BA94B0}" type="presOf" srcId="{960DFBC2-85C6-4F64-B9CF-98DFD40E62FE}" destId="{DB957270-2C16-4C94-AFDF-AD73B3B55EFD}" srcOrd="0" destOrd="0" presId="urn:microsoft.com/office/officeart/2005/8/layout/process4"/>
    <dgm:cxn modelId="{AB300457-8962-4C5B-9C8F-C0CAED7F8669}" type="presOf" srcId="{0939F0FC-3351-4FF7-81BE-9947389A3FEF}" destId="{9101CE56-BE6F-4F7E-A927-657274005F80}" srcOrd="0" destOrd="0" presId="urn:microsoft.com/office/officeart/2005/8/layout/process4"/>
    <dgm:cxn modelId="{29DAB689-6ED8-40C9-A3F7-54D814651DF6}" type="presOf" srcId="{C5460031-461D-4CE9-940B-7EA3C87C94C1}" destId="{9A7086E2-5646-4B6A-BFAC-B99ABE79BF9D}" srcOrd="0" destOrd="0" presId="urn:microsoft.com/office/officeart/2005/8/layout/process4"/>
    <dgm:cxn modelId="{0E6EE68D-D5EF-4AF5-B433-51D810B14961}" srcId="{C5460031-461D-4CE9-940B-7EA3C87C94C1}" destId="{2E2E54A0-4F15-4C4C-A54D-25B4B46649E3}" srcOrd="1" destOrd="0" parTransId="{31DC5973-BE25-4030-AACF-1877F0EE69EC}" sibTransId="{D0C7B622-CE74-4636-8FB4-4ECEFE7F6585}"/>
    <dgm:cxn modelId="{BFCD23BD-6FA4-4E29-8BFE-7A857CF390E7}" srcId="{C5460031-461D-4CE9-940B-7EA3C87C94C1}" destId="{7753E296-3864-485B-BB27-8056DE7D15AA}" srcOrd="3" destOrd="0" parTransId="{F20550BD-EDA0-4979-A21E-DB075F9388DD}" sibTransId="{5E8FA9A6-5A2C-4656-ACB1-E43C3C40B3C5}"/>
    <dgm:cxn modelId="{B8C43BE0-E664-4F03-89C7-91087D9925FC}" srcId="{C5460031-461D-4CE9-940B-7EA3C87C94C1}" destId="{CF07BD6B-239F-44BC-B9E6-600545041C8E}" srcOrd="4" destOrd="0" parTransId="{3B84F116-06FB-4EBF-80B7-8F5B00CD5417}" sibTransId="{64910DBF-E3B4-42DA-A5C5-9FE174F1C11A}"/>
    <dgm:cxn modelId="{DA391BE7-251F-4D08-99ED-3497F2B044AC}" type="presOf" srcId="{2E2E54A0-4F15-4C4C-A54D-25B4B46649E3}" destId="{962B92CC-3D6E-4F4B-9C30-10FF41AD6D33}" srcOrd="0" destOrd="0" presId="urn:microsoft.com/office/officeart/2005/8/layout/process4"/>
    <dgm:cxn modelId="{D92BC3F0-C740-4D04-98F6-40305689E978}" srcId="{C5460031-461D-4CE9-940B-7EA3C87C94C1}" destId="{960DFBC2-85C6-4F64-B9CF-98DFD40E62FE}" srcOrd="0" destOrd="0" parTransId="{AB00B9E7-DD26-4924-8292-D8BC4318272E}" sibTransId="{6A42E55F-B614-41D0-BF54-6E80E2E1F6D5}"/>
    <dgm:cxn modelId="{87BA71F9-9C08-466F-BEB6-1750C5FE5EA2}" srcId="{C5460031-461D-4CE9-940B-7EA3C87C94C1}" destId="{0939F0FC-3351-4FF7-81BE-9947389A3FEF}" srcOrd="2" destOrd="0" parTransId="{DC4059A7-D5AB-462E-9A69-CC008BC40FE6}" sibTransId="{4AFFE200-42CB-43EF-99B1-40A0E1B7BD8A}"/>
    <dgm:cxn modelId="{F10821EF-CC3B-4E61-ACD1-EFE159450233}" type="presParOf" srcId="{9A7086E2-5646-4B6A-BFAC-B99ABE79BF9D}" destId="{BF063C63-4BF7-4B22-8612-E94BF9DA2016}" srcOrd="0" destOrd="0" presId="urn:microsoft.com/office/officeart/2005/8/layout/process4"/>
    <dgm:cxn modelId="{1599E070-907D-437E-B245-38CF10504E45}" type="presParOf" srcId="{BF063C63-4BF7-4B22-8612-E94BF9DA2016}" destId="{85CCA596-8B63-4D1B-84B4-AF619FF5FBF8}" srcOrd="0" destOrd="0" presId="urn:microsoft.com/office/officeart/2005/8/layout/process4"/>
    <dgm:cxn modelId="{6AB865F0-8611-4DBA-BC74-A260C42991F8}" type="presParOf" srcId="{9A7086E2-5646-4B6A-BFAC-B99ABE79BF9D}" destId="{4365444E-944A-4571-BF54-91DD52AB01BE}" srcOrd="1" destOrd="0" presId="urn:microsoft.com/office/officeart/2005/8/layout/process4"/>
    <dgm:cxn modelId="{D1F8D182-30C1-40BF-A2D7-4C55330250D2}" type="presParOf" srcId="{9A7086E2-5646-4B6A-BFAC-B99ABE79BF9D}" destId="{EE522105-5252-4A6C-BEB0-3D1D993A4FBB}" srcOrd="2" destOrd="0" presId="urn:microsoft.com/office/officeart/2005/8/layout/process4"/>
    <dgm:cxn modelId="{803B3F83-A9E9-4B2B-BB84-4A443377375A}" type="presParOf" srcId="{EE522105-5252-4A6C-BEB0-3D1D993A4FBB}" destId="{AC332F70-68E5-43E8-8882-BC912DD32F74}" srcOrd="0" destOrd="0" presId="urn:microsoft.com/office/officeart/2005/8/layout/process4"/>
    <dgm:cxn modelId="{CA95081B-8BAB-4E78-9ACC-DFD634986FA2}" type="presParOf" srcId="{9A7086E2-5646-4B6A-BFAC-B99ABE79BF9D}" destId="{6B4C59E9-0440-4487-BAD1-D3D87EB06BA3}" srcOrd="3" destOrd="0" presId="urn:microsoft.com/office/officeart/2005/8/layout/process4"/>
    <dgm:cxn modelId="{E11312D5-9A90-4902-A7A6-4A7C367FBE20}" type="presParOf" srcId="{9A7086E2-5646-4B6A-BFAC-B99ABE79BF9D}" destId="{96A17FB2-2FAF-4E9F-A9D7-6FAB4B9E5FC8}" srcOrd="4" destOrd="0" presId="urn:microsoft.com/office/officeart/2005/8/layout/process4"/>
    <dgm:cxn modelId="{38BDA59D-AC98-4E49-BE84-DDADD340132F}" type="presParOf" srcId="{96A17FB2-2FAF-4E9F-A9D7-6FAB4B9E5FC8}" destId="{9101CE56-BE6F-4F7E-A927-657274005F80}" srcOrd="0" destOrd="0" presId="urn:microsoft.com/office/officeart/2005/8/layout/process4"/>
    <dgm:cxn modelId="{296B9B6C-4C01-41FA-B281-73F142481180}" type="presParOf" srcId="{9A7086E2-5646-4B6A-BFAC-B99ABE79BF9D}" destId="{999CCA2E-2612-463A-9C8D-F1FA931812E5}" srcOrd="5" destOrd="0" presId="urn:microsoft.com/office/officeart/2005/8/layout/process4"/>
    <dgm:cxn modelId="{DCA7363B-AF87-4C8F-A81E-1C55BA612D23}" type="presParOf" srcId="{9A7086E2-5646-4B6A-BFAC-B99ABE79BF9D}" destId="{2D5A40ED-999F-4AF3-A280-3BE319279F67}" srcOrd="6" destOrd="0" presId="urn:microsoft.com/office/officeart/2005/8/layout/process4"/>
    <dgm:cxn modelId="{0A71F1DF-92B2-4C21-9CC1-07FDACEDC2E2}" type="presParOf" srcId="{2D5A40ED-999F-4AF3-A280-3BE319279F67}" destId="{962B92CC-3D6E-4F4B-9C30-10FF41AD6D33}" srcOrd="0" destOrd="0" presId="urn:microsoft.com/office/officeart/2005/8/layout/process4"/>
    <dgm:cxn modelId="{39ABCDA3-8492-47C8-82E2-E4D30C2A79F9}" type="presParOf" srcId="{9A7086E2-5646-4B6A-BFAC-B99ABE79BF9D}" destId="{2AB50DCD-8DC2-42B2-BE35-4C762797940A}" srcOrd="7" destOrd="0" presId="urn:microsoft.com/office/officeart/2005/8/layout/process4"/>
    <dgm:cxn modelId="{8C1CA659-F56C-400A-837B-1FE9089D3257}" type="presParOf" srcId="{9A7086E2-5646-4B6A-BFAC-B99ABE79BF9D}" destId="{EDC4A62F-9BA2-4058-87C9-5CFC07163D81}" srcOrd="8" destOrd="0" presId="urn:microsoft.com/office/officeart/2005/8/layout/process4"/>
    <dgm:cxn modelId="{5148741D-D691-486D-A64A-1E91313F17C4}" type="presParOf" srcId="{EDC4A62F-9BA2-4058-87C9-5CFC07163D81}" destId="{DB957270-2C16-4C94-AFDF-AD73B3B55EFD}" srcOrd="0" destOrd="0" presId="urn:microsoft.com/office/officeart/2005/8/layout/process4"/>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AF3502C-F070-4060-BCEB-A8372483212F}"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SA"/>
        </a:p>
      </dgm:t>
    </dgm:pt>
    <dgm:pt modelId="{4FA34DE5-F169-4481-A67C-711E13058C99}">
      <dgm:prSet phldrT="[Text]" custT="1"/>
      <dgm:spPr>
        <a:solidFill>
          <a:srgbClr val="00B0F0"/>
        </a:solidFill>
        <a:ln>
          <a:solidFill>
            <a:schemeClr val="accent5"/>
          </a:solidFill>
        </a:ln>
      </dgm:spPr>
      <dgm:t>
        <a:bodyPr/>
        <a:lstStyle/>
        <a:p>
          <a:pPr rtl="1"/>
          <a:r>
            <a:rPr lang="ar-SA" sz="1800" dirty="0">
              <a:latin typeface="Alexandria Light" pitchFamily="2" charset="-78"/>
              <a:cs typeface="Alexandria Light" pitchFamily="2" charset="-78"/>
            </a:rPr>
            <a:t>المستوى المكبر</a:t>
          </a:r>
        </a:p>
      </dgm:t>
    </dgm:pt>
    <dgm:pt modelId="{9EA7D30D-4A09-4F34-8698-DDC13972F156}" type="parTrans" cxnId="{B06DB0E0-6DCD-4E99-A010-56381FE5B5C7}">
      <dgm:prSet/>
      <dgm:spPr/>
      <dgm:t>
        <a:bodyPr/>
        <a:lstStyle/>
        <a:p>
          <a:pPr rtl="1"/>
          <a:endParaRPr lang="ar-SA"/>
        </a:p>
      </dgm:t>
    </dgm:pt>
    <dgm:pt modelId="{28C4B290-49FF-42CD-BAE1-01E050B17E1D}" type="sibTrans" cxnId="{B06DB0E0-6DCD-4E99-A010-56381FE5B5C7}">
      <dgm:prSet/>
      <dgm:spPr/>
      <dgm:t>
        <a:bodyPr/>
        <a:lstStyle/>
        <a:p>
          <a:pPr rtl="1"/>
          <a:endParaRPr lang="ar-SA"/>
        </a:p>
      </dgm:t>
    </dgm:pt>
    <dgm:pt modelId="{DBFA6E4B-6333-4E80-A296-9897732C3B30}">
      <dgm:prSet phldrT="[Text]" custT="1"/>
      <dgm:spPr>
        <a:solidFill>
          <a:schemeClr val="accent5">
            <a:lumMod val="20000"/>
            <a:lumOff val="80000"/>
            <a:alpha val="90000"/>
          </a:schemeClr>
        </a:solidFill>
      </dgm:spPr>
      <dgm:t>
        <a:bodyPr/>
        <a:lstStyle/>
        <a:p>
          <a:pPr algn="ctr" rtl="1">
            <a:lnSpc>
              <a:spcPts val="2420"/>
            </a:lnSpc>
            <a:spcBef>
              <a:spcPts val="1200"/>
            </a:spcBef>
            <a:spcAft>
              <a:spcPts val="2000"/>
            </a:spcAft>
          </a:pPr>
          <a:r>
            <a:rPr lang="ar-SA" sz="1600" dirty="0">
              <a:latin typeface="Alexandria Light" pitchFamily="2" charset="-78"/>
              <a:cs typeface="Alexandria Light" pitchFamily="2" charset="-78"/>
            </a:rPr>
            <a:t>تصميم البرامج والمقررات الدراسية كاملة</a:t>
          </a:r>
          <a:endParaRPr lang="ar-SA" sz="1600" dirty="0">
            <a:solidFill>
              <a:schemeClr val="tx1"/>
            </a:solidFill>
          </a:endParaRPr>
        </a:p>
      </dgm:t>
    </dgm:pt>
    <dgm:pt modelId="{6285131B-0940-47F7-97F9-D6E4AF0D157A}" type="parTrans" cxnId="{E07BA94E-C8B9-4C2A-8982-2CF46B00E954}">
      <dgm:prSet/>
      <dgm:spPr/>
      <dgm:t>
        <a:bodyPr/>
        <a:lstStyle/>
        <a:p>
          <a:pPr rtl="1"/>
          <a:endParaRPr lang="ar-SA"/>
        </a:p>
      </dgm:t>
    </dgm:pt>
    <dgm:pt modelId="{D3E00260-3710-4BE9-9524-F6A58791F9E9}" type="sibTrans" cxnId="{E07BA94E-C8B9-4C2A-8982-2CF46B00E954}">
      <dgm:prSet/>
      <dgm:spPr/>
      <dgm:t>
        <a:bodyPr/>
        <a:lstStyle/>
        <a:p>
          <a:pPr rtl="1"/>
          <a:endParaRPr lang="ar-SA"/>
        </a:p>
      </dgm:t>
    </dgm:pt>
    <dgm:pt modelId="{B71CD70F-F60D-4E4A-9FFC-C052863F8B7F}">
      <dgm:prSet phldrT="[Text]" custT="1"/>
      <dgm:spPr>
        <a:solidFill>
          <a:srgbClr val="00B0F0"/>
        </a:solidFill>
        <a:ln>
          <a:solidFill>
            <a:srgbClr val="FFC000"/>
          </a:solidFill>
        </a:ln>
      </dgm:spPr>
      <dgm:t>
        <a:bodyPr/>
        <a:lstStyle/>
        <a:p>
          <a:pPr rtl="1"/>
          <a:r>
            <a:rPr lang="ar-SA" sz="1800" dirty="0">
              <a:latin typeface="Alexandria Light" pitchFamily="2" charset="-78"/>
              <a:cs typeface="Alexandria Light" pitchFamily="2" charset="-78"/>
            </a:rPr>
            <a:t>المستوى المصغر</a:t>
          </a:r>
          <a:endParaRPr lang="ar-SA" sz="2000" dirty="0">
            <a:latin typeface="Alexandria Light" pitchFamily="2" charset="-78"/>
            <a:cs typeface="Alexandria Light" pitchFamily="2" charset="-78"/>
          </a:endParaRPr>
        </a:p>
      </dgm:t>
    </dgm:pt>
    <dgm:pt modelId="{E611949C-4F3D-4EE5-8BAF-57DAC9C62FF5}" type="parTrans" cxnId="{807A3F31-2643-43CE-A494-39DD920F54B0}">
      <dgm:prSet/>
      <dgm:spPr/>
      <dgm:t>
        <a:bodyPr/>
        <a:lstStyle/>
        <a:p>
          <a:pPr rtl="1"/>
          <a:endParaRPr lang="ar-SA"/>
        </a:p>
      </dgm:t>
    </dgm:pt>
    <dgm:pt modelId="{475CB5E1-375C-46A3-8806-63D4E05738F2}" type="sibTrans" cxnId="{807A3F31-2643-43CE-A494-39DD920F54B0}">
      <dgm:prSet/>
      <dgm:spPr/>
      <dgm:t>
        <a:bodyPr/>
        <a:lstStyle/>
        <a:p>
          <a:pPr rtl="1"/>
          <a:endParaRPr lang="ar-SA"/>
        </a:p>
      </dgm:t>
    </dgm:pt>
    <dgm:pt modelId="{F3534B1C-B2DD-478F-89A9-268D443522F0}">
      <dgm:prSet phldrT="[Text]" custT="1"/>
      <dgm:spPr>
        <a:solidFill>
          <a:schemeClr val="accent5">
            <a:lumMod val="20000"/>
            <a:lumOff val="80000"/>
            <a:alpha val="90000"/>
          </a:schemeClr>
        </a:solidFill>
        <a:ln>
          <a:solidFill>
            <a:schemeClr val="accent5">
              <a:lumMod val="20000"/>
              <a:lumOff val="80000"/>
              <a:alpha val="90000"/>
            </a:schemeClr>
          </a:solidFill>
        </a:ln>
      </dgm:spPr>
      <dgm:t>
        <a:bodyPr/>
        <a:lstStyle/>
        <a:p>
          <a:pPr algn="ctr" rtl="1">
            <a:lnSpc>
              <a:spcPts val="2420"/>
            </a:lnSpc>
            <a:spcBef>
              <a:spcPts val="600"/>
            </a:spcBef>
            <a:spcAft>
              <a:spcPts val="2000"/>
            </a:spcAft>
          </a:pPr>
          <a:r>
            <a:rPr lang="ar-SA" sz="1600" dirty="0">
              <a:latin typeface="Alexandria Light" pitchFamily="2" charset="-78"/>
              <a:cs typeface="Alexandria Light" pitchFamily="2" charset="-78"/>
            </a:rPr>
            <a:t>تصميم الدروس اليومية و والوحدات الدراسية</a:t>
          </a:r>
          <a:endParaRPr lang="ar-SA" sz="1600" dirty="0"/>
        </a:p>
      </dgm:t>
    </dgm:pt>
    <dgm:pt modelId="{BB7E4534-84C0-4211-A4E4-2786489BD8D9}" type="parTrans" cxnId="{B3A00666-F139-40F5-94C9-B34AB811F61C}">
      <dgm:prSet/>
      <dgm:spPr/>
      <dgm:t>
        <a:bodyPr/>
        <a:lstStyle/>
        <a:p>
          <a:pPr rtl="1"/>
          <a:endParaRPr lang="ar-SA"/>
        </a:p>
      </dgm:t>
    </dgm:pt>
    <dgm:pt modelId="{3CD61FC8-8CF2-455C-95FB-7B647B80171E}" type="sibTrans" cxnId="{B3A00666-F139-40F5-94C9-B34AB811F61C}">
      <dgm:prSet/>
      <dgm:spPr/>
      <dgm:t>
        <a:bodyPr/>
        <a:lstStyle/>
        <a:p>
          <a:pPr rtl="1"/>
          <a:endParaRPr lang="ar-SA"/>
        </a:p>
      </dgm:t>
    </dgm:pt>
    <dgm:pt modelId="{F421EB8A-4531-4B7B-B101-9A2F7E965CBB}" type="pres">
      <dgm:prSet presAssocID="{5AF3502C-F070-4060-BCEB-A8372483212F}" presName="Name0" presStyleCnt="0">
        <dgm:presLayoutVars>
          <dgm:dir/>
          <dgm:animLvl val="lvl"/>
          <dgm:resizeHandles val="exact"/>
        </dgm:presLayoutVars>
      </dgm:prSet>
      <dgm:spPr/>
    </dgm:pt>
    <dgm:pt modelId="{BEDBBDB1-84E4-49BC-9EE9-E4C4E2C940D7}" type="pres">
      <dgm:prSet presAssocID="{4FA34DE5-F169-4481-A67C-711E13058C99}" presName="composite" presStyleCnt="0"/>
      <dgm:spPr/>
    </dgm:pt>
    <dgm:pt modelId="{4ED36C53-8AA9-4FD6-9E8B-B31FB4C6635C}" type="pres">
      <dgm:prSet presAssocID="{4FA34DE5-F169-4481-A67C-711E13058C99}" presName="parTx" presStyleLbl="alignNode1" presStyleIdx="0" presStyleCnt="2">
        <dgm:presLayoutVars>
          <dgm:chMax val="0"/>
          <dgm:chPref val="0"/>
          <dgm:bulletEnabled val="1"/>
        </dgm:presLayoutVars>
      </dgm:prSet>
      <dgm:spPr/>
    </dgm:pt>
    <dgm:pt modelId="{94D73F77-39EC-4C8F-A850-CA2B86D16F9F}" type="pres">
      <dgm:prSet presAssocID="{4FA34DE5-F169-4481-A67C-711E13058C99}" presName="desTx" presStyleLbl="alignAccFollowNode1" presStyleIdx="0" presStyleCnt="2">
        <dgm:presLayoutVars>
          <dgm:bulletEnabled val="1"/>
        </dgm:presLayoutVars>
      </dgm:prSet>
      <dgm:spPr/>
    </dgm:pt>
    <dgm:pt modelId="{3683612F-A152-45E0-958D-898EC17EB1B2}" type="pres">
      <dgm:prSet presAssocID="{28C4B290-49FF-42CD-BAE1-01E050B17E1D}" presName="space" presStyleCnt="0"/>
      <dgm:spPr/>
    </dgm:pt>
    <dgm:pt modelId="{DC1686A3-75A8-4DB4-B8B7-6A96AF64066E}" type="pres">
      <dgm:prSet presAssocID="{B71CD70F-F60D-4E4A-9FFC-C052863F8B7F}" presName="composite" presStyleCnt="0"/>
      <dgm:spPr/>
    </dgm:pt>
    <dgm:pt modelId="{C7A531C7-C4C4-4220-AEE2-DC212BADFE6A}" type="pres">
      <dgm:prSet presAssocID="{B71CD70F-F60D-4E4A-9FFC-C052863F8B7F}" presName="parTx" presStyleLbl="alignNode1" presStyleIdx="1" presStyleCnt="2">
        <dgm:presLayoutVars>
          <dgm:chMax val="0"/>
          <dgm:chPref val="0"/>
          <dgm:bulletEnabled val="1"/>
        </dgm:presLayoutVars>
      </dgm:prSet>
      <dgm:spPr/>
    </dgm:pt>
    <dgm:pt modelId="{0D47867D-808C-43AE-A5F6-88A5C9217D61}" type="pres">
      <dgm:prSet presAssocID="{B71CD70F-F60D-4E4A-9FFC-C052863F8B7F}" presName="desTx" presStyleLbl="alignAccFollowNode1" presStyleIdx="1" presStyleCnt="2">
        <dgm:presLayoutVars>
          <dgm:bulletEnabled val="1"/>
        </dgm:presLayoutVars>
      </dgm:prSet>
      <dgm:spPr/>
    </dgm:pt>
  </dgm:ptLst>
  <dgm:cxnLst>
    <dgm:cxn modelId="{EB07E50C-9911-4924-8A6B-7D41F33A8E90}" type="presOf" srcId="{4FA34DE5-F169-4481-A67C-711E13058C99}" destId="{4ED36C53-8AA9-4FD6-9E8B-B31FB4C6635C}" srcOrd="0" destOrd="0" presId="urn:microsoft.com/office/officeart/2005/8/layout/hList1"/>
    <dgm:cxn modelId="{477A4F21-7866-473D-A4B6-C951F1BC8197}" type="presOf" srcId="{DBFA6E4B-6333-4E80-A296-9897732C3B30}" destId="{94D73F77-39EC-4C8F-A850-CA2B86D16F9F}" srcOrd="0" destOrd="0" presId="urn:microsoft.com/office/officeart/2005/8/layout/hList1"/>
    <dgm:cxn modelId="{A7FE1A29-8210-45DB-9787-150C22173737}" type="presOf" srcId="{B71CD70F-F60D-4E4A-9FFC-C052863F8B7F}" destId="{C7A531C7-C4C4-4220-AEE2-DC212BADFE6A}" srcOrd="0" destOrd="0" presId="urn:microsoft.com/office/officeart/2005/8/layout/hList1"/>
    <dgm:cxn modelId="{807A3F31-2643-43CE-A494-39DD920F54B0}" srcId="{5AF3502C-F070-4060-BCEB-A8372483212F}" destId="{B71CD70F-F60D-4E4A-9FFC-C052863F8B7F}" srcOrd="1" destOrd="0" parTransId="{E611949C-4F3D-4EE5-8BAF-57DAC9C62FF5}" sibTransId="{475CB5E1-375C-46A3-8806-63D4E05738F2}"/>
    <dgm:cxn modelId="{B3A00666-F139-40F5-94C9-B34AB811F61C}" srcId="{B71CD70F-F60D-4E4A-9FFC-C052863F8B7F}" destId="{F3534B1C-B2DD-478F-89A9-268D443522F0}" srcOrd="0" destOrd="0" parTransId="{BB7E4534-84C0-4211-A4E4-2786489BD8D9}" sibTransId="{3CD61FC8-8CF2-455C-95FB-7B647B80171E}"/>
    <dgm:cxn modelId="{E07BA94E-C8B9-4C2A-8982-2CF46B00E954}" srcId="{4FA34DE5-F169-4481-A67C-711E13058C99}" destId="{DBFA6E4B-6333-4E80-A296-9897732C3B30}" srcOrd="0" destOrd="0" parTransId="{6285131B-0940-47F7-97F9-D6E4AF0D157A}" sibTransId="{D3E00260-3710-4BE9-9524-F6A58791F9E9}"/>
    <dgm:cxn modelId="{EC7A05C3-F6C6-4C3F-90C2-DBBA088F37AA}" type="presOf" srcId="{5AF3502C-F070-4060-BCEB-A8372483212F}" destId="{F421EB8A-4531-4B7B-B101-9A2F7E965CBB}" srcOrd="0" destOrd="0" presId="urn:microsoft.com/office/officeart/2005/8/layout/hList1"/>
    <dgm:cxn modelId="{47C9B2D4-DE02-4598-8ECE-16485F1E3AE9}" type="presOf" srcId="{F3534B1C-B2DD-478F-89A9-268D443522F0}" destId="{0D47867D-808C-43AE-A5F6-88A5C9217D61}" srcOrd="0" destOrd="0" presId="urn:microsoft.com/office/officeart/2005/8/layout/hList1"/>
    <dgm:cxn modelId="{B06DB0E0-6DCD-4E99-A010-56381FE5B5C7}" srcId="{5AF3502C-F070-4060-BCEB-A8372483212F}" destId="{4FA34DE5-F169-4481-A67C-711E13058C99}" srcOrd="0" destOrd="0" parTransId="{9EA7D30D-4A09-4F34-8698-DDC13972F156}" sibTransId="{28C4B290-49FF-42CD-BAE1-01E050B17E1D}"/>
    <dgm:cxn modelId="{E213E04D-B0D0-49D0-B5CE-FB0E401374B4}" type="presParOf" srcId="{F421EB8A-4531-4B7B-B101-9A2F7E965CBB}" destId="{BEDBBDB1-84E4-49BC-9EE9-E4C4E2C940D7}" srcOrd="0" destOrd="0" presId="urn:microsoft.com/office/officeart/2005/8/layout/hList1"/>
    <dgm:cxn modelId="{FAD87F88-B660-420B-925A-E4A20346A1B0}" type="presParOf" srcId="{BEDBBDB1-84E4-49BC-9EE9-E4C4E2C940D7}" destId="{4ED36C53-8AA9-4FD6-9E8B-B31FB4C6635C}" srcOrd="0" destOrd="0" presId="urn:microsoft.com/office/officeart/2005/8/layout/hList1"/>
    <dgm:cxn modelId="{FBC3B949-0084-48F0-87A3-A2A2AC27A452}" type="presParOf" srcId="{BEDBBDB1-84E4-49BC-9EE9-E4C4E2C940D7}" destId="{94D73F77-39EC-4C8F-A850-CA2B86D16F9F}" srcOrd="1" destOrd="0" presId="urn:microsoft.com/office/officeart/2005/8/layout/hList1"/>
    <dgm:cxn modelId="{560D2D47-CAF6-42D4-9CFD-6FF3BBD049EE}" type="presParOf" srcId="{F421EB8A-4531-4B7B-B101-9A2F7E965CBB}" destId="{3683612F-A152-45E0-958D-898EC17EB1B2}" srcOrd="1" destOrd="0" presId="urn:microsoft.com/office/officeart/2005/8/layout/hList1"/>
    <dgm:cxn modelId="{61539046-3EC4-4E1A-AA49-AED77856CE5C}" type="presParOf" srcId="{F421EB8A-4531-4B7B-B101-9A2F7E965CBB}" destId="{DC1686A3-75A8-4DB4-B8B7-6A96AF64066E}" srcOrd="2" destOrd="0" presId="urn:microsoft.com/office/officeart/2005/8/layout/hList1"/>
    <dgm:cxn modelId="{E1678F63-26D8-4876-B07F-007D9943D849}" type="presParOf" srcId="{DC1686A3-75A8-4DB4-B8B7-6A96AF64066E}" destId="{C7A531C7-C4C4-4220-AEE2-DC212BADFE6A}" srcOrd="0" destOrd="0" presId="urn:microsoft.com/office/officeart/2005/8/layout/hList1"/>
    <dgm:cxn modelId="{D58147E2-9288-467F-A8E6-DE090A16EBF1}" type="presParOf" srcId="{DC1686A3-75A8-4DB4-B8B7-6A96AF64066E}" destId="{0D47867D-808C-43AE-A5F6-88A5C9217D61}" srcOrd="1" destOrd="0" presId="urn:microsoft.com/office/officeart/2005/8/layout/hList1"/>
  </dgm:cxnLst>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958163-15D2-45FE-A571-1C1E6BCEAD48}">
      <dsp:nvSpPr>
        <dsp:cNvPr id="0" name=""/>
        <dsp:cNvSpPr/>
      </dsp:nvSpPr>
      <dsp:spPr>
        <a:xfrm>
          <a:off x="760799" y="1128067"/>
          <a:ext cx="2608456" cy="568969"/>
        </a:xfrm>
        <a:custGeom>
          <a:avLst/>
          <a:gdLst/>
          <a:ahLst/>
          <a:cxnLst/>
          <a:rect l="0" t="0" r="0" b="0"/>
          <a:pathLst>
            <a:path>
              <a:moveTo>
                <a:pt x="2608456" y="0"/>
              </a:moveTo>
              <a:lnTo>
                <a:pt x="2608456" y="387736"/>
              </a:lnTo>
              <a:lnTo>
                <a:pt x="0" y="387736"/>
              </a:lnTo>
              <a:lnTo>
                <a:pt x="0" y="568969"/>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3675085F-0CF8-45D1-9CFC-04AAE3B0EDFB}">
      <dsp:nvSpPr>
        <dsp:cNvPr id="0" name=""/>
        <dsp:cNvSpPr/>
      </dsp:nvSpPr>
      <dsp:spPr>
        <a:xfrm>
          <a:off x="3323535" y="1128067"/>
          <a:ext cx="91440" cy="568969"/>
        </a:xfrm>
        <a:custGeom>
          <a:avLst/>
          <a:gdLst/>
          <a:ahLst/>
          <a:cxnLst/>
          <a:rect l="0" t="0" r="0" b="0"/>
          <a:pathLst>
            <a:path>
              <a:moveTo>
                <a:pt x="45720" y="0"/>
              </a:moveTo>
              <a:lnTo>
                <a:pt x="45720" y="568969"/>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2F0B429B-3CAD-4AF1-AE6B-6E7DA36DA87C}">
      <dsp:nvSpPr>
        <dsp:cNvPr id="0" name=""/>
        <dsp:cNvSpPr/>
      </dsp:nvSpPr>
      <dsp:spPr>
        <a:xfrm>
          <a:off x="3369255" y="1128067"/>
          <a:ext cx="2391084" cy="568969"/>
        </a:xfrm>
        <a:custGeom>
          <a:avLst/>
          <a:gdLst/>
          <a:ahLst/>
          <a:cxnLst/>
          <a:rect l="0" t="0" r="0" b="0"/>
          <a:pathLst>
            <a:path>
              <a:moveTo>
                <a:pt x="0" y="0"/>
              </a:moveTo>
              <a:lnTo>
                <a:pt x="0" y="387736"/>
              </a:lnTo>
              <a:lnTo>
                <a:pt x="2391084" y="387736"/>
              </a:lnTo>
              <a:lnTo>
                <a:pt x="2391084" y="568969"/>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2FE6BD3-1BC3-4A4A-A1C3-87E93F81F49F}">
      <dsp:nvSpPr>
        <dsp:cNvPr id="0" name=""/>
        <dsp:cNvSpPr/>
      </dsp:nvSpPr>
      <dsp:spPr>
        <a:xfrm>
          <a:off x="2136261" y="282498"/>
          <a:ext cx="2465988" cy="84556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43A2CCB3-46DC-4D7D-8620-36036FD69F60}">
      <dsp:nvSpPr>
        <dsp:cNvPr id="0" name=""/>
        <dsp:cNvSpPr/>
      </dsp:nvSpPr>
      <dsp:spPr>
        <a:xfrm>
          <a:off x="2353632" y="489001"/>
          <a:ext cx="2465988" cy="845568"/>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SA" sz="2300" kern="1200" dirty="0">
              <a:latin typeface="A Jannat LT" panose="01000000000000000000" pitchFamily="2" charset="-78"/>
              <a:cs typeface="A Jannat LT" panose="01000000000000000000" pitchFamily="2" charset="-78"/>
            </a:rPr>
            <a:t>عناصر النظام </a:t>
          </a:r>
        </a:p>
      </dsp:txBody>
      <dsp:txXfrm>
        <a:off x="2378398" y="513767"/>
        <a:ext cx="2416456" cy="796036"/>
      </dsp:txXfrm>
    </dsp:sp>
    <dsp:sp modelId="{F2E9EB97-6B46-49B8-A1F6-19C36822AB29}">
      <dsp:nvSpPr>
        <dsp:cNvPr id="0" name=""/>
        <dsp:cNvSpPr/>
      </dsp:nvSpPr>
      <dsp:spPr>
        <a:xfrm>
          <a:off x="4782169" y="1697036"/>
          <a:ext cx="1956342" cy="729117"/>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A974E2D7-CF67-40F9-8302-11F1845D7E95}">
      <dsp:nvSpPr>
        <dsp:cNvPr id="0" name=""/>
        <dsp:cNvSpPr/>
      </dsp:nvSpPr>
      <dsp:spPr>
        <a:xfrm>
          <a:off x="4999540" y="1903539"/>
          <a:ext cx="1956342" cy="729117"/>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SA" sz="2300" kern="1200" dirty="0">
              <a:latin typeface="A Jannat LT" panose="01000000000000000000" pitchFamily="2" charset="-78"/>
              <a:cs typeface="A Jannat LT" panose="01000000000000000000" pitchFamily="2" charset="-78"/>
            </a:rPr>
            <a:t>الأهداف</a:t>
          </a:r>
        </a:p>
      </dsp:txBody>
      <dsp:txXfrm>
        <a:off x="5020895" y="1924894"/>
        <a:ext cx="1913632" cy="686407"/>
      </dsp:txXfrm>
    </dsp:sp>
    <dsp:sp modelId="{1DE96A18-B436-4D9E-8644-8BAF058064A3}">
      <dsp:nvSpPr>
        <dsp:cNvPr id="0" name=""/>
        <dsp:cNvSpPr/>
      </dsp:nvSpPr>
      <dsp:spPr>
        <a:xfrm>
          <a:off x="2391084" y="1697036"/>
          <a:ext cx="1956342" cy="758012"/>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F8B6333F-232B-48C7-890F-6DFBCEACD921}">
      <dsp:nvSpPr>
        <dsp:cNvPr id="0" name=""/>
        <dsp:cNvSpPr/>
      </dsp:nvSpPr>
      <dsp:spPr>
        <a:xfrm>
          <a:off x="2608456" y="1903539"/>
          <a:ext cx="1956342" cy="75801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SA" sz="2300" kern="1200" dirty="0">
              <a:latin typeface="A Jannat LT" panose="01000000000000000000" pitchFamily="2" charset="-78"/>
              <a:cs typeface="A Jannat LT" panose="01000000000000000000" pitchFamily="2" charset="-78"/>
            </a:rPr>
            <a:t>العناصر</a:t>
          </a:r>
        </a:p>
      </dsp:txBody>
      <dsp:txXfrm>
        <a:off x="2630657" y="1925740"/>
        <a:ext cx="1911940" cy="713610"/>
      </dsp:txXfrm>
    </dsp:sp>
    <dsp:sp modelId="{BB3AEC5E-8254-47D5-8627-00AC3D2EA327}">
      <dsp:nvSpPr>
        <dsp:cNvPr id="0" name=""/>
        <dsp:cNvSpPr/>
      </dsp:nvSpPr>
      <dsp:spPr>
        <a:xfrm>
          <a:off x="-217371" y="1697036"/>
          <a:ext cx="1956342" cy="743142"/>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C5378F4A-B3CF-41A3-AD4F-08D5464266D4}">
      <dsp:nvSpPr>
        <dsp:cNvPr id="0" name=""/>
        <dsp:cNvSpPr/>
      </dsp:nvSpPr>
      <dsp:spPr>
        <a:xfrm>
          <a:off x="0" y="1903539"/>
          <a:ext cx="1956342" cy="74314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SA" sz="2300" kern="1200" dirty="0">
              <a:latin typeface="A Jannat LT" panose="01000000000000000000" pitchFamily="2" charset="-78"/>
              <a:cs typeface="A Jannat LT" panose="01000000000000000000" pitchFamily="2" charset="-78"/>
            </a:rPr>
            <a:t>المحتويات</a:t>
          </a:r>
        </a:p>
      </dsp:txBody>
      <dsp:txXfrm>
        <a:off x="21766" y="1925305"/>
        <a:ext cx="1912810" cy="6996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2735" y="562486"/>
          <a:ext cx="2169949" cy="1301969"/>
        </a:xfrm>
        <a:prstGeom prst="rect">
          <a:avLst/>
        </a:prstGeom>
        <a:solidFill>
          <a:schemeClr val="accent5">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noProof="0">
              <a:ln/>
              <a:effectLst/>
              <a:uLnTx/>
              <a:uFillTx/>
              <a:latin typeface="Alexandria Light" pitchFamily="2" charset="-78"/>
              <a:ea typeface="+mn-ea"/>
              <a:cs typeface="Alexandria Light" pitchFamily="2" charset="-78"/>
            </a:rPr>
            <a:t>المقوّم</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2735" y="562486"/>
        <a:ext cx="2169949" cy="1301969"/>
      </dsp:txXfrm>
    </dsp:sp>
    <dsp:sp modelId="{042473C5-2FAB-4836-AD2D-E4EB80E8076F}">
      <dsp:nvSpPr>
        <dsp:cNvPr id="0" name=""/>
        <dsp:cNvSpPr/>
      </dsp:nvSpPr>
      <dsp:spPr>
        <a:xfrm>
          <a:off x="2389680" y="562486"/>
          <a:ext cx="2169949" cy="1301969"/>
        </a:xfrm>
        <a:prstGeom prst="rect">
          <a:avLst/>
        </a:prstGeom>
        <a:solidFill>
          <a:schemeClr val="accent5">
            <a:alpha val="90000"/>
            <a:hueOff val="0"/>
            <a:satOff val="0"/>
            <a:lumOff val="0"/>
            <a:alphaOff val="-13333"/>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a:ln/>
              <a:effectLst/>
              <a:uLnTx/>
              <a:uFillTx/>
              <a:latin typeface="Alexandria Light" pitchFamily="2" charset="-78"/>
              <a:ea typeface="+mn-ea"/>
              <a:cs typeface="Alexandria Light" pitchFamily="2" charset="-78"/>
            </a:rPr>
            <a:t>اختصاصي الموضوع</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2389680" y="562486"/>
        <a:ext cx="2169949" cy="1301969"/>
      </dsp:txXfrm>
    </dsp:sp>
    <dsp:sp modelId="{15BDEB04-706A-4BB5-9189-18D0A74BB248}">
      <dsp:nvSpPr>
        <dsp:cNvPr id="0" name=""/>
        <dsp:cNvSpPr/>
      </dsp:nvSpPr>
      <dsp:spPr>
        <a:xfrm>
          <a:off x="4776624" y="562486"/>
          <a:ext cx="2169949" cy="1301969"/>
        </a:xfrm>
        <a:prstGeom prst="rect">
          <a:avLst/>
        </a:prstGeom>
        <a:solidFill>
          <a:schemeClr val="accent5">
            <a:alpha val="90000"/>
            <a:hueOff val="0"/>
            <a:satOff val="0"/>
            <a:lumOff val="0"/>
            <a:alphaOff val="-26667"/>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dirty="0">
              <a:ln/>
              <a:effectLst/>
              <a:uLnTx/>
              <a:uFillTx/>
              <a:latin typeface="Alexandria Light" pitchFamily="2" charset="-78"/>
              <a:ea typeface="+mn-ea"/>
              <a:cs typeface="Alexandria Light" pitchFamily="2" charset="-78"/>
            </a:rPr>
            <a:t>المدرّس</a:t>
          </a:r>
        </a:p>
      </dsp:txBody>
      <dsp:txXfrm>
        <a:off x="4776624" y="562486"/>
        <a:ext cx="2169949" cy="1301969"/>
      </dsp:txXfrm>
    </dsp:sp>
    <dsp:sp modelId="{BDA771ED-E88C-4AFD-AEC5-967503F6FBD2}">
      <dsp:nvSpPr>
        <dsp:cNvPr id="0" name=""/>
        <dsp:cNvSpPr/>
      </dsp:nvSpPr>
      <dsp:spPr>
        <a:xfrm>
          <a:off x="7166304" y="559361"/>
          <a:ext cx="2169949" cy="1301969"/>
        </a:xfrm>
        <a:prstGeom prst="rect">
          <a:avLst/>
        </a:prstGeom>
        <a:solidFill>
          <a:schemeClr val="accent5">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المصمّم</a:t>
          </a:r>
          <a:r>
            <a:rPr kumimoji="0" lang="ar-SA" sz="3200" b="0" i="0" u="none" strike="noStrike" kern="1200" cap="none" spc="0" normalizeH="0" baseline="0" noProof="0" dirty="0">
              <a:ln/>
              <a:effectLst/>
              <a:uLnTx/>
              <a:uFillTx/>
              <a:latin typeface="Alexandria Light" pitchFamily="2" charset="-78"/>
              <a:ea typeface="+mn-ea"/>
              <a:cs typeface="Alexandria Light" pitchFamily="2" charset="-78"/>
            </a:rPr>
            <a:t> </a:t>
          </a: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التدريسي</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7166304" y="559361"/>
        <a:ext cx="2169949" cy="13019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CCA596-8B63-4D1B-84B4-AF619FF5FBF8}">
      <dsp:nvSpPr>
        <dsp:cNvPr id="0" name=""/>
        <dsp:cNvSpPr/>
      </dsp:nvSpPr>
      <dsp:spPr>
        <a:xfrm>
          <a:off x="0" y="2983460"/>
          <a:ext cx="5598633" cy="489189"/>
        </a:xfrm>
        <a:prstGeom prst="rect">
          <a:avLst/>
        </a:prstGeom>
        <a:solidFill>
          <a:schemeClr val="accent5">
            <a:alpha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Light" pitchFamily="2" charset="-78"/>
              <a:cs typeface="Alexandria Light" pitchFamily="2" charset="-78"/>
            </a:rPr>
            <a:t>الت</a:t>
          </a:r>
          <a:r>
            <a:rPr lang="ar-SA" sz="1800" b="1" kern="1200" dirty="0">
              <a:solidFill>
                <a:prstClr val="white"/>
              </a:solidFill>
              <a:latin typeface="Alexandria Light" pitchFamily="2" charset="-78"/>
              <a:ea typeface="+mn-ea"/>
              <a:cs typeface="Alexandria Light" pitchFamily="2" charset="-78"/>
            </a:rPr>
            <a:t>قويم</a:t>
          </a:r>
        </a:p>
      </dsp:txBody>
      <dsp:txXfrm>
        <a:off x="0" y="2983460"/>
        <a:ext cx="5598633" cy="489189"/>
      </dsp:txXfrm>
    </dsp:sp>
    <dsp:sp modelId="{AC332F70-68E5-43E8-8882-BC912DD32F74}">
      <dsp:nvSpPr>
        <dsp:cNvPr id="0" name=""/>
        <dsp:cNvSpPr/>
      </dsp:nvSpPr>
      <dsp:spPr>
        <a:xfrm rot="10800000">
          <a:off x="0" y="2236765"/>
          <a:ext cx="5598633" cy="752373"/>
        </a:xfrm>
        <a:prstGeom prst="upArrowCallout">
          <a:avLst/>
        </a:prstGeom>
        <a:solidFill>
          <a:schemeClr val="accent5">
            <a:alpha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latin typeface="Alexandria Light" pitchFamily="2" charset="-78"/>
              <a:ea typeface="+mn-ea"/>
              <a:cs typeface="Alexandria Light" pitchFamily="2" charset="-78"/>
            </a:rPr>
            <a:t>الاستخدام</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التعميم</a:t>
          </a:r>
          <a:r>
            <a:rPr lang="ar-SA" sz="1700" kern="1200" dirty="0"/>
            <a:t>)</a:t>
          </a:r>
        </a:p>
      </dsp:txBody>
      <dsp:txXfrm rot="10800000">
        <a:off x="0" y="2236765"/>
        <a:ext cx="5598633" cy="488869"/>
      </dsp:txXfrm>
    </dsp:sp>
    <dsp:sp modelId="{9101CE56-BE6F-4F7E-A927-657274005F80}">
      <dsp:nvSpPr>
        <dsp:cNvPr id="0" name=""/>
        <dsp:cNvSpPr/>
      </dsp:nvSpPr>
      <dsp:spPr>
        <a:xfrm rot="10800000">
          <a:off x="0" y="1491730"/>
          <a:ext cx="5598633" cy="752373"/>
        </a:xfrm>
        <a:prstGeom prst="upArrowCallout">
          <a:avLst/>
        </a:prstGeom>
        <a:solidFill>
          <a:schemeClr val="accent5">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latin typeface="Alexandria Light" pitchFamily="2" charset="-78"/>
              <a:ea typeface="+mn-ea"/>
              <a:cs typeface="Alexandria Light" pitchFamily="2" charset="-78"/>
            </a:rPr>
            <a:t>التطبيق</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والتجريب</a:t>
          </a:r>
        </a:p>
      </dsp:txBody>
      <dsp:txXfrm rot="10800000">
        <a:off x="0" y="1491730"/>
        <a:ext cx="5598633" cy="488869"/>
      </dsp:txXfrm>
    </dsp:sp>
    <dsp:sp modelId="{962B92CC-3D6E-4F4B-9C30-10FF41AD6D33}">
      <dsp:nvSpPr>
        <dsp:cNvPr id="0" name=""/>
        <dsp:cNvSpPr/>
      </dsp:nvSpPr>
      <dsp:spPr>
        <a:xfrm rot="10800000">
          <a:off x="0" y="746695"/>
          <a:ext cx="5598633" cy="752373"/>
        </a:xfrm>
        <a:prstGeom prst="upArrowCallout">
          <a:avLst/>
        </a:prstGeom>
        <a:solidFill>
          <a:schemeClr val="accent5">
            <a:alpha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latin typeface="Alexandria Light" pitchFamily="2" charset="-78"/>
              <a:ea typeface="+mn-ea"/>
              <a:cs typeface="Alexandria Light" pitchFamily="2" charset="-78"/>
            </a:rPr>
            <a:t>الإعداد</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والتطوير</a:t>
          </a:r>
        </a:p>
      </dsp:txBody>
      <dsp:txXfrm rot="10800000">
        <a:off x="0" y="746695"/>
        <a:ext cx="5598633" cy="488869"/>
      </dsp:txXfrm>
    </dsp:sp>
    <dsp:sp modelId="{DB957270-2C16-4C94-AFDF-AD73B3B55EFD}">
      <dsp:nvSpPr>
        <dsp:cNvPr id="0" name=""/>
        <dsp:cNvSpPr/>
      </dsp:nvSpPr>
      <dsp:spPr>
        <a:xfrm rot="10800000">
          <a:off x="0" y="19009"/>
          <a:ext cx="5598633" cy="752373"/>
        </a:xfrm>
        <a:prstGeom prst="upArrowCallout">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Light" pitchFamily="2" charset="-78"/>
              <a:cs typeface="Alexandria Light" pitchFamily="2" charset="-78"/>
            </a:rPr>
            <a:t>التحليل</a:t>
          </a:r>
          <a:endParaRPr lang="ar-SA" sz="1700" b="1" kern="1200" dirty="0">
            <a:latin typeface="Alexandria Light" pitchFamily="2" charset="-78"/>
            <a:cs typeface="Alexandria Light" pitchFamily="2" charset="-78"/>
          </a:endParaRPr>
        </a:p>
      </dsp:txBody>
      <dsp:txXfrm rot="10800000">
        <a:off x="0" y="19009"/>
        <a:ext cx="5598633" cy="4888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36C53-8AA9-4FD6-9E8B-B31FB4C6635C}">
      <dsp:nvSpPr>
        <dsp:cNvPr id="0" name=""/>
        <dsp:cNvSpPr/>
      </dsp:nvSpPr>
      <dsp:spPr>
        <a:xfrm>
          <a:off x="22" y="9417"/>
          <a:ext cx="2169894" cy="835200"/>
        </a:xfrm>
        <a:prstGeom prst="rect">
          <a:avLst/>
        </a:prstGeom>
        <a:solidFill>
          <a:srgbClr val="00B0F0"/>
        </a:solidFill>
        <a:ln w="12700" cap="flat" cmpd="sng" algn="ctr">
          <a:solidFill>
            <a:schemeClr val="accent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المستوى المكبر</a:t>
          </a:r>
        </a:p>
      </dsp:txBody>
      <dsp:txXfrm>
        <a:off x="22" y="9417"/>
        <a:ext cx="2169894" cy="835200"/>
      </dsp:txXfrm>
    </dsp:sp>
    <dsp:sp modelId="{94D73F77-39EC-4C8F-A850-CA2B86D16F9F}">
      <dsp:nvSpPr>
        <dsp:cNvPr id="0" name=""/>
        <dsp:cNvSpPr/>
      </dsp:nvSpPr>
      <dsp:spPr>
        <a:xfrm>
          <a:off x="22" y="844618"/>
          <a:ext cx="2169894" cy="1273680"/>
        </a:xfrm>
        <a:prstGeom prst="rect">
          <a:avLst/>
        </a:prstGeom>
        <a:solidFill>
          <a:schemeClr val="accent5">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rtl="1">
            <a:lnSpc>
              <a:spcPts val="2420"/>
            </a:lnSpc>
            <a:spcBef>
              <a:spcPct val="0"/>
            </a:spcBef>
            <a:spcAft>
              <a:spcPts val="2000"/>
            </a:spcAft>
            <a:buChar char="•"/>
          </a:pPr>
          <a:r>
            <a:rPr lang="ar-SA" sz="1600" kern="1200" dirty="0">
              <a:latin typeface="Alexandria Light" pitchFamily="2" charset="-78"/>
              <a:cs typeface="Alexandria Light" pitchFamily="2" charset="-78"/>
            </a:rPr>
            <a:t>تصميم البرامج والمقررات الدراسية كاملة</a:t>
          </a:r>
          <a:endParaRPr lang="ar-SA" sz="1600" kern="1200" dirty="0">
            <a:solidFill>
              <a:schemeClr val="tx1"/>
            </a:solidFill>
          </a:endParaRPr>
        </a:p>
      </dsp:txBody>
      <dsp:txXfrm>
        <a:off x="22" y="844618"/>
        <a:ext cx="2169894" cy="1273680"/>
      </dsp:txXfrm>
    </dsp:sp>
    <dsp:sp modelId="{C7A531C7-C4C4-4220-AEE2-DC212BADFE6A}">
      <dsp:nvSpPr>
        <dsp:cNvPr id="0" name=""/>
        <dsp:cNvSpPr/>
      </dsp:nvSpPr>
      <dsp:spPr>
        <a:xfrm>
          <a:off x="2473702" y="9417"/>
          <a:ext cx="2169894" cy="835200"/>
        </a:xfrm>
        <a:prstGeom prst="rect">
          <a:avLst/>
        </a:prstGeom>
        <a:solidFill>
          <a:srgbClr val="00B0F0"/>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المستوى المصغر</a:t>
          </a:r>
          <a:endParaRPr lang="ar-SA" sz="2000" kern="1200" dirty="0">
            <a:latin typeface="Alexandria Light" pitchFamily="2" charset="-78"/>
            <a:cs typeface="Alexandria Light" pitchFamily="2" charset="-78"/>
          </a:endParaRPr>
        </a:p>
      </dsp:txBody>
      <dsp:txXfrm>
        <a:off x="2473702" y="9417"/>
        <a:ext cx="2169894" cy="835200"/>
      </dsp:txXfrm>
    </dsp:sp>
    <dsp:sp modelId="{0D47867D-808C-43AE-A5F6-88A5C9217D61}">
      <dsp:nvSpPr>
        <dsp:cNvPr id="0" name=""/>
        <dsp:cNvSpPr/>
      </dsp:nvSpPr>
      <dsp:spPr>
        <a:xfrm>
          <a:off x="2473702" y="844618"/>
          <a:ext cx="2169894" cy="1273680"/>
        </a:xfrm>
        <a:prstGeom prst="rect">
          <a:avLst/>
        </a:prstGeom>
        <a:solidFill>
          <a:schemeClr val="accent5">
            <a:lumMod val="20000"/>
            <a:lumOff val="80000"/>
            <a:alpha val="90000"/>
          </a:schemeClr>
        </a:solidFill>
        <a:ln w="12700" cap="flat" cmpd="sng" algn="ctr">
          <a:solidFill>
            <a:schemeClr val="accent5">
              <a:lumMod val="20000"/>
              <a:lumOff val="80000"/>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rtl="1">
            <a:lnSpc>
              <a:spcPts val="2420"/>
            </a:lnSpc>
            <a:spcBef>
              <a:spcPct val="0"/>
            </a:spcBef>
            <a:spcAft>
              <a:spcPts val="2000"/>
            </a:spcAft>
            <a:buChar char="•"/>
          </a:pPr>
          <a:r>
            <a:rPr lang="ar-SA" sz="1600" kern="1200" dirty="0">
              <a:latin typeface="Alexandria Light" pitchFamily="2" charset="-78"/>
              <a:cs typeface="Alexandria Light" pitchFamily="2" charset="-78"/>
            </a:rPr>
            <a:t>تصميم الدروس اليومية و والوحدات الدراسية</a:t>
          </a:r>
          <a:endParaRPr lang="ar-SA" sz="1600" kern="1200" dirty="0"/>
        </a:p>
      </dsp:txBody>
      <dsp:txXfrm>
        <a:off x="2473702" y="844618"/>
        <a:ext cx="2169894" cy="127368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34525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18932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14675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58723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25686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384505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762207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43682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036382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968083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839121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3082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412968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87379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883797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761657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39738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25416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841280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19371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1214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848323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27823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86394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480528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633432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3063514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487223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642730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408354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580929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601145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08014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9344519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238366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729013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3"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21263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24.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png"/><Relationship Id="rId7" Type="http://schemas.openxmlformats.org/officeDocument/2006/relationships/diagramColors" Target="../diagrams/colors3.xml"/><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1.xml"/><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4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8.jpeg"/><Relationship Id="rId7" Type="http://schemas.openxmlformats.org/officeDocument/2006/relationships/image" Target="../media/image21.jpeg"/><Relationship Id="rId12" Type="http://schemas.openxmlformats.org/officeDocument/2006/relationships/image" Target="../media/image26.jpeg"/><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20.jpeg"/><Relationship Id="rId11" Type="http://schemas.openxmlformats.org/officeDocument/2006/relationships/image" Target="../media/image25.jpe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5.png"/><Relationship Id="rId9" Type="http://schemas.openxmlformats.org/officeDocument/2006/relationships/image" Target="../media/image23.jpeg"/></Relationships>
</file>

<file path=ppt/slides/_rels/slide4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3.xml"/><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382222" y="5831420"/>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الثانية:</a:t>
            </a:r>
            <a:endParaRPr lang="en-US" sz="2000" b="1" dirty="0">
              <a:solidFill>
                <a:schemeClr val="bg1"/>
              </a:solidFill>
              <a:latin typeface="Alexandria" charset="0"/>
              <a:cs typeface="Alexandria" charset="0"/>
            </a:endParaRPr>
          </a:p>
        </p:txBody>
      </p:sp>
      <p:sp>
        <p:nvSpPr>
          <p:cNvPr id="46" name="TextBox 45"/>
          <p:cNvSpPr txBox="1"/>
          <p:nvPr/>
        </p:nvSpPr>
        <p:spPr>
          <a:xfrm>
            <a:off x="5929893" y="3248485"/>
            <a:ext cx="3986989" cy="1486369"/>
          </a:xfrm>
          <a:prstGeom prst="rect">
            <a:avLst/>
          </a:prstGeom>
          <a:noFill/>
        </p:spPr>
        <p:txBody>
          <a:bodyPr wrap="none" rtlCol="0">
            <a:spAutoFit/>
          </a:bodyPr>
          <a:lstStyle/>
          <a:p>
            <a:pPr algn="ctr" rtl="1">
              <a:lnSpc>
                <a:spcPct val="150000"/>
              </a:lnSpc>
            </a:pPr>
            <a:r>
              <a:rPr lang="ar-SA" sz="3200" b="1" dirty="0">
                <a:solidFill>
                  <a:schemeClr val="accent5">
                    <a:lumMod val="75000"/>
                  </a:schemeClr>
                </a:solidFill>
                <a:latin typeface="Alexandria" charset="0"/>
                <a:cs typeface="Alexandria" charset="0"/>
              </a:rPr>
              <a:t>التصميم التعليمي </a:t>
            </a:r>
          </a:p>
          <a:p>
            <a:pPr algn="ctr" rtl="1">
              <a:lnSpc>
                <a:spcPct val="150000"/>
              </a:lnSpc>
            </a:pPr>
            <a:r>
              <a:rPr lang="ar-SA" sz="3200" b="1" dirty="0">
                <a:solidFill>
                  <a:schemeClr val="accent5">
                    <a:lumMod val="75000"/>
                  </a:schemeClr>
                </a:solidFill>
                <a:latin typeface="Alexandria" charset="0"/>
                <a:cs typeface="Alexandria" charset="0"/>
              </a:rPr>
              <a:t>ومدخل النظم </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842432" y="-1098812"/>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99051" y="762403"/>
            <a:ext cx="4113898" cy="369332"/>
          </a:xfrm>
          <a:prstGeom prst="rect">
            <a:avLst/>
          </a:prstGeom>
          <a:noFill/>
        </p:spPr>
        <p:txBody>
          <a:bodyPr wrap="square" rtlCol="0">
            <a:spAutoFit/>
          </a:bodyPr>
          <a:lstStyle/>
          <a:p>
            <a:pPr algn="ctr"/>
            <a:r>
              <a:rPr lang="ar-SA" b="1" dirty="0">
                <a:solidFill>
                  <a:srgbClr val="00B0F0"/>
                </a:solidFill>
                <a:latin typeface="Alexandria" pitchFamily="2" charset="-78"/>
                <a:cs typeface="Alexandria" pitchFamily="2" charset="-78"/>
              </a:rPr>
              <a:t>محاور المحاضرة</a:t>
            </a:r>
            <a:endParaRPr lang="en-US"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9927" y="1768846"/>
            <a:ext cx="8417320" cy="3718454"/>
          </a:xfrm>
          <a:prstGeom prst="rect">
            <a:avLst/>
          </a:prstGeom>
          <a:noFill/>
        </p:spPr>
        <p:txBody>
          <a:bodyPr wrap="square" rtlCol="0">
            <a:spAutoFit/>
          </a:bodyPr>
          <a:lstStyle/>
          <a:p>
            <a:pPr marL="285750" indent="-285750" algn="just" rtl="1">
              <a:lnSpc>
                <a:spcPct val="15000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cs typeface="Alexandria Light" pitchFamily="2" charset="-78"/>
              </a:rPr>
              <a:t>مفهوم النظام</a:t>
            </a:r>
            <a:r>
              <a:rPr lang="ar-SA" sz="1400" dirty="0">
                <a:latin typeface="Alexandria Light" pitchFamily="2" charset="-78"/>
                <a:ea typeface="Times New Roman" panose="02020603050405020304" pitchFamily="18" charset="0"/>
                <a:cs typeface="Alexandria Light" pitchFamily="2" charset="-78"/>
              </a:rPr>
              <a:t>.</a:t>
            </a:r>
          </a:p>
          <a:p>
            <a:pPr marL="342900" indent="-342900" algn="just" rtl="1">
              <a:lnSpc>
                <a:spcPct val="15000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أنواع النظام تبعاً </a:t>
            </a:r>
            <a:r>
              <a:rPr kumimoji="0" lang="ar-SA" altLang="ar-SA" sz="1400" i="0" u="none" strike="noStrike" cap="none" normalizeH="0" baseline="0" dirty="0">
                <a:ln>
                  <a:noFill/>
                </a:ln>
                <a:solidFill>
                  <a:srgbClr val="404040"/>
                </a:solidFill>
                <a:effectLst/>
                <a:latin typeface="Alexandria Light" pitchFamily="2" charset="-78"/>
                <a:cs typeface="Alexandria Light" pitchFamily="2" charset="-78"/>
              </a:rPr>
              <a:t>لعلاقة النظام بالبيئة الخارجية أو الداخلية</a:t>
            </a:r>
            <a:r>
              <a:rPr lang="ar-SA" sz="1400" dirty="0">
                <a:latin typeface="Alexandria Light" pitchFamily="2" charset="-78"/>
                <a:cs typeface="Alexandria Light" pitchFamily="2" charset="-78"/>
              </a:rPr>
              <a:t>.</a:t>
            </a:r>
          </a:p>
          <a:p>
            <a:pPr marL="342900" indent="-342900" algn="just" rtl="1">
              <a:lnSpc>
                <a:spcPct val="150000"/>
              </a:lnSpc>
              <a:spcAft>
                <a:spcPts val="1200"/>
              </a:spcAft>
              <a:buFont typeface="Arial" panose="020B0604020202020204" pitchFamily="34" charset="0"/>
              <a:buChar char="•"/>
            </a:pPr>
            <a:r>
              <a:rPr lang="en-US" sz="1400" dirty="0">
                <a:latin typeface="Alexandria Light" pitchFamily="2" charset="-78"/>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مكونات النظام وسماته</a:t>
            </a:r>
            <a:r>
              <a:rPr lang="ar-SA" sz="1400" dirty="0">
                <a:latin typeface="Alexandria Light" pitchFamily="2" charset="-78"/>
                <a:cs typeface="Alexandria Light" pitchFamily="2" charset="-78"/>
              </a:rPr>
              <a:t>. </a:t>
            </a:r>
          </a:p>
          <a:p>
            <a:pPr marL="342900" indent="-342900" algn="just" rtl="1">
              <a:lnSpc>
                <a:spcPct val="15000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مدخل النظم.</a:t>
            </a:r>
          </a:p>
          <a:p>
            <a:pPr marL="342900" indent="-342900" algn="just" rtl="1">
              <a:lnSpc>
                <a:spcPct val="150000"/>
              </a:lnSpc>
              <a:spcAft>
                <a:spcPts val="1200"/>
              </a:spcAft>
              <a:buFont typeface="Arial" panose="020B0604020202020204" pitchFamily="34" charset="0"/>
              <a:buChar char="•"/>
            </a:pP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مبررات تبني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a:t>
            </a:r>
          </a:p>
          <a:p>
            <a:pPr marL="342900" indent="-342900" algn="just" rtl="1">
              <a:lnSpc>
                <a:spcPct val="15000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مميزات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 </a:t>
            </a:r>
          </a:p>
          <a:p>
            <a:pPr marL="342900" indent="-342900" algn="just" rtl="1">
              <a:lnSpc>
                <a:spcPct val="150000"/>
              </a:lnSpc>
              <a:spcAft>
                <a:spcPts val="1200"/>
              </a:spcAft>
              <a:buFont typeface="Arial" panose="020B0604020202020204" pitchFamily="34" charset="0"/>
              <a:buChar char="•"/>
            </a:pPr>
            <a:r>
              <a:rPr lang="ar-SA" sz="1400" dirty="0">
                <a:latin typeface="Alexandria Light" pitchFamily="2" charset="-78"/>
                <a:cs typeface="Alexandria Light" pitchFamily="2" charset="-78"/>
              </a:rPr>
              <a:t>أهمية التصميم التعليميّ.</a:t>
            </a:r>
          </a:p>
          <a:p>
            <a:pPr marL="342900" indent="-342900" algn="just" rtl="1">
              <a:lnSpc>
                <a:spcPct val="150000"/>
              </a:lnSpc>
              <a:spcAft>
                <a:spcPts val="1200"/>
              </a:spcAft>
              <a:buFont typeface="Arial" panose="020B0604020202020204" pitchFamily="34" charset="0"/>
              <a:buChar char="•"/>
            </a:pPr>
            <a:r>
              <a:rPr lang="ar-SA" sz="1400" dirty="0">
                <a:latin typeface="Alexandria Light" pitchFamily="2" charset="-78"/>
                <a:cs typeface="Alexandria Light" pitchFamily="2" charset="-78"/>
              </a:rPr>
              <a:t>نظريات التصميم التعليميّ.</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0">
            <a:extLst>
              <a:ext uri="{FF2B5EF4-FFF2-40B4-BE49-F238E27FC236}">
                <a16:creationId xmlns:a16="http://schemas.microsoft.com/office/drawing/2014/main" id="{F4768625-E4FF-CF71-AE75-7536D7B17317}"/>
              </a:ext>
            </a:extLst>
          </p:cNvPr>
          <p:cNvSpPr txBox="1"/>
          <p:nvPr/>
        </p:nvSpPr>
        <p:spPr>
          <a:xfrm>
            <a:off x="-1407033" y="1832186"/>
            <a:ext cx="8417320" cy="3968522"/>
          </a:xfrm>
          <a:prstGeom prst="rect">
            <a:avLst/>
          </a:prstGeom>
          <a:noFill/>
        </p:spPr>
        <p:txBody>
          <a:bodyPr wrap="square" rtlCol="0">
            <a:spAutoFit/>
          </a:bodyPr>
          <a:lstStyle/>
          <a:p>
            <a:pPr marL="342900" indent="-342900" algn="just" rtl="1">
              <a:lnSpc>
                <a:spcPct val="200000"/>
              </a:lnSpc>
              <a:spcAft>
                <a:spcPts val="1200"/>
              </a:spcAft>
              <a:buFont typeface="Arial" panose="020B0604020202020204" pitchFamily="34" charset="0"/>
              <a:buChar char="•"/>
            </a:pPr>
            <a:r>
              <a:rPr lang="ar-SA" sz="1400" dirty="0">
                <a:latin typeface="Alexandria Light" pitchFamily="2" charset="-78"/>
                <a:cs typeface="Alexandria Light" pitchFamily="2" charset="-78"/>
              </a:rPr>
              <a:t>دواعي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latin typeface="Alexandria Light" pitchFamily="2" charset="-78"/>
                <a:cs typeface="Alexandria Light" pitchFamily="2" charset="-78"/>
              </a:rPr>
              <a:t> </a:t>
            </a:r>
            <a:r>
              <a:rPr lang="ar-SA" sz="1400" dirty="0">
                <a:solidFill>
                  <a:prstClr val="black"/>
                </a:solidFill>
                <a:latin typeface="Alexandria Light" pitchFamily="2" charset="-78"/>
                <a:cs typeface="Alexandria Light" pitchFamily="2" charset="-78"/>
              </a:rPr>
              <a:t>النظم في عملية التصميم التعليميّ.</a:t>
            </a:r>
            <a:endParaRPr lang="ar-SA" sz="1400" b="1" dirty="0">
              <a:solidFill>
                <a:prstClr val="black"/>
              </a:solidFill>
              <a:latin typeface="Alexandria Light" pitchFamily="2" charset="-78"/>
              <a:cs typeface="Alexandria Light" pitchFamily="2" charset="-78"/>
            </a:endParaRP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استخدام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صعوبات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342900" indent="-342900" algn="just" rtl="1">
              <a:lnSpc>
                <a:spcPct val="200000"/>
              </a:lnSpc>
              <a:spcAft>
                <a:spcPts val="1200"/>
              </a:spcAft>
              <a:buFont typeface="Arial" panose="020B0604020202020204" pitchFamily="34" charset="0"/>
              <a:buChar char="•"/>
            </a:pP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التكنولوجيا التعليميّة في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ظل</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مفهوم المنظومات</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مراحل التصميم التعليميّ.</a:t>
            </a: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مهارات التصميم التعليميّ.</a:t>
            </a: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مستويات نماذج التصميم التعليميّ.</a:t>
            </a:r>
            <a:r>
              <a:rPr lang="ar-SA" sz="1400" b="1" dirty="0">
                <a:solidFill>
                  <a:prstClr val="black"/>
                </a:solidFill>
                <a:latin typeface="Alexandria Medium" pitchFamily="2" charset="-78"/>
                <a:cs typeface="Alexandria Medium" pitchFamily="2" charset="-78"/>
              </a:rPr>
              <a:t>.</a:t>
            </a:r>
            <a:endParaRPr lang="ar-SA" sz="1400" dirty="0">
              <a:solidFill>
                <a:prstClr val="black"/>
              </a:solidFill>
              <a:latin typeface="Alexandria Light" pitchFamily="2" charset="-78"/>
              <a:cs typeface="Alexandria Light" pitchFamily="2" charset="-78"/>
            </a:endParaRPr>
          </a:p>
        </p:txBody>
      </p:sp>
    </p:spTree>
    <p:extLst>
      <p:ext uri="{BB962C8B-B14F-4D97-AF65-F5344CB8AC3E}">
        <p14:creationId xmlns:p14="http://schemas.microsoft.com/office/powerpoint/2010/main" val="1773856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985094"/>
            <a:ext cx="4113898" cy="369332"/>
          </a:xfrm>
          <a:prstGeom prst="rect">
            <a:avLst/>
          </a:prstGeom>
          <a:noFill/>
        </p:spPr>
        <p:txBody>
          <a:bodyPr wrap="square" rtlCol="0">
            <a:spAutoFit/>
          </a:bodyPr>
          <a:lstStyle/>
          <a:p>
            <a:pPr algn="ctr"/>
            <a:r>
              <a:rPr lang="ar-SA" b="1" dirty="0">
                <a:solidFill>
                  <a:srgbClr val="00B0F0"/>
                </a:solidFill>
                <a:latin typeface="Alexandria" pitchFamily="2" charset="-78"/>
                <a:cs typeface="Alexandria" pitchFamily="2" charset="-78"/>
              </a:rPr>
              <a:t>الأهداف التعليميّة</a:t>
            </a:r>
            <a:endParaRPr lang="en-US"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354426"/>
            <a:ext cx="8417320" cy="5635004"/>
          </a:xfrm>
          <a:prstGeom prst="rect">
            <a:avLst/>
          </a:prstGeom>
          <a:noFill/>
        </p:spPr>
        <p:txBody>
          <a:bodyPr wrap="square" rtlCol="0">
            <a:spAutoFit/>
          </a:bodyPr>
          <a:lstStyle/>
          <a:p>
            <a:pPr algn="r" rtl="1">
              <a:lnSpc>
                <a:spcPts val="1080"/>
              </a:lnSpc>
              <a:spcAft>
                <a:spcPts val="1200"/>
              </a:spcAft>
            </a:pPr>
            <a:r>
              <a:rPr lang="ar-SA"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يتوقع من الطالب بعد دراسة هذه المحاضرة أن يحقق الأهداف التعليميّة الآتية:</a:t>
            </a:r>
          </a:p>
          <a:p>
            <a:pPr marL="285750" indent="-285750" algn="justLow" rtl="1">
              <a:lnSpc>
                <a:spcPts val="8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يعرّف </a:t>
            </a:r>
            <a:r>
              <a:rPr lang="ar-SA" sz="1400" dirty="0">
                <a:latin typeface="Alexandria Light" pitchFamily="2" charset="-78"/>
                <a:cs typeface="Alexandria Light" pitchFamily="2" charset="-78"/>
              </a:rPr>
              <a:t>النظام </a:t>
            </a:r>
            <a:r>
              <a:rPr lang="ar-SA" sz="1400" dirty="0">
                <a:latin typeface="Alexandria Light" pitchFamily="2" charset="-78"/>
                <a:ea typeface="Times New Roman" panose="02020603050405020304" pitchFamily="18" charset="0"/>
                <a:cs typeface="Alexandria Light" pitchFamily="2" charset="-78"/>
              </a:rPr>
              <a:t>.</a:t>
            </a:r>
          </a:p>
          <a:p>
            <a:pPr marL="285750" indent="-285750" algn="justLow" rtl="1">
              <a:lnSpc>
                <a:spcPts val="88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يشرح أنواع النظام تبعاً </a:t>
            </a:r>
            <a:r>
              <a:rPr kumimoji="0" lang="ar-SA" altLang="ar-SA" sz="1400" i="0" u="none" strike="noStrike" cap="none" normalizeH="0" baseline="0" dirty="0">
                <a:ln>
                  <a:noFill/>
                </a:ln>
                <a:solidFill>
                  <a:srgbClr val="404040"/>
                </a:solidFill>
                <a:effectLst/>
                <a:latin typeface="Alexandria Light" pitchFamily="2" charset="-78"/>
                <a:cs typeface="Alexandria Light" pitchFamily="2" charset="-78"/>
              </a:rPr>
              <a:t>لعلاقة النظام بالبيئة الخارجية أو الداخلية </a:t>
            </a:r>
            <a:r>
              <a:rPr lang="ar-SA" sz="1400" dirty="0">
                <a:latin typeface="Alexandria Light" pitchFamily="2" charset="-78"/>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يذكر مكونات النظام.</a:t>
            </a:r>
            <a:endParaRPr lang="ar-SA" sz="1400" dirty="0">
              <a:latin typeface="Alexandria Light" pitchFamily="2" charset="-78"/>
              <a:cs typeface="Alexandria Light" pitchFamily="2" charset="-78"/>
            </a:endParaRP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يعدد سمات النظام. </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مفهوم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مدخل النظم.</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يبين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مبررات تبني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مميزات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 </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يعرف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يعدد </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المشاركين في عملية التصميم التعليميّ</a:t>
            </a:r>
            <a:r>
              <a:rPr lang="ar-SA" sz="1400" dirty="0">
                <a:latin typeface="Alexandria Light" pitchFamily="2" charset="-78"/>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يدرك أهمية التصميم التعليميّ.</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يشرح نظريات التصميم التعليميّ.</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يبين دواعي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latin typeface="Alexandria Light" pitchFamily="2" charset="-78"/>
                <a:cs typeface="Alexandria Light" pitchFamily="2" charset="-78"/>
              </a:rPr>
              <a:t> </a:t>
            </a:r>
            <a:r>
              <a:rPr lang="ar-SA" sz="1400" dirty="0">
                <a:solidFill>
                  <a:prstClr val="black"/>
                </a:solidFill>
                <a:latin typeface="Alexandria Light" pitchFamily="2" charset="-78"/>
                <a:cs typeface="Alexandria Light" pitchFamily="2" charset="-78"/>
              </a:rPr>
              <a:t>النظم في عملية التصميم التعليميّ.</a:t>
            </a:r>
            <a:endParaRPr lang="ar-SA" sz="1400" b="1" dirty="0">
              <a:solidFill>
                <a:prstClr val="black"/>
              </a:solidFill>
              <a:latin typeface="Alexandria Medium" pitchFamily="2" charset="-78"/>
              <a:cs typeface="Alexandria Medium" pitchFamily="2" charset="-78"/>
            </a:endParaRP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Times New Roman" panose="02020603050405020304" pitchFamily="18" charset="0"/>
                <a:cs typeface="Alexandria Light" pitchFamily="2" charset="-78"/>
              </a:rPr>
              <a:t>يوضح </a:t>
            </a:r>
            <a:r>
              <a:rPr lang="ar-SA" sz="1400" dirty="0">
                <a:solidFill>
                  <a:prstClr val="black"/>
                </a:solidFill>
                <a:latin typeface="Alexandria Light" pitchFamily="2" charset="-78"/>
                <a:cs typeface="Alexandria Light" pitchFamily="2" charset="-78"/>
              </a:rPr>
              <a:t>مزايا استخدام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يوضح صعوبات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285750" indent="-285750" algn="just" rtl="1">
              <a:lnSpc>
                <a:spcPts val="880"/>
              </a:lnSpc>
              <a:spcAft>
                <a:spcPts val="1200"/>
              </a:spcAft>
              <a:buFont typeface="Arial" panose="020B0604020202020204" pitchFamily="34" charset="0"/>
              <a:buChar char="•"/>
            </a:pP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يوضح </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التكنولوجيا التعليميّة في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ظل</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مفهوم المنظومات</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solidFill>
                  <a:prstClr val="black"/>
                </a:solidFill>
                <a:latin typeface="Alexandria Light" pitchFamily="2" charset="-78"/>
                <a:cs typeface="Alexandria Light" pitchFamily="2" charset="-78"/>
              </a:rPr>
              <a:t>مهارات التصميم التعليميّ.</a:t>
            </a:r>
            <a:endPar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يشرح مراحل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يبين مستويات نماذج التصميم التعليميّ.</a:t>
            </a:r>
          </a:p>
          <a:p>
            <a:pPr marL="285750" indent="-285750" algn="just" rtl="1">
              <a:lnSpc>
                <a:spcPts val="880"/>
              </a:lnSpc>
              <a:spcAft>
                <a:spcPts val="1200"/>
              </a:spcAft>
              <a:buFont typeface="Arial" panose="020B0604020202020204" pitchFamily="34" charset="0"/>
              <a:buChar char="•"/>
            </a:pPr>
            <a:endParaRPr lang="en-US" sz="1400" dirty="0">
              <a:latin typeface="Alexandria Light" pitchFamily="2" charset="-78"/>
              <a:cs typeface="Alexandria Light" pitchFamily="2" charset="-78"/>
            </a:endParaRPr>
          </a:p>
          <a:p>
            <a:pPr marL="285750" indent="-285750" algn="just" rtl="1">
              <a:lnSpc>
                <a:spcPts val="880"/>
              </a:lnSpc>
              <a:spcAft>
                <a:spcPts val="1200"/>
              </a:spcAft>
              <a:buFont typeface="Arial" panose="020B0604020202020204" pitchFamily="34" charset="0"/>
              <a:buChar char="•"/>
            </a:pPr>
            <a:endParaRPr lang="en-US"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395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531317"/>
          </a:xfrm>
          <a:prstGeom prst="rect">
            <a:avLst/>
          </a:prstGeom>
          <a:noFill/>
        </p:spPr>
        <p:txBody>
          <a:bodyPr wrap="square">
            <a:spAutoFit/>
          </a:bodyPr>
          <a:lstStyle/>
          <a:p>
            <a:pPr algn="just" rtl="1">
              <a:lnSpc>
                <a:spcPts val="2930"/>
              </a:lnSpc>
              <a:spcAft>
                <a:spcPts val="600"/>
              </a:spcAft>
            </a:pPr>
            <a:r>
              <a:rPr lang="ar-SA" sz="1600" dirty="0">
                <a:latin typeface="Simplified Arabic" panose="02020603050405020304" pitchFamily="18" charset="-78"/>
                <a:ea typeface="Times New Roman" panose="02020603050405020304" pitchFamily="18" charset="0"/>
                <a:cs typeface="Simplified Arabic" panose="02020603050405020304" pitchFamily="18" charset="-78"/>
              </a:rPr>
              <a:t>    </a:t>
            </a:r>
            <a:r>
              <a:rPr lang="ar-SA" sz="1400" b="0" i="0" dirty="0">
                <a:effectLst/>
                <a:latin typeface="Alexandria Light" pitchFamily="2" charset="-78"/>
                <a:cs typeface="Alexandria Light" pitchFamily="2" charset="-78"/>
              </a:rPr>
              <a:t>إن التخطيط الفعّال لتعليم المتعلمين ينبغي أن يكون عمليّة علميّة منظمّة، وفق أسسٍ منطقيّةٍ ونفسيّةٍ مدروسةٍ، منطلقة من احتياجات المتعلمين، ومتناغمة مع استعداداتهم وقدراتهم. </a:t>
            </a:r>
            <a:endParaRPr lang="ar-SA" sz="1400" dirty="0">
              <a:latin typeface="Alexandria Light" pitchFamily="2" charset="-78"/>
              <a:ea typeface="Times New Roman" panose="02020603050405020304" pitchFamily="18" charset="0"/>
              <a:cs typeface="Alexandria Light" pitchFamily="2" charset="-78"/>
            </a:endParaRPr>
          </a:p>
        </p:txBody>
      </p:sp>
      <p:sp>
        <p:nvSpPr>
          <p:cNvPr id="41" name="TextBox 40"/>
          <p:cNvSpPr txBox="1"/>
          <p:nvPr/>
        </p:nvSpPr>
        <p:spPr>
          <a:xfrm>
            <a:off x="6301339" y="1259391"/>
            <a:ext cx="1160895" cy="400110"/>
          </a:xfrm>
          <a:prstGeom prst="rect">
            <a:avLst/>
          </a:prstGeom>
          <a:noFill/>
        </p:spPr>
        <p:txBody>
          <a:bodyPr wrap="none" rtlCol="0">
            <a:spAutoFit/>
          </a:bodyPr>
          <a:lstStyle/>
          <a:p>
            <a:r>
              <a:rPr lang="ar-SA" sz="2000" b="1" dirty="0">
                <a:solidFill>
                  <a:srgbClr val="00B0F0"/>
                </a:solidFill>
                <a:latin typeface="Alexandria Black" pitchFamily="2" charset="-78"/>
                <a:cs typeface="Alexandria Black" pitchFamily="2" charset="-78"/>
              </a:rPr>
              <a:t>مقدمة</a:t>
            </a:r>
            <a:endParaRPr lang="en-US" sz="32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ت مسجّل">
            <a:hlinkClick r:id="" action="ppaction://media"/>
            <a:extLst>
              <a:ext uri="{FF2B5EF4-FFF2-40B4-BE49-F238E27FC236}">
                <a16:creationId xmlns:a16="http://schemas.microsoft.com/office/drawing/2014/main" id="{8C8F2552-5EE1-39CC-EB9D-95204826904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96305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1" presetClass="mediacall" presetSubtype="0" fill="hold" nodeType="afterEffect">
                                  <p:stCondLst>
                                    <p:cond delay="0"/>
                                  </p:stCondLst>
                                  <p:childTnLst>
                                    <p:cmd type="call" cmd="playFrom(0.0)">
                                      <p:cBhvr>
                                        <p:cTn id="13" dur="5462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4" fill="hold" display="0">
                  <p:stCondLst>
                    <p:cond delay="indefinite"/>
                  </p:stCondLst>
                  <p:endCondLst>
                    <p:cond evt="onStopAudio" delay="0">
                      <p:tgtEl>
                        <p:sldTgt/>
                      </p:tgtEl>
                    </p:cond>
                  </p:endCondLst>
                </p:cTn>
                <p:tgtEl>
                  <p:spTgt spid="3"/>
                </p:tgtEl>
              </p:cMediaNode>
            </p:audio>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3491" y="2045744"/>
            <a:ext cx="10015369" cy="4816703"/>
          </a:xfrm>
          <a:prstGeom prst="rect">
            <a:avLst/>
          </a:prstGeom>
          <a:noFill/>
          <a:ln>
            <a:noFill/>
          </a:ln>
        </p:spPr>
        <p:txBody>
          <a:bodyPr wrap="square" rtlCol="0">
            <a:spAutoFit/>
          </a:bodyPr>
          <a:lstStyle/>
          <a:p>
            <a:pPr algn="just" rtl="1">
              <a:lnSpc>
                <a:spcPts val="2960"/>
              </a:lnSpc>
              <a:spcBef>
                <a:spcPts val="600"/>
              </a:spcBef>
              <a:spcAft>
                <a:spcPts val="1800"/>
              </a:spcAft>
            </a:pPr>
            <a:r>
              <a:rPr lang="ar-SA" sz="1400" b="0" i="0" dirty="0">
                <a:solidFill>
                  <a:srgbClr val="666666"/>
                </a:solidFill>
                <a:effectLst/>
                <a:latin typeface="Alexandria Light" pitchFamily="2" charset="-78"/>
                <a:cs typeface="Alexandria Light" pitchFamily="2" charset="-78"/>
              </a:rPr>
              <a:t>     </a:t>
            </a:r>
            <a:r>
              <a:rPr lang="ar-SA" sz="1400" b="0" i="0" dirty="0">
                <a:effectLst/>
                <a:latin typeface="Alexandria Light" pitchFamily="2" charset="-78"/>
                <a:cs typeface="Alexandria Light" pitchFamily="2" charset="-78"/>
              </a:rPr>
              <a:t>والمخرجات المثالية للخطّة التعليميّة الفعّالة، يجب ألا تكون لتعليم المتعلمين ما يجب أن يعرفوه لمسايرة الحياة المعاصرة فحسب، بل يجب أن تخدم احتياجاتهم </a:t>
            </a:r>
            <a:r>
              <a:rPr lang="ar-SA" sz="1400" dirty="0">
                <a:latin typeface="Alexandria Light" pitchFamily="2" charset="-78"/>
                <a:cs typeface="Alexandria Light" pitchFamily="2" charset="-78"/>
              </a:rPr>
              <a:t>من مهارات علمية ومهنية تواكب التطورات في عالمنا اليوم، وإن ما </a:t>
            </a:r>
            <a:r>
              <a:rPr lang="ar-SA" sz="1400" dirty="0" err="1">
                <a:latin typeface="Alexandria Light" pitchFamily="2" charset="-78"/>
                <a:cs typeface="Alexandria Light" pitchFamily="2" charset="-78"/>
              </a:rPr>
              <a:t>يواجهه</a:t>
            </a:r>
            <a:r>
              <a:rPr lang="ar-SA" sz="1400" dirty="0">
                <a:latin typeface="Alexandria Light" pitchFamily="2" charset="-78"/>
                <a:cs typeface="Alexandria Light" pitchFamily="2" charset="-78"/>
              </a:rPr>
              <a:t> المتعلمون من مشكلاتٍ في التحصيل الدراسيّ، وعدم قدرتهم على نقل أثر التعلّم إلى مواقف جديدة، والانفجار المعرفيّ، والتكنولوجيّ المتسارع، وغير ذلك من مشكلات هذا العصر، يضع مخطّطي المناهج، ومصمّمي التعليم، ومنفّذيه أمام تحديات كبيرة في تصميم المنهاج، والكتب المدرسية، بطريقة تتناغم مع روح العصر، ومتوافقة مع ما جاءت به نتائج الأبحاث التربويّة والنفسيّة. وهذا يتطلّب منهم المعرفة المتعمّقة بخصائص المتعلمين، واحتياجاتهم وقدراتهم، وتحديد الأهداف التعليميّة، وتحليل محتوى المادّة التعليميّة، وبناء الاختبارات، وتنظيم المحتوى التعليميّ، وتطوير طرائق التعليم، واستثمار المستحدثات التكنولوجيّة في التعليم، وذلك بشكلٍ متكاملٍ. فالتخطيط الفعّال يتطلّب وجود مادّة تعليميّة مصممّة بطريقة علميّة ومدروسة. </a:t>
            </a:r>
            <a:r>
              <a:rPr lang="ar-SA" sz="1400" dirty="0">
                <a:solidFill>
                  <a:srgbClr val="C00000"/>
                </a:solidFill>
                <a:latin typeface="Alexandria Light" pitchFamily="2" charset="-78"/>
                <a:cs typeface="Alexandria Light" pitchFamily="2" charset="-78"/>
              </a:rPr>
              <a:t>و</a:t>
            </a:r>
            <a:r>
              <a:rPr lang="ar-SA" sz="1400" i="0" dirty="0">
                <a:solidFill>
                  <a:srgbClr val="C00000"/>
                </a:solidFill>
                <a:effectLst/>
                <a:highlight>
                  <a:srgbClr val="FFFFFF"/>
                </a:highlight>
                <a:latin typeface="Alexandria" pitchFamily="2" charset="-78"/>
                <a:cs typeface="Alexandria" pitchFamily="2" charset="-78"/>
              </a:rPr>
              <a:t>يركز مدخل النظم على كشف وتفسير </a:t>
            </a:r>
            <a:r>
              <a:rPr lang="ar-SA" sz="1400" i="0" dirty="0">
                <a:solidFill>
                  <a:srgbClr val="003E61"/>
                </a:solidFill>
                <a:effectLst/>
                <a:highlight>
                  <a:srgbClr val="FFFFFF"/>
                </a:highlight>
                <a:latin typeface="Alexandria" pitchFamily="2" charset="-78"/>
                <a:cs typeface="Alexandria" pitchFamily="2" charset="-78"/>
              </a:rPr>
              <a:t>طبيعة العلاقات المتعددة بين محتويات نظام ما وهو يشير إلى المجموع أو الكل حيث الكل مختلف عن الأجزاء المكونة له واكبر منها وذلك إذا ما نظرنا إلى هـذه  الأجزاء بصورة منفردة </a:t>
            </a:r>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1085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63083"/>
            <a:ext cx="10812720" cy="4992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17280" y="59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59005" y="1592737"/>
            <a:ext cx="10350679" cy="4456989"/>
          </a:xfrm>
          <a:prstGeom prst="rect">
            <a:avLst/>
          </a:prstGeom>
          <a:noFill/>
          <a:ln>
            <a:noFill/>
          </a:ln>
        </p:spPr>
        <p:txBody>
          <a:bodyPr wrap="square" rtlCol="0">
            <a:spAutoFit/>
          </a:bodyPr>
          <a:lstStyle/>
          <a:p>
            <a:pPr algn="just" rtl="1">
              <a:lnSpc>
                <a:spcPct val="150000"/>
              </a:lnSpc>
              <a:spcBef>
                <a:spcPts val="600"/>
              </a:spcBef>
              <a:spcAft>
                <a:spcPts val="2000"/>
              </a:spcAft>
            </a:pPr>
            <a:r>
              <a:rPr lang="ar-SA" dirty="0">
                <a:latin typeface="Alexandria Light" pitchFamily="2" charset="-78"/>
                <a:cs typeface="Alexandria Light" pitchFamily="2" charset="-78"/>
              </a:rPr>
              <a:t>     يستمد مفهوم النظام أصوله من فجر التاريخ حينما بدأ الإنسان علاقته ببيئته، ويعرّف النظام بأنه "مجموعة من الأجزاء أو العناصر المترابطة التي تربط بعضها ببعض علاقات متبادلة تعمل معاً نحو تحقيق هدف أو غرض ما" كما عُرف أيضاً بأنه "تجمع لعناصر أو وحدات تتحدّد في شكلٍ أو آخر من أشكال التفاعل المنظم أو الاعتماد المتبادل" فالنظام هو مجموعة من الأجزاء المرتبطة مع بعضها البعض، وتسعى إلى القيام بعدة واجبات، ويعرف أيضاً، بأنه: الوظائف المترابطة، والمتكاملة، والتي تتفاعل معاً من أجل تحقيق مجموعة من الأهداف المعينة خلال فترة زمنية محددة مسبقاً، وحتى يتم تطبيق مفهوم النظام بأسلوب صحيح، من المهم أن يتواجد ضمن بيئة تتميز بالتعاون، والعمل الجاد بين كافة الأفراد، والمؤسسات التي تعد من مكونات النظام الرئيسية.</a:t>
            </a:r>
            <a:endParaRPr lang="en-US" dirty="0">
              <a:latin typeface="Alexandria Light" pitchFamily="2" charset="-78"/>
              <a:cs typeface="Alexandria Light" pitchFamily="2" charset="-78"/>
            </a:endParaRPr>
          </a:p>
          <a:p>
            <a:pPr algn="r">
              <a:lnSpc>
                <a:spcPct val="150000"/>
              </a:lnSpc>
            </a:pPr>
            <a:r>
              <a:rPr lang="ar-SA" dirty="0">
                <a:latin typeface="Alexandria Light" pitchFamily="2" charset="-78"/>
                <a:cs typeface="Alexandria Light" pitchFamily="2" charset="-78"/>
              </a:rPr>
              <a:t> </a:t>
            </a:r>
            <a:br>
              <a:rPr lang="en-US" dirty="0">
                <a:latin typeface="Alexandria Light" pitchFamily="2" charset="-78"/>
                <a:cs typeface="Alexandria Light" pitchFamily="2" charset="-78"/>
              </a:rPr>
            </a:br>
            <a:endParaRPr lang="en-US"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0154" y="112991"/>
            <a:ext cx="2305141" cy="1076343"/>
          </a:xfrm>
          <a:prstGeom prst="rect">
            <a:avLst/>
          </a:prstGeom>
        </p:spPr>
      </p:pic>
    </p:spTree>
    <p:extLst>
      <p:ext uri="{BB962C8B-B14F-4D97-AF65-F5344CB8AC3E}">
        <p14:creationId xmlns:p14="http://schemas.microsoft.com/office/powerpoint/2010/main" val="683897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63083"/>
            <a:ext cx="10812720" cy="549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0154" y="112991"/>
            <a:ext cx="2305141" cy="1076343"/>
          </a:xfrm>
          <a:prstGeom prst="rect">
            <a:avLst/>
          </a:prstGeom>
        </p:spPr>
      </p:pic>
      <p:graphicFrame>
        <p:nvGraphicFramePr>
          <p:cNvPr id="2" name="رسم تخطيطي 1">
            <a:extLst>
              <a:ext uri="{FF2B5EF4-FFF2-40B4-BE49-F238E27FC236}">
                <a16:creationId xmlns:a16="http://schemas.microsoft.com/office/drawing/2014/main" id="{560F956B-AD67-5584-5CA6-94F608C31EB3}"/>
              </a:ext>
            </a:extLst>
          </p:cNvPr>
          <p:cNvGraphicFramePr/>
          <p:nvPr>
            <p:extLst>
              <p:ext uri="{D42A27DB-BD31-4B8C-83A1-F6EECF244321}">
                <p14:modId xmlns:p14="http://schemas.microsoft.com/office/powerpoint/2010/main" val="410314914"/>
              </p:ext>
            </p:extLst>
          </p:nvPr>
        </p:nvGraphicFramePr>
        <p:xfrm>
          <a:off x="3510155" y="937522"/>
          <a:ext cx="6955883" cy="29440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ستطيل: زوايا مستديرة 2">
            <a:extLst>
              <a:ext uri="{FF2B5EF4-FFF2-40B4-BE49-F238E27FC236}">
                <a16:creationId xmlns:a16="http://schemas.microsoft.com/office/drawing/2014/main" id="{035C62F3-4DF8-A847-2DA1-18D2D50FC7AF}"/>
              </a:ext>
            </a:extLst>
          </p:cNvPr>
          <p:cNvSpPr/>
          <p:nvPr/>
        </p:nvSpPr>
        <p:spPr>
          <a:xfrm>
            <a:off x="8489792" y="3665034"/>
            <a:ext cx="1895710" cy="2683726"/>
          </a:xfrm>
          <a:prstGeom prst="round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1" anchor="ctr"/>
          <a:lstStyle/>
          <a:p>
            <a:pPr algn="ctr" rtl="1"/>
            <a:r>
              <a:rPr lang="ar-SA" sz="1600" dirty="0">
                <a:effectLst/>
                <a:latin typeface="A Jannat LT" panose="01000000000000000000" pitchFamily="2" charset="-78"/>
                <a:ea typeface="Calibri" panose="020F0502020204030204" pitchFamily="34" charset="0"/>
                <a:cs typeface="A Jannat LT" panose="01000000000000000000" pitchFamily="2" charset="-78"/>
              </a:rPr>
              <a:t>هي مجموعة من المهام التي يقوم الأفراد المشرفون على النظام بوضعها، ويعملون على محاولة إيجاد الطرق المناسبة لتحقيقها.</a:t>
            </a:r>
            <a:endParaRPr lang="en-US" sz="1600" dirty="0">
              <a:effectLst/>
              <a:latin typeface="A Jannat LT" panose="01000000000000000000" pitchFamily="2" charset="-78"/>
              <a:ea typeface="Calibri" panose="020F0502020204030204" pitchFamily="34" charset="0"/>
              <a:cs typeface="A Jannat LT" panose="01000000000000000000" pitchFamily="2" charset="-78"/>
            </a:endParaRPr>
          </a:p>
          <a:p>
            <a:pPr algn="ctr" rtl="1"/>
            <a:endParaRPr lang="ar-SA" sz="1600" dirty="0">
              <a:latin typeface="A Jannat LT" panose="01000000000000000000" pitchFamily="2" charset="-78"/>
              <a:cs typeface="A Jannat LT" panose="01000000000000000000" pitchFamily="2" charset="-78"/>
            </a:endParaRPr>
          </a:p>
        </p:txBody>
      </p:sp>
      <p:sp>
        <p:nvSpPr>
          <p:cNvPr id="4" name="مستطيل: زوايا مستديرة 3">
            <a:extLst>
              <a:ext uri="{FF2B5EF4-FFF2-40B4-BE49-F238E27FC236}">
                <a16:creationId xmlns:a16="http://schemas.microsoft.com/office/drawing/2014/main" id="{9C63DB82-1881-6724-1D88-10F3BFD6FC37}"/>
              </a:ext>
            </a:extLst>
          </p:cNvPr>
          <p:cNvSpPr/>
          <p:nvPr/>
        </p:nvSpPr>
        <p:spPr>
          <a:xfrm>
            <a:off x="6129451" y="3665034"/>
            <a:ext cx="1895710" cy="2683726"/>
          </a:xfrm>
          <a:prstGeom prst="round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1" anchor="ctr"/>
          <a:lstStyle/>
          <a:p>
            <a:pPr lvl="0" algn="ctr" rtl="1">
              <a:lnSpc>
                <a:spcPct val="115000"/>
              </a:lnSpc>
            </a:pPr>
            <a:r>
              <a:rPr lang="ar-SA" sz="1600" dirty="0">
                <a:latin typeface="A Jannat LT" panose="01000000000000000000" pitchFamily="2" charset="-78"/>
                <a:cs typeface="A Jannat LT" panose="01000000000000000000" pitchFamily="2" charset="-78"/>
              </a:rPr>
              <a:t>هي مجموعة من الأفراد، أو الأدوات، أو الوسائل التي تحرص على تحقيق أهداف النظام.</a:t>
            </a:r>
            <a:endParaRPr lang="en-US" sz="1600" dirty="0">
              <a:latin typeface="A Jannat LT" panose="01000000000000000000" pitchFamily="2" charset="-78"/>
              <a:cs typeface="A Jannat LT" panose="01000000000000000000" pitchFamily="2" charset="-78"/>
            </a:endParaRPr>
          </a:p>
        </p:txBody>
      </p:sp>
      <p:sp>
        <p:nvSpPr>
          <p:cNvPr id="9" name="مستطيل: زوايا مستديرة 8">
            <a:extLst>
              <a:ext uri="{FF2B5EF4-FFF2-40B4-BE49-F238E27FC236}">
                <a16:creationId xmlns:a16="http://schemas.microsoft.com/office/drawing/2014/main" id="{7A7FC697-D627-7A01-A0C7-FDA12DED0564}"/>
              </a:ext>
            </a:extLst>
          </p:cNvPr>
          <p:cNvSpPr/>
          <p:nvPr/>
        </p:nvSpPr>
        <p:spPr>
          <a:xfrm>
            <a:off x="1828800" y="3665033"/>
            <a:ext cx="4190379" cy="2683727"/>
          </a:xfrm>
          <a:prstGeom prst="round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1" anchor="ctr"/>
          <a:lstStyle/>
          <a:p>
            <a:pPr lvl="0" algn="r" rtl="1">
              <a:lnSpc>
                <a:spcPct val="115000"/>
              </a:lnSpc>
            </a:pPr>
            <a:r>
              <a:rPr lang="ar-SA" sz="1600" dirty="0">
                <a:latin typeface="A Jannat LT" panose="01000000000000000000" pitchFamily="2" charset="-78"/>
                <a:cs typeface="A Jannat LT" panose="01000000000000000000" pitchFamily="2" charset="-78"/>
              </a:rPr>
              <a:t>هي كافة العناصر، والأهداف التي يتكون منها النظام، فمثلاً: نظام الحُكم في دولة ما، يحتوي على مجموعة من الأفراد، الذين يسعون لتحقيق مجموعة من الأهداف الشخصية، والعامة من أجل النهوض بدولتهم، وأيضاً النظام المدرسي يحتوي على مجموعة من الطلاب، والمعلمين، الذين يسعون لتحقيق الأهداف المرتبطة بالبيئة </a:t>
            </a:r>
            <a:r>
              <a:rPr lang="ar-SA" sz="1600">
                <a:latin typeface="A Jannat LT" panose="01000000000000000000" pitchFamily="2" charset="-78"/>
                <a:cs typeface="A Jannat LT" panose="01000000000000000000" pitchFamily="2" charset="-78"/>
              </a:rPr>
              <a:t>المدرسية.</a:t>
            </a:r>
            <a:endParaRPr lang="en-US" sz="1600" dirty="0">
              <a:latin typeface="A Jannat LT" panose="01000000000000000000" pitchFamily="2" charset="-78"/>
              <a:cs typeface="A Jannat LT" panose="01000000000000000000" pitchFamily="2" charset="-78"/>
            </a:endParaRPr>
          </a:p>
        </p:txBody>
      </p:sp>
      <p:pic>
        <p:nvPicPr>
          <p:cNvPr id="11" name="صورة 10" descr="صورة تحتوي على لقطة شاشة, نص, الهاتف النقال, تصميم الجرافيك&#10;&#10;تم إنشاء الوصف تلقائياً">
            <a:extLst>
              <a:ext uri="{FF2B5EF4-FFF2-40B4-BE49-F238E27FC236}">
                <a16:creationId xmlns:a16="http://schemas.microsoft.com/office/drawing/2014/main" id="{84B29104-7881-C4DA-7407-D23C99CE0D9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6705" y="625563"/>
            <a:ext cx="1781328" cy="1738495"/>
          </a:xfrm>
          <a:prstGeom prst="rect">
            <a:avLst/>
          </a:prstGeom>
        </p:spPr>
      </p:pic>
    </p:spTree>
    <p:extLst>
      <p:ext uri="{BB962C8B-B14F-4D97-AF65-F5344CB8AC3E}">
        <p14:creationId xmlns:p14="http://schemas.microsoft.com/office/powerpoint/2010/main" val="3529244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84417" y="-43549"/>
            <a:ext cx="12007581" cy="65707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TextBox 47">
            <a:extLst>
              <a:ext uri="{FF2B5EF4-FFF2-40B4-BE49-F238E27FC236}">
                <a16:creationId xmlns:a16="http://schemas.microsoft.com/office/drawing/2014/main" id="{6CA0DA4B-BB3A-0923-0678-F8DF25D067D7}"/>
              </a:ext>
            </a:extLst>
          </p:cNvPr>
          <p:cNvSpPr txBox="1"/>
          <p:nvPr/>
        </p:nvSpPr>
        <p:spPr>
          <a:xfrm>
            <a:off x="1468444" y="589440"/>
            <a:ext cx="9604513" cy="5644430"/>
          </a:xfrm>
          <a:prstGeom prst="rect">
            <a:avLst/>
          </a:prstGeom>
          <a:noFill/>
          <a:ln>
            <a:noFill/>
          </a:ln>
        </p:spPr>
        <p:txBody>
          <a:bodyPr wrap="square" rtlCol="0">
            <a:spAutoFit/>
          </a:bodyPr>
          <a:lstStyle/>
          <a:p>
            <a:pPr algn="ctr" rtl="1">
              <a:lnSpc>
                <a:spcPct val="250000"/>
              </a:lnSpc>
              <a:spcAft>
                <a:spcPts val="1000"/>
              </a:spcAft>
            </a:pPr>
            <a:r>
              <a:rPr lang="ar-SA" u="sng" dirty="0">
                <a:solidFill>
                  <a:srgbClr val="0070C0"/>
                </a:solidFill>
                <a:effectLst/>
                <a:latin typeface="Alexandria" pitchFamily="2" charset="-78"/>
                <a:ea typeface="Calibri" panose="020F0502020204030204" pitchFamily="34" charset="0"/>
                <a:cs typeface="Alexandria" pitchFamily="2" charset="-78"/>
              </a:rPr>
              <a:t>مميزات النظام:</a:t>
            </a:r>
            <a:endParaRPr lang="en-US" dirty="0">
              <a:solidFill>
                <a:srgbClr val="0070C0"/>
              </a:solidFill>
              <a:effectLst/>
              <a:latin typeface="Alexandria" pitchFamily="2" charset="-78"/>
              <a:ea typeface="Calibri" panose="020F0502020204030204" pitchFamily="34" charset="0"/>
              <a:cs typeface="Alexandria" pitchFamily="2" charset="-78"/>
            </a:endParaRPr>
          </a:p>
          <a:p>
            <a:pPr marL="342900" lvl="0" indent="-342900" algn="r" rtl="1">
              <a:lnSpc>
                <a:spcPct val="2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يعتمد النظام على مجموعة من الحدود التي تجعله يتميز عن الأنظمة الأخرى المحيطة به.</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يرتبط كل نظام بمجموعة من العلاقات مع البيئة الخارجية الموجودة حوله.</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ترتبط كافة مكونات النظام </a:t>
            </a:r>
            <a:r>
              <a:rPr lang="ar-SA" dirty="0">
                <a:solidFill>
                  <a:srgbClr val="C00000"/>
                </a:solidFill>
                <a:effectLst/>
                <a:latin typeface="Alexandria" pitchFamily="2" charset="-78"/>
                <a:ea typeface="Calibri" panose="020F0502020204030204" pitchFamily="34" charset="0"/>
                <a:cs typeface="Alexandria" pitchFamily="2" charset="-78"/>
              </a:rPr>
              <a:t>بعلاقات تبادلية معاً، ولا يستطيع أي مكون منها العمل بمعزل عن المكونات الأخرى.</a:t>
            </a:r>
            <a:endParaRPr lang="en-US" dirty="0">
              <a:solidFill>
                <a:srgbClr val="C00000"/>
              </a:solidFill>
              <a:effectLst/>
              <a:latin typeface="Alexandria" pitchFamily="2" charset="-78"/>
              <a:ea typeface="Calibri" panose="020F0502020204030204" pitchFamily="34" charset="0"/>
              <a:cs typeface="Alexandria" pitchFamily="2" charset="-78"/>
            </a:endParaRPr>
          </a:p>
          <a:p>
            <a:pPr marL="342900" lvl="0" indent="-342900" algn="r" rtl="1">
              <a:lnSpc>
                <a:spcPct val="2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يخضع كل نظام إلى مجموعة من القوانين، والقواعد التي يحرص على تطبيقها</a:t>
            </a:r>
            <a:r>
              <a:rPr lang="ar-SA" dirty="0">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50000"/>
              </a:lnSpc>
              <a:spcAft>
                <a:spcPts val="100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تتميز الأنظمة بمرونتها، وقدرتها على تحقيق أهدافها طالما كانت الظروف المحيطة بها تسمح بتطبيقها بسهولة.</a:t>
            </a:r>
            <a:endParaRPr lang="en-US"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421734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63083"/>
            <a:ext cx="10812720" cy="4992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97147" y="1592737"/>
            <a:ext cx="10012463" cy="4591450"/>
          </a:xfrm>
          <a:prstGeom prst="rect">
            <a:avLst/>
          </a:prstGeom>
          <a:noFill/>
          <a:ln>
            <a:noFill/>
          </a:ln>
        </p:spPr>
        <p:txBody>
          <a:bodyPr wrap="square" rtlCol="0">
            <a:spAutoFit/>
          </a:bodyPr>
          <a:lstStyle/>
          <a:p>
            <a:pPr algn="r" rtl="1">
              <a:lnSpc>
                <a:spcPct val="115000"/>
              </a:lnSpc>
              <a:spcAft>
                <a:spcPts val="1000"/>
              </a:spcAft>
            </a:pPr>
            <a:r>
              <a:rPr lang="ar-SA" sz="1600" b="1" u="sng" dirty="0">
                <a:effectLst/>
                <a:latin typeface="Alexandria" pitchFamily="2" charset="-78"/>
                <a:ea typeface="Calibri" panose="020F0502020204030204" pitchFamily="34" charset="0"/>
                <a:cs typeface="Alexandria" pitchFamily="2" charset="-78"/>
              </a:rPr>
              <a:t>الخصائص الأساسيّة للنظام</a:t>
            </a:r>
            <a:endParaRPr lang="en-US"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mj-lt"/>
              <a:buAutoNum type="arabicPeriod"/>
            </a:pPr>
            <a:r>
              <a:rPr lang="ar-SA" sz="1600" u="sng" dirty="0">
                <a:solidFill>
                  <a:srgbClr val="00B050"/>
                </a:solidFill>
                <a:effectLst/>
                <a:latin typeface="Alexandria" pitchFamily="2" charset="-78"/>
                <a:ea typeface="Calibri" panose="020F0502020204030204" pitchFamily="34" charset="0"/>
                <a:cs typeface="Alexandria" pitchFamily="2" charset="-78"/>
              </a:rPr>
              <a:t>من حيث العناصر :</a:t>
            </a:r>
            <a:endParaRPr lang="en-US" sz="1600" dirty="0">
              <a:solidFill>
                <a:srgbClr val="00B050"/>
              </a:solidFill>
              <a:effectLst/>
              <a:latin typeface="Alexandria" pitchFamily="2" charset="-78"/>
              <a:ea typeface="Calibri" panose="020F0502020204030204" pitchFamily="34" charset="0"/>
              <a:cs typeface="Alexandria" pitchFamily="2" charset="-78"/>
            </a:endParaRPr>
          </a:p>
          <a:p>
            <a:pPr algn="r" rtl="1">
              <a:lnSpc>
                <a:spcPct val="115000"/>
              </a:lnSpc>
              <a:spcAft>
                <a:spcPts val="1000"/>
              </a:spcAft>
            </a:pPr>
            <a:r>
              <a:rPr lang="ar-SA" sz="1600" dirty="0">
                <a:effectLst/>
                <a:latin typeface="Alexandria" pitchFamily="2" charset="-78"/>
                <a:ea typeface="Calibri" panose="020F0502020204030204" pitchFamily="34" charset="0"/>
                <a:cs typeface="Alexandria" pitchFamily="2" charset="-78"/>
              </a:rPr>
              <a:t>يتألف أيّ نظام من عناصر أساسيّة هي: مدخلات، وعمليات، ومخرجات، وتغذية راجعة، وسيطرة، وبيئة، كما يلي:</a:t>
            </a:r>
            <a:endParaRPr lang="en-US"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sz="1600" dirty="0">
                <a:solidFill>
                  <a:srgbClr val="0070C0"/>
                </a:solidFill>
                <a:effectLst/>
                <a:latin typeface="Alexandria" pitchFamily="2" charset="-78"/>
                <a:ea typeface="Calibri" panose="020F0502020204030204" pitchFamily="34" charset="0"/>
                <a:cs typeface="Alexandria" pitchFamily="2" charset="-78"/>
              </a:rPr>
              <a:t>المدخلات</a:t>
            </a:r>
            <a:r>
              <a:rPr lang="ar-SA" sz="1600" dirty="0">
                <a:solidFill>
                  <a:srgbClr val="0070C0"/>
                </a:solidFill>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a:t>
            </a:r>
            <a:r>
              <a:rPr lang="en-US" sz="1600" dirty="0">
                <a:effectLst/>
                <a:latin typeface="Alexandria" pitchFamily="2" charset="-78"/>
                <a:ea typeface="Calibri" panose="020F0502020204030204" pitchFamily="34" charset="0"/>
                <a:cs typeface="Alexandria" pitchFamily="2" charset="-78"/>
              </a:rPr>
              <a:t> </a:t>
            </a:r>
            <a:r>
              <a:rPr lang="en-US" sz="1600" dirty="0">
                <a:latin typeface="Alexandria" pitchFamily="2" charset="-78"/>
                <a:ea typeface="Calibri" panose="020F0502020204030204" pitchFamily="34" charset="0"/>
                <a:cs typeface="Alexandria" pitchFamily="2" charset="-78"/>
              </a:rPr>
              <a:t>				</a:t>
            </a:r>
            <a:r>
              <a:rPr lang="ar-SA" sz="1600" dirty="0">
                <a:solidFill>
                  <a:srgbClr val="0070C0"/>
                </a:solidFill>
                <a:effectLst/>
                <a:latin typeface="Alexandria" pitchFamily="2" charset="-78"/>
                <a:ea typeface="Calibri" panose="020F0502020204030204" pitchFamily="34" charset="0"/>
                <a:cs typeface="Alexandria" pitchFamily="2" charset="-78"/>
              </a:rPr>
              <a:t>العمليات.</a:t>
            </a:r>
          </a:p>
          <a:p>
            <a:pPr marL="342900" lvl="0" indent="-342900" algn="r" rtl="1">
              <a:lnSpc>
                <a:spcPct val="200000"/>
              </a:lnSpc>
              <a:buFont typeface="Symbol" panose="05050102010706020507" pitchFamily="18" charset="2"/>
              <a:buChar char=""/>
            </a:pPr>
            <a:r>
              <a:rPr lang="ar-SA" sz="1600" dirty="0">
                <a:solidFill>
                  <a:srgbClr val="0070C0"/>
                </a:solidFill>
                <a:effectLst/>
                <a:latin typeface="Alexandria" pitchFamily="2" charset="-78"/>
                <a:ea typeface="Calibri" panose="020F0502020204030204" pitchFamily="34" charset="0"/>
                <a:cs typeface="Alexandria" pitchFamily="2" charset="-78"/>
              </a:rPr>
              <a:t>المخرجات				التغذية راجعة:</a:t>
            </a:r>
            <a:endParaRPr lang="en-US" sz="1600" dirty="0">
              <a:effectLst/>
              <a:latin typeface="Alexandria" pitchFamily="2" charset="-78"/>
              <a:ea typeface="Calibri" panose="020F0502020204030204" pitchFamily="34" charset="0"/>
              <a:cs typeface="Alexandria" pitchFamily="2" charset="-78"/>
            </a:endParaRPr>
          </a:p>
          <a:p>
            <a:pPr marL="342900" lvl="0" indent="-342900" algn="r" rtl="1">
              <a:lnSpc>
                <a:spcPct val="200000"/>
              </a:lnSpc>
              <a:buFont typeface="Symbol" panose="05050102010706020507" pitchFamily="18" charset="2"/>
              <a:buChar char=""/>
            </a:pPr>
            <a:r>
              <a:rPr lang="ar-SA" sz="1600" dirty="0">
                <a:solidFill>
                  <a:srgbClr val="0070C0"/>
                </a:solidFill>
                <a:effectLst/>
                <a:latin typeface="Alexandria" pitchFamily="2" charset="-78"/>
                <a:ea typeface="Calibri" panose="020F0502020204030204" pitchFamily="34" charset="0"/>
                <a:cs typeface="Alexandria" pitchFamily="2" charset="-78"/>
              </a:rPr>
              <a:t>البيئة:</a:t>
            </a:r>
            <a:endParaRPr lang="en-US" sz="1600" dirty="0">
              <a:effectLst/>
              <a:latin typeface="Alexandria" pitchFamily="2" charset="-78"/>
              <a:ea typeface="Calibri" panose="020F0502020204030204" pitchFamily="34" charset="0"/>
              <a:cs typeface="Alexandria" pitchFamily="2" charset="-78"/>
            </a:endParaRPr>
          </a:p>
          <a:p>
            <a:pPr lvl="0" algn="r" rtl="1">
              <a:lnSpc>
                <a:spcPct val="200000"/>
              </a:lnSpc>
              <a:spcAft>
                <a:spcPts val="1000"/>
              </a:spcAft>
            </a:pPr>
            <a:r>
              <a:rPr lang="ar-SA" sz="1600" u="sng" dirty="0">
                <a:solidFill>
                  <a:srgbClr val="00B050"/>
                </a:solidFill>
                <a:effectLst/>
                <a:latin typeface="Alexandria" pitchFamily="2" charset="-78"/>
                <a:ea typeface="Calibri" panose="020F0502020204030204" pitchFamily="34" charset="0"/>
                <a:cs typeface="Alexandria" pitchFamily="2" charset="-78"/>
              </a:rPr>
              <a:t>2- من حيث الحدود:</a:t>
            </a:r>
            <a:endParaRPr lang="en-US" sz="1600" dirty="0">
              <a:solidFill>
                <a:srgbClr val="00B050"/>
              </a:solidFill>
              <a:effectLst/>
              <a:latin typeface="Alexandria" pitchFamily="2" charset="-78"/>
              <a:ea typeface="Calibri" panose="020F0502020204030204" pitchFamily="34" charset="0"/>
              <a:cs typeface="Alexandria" pitchFamily="2" charset="-78"/>
            </a:endParaRPr>
          </a:p>
          <a:p>
            <a:pPr algn="r" rtl="1">
              <a:lnSpc>
                <a:spcPct val="200000"/>
              </a:lnSpc>
              <a:spcAft>
                <a:spcPts val="1000"/>
              </a:spcAft>
            </a:pPr>
            <a:r>
              <a:rPr lang="ar-SA" sz="1600" dirty="0">
                <a:effectLst/>
                <a:latin typeface="Alexandria" pitchFamily="2" charset="-78"/>
                <a:ea typeface="Calibri" panose="020F0502020204030204" pitchFamily="34" charset="0"/>
                <a:cs typeface="Alexandria" pitchFamily="2" charset="-78"/>
              </a:rPr>
              <a:t>يقصد بالحدود الخطوط التي تفصل بين وحدات النظام الفرعيّة، أو بين النظام، والبيئة الخارجيّة، حيث تكون التفاعلات على مستويين هما: داخليّ ما بين عناصر النظام، وخارجيّ ما بين عناصره، والبيئة الخارجيّة.</a:t>
            </a:r>
            <a:endParaRPr lang="en-US"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endParaRPr lang="en-US"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0154" y="112991"/>
            <a:ext cx="2305141" cy="1076343"/>
          </a:xfrm>
          <a:prstGeom prst="rect">
            <a:avLst/>
          </a:prstGeom>
        </p:spPr>
      </p:pic>
      <p:pic>
        <p:nvPicPr>
          <p:cNvPr id="2" name="صورة 1" descr="صورة تحتوي على لقطة شاشة, نص, الهاتف النقال, تصميم الجرافيك&#10;&#10;تم إنشاء الوصف تلقائياً">
            <a:extLst>
              <a:ext uri="{FF2B5EF4-FFF2-40B4-BE49-F238E27FC236}">
                <a16:creationId xmlns:a16="http://schemas.microsoft.com/office/drawing/2014/main" id="{1E79860D-DC91-F25E-B547-249E0E2FDB0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625563"/>
            <a:ext cx="1781328" cy="1738495"/>
          </a:xfrm>
          <a:prstGeom prst="rect">
            <a:avLst/>
          </a:prstGeom>
        </p:spPr>
      </p:pic>
    </p:spTree>
    <p:extLst>
      <p:ext uri="{BB962C8B-B14F-4D97-AF65-F5344CB8AC3E}">
        <p14:creationId xmlns:p14="http://schemas.microsoft.com/office/powerpoint/2010/main" val="3821498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45306"/>
            <a:ext cx="10812720" cy="48082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2E8AF61-1AA3-4F3E-B60A-548E0FC08CD3}"/>
              </a:ext>
            </a:extLst>
          </p:cNvPr>
          <p:cNvSpPr txBox="1"/>
          <p:nvPr/>
        </p:nvSpPr>
        <p:spPr>
          <a:xfrm>
            <a:off x="1431235" y="1599936"/>
            <a:ext cx="9400185" cy="4104265"/>
          </a:xfrm>
          <a:prstGeom prst="rect">
            <a:avLst/>
          </a:prstGeom>
          <a:noFill/>
        </p:spPr>
        <p:txBody>
          <a:bodyPr wrap="square" rtlCol="1">
            <a:spAutoFit/>
          </a:bodyPr>
          <a:lstStyle/>
          <a:p>
            <a:pPr algn="r" rtl="1">
              <a:lnSpc>
                <a:spcPct val="200000"/>
              </a:lnSpc>
              <a:spcBef>
                <a:spcPts val="600"/>
              </a:spcBef>
              <a:spcAft>
                <a:spcPts val="1800"/>
              </a:spcAft>
            </a:pPr>
            <a:r>
              <a:rPr lang="ar-SA" b="1" dirty="0">
                <a:solidFill>
                  <a:srgbClr val="004F8A"/>
                </a:solidFill>
                <a:latin typeface="Alexandria Light" pitchFamily="2" charset="-78"/>
                <a:cs typeface="Alexandria Light" pitchFamily="2" charset="-78"/>
              </a:rPr>
              <a:t>يوجد نوعين من النظم تبعاً </a:t>
            </a:r>
            <a:r>
              <a:rPr kumimoji="0" lang="ar-SA" altLang="ar-SA" b="1" i="0" u="none" strike="noStrike" cap="none" normalizeH="0" baseline="0" dirty="0">
                <a:ln>
                  <a:noFill/>
                </a:ln>
                <a:solidFill>
                  <a:srgbClr val="004F8A"/>
                </a:solidFill>
                <a:effectLst/>
                <a:latin typeface="Alexandria Light" pitchFamily="2" charset="-78"/>
                <a:cs typeface="Alexandria Light" pitchFamily="2" charset="-78"/>
              </a:rPr>
              <a:t>لعلاقة النظام بالبيئة الخارجية أو الداخلية وهما :</a:t>
            </a:r>
          </a:p>
          <a:p>
            <a:pPr marL="0" marR="0" lvl="0" indent="0" algn="r" defTabSz="914400" rtl="1" eaLnBrk="0" fontAlgn="base" latinLnBrk="0" hangingPunct="0">
              <a:lnSpc>
                <a:spcPct val="200000"/>
              </a:lnSpc>
              <a:spcAft>
                <a:spcPts val="1800"/>
              </a:spcAft>
              <a:buClrTx/>
              <a:buSzTx/>
              <a:buFontTx/>
              <a:buNone/>
              <a:tabLst/>
            </a:pPr>
            <a:r>
              <a:rPr kumimoji="0" lang="en-US" altLang="ar-SA" b="1" i="0" u="none" strike="noStrike" cap="none" normalizeH="0" baseline="0" dirty="0">
                <a:ln>
                  <a:noFill/>
                </a:ln>
                <a:effectLst/>
                <a:latin typeface="Alexandria Light" pitchFamily="2" charset="-78"/>
                <a:cs typeface="Alexandria Light" pitchFamily="2" charset="-78"/>
              </a:rPr>
              <a:t>-1 </a:t>
            </a:r>
            <a:r>
              <a:rPr kumimoji="0" lang="ar-SA" altLang="ar-SA" b="1" i="0" u="none" strike="noStrike" cap="none" normalizeH="0" baseline="0" dirty="0">
                <a:ln>
                  <a:noFill/>
                </a:ln>
                <a:effectLst/>
                <a:latin typeface="Alexandria Light" pitchFamily="2" charset="-78"/>
                <a:cs typeface="Alexandria Light" pitchFamily="2" charset="-78"/>
              </a:rPr>
              <a:t>النظام المفتوح </a:t>
            </a:r>
            <a:r>
              <a:rPr kumimoji="0" lang="en-US" altLang="ar-SA" b="1" i="0" u="none" strike="noStrike" cap="none" normalizeH="0" baseline="0" dirty="0">
                <a:ln>
                  <a:noFill/>
                </a:ln>
                <a:effectLst/>
                <a:latin typeface="Alexandria Light" pitchFamily="2" charset="-78"/>
                <a:cs typeface="Alexandria Light" pitchFamily="2" charset="-78"/>
              </a:rPr>
              <a:t>Opened System</a:t>
            </a:r>
            <a:r>
              <a:rPr kumimoji="0" lang="ar-SA" altLang="ar-SA" b="0" i="0" u="none" strike="noStrike" cap="none" normalizeH="0" baseline="0" dirty="0">
                <a:ln>
                  <a:noFill/>
                </a:ln>
                <a:effectLst/>
                <a:latin typeface="Alexandria Light" pitchFamily="2" charset="-78"/>
                <a:cs typeface="Alexandria Light" pitchFamily="2" charset="-78"/>
              </a:rPr>
              <a:t>:</a:t>
            </a:r>
            <a:endParaRPr kumimoji="0" lang="en-US" altLang="ar-SA" b="0" i="0" u="none" strike="noStrike" cap="none" normalizeH="0" baseline="0" dirty="0">
              <a:ln>
                <a:noFill/>
              </a:ln>
              <a:effectLst/>
              <a:latin typeface="Alexandria Light" pitchFamily="2" charset="-78"/>
              <a:cs typeface="Alexandria Light" pitchFamily="2" charset="-78"/>
            </a:endParaRPr>
          </a:p>
          <a:p>
            <a:pPr marL="0" marR="0" lvl="0" indent="0" algn="r" defTabSz="914400" rtl="1" eaLnBrk="0" fontAlgn="base" latinLnBrk="0" hangingPunct="0">
              <a:lnSpc>
                <a:spcPct val="200000"/>
              </a:lnSpc>
              <a:spcAft>
                <a:spcPts val="1800"/>
              </a:spcAft>
              <a:buClrTx/>
              <a:buSzTx/>
              <a:buFontTx/>
              <a:buNone/>
              <a:tabLst/>
            </a:pPr>
            <a:r>
              <a:rPr kumimoji="0" lang="ar-SA" altLang="ar-SA" b="1" i="0" u="none" strike="noStrike" cap="none" normalizeH="0" baseline="0" dirty="0">
                <a:ln>
                  <a:noFill/>
                </a:ln>
                <a:effectLst/>
                <a:latin typeface="Alexandria Light" pitchFamily="2" charset="-78"/>
                <a:cs typeface="Alexandria Light" pitchFamily="2" charset="-78"/>
              </a:rPr>
              <a:t> </a:t>
            </a:r>
            <a:r>
              <a:rPr kumimoji="0" lang="ar-SA" altLang="ar-SA" i="0" u="none" strike="noStrike" cap="none" normalizeH="0" baseline="0" dirty="0">
                <a:ln>
                  <a:noFill/>
                </a:ln>
                <a:effectLst/>
                <a:latin typeface="Alexandria Light" pitchFamily="2" charset="-78"/>
                <a:cs typeface="Alexandria Light" pitchFamily="2" charset="-78"/>
              </a:rPr>
              <a:t> وهو النظام </a:t>
            </a:r>
            <a:r>
              <a:rPr kumimoji="0" lang="ar-SA" altLang="ar-SA" i="0" u="none" strike="noStrike" cap="none" normalizeH="0" baseline="0" dirty="0">
                <a:ln>
                  <a:noFill/>
                </a:ln>
                <a:solidFill>
                  <a:srgbClr val="C00000"/>
                </a:solidFill>
                <a:effectLst/>
                <a:latin typeface="Alexandria Light" pitchFamily="2" charset="-78"/>
                <a:cs typeface="Alexandria Light" pitchFamily="2" charset="-78"/>
              </a:rPr>
              <a:t>الذي يتأثر بأي نظم تحيط به ويؤثر فيها </a:t>
            </a:r>
            <a:r>
              <a:rPr kumimoji="0" lang="ar-SA" altLang="ar-SA" i="0" u="none" strike="noStrike" cap="none" normalizeH="0" baseline="0" dirty="0">
                <a:ln>
                  <a:noFill/>
                </a:ln>
                <a:effectLst/>
                <a:latin typeface="Alexandria Light" pitchFamily="2" charset="-78"/>
                <a:cs typeface="Alexandria Light" pitchFamily="2" charset="-78"/>
              </a:rPr>
              <a:t>مثل الأجهزة داخل جسم الإنسان (الجهاز التنفسي، الجهاز الهضمي، الجهاز العصبي) ومثل الأنظمة الاجتماعية (الأسرة، والمدرسة، والنادي).</a:t>
            </a:r>
          </a:p>
          <a:p>
            <a:pPr algn="r" rtl="1" eaLnBrk="0" fontAlgn="base" hangingPunct="0">
              <a:lnSpc>
                <a:spcPct val="200000"/>
              </a:lnSpc>
              <a:spcAft>
                <a:spcPts val="600"/>
              </a:spcAft>
            </a:pPr>
            <a:r>
              <a:rPr lang="en-US" altLang="ar-SA" b="1" dirty="0">
                <a:latin typeface="Alexandria Light" pitchFamily="2" charset="-78"/>
                <a:cs typeface="Alexandria Light" pitchFamily="2" charset="-78"/>
              </a:rPr>
              <a:t>-2</a:t>
            </a:r>
            <a:r>
              <a:rPr kumimoji="0" lang="ar-SA" altLang="ar-SA" b="1" i="0" u="none" strike="noStrike" cap="none" normalizeH="0" baseline="0" dirty="0">
                <a:ln>
                  <a:noFill/>
                </a:ln>
                <a:effectLst/>
                <a:latin typeface="Alexandria Light" pitchFamily="2" charset="-78"/>
                <a:cs typeface="Alexandria Light" pitchFamily="2" charset="-78"/>
              </a:rPr>
              <a:t>النظام المغلق : </a:t>
            </a:r>
            <a:r>
              <a:rPr kumimoji="0" lang="en-US" altLang="ar-SA" b="1" i="0" u="none" strike="noStrike" cap="none" normalizeH="0" baseline="0" dirty="0">
                <a:ln>
                  <a:noFill/>
                </a:ln>
                <a:effectLst/>
                <a:latin typeface="Alexandria Light" pitchFamily="2" charset="-78"/>
                <a:cs typeface="Alexandria Light" pitchFamily="2" charset="-78"/>
              </a:rPr>
              <a:t>Closed System</a:t>
            </a:r>
            <a:endParaRPr kumimoji="0" lang="ar-SA" altLang="ar-SA" b="1" i="0" u="none" strike="noStrike" cap="none" normalizeH="0" baseline="0" dirty="0">
              <a:ln>
                <a:noFill/>
              </a:ln>
              <a:effectLst/>
              <a:latin typeface="Alexandria Light" pitchFamily="2" charset="-78"/>
              <a:cs typeface="Alexandria Light" pitchFamily="2" charset="-78"/>
            </a:endParaRPr>
          </a:p>
          <a:p>
            <a:pPr algn="r" rtl="1" eaLnBrk="0" fontAlgn="base" hangingPunct="0">
              <a:lnSpc>
                <a:spcPct val="200000"/>
              </a:lnSpc>
              <a:spcAft>
                <a:spcPts val="600"/>
              </a:spcAft>
            </a:pPr>
            <a:r>
              <a:rPr kumimoji="0" lang="ar-SA" altLang="ar-SA" i="0" u="none" strike="noStrike" cap="none" normalizeH="0" baseline="0" dirty="0">
                <a:ln>
                  <a:noFill/>
                </a:ln>
                <a:effectLst/>
                <a:latin typeface="Alexandria Light" pitchFamily="2" charset="-78"/>
                <a:cs typeface="Alexandria Light" pitchFamily="2" charset="-78"/>
              </a:rPr>
              <a:t>وهو النظام الذي لا يتأثر بأي نظم حوله ولا يؤثر أيضاً فيها مثل </a:t>
            </a:r>
            <a:r>
              <a:rPr kumimoji="0" lang="ar-SA" altLang="ar-SA" i="0" u="none" strike="noStrike" cap="none" normalizeH="0" baseline="0" dirty="0">
                <a:ln>
                  <a:noFill/>
                </a:ln>
                <a:solidFill>
                  <a:srgbClr val="C00000"/>
                </a:solidFill>
                <a:effectLst/>
                <a:latin typeface="Alexandria Light" pitchFamily="2" charset="-78"/>
                <a:cs typeface="Alexandria Light" pitchFamily="2" charset="-78"/>
              </a:rPr>
              <a:t>إجراء تجربة كيميائية.</a:t>
            </a:r>
            <a:endParaRPr kumimoji="0" lang="en-US" altLang="ar-SA" i="0" u="none" strike="noStrike" cap="none" normalizeH="0" baseline="0" dirty="0">
              <a:ln>
                <a:noFill/>
              </a:ln>
              <a:solidFill>
                <a:srgbClr val="C00000"/>
              </a:solidFill>
              <a:effectLst/>
              <a:latin typeface="Alexandria Light" pitchFamily="2" charset="-78"/>
              <a:cs typeface="Alexandria Light" pitchFamily="2" charset="-78"/>
            </a:endParaRPr>
          </a:p>
        </p:txBody>
      </p:sp>
      <p:pic>
        <p:nvPicPr>
          <p:cNvPr id="2" name="صورة 1" descr="صورة تحتوي على لقطة شاشة, نص, الهاتف النقال, تصميم الجرافيك&#10;&#10;تم إنشاء الوصف تلقائياً">
            <a:extLst>
              <a:ext uri="{FF2B5EF4-FFF2-40B4-BE49-F238E27FC236}">
                <a16:creationId xmlns:a16="http://schemas.microsoft.com/office/drawing/2014/main" id="{A2EA4105-F091-2F4A-450E-4B746D4564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625563"/>
            <a:ext cx="1781328" cy="1738495"/>
          </a:xfrm>
          <a:prstGeom prst="rect">
            <a:avLst/>
          </a:prstGeom>
        </p:spPr>
      </p:pic>
    </p:spTree>
    <p:extLst>
      <p:ext uri="{BB962C8B-B14F-4D97-AF65-F5344CB8AC3E}">
        <p14:creationId xmlns:p14="http://schemas.microsoft.com/office/powerpoint/2010/main" val="3976286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12488"/>
            <a:ext cx="10812720" cy="4643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pitchFamily="2" charset="-78"/>
              <a:cs typeface="Alexandria" pitchFamily="2" charset="-78"/>
            </a:endParaRPr>
          </a:p>
        </p:txBody>
      </p:sp>
      <p:sp>
        <p:nvSpPr>
          <p:cNvPr id="5" name="Rectangle 4"/>
          <p:cNvSpPr/>
          <p:nvPr/>
        </p:nvSpPr>
        <p:spPr>
          <a:xfrm>
            <a:off x="4463290" y="819346"/>
            <a:ext cx="3369497" cy="8190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latin typeface="Alexandria" pitchFamily="2" charset="-78"/>
              <a:ea typeface="Roboto Light" panose="02000000000000000000" pitchFamily="2" charset="0"/>
              <a:cs typeface="Alexandria" pitchFamily="2" charset="-78"/>
            </a:endParaRPr>
          </a:p>
        </p:txBody>
      </p:sp>
      <p:sp>
        <p:nvSpPr>
          <p:cNvPr id="48" name="TextBox 47"/>
          <p:cNvSpPr txBox="1"/>
          <p:nvPr/>
        </p:nvSpPr>
        <p:spPr>
          <a:xfrm>
            <a:off x="966439" y="1636434"/>
            <a:ext cx="10088005" cy="4151136"/>
          </a:xfrm>
          <a:prstGeom prst="rect">
            <a:avLst/>
          </a:prstGeom>
          <a:noFill/>
          <a:ln>
            <a:noFill/>
          </a:ln>
        </p:spPr>
        <p:txBody>
          <a:bodyPr wrap="square" rtlCol="0">
            <a:spAutoFit/>
          </a:bodyPr>
          <a:lstStyle/>
          <a:p>
            <a:pPr algn="r" rtl="1">
              <a:lnSpc>
                <a:spcPct val="150000"/>
              </a:lnSpc>
              <a:spcAft>
                <a:spcPts val="2000"/>
              </a:spcAft>
            </a:pPr>
            <a:r>
              <a:rPr lang="ar-SA" b="1" dirty="0">
                <a:solidFill>
                  <a:srgbClr val="004F8A"/>
                </a:solidFill>
                <a:latin typeface="Alexandria Light" pitchFamily="2" charset="-78"/>
                <a:cs typeface="Alexandria Light" pitchFamily="2" charset="-78"/>
              </a:rPr>
              <a:t>يتكون النظام من أربعة عناصر رئيسة هي:. </a:t>
            </a:r>
          </a:p>
          <a:p>
            <a:pPr algn="r" rtl="1">
              <a:lnSpc>
                <a:spcPct val="150000"/>
              </a:lnSpc>
              <a:spcAft>
                <a:spcPts val="2000"/>
              </a:spcAft>
            </a:pPr>
            <a:r>
              <a:rPr lang="en-US" b="1" dirty="0">
                <a:solidFill>
                  <a:srgbClr val="00B050"/>
                </a:solidFill>
                <a:latin typeface="Alexandria Light" pitchFamily="2" charset="-78"/>
                <a:cs typeface="Alexandria Light" pitchFamily="2" charset="-78"/>
              </a:rPr>
              <a:t>-1</a:t>
            </a:r>
            <a:r>
              <a:rPr lang="ar-SA" b="1" dirty="0">
                <a:solidFill>
                  <a:srgbClr val="00B050"/>
                </a:solidFill>
                <a:latin typeface="Alexandria Light" pitchFamily="2" charset="-78"/>
                <a:cs typeface="Alexandria Light" pitchFamily="2" charset="-78"/>
              </a:rPr>
              <a:t>المدخلات  </a:t>
            </a:r>
            <a:r>
              <a:rPr lang="en-US" b="1" dirty="0">
                <a:solidFill>
                  <a:srgbClr val="00B050"/>
                </a:solidFill>
                <a:latin typeface="Alexandria Light" pitchFamily="2" charset="-78"/>
                <a:cs typeface="Alexandria Light" pitchFamily="2" charset="-78"/>
              </a:rPr>
              <a:t>Inputs</a:t>
            </a:r>
            <a:r>
              <a:rPr lang="ar-SA" b="1" dirty="0">
                <a:solidFill>
                  <a:srgbClr val="00B050"/>
                </a:solidFill>
                <a:latin typeface="Alexandria Light" pitchFamily="2" charset="-78"/>
                <a:cs typeface="Alexandria Light" pitchFamily="2" charset="-78"/>
              </a:rPr>
              <a:t>: </a:t>
            </a:r>
            <a:r>
              <a:rPr lang="ar-SA" dirty="0">
                <a:latin typeface="Alexandria Light" pitchFamily="2" charset="-78"/>
                <a:cs typeface="Alexandria Light" pitchFamily="2" charset="-78"/>
              </a:rPr>
              <a:t>تشمل كل العناصر التي تدخل النظام من أجل تحقيق أهداف معينة، وتقسم المدخلات إلى نوعين: </a:t>
            </a:r>
          </a:p>
          <a:p>
            <a:pPr marL="285750" indent="-285750" algn="r" rtl="1">
              <a:lnSpc>
                <a:spcPct val="150000"/>
              </a:lnSpc>
              <a:spcAft>
                <a:spcPts val="2000"/>
              </a:spcAft>
              <a:buFont typeface="Arial" panose="020B0604020202020204" pitchFamily="34" charset="0"/>
              <a:buChar char="•"/>
            </a:pPr>
            <a:r>
              <a:rPr lang="ar-SA" dirty="0">
                <a:solidFill>
                  <a:schemeClr val="accent2">
                    <a:lumMod val="75000"/>
                  </a:schemeClr>
                </a:solidFill>
                <a:latin typeface="Alexandria Light" pitchFamily="2" charset="-78"/>
                <a:cs typeface="Alexandria Light" pitchFamily="2" charset="-78"/>
              </a:rPr>
              <a:t>المدخلات الرئيسة: </a:t>
            </a:r>
            <a:r>
              <a:rPr lang="ar-SA" dirty="0">
                <a:latin typeface="Alexandria Light" pitchFamily="2" charset="-78"/>
                <a:cs typeface="Alexandria Light" pitchFamily="2" charset="-78"/>
              </a:rPr>
              <a:t>وهي ضرورية لقيام النظام، وتتمثل المدخلات في المعلم، والمتعلم، والإدارة، والمؤسسات التعليميّة، وتحديد الأهداف والخبرات والمهارات الني يجب أن يكتسبها المتعلمون بالإضافة إلى تحديد خصائصهم.</a:t>
            </a:r>
          </a:p>
          <a:p>
            <a:pPr marL="285750" indent="-285750" algn="r" rtl="1">
              <a:lnSpc>
                <a:spcPct val="150000"/>
              </a:lnSpc>
              <a:spcAft>
                <a:spcPts val="2000"/>
              </a:spcAft>
              <a:buFont typeface="Arial" panose="020B0604020202020204" pitchFamily="34" charset="0"/>
              <a:buChar char="•"/>
            </a:pPr>
            <a:r>
              <a:rPr lang="ar-SA" dirty="0">
                <a:solidFill>
                  <a:schemeClr val="accent2">
                    <a:lumMod val="75000"/>
                  </a:schemeClr>
                </a:solidFill>
                <a:latin typeface="Alexandria Light" pitchFamily="2" charset="-78"/>
                <a:cs typeface="Alexandria Light" pitchFamily="2" charset="-78"/>
              </a:rPr>
              <a:t>المدخلات المحيطة بالنظام: </a:t>
            </a:r>
            <a:r>
              <a:rPr lang="ar-SA" dirty="0">
                <a:latin typeface="Alexandria Light" pitchFamily="2" charset="-78"/>
                <a:cs typeface="Alexandria Light" pitchFamily="2" charset="-78"/>
              </a:rPr>
              <a:t>وهي المحيطة بالنظام وتؤثر فيه كالأنظمة الاجتماعية والاقتصادية، وتعد من المدخلات التي تفرض على النظام التعليميّ وتؤثر فيه.</a:t>
            </a:r>
            <a:endParaRPr lang="en-US"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p:cNvSpPr txBox="1"/>
          <p:nvPr/>
        </p:nvSpPr>
        <p:spPr>
          <a:xfrm>
            <a:off x="4877003" y="1044211"/>
            <a:ext cx="2542069" cy="369332"/>
          </a:xfrm>
          <a:prstGeom prst="rect">
            <a:avLst/>
          </a:prstGeom>
          <a:noFill/>
        </p:spPr>
        <p:txBody>
          <a:bodyPr wrap="square" rtlCol="0">
            <a:spAutoFit/>
          </a:bodyPr>
          <a:lstStyle/>
          <a:p>
            <a:pPr algn="ctr"/>
            <a:r>
              <a:rPr lang="ar-SA"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مكونات النظام</a:t>
            </a:r>
            <a:endParaRPr lang="en-US" b="1" dirty="0">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2" name="صورة 1" descr="صورة تحتوي على لقطة شاشة, نص, الهاتف النقال, تصميم الجرافيك&#10;&#10;تم إنشاء الوصف تلقائياً">
            <a:extLst>
              <a:ext uri="{FF2B5EF4-FFF2-40B4-BE49-F238E27FC236}">
                <a16:creationId xmlns:a16="http://schemas.microsoft.com/office/drawing/2014/main" id="{45A037A6-721A-076B-4785-71AC56D62F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625563"/>
            <a:ext cx="1781328" cy="1738495"/>
          </a:xfrm>
          <a:prstGeom prst="rect">
            <a:avLst/>
          </a:prstGeom>
        </p:spPr>
      </p:pic>
    </p:spTree>
    <p:extLst>
      <p:ext uri="{BB962C8B-B14F-4D97-AF65-F5344CB8AC3E}">
        <p14:creationId xmlns:p14="http://schemas.microsoft.com/office/powerpoint/2010/main" val="3941443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13543"/>
            <a:ext cx="10812720" cy="4642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256864" y="2138500"/>
            <a:ext cx="9678271" cy="3518271"/>
          </a:xfrm>
          <a:prstGeom prst="rect">
            <a:avLst/>
          </a:prstGeom>
          <a:noFill/>
          <a:ln>
            <a:noFill/>
          </a:ln>
        </p:spPr>
        <p:txBody>
          <a:bodyPr wrap="square" rtlCol="0">
            <a:spAutoFit/>
          </a:bodyPr>
          <a:lstStyle/>
          <a:p>
            <a:pPr algn="just" rtl="1">
              <a:lnSpc>
                <a:spcPct val="150000"/>
              </a:lnSpc>
              <a:spcAft>
                <a:spcPts val="2000"/>
              </a:spcAft>
            </a:pPr>
            <a:r>
              <a:rPr lang="en-US" sz="1600" b="1" dirty="0">
                <a:solidFill>
                  <a:srgbClr val="00B050"/>
                </a:solidFill>
                <a:latin typeface="Alexandria Light" pitchFamily="2" charset="-78"/>
                <a:cs typeface="Alexandria Light" pitchFamily="2" charset="-78"/>
              </a:rPr>
              <a:t>-2</a:t>
            </a:r>
            <a:r>
              <a:rPr lang="ar-SA" sz="1600" b="1" dirty="0">
                <a:solidFill>
                  <a:srgbClr val="00B050"/>
                </a:solidFill>
                <a:latin typeface="Alexandria Light" pitchFamily="2" charset="-78"/>
                <a:cs typeface="Alexandria Light" pitchFamily="2" charset="-78"/>
              </a:rPr>
              <a:t>العمليات </a:t>
            </a:r>
            <a:r>
              <a:rPr lang="en-US" sz="1600" b="1" dirty="0">
                <a:solidFill>
                  <a:srgbClr val="00B050"/>
                </a:solidFill>
                <a:latin typeface="Alexandria Light" pitchFamily="2" charset="-78"/>
                <a:cs typeface="Alexandria Light" pitchFamily="2" charset="-78"/>
              </a:rPr>
              <a:t>Processes</a:t>
            </a:r>
            <a:r>
              <a:rPr lang="ar-SA" sz="1600" b="1" dirty="0">
                <a:solidFill>
                  <a:srgbClr val="00B050"/>
                </a:solidFill>
                <a:latin typeface="Alexandria Light" pitchFamily="2" charset="-78"/>
                <a:cs typeface="Alexandria Light" pitchFamily="2" charset="-78"/>
              </a:rPr>
              <a:t>: </a:t>
            </a:r>
            <a:r>
              <a:rPr lang="ar-SA" sz="1600" dirty="0">
                <a:latin typeface="Alexandria Light" pitchFamily="2" charset="-78"/>
                <a:cs typeface="Alexandria Light" pitchFamily="2" charset="-78"/>
              </a:rPr>
              <a:t>تضم الاستراتيجيات بما تشمله من طرائق وأساليب واستخدام الوسائل التعليميّة، كما تضم العلاقات المتبادلة بين مدخلات النظام كالتفاعل بين المتعلمين والمعلم والإداريين لتحويل مدخلات النظام إلى مخرجات، أي تحقيق أهداف النظام.</a:t>
            </a:r>
            <a:endParaRPr lang="en-US" sz="1600" dirty="0">
              <a:latin typeface="Alexandria Light" pitchFamily="2" charset="-78"/>
              <a:cs typeface="Alexandria Light" pitchFamily="2" charset="-78"/>
            </a:endParaRPr>
          </a:p>
          <a:p>
            <a:pPr algn="just" rtl="1">
              <a:lnSpc>
                <a:spcPct val="150000"/>
              </a:lnSpc>
              <a:spcAft>
                <a:spcPts val="2000"/>
              </a:spcAft>
            </a:pPr>
            <a:r>
              <a:rPr lang="en-US" sz="1600" b="1" dirty="0">
                <a:solidFill>
                  <a:srgbClr val="00B050"/>
                </a:solidFill>
                <a:latin typeface="Alexandria Light" pitchFamily="2" charset="-78"/>
                <a:cs typeface="Alexandria Light" pitchFamily="2" charset="-78"/>
              </a:rPr>
              <a:t>-3</a:t>
            </a:r>
            <a:r>
              <a:rPr lang="ar-SA" sz="1600" b="1" dirty="0">
                <a:solidFill>
                  <a:srgbClr val="00B050"/>
                </a:solidFill>
                <a:latin typeface="Alexandria Light" pitchFamily="2" charset="-78"/>
                <a:cs typeface="Alexandria Light" pitchFamily="2" charset="-78"/>
              </a:rPr>
              <a:t>المخرجات </a:t>
            </a:r>
            <a:r>
              <a:rPr lang="en-US" sz="1600" b="1" dirty="0">
                <a:solidFill>
                  <a:srgbClr val="00B050"/>
                </a:solidFill>
                <a:latin typeface="Alexandria Light" pitchFamily="2" charset="-78"/>
                <a:cs typeface="Alexandria Light" pitchFamily="2" charset="-78"/>
              </a:rPr>
              <a:t>Out puts</a:t>
            </a:r>
            <a:r>
              <a:rPr lang="ar-SA" sz="1600" b="1" dirty="0">
                <a:solidFill>
                  <a:srgbClr val="00B050"/>
                </a:solidFill>
                <a:latin typeface="Alexandria Light" pitchFamily="2" charset="-78"/>
                <a:cs typeface="Alexandria Light" pitchFamily="2" charset="-78"/>
              </a:rPr>
              <a:t>: </a:t>
            </a:r>
            <a:r>
              <a:rPr lang="ar-SA" sz="1600" dirty="0">
                <a:latin typeface="Alexandria Light" pitchFamily="2" charset="-78"/>
                <a:cs typeface="Alexandria Light" pitchFamily="2" charset="-78"/>
              </a:rPr>
              <a:t>وهي النتاجات النهائية للنظام وهي بمثابة مؤشر لنجاح أو إخفاق النظام، والتغيرات التي تحدث في معرفة وأداء المتعلم وسلوكه من مخرجات النظام التعليميّ.</a:t>
            </a:r>
          </a:p>
          <a:p>
            <a:pPr algn="just" rtl="1">
              <a:lnSpc>
                <a:spcPct val="150000"/>
              </a:lnSpc>
              <a:spcAft>
                <a:spcPts val="2000"/>
              </a:spcAft>
            </a:pPr>
            <a:r>
              <a:rPr lang="en-US" sz="1600" b="1" dirty="0">
                <a:solidFill>
                  <a:srgbClr val="00B050"/>
                </a:solidFill>
                <a:latin typeface="Alexandria Light" pitchFamily="2" charset="-78"/>
                <a:cs typeface="Alexandria Light" pitchFamily="2" charset="-78"/>
              </a:rPr>
              <a:t>-4</a:t>
            </a:r>
            <a:r>
              <a:rPr lang="ar-SA" sz="1600" b="1" dirty="0">
                <a:solidFill>
                  <a:srgbClr val="00B050"/>
                </a:solidFill>
                <a:latin typeface="Alexandria Light" pitchFamily="2" charset="-78"/>
                <a:cs typeface="Alexandria Light" pitchFamily="2" charset="-78"/>
              </a:rPr>
              <a:t>التغذية الراجعة </a:t>
            </a:r>
            <a:r>
              <a:rPr lang="en-US" sz="1600" b="1" dirty="0">
                <a:solidFill>
                  <a:srgbClr val="00B050"/>
                </a:solidFill>
                <a:latin typeface="Alexandria Light" pitchFamily="2" charset="-78"/>
                <a:cs typeface="Alexandria Light" pitchFamily="2" charset="-78"/>
              </a:rPr>
              <a:t>Feedback</a:t>
            </a:r>
            <a:r>
              <a:rPr lang="ar-SA" sz="1600" b="1" dirty="0">
                <a:solidFill>
                  <a:srgbClr val="00B050"/>
                </a:solidFill>
                <a:latin typeface="Alexandria Light" pitchFamily="2" charset="-78"/>
                <a:cs typeface="Alexandria Light" pitchFamily="2" charset="-78"/>
              </a:rPr>
              <a:t>: </a:t>
            </a:r>
            <a:r>
              <a:rPr lang="ar-SA" sz="1600" dirty="0">
                <a:latin typeface="Alexandria Light" pitchFamily="2" charset="-78"/>
                <a:cs typeface="Alexandria Light" pitchFamily="2" charset="-78"/>
              </a:rPr>
              <a:t>تعطي التغذية الراجعة المؤشرات عن مدى تحقيق الأهداف وإنجازها، وتبين مواطن القوة والضعف في أي مكون من المكونات الثلاثة السابقة للنظام، ثم إجراء التعديلات لتحقيق معدلات أعلى من الأهداف.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4">
            <a:extLst>
              <a:ext uri="{FF2B5EF4-FFF2-40B4-BE49-F238E27FC236}">
                <a16:creationId xmlns:a16="http://schemas.microsoft.com/office/drawing/2014/main" id="{A4A7E057-A174-66FC-DAE3-4AE4FA0A0B30}"/>
              </a:ext>
            </a:extLst>
          </p:cNvPr>
          <p:cNvSpPr/>
          <p:nvPr/>
        </p:nvSpPr>
        <p:spPr>
          <a:xfrm>
            <a:off x="4463290" y="819346"/>
            <a:ext cx="3369497" cy="8190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ffectLst>
                <a:outerShdw blurRad="38100" dist="38100" dir="2700000" algn="tl">
                  <a:srgbClr val="000000">
                    <a:alpha val="43137"/>
                  </a:srgbClr>
                </a:outerShdw>
              </a:effectLst>
              <a:latin typeface="Alexandria" pitchFamily="2" charset="-78"/>
              <a:ea typeface="Roboto Light" panose="02000000000000000000" pitchFamily="2" charset="0"/>
              <a:cs typeface="Alexandria" pitchFamily="2" charset="-78"/>
            </a:endParaRPr>
          </a:p>
        </p:txBody>
      </p:sp>
      <p:sp>
        <p:nvSpPr>
          <p:cNvPr id="6" name="TextBox 2">
            <a:extLst>
              <a:ext uri="{FF2B5EF4-FFF2-40B4-BE49-F238E27FC236}">
                <a16:creationId xmlns:a16="http://schemas.microsoft.com/office/drawing/2014/main" id="{15935E84-2E7F-D7A5-6E2A-609E9DC81103}"/>
              </a:ext>
            </a:extLst>
          </p:cNvPr>
          <p:cNvSpPr txBox="1"/>
          <p:nvPr/>
        </p:nvSpPr>
        <p:spPr>
          <a:xfrm>
            <a:off x="4877003" y="1044211"/>
            <a:ext cx="2542069" cy="369332"/>
          </a:xfrm>
          <a:prstGeom prst="rect">
            <a:avLst/>
          </a:prstGeom>
          <a:noFill/>
        </p:spPr>
        <p:txBody>
          <a:bodyPr wrap="square" rtlCol="0">
            <a:spAutoFit/>
          </a:bodyPr>
          <a:lstStyle/>
          <a:p>
            <a:pPr algn="ctr"/>
            <a:r>
              <a:rPr lang="ar-SA"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مكونات النظام</a:t>
            </a:r>
            <a:endParaRPr lang="en-US" b="1" dirty="0">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8" name="صورة 7" descr="صورة تحتوي على لقطة شاشة, نص, الهاتف النقال, تصميم الجرافيك&#10;&#10;تم إنشاء الوصف تلقائياً">
            <a:extLst>
              <a:ext uri="{FF2B5EF4-FFF2-40B4-BE49-F238E27FC236}">
                <a16:creationId xmlns:a16="http://schemas.microsoft.com/office/drawing/2014/main" id="{E0050DA9-C7DC-5518-4F09-52FDE20B84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246422"/>
            <a:ext cx="1781328" cy="1738495"/>
          </a:xfrm>
          <a:prstGeom prst="rect">
            <a:avLst/>
          </a:prstGeom>
        </p:spPr>
      </p:pic>
    </p:spTree>
    <p:extLst>
      <p:ext uri="{BB962C8B-B14F-4D97-AF65-F5344CB8AC3E}">
        <p14:creationId xmlns:p14="http://schemas.microsoft.com/office/powerpoint/2010/main" val="2288645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153149" y="2155119"/>
            <a:ext cx="9678271" cy="5940088"/>
          </a:xfrm>
          <a:prstGeom prst="rect">
            <a:avLst/>
          </a:prstGeom>
          <a:noFill/>
          <a:ln>
            <a:noFill/>
          </a:ln>
        </p:spPr>
        <p:txBody>
          <a:bodyPr wrap="square" rtlCol="0">
            <a:spAutoFit/>
          </a:bodyPr>
          <a:lstStyle/>
          <a:p>
            <a:pPr algn="just" rtl="1">
              <a:spcAft>
                <a:spcPts val="2000"/>
              </a:spcAft>
            </a:pPr>
            <a:r>
              <a:rPr lang="ar-SA" dirty="0">
                <a:latin typeface="Alexandria Light" pitchFamily="2" charset="-78"/>
                <a:cs typeface="Alexandria Light" pitchFamily="2" charset="-78"/>
              </a:rPr>
              <a:t>ومن سمات النظام أنه:</a:t>
            </a:r>
          </a:p>
          <a:p>
            <a:pPr marL="285750" indent="-285750" algn="just" rtl="1">
              <a:spcAft>
                <a:spcPts val="2000"/>
              </a:spcAft>
              <a:buFont typeface="Arial" panose="020B0604020202020204" pitchFamily="34" charset="0"/>
              <a:buChar char="•"/>
            </a:pPr>
            <a:r>
              <a:rPr lang="ar-SA" dirty="0">
                <a:latin typeface="Alexandria Light" pitchFamily="2" charset="-78"/>
                <a:cs typeface="Alexandria Light" pitchFamily="2" charset="-78"/>
              </a:rPr>
              <a:t> يتكون كل نظام من مجموعة من المكونات أو الأجزاء التي تتسم بالتكامل والترابط، والتأثير والتأثر فيما بينها، والتفاعل الذي لا يقتصر بين مكونات النظام الواحد بل بين مكونات النظام والأنظمة الأخرى.</a:t>
            </a:r>
          </a:p>
          <a:p>
            <a:pPr marL="285750" indent="-285750" algn="just" rtl="1">
              <a:spcAft>
                <a:spcPts val="2000"/>
              </a:spcAft>
              <a:buFont typeface="Arial" panose="020B0604020202020204" pitchFamily="34" charset="0"/>
              <a:buChar char="•"/>
            </a:pPr>
            <a:r>
              <a:rPr lang="ar-SA" dirty="0">
                <a:latin typeface="Alexandria Light" pitchFamily="2" charset="-78"/>
                <a:cs typeface="Alexandria Light" pitchFamily="2" charset="-78"/>
              </a:rPr>
              <a:t>يتكون كل نظام من أنظمة فرعية، والنظام قد يكون أحد مكونات نظام أكبر منه؛ مثلاً النظام التعليمي يتضمن أنظمة فرعية فالمدرسة نظام فرعي من النظام التعليميّ.، والفصل نظام فرعي للوحدة، ومن ثم كل مكون من المكونات يعتبر نظاماً.</a:t>
            </a:r>
          </a:p>
          <a:p>
            <a:pPr marL="285750" indent="-285750" algn="just" rtl="1">
              <a:spcAft>
                <a:spcPts val="2000"/>
              </a:spcAft>
              <a:buFont typeface="Arial" panose="020B0604020202020204" pitchFamily="34" charset="0"/>
              <a:buChar char="•"/>
            </a:pPr>
            <a:r>
              <a:rPr lang="ar-SA" dirty="0">
                <a:latin typeface="Alexandria Light" pitchFamily="2" charset="-78"/>
                <a:cs typeface="Alexandria Light" pitchFamily="2" charset="-78"/>
              </a:rPr>
              <a:t>يسعى النظام إلى تحقيق اهداف محددة.</a:t>
            </a:r>
          </a:p>
          <a:p>
            <a:pPr algn="just" rtl="1">
              <a:spcAft>
                <a:spcPts val="2000"/>
              </a:spcAft>
            </a:pPr>
            <a:endParaRPr lang="ar-SA" dirty="0">
              <a:latin typeface="Alexandria Light" pitchFamily="2" charset="-78"/>
              <a:cs typeface="Alexandria Light" pitchFamily="2" charset="-78"/>
            </a:endParaRPr>
          </a:p>
          <a:p>
            <a:pPr algn="just" rtl="1">
              <a:spcAft>
                <a:spcPts val="2000"/>
              </a:spcAft>
            </a:pPr>
            <a:endParaRPr lang="en-US" dirty="0">
              <a:latin typeface="Alexandria Light" pitchFamily="2" charset="-78"/>
              <a:cs typeface="Alexandria Light" pitchFamily="2" charset="-78"/>
            </a:endParaRPr>
          </a:p>
          <a:p>
            <a:pPr algn="just" rtl="1">
              <a:spcBef>
                <a:spcPts val="600"/>
              </a:spcBef>
              <a:spcAft>
                <a:spcPts val="600"/>
              </a:spcAft>
            </a:pPr>
            <a:endParaRPr lang="en-US" dirty="0">
              <a:latin typeface="Alexandria Light" pitchFamily="2" charset="-78"/>
              <a:cs typeface="Alexandria Light" pitchFamily="2" charset="-78"/>
            </a:endParaRPr>
          </a:p>
          <a:p>
            <a:pPr algn="just"/>
            <a:endParaRPr lang="en-US" dirty="0">
              <a:latin typeface="Alexandria Light" pitchFamily="2" charset="-78"/>
              <a:cs typeface="Alexandria Light" pitchFamily="2" charset="-78"/>
            </a:endParaRPr>
          </a:p>
          <a:p>
            <a:pPr algn="just"/>
            <a:r>
              <a:rPr lang="ar-SA" dirty="0">
                <a:latin typeface="Alexandria Light" pitchFamily="2" charset="-78"/>
                <a:cs typeface="Alexandria Light" pitchFamily="2" charset="-78"/>
              </a:rPr>
              <a:t>     </a:t>
            </a:r>
          </a:p>
          <a:p>
            <a:pPr algn="r"/>
            <a:r>
              <a:rPr lang="ar-SA" dirty="0">
                <a:latin typeface="Alexandria Light" pitchFamily="2" charset="-78"/>
                <a:cs typeface="Alexandria Light" pitchFamily="2" charset="-78"/>
              </a:rPr>
              <a:t> </a:t>
            </a:r>
            <a:br>
              <a:rPr lang="en-US" dirty="0">
                <a:latin typeface="Alexandria Light" pitchFamily="2" charset="-78"/>
                <a:cs typeface="Alexandria Light" pitchFamily="2" charset="-78"/>
              </a:rPr>
            </a:br>
            <a:endParaRPr lang="en-US"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4">
            <a:extLst>
              <a:ext uri="{FF2B5EF4-FFF2-40B4-BE49-F238E27FC236}">
                <a16:creationId xmlns:a16="http://schemas.microsoft.com/office/drawing/2014/main" id="{76CD39FD-795B-6F3E-CB99-9C4A7001F89A}"/>
              </a:ext>
            </a:extLst>
          </p:cNvPr>
          <p:cNvSpPr/>
          <p:nvPr/>
        </p:nvSpPr>
        <p:spPr>
          <a:xfrm>
            <a:off x="4464166" y="1187509"/>
            <a:ext cx="3369497" cy="8190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ffectLst>
                <a:outerShdw blurRad="38100" dist="38100" dir="2700000" algn="tl">
                  <a:srgbClr val="000000">
                    <a:alpha val="43137"/>
                  </a:srgbClr>
                </a:outerShdw>
              </a:effectLst>
              <a:latin typeface="Alexandria" pitchFamily="2" charset="-78"/>
              <a:ea typeface="Roboto Light" panose="02000000000000000000" pitchFamily="2" charset="0"/>
              <a:cs typeface="Alexandria" pitchFamily="2" charset="-78"/>
            </a:endParaRPr>
          </a:p>
        </p:txBody>
      </p:sp>
      <p:sp>
        <p:nvSpPr>
          <p:cNvPr id="3" name="TextBox 2"/>
          <p:cNvSpPr txBox="1"/>
          <p:nvPr/>
        </p:nvSpPr>
        <p:spPr>
          <a:xfrm>
            <a:off x="4996343" y="1381677"/>
            <a:ext cx="2305142" cy="400110"/>
          </a:xfrm>
          <a:prstGeom prst="rect">
            <a:avLst/>
          </a:prstGeom>
          <a:noFill/>
        </p:spPr>
        <p:txBody>
          <a:bodyPr wrap="square" rtlCol="0">
            <a:spAutoFit/>
          </a:bodyPr>
          <a:lstStyle/>
          <a:p>
            <a:pPr algn="ct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سمات النظام</a:t>
            </a:r>
            <a:endParaRPr lang="en-US"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6" name="صورة 5" descr="صورة تحتوي على لقطة شاشة, نص, الهاتف النقال, تصميم الجرافيك&#10;&#10;تم إنشاء الوصف تلقائياً">
            <a:extLst>
              <a:ext uri="{FF2B5EF4-FFF2-40B4-BE49-F238E27FC236}">
                <a16:creationId xmlns:a16="http://schemas.microsoft.com/office/drawing/2014/main" id="{93EDB7FC-E127-5D19-A0AA-6F0B0BE9D3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246422"/>
            <a:ext cx="1781328" cy="1738495"/>
          </a:xfrm>
          <a:prstGeom prst="rect">
            <a:avLst/>
          </a:prstGeom>
        </p:spPr>
      </p:pic>
    </p:spTree>
    <p:extLst>
      <p:ext uri="{BB962C8B-B14F-4D97-AF65-F5344CB8AC3E}">
        <p14:creationId xmlns:p14="http://schemas.microsoft.com/office/powerpoint/2010/main" val="1961752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81677"/>
            <a:ext cx="10812720" cy="5071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153149" y="2005692"/>
            <a:ext cx="9678271" cy="4297908"/>
          </a:xfrm>
          <a:prstGeom prst="rect">
            <a:avLst/>
          </a:prstGeom>
          <a:noFill/>
          <a:ln>
            <a:noFill/>
          </a:ln>
        </p:spPr>
        <p:txBody>
          <a:bodyPr wrap="square" rtlCol="0">
            <a:spAutoFit/>
          </a:bodyPr>
          <a:lstStyle/>
          <a:p>
            <a:pPr marL="228600" algn="just" rtl="1">
              <a:lnSpc>
                <a:spcPct val="150000"/>
              </a:lnSpc>
              <a:spcBef>
                <a:spcPts val="1000"/>
              </a:spcBef>
              <a:spcAft>
                <a:spcPts val="0"/>
              </a:spcAft>
            </a:pPr>
            <a:r>
              <a:rPr lang="ar-SA" sz="1800" kern="1200" dirty="0">
                <a:effectLst/>
                <a:latin typeface="Alexandria Light" pitchFamily="2" charset="-78"/>
                <a:ea typeface="Times New Roman" panose="02020603050405020304" pitchFamily="18" charset="0"/>
                <a:cs typeface="Alexandria Light" pitchFamily="2" charset="-78"/>
              </a:rPr>
              <a:t>1- العامل الجغرافي</a:t>
            </a:r>
            <a:r>
              <a:rPr lang="ar-SA" dirty="0">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marL="228600" algn="just" rtl="1">
              <a:lnSpc>
                <a:spcPct val="150000"/>
              </a:lnSpc>
              <a:spcBef>
                <a:spcPts val="1000"/>
              </a:spcBef>
              <a:spcAft>
                <a:spcPts val="0"/>
              </a:spcAft>
            </a:pPr>
            <a:r>
              <a:rPr lang="ar-SA" dirty="0">
                <a:latin typeface="Alexandria Light" pitchFamily="2" charset="-78"/>
                <a:ea typeface="Times New Roman" panose="02020603050405020304" pitchFamily="18" charset="0"/>
                <a:cs typeface="Alexandria Light" pitchFamily="2" charset="-78"/>
              </a:rPr>
              <a:t>2- </a:t>
            </a:r>
            <a:r>
              <a:rPr lang="ar-SA" sz="1800" kern="1200" dirty="0">
                <a:effectLst/>
                <a:latin typeface="Alexandria Light" pitchFamily="2" charset="-78"/>
                <a:ea typeface="Times New Roman" panose="02020603050405020304" pitchFamily="18" charset="0"/>
                <a:cs typeface="Alexandria Light" pitchFamily="2" charset="-78"/>
              </a:rPr>
              <a:t>العامل الاقتصادي</a:t>
            </a:r>
            <a:r>
              <a:rPr lang="ar-SA" dirty="0">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marL="228600" algn="just" rtl="1">
              <a:lnSpc>
                <a:spcPct val="150000"/>
              </a:lnSpc>
              <a:spcBef>
                <a:spcPts val="1000"/>
              </a:spcBef>
              <a:spcAft>
                <a:spcPts val="0"/>
              </a:spcAft>
            </a:pPr>
            <a:r>
              <a:rPr lang="ar-SA" sz="1800" kern="1200" dirty="0">
                <a:effectLst/>
                <a:latin typeface="Alexandria Light" pitchFamily="2" charset="-78"/>
                <a:ea typeface="Times New Roman" panose="02020603050405020304" pitchFamily="18" charset="0"/>
                <a:cs typeface="Alexandria Light" pitchFamily="2" charset="-78"/>
              </a:rPr>
              <a:t>3- العامل العرقي</a:t>
            </a:r>
            <a:r>
              <a:rPr lang="ar-SA" dirty="0">
                <a:latin typeface="Alexandria Light" pitchFamily="2" charset="-78"/>
                <a:ea typeface="Times New Roman" panose="02020603050405020304" pitchFamily="18" charset="0"/>
                <a:cs typeface="Alexandria Light" pitchFamily="2" charset="-78"/>
              </a:rPr>
              <a:t>.</a:t>
            </a:r>
            <a:endParaRPr lang="ar-SA" sz="1800" kern="1200" dirty="0">
              <a:effectLst/>
              <a:latin typeface="Alexandria Light" pitchFamily="2" charset="-78"/>
              <a:ea typeface="Times New Roman" panose="02020603050405020304" pitchFamily="18" charset="0"/>
              <a:cs typeface="Alexandria Light" pitchFamily="2" charset="-78"/>
            </a:endParaRPr>
          </a:p>
          <a:p>
            <a:pPr marL="228600" algn="just" rtl="1">
              <a:lnSpc>
                <a:spcPct val="150000"/>
              </a:lnSpc>
              <a:spcBef>
                <a:spcPts val="1000"/>
              </a:spcBef>
              <a:spcAft>
                <a:spcPts val="0"/>
              </a:spcAft>
            </a:pPr>
            <a:r>
              <a:rPr lang="ar-SA" sz="1800" kern="1200" dirty="0">
                <a:effectLst/>
                <a:latin typeface="Alexandria Light" pitchFamily="2" charset="-78"/>
                <a:ea typeface="Times New Roman" panose="02020603050405020304" pitchFamily="18" charset="0"/>
                <a:cs typeface="Alexandria Light" pitchFamily="2" charset="-78"/>
              </a:rPr>
              <a:t>4- العامل الاجتماعي</a:t>
            </a:r>
            <a:r>
              <a:rPr lang="ar-SA" dirty="0">
                <a:latin typeface="Alexandria Light" pitchFamily="2" charset="-78"/>
                <a:ea typeface="Times New Roman" panose="02020603050405020304" pitchFamily="18" charset="0"/>
                <a:cs typeface="Alexandria Light" pitchFamily="2" charset="-78"/>
              </a:rPr>
              <a:t>.</a:t>
            </a:r>
            <a:endParaRPr lang="ar-SA" sz="1800" kern="1200" dirty="0">
              <a:effectLst/>
              <a:latin typeface="Alexandria Light" pitchFamily="2" charset="-78"/>
              <a:ea typeface="Times New Roman" panose="02020603050405020304" pitchFamily="18" charset="0"/>
              <a:cs typeface="Alexandria Light" pitchFamily="2" charset="-78"/>
            </a:endParaRPr>
          </a:p>
          <a:p>
            <a:pPr marL="228600" algn="just" rtl="1">
              <a:lnSpc>
                <a:spcPct val="200000"/>
              </a:lnSpc>
            </a:pPr>
            <a:r>
              <a:rPr lang="ar-SA" sz="1800" kern="1200" dirty="0">
                <a:effectLst/>
                <a:latin typeface="Alexandria Light" pitchFamily="2" charset="-78"/>
                <a:ea typeface="Times New Roman" panose="02020603050405020304" pitchFamily="18" charset="0"/>
                <a:cs typeface="Alexandria Light" pitchFamily="2" charset="-78"/>
              </a:rPr>
              <a:t>5- العامل الديني.</a:t>
            </a:r>
          </a:p>
          <a:p>
            <a:pPr marL="228600" algn="just" rtl="1">
              <a:lnSpc>
                <a:spcPct val="200000"/>
              </a:lnSpc>
            </a:pPr>
            <a:r>
              <a:rPr lang="ar-SA" sz="1800" kern="1200" dirty="0">
                <a:effectLst/>
                <a:latin typeface="Alexandria Light" pitchFamily="2" charset="-78"/>
                <a:ea typeface="Times New Roman" panose="02020603050405020304" pitchFamily="18" charset="0"/>
                <a:cs typeface="Alexandria Light" pitchFamily="2" charset="-78"/>
              </a:rPr>
              <a:t>6- العامل السياسي.</a:t>
            </a:r>
            <a:endParaRPr lang="en-US" sz="1800" dirty="0">
              <a:effectLst/>
              <a:latin typeface="Alexandria Light" pitchFamily="2" charset="-78"/>
              <a:ea typeface="Times New Roman" panose="02020603050405020304" pitchFamily="18" charset="0"/>
              <a:cs typeface="Alexandria Light" pitchFamily="2" charset="-78"/>
            </a:endParaRPr>
          </a:p>
          <a:p>
            <a:pPr marL="228600" algn="just" rtl="1">
              <a:lnSpc>
                <a:spcPct val="200000"/>
              </a:lnSpc>
            </a:pPr>
            <a:r>
              <a:rPr lang="ar-SA" sz="1800" kern="1200" dirty="0">
                <a:effectLst/>
                <a:latin typeface="Alexandria Light" pitchFamily="2" charset="-78"/>
                <a:ea typeface="Times New Roman" panose="02020603050405020304" pitchFamily="18" charset="0"/>
                <a:cs typeface="Alexandria Light" pitchFamily="2" charset="-78"/>
              </a:rPr>
              <a:t>٧- العامل التاريخي.</a:t>
            </a:r>
            <a:endParaRPr lang="en-US" sz="1800" dirty="0">
              <a:effectLst/>
              <a:latin typeface="Alexandria Light" pitchFamily="2" charset="-78"/>
              <a:ea typeface="Times New Roman" panose="02020603050405020304" pitchFamily="18" charset="0"/>
              <a:cs typeface="Alexandria Light" pitchFamily="2" charset="-78"/>
            </a:endParaRPr>
          </a:p>
          <a:p>
            <a:pPr marL="228600" algn="just" rtl="1">
              <a:lnSpc>
                <a:spcPct val="150000"/>
              </a:lnSpc>
              <a:spcBef>
                <a:spcPts val="1000"/>
              </a:spcBef>
              <a:spcAft>
                <a:spcPts val="0"/>
              </a:spcAft>
            </a:pPr>
            <a:endParaRPr lang="en-US" sz="18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4">
            <a:extLst>
              <a:ext uri="{FF2B5EF4-FFF2-40B4-BE49-F238E27FC236}">
                <a16:creationId xmlns:a16="http://schemas.microsoft.com/office/drawing/2014/main" id="{76CD39FD-795B-6F3E-CB99-9C4A7001F89A}"/>
              </a:ext>
            </a:extLst>
          </p:cNvPr>
          <p:cNvSpPr/>
          <p:nvPr/>
        </p:nvSpPr>
        <p:spPr>
          <a:xfrm>
            <a:off x="3709640" y="957054"/>
            <a:ext cx="4124024" cy="8190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ffectLst>
                <a:outerShdw blurRad="38100" dist="38100" dir="2700000" algn="tl">
                  <a:srgbClr val="000000">
                    <a:alpha val="43137"/>
                  </a:srgbClr>
                </a:outerShdw>
              </a:effectLst>
              <a:latin typeface="Alexandria" pitchFamily="2" charset="-78"/>
              <a:ea typeface="Roboto Light" panose="02000000000000000000" pitchFamily="2" charset="0"/>
              <a:cs typeface="Alexandria" pitchFamily="2" charset="-78"/>
            </a:endParaRPr>
          </a:p>
        </p:txBody>
      </p:sp>
      <p:sp>
        <p:nvSpPr>
          <p:cNvPr id="3" name="TextBox 2"/>
          <p:cNvSpPr txBox="1"/>
          <p:nvPr/>
        </p:nvSpPr>
        <p:spPr>
          <a:xfrm>
            <a:off x="4059044" y="1151222"/>
            <a:ext cx="3242441" cy="400110"/>
          </a:xfrm>
          <a:prstGeom prst="rect">
            <a:avLst/>
          </a:prstGeom>
          <a:noFill/>
        </p:spPr>
        <p:txBody>
          <a:bodyPr wrap="square" rtlCol="0">
            <a:spAutoFit/>
          </a:bodyPr>
          <a:lstStyle/>
          <a:p>
            <a:pPr algn="ct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العوامل المؤثرة بالنظم</a:t>
            </a:r>
            <a:endParaRPr lang="en-US"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5" name="صورة 4" descr="صورة تحتوي على لقطة شاشة, نص, الهاتف النقال, تصميم الجرافيك&#10;&#10;تم إنشاء الوصف تلقائياً">
            <a:extLst>
              <a:ext uri="{FF2B5EF4-FFF2-40B4-BE49-F238E27FC236}">
                <a16:creationId xmlns:a16="http://schemas.microsoft.com/office/drawing/2014/main" id="{A8E34554-EFA2-A912-317E-4D7B89E57D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246422"/>
            <a:ext cx="1781328" cy="1738495"/>
          </a:xfrm>
          <a:prstGeom prst="rect">
            <a:avLst/>
          </a:prstGeom>
        </p:spPr>
      </p:pic>
    </p:spTree>
    <p:extLst>
      <p:ext uri="{BB962C8B-B14F-4D97-AF65-F5344CB8AC3E}">
        <p14:creationId xmlns:p14="http://schemas.microsoft.com/office/powerpoint/2010/main" val="1944323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477" y="1285192"/>
            <a:ext cx="11167461"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562095"/>
            <a:ext cx="8417320" cy="424796"/>
          </a:xfrm>
          <a:prstGeom prst="rect">
            <a:avLst/>
          </a:prstGeom>
          <a:noFill/>
        </p:spPr>
        <p:txBody>
          <a:bodyPr wrap="square" rtlCol="0">
            <a:spAutoFit/>
          </a:bodyPr>
          <a:lstStyle/>
          <a:p>
            <a:pPr algn="just" rtl="1">
              <a:lnSpc>
                <a:spcPts val="2980"/>
              </a:lnSpc>
              <a:spcAft>
                <a:spcPts val="2000"/>
              </a:spcAft>
            </a:pPr>
            <a:r>
              <a:rPr lang="en-US" sz="1400" dirty="0">
                <a:latin typeface="Alexandria Light" pitchFamily="2" charset="-78"/>
                <a:cs typeface="Alexandria Light" pitchFamily="2" charset="-78"/>
              </a:rPr>
              <a:t>-</a:t>
            </a: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01FB146B-F715-47D0-B822-2D0657F75811}"/>
              </a:ext>
            </a:extLst>
          </p:cNvPr>
          <p:cNvSpPr txBox="1"/>
          <p:nvPr/>
        </p:nvSpPr>
        <p:spPr>
          <a:xfrm>
            <a:off x="934278" y="1663161"/>
            <a:ext cx="10653245" cy="3925947"/>
          </a:xfrm>
          <a:prstGeom prst="rect">
            <a:avLst/>
          </a:prstGeom>
          <a:noFill/>
        </p:spPr>
        <p:txBody>
          <a:bodyPr wrap="square" rtlCol="1">
            <a:spAutoFit/>
          </a:bodyPr>
          <a:lstStyle/>
          <a:p>
            <a:pPr algn="just" rtl="1">
              <a:lnSpc>
                <a:spcPct val="200000"/>
              </a:lnSpc>
              <a:spcAft>
                <a:spcPts val="1800"/>
              </a:spcAft>
            </a:pPr>
            <a:r>
              <a:rPr lang="ar-SA" sz="2000" dirty="0">
                <a:latin typeface="Alexandria Light" pitchFamily="2" charset="-78"/>
                <a:cs typeface="Alexandria Light" pitchFamily="2" charset="-78"/>
              </a:rPr>
              <a:t>عُرف  مدخل النظم بأنه طريقة تحليليّة ونظاميّة للتخطيط تمكّننا من التقدّم بالأهداف التي حددتها مهمّة نظام معين، لتحقيق تلك الأهداف بواسطة عمل مضبوط وتنظيم الأجزاء أو العناصر التي يتألف منها النظام كله، وتكامل الأجزاء وفقاً لوظائفها التي تقوم في النظام الكلّي الذي يحقق الأهداف التي تحددت للمهمة" (عليان، والدبس، </a:t>
            </a:r>
            <a:r>
              <a:rPr lang="en-US" sz="2000" dirty="0">
                <a:latin typeface="Alexandria Light" pitchFamily="2" charset="-78"/>
                <a:cs typeface="Alexandria Light" pitchFamily="2" charset="-78"/>
              </a:rPr>
              <a:t>1999</a:t>
            </a:r>
            <a:r>
              <a:rPr lang="ar-SA" sz="2000" dirty="0">
                <a:latin typeface="Alexandria Light" pitchFamily="2" charset="-78"/>
                <a:cs typeface="Alexandria Light" pitchFamily="2" charset="-78"/>
              </a:rPr>
              <a:t>)ا وعُرف بأنه "</a:t>
            </a:r>
            <a:r>
              <a:rPr lang="ar-SA" sz="2000" b="0" i="0" dirty="0">
                <a:effectLst/>
                <a:latin typeface="Alexandria Light" pitchFamily="2" charset="-78"/>
                <a:cs typeface="Alexandria Light" pitchFamily="2" charset="-78"/>
              </a:rPr>
              <a:t>أسلوب منهجي، وطريقة عملية في تخطيط، وتنفيذ، وتقويم، أي عمل، أو نشاط لتحقيق أفضل مستوى من النتائج" </a:t>
            </a:r>
          </a:p>
          <a:p>
            <a:pPr algn="just" rtl="1">
              <a:lnSpc>
                <a:spcPct val="200000"/>
              </a:lnSpc>
              <a:spcAft>
                <a:spcPts val="1800"/>
              </a:spcAft>
            </a:pPr>
            <a:r>
              <a:rPr lang="ar-SA" sz="2000" dirty="0">
                <a:latin typeface="Alexandria Light" pitchFamily="2" charset="-78"/>
                <a:cs typeface="Alexandria Light" pitchFamily="2" charset="-78"/>
              </a:rPr>
              <a:t>كما عُرف بأنه "تجمع بنائي </a:t>
            </a:r>
            <a:r>
              <a:rPr lang="ar-IQ" sz="2000" dirty="0">
                <a:latin typeface="Alexandria Light" pitchFamily="2" charset="-78"/>
                <a:cs typeface="Alexandria Light" pitchFamily="2" charset="-78"/>
              </a:rPr>
              <a:t>نوعي</a:t>
            </a:r>
            <a:r>
              <a:rPr lang="ar-SA" sz="2000" dirty="0">
                <a:latin typeface="Alexandria Light" pitchFamily="2" charset="-78"/>
                <a:cs typeface="Alexandria Light" pitchFamily="2" charset="-78"/>
              </a:rPr>
              <a:t> من عدة عناصر تتفاعل فيما بينها لتؤدي وظيفة ثابتة نسبياً". </a:t>
            </a:r>
          </a:p>
        </p:txBody>
      </p:sp>
      <p:pic>
        <p:nvPicPr>
          <p:cNvPr id="2" name="صوت مسجّل">
            <a:hlinkClick r:id="" action="ppaction://media"/>
            <a:extLst>
              <a:ext uri="{FF2B5EF4-FFF2-40B4-BE49-F238E27FC236}">
                <a16:creationId xmlns:a16="http://schemas.microsoft.com/office/drawing/2014/main" id="{9FA9EF20-7C93-B4BF-FFFC-58073A7062A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096000" y="617697"/>
            <a:ext cx="406400" cy="406400"/>
          </a:xfrm>
          <a:prstGeom prst="rect">
            <a:avLst/>
          </a:prstGeom>
        </p:spPr>
      </p:pic>
      <p:sp>
        <p:nvSpPr>
          <p:cNvPr id="3" name="TextBox 8">
            <a:extLst>
              <a:ext uri="{FF2B5EF4-FFF2-40B4-BE49-F238E27FC236}">
                <a16:creationId xmlns:a16="http://schemas.microsoft.com/office/drawing/2014/main" id="{65689A66-5B06-5EB9-CA9D-2631558A26E7}"/>
              </a:ext>
            </a:extLst>
          </p:cNvPr>
          <p:cNvSpPr txBox="1"/>
          <p:nvPr/>
        </p:nvSpPr>
        <p:spPr>
          <a:xfrm>
            <a:off x="3345143" y="390879"/>
            <a:ext cx="5057409" cy="829651"/>
          </a:xfrm>
          <a:prstGeom prst="rect">
            <a:avLst/>
          </a:prstGeom>
          <a:noFill/>
        </p:spPr>
        <p:txBody>
          <a:bodyPr wrap="square" rtlCol="0">
            <a:spAutoFit/>
          </a:bodyPr>
          <a:lstStyle/>
          <a:p>
            <a:pPr algn="ctr" rtl="1">
              <a:lnSpc>
                <a:spcPct val="150000"/>
              </a:lnSpc>
            </a:pPr>
            <a:r>
              <a:rPr lang="ar-SA" sz="3600" b="1" dirty="0">
                <a:solidFill>
                  <a:srgbClr val="00B0F0"/>
                </a:solidFill>
                <a:effectLst>
                  <a:outerShdw blurRad="38100" dist="38100" dir="2700000" algn="tl">
                    <a:srgbClr val="000000">
                      <a:alpha val="43137"/>
                    </a:srgbClr>
                  </a:outerShdw>
                </a:effectLst>
                <a:latin typeface="Alexandria" charset="0"/>
                <a:cs typeface="Alexandria" charset="0"/>
              </a:rPr>
              <a:t>مفهوم مدخل النظم </a:t>
            </a:r>
            <a:endParaRPr lang="en-US" sz="36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31836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89463"/>
            <a:ext cx="10812720" cy="48664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239247"/>
            <a:ext cx="10173135" cy="4241610"/>
          </a:xfrm>
          <a:prstGeom prst="rect">
            <a:avLst/>
          </a:prstGeom>
          <a:noFill/>
          <a:ln>
            <a:noFill/>
          </a:ln>
        </p:spPr>
        <p:txBody>
          <a:bodyPr wrap="square" rtlCol="0">
            <a:spAutoFit/>
          </a:bodyPr>
          <a:lstStyle/>
          <a:p>
            <a:pPr marL="0" marR="0" lvl="0" indent="0" algn="ctr" defTabSz="914400" rtl="1" eaLnBrk="1" fontAlgn="auto" latinLnBrk="0" hangingPunct="1">
              <a:lnSpc>
                <a:spcPct val="150000"/>
              </a:lnSpc>
              <a:spcBef>
                <a:spcPts val="0"/>
              </a:spcBef>
              <a:spcAft>
                <a:spcPts val="1000"/>
              </a:spcAft>
              <a:buClrTx/>
              <a:buSzTx/>
              <a:buFontTx/>
              <a:buNone/>
              <a:tabLst/>
              <a:defRPr/>
            </a:pPr>
            <a:r>
              <a:rPr kumimoji="0" lang="ar-SA" b="1" i="0" u="none" strike="noStrike" kern="1200" cap="none" spc="0" normalizeH="0" baseline="0" noProof="0" dirty="0">
                <a:ln>
                  <a:noFill/>
                </a:ln>
                <a:solidFill>
                  <a:srgbClr val="0070C0"/>
                </a:solidFill>
                <a:effectLst/>
                <a:uLnTx/>
                <a:uFillTx/>
                <a:latin typeface="Alexandria Light" pitchFamily="2" charset="-78"/>
                <a:ea typeface="Calibri" panose="020F0502020204030204" pitchFamily="34" charset="0"/>
                <a:cs typeface="Alexandria Light" pitchFamily="2" charset="-78"/>
              </a:rPr>
              <a:t>مبررات تبني مدخل النظم. </a:t>
            </a:r>
          </a:p>
          <a:p>
            <a:pPr algn="just" rtl="1">
              <a:lnSpc>
                <a:spcPct val="150000"/>
              </a:lnSpc>
              <a:spcBef>
                <a:spcPts val="0"/>
              </a:spcBef>
              <a:spcAft>
                <a:spcPts val="0"/>
              </a:spcAft>
            </a:pPr>
            <a:r>
              <a:rPr lang="ar-SA" sz="1600" b="0" i="0" u="none" strike="noStrike" dirty="0">
                <a:solidFill>
                  <a:srgbClr val="000000"/>
                </a:solidFill>
                <a:effectLst/>
                <a:latin typeface="Alexandria Light" pitchFamily="2" charset="-78"/>
                <a:cs typeface="Alexandria Light" pitchFamily="2" charset="-78"/>
              </a:rPr>
              <a:t>يستخدم أسلوب النظم لأنه من أفضل الطرق المتوفرة، وأكثر الوسائل فاعلية في الوقت الحاضر لتحديد متطلبات التعليم بدقة، وكذلك الوصول إلى أكثر الخطط فاعلية لإثارة نتائج التعلم المرغوب فيها بدقة وبطريقة منظمة، كما أنها تمكننا من أن نفصل بين ما نحتاج إلى معرفته وبين ما نعتبر معرفته ترفا ويمكن القول ـن مدخل النظم: </a:t>
            </a:r>
            <a:endParaRPr kumimoji="0" lang="en-US"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1630" marR="0" lvl="0" indent="-342900" algn="just" defTabSz="914400" rtl="1" eaLnBrk="1" fontAlgn="auto" latinLnBrk="0" hangingPunct="1">
              <a:lnSpc>
                <a:spcPct val="150000"/>
              </a:lnSpc>
              <a:spcBef>
                <a:spcPts val="600"/>
              </a:spcBef>
              <a:spcAft>
                <a:spcPts val="1800"/>
              </a:spcAft>
              <a:buClrTx/>
              <a:buSzTx/>
              <a:buFontTx/>
              <a:buAutoNum type="arabicPeriod"/>
              <a:tabLst/>
              <a:defRPr/>
            </a:pPr>
            <a:r>
              <a:rPr kumimoji="0" lang="ar-SA"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ينظر للموقف ككل بجميع أجزائه وعناصره والقوى المؤثرة فيه</a:t>
            </a:r>
            <a:r>
              <a:rPr lang="ar-SA" sz="1600" dirty="0">
                <a:latin typeface="Alexandria Light" pitchFamily="2" charset="-78"/>
                <a:ea typeface="Calibri" panose="020F0502020204030204" pitchFamily="34" charset="0"/>
                <a:cs typeface="Alexandria Light" pitchFamily="2" charset="-78"/>
              </a:rPr>
              <a:t>.</a:t>
            </a:r>
          </a:p>
          <a:p>
            <a:pPr marR="0" lvl="0" algn="just" defTabSz="914400" rtl="1" eaLnBrk="1" fontAlgn="auto" latinLnBrk="0" hangingPunct="1">
              <a:lnSpc>
                <a:spcPct val="150000"/>
              </a:lnSpc>
              <a:spcBef>
                <a:spcPts val="600"/>
              </a:spcBef>
              <a:spcAft>
                <a:spcPts val="1800"/>
              </a:spcAft>
              <a:buClrTx/>
              <a:buSzTx/>
              <a:tabLst/>
              <a:defRPr/>
            </a:pPr>
            <a:r>
              <a:rPr kumimoji="0" lang="ar-SA"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2. يتصف بأنه ذو منظور مستقبليّ، أي أنه يتنبأ بالأحداث والمواقف وتطور نموها، ويعد الأحداث السابقة مهمّة لأنها تمثل الظروف السابقة. </a:t>
            </a:r>
            <a:endParaRPr kumimoji="0" lang="en-US"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a:p>
            <a:pPr marL="178435" marR="0" lvl="0" indent="-179705" algn="just" defTabSz="914400" rtl="1" eaLnBrk="1" fontAlgn="auto" latinLnBrk="0" hangingPunct="1">
              <a:lnSpc>
                <a:spcPct val="150000"/>
              </a:lnSpc>
              <a:spcBef>
                <a:spcPts val="600"/>
              </a:spcBef>
              <a:spcAft>
                <a:spcPts val="1800"/>
              </a:spcAft>
              <a:buClrTx/>
              <a:buSzTx/>
              <a:buFontTx/>
              <a:buNone/>
              <a:tabLst/>
              <a:defRPr/>
            </a:pPr>
            <a:r>
              <a:rPr kumimoji="0" lang="ar-SA"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3. يتيح منحى النظم أسلوباً للعمل يوحد بين العلم والممارسة أو التطبيق لأن منحى النظم يجمع بين علوم عدة، وميادين المعرفة النظريّة والتطبيقيّة.</a:t>
            </a:r>
            <a:endParaRPr kumimoji="0" lang="en-US"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1815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53660" y="1085658"/>
            <a:ext cx="4812808" cy="369332"/>
          </a:xfrm>
          <a:prstGeom prst="rect">
            <a:avLst/>
          </a:prstGeom>
          <a:noFill/>
        </p:spPr>
        <p:txBody>
          <a:bodyPr wrap="square" rtlCol="0">
            <a:spAutoFit/>
          </a:bodyPr>
          <a:lstStyle/>
          <a:p>
            <a:pPr algn="ctr"/>
            <a:r>
              <a:rPr lang="ar-SA" sz="1800" dirty="0">
                <a:latin typeface="Alexandria Medium" pitchFamily="2" charset="-78"/>
                <a:cs typeface="Alexandria Medium" pitchFamily="2" charset="-78"/>
              </a:rPr>
              <a:t>أهمية مدخل </a:t>
            </a:r>
            <a:r>
              <a:rPr lang="ar-SA" dirty="0">
                <a:latin typeface="Alexandria Medium" pitchFamily="2" charset="-78"/>
                <a:cs typeface="Alexandria Medium" pitchFamily="2" charset="-78"/>
              </a:rPr>
              <a:t>النظم</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r>
              <a:rPr lang="ar-SA" dirty="0">
                <a:latin typeface="Alexandria Medium" pitchFamily="2" charset="-78"/>
                <a:cs typeface="Alexandria Medium" pitchFamily="2" charset="-78"/>
              </a:rPr>
              <a:t>في العمليّة التربويّة </a:t>
            </a:r>
            <a:endParaRPr lang="en-US" dirty="0">
              <a:latin typeface="Alexandria Medium" pitchFamily="2" charset="-78"/>
              <a:cs typeface="Alexandria Medium" pitchFamily="2" charset="-78"/>
            </a:endParaRPr>
          </a:p>
        </p:txBody>
      </p:sp>
      <p:sp>
        <p:nvSpPr>
          <p:cNvPr id="48" name="TextBox 47"/>
          <p:cNvSpPr txBox="1"/>
          <p:nvPr/>
        </p:nvSpPr>
        <p:spPr>
          <a:xfrm>
            <a:off x="942308" y="2138500"/>
            <a:ext cx="10035513" cy="3770263"/>
          </a:xfrm>
          <a:prstGeom prst="rect">
            <a:avLst/>
          </a:prstGeom>
          <a:noFill/>
          <a:ln>
            <a:noFill/>
          </a:ln>
        </p:spPr>
        <p:txBody>
          <a:bodyPr wrap="square" rtlCol="0">
            <a:spAutoFit/>
          </a:bodyPr>
          <a:lstStyle/>
          <a:p>
            <a:pPr algn="just" rtl="1">
              <a:lnSpc>
                <a:spcPts val="2980"/>
              </a:lnSpc>
              <a:spcBef>
                <a:spcPts val="600"/>
              </a:spcBef>
              <a:spcAft>
                <a:spcPts val="1800"/>
              </a:spcAft>
            </a:pPr>
            <a:r>
              <a:rPr lang="ar-SA" sz="1400" dirty="0">
                <a:latin typeface="Alexandria Light" pitchFamily="2" charset="-78"/>
                <a:cs typeface="Alexandria Light" pitchFamily="2" charset="-78"/>
              </a:rPr>
              <a:t>لمدخل النظم أهميّة في العمليّة التربويّة تتبين في التقاط الآتية:</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pPr>
            <a:r>
              <a:rPr kumimoji="0" lang="ar-SA" altLang="ar-SA" sz="1400" b="0" i="0" u="none" strike="noStrike" cap="none" normalizeH="0" baseline="0" dirty="0">
                <a:ln>
                  <a:noFill/>
                </a:ln>
                <a:solidFill>
                  <a:srgbClr val="404040"/>
                </a:solidFill>
                <a:effectLst/>
                <a:latin typeface="Alexandria Light" pitchFamily="2" charset="-78"/>
                <a:cs typeface="Alexandria Light" pitchFamily="2" charset="-78"/>
              </a:rPr>
              <a:t> </a:t>
            </a:r>
            <a:r>
              <a:rPr lang="ar-SA" altLang="ar-SA" sz="1400" dirty="0">
                <a:latin typeface="Alexandria Light" pitchFamily="2" charset="-78"/>
                <a:cs typeface="Alexandria Light" pitchFamily="2" charset="-78"/>
              </a:rPr>
              <a:t>ينظر مدخل النظم إلى العمليّة التربوية على أنها نظام أو منظومة تتكون من مجموعة من الأنظمة الفرعية وكل نظام فرعي يتكون من مجموعة من الأنظمة الأصغر وترتبط هذه الأنظمة سوياً، ويؤثر كل منهما في الآخر ويتأثر به، وتعمل بشكل متكامل لتحقيق الأهداف التعليميّة المنشودة بكفاءة.</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pPr>
            <a:r>
              <a:rPr lang="ar-SA" altLang="ar-SA" sz="1400" dirty="0">
                <a:latin typeface="Alexandria Light" pitchFamily="2" charset="-78"/>
                <a:cs typeface="Alexandria Light" pitchFamily="2" charset="-78"/>
              </a:rPr>
              <a:t>يعمل على تفاعل النظام التعليمي </a:t>
            </a:r>
            <a:r>
              <a:rPr lang="ar-SA" altLang="ar-SA" sz="1400" dirty="0">
                <a:solidFill>
                  <a:srgbClr val="C00000"/>
                </a:solidFill>
                <a:latin typeface="Alexandria Light" pitchFamily="2" charset="-78"/>
                <a:cs typeface="Alexandria Light" pitchFamily="2" charset="-78"/>
              </a:rPr>
              <a:t>مع أنظمة نظيره أو مع أنظمة أوسع أو مع مكوناته</a:t>
            </a:r>
            <a:endParaRPr lang="en-US" altLang="ar-SA" sz="1400" dirty="0">
              <a:solidFill>
                <a:srgbClr val="C00000"/>
              </a:solidFill>
              <a:latin typeface="Alexandria Light" pitchFamily="2" charset="-78"/>
              <a:cs typeface="Alexandria Light" pitchFamily="2" charset="-78"/>
            </a:endParaRPr>
          </a:p>
          <a:p>
            <a:pPr marL="342900" indent="-342900" algn="just" rtl="1">
              <a:lnSpc>
                <a:spcPts val="2980"/>
              </a:lnSpc>
              <a:spcBef>
                <a:spcPts val="600"/>
              </a:spcBef>
              <a:spcAft>
                <a:spcPts val="1800"/>
              </a:spcAft>
              <a:buFont typeface="Arial" panose="020B0604020202020204" pitchFamily="34" charset="0"/>
              <a:buChar char="•"/>
            </a:pPr>
            <a:r>
              <a:rPr lang="ar-SA" altLang="ar-SA" sz="1400" dirty="0">
                <a:latin typeface="Alexandria Light" pitchFamily="2" charset="-78"/>
                <a:cs typeface="Alexandria Light" pitchFamily="2" charset="-78"/>
              </a:rPr>
              <a:t>يساعد في تحديد مشكلات النظام التعليمي ووضع حلول مناسبة لها</a:t>
            </a:r>
            <a:endParaRPr lang="en-US" sz="1400" dirty="0">
              <a:latin typeface="Simplified Arabic" panose="02020603050405020304" pitchFamily="18" charset="-78"/>
              <a:cs typeface="Simplified Arabic" panose="02020603050405020304" pitchFamily="18" charset="-78"/>
            </a:endParaRPr>
          </a:p>
          <a:p>
            <a:pPr algn="just"/>
            <a:endParaRPr lang="ar-SA"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descr="صورة تحتوي على لقطة شاشة, نص, الهاتف النقال, تصميم الجرافيك&#10;&#10;تم إنشاء الوصف تلقائياً">
            <a:extLst>
              <a:ext uri="{FF2B5EF4-FFF2-40B4-BE49-F238E27FC236}">
                <a16:creationId xmlns:a16="http://schemas.microsoft.com/office/drawing/2014/main" id="{05BF0216-8461-8422-399B-A5C8EA453F5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246422"/>
            <a:ext cx="1781328" cy="1738495"/>
          </a:xfrm>
          <a:prstGeom prst="rect">
            <a:avLst/>
          </a:prstGeom>
        </p:spPr>
      </p:pic>
    </p:spTree>
    <p:extLst>
      <p:ext uri="{BB962C8B-B14F-4D97-AF65-F5344CB8AC3E}">
        <p14:creationId xmlns:p14="http://schemas.microsoft.com/office/powerpoint/2010/main" val="106531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471598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أهمية مدخل النظم </a:t>
            </a:r>
            <a:r>
              <a:rPr lang="ar-SA" dirty="0">
                <a:latin typeface="Alexandria Medium" pitchFamily="2" charset="-78"/>
                <a:cs typeface="Alexandria Medium" pitchFamily="2" charset="-78"/>
              </a:rPr>
              <a:t>في العمليّة التربويّة </a:t>
            </a:r>
            <a:endParaRPr kumimoji="0" lang="en-US" sz="1800" b="1"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8" name="TextBox 47"/>
          <p:cNvSpPr txBox="1"/>
          <p:nvPr/>
        </p:nvSpPr>
        <p:spPr>
          <a:xfrm>
            <a:off x="1361661" y="2138500"/>
            <a:ext cx="9616160" cy="4001095"/>
          </a:xfrm>
          <a:prstGeom prst="rect">
            <a:avLst/>
          </a:prstGeom>
          <a:noFill/>
          <a:ln>
            <a:noFill/>
          </a:ln>
        </p:spPr>
        <p:txBody>
          <a:bodyPr wrap="square" rtlCol="0">
            <a:spAutoFit/>
          </a:bodyPr>
          <a:lstStyle/>
          <a:p>
            <a:pPr marL="342900" marR="0" lvl="0" indent="-342900" algn="just" defTabSz="914400" rtl="1" eaLnBrk="1" fontAlgn="auto" latinLnBrk="0" hangingPunct="1">
              <a:lnSpc>
                <a:spcPts val="2980"/>
              </a:lnSpc>
              <a:spcBef>
                <a:spcPts val="600"/>
              </a:spcBef>
              <a:spcAft>
                <a:spcPts val="1800"/>
              </a:spcAft>
              <a:buClrTx/>
              <a:buSzTx/>
              <a:buFont typeface="Arial" panose="020B0604020202020204" pitchFamily="34" charset="0"/>
              <a:buChar char="•"/>
              <a:tabLst/>
              <a:defRPr/>
            </a:pPr>
            <a:r>
              <a:rPr kumimoji="0" lang="ar-SA"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يساعد في الوصول إلى الموضوعية في التجريب وإصدار الأحكام.</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defRPr/>
            </a:pPr>
            <a:r>
              <a:rPr kumimoji="0" lang="ar-SA"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ينظم العلاقات بين مكونات النظام التعليمي أي بين مدخلاته ومخرجاته أهداف عامة وأغراض خاصة، وتشتق الأغراض الخاصة من الأهداف العامة. </a:t>
            </a:r>
            <a:endParaRPr kumimoji="0" lang="en-US"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defRPr/>
            </a:pPr>
            <a:r>
              <a:rPr kumimoji="0" lang="ar-SA"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يعتمد التقويم كخطوة أساسية في سبيل التطوير والتعديل.</a:t>
            </a:r>
            <a:endParaRPr kumimoji="0" lang="en-US"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285750" marR="0" lvl="0" indent="-285750" algn="just" defTabSz="914400" rtl="1" eaLnBrk="1" fontAlgn="auto" latinLnBrk="0" hangingPunct="1">
              <a:lnSpc>
                <a:spcPts val="2980"/>
              </a:lnSpc>
              <a:spcBef>
                <a:spcPts val="600"/>
              </a:spcBef>
              <a:spcAft>
                <a:spcPts val="1800"/>
              </a:spcAft>
              <a:buClrTx/>
              <a:buSzTx/>
              <a:buFont typeface="Arial" panose="020B0604020202020204" pitchFamily="34" charset="0"/>
              <a:buChar char="•"/>
              <a:tabLst>
                <a:tab pos="180975" algn="r"/>
                <a:tab pos="360680" algn="r"/>
              </a:tabLst>
              <a:defRPr/>
            </a:pPr>
            <a:r>
              <a:rPr kumimoji="0" lang="ar-SA"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يهتم مدخل النظم بتحديد الأسس النظرية والجانب العملي المرتبط بها</a:t>
            </a:r>
            <a:endParaRPr kumimoji="0" lang="en-US"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br>
              <a:rPr kumimoji="0" lang="en-US"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br>
            <a:endParaRPr kumimoji="0" lang="en-US"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9098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662201" cy="388311"/>
          </a:xfrm>
          <a:prstGeom prst="rect">
            <a:avLst/>
          </a:prstGeom>
          <a:noFill/>
        </p:spPr>
        <p:txBody>
          <a:bodyPr wrap="square" rtlCol="0">
            <a:spAutoFit/>
          </a:bodyPr>
          <a:lstStyle/>
          <a:p>
            <a:pPr algn="ctr" rtl="1">
              <a:lnSpc>
                <a:spcPct val="115000"/>
              </a:lnSpc>
              <a:spcAft>
                <a:spcPts val="1000"/>
              </a:spcAft>
            </a:pPr>
            <a:r>
              <a:rPr lang="ar-SA" sz="1800" b="1" dirty="0">
                <a:effectLst/>
                <a:latin typeface="Alexandria Medium" pitchFamily="2" charset="-78"/>
                <a:ea typeface="Calibri" panose="020F0502020204030204" pitchFamily="34" charset="0"/>
                <a:cs typeface="Alexandria Medium" pitchFamily="2" charset="-78"/>
              </a:rPr>
              <a:t>مميزات مدخل النظم </a:t>
            </a:r>
            <a:r>
              <a:rPr lang="ar-SA" dirty="0">
                <a:latin typeface="Alexandria Medium" pitchFamily="2" charset="-78"/>
                <a:cs typeface="Alexandria Medium" pitchFamily="2" charset="-78"/>
              </a:rPr>
              <a:t>في العمليّة التربويّة </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19232"/>
            <a:ext cx="10035513" cy="5196294"/>
          </a:xfrm>
          <a:prstGeom prst="rect">
            <a:avLst/>
          </a:prstGeom>
          <a:noFill/>
          <a:ln>
            <a:noFill/>
          </a:ln>
        </p:spPr>
        <p:txBody>
          <a:bodyPr wrap="square" rtlCol="0">
            <a:spAutoFit/>
          </a:bodyPr>
          <a:lstStyle/>
          <a:p>
            <a:pPr algn="just" rtl="1">
              <a:lnSpc>
                <a:spcPts val="2580"/>
              </a:lnSpc>
              <a:spcAft>
                <a:spcPts val="1800"/>
              </a:spcAft>
            </a:pPr>
            <a:r>
              <a:rPr lang="ar-SA" sz="1600" b="1" dirty="0">
                <a:effectLst/>
                <a:latin typeface="Alexandria Light" pitchFamily="2" charset="-78"/>
                <a:ea typeface="Calibri" panose="020F0502020204030204" pitchFamily="34" charset="0"/>
                <a:cs typeface="Alexandria Light" pitchFamily="2" charset="-78"/>
              </a:rPr>
              <a:t>من أهم مميزات مدخل النظم: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1. العمل على أنه نظام يتكون من مجموعة من العناصر، أو الأنظمة الفرعيّة، يرتبط بعضها ببعض، ويؤثر كل منها في الآخر، وتعمل بشكلٍ متكاملٍ، ومتوافق لتحقيق ذلك العمل.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2. يعمل على تحليل كل عنصر من عناصر النظام، أو مكوناته، منفرداً، ومتكاملاً</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مع باقي العناصر.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3. يقترب من الموضوعية في البحث، والتجريب، وإصدار الأحكام على النتائج.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4. يركز على التكامل بين الجوانب النظرية، والتطبيق العملي.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5. يعتمد التقويم البنائي خطوة أساسية في سبيل التطوير والتعديل. </a:t>
            </a:r>
            <a:endParaRPr lang="en-US" sz="1600" dirty="0">
              <a:latin typeface="Alexandria Light" pitchFamily="2" charset="-78"/>
              <a:cs typeface="Alexandria Light" pitchFamily="2" charset="-78"/>
            </a:endParaRPr>
          </a:p>
          <a:p>
            <a:pPr algn="just" rtl="1">
              <a:spcBef>
                <a:spcPts val="600"/>
              </a:spcBef>
              <a:spcAft>
                <a:spcPts val="600"/>
              </a:spcAft>
            </a:pPr>
            <a:endParaRPr lang="en-US" sz="1600" dirty="0">
              <a:latin typeface="Alexandria Light" pitchFamily="2" charset="-78"/>
              <a:ea typeface="Calibri" panose="020F0502020204030204" pitchFamily="34" charset="0"/>
              <a:cs typeface="Alexandria Light" pitchFamily="2" charset="-78"/>
            </a:endParaRPr>
          </a:p>
          <a:p>
            <a:pPr algn="just"/>
            <a:endParaRPr lang="en-US" sz="1600" dirty="0">
              <a:latin typeface="Simplified Arabic" panose="02020603050405020304" pitchFamily="18" charset="-78"/>
              <a:cs typeface="Simplified Arabic" panose="02020603050405020304" pitchFamily="18" charset="-78"/>
            </a:endParaRPr>
          </a:p>
          <a:p>
            <a:pPr algn="just"/>
            <a:r>
              <a:rPr lang="ar-SA" sz="1600" dirty="0">
                <a:latin typeface="Simplified Arabic" panose="02020603050405020304" pitchFamily="18" charset="-78"/>
                <a:cs typeface="Simplified Arabic" panose="02020603050405020304" pitchFamily="18" charset="-78"/>
              </a:rPr>
              <a:t>     </a:t>
            </a:r>
          </a:p>
          <a:p>
            <a:pPr algn="r"/>
            <a:r>
              <a:rPr lang="ar-SA" sz="1600" dirty="0">
                <a:latin typeface="Simplified Arabic" panose="02020603050405020304" pitchFamily="18" charset="-78"/>
                <a:cs typeface="Simplified Arabic" panose="02020603050405020304" pitchFamily="18" charset="-78"/>
              </a:rPr>
              <a:t> </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2677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flipV="1">
            <a:off x="-1" y="3233853"/>
            <a:ext cx="6054150" cy="3058777"/>
          </a:xfrm>
        </p:spPr>
      </p:pic>
      <p:sp>
        <p:nvSpPr>
          <p:cNvPr id="9" name="TextBox 8"/>
          <p:cNvSpPr txBox="1"/>
          <p:nvPr/>
        </p:nvSpPr>
        <p:spPr>
          <a:xfrm>
            <a:off x="475786" y="1316218"/>
            <a:ext cx="11099180" cy="3334887"/>
          </a:xfrm>
          <a:prstGeom prst="rect">
            <a:avLst/>
          </a:prstGeom>
          <a:noFill/>
        </p:spPr>
        <p:txBody>
          <a:bodyPr wrap="square" rtlCol="0">
            <a:spAutoFit/>
          </a:bodyPr>
          <a:lstStyle/>
          <a:p>
            <a:pPr algn="ctr" rtl="1">
              <a:lnSpc>
                <a:spcPct val="200000"/>
              </a:lnSpc>
              <a:spcBef>
                <a:spcPts val="2400"/>
              </a:spcBef>
              <a:spcAft>
                <a:spcPts val="0"/>
              </a:spcAft>
            </a:pPr>
            <a:r>
              <a:rPr lang="ar-SA" b="1" i="0" u="none" strike="noStrike" dirty="0">
                <a:solidFill>
                  <a:srgbClr val="004F8A"/>
                </a:solidFill>
                <a:effectLst/>
                <a:latin typeface="Alexandria Light" pitchFamily="2" charset="-78"/>
                <a:cs typeface="Alexandria Light" pitchFamily="2" charset="-78"/>
              </a:rPr>
              <a:t>هناك مجموعة من العوامل التي مهدت إلى توظيف مدخل النظم في مجال التصميم التعليمي أهمها ما يلي:</a:t>
            </a:r>
            <a:endParaRPr lang="ar-SA" b="1" dirty="0">
              <a:solidFill>
                <a:srgbClr val="004F8A"/>
              </a:solidFill>
              <a:effectLst/>
              <a:latin typeface="Alexandria Light" pitchFamily="2" charset="-78"/>
              <a:cs typeface="Alexandria Light" pitchFamily="2" charset="-78"/>
            </a:endParaRP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ظهور حركات الأهداف السلوكية الإجرائية في مجال التعليم.</a:t>
            </a: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نتائج </a:t>
            </a:r>
            <a:r>
              <a:rPr lang="ar-SA" b="0" i="0" u="none" strike="noStrike" dirty="0" err="1">
                <a:solidFill>
                  <a:srgbClr val="000000"/>
                </a:solidFill>
                <a:effectLst/>
                <a:latin typeface="Alexandria Light" pitchFamily="2" charset="-78"/>
                <a:cs typeface="Alexandria Light" pitchFamily="2" charset="-78"/>
              </a:rPr>
              <a:t>أبحاث"سكنير</a:t>
            </a:r>
            <a:r>
              <a:rPr lang="ar-SA" b="0" i="0" u="none" strike="noStrike" dirty="0">
                <a:solidFill>
                  <a:srgbClr val="000000"/>
                </a:solidFill>
                <a:effectLst/>
                <a:latin typeface="Alexandria Light" pitchFamily="2" charset="-78"/>
                <a:cs typeface="Alexandria Light" pitchFamily="2" charset="-78"/>
              </a:rPr>
              <a:t>" ودراساته فيما يتصل بالسلوك والتعلم الإنساني.</a:t>
            </a: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تزايد الاهتمام بظاهرة الفروق الفردية بين المتعلمين.</a:t>
            </a: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التقدم الهائل قي مجال صناعة الأجهزة التعليمية </a:t>
            </a: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التقدم الهائل في مجال تصميم المواد التعليمية وإنتاجها.</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6739916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524445" y="1636763"/>
            <a:ext cx="4113898" cy="369332"/>
          </a:xfrm>
          <a:prstGeom prst="rect">
            <a:avLst/>
          </a:prstGeom>
          <a:noFill/>
        </p:spPr>
        <p:txBody>
          <a:bodyPr wrap="square" rtlCol="0">
            <a:spAutoFit/>
          </a:bodyPr>
          <a:lstStyle/>
          <a:p>
            <a:pPr algn="ctr"/>
            <a:r>
              <a:rPr lang="ar-SA" dirty="0">
                <a:latin typeface="Alexandria Medium" pitchFamily="2" charset="-78"/>
                <a:cs typeface="Alexandria Medium" pitchFamily="2" charset="-78"/>
              </a:rPr>
              <a:t>مفهوم التصميم التعليميّ</a:t>
            </a:r>
            <a:endParaRPr lang="en-US" sz="2400" dirty="0">
              <a:solidFill>
                <a:srgbClr val="00B0F0"/>
              </a:solidFill>
              <a:latin typeface="Alexandria Medium" pitchFamily="2" charset="-78"/>
              <a:cs typeface="Alexandria Medium"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30216" y="2183843"/>
            <a:ext cx="8785353" cy="4195251"/>
          </a:xfrm>
          <a:prstGeom prst="rect">
            <a:avLst/>
          </a:prstGeom>
          <a:noFill/>
        </p:spPr>
        <p:txBody>
          <a:bodyPr wrap="square" rtlCol="0">
            <a:spAutoFit/>
          </a:bodyPr>
          <a:lstStyle/>
          <a:p>
            <a:pPr algn="just" rtl="1">
              <a:lnSpc>
                <a:spcPct val="150000"/>
              </a:lnSpc>
              <a:spcAft>
                <a:spcPts val="1800"/>
              </a:spcAft>
            </a:pPr>
            <a:r>
              <a:rPr lang="ar-SA" sz="2000" dirty="0">
                <a:latin typeface="Alexandria Light" pitchFamily="2" charset="-78"/>
                <a:cs typeface="Alexandria Light" pitchFamily="2" charset="-78"/>
              </a:rPr>
              <a:t>      </a:t>
            </a:r>
            <a:r>
              <a:rPr lang="ar-SY" sz="2000" dirty="0">
                <a:latin typeface="Alexandria Light" pitchFamily="2" charset="-78"/>
                <a:cs typeface="Alexandria Light" pitchFamily="2" charset="-78"/>
              </a:rPr>
              <a:t>يُعدّ تصميم التعليم جوهر </a:t>
            </a:r>
            <a:r>
              <a:rPr lang="ar-SA" sz="2000" dirty="0">
                <a:latin typeface="Alexandria Light" pitchFamily="2" charset="-78"/>
                <a:cs typeface="Alexandria Light" pitchFamily="2" charset="-78"/>
              </a:rPr>
              <a:t>تكنولوجيا</a:t>
            </a:r>
            <a:r>
              <a:rPr lang="ar-SY" sz="2000" dirty="0">
                <a:latin typeface="Alexandria Light" pitchFamily="2" charset="-78"/>
                <a:cs typeface="Alexandria Light" pitchFamily="2" charset="-78"/>
              </a:rPr>
              <a:t> التعليم؛ إذ تعود أصوله إلى البحوث في ميادين علم النفس والتربية،</a:t>
            </a:r>
            <a:r>
              <a:rPr lang="ar-SA" sz="2000" dirty="0">
                <a:latin typeface="Alexandria Light" pitchFamily="2" charset="-78"/>
                <a:cs typeface="Alexandria Light" pitchFamily="2" charset="-78"/>
              </a:rPr>
              <a:t> وإن كلمة تصميم مشتقة من الفعل (صَمَّمَ) أي عزم ومضى على أمره بعد تمحص دقيق للأمور من جميع جوانبها</a:t>
            </a:r>
            <a:r>
              <a:rPr lang="ar-SA" sz="2000" dirty="0">
                <a:effectLst/>
                <a:latin typeface="Alexandria Light" pitchFamily="2" charset="-78"/>
                <a:ea typeface="Calibri" panose="020F0502020204030204" pitchFamily="34" charset="0"/>
                <a:cs typeface="Alexandria Light" pitchFamily="2" charset="-78"/>
              </a:rPr>
              <a:t>، </a:t>
            </a:r>
            <a:r>
              <a:rPr lang="ar-SA" sz="2000" dirty="0">
                <a:latin typeface="Alexandria Light" pitchFamily="2" charset="-78"/>
                <a:cs typeface="Alexandria Light" pitchFamily="2" charset="-78"/>
              </a:rPr>
              <a:t>وتوقع النتائج بأنواعها المختلفة وبدرجات متفاوتة من تحقيق الأهداف المنشودة، ورسم خريطة ذهنية متكاملة ترشد الفرد إلى كيفية التنفيذ والسير قُدُماً بخطوات ثابتة فيها مرونة نحو الهدف، وتوحي بتحمل المسؤولية وعواقب الأمور</a:t>
            </a:r>
            <a:r>
              <a:rPr lang="ar-SA" sz="2000" dirty="0">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1800"/>
              </a:spcAft>
            </a:pPr>
            <a:r>
              <a:rPr lang="ar-SA" sz="2000" dirty="0">
                <a:latin typeface="Alexandria Light" pitchFamily="2" charset="-78"/>
                <a:cs typeface="Alexandria Light" pitchFamily="2" charset="-78"/>
              </a:rPr>
              <a:t>والتصميم : هو عملية تخطيط منهجيّة تسبق تنفيذ الخطّة من أجل حل المشكلة.</a:t>
            </a:r>
            <a:endParaRPr lang="en-US" sz="2000" dirty="0">
              <a:latin typeface="Alexandria Light" pitchFamily="2" charset="-78"/>
              <a:cs typeface="Alexandria Light" pitchFamily="2" charset="-78"/>
            </a:endParaRPr>
          </a:p>
          <a:p>
            <a:pPr algn="just" rtl="1">
              <a:lnSpc>
                <a:spcPct val="150000"/>
              </a:lnSpc>
              <a:spcAft>
                <a:spcPts val="1800"/>
              </a:spcAft>
            </a:pPr>
            <a:r>
              <a:rPr lang="ar-SA" sz="2000" dirty="0">
                <a:latin typeface="Alexandria Light" pitchFamily="2" charset="-78"/>
                <a:cs typeface="Alexandria Light" pitchFamily="2" charset="-78"/>
              </a:rPr>
              <a:t>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صوت مسجّل">
            <a:hlinkClick r:id="" action="ppaction://media"/>
            <a:extLst>
              <a:ext uri="{FF2B5EF4-FFF2-40B4-BE49-F238E27FC236}">
                <a16:creationId xmlns:a16="http://schemas.microsoft.com/office/drawing/2014/main" id="{770EB7EC-152A-D79A-3C1C-0339D7549D3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399851" y="5985905"/>
            <a:ext cx="406400" cy="406400"/>
          </a:xfrm>
          <a:prstGeom prst="rect">
            <a:avLst/>
          </a:prstGeom>
        </p:spPr>
      </p:pic>
      <p:sp>
        <p:nvSpPr>
          <p:cNvPr id="9" name="TextBox 8"/>
          <p:cNvSpPr txBox="1"/>
          <p:nvPr/>
        </p:nvSpPr>
        <p:spPr>
          <a:xfrm>
            <a:off x="2157024" y="465695"/>
            <a:ext cx="9206990" cy="829651"/>
          </a:xfrm>
          <a:prstGeom prst="rect">
            <a:avLst/>
          </a:prstGeom>
          <a:noFill/>
        </p:spPr>
        <p:txBody>
          <a:bodyPr wrap="square" rtlCol="0">
            <a:spAutoFit/>
          </a:bodyPr>
          <a:lstStyle/>
          <a:p>
            <a:pPr algn="ctr" rtl="1">
              <a:lnSpc>
                <a:spcPct val="150000"/>
              </a:lnSpc>
            </a:pPr>
            <a:r>
              <a:rPr lang="ar-SA" sz="3600" b="1" dirty="0">
                <a:solidFill>
                  <a:srgbClr val="00B0F0"/>
                </a:solidFill>
                <a:latin typeface="Alexandria" charset="0"/>
                <a:cs typeface="Alexandria" charset="0"/>
              </a:rPr>
              <a:t>التصميم التعليمي</a:t>
            </a:r>
            <a:endParaRPr lang="en-US" sz="3600" b="1" dirty="0">
              <a:solidFill>
                <a:srgbClr val="00B0F0"/>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2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6009" y="1936461"/>
            <a:ext cx="9970808" cy="4924425"/>
          </a:xfrm>
          <a:prstGeom prst="rect">
            <a:avLst/>
          </a:prstGeom>
          <a:noFill/>
          <a:ln>
            <a:noFill/>
          </a:ln>
        </p:spPr>
        <p:txBody>
          <a:bodyPr wrap="square" rtlCol="0">
            <a:spAutoFit/>
          </a:bodyPr>
          <a:lstStyle/>
          <a:p>
            <a:pPr algn="just" rtl="1">
              <a:lnSpc>
                <a:spcPct val="200000"/>
              </a:lnSpc>
              <a:spcAft>
                <a:spcPts val="1800"/>
              </a:spcAft>
            </a:pPr>
            <a:r>
              <a:rPr lang="ar-SA" sz="1600" dirty="0">
                <a:latin typeface="Alexandria Light" pitchFamily="2" charset="-78"/>
                <a:cs typeface="Alexandria Light" pitchFamily="2" charset="-78"/>
              </a:rPr>
              <a:t>     أما مفهوم التصميم فهو هندسة الشيء بطريقة ما وفق محكاّت معينّة أو عمليّة هندسيّة لموقف ما.  </a:t>
            </a:r>
            <a:r>
              <a:rPr lang="ar-SY" sz="1600" dirty="0">
                <a:latin typeface="Alexandria Light" pitchFamily="2" charset="-78"/>
                <a:cs typeface="Alexandria Light" pitchFamily="2" charset="-78"/>
              </a:rPr>
              <a:t>و</a:t>
            </a:r>
            <a:r>
              <a:rPr lang="ar-SA" sz="1600" dirty="0">
                <a:latin typeface="Alexandria Light" pitchFamily="2" charset="-78"/>
                <a:cs typeface="Alexandria Light" pitchFamily="2" charset="-78"/>
              </a:rPr>
              <a:t>هو </a:t>
            </a:r>
            <a:r>
              <a:rPr lang="ar-SY" sz="1600" dirty="0">
                <a:latin typeface="Alexandria Light" pitchFamily="2" charset="-78"/>
                <a:cs typeface="Alexandria Light" pitchFamily="2" charset="-78"/>
              </a:rPr>
              <a:t>علم يحاول بناء جسر يصل بين العلوم النظرية من جهة (نظريات علم ال</a:t>
            </a:r>
            <a:r>
              <a:rPr lang="ar-SA" sz="1600" dirty="0">
                <a:latin typeface="Alexandria Light" pitchFamily="2" charset="-78"/>
                <a:cs typeface="Alexandria Light" pitchFamily="2" charset="-78"/>
              </a:rPr>
              <a:t>ن</a:t>
            </a:r>
            <a:r>
              <a:rPr lang="ar-SY" sz="1600" dirty="0" err="1">
                <a:latin typeface="Alexandria Light" pitchFamily="2" charset="-78"/>
                <a:cs typeface="Alexandria Light" pitchFamily="2" charset="-78"/>
              </a:rPr>
              <a:t>فس</a:t>
            </a:r>
            <a:r>
              <a:rPr lang="ar-SY" sz="1600" dirty="0">
                <a:latin typeface="Alexandria Light" pitchFamily="2" charset="-78"/>
                <a:cs typeface="Alexandria Light" pitchFamily="2" charset="-78"/>
              </a:rPr>
              <a:t> العام وخاصة نظريات التعلّم)، والعلوم التطبيقية (</a:t>
            </a:r>
            <a:r>
              <a:rPr lang="ar-SA" sz="1600" dirty="0">
                <a:latin typeface="Alexandria Light" pitchFamily="2" charset="-78"/>
                <a:cs typeface="Alexandria Light" pitchFamily="2" charset="-78"/>
              </a:rPr>
              <a:t>وصف البرامج التعليميّة، والاستراتيجيات المناسبة للتعليم، وكيفية استخدامها في غرفة الصف (</a:t>
            </a:r>
            <a:r>
              <a:rPr lang="en-US" sz="1600" dirty="0" err="1">
                <a:latin typeface="Alexandria Light" pitchFamily="2" charset="-78"/>
                <a:cs typeface="Alexandria Light" pitchFamily="2" charset="-78"/>
              </a:rPr>
              <a:t>Softwaer</a:t>
            </a:r>
            <a:r>
              <a:rPr lang="ar-SA" sz="1600" dirty="0">
                <a:latin typeface="Alexandria Light" pitchFamily="2" charset="-78"/>
                <a:cs typeface="Alexandria Light" pitchFamily="2" charset="-78"/>
              </a:rPr>
              <a:t>)، وتحديد </a:t>
            </a:r>
            <a:r>
              <a:rPr lang="ar-SY" sz="1600" dirty="0">
                <a:latin typeface="Alexandria Light" pitchFamily="2" charset="-78"/>
                <a:cs typeface="Alexandria Light" pitchFamily="2" charset="-78"/>
              </a:rPr>
              <a:t>ا</a:t>
            </a:r>
            <a:r>
              <a:rPr lang="ar-SA" sz="1600" dirty="0">
                <a:latin typeface="Alexandria Light" pitchFamily="2" charset="-78"/>
                <a:cs typeface="Alexandria Light" pitchFamily="2" charset="-78"/>
              </a:rPr>
              <a:t>الوسيلة التكنولوجية المناسبة ل</a:t>
            </a:r>
            <a:r>
              <a:rPr lang="ar-SY" sz="1600" dirty="0">
                <a:latin typeface="Alexandria Light" pitchFamily="2" charset="-78"/>
                <a:cs typeface="Alexandria Light" pitchFamily="2" charset="-78"/>
              </a:rPr>
              <a:t>لتعليم</a:t>
            </a:r>
            <a:r>
              <a:rPr lang="ar-SA" sz="1600" dirty="0">
                <a:latin typeface="Alexandria Light" pitchFamily="2" charset="-78"/>
                <a:cs typeface="Alexandria Light" pitchFamily="2" charset="-78"/>
              </a:rPr>
              <a:t> كاستخدام الحاسوب والأفلام التعليميّة وغيرها وكيفية استخدام هذه الأدوات في غرفة الصف (</a:t>
            </a:r>
            <a:r>
              <a:rPr lang="en-US" sz="1600" dirty="0">
                <a:latin typeface="Alexandria Light" pitchFamily="2" charset="-78"/>
                <a:cs typeface="Alexandria Light" pitchFamily="2" charset="-78"/>
              </a:rPr>
              <a:t>Hardware</a:t>
            </a:r>
            <a:r>
              <a:rPr lang="ar-SA" sz="1600" dirty="0">
                <a:latin typeface="Alexandria Light" pitchFamily="2" charset="-78"/>
                <a:cs typeface="Alexandria Light" pitchFamily="2" charset="-78"/>
              </a:rPr>
              <a:t>) </a:t>
            </a:r>
            <a:r>
              <a:rPr lang="ar-SY" sz="1600" dirty="0">
                <a:latin typeface="Alexandria Light" pitchFamily="2" charset="-78"/>
                <a:cs typeface="Alexandria Light" pitchFamily="2" charset="-78"/>
              </a:rPr>
              <a:t>) من جهة أخرى.</a:t>
            </a:r>
            <a:r>
              <a:rPr lang="ar-SA" sz="1600" dirty="0">
                <a:latin typeface="Alexandria Light" pitchFamily="2" charset="-78"/>
                <a:cs typeface="Alexandria Light" pitchFamily="2" charset="-78"/>
              </a:rPr>
              <a:t> </a:t>
            </a:r>
          </a:p>
          <a:p>
            <a:pPr algn="just" rtl="1">
              <a:lnSpc>
                <a:spcPct val="200000"/>
              </a:lnSpc>
              <a:spcAft>
                <a:spcPts val="1800"/>
              </a:spcAft>
            </a:pPr>
            <a:r>
              <a:rPr lang="ar-SA" sz="1600" dirty="0">
                <a:latin typeface="Alexandria Light" pitchFamily="2" charset="-78"/>
                <a:cs typeface="Alexandria Light" pitchFamily="2" charset="-78"/>
              </a:rPr>
              <a:t>     لذا فالتصميم التعليمي هو تقنية لتطوير التعليم، وخبراته وبيئاته، وهو تقنية تدمج استراتيجيات التعلّم المعروفة، والمثبتة في الخبرات التعليميّة وتجعل طلب المعرفة والمهارة أكثر فاعليّة واحتكاماً وكفاية.</a:t>
            </a:r>
          </a:p>
          <a:p>
            <a:pPr algn="just" rtl="1">
              <a:lnSpc>
                <a:spcPct val="200000"/>
              </a:lnSpc>
              <a:spcAft>
                <a:spcPts val="1800"/>
              </a:spcAft>
            </a:pP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182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55119"/>
            <a:ext cx="10104266" cy="3708708"/>
          </a:xfrm>
          <a:prstGeom prst="rect">
            <a:avLst/>
          </a:prstGeom>
          <a:noFill/>
          <a:ln>
            <a:noFill/>
          </a:ln>
        </p:spPr>
        <p:txBody>
          <a:bodyPr wrap="square" rtlCol="0">
            <a:spAutoFit/>
          </a:bodyPr>
          <a:lstStyle/>
          <a:p>
            <a:pPr algn="just" rtl="1">
              <a:lnSpc>
                <a:spcPct val="200000"/>
              </a:lnSpc>
              <a:spcAft>
                <a:spcPts val="1800"/>
              </a:spcAft>
            </a:pPr>
            <a:r>
              <a:rPr lang="ar-SA" sz="1600" dirty="0">
                <a:latin typeface="Alexandria Light" pitchFamily="2" charset="-78"/>
                <a:cs typeface="Alexandria Light" pitchFamily="2" charset="-78"/>
              </a:rPr>
              <a:t>    ويستعمل مفهوم التصميم في مجالاتٍ عدّة منها التصميم الهندسيّ، والتجاريّ، والصناعيّ، وكذلك التربويّ وغيرها من المجالات. و</a:t>
            </a:r>
            <a:r>
              <a:rPr lang="ar-SY" sz="1600" dirty="0">
                <a:latin typeface="Alexandria Light" pitchFamily="2" charset="-78"/>
                <a:cs typeface="Alexandria Light" pitchFamily="2" charset="-78"/>
              </a:rPr>
              <a:t>عملية التصميم التعليميّ فرع من فروع المعرفة التي تهتم بالبحث في النظريات المت</a:t>
            </a:r>
            <a:r>
              <a:rPr lang="ar-SA" sz="1600" dirty="0">
                <a:latin typeface="Alexandria Light" pitchFamily="2" charset="-78"/>
                <a:cs typeface="Alexandria Light" pitchFamily="2" charset="-78"/>
              </a:rPr>
              <a:t>خصص</a:t>
            </a:r>
            <a:r>
              <a:rPr lang="ar-SY" sz="1600" dirty="0">
                <a:latin typeface="Alexandria Light" pitchFamily="2" charset="-78"/>
                <a:cs typeface="Alexandria Light" pitchFamily="2" charset="-78"/>
              </a:rPr>
              <a:t>ة ب</a:t>
            </a:r>
            <a:r>
              <a:rPr lang="ar-SA" sz="1600" dirty="0">
                <a:latin typeface="Alexandria Light" pitchFamily="2" charset="-78"/>
                <a:cs typeface="Alexandria Light" pitchFamily="2" charset="-78"/>
              </a:rPr>
              <a:t>ا</a:t>
            </a:r>
            <a:r>
              <a:rPr lang="ar-SY" sz="1600" dirty="0" err="1">
                <a:latin typeface="Alexandria Light" pitchFamily="2" charset="-78"/>
                <a:cs typeface="Alexandria Light" pitchFamily="2" charset="-78"/>
              </a:rPr>
              <a:t>ستراتيجيات</a:t>
            </a:r>
            <a:r>
              <a:rPr lang="ar-SY" sz="1600" dirty="0">
                <a:latin typeface="Alexandria Light" pitchFamily="2" charset="-78"/>
                <a:cs typeface="Alexandria Light" pitchFamily="2" charset="-78"/>
              </a:rPr>
              <a:t> التعليم وعملي</a:t>
            </a:r>
            <a:r>
              <a:rPr lang="ar-SA" sz="1600" dirty="0">
                <a:latin typeface="Alexandria Light" pitchFamily="2" charset="-78"/>
                <a:cs typeface="Alexandria Light" pitchFamily="2" charset="-78"/>
              </a:rPr>
              <a:t>ّ</a:t>
            </a:r>
            <a:r>
              <a:rPr lang="ar-SY" sz="1600" dirty="0">
                <a:latin typeface="Alexandria Light" pitchFamily="2" charset="-78"/>
                <a:cs typeface="Alexandria Light" pitchFamily="2" charset="-78"/>
              </a:rPr>
              <a:t>ة التطوير والتنفيذ لهذه الإستراتيجيات</a:t>
            </a:r>
            <a:r>
              <a:rPr lang="ar-SA" sz="1600" dirty="0">
                <a:latin typeface="Alexandria Light" pitchFamily="2" charset="-78"/>
                <a:cs typeface="Alexandria Light" pitchFamily="2" charset="-78"/>
              </a:rPr>
              <a:t>.</a:t>
            </a:r>
          </a:p>
          <a:p>
            <a:pPr algn="r" rtl="1">
              <a:lnSpc>
                <a:spcPct val="200000"/>
              </a:lnSpc>
              <a:spcAft>
                <a:spcPts val="1800"/>
              </a:spcAft>
            </a:pPr>
            <a:r>
              <a:rPr lang="ar-SA" sz="1600" dirty="0">
                <a:latin typeface="Alexandria Light" pitchFamily="2" charset="-78"/>
                <a:cs typeface="Alexandria Light" pitchFamily="2" charset="-78"/>
              </a:rPr>
              <a:t>     ويُعرّف التصميم التعليميّ على أنه: "المجال التطبيقي للدراسة التي تستهدف تطبيق مخرجات البحث الوصفي عند التعليم في شكل من التحركات التعليميّة التنظيمية التي تتعلق بكيفية إعداد البرامج التعليميّة والمناهج الدراسية، والمقررات والمشاريع التربوية بشكل يكفل تحقق الأهداف التعليميّة"</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8597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0596" y="2092934"/>
            <a:ext cx="9970808" cy="3847207"/>
          </a:xfrm>
          <a:prstGeom prst="rect">
            <a:avLst/>
          </a:prstGeom>
          <a:noFill/>
          <a:ln>
            <a:noFill/>
          </a:ln>
        </p:spPr>
        <p:txBody>
          <a:bodyPr wrap="square" rtlCol="0">
            <a:spAutoFit/>
          </a:bodyPr>
          <a:lstStyle/>
          <a:p>
            <a:pPr algn="r" rtl="1">
              <a:lnSpc>
                <a:spcPts val="2280"/>
              </a:lnSpc>
              <a:spcAft>
                <a:spcPts val="1800"/>
              </a:spcAft>
            </a:pPr>
            <a:r>
              <a:rPr lang="ar-SA" dirty="0">
                <a:latin typeface="Alexandria Light" pitchFamily="2" charset="-78"/>
                <a:cs typeface="Alexandria Light" pitchFamily="2" charset="-78"/>
              </a:rPr>
              <a:t>     كما يعرف بأنه: "توصيف عمليّة تخطيط التعليم المنهجيّ التي يتضمنها التصميم؛ إذ إن عمل المصمّم التعليميّ يتضمّن ثلاثة أنشطة؛ هي كالآتي:</a:t>
            </a:r>
            <a:endParaRPr lang="en-US" dirty="0">
              <a:latin typeface="Alexandria Light" pitchFamily="2" charset="-78"/>
              <a:cs typeface="Alexandria Light" pitchFamily="2" charset="-78"/>
            </a:endParaRPr>
          </a:p>
          <a:p>
            <a:pPr lvl="0" algn="r" rtl="1">
              <a:lnSpc>
                <a:spcPts val="2280"/>
              </a:lnSpc>
              <a:spcAft>
                <a:spcPts val="1800"/>
              </a:spcAft>
            </a:pPr>
            <a:r>
              <a:rPr lang="ar-SA" dirty="0">
                <a:latin typeface="Alexandria Light" pitchFamily="2" charset="-78"/>
                <a:cs typeface="Alexandria Light" pitchFamily="2" charset="-78"/>
              </a:rPr>
              <a:t> إجراء تحليل تعليميّ لمعرفة "ما وجهتنا؟".</a:t>
            </a:r>
            <a:endParaRPr lang="en-US" dirty="0">
              <a:latin typeface="Alexandria Light" pitchFamily="2" charset="-78"/>
              <a:cs typeface="Alexandria Light" pitchFamily="2" charset="-78"/>
            </a:endParaRPr>
          </a:p>
          <a:p>
            <a:pPr lvl="0" algn="r" rtl="1">
              <a:lnSpc>
                <a:spcPts val="2280"/>
              </a:lnSpc>
              <a:spcAft>
                <a:spcPts val="1800"/>
              </a:spcAft>
            </a:pPr>
            <a:r>
              <a:rPr lang="ar-SA" dirty="0">
                <a:latin typeface="Alexandria Light" pitchFamily="2" charset="-78"/>
                <a:cs typeface="Alexandria Light" pitchFamily="2" charset="-78"/>
              </a:rPr>
              <a:t> تطوير استراتيجيّة تعليميّة لتحديد "كيف نبلغها؟".</a:t>
            </a:r>
            <a:endParaRPr lang="en-US" dirty="0">
              <a:latin typeface="Alexandria Light" pitchFamily="2" charset="-78"/>
              <a:cs typeface="Alexandria Light" pitchFamily="2" charset="-78"/>
            </a:endParaRPr>
          </a:p>
          <a:p>
            <a:pPr algn="r" rtl="1">
              <a:lnSpc>
                <a:spcPts val="2280"/>
              </a:lnSpc>
              <a:spcAft>
                <a:spcPts val="1800"/>
              </a:spcAft>
            </a:pPr>
            <a:r>
              <a:rPr lang="ar-SA" dirty="0">
                <a:latin typeface="Alexandria Light" pitchFamily="2" charset="-78"/>
                <a:cs typeface="Alexandria Light" pitchFamily="2" charset="-78"/>
              </a:rPr>
              <a:t> إجراء تقويم وتطويره؛ لتحديد "كيف نعرف أننا وصلنا إليها؟" </a:t>
            </a:r>
          </a:p>
          <a:p>
            <a:pPr algn="r" rtl="1">
              <a:lnSpc>
                <a:spcPts val="2280"/>
              </a:lnSpc>
              <a:spcAft>
                <a:spcPts val="1800"/>
              </a:spcAft>
            </a:pPr>
            <a:r>
              <a:rPr lang="ar-SA" dirty="0">
                <a:latin typeface="Alexandria Light" pitchFamily="2" charset="-78"/>
                <a:cs typeface="Alexandria Light" pitchFamily="2" charset="-78"/>
              </a:rPr>
              <a:t>ويشارك في عملية التصميم مشاركين عدة يبينهم الشكل الآتي:</a:t>
            </a:r>
            <a:r>
              <a:rPr lang="ar-SY" dirty="0">
                <a:latin typeface="Alexandria Light" pitchFamily="2" charset="-78"/>
                <a:cs typeface="Alexandria Light" pitchFamily="2" charset="-78"/>
              </a:rPr>
              <a:t>. </a:t>
            </a:r>
            <a:endParaRPr lang="en-US" dirty="0">
              <a:latin typeface="Alexandria Light" pitchFamily="2" charset="-78"/>
              <a:cs typeface="Alexandria Light" pitchFamily="2" charset="-78"/>
            </a:endParaRPr>
          </a:p>
          <a:p>
            <a:pPr algn="just"/>
            <a:r>
              <a:rPr lang="ar-SA" dirty="0">
                <a:latin typeface="Alexandria Light" pitchFamily="2" charset="-78"/>
                <a:cs typeface="Alexandria Light" pitchFamily="2" charset="-78"/>
              </a:rPr>
              <a:t>     </a:t>
            </a:r>
          </a:p>
          <a:p>
            <a:pPr algn="r"/>
            <a:r>
              <a:rPr lang="ar-SA" dirty="0">
                <a:latin typeface="Alexandria Light" pitchFamily="2" charset="-78"/>
                <a:cs typeface="Alexandria Light" pitchFamily="2" charset="-78"/>
              </a:rPr>
              <a:t> </a:t>
            </a:r>
            <a:br>
              <a:rPr lang="en-US" dirty="0">
                <a:latin typeface="Alexandria Light" pitchFamily="2" charset="-78"/>
                <a:cs typeface="Alexandria Light" pitchFamily="2" charset="-78"/>
              </a:rPr>
            </a:br>
            <a:endParaRPr lang="en-US"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153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dirty="0">
                <a:latin typeface="Alexandria Light" pitchFamily="2" charset="-78"/>
                <a:cs typeface="Alexandria Light" pitchFamily="2" charset="-78"/>
              </a:rPr>
              <a:t>الشكل (</a:t>
            </a:r>
            <a:r>
              <a:rPr lang="en-US" sz="1800" dirty="0">
                <a:latin typeface="Alexandria Light" pitchFamily="2" charset="-78"/>
                <a:cs typeface="Alexandria Light" pitchFamily="2" charset="-78"/>
              </a:rPr>
              <a:t>4</a:t>
            </a:r>
            <a:r>
              <a:rPr lang="ar-SA" sz="1800" dirty="0">
                <a:latin typeface="Alexandria Light" pitchFamily="2" charset="-78"/>
                <a:cs typeface="Alexandria Light" pitchFamily="2" charset="-78"/>
              </a:rPr>
              <a:t>) يبين مصادر التعلم في تكنولوجيا التعليم 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10">
            <a:extLst>
              <a:ext uri="{FF2B5EF4-FFF2-40B4-BE49-F238E27FC236}">
                <a16:creationId xmlns:a16="http://schemas.microsoft.com/office/drawing/2014/main" id="{290F7D81-5337-4189-9C74-2FAE144B0F41}"/>
              </a:ext>
            </a:extLst>
          </p:cNvPr>
          <p:cNvGraphicFramePr/>
          <p:nvPr>
            <p:extLst>
              <p:ext uri="{D42A27DB-BD31-4B8C-83A1-F6EECF244321}">
                <p14:modId xmlns:p14="http://schemas.microsoft.com/office/powerpoint/2010/main" val="1293000854"/>
              </p:ext>
            </p:extLst>
          </p:nvPr>
        </p:nvGraphicFramePr>
        <p:xfrm>
          <a:off x="1753496" y="2478545"/>
          <a:ext cx="9336255" cy="24269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مربع نص 1">
            <a:extLst>
              <a:ext uri="{FF2B5EF4-FFF2-40B4-BE49-F238E27FC236}">
                <a16:creationId xmlns:a16="http://schemas.microsoft.com/office/drawing/2014/main" id="{7334132A-2BE3-48C0-A898-D575CD7A7E98}"/>
              </a:ext>
            </a:extLst>
          </p:cNvPr>
          <p:cNvSpPr txBox="1"/>
          <p:nvPr/>
        </p:nvSpPr>
        <p:spPr>
          <a:xfrm>
            <a:off x="2806995" y="5422605"/>
            <a:ext cx="7899991" cy="307777"/>
          </a:xfrm>
          <a:prstGeom prst="rect">
            <a:avLst/>
          </a:prstGeom>
          <a:noFill/>
        </p:spPr>
        <p:txBody>
          <a:bodyPr wrap="square" rtlCol="1">
            <a:spAutoFit/>
          </a:bodyPr>
          <a:lstStyle/>
          <a:p>
            <a:pPr algn="ctr"/>
            <a:r>
              <a:rPr lang="ar-SA" sz="1400" dirty="0">
                <a:solidFill>
                  <a:prstClr val="black"/>
                </a:solidFill>
                <a:latin typeface="Alexandria Light" pitchFamily="2" charset="-78"/>
                <a:cs typeface="Alexandria Light" pitchFamily="2" charset="-78"/>
              </a:rPr>
              <a:t>الشكل (1) يبين المشاركون في عملية التصميم </a:t>
            </a:r>
          </a:p>
        </p:txBody>
      </p:sp>
    </p:spTree>
    <p:extLst>
      <p:ext uri="{BB962C8B-B14F-4D97-AF65-F5344CB8AC3E}">
        <p14:creationId xmlns:p14="http://schemas.microsoft.com/office/powerpoint/2010/main" val="160908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1113"/>
            <a:ext cx="10812720" cy="51379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418401" y="1159613"/>
            <a:ext cx="1063352" cy="8440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8" name="TextBox 47"/>
          <p:cNvSpPr txBox="1"/>
          <p:nvPr/>
        </p:nvSpPr>
        <p:spPr>
          <a:xfrm>
            <a:off x="1073426" y="1901028"/>
            <a:ext cx="10256456" cy="4746812"/>
          </a:xfrm>
          <a:prstGeom prst="rect">
            <a:avLst/>
          </a:prstGeom>
          <a:noFill/>
          <a:ln>
            <a:noFill/>
          </a:ln>
        </p:spPr>
        <p:txBody>
          <a:bodyPr wrap="square" rtlCol="0">
            <a:spAutoFit/>
          </a:bodyPr>
          <a:lstStyle/>
          <a:p>
            <a:pPr marL="342900" marR="0" lvl="0" indent="-342900" algn="r" defTabSz="914400" rtl="1" eaLnBrk="1" fontAlgn="auto" latinLnBrk="0" hangingPunct="1">
              <a:lnSpc>
                <a:spcPts val="2960"/>
              </a:lnSpc>
              <a:spcBef>
                <a:spcPts val="0"/>
              </a:spcBef>
              <a:spcAft>
                <a:spcPts val="1200"/>
              </a:spcAft>
              <a:buClrTx/>
              <a:buSzTx/>
              <a:buFont typeface="+mj-lt"/>
              <a:buAutoNum type="arabicPeriod"/>
              <a:tabLst/>
              <a:defRPr/>
            </a:pPr>
            <a:r>
              <a:rPr kumimoji="0" lang="ar-SA" b="1" i="0" u="none" strike="noStrike" kern="1200" cap="none" spc="0" normalizeH="0" baseline="0" noProof="0" dirty="0">
                <a:ln>
                  <a:noFill/>
                </a:ln>
                <a:solidFill>
                  <a:srgbClr val="4472C4"/>
                </a:solidFill>
                <a:effectLst/>
                <a:uLnTx/>
                <a:uFillTx/>
                <a:latin typeface="Alexandria Light" pitchFamily="2" charset="-78"/>
                <a:cs typeface="Alexandria Light" pitchFamily="2" charset="-78"/>
              </a:rPr>
              <a:t>المصمّم التدريسي: </a:t>
            </a:r>
            <a:r>
              <a:rPr kumimoji="0" lang="ar-SA"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الشخص الذي يرسم الإجراءات التعليميّة وينسقها في خطة مرسومة ومدروسة.</a:t>
            </a:r>
          </a:p>
          <a:p>
            <a:pPr marL="342900" marR="0" lvl="0" indent="-342900" algn="r" defTabSz="914400" rtl="1" eaLnBrk="1" fontAlgn="auto" latinLnBrk="0" hangingPunct="1">
              <a:lnSpc>
                <a:spcPts val="2960"/>
              </a:lnSpc>
              <a:spcBef>
                <a:spcPts val="0"/>
              </a:spcBef>
              <a:spcAft>
                <a:spcPts val="1200"/>
              </a:spcAft>
              <a:buClrTx/>
              <a:buSzTx/>
              <a:buFont typeface="+mj-lt"/>
              <a:buAutoNum type="arabicPeriod"/>
              <a:tabLst/>
              <a:defRPr/>
            </a:pPr>
            <a:r>
              <a:rPr kumimoji="0" lang="ar-SA" b="1" i="0" u="none" strike="noStrike" kern="1200" cap="none" spc="0" normalizeH="0" baseline="0" noProof="0" dirty="0">
                <a:ln>
                  <a:noFill/>
                </a:ln>
                <a:solidFill>
                  <a:srgbClr val="4472C4"/>
                </a:solidFill>
                <a:effectLst/>
                <a:uLnTx/>
                <a:uFillTx/>
                <a:latin typeface="Alexandria Light" pitchFamily="2" charset="-78"/>
                <a:cs typeface="Alexandria Light" pitchFamily="2" charset="-78"/>
              </a:rPr>
              <a:t>المدرّس: </a:t>
            </a:r>
            <a:r>
              <a:rPr kumimoji="0" lang="ar-SA"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(الشخص أو الفريق) الذي من أجله ومعه وُضعت خطة التدريس، ولديه معلومات كاملة عن المتعلم والمعرفة بأنشطة وإجراءات التعليم فضلاً عن متطلبات منهاج التدريس وبالتعاون مع المصمم التدريسي سيكون قادراً على تنفيذ التفاصيل  لعدد كبير من عناصر التخطيط ولديه الإمكانية على تجريب خطة التدريس المطورة.</a:t>
            </a:r>
          </a:p>
          <a:p>
            <a:pPr marL="342900" marR="0" lvl="0" indent="-342900" algn="r" defTabSz="914400" rtl="1" eaLnBrk="1" fontAlgn="auto" latinLnBrk="0" hangingPunct="1">
              <a:lnSpc>
                <a:spcPts val="2960"/>
              </a:lnSpc>
              <a:spcBef>
                <a:spcPts val="0"/>
              </a:spcBef>
              <a:spcAft>
                <a:spcPts val="1200"/>
              </a:spcAft>
              <a:buClrTx/>
              <a:buSzTx/>
              <a:buFont typeface="+mj-lt"/>
              <a:buAutoNum type="arabicPeriod"/>
              <a:tabLst/>
              <a:defRPr/>
            </a:pPr>
            <a:r>
              <a:rPr kumimoji="0" lang="ar-SA" b="1" i="0" u="none" strike="noStrike" kern="1200" cap="none" spc="0" normalizeH="0" baseline="0" noProof="0" dirty="0">
                <a:ln>
                  <a:noFill/>
                </a:ln>
                <a:solidFill>
                  <a:srgbClr val="4472C4"/>
                </a:solidFill>
                <a:effectLst/>
                <a:uLnTx/>
                <a:uFillTx/>
                <a:latin typeface="Alexandria Light" pitchFamily="2" charset="-78"/>
                <a:cs typeface="Alexandria Light" pitchFamily="2" charset="-78"/>
              </a:rPr>
              <a:t>اختصاصيّ الموضوع: </a:t>
            </a:r>
            <a:r>
              <a:rPr kumimoji="0" lang="ar-SA"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الشخص المؤهّل الذي يستطيع تقديم المعلومات والمصادر المتعلقة بالمواضيع التخصصية والمجالات المتعلقة التي سيُصمم لها التدريس.</a:t>
            </a:r>
          </a:p>
          <a:p>
            <a:pPr marL="342900" marR="0" lvl="0" indent="-342900" algn="r" defTabSz="914400" rtl="1" eaLnBrk="1" fontAlgn="auto" latinLnBrk="0" hangingPunct="1">
              <a:lnSpc>
                <a:spcPts val="2960"/>
              </a:lnSpc>
              <a:spcBef>
                <a:spcPts val="0"/>
              </a:spcBef>
              <a:spcAft>
                <a:spcPts val="1200"/>
              </a:spcAft>
              <a:buClrTx/>
              <a:buSzTx/>
              <a:buFont typeface="+mj-lt"/>
              <a:buAutoNum type="arabicPeriod"/>
              <a:tabLst/>
              <a:defRPr/>
            </a:pPr>
            <a:r>
              <a:rPr kumimoji="0" lang="ar-SA" b="1" i="0" u="none" strike="noStrike" kern="1200" cap="none" spc="0" normalizeH="0" baseline="0" noProof="0" dirty="0">
                <a:ln>
                  <a:noFill/>
                </a:ln>
                <a:solidFill>
                  <a:srgbClr val="4472C4"/>
                </a:solidFill>
                <a:effectLst/>
                <a:uLnTx/>
                <a:uFillTx/>
                <a:latin typeface="Alexandria Light" pitchFamily="2" charset="-78"/>
                <a:cs typeface="Alexandria Light" pitchFamily="2" charset="-78"/>
              </a:rPr>
              <a:t>المقوّم: </a:t>
            </a:r>
            <a:r>
              <a:rPr kumimoji="0" lang="ar-SA"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الشخص المؤهل لمساعدة المدرسين في تطوير أدوات التقويم من أجل إجراء اختبارات قبلية وبعدية لمعرفة تقويم تعلّم الطلبة، وكذلك يستطيع أن يقوّم المناهج والتصاميم التدريسية وإصدار الأحكام.</a:t>
            </a:r>
            <a:br>
              <a:rPr kumimoji="0" lang="en-US"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endParaRPr kumimoji="0" lang="en-US"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4314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1113"/>
            <a:ext cx="10812720" cy="51379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418401" y="1159613"/>
            <a:ext cx="1063352" cy="8440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F2183728-08EA-C967-9364-655483E5A503}"/>
              </a:ext>
            </a:extLst>
          </p:cNvPr>
          <p:cNvSpPr txBox="1"/>
          <p:nvPr/>
        </p:nvSpPr>
        <p:spPr>
          <a:xfrm>
            <a:off x="1794933" y="1753749"/>
            <a:ext cx="8762105" cy="4532651"/>
          </a:xfrm>
          <a:prstGeom prst="rect">
            <a:avLst/>
          </a:prstGeom>
          <a:noFill/>
        </p:spPr>
        <p:txBody>
          <a:bodyPr wrap="square" rtlCol="1">
            <a:spAutoFit/>
          </a:bodyPr>
          <a:lstStyle/>
          <a:p>
            <a:pPr marL="635" marR="1270" indent="-635" algn="just" rtl="1">
              <a:lnSpc>
                <a:spcPct val="200000"/>
              </a:lnSpc>
              <a:spcAft>
                <a:spcPts val="690"/>
              </a:spcAft>
            </a:pP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وفي ضوء ما سبق نستخلص أن تصميم التعليم عملية تهدف إلى التحقق من أن التعلم لم يتم بالصدفة وكيفما أتفق، بل أنه بني وفق عملية ذات مخرجات محددة، وأن التصميم التعليمي مسئول مسئولية كاملة عن إيجاد خبرات التعلم التي تكفل تحقيق المتعلم لأهداف التعليم المنشودة والمحددة مسبقاً للتعلم.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a:p>
            <a:pPr marL="635" marR="1270" indent="-635" algn="just" rtl="1">
              <a:lnSpc>
                <a:spcPct val="200000"/>
              </a:lnSpc>
              <a:spcAft>
                <a:spcPts val="15"/>
              </a:spcAft>
            </a:pP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والملاحظ لعلم التصميم التعليمي يرى أنه قد مر بعده مراحل متسلسلة قبل أن يتبلور في تعريفه ومضمونه الشامل، وهذه المراحل قد عكست أداء التربويين العاملين في مجال التعليم والتعلم، وهذه المراحل هي كما يلي: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a:p>
            <a:pPr>
              <a:lnSpc>
                <a:spcPct val="200000"/>
              </a:lnSpc>
            </a:pPr>
            <a:endParaRPr lang="ar-SA" dirty="0">
              <a:latin typeface="Alexandria Light" pitchFamily="2" charset="-78"/>
              <a:cs typeface="Alexandria Light" pitchFamily="2" charset="-78"/>
            </a:endParaRPr>
          </a:p>
        </p:txBody>
      </p:sp>
    </p:spTree>
    <p:extLst>
      <p:ext uri="{BB962C8B-B14F-4D97-AF65-F5344CB8AC3E}">
        <p14:creationId xmlns:p14="http://schemas.microsoft.com/office/powerpoint/2010/main" val="223179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8401" y="1159613"/>
            <a:ext cx="1063352" cy="8440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صورة 2">
            <a:extLst>
              <a:ext uri="{FF2B5EF4-FFF2-40B4-BE49-F238E27FC236}">
                <a16:creationId xmlns:a16="http://schemas.microsoft.com/office/drawing/2014/main" id="{BD633D68-6008-301A-642D-82364EF3C38D}"/>
              </a:ext>
            </a:extLst>
          </p:cNvPr>
          <p:cNvPicPr>
            <a:picLocks noChangeAspect="1"/>
          </p:cNvPicPr>
          <p:nvPr/>
        </p:nvPicPr>
        <p:blipFill rotWithShape="1">
          <a:blip r:embed="rId4"/>
          <a:srcRect l="34484" t="27117" r="34193" b="27984"/>
          <a:stretch/>
        </p:blipFill>
        <p:spPr>
          <a:xfrm>
            <a:off x="2125132" y="786809"/>
            <a:ext cx="7349067" cy="5943600"/>
          </a:xfrm>
          <a:prstGeom prst="rect">
            <a:avLst/>
          </a:prstGeom>
        </p:spPr>
      </p:pic>
    </p:spTree>
    <p:extLst>
      <p:ext uri="{BB962C8B-B14F-4D97-AF65-F5344CB8AC3E}">
        <p14:creationId xmlns:p14="http://schemas.microsoft.com/office/powerpoint/2010/main" val="2514350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أهمية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1887972"/>
            <a:ext cx="10085882" cy="5516895"/>
          </a:xfrm>
          <a:prstGeom prst="rect">
            <a:avLst/>
          </a:prstGeom>
          <a:noFill/>
          <a:ln>
            <a:noFill/>
          </a:ln>
        </p:spPr>
        <p:txBody>
          <a:bodyPr wrap="square" rtlCol="0">
            <a:spAutoFit/>
          </a:bodyPr>
          <a:lstStyle/>
          <a:p>
            <a:pPr algn="just" rtl="1">
              <a:lnSpc>
                <a:spcPts val="2380"/>
              </a:lnSpc>
              <a:spcAft>
                <a:spcPts val="1500"/>
              </a:spcAft>
            </a:pPr>
            <a:r>
              <a:rPr lang="ar-SA" dirty="0">
                <a:solidFill>
                  <a:srgbClr val="4472C4"/>
                </a:solidFill>
                <a:latin typeface="Alexandria Light" pitchFamily="2" charset="-78"/>
                <a:ea typeface="Calibri" panose="020F0502020204030204" pitchFamily="34" charset="0"/>
                <a:cs typeface="Alexandria Light" pitchFamily="2" charset="-78"/>
              </a:rPr>
              <a:t>     وتأتي أهمية التصميم التعليمي في الآتي</a:t>
            </a:r>
            <a:r>
              <a:rPr lang="ar-SA" sz="24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ts val="2080"/>
              </a:lnSpc>
              <a:spcAft>
                <a:spcPts val="1200"/>
              </a:spcAft>
              <a:buFont typeface="+mj-lt"/>
              <a:buAutoNum type="arabicPeriod"/>
            </a:pPr>
            <a:r>
              <a:rPr lang="ar-SA" sz="2400" dirty="0">
                <a:effectLst/>
                <a:latin typeface="Calibri" panose="020F0502020204030204" pitchFamily="34" charset="0"/>
                <a:ea typeface="Calibri" panose="020F0502020204030204" pitchFamily="34" charset="0"/>
                <a:cs typeface="Arial" panose="020B0604020202020204" pitchFamily="34" charset="0"/>
              </a:rPr>
              <a:t> </a:t>
            </a:r>
            <a:r>
              <a:rPr lang="ar-SA" dirty="0">
                <a:effectLst/>
                <a:latin typeface="Alexandria Light" pitchFamily="2" charset="-78"/>
                <a:ea typeface="Calibri" panose="020F0502020204030204" pitchFamily="34" charset="0"/>
                <a:cs typeface="Alexandria Light" pitchFamily="2" charset="-78"/>
              </a:rPr>
              <a:t>تجسير العلاقة بين مبادئ النظرية  وتطبيقاتها في الموقف التعليمي . </a:t>
            </a:r>
            <a:endParaRPr lang="en-US"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 استعمال النظريات التعليميّة في تحسين الممارسات التربوية من خلال التعليم بالعمل . </a:t>
            </a:r>
            <a:endParaRPr lang="en-US"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 الاعتماد على الجهد الذاتيّ للمتعلّم في عملية التعلّم . </a:t>
            </a:r>
            <a:endParaRPr lang="en-US"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استخدام الوسائل والمواد والأجهزة التعليميّة المختلفة بطريقة مثلى . </a:t>
            </a:r>
            <a:endParaRPr lang="en-US"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dirty="0">
                <a:effectLst/>
                <a:latin typeface="Alexandria Light" pitchFamily="2" charset="-78"/>
                <a:ea typeface="Calibri" panose="020F0502020204030204" pitchFamily="34" charset="0"/>
                <a:cs typeface="Alexandria Light" pitchFamily="2" charset="-78"/>
              </a:rPr>
              <a:t>5-   العمل على توفير الوقت والجهد من خلال استبعاد البدائل الضعيفة والإسهام في تحقيق الأهداف . </a:t>
            </a:r>
            <a:endParaRPr lang="ar-SA" dirty="0">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dirty="0">
                <a:effectLst/>
                <a:latin typeface="Alexandria Light" pitchFamily="2" charset="-78"/>
                <a:ea typeface="Calibri" panose="020F0502020204030204" pitchFamily="34" charset="0"/>
                <a:cs typeface="Alexandria Light" pitchFamily="2" charset="-78"/>
              </a:rPr>
              <a:t>6-  إدماج المتعلّم في عمليّة التعلّم بطريقة تحقيق أقصى درجة ممكنة من التفاعل مع المادة . </a:t>
            </a:r>
            <a:endParaRPr lang="en-US"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dirty="0">
                <a:latin typeface="Alexandria Light" pitchFamily="2" charset="-78"/>
                <a:ea typeface="Calibri" panose="020F0502020204030204" pitchFamily="34" charset="0"/>
                <a:cs typeface="Alexandria Light" pitchFamily="2" charset="-78"/>
              </a:rPr>
              <a:t>7</a:t>
            </a:r>
            <a:r>
              <a:rPr lang="ar-SA" dirty="0">
                <a:effectLst/>
                <a:latin typeface="Alexandria Light" pitchFamily="2" charset="-78"/>
                <a:ea typeface="Calibri" panose="020F0502020204030204" pitchFamily="34" charset="0"/>
                <a:cs typeface="Alexandria Light" pitchFamily="2" charset="-78"/>
              </a:rPr>
              <a:t>-  توضيح دور المعلم بوصفه منظم للظروف البيئية التي تسهل حدوث التعلّم . </a:t>
            </a:r>
            <a:endParaRPr lang="en-US"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dirty="0">
                <a:latin typeface="Alexandria Light" pitchFamily="2" charset="-78"/>
                <a:ea typeface="Calibri" panose="020F0502020204030204" pitchFamily="34" charset="0"/>
                <a:cs typeface="Alexandria Light" pitchFamily="2" charset="-78"/>
              </a:rPr>
              <a:t>8</a:t>
            </a:r>
            <a:r>
              <a:rPr lang="ar-SA" dirty="0">
                <a:effectLst/>
                <a:latin typeface="Alexandria Light" pitchFamily="2" charset="-78"/>
                <a:ea typeface="Calibri" panose="020F0502020204030204" pitchFamily="34" charset="0"/>
                <a:cs typeface="Alexandria Light" pitchFamily="2" charset="-78"/>
              </a:rPr>
              <a:t>-  تقويم تعلّم الطالب وتدريس المعلم.</a:t>
            </a:r>
            <a:endParaRPr lang="en-US" dirty="0">
              <a:effectLst/>
              <a:latin typeface="Alexandria Light" pitchFamily="2" charset="-78"/>
              <a:ea typeface="Calibri" panose="020F0502020204030204" pitchFamily="34" charset="0"/>
              <a:cs typeface="Alexandria Light" pitchFamily="2" charset="-78"/>
            </a:endParaRPr>
          </a:p>
          <a:p>
            <a:pPr algn="just" rtl="1">
              <a:spcBef>
                <a:spcPts val="600"/>
              </a:spcBef>
              <a:spcAft>
                <a:spcPts val="600"/>
              </a:spcAft>
            </a:pPr>
            <a:endParaRPr lang="en-US" dirty="0">
              <a:latin typeface="Alexandria Light" pitchFamily="2" charset="-78"/>
              <a:ea typeface="Calibri" panose="020F0502020204030204" pitchFamily="34" charset="0"/>
              <a:cs typeface="Alexandria Light" pitchFamily="2" charset="-78"/>
            </a:endParaRPr>
          </a:p>
          <a:p>
            <a:pPr algn="just"/>
            <a:endParaRPr lang="en-US" dirty="0">
              <a:latin typeface="Simplified Arabic" panose="02020603050405020304" pitchFamily="18" charset="-78"/>
              <a:cs typeface="Simplified Arabic" panose="02020603050405020304" pitchFamily="18" charset="-78"/>
            </a:endParaRPr>
          </a:p>
          <a:p>
            <a:pPr algn="just"/>
            <a:r>
              <a:rPr lang="ar-SA" dirty="0">
                <a:latin typeface="Simplified Arabic" panose="02020603050405020304" pitchFamily="18" charset="-78"/>
                <a:cs typeface="Simplified Arabic" panose="02020603050405020304" pitchFamily="18" charset="-78"/>
              </a:rPr>
              <a:t>     </a:t>
            </a:r>
          </a:p>
          <a:p>
            <a:pPr algn="r"/>
            <a:r>
              <a:rPr lang="ar-SA" dirty="0">
                <a:latin typeface="Simplified Arabic" panose="02020603050405020304" pitchFamily="18" charset="-78"/>
                <a:cs typeface="Simplified Arabic" panose="02020603050405020304" pitchFamily="18" charset="-78"/>
              </a:rPr>
              <a:t> </a:t>
            </a:r>
            <a:br>
              <a:rPr lang="en-US" dirty="0">
                <a:latin typeface="Simplified Arabic" panose="02020603050405020304" pitchFamily="18" charset="-78"/>
                <a:cs typeface="Simplified Arabic" panose="02020603050405020304" pitchFamily="18" charset="-78"/>
              </a:rPr>
            </a:br>
            <a:endParaRPr lang="en-US"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424540"/>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2000" b="1" i="0"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2400" b="0" i="0" u="none" strike="noStrike" kern="1200" cap="none" spc="0" normalizeH="0" baseline="0" noProof="0" dirty="0">
              <a:ln>
                <a:noFill/>
              </a:ln>
              <a:solidFill>
                <a:srgbClr val="4472C4"/>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56734" y="2040375"/>
            <a:ext cx="10085882" cy="5316840"/>
          </a:xfrm>
          <a:prstGeom prst="rect">
            <a:avLst/>
          </a:prstGeom>
          <a:noFill/>
          <a:ln>
            <a:noFill/>
          </a:ln>
        </p:spPr>
        <p:txBody>
          <a:bodyPr wrap="square" rtlCol="0">
            <a:spAutoFit/>
          </a:bodyPr>
          <a:lstStyle/>
          <a:p>
            <a:pPr algn="just" rtl="1">
              <a:lnSpc>
                <a:spcPts val="2380"/>
              </a:lnSpc>
              <a:spcAft>
                <a:spcPts val="1500"/>
              </a:spcAft>
            </a:pPr>
            <a:r>
              <a:rPr lang="ar-SA" dirty="0">
                <a:latin typeface="Alexandria Light" pitchFamily="2" charset="-78"/>
                <a:ea typeface="Calibri" panose="020F0502020204030204" pitchFamily="34" charset="0"/>
                <a:cs typeface="Alexandria Light" pitchFamily="2" charset="-78"/>
              </a:rPr>
              <a:t>     من أحدث النظريات في مجال التصميم التعليمي والتي اعتمدت على الأفكار والطرائق والنظريات التعليمية السابقة، ما يعرف باسم نظرية "</a:t>
            </a:r>
            <a:r>
              <a:rPr lang="ar-SA" dirty="0" err="1">
                <a:latin typeface="Alexandria Light" pitchFamily="2" charset="-78"/>
                <a:ea typeface="Calibri" panose="020F0502020204030204" pitchFamily="34" charset="0"/>
                <a:cs typeface="Alexandria Light" pitchFamily="2" charset="-78"/>
              </a:rPr>
              <a:t>ميرل</a:t>
            </a:r>
            <a:r>
              <a:rPr lang="ar-SA" dirty="0">
                <a:latin typeface="Alexandria Light" pitchFamily="2" charset="-78"/>
                <a:ea typeface="Calibri" panose="020F0502020204030204" pitchFamily="34" charset="0"/>
                <a:cs typeface="Alexandria Light" pitchFamily="2" charset="-78"/>
              </a:rPr>
              <a:t>" للعناصر التعليميّة، ونظرية "</a:t>
            </a:r>
            <a:r>
              <a:rPr lang="ar-SA" dirty="0" err="1">
                <a:latin typeface="Alexandria Light" pitchFamily="2" charset="-78"/>
                <a:ea typeface="Calibri" panose="020F0502020204030204" pitchFamily="34" charset="0"/>
                <a:cs typeface="Alexandria Light" pitchFamily="2" charset="-78"/>
              </a:rPr>
              <a:t>رايجلوث</a:t>
            </a:r>
            <a:r>
              <a:rPr lang="ar-SA" dirty="0">
                <a:latin typeface="Alexandria Light" pitchFamily="2" charset="-78"/>
                <a:ea typeface="Calibri" panose="020F0502020204030204" pitchFamily="34" charset="0"/>
                <a:cs typeface="Alexandria Light" pitchFamily="2" charset="-78"/>
              </a:rPr>
              <a:t>" التوسعيّة.</a:t>
            </a:r>
          </a:p>
          <a:p>
            <a:pPr algn="r" rtl="1">
              <a:lnSpc>
                <a:spcPts val="2380"/>
              </a:lnSpc>
              <a:spcAft>
                <a:spcPts val="1500"/>
              </a:spcAft>
            </a:pPr>
            <a:r>
              <a:rPr lang="ar-SA" dirty="0">
                <a:latin typeface="Alexandria Light" pitchFamily="2" charset="-78"/>
                <a:ea typeface="Calibri" panose="020F0502020204030204" pitchFamily="34" charset="0"/>
                <a:cs typeface="Alexandria Light" pitchFamily="2" charset="-78"/>
              </a:rPr>
              <a:t>1- نظرية</a:t>
            </a:r>
            <a:r>
              <a:rPr lang="ar-SA" b="1" dirty="0">
                <a:latin typeface="Alexandria Light" pitchFamily="2" charset="-78"/>
                <a:ea typeface="Calibri" panose="020F0502020204030204" pitchFamily="34" charset="0"/>
                <a:cs typeface="Alexandria Light" pitchFamily="2" charset="-78"/>
              </a:rPr>
              <a:t> "</a:t>
            </a:r>
            <a:r>
              <a:rPr lang="ar-SA" b="1" dirty="0" err="1">
                <a:latin typeface="Alexandria Light" pitchFamily="2" charset="-78"/>
                <a:ea typeface="Calibri" panose="020F0502020204030204" pitchFamily="34" charset="0"/>
                <a:cs typeface="Alexandria Light" pitchFamily="2" charset="-78"/>
              </a:rPr>
              <a:t>ميرل</a:t>
            </a:r>
            <a:r>
              <a:rPr lang="ar-SA" b="1" dirty="0">
                <a:latin typeface="Alexandria Light" pitchFamily="2" charset="-78"/>
                <a:ea typeface="Calibri" panose="020F0502020204030204" pitchFamily="34" charset="0"/>
                <a:cs typeface="Alexandria Light" pitchFamily="2" charset="-78"/>
              </a:rPr>
              <a:t>" للعناصر التعليميّة</a:t>
            </a:r>
            <a:r>
              <a:rPr lang="ar-SA" dirty="0">
                <a:latin typeface="Alexandria Light" pitchFamily="2" charset="-78"/>
                <a:ea typeface="Calibri" panose="020F0502020204030204" pitchFamily="34" charset="0"/>
                <a:cs typeface="Alexandria Light" pitchFamily="2" charset="-78"/>
              </a:rPr>
              <a:t>: اعتمدت هذه النظرية على فرضيتين أساسيتين هما</a:t>
            </a:r>
          </a:p>
          <a:p>
            <a:pPr algn="just" rtl="1">
              <a:lnSpc>
                <a:spcPts val="2380"/>
              </a:lnSpc>
              <a:spcAft>
                <a:spcPts val="1500"/>
              </a:spcAft>
            </a:pPr>
            <a:r>
              <a:rPr lang="ar-SA" dirty="0">
                <a:latin typeface="Alexandria Light" pitchFamily="2" charset="-78"/>
                <a:ea typeface="Calibri" panose="020F0502020204030204" pitchFamily="34" charset="0"/>
                <a:cs typeface="Alexandria Light" pitchFamily="2" charset="-78"/>
              </a:rPr>
              <a:t>الفرضية الأولى- أن عملية التعليم تتم ضمن إطارين: </a:t>
            </a:r>
          </a:p>
          <a:p>
            <a:pPr marL="285750" indent="-285750" algn="just" rtl="1">
              <a:lnSpc>
                <a:spcPts val="2380"/>
              </a:lnSpc>
              <a:spcAft>
                <a:spcPts val="1500"/>
              </a:spcAft>
              <a:buFontTx/>
              <a:buChar char="-"/>
            </a:pPr>
            <a:r>
              <a:rPr lang="ar-SA" dirty="0">
                <a:latin typeface="Alexandria Light" pitchFamily="2" charset="-78"/>
                <a:ea typeface="Calibri" panose="020F0502020204030204" pitchFamily="34" charset="0"/>
                <a:cs typeface="Alexandria Light" pitchFamily="2" charset="-78"/>
              </a:rPr>
              <a:t>عرض المادة التعليمية أو شرحها أو توضيحها أو تعليمها.</a:t>
            </a:r>
          </a:p>
          <a:p>
            <a:pPr marL="285750" indent="-285750" algn="just" rtl="1">
              <a:lnSpc>
                <a:spcPts val="2380"/>
              </a:lnSpc>
              <a:spcAft>
                <a:spcPts val="1500"/>
              </a:spcAft>
              <a:buFontTx/>
              <a:buChar char="-"/>
            </a:pPr>
            <a:r>
              <a:rPr lang="ar-SA" dirty="0">
                <a:latin typeface="Alexandria Light" pitchFamily="2" charset="-78"/>
                <a:ea typeface="Calibri" panose="020F0502020204030204" pitchFamily="34" charset="0"/>
                <a:cs typeface="Alexandria Light" pitchFamily="2" charset="-78"/>
              </a:rPr>
              <a:t>السؤال عن هذه المادة التعليمية أو اختيارها.</a:t>
            </a:r>
          </a:p>
          <a:p>
            <a:pPr algn="just" rtl="1">
              <a:lnSpc>
                <a:spcPts val="2380"/>
              </a:lnSpc>
              <a:spcAft>
                <a:spcPts val="1500"/>
              </a:spcAft>
            </a:pPr>
            <a:r>
              <a:rPr lang="ar-SA" dirty="0">
                <a:latin typeface="Alexandria Light" pitchFamily="2" charset="-78"/>
                <a:ea typeface="Calibri" panose="020F0502020204030204" pitchFamily="34" charset="0"/>
                <a:cs typeface="Alexandria Light" pitchFamily="2" charset="-78"/>
              </a:rPr>
              <a:t>الفرضية الثانية: إن نتائج عملية التعلم يمكن تصنيفها بناء على بعدين هما نوع المحتوى التعليمي المراد تعلمه. ومستوى الأداء التعليميّ المتوقع من المتعلم إظهاره بعد عملية التعلم.</a:t>
            </a:r>
          </a:p>
          <a:p>
            <a:pPr algn="just" rtl="1">
              <a:lnSpc>
                <a:spcPts val="2380"/>
              </a:lnSpc>
              <a:spcAft>
                <a:spcPts val="1500"/>
              </a:spcAft>
            </a:pPr>
            <a:endParaRPr lang="en-US" dirty="0">
              <a:latin typeface="Alexandria Light" pitchFamily="2" charset="-78"/>
              <a:ea typeface="Calibri" panose="020F0502020204030204" pitchFamily="34" charset="0"/>
              <a:cs typeface="Alexandria Light" pitchFamily="2" charset="-78"/>
            </a:endParaRPr>
          </a:p>
          <a:p>
            <a:pPr algn="just"/>
            <a:endParaRPr lang="en-US" dirty="0">
              <a:latin typeface="Simplified Arabic" panose="02020603050405020304" pitchFamily="18" charset="-78"/>
              <a:cs typeface="Simplified Arabic" panose="02020603050405020304" pitchFamily="18" charset="-78"/>
            </a:endParaRPr>
          </a:p>
          <a:p>
            <a:pPr algn="just"/>
            <a:r>
              <a:rPr lang="ar-SA" dirty="0">
                <a:latin typeface="Simplified Arabic" panose="02020603050405020304" pitchFamily="18" charset="-78"/>
                <a:cs typeface="Simplified Arabic" panose="02020603050405020304" pitchFamily="18" charset="-78"/>
              </a:rPr>
              <a:t>     </a:t>
            </a:r>
          </a:p>
          <a:p>
            <a:pPr algn="r"/>
            <a:r>
              <a:rPr lang="ar-SA" dirty="0">
                <a:latin typeface="Simplified Arabic" panose="02020603050405020304" pitchFamily="18" charset="-78"/>
                <a:cs typeface="Simplified Arabic" panose="02020603050405020304" pitchFamily="18" charset="-78"/>
              </a:rPr>
              <a:t> </a:t>
            </a:r>
            <a:br>
              <a:rPr lang="en-US" dirty="0">
                <a:latin typeface="Simplified Arabic" panose="02020603050405020304" pitchFamily="18" charset="-78"/>
                <a:cs typeface="Simplified Arabic" panose="02020603050405020304" pitchFamily="18" charset="-78"/>
              </a:rPr>
            </a:br>
            <a:endParaRPr lang="en-US"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4146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97468" y="2006507"/>
            <a:ext cx="10085882" cy="3676135"/>
          </a:xfrm>
          <a:prstGeom prst="rect">
            <a:avLst/>
          </a:prstGeom>
          <a:noFill/>
          <a:ln>
            <a:noFill/>
          </a:ln>
        </p:spPr>
        <p:txBody>
          <a:bodyPr wrap="square" rtlCol="0">
            <a:spAutoFit/>
          </a:bodyPr>
          <a:lstStyle/>
          <a:p>
            <a:pPr algn="just" rtl="1">
              <a:lnSpc>
                <a:spcPts val="2380"/>
              </a:lnSpc>
              <a:spcAft>
                <a:spcPts val="1500"/>
              </a:spcAft>
            </a:pPr>
            <a:r>
              <a:rPr lang="ar-SA" sz="1600" dirty="0">
                <a:latin typeface="Alexandria Light" pitchFamily="2" charset="-78"/>
                <a:ea typeface="Calibri" panose="020F0502020204030204" pitchFamily="34" charset="0"/>
                <a:cs typeface="Alexandria Light" pitchFamily="2" charset="-78"/>
              </a:rPr>
              <a:t>     كما تكونت </a:t>
            </a:r>
            <a:r>
              <a:rPr lang="ar-SA" sz="1600" b="1" dirty="0">
                <a:latin typeface="Alexandria Light" pitchFamily="2" charset="-78"/>
                <a:ea typeface="Calibri" panose="020F0502020204030204" pitchFamily="34" charset="0"/>
                <a:cs typeface="Alexandria Light" pitchFamily="2" charset="-78"/>
              </a:rPr>
              <a:t>نظرية "</a:t>
            </a:r>
            <a:r>
              <a:rPr lang="ar-SA" sz="1600" b="1" dirty="0" err="1">
                <a:latin typeface="Alexandria Light" pitchFamily="2" charset="-78"/>
                <a:ea typeface="Calibri" panose="020F0502020204030204" pitchFamily="34" charset="0"/>
                <a:cs typeface="Alexandria Light" pitchFamily="2" charset="-78"/>
              </a:rPr>
              <a:t>ميرل</a:t>
            </a:r>
            <a:r>
              <a:rPr lang="ar-SA" sz="1600" dirty="0">
                <a:latin typeface="Alexandria Light" pitchFamily="2" charset="-78"/>
                <a:ea typeface="Calibri" panose="020F0502020204030204" pitchFamily="34" charset="0"/>
                <a:cs typeface="Alexandria Light" pitchFamily="2" charset="-78"/>
              </a:rPr>
              <a:t>" من ستة نماذج تعليمية بناء على نوع الهدف المراد تحقيقه من كل نموذج، كما أن كل هدف تعليميّ يرتبط بعملية إدراكية عقلية مختلفة عن الأخرى، وهذه النماذج التعليمية هي:</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تذكر الحقائق والمعلومات حرفياً.</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 تذكر الحقائق والمعلومات بشكل غير حرفي.</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تذكر المعلومات العامة حرفياً.</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تذكر المعلومات العامة بشكل غير حرفي.</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تطبيق المعلومات العامة في مواقف جديدة.</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اكتشاف المعلومات العامة من مواقف جديدة تتجلى فيها.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4930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48" name="TextBox 47"/>
          <p:cNvSpPr txBox="1"/>
          <p:nvPr/>
        </p:nvSpPr>
        <p:spPr>
          <a:xfrm>
            <a:off x="1163810" y="1803306"/>
            <a:ext cx="10085882" cy="6309420"/>
          </a:xfrm>
          <a:prstGeom prst="rect">
            <a:avLst/>
          </a:prstGeom>
          <a:noFill/>
          <a:ln>
            <a:noFill/>
          </a:ln>
        </p:spPr>
        <p:txBody>
          <a:bodyPr wrap="square" rtlCol="0">
            <a:spAutoFit/>
          </a:bodyPr>
          <a:lstStyle/>
          <a:p>
            <a:pPr algn="just" rtl="1">
              <a:lnSpc>
                <a:spcPts val="2380"/>
              </a:lnSpc>
              <a:spcAft>
                <a:spcPts val="1500"/>
              </a:spcAft>
            </a:pPr>
            <a:r>
              <a:rPr lang="ar-SA" sz="1600" dirty="0">
                <a:latin typeface="Alexandria Light" pitchFamily="2" charset="-78"/>
                <a:ea typeface="Calibri" panose="020F0502020204030204" pitchFamily="34" charset="0"/>
                <a:cs typeface="Alexandria Light" pitchFamily="2" charset="-78"/>
              </a:rPr>
              <a:t>    2- </a:t>
            </a:r>
            <a:r>
              <a:rPr lang="ar-SA" sz="1600" b="1" dirty="0">
                <a:latin typeface="Alexandria Light" pitchFamily="2" charset="-78"/>
                <a:ea typeface="Calibri" panose="020F0502020204030204" pitchFamily="34" charset="0"/>
                <a:cs typeface="Alexandria Light" pitchFamily="2" charset="-78"/>
              </a:rPr>
              <a:t>نظرية "</a:t>
            </a:r>
            <a:r>
              <a:rPr lang="ar-SA" sz="1600" b="1" dirty="0" err="1">
                <a:latin typeface="Alexandria Light" pitchFamily="2" charset="-78"/>
                <a:ea typeface="Calibri" panose="020F0502020204030204" pitchFamily="34" charset="0"/>
                <a:cs typeface="Alexandria Light" pitchFamily="2" charset="-78"/>
              </a:rPr>
              <a:t>رايجلوث</a:t>
            </a:r>
            <a:r>
              <a:rPr lang="ar-SA" sz="1600" b="1" dirty="0">
                <a:latin typeface="Alexandria Light" pitchFamily="2" charset="-78"/>
                <a:ea typeface="Calibri" panose="020F0502020204030204" pitchFamily="34" charset="0"/>
                <a:cs typeface="Alexandria Light" pitchFamily="2" charset="-78"/>
              </a:rPr>
              <a:t>" التوسعية</a:t>
            </a:r>
            <a:r>
              <a:rPr lang="ar-SA" sz="1600" dirty="0">
                <a:latin typeface="Alexandria Light" pitchFamily="2" charset="-78"/>
                <a:ea typeface="Calibri" panose="020F0502020204030204" pitchFamily="34" charset="0"/>
                <a:cs typeface="Alexandria Light" pitchFamily="2" charset="-78"/>
              </a:rPr>
              <a:t>: وهي النظرية الثانية في التصميم التعليميّ، تناولت تنظيم محتوى المادّة الدراسيّة على المستوى الموسّع، وانبثقت النظريّة التوسعيّة من مفاهيم النظريّة الإدراكيّة المعرفيّة في علم النفس، ومفاهيم العالم "</a:t>
            </a:r>
            <a:r>
              <a:rPr lang="ar-SA" sz="1600" dirty="0" err="1">
                <a:latin typeface="Alexandria Light" pitchFamily="2" charset="-78"/>
                <a:ea typeface="Calibri" panose="020F0502020204030204" pitchFamily="34" charset="0"/>
                <a:cs typeface="Alexandria Light" pitchFamily="2" charset="-78"/>
              </a:rPr>
              <a:t>أوزبل</a:t>
            </a:r>
            <a:r>
              <a:rPr lang="ar-SA" sz="1600" dirty="0">
                <a:latin typeface="Alexandria Light" pitchFamily="2" charset="-78"/>
                <a:ea typeface="Calibri" panose="020F0502020204030204" pitchFamily="34" charset="0"/>
                <a:cs typeface="Alexandria Light" pitchFamily="2" charset="-78"/>
              </a:rPr>
              <a:t>" حول المنظمات المتقدمة التي تنظم فيها الأفكار والمبادئ، والمفاهيم العامة التي تحتويها المادّة الدراسيّة، من العام إلى الخاص وبشكل هرمي.  </a:t>
            </a:r>
          </a:p>
          <a:p>
            <a:pPr algn="just" rtl="1">
              <a:lnSpc>
                <a:spcPts val="2380"/>
              </a:lnSpc>
              <a:spcAft>
                <a:spcPts val="1500"/>
              </a:spcAft>
            </a:pPr>
            <a:r>
              <a:rPr lang="ar-SA" sz="1600" dirty="0">
                <a:latin typeface="Alexandria Light" pitchFamily="2" charset="-78"/>
                <a:ea typeface="Calibri" panose="020F0502020204030204" pitchFamily="34" charset="0"/>
                <a:cs typeface="Alexandria Light" pitchFamily="2" charset="-78"/>
              </a:rPr>
              <a:t>فالنظرية التوسعية للتصميم التعليميّ تتضمن اختيار محتوى المادّة الدراسيّة وتركيبه، وتلخيصه، وتنظيمه، ويشكل أساسيّ يتسلسل من البسيط إلى المعقد. أو من العام إلى الأكثر تفصيلاً، </a:t>
            </a:r>
          </a:p>
          <a:p>
            <a:pPr algn="just" rtl="1">
              <a:lnSpc>
                <a:spcPts val="2380"/>
              </a:lnSpc>
              <a:spcAft>
                <a:spcPts val="1500"/>
              </a:spcAft>
            </a:pPr>
            <a:r>
              <a:rPr lang="ar-SA" sz="1600" dirty="0">
                <a:latin typeface="Alexandria Light" pitchFamily="2" charset="-78"/>
                <a:ea typeface="Calibri" panose="020F0502020204030204" pitchFamily="34" charset="0"/>
                <a:cs typeface="Alexandria Light" pitchFamily="2" charset="-78"/>
              </a:rPr>
              <a:t>وتكونت النظرية التوسعية من ثلاثة نماذج تعليمية بناءً على نوع المحتوى التعليميّ المراد تصميمه، وهي:</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نموذج تصميم محتوى المفاهيم.</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نموذج تصميم محتوى المبادئ.</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نموذج تصميم محتوى الإجراءات.</a:t>
            </a:r>
          </a:p>
          <a:p>
            <a:pPr algn="just" rtl="1">
              <a:lnSpc>
                <a:spcPts val="2380"/>
              </a:lnSpc>
              <a:spcAft>
                <a:spcPts val="1500"/>
              </a:spcAft>
            </a:pPr>
            <a:endParaRPr lang="ar-SA" sz="1600" dirty="0">
              <a:latin typeface="Alexandria Light" pitchFamily="2" charset="-78"/>
              <a:ea typeface="Calibri" panose="020F0502020204030204" pitchFamily="34" charset="0"/>
              <a:cs typeface="Alexandria Light" pitchFamily="2" charset="-78"/>
            </a:endParaRPr>
          </a:p>
          <a:p>
            <a:pPr algn="just" rtl="1">
              <a:lnSpc>
                <a:spcPts val="2380"/>
              </a:lnSpc>
              <a:spcAft>
                <a:spcPts val="1500"/>
              </a:spcAft>
            </a:pPr>
            <a:endParaRPr lang="en-US" sz="1600" dirty="0">
              <a:latin typeface="Alexandria Light" pitchFamily="2" charset="-78"/>
              <a:ea typeface="Calibri" panose="020F0502020204030204" pitchFamily="34" charset="0"/>
              <a:cs typeface="Alexandria Light" pitchFamily="2" charset="-78"/>
            </a:endParaRPr>
          </a:p>
          <a:p>
            <a:pPr algn="just"/>
            <a:endParaRPr lang="en-US" sz="1600" dirty="0">
              <a:latin typeface="Simplified Arabic" panose="02020603050405020304" pitchFamily="18" charset="-78"/>
              <a:cs typeface="Simplified Arabic" panose="02020603050405020304" pitchFamily="18" charset="-78"/>
            </a:endParaRPr>
          </a:p>
          <a:p>
            <a:pPr algn="just"/>
            <a:r>
              <a:rPr lang="ar-SA" sz="1600" dirty="0">
                <a:latin typeface="Simplified Arabic" panose="02020603050405020304" pitchFamily="18" charset="-78"/>
                <a:cs typeface="Simplified Arabic" panose="02020603050405020304" pitchFamily="18" charset="-78"/>
              </a:rPr>
              <a:t>     </a:t>
            </a:r>
          </a:p>
          <a:p>
            <a:pPr algn="r"/>
            <a:r>
              <a:rPr lang="ar-SA" sz="1600" dirty="0">
                <a:latin typeface="Simplified Arabic" panose="02020603050405020304" pitchFamily="18" charset="-78"/>
                <a:cs typeface="Simplified Arabic" panose="02020603050405020304" pitchFamily="18" charset="-78"/>
              </a:rPr>
              <a:t> </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679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4870" y="1047123"/>
            <a:ext cx="6082210" cy="369332"/>
          </a:xfrm>
          <a:prstGeom prst="rect">
            <a:avLst/>
          </a:prstGeom>
          <a:noFill/>
        </p:spPr>
        <p:txBody>
          <a:bodyPr wrap="square" rtlCol="0">
            <a:spAutoFit/>
          </a:bodyPr>
          <a:lstStyle/>
          <a:p>
            <a:pPr algn="ctr"/>
            <a:r>
              <a:rPr lang="ar-SA" dirty="0">
                <a:solidFill>
                  <a:prstClr val="black"/>
                </a:solidFill>
                <a:latin typeface="Alexandria" pitchFamily="2" charset="-78"/>
                <a:cs typeface="Alexandria" pitchFamily="2" charset="-78"/>
              </a:rPr>
              <a:t>دواعي توظيف مدخل النظم في التصميم التعليمي</a:t>
            </a:r>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54211" y="1928243"/>
            <a:ext cx="9678271" cy="3717043"/>
          </a:xfrm>
          <a:prstGeom prst="rect">
            <a:avLst/>
          </a:prstGeom>
          <a:noFill/>
          <a:ln>
            <a:noFill/>
          </a:ln>
        </p:spPr>
        <p:txBody>
          <a:bodyPr wrap="square" rtlCol="0">
            <a:spAutoFit/>
          </a:bodyPr>
          <a:lstStyle/>
          <a:p>
            <a:pPr algn="just" rtl="1">
              <a:lnSpc>
                <a:spcPts val="2960"/>
              </a:lnSpc>
              <a:spcAft>
                <a:spcPts val="2000"/>
              </a:spcAft>
            </a:pPr>
            <a:r>
              <a:rPr lang="ar-SA" sz="1400" dirty="0">
                <a:latin typeface="Alexandria Light" pitchFamily="2" charset="-78"/>
                <a:cs typeface="Alexandria Light" pitchFamily="2" charset="-78"/>
              </a:rPr>
              <a:t>ظهرت مجموعة من العوامل مهّدت إلى توظيف مدخل </a:t>
            </a:r>
            <a:r>
              <a:rPr lang="ar-SA" sz="1400" dirty="0">
                <a:solidFill>
                  <a:prstClr val="black"/>
                </a:solidFill>
                <a:latin typeface="Alexandria Light" pitchFamily="2" charset="-78"/>
                <a:cs typeface="Alexandria Light" pitchFamily="2" charset="-78"/>
              </a:rPr>
              <a:t>النظم في عمليّة التصميم التعليميّ من أهمّها: </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نتائج أبحاث سكينر ودراساته فيما يتصل بالسلوك والتعلّم الإنساني.</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ظهور حركة الأهداف السلوكيّة الإجرائيّة في مجال التعليم.</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تزايد الاهتمام بظاهرة الفروق الفرديّة بين المتعلمين وما تفرضه من ظروف تبنى معالجات تعليمية تتناسب مع خصائص كل متعلم وحاجاته.</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التقدم المذهل في مجال تصميم المواد التعليميّة وإنتاجها </a:t>
            </a:r>
            <a:r>
              <a:rPr lang="ar-SA" sz="1800" dirty="0">
                <a:effectLst/>
                <a:ea typeface="Calibri" panose="020F0502020204030204" pitchFamily="34" charset="0"/>
                <a:cs typeface="Simplified Arabic" panose="02020603050405020304" pitchFamily="18" charset="-78"/>
              </a:rPr>
              <a:t>(</a:t>
            </a:r>
            <a:r>
              <a:rPr lang="en-US" sz="1400" dirty="0">
                <a:solidFill>
                  <a:prstClr val="black"/>
                </a:solidFill>
                <a:latin typeface="Alexandria Light" pitchFamily="2" charset="-78"/>
                <a:cs typeface="Alexandria Light" pitchFamily="2" charset="-78"/>
              </a:rPr>
              <a:t>Software</a:t>
            </a:r>
            <a:r>
              <a:rPr lang="ar-SA" sz="1800" dirty="0">
                <a:effectLst/>
                <a:latin typeface="Simplified Arabic" panose="02020603050405020304" pitchFamily="18" charset="-78"/>
                <a:ea typeface="Calibri" panose="020F0502020204030204" pitchFamily="34" charset="0"/>
              </a:rPr>
              <a:t>). </a:t>
            </a:r>
            <a:endParaRPr lang="ar-SA" sz="1400" dirty="0">
              <a:solidFill>
                <a:prstClr val="black"/>
              </a:solidFill>
              <a:latin typeface="Alexandria Light" pitchFamily="2" charset="-78"/>
              <a:cs typeface="Alexandria Light" pitchFamily="2" charset="-78"/>
            </a:endParaRP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التقدم الكبير في مجال صناعة الأجهزة التعليميّة </a:t>
            </a:r>
            <a:r>
              <a:rPr lang="ar-SA" sz="1800" dirty="0">
                <a:effectLst/>
                <a:latin typeface="Calibri" panose="020F0502020204030204" pitchFamily="34" charset="0"/>
                <a:ea typeface="Calibri" panose="020F0502020204030204" pitchFamily="34" charset="0"/>
                <a:cs typeface="Simplified Arabic" panose="02020603050405020304" pitchFamily="18" charset="-78"/>
              </a:rPr>
              <a:t>(</a:t>
            </a:r>
            <a:r>
              <a:rPr lang="en-US" sz="1400" dirty="0">
                <a:solidFill>
                  <a:prstClr val="black"/>
                </a:solidFill>
                <a:latin typeface="Alexandria Light" pitchFamily="2" charset="-78"/>
                <a:cs typeface="Alexandria Light" pitchFamily="2" charset="-78"/>
              </a:rPr>
              <a:t>Hardware</a:t>
            </a:r>
            <a:r>
              <a:rPr lang="ar-SA" sz="1400" dirty="0">
                <a:solidFill>
                  <a:prstClr val="black"/>
                </a:solidFill>
                <a:latin typeface="Alexandria Light" pitchFamily="2" charset="-78"/>
                <a:cs typeface="Alexandria Light" pitchFamily="2" charset="-78"/>
              </a:rPr>
              <a:t>)</a:t>
            </a:r>
            <a:r>
              <a:rPr lang="ar-IQ" sz="1400" dirty="0">
                <a:solidFill>
                  <a:prstClr val="black"/>
                </a:solidFill>
                <a:latin typeface="Alexandria Light" pitchFamily="2" charset="-78"/>
                <a:cs typeface="Alexandria Light" pitchFamily="2" charset="-78"/>
              </a:rPr>
              <a:t>. </a:t>
            </a:r>
            <a:endParaRPr lang="en-US" sz="14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8851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66729"/>
            <a:ext cx="6893980" cy="400110"/>
          </a:xfrm>
          <a:prstGeom prst="rect">
            <a:avLst/>
          </a:prstGeom>
          <a:noFill/>
        </p:spPr>
        <p:txBody>
          <a:bodyPr wrap="square" rtlCol="0">
            <a:spAutoFit/>
          </a:bodyPr>
          <a:lstStyle/>
          <a:p>
            <a:pPr algn="ctr"/>
            <a:r>
              <a:rPr lang="ar-SA" sz="2000" dirty="0">
                <a:solidFill>
                  <a:prstClr val="black"/>
                </a:solidFill>
                <a:latin typeface="Alexandria" pitchFamily="2" charset="-78"/>
                <a:cs typeface="Alexandria" pitchFamily="2" charset="-78"/>
              </a:rPr>
              <a:t>مزايا استخدام مدخل النظم في مجال التصميم التعليمي</a:t>
            </a:r>
            <a:endParaRPr lang="en-US" sz="2000"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5008" y="2155119"/>
            <a:ext cx="9981566" cy="3593933"/>
          </a:xfrm>
          <a:prstGeom prst="rect">
            <a:avLst/>
          </a:prstGeom>
          <a:noFill/>
          <a:ln>
            <a:noFill/>
          </a:ln>
        </p:spPr>
        <p:txBody>
          <a:bodyPr wrap="square" rtlCol="0">
            <a:spAutoFit/>
          </a:bodyPr>
          <a:lstStyle/>
          <a:p>
            <a:pPr algn="r" rtl="1">
              <a:lnSpc>
                <a:spcPts val="2960"/>
              </a:lnSpc>
              <a:spcAft>
                <a:spcPts val="2000"/>
              </a:spcAft>
            </a:pPr>
            <a:r>
              <a:rPr lang="ar-SA" sz="1600" dirty="0">
                <a:latin typeface="Alexandria Light" pitchFamily="2" charset="-78"/>
                <a:cs typeface="Alexandria Light" pitchFamily="2" charset="-78"/>
              </a:rPr>
              <a:t>لاستخدام مدخل </a:t>
            </a:r>
            <a:r>
              <a:rPr lang="ar-SA" sz="1600" dirty="0">
                <a:solidFill>
                  <a:prstClr val="black"/>
                </a:solidFill>
                <a:latin typeface="Alexandria Light" pitchFamily="2" charset="-78"/>
                <a:cs typeface="Alexandria Light" pitchFamily="2" charset="-78"/>
              </a:rPr>
              <a:t>النظم في عملية التصميم التعليميّ مزايا عدّة  من أهمّها: </a:t>
            </a:r>
          </a:p>
          <a:p>
            <a:pPr marL="285750" indent="-285750" algn="r" rtl="1">
              <a:lnSpc>
                <a:spcPts val="2660"/>
              </a:lnSpc>
              <a:spcAft>
                <a:spcPts val="1800"/>
              </a:spcAft>
              <a:buFont typeface="Arial" panose="020B0604020202020204" pitchFamily="34" charset="0"/>
              <a:buChar char="•"/>
            </a:pPr>
            <a:r>
              <a:rPr lang="ar-SA" sz="1600" dirty="0">
                <a:solidFill>
                  <a:prstClr val="black"/>
                </a:solidFill>
                <a:latin typeface="Alexandria Light" pitchFamily="2" charset="-78"/>
                <a:cs typeface="Alexandria Light" pitchFamily="2" charset="-78"/>
              </a:rPr>
              <a:t>تنظيم عمليّات تصميم التدريس كافة بصورة متناسقة تعمل معاً على نحو متناغم ومتفاعل لتحقيق أهداف نظام التدريس.</a:t>
            </a:r>
          </a:p>
          <a:p>
            <a:pPr marL="285750" indent="-285750" algn="r" rtl="1">
              <a:lnSpc>
                <a:spcPts val="2660"/>
              </a:lnSpc>
              <a:spcAft>
                <a:spcPts val="1800"/>
              </a:spcAft>
              <a:buFont typeface="Arial" panose="020B0604020202020204" pitchFamily="34" charset="0"/>
              <a:buChar char="•"/>
            </a:pPr>
            <a:r>
              <a:rPr lang="ar-SA" sz="1600" dirty="0">
                <a:solidFill>
                  <a:prstClr val="black"/>
                </a:solidFill>
                <a:latin typeface="Alexandria Light" pitchFamily="2" charset="-78"/>
                <a:cs typeface="Alexandria Light" pitchFamily="2" charset="-78"/>
              </a:rPr>
              <a:t>خضوع النظام التدريسيّ لنوع من الضبط والتوجيه والمراجعة، الأمر الذي يترتب تحسين تنقيح النظام باستمرار وصولاً إلى أفضل النتائج  المتوقعة.</a:t>
            </a:r>
          </a:p>
          <a:p>
            <a:pPr marL="285750" indent="-285750" algn="r" rtl="1">
              <a:lnSpc>
                <a:spcPts val="2660"/>
              </a:lnSpc>
              <a:spcAft>
                <a:spcPts val="1800"/>
              </a:spcAft>
              <a:buFont typeface="Arial" panose="020B0604020202020204" pitchFamily="34" charset="0"/>
              <a:buChar char="•"/>
            </a:pPr>
            <a:r>
              <a:rPr lang="ar-SA" sz="1600" dirty="0">
                <a:solidFill>
                  <a:prstClr val="black"/>
                </a:solidFill>
                <a:latin typeface="Alexandria Light" pitchFamily="2" charset="-78"/>
                <a:cs typeface="Alexandria Light" pitchFamily="2" charset="-78"/>
              </a:rPr>
              <a:t>التركيز على المتعلّم بالدرجة الأولى، إذ يعطي هذا المدخل في الغالب أهميّة كبرى لخصائص المتعلم، ويأخذها بالحسبان في عمليات تصميم التدريس كاملةً.</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9228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72013" y="901621"/>
            <a:ext cx="3902032" cy="461665"/>
          </a:xfrm>
          <a:prstGeom prst="rect">
            <a:avLst/>
          </a:prstGeom>
          <a:noFill/>
        </p:spPr>
        <p:txBody>
          <a:bodyPr wrap="square" rtlCol="0">
            <a:spAutoFit/>
          </a:bodyPr>
          <a:lstStyle/>
          <a:p>
            <a:pPr algn="ctr"/>
            <a:r>
              <a:rPr lang="ar-SA" sz="2400" b="1" dirty="0">
                <a:solidFill>
                  <a:srgbClr val="4472C4"/>
                </a:solidFill>
                <a:latin typeface="Alexandria Medium" pitchFamily="2" charset="-78"/>
                <a:cs typeface="Alexandria Medium" pitchFamily="2" charset="-78"/>
              </a:rPr>
              <a:t>خطوات التصميم التعليمي</a:t>
            </a:r>
            <a:endParaRPr lang="en-US" sz="2400" b="1" dirty="0">
              <a:solidFill>
                <a:srgbClr val="4472C4"/>
              </a:solidFill>
              <a:latin typeface="Alexandria Medium" pitchFamily="2" charset="-78"/>
              <a:cs typeface="Alexandria Medium" pitchFamily="2" charset="-78"/>
            </a:endParaRPr>
          </a:p>
        </p:txBody>
      </p:sp>
      <p:sp>
        <p:nvSpPr>
          <p:cNvPr id="48" name="TextBox 47"/>
          <p:cNvSpPr txBox="1"/>
          <p:nvPr/>
        </p:nvSpPr>
        <p:spPr>
          <a:xfrm>
            <a:off x="1295576" y="1485804"/>
            <a:ext cx="9277149" cy="3745256"/>
          </a:xfrm>
          <a:prstGeom prst="rect">
            <a:avLst/>
          </a:prstGeom>
          <a:noFill/>
          <a:ln>
            <a:noFill/>
          </a:ln>
        </p:spPr>
        <p:txBody>
          <a:bodyPr wrap="square" rtlCol="0">
            <a:spAutoFit/>
          </a:bodyPr>
          <a:lstStyle/>
          <a:p>
            <a:pPr algn="r">
              <a:lnSpc>
                <a:spcPct val="200000"/>
              </a:lnSpc>
            </a:pPr>
            <a:endParaRPr lang="en-US" dirty="0">
              <a:latin typeface="Simplified Arabic" panose="02020603050405020304" pitchFamily="18" charset="-78"/>
              <a:cs typeface="Simplified Arabic" panose="02020603050405020304" pitchFamily="18" charset="-78"/>
            </a:endParaRPr>
          </a:p>
          <a:p>
            <a:pPr algn="just" rtl="1">
              <a:lnSpc>
                <a:spcPct val="200000"/>
              </a:lnSpc>
              <a:spcBef>
                <a:spcPts val="600"/>
              </a:spcBef>
              <a:spcAft>
                <a:spcPts val="2000"/>
              </a:spcAft>
            </a:pPr>
            <a:r>
              <a:rPr lang="ar-SA" dirty="0">
                <a:latin typeface="Alexandria Light" pitchFamily="2" charset="-78"/>
                <a:cs typeface="Alexandria Light" pitchFamily="2" charset="-78"/>
              </a:rPr>
              <a:t>    التعليم علمٌ يجب معرفة أصوله وأساليبه واستراتيجياته ليحقق أهدافاً محدّدة بدرجة عالية من الإتقان، وهذا يتطلب معرفة أهمية الطرائق التي يصمم بها التعليم تصميماً نظاميّاً يؤدي إلى ملاءمة العمليّة التعليميّة لقدرات المتعلمين واحتياجاتهم وميولهم.</a:t>
            </a:r>
          </a:p>
          <a:p>
            <a:pPr algn="just" rtl="1">
              <a:lnSpc>
                <a:spcPct val="200000"/>
              </a:lnSpc>
              <a:spcBef>
                <a:spcPts val="600"/>
              </a:spcBef>
              <a:spcAft>
                <a:spcPts val="2000"/>
              </a:spcAft>
            </a:pPr>
            <a:r>
              <a:rPr lang="ar-SA" dirty="0">
                <a:latin typeface="Alexandria Light" pitchFamily="2" charset="-78"/>
                <a:cs typeface="Alexandria Light" pitchFamily="2" charset="-78"/>
              </a:rPr>
              <a:t>     وتتكوّن مراحل تصميم التعليم من خطواتٍ عدةٍ تتشابه فيما بينها في معظم النماذج يبنها الشكل (</a:t>
            </a:r>
            <a:r>
              <a:rPr lang="en-US" dirty="0">
                <a:latin typeface="Alexandria Light" pitchFamily="2" charset="-78"/>
                <a:cs typeface="Alexandria Light" pitchFamily="2" charset="-78"/>
              </a:rPr>
              <a:t>2</a:t>
            </a:r>
            <a:r>
              <a:rPr lang="ar-SA" dirty="0">
                <a:latin typeface="Alexandria Light" pitchFamily="2" charset="-78"/>
                <a:cs typeface="Alexandria Light" pitchFamily="2" charset="-78"/>
              </a:rPr>
              <a:t>) الآتي : </a:t>
            </a:r>
            <a:endParaRPr lang="en-US"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4387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A1CBBE4-926F-44D7-BBC6-78134E784AF6}"/>
              </a:ext>
            </a:extLst>
          </p:cNvPr>
          <p:cNvSpPr txBox="1"/>
          <p:nvPr/>
        </p:nvSpPr>
        <p:spPr>
          <a:xfrm>
            <a:off x="3584087" y="5126636"/>
            <a:ext cx="4317167" cy="276999"/>
          </a:xfrm>
          <a:prstGeom prst="rect">
            <a:avLst/>
          </a:prstGeom>
          <a:noFill/>
        </p:spPr>
        <p:txBody>
          <a:bodyPr wrap="square" rtlCol="1">
            <a:spAutoFit/>
          </a:bodyPr>
          <a:lstStyle/>
          <a:p>
            <a:pPr algn="ct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2</a:t>
            </a:r>
            <a:r>
              <a:rPr lang="ar-SA" sz="1200" dirty="0">
                <a:solidFill>
                  <a:prstClr val="black"/>
                </a:solidFill>
                <a:latin typeface="Alexandria Light" pitchFamily="2" charset="-78"/>
                <a:cs typeface="Alexandria Light" pitchFamily="2" charset="-78"/>
              </a:rPr>
              <a:t>) يبين </a:t>
            </a:r>
            <a:r>
              <a:rPr lang="ar-SA" sz="1200" dirty="0">
                <a:latin typeface="Alexandria Light" pitchFamily="2" charset="-78"/>
                <a:cs typeface="Alexandria Light" pitchFamily="2" charset="-78"/>
              </a:rPr>
              <a:t>مراحل تصميم التعليم </a:t>
            </a:r>
            <a:endParaRPr lang="ar-SA" sz="1600" dirty="0"/>
          </a:p>
        </p:txBody>
      </p:sp>
      <p:graphicFrame>
        <p:nvGraphicFramePr>
          <p:cNvPr id="6" name="رسم تخطيطي 5">
            <a:extLst>
              <a:ext uri="{FF2B5EF4-FFF2-40B4-BE49-F238E27FC236}">
                <a16:creationId xmlns:a16="http://schemas.microsoft.com/office/drawing/2014/main" id="{8CFABEF1-1DC7-43CB-8326-D8BE28602EEF}"/>
              </a:ext>
            </a:extLst>
          </p:cNvPr>
          <p:cNvGraphicFramePr/>
          <p:nvPr>
            <p:extLst>
              <p:ext uri="{D42A27DB-BD31-4B8C-83A1-F6EECF244321}">
                <p14:modId xmlns:p14="http://schemas.microsoft.com/office/powerpoint/2010/main" val="342756414"/>
              </p:ext>
            </p:extLst>
          </p:nvPr>
        </p:nvGraphicFramePr>
        <p:xfrm>
          <a:off x="3009281" y="1589325"/>
          <a:ext cx="5598633" cy="34726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125780"/>
            <a:ext cx="3902032" cy="369332"/>
          </a:xfrm>
          <a:prstGeom prst="rect">
            <a:avLst/>
          </a:prstGeom>
          <a:noFill/>
        </p:spPr>
        <p:txBody>
          <a:bodyPr wrap="square" rtlCol="0">
            <a:spAutoFit/>
          </a:bodyPr>
          <a:lstStyle/>
          <a:p>
            <a:pPr algn="ctr"/>
            <a:r>
              <a:rPr lang="ar-SA" b="1" dirty="0">
                <a:solidFill>
                  <a:prstClr val="black"/>
                </a:solidFill>
                <a:latin typeface="Alexandria Medium" pitchFamily="2" charset="-78"/>
                <a:cs typeface="Alexandria Medium" pitchFamily="2" charset="-78"/>
              </a:rPr>
              <a:t>خطوات التصميم التعليمي</a:t>
            </a:r>
            <a:endParaRPr lang="en-US" b="1" dirty="0">
              <a:latin typeface="Alexandria Medium" pitchFamily="2" charset="-78"/>
              <a:cs typeface="Alexandria Medium" pitchFamily="2" charset="-78"/>
            </a:endParaRPr>
          </a:p>
        </p:txBody>
      </p:sp>
      <p:sp>
        <p:nvSpPr>
          <p:cNvPr id="5" name="Rectangle 4"/>
          <p:cNvSpPr/>
          <p:nvPr/>
        </p:nvSpPr>
        <p:spPr>
          <a:xfrm>
            <a:off x="942308" y="1152394"/>
            <a:ext cx="1404457" cy="7712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85043" y="1655138"/>
            <a:ext cx="9277149" cy="4050468"/>
          </a:xfrm>
          <a:prstGeom prst="rect">
            <a:avLst/>
          </a:prstGeom>
          <a:noFill/>
          <a:ln>
            <a:noFill/>
          </a:ln>
        </p:spPr>
        <p:txBody>
          <a:bodyPr wrap="square" rtlCol="0">
            <a:spAutoFit/>
          </a:bodyPr>
          <a:lstStyle/>
          <a:p>
            <a:pPr algn="r"/>
            <a:endParaRPr lang="en-US" sz="1600" dirty="0">
              <a:latin typeface="Simplified Arabic" panose="02020603050405020304" pitchFamily="18" charset="-78"/>
              <a:cs typeface="Simplified Arabic" panose="02020603050405020304" pitchFamily="18" charset="-78"/>
            </a:endParaRP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التحليل: تتناول تحليل الاحتياجات والأهداف، وخصائص المتعلمين، والمادّة العلميّة، والبيئة التعليميّة.</a:t>
            </a: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الإعداد والتطوير: تتناول إعداد الاستراتيجيّة التعليميّة واختيار المادة العلمية واختيار الوسائل التعليميّة، والطرائق، والإمكانات اللازمة، وأدوات التقويم. </a:t>
            </a: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التطبيق والتجريب: تتناول التطبيق الفردي ثم مجموعات صغيرة ثم مكان الاستخدام.</a:t>
            </a: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الاستخدام (التعميم) : تتناول استخدام المنتج مع مجموعات كبيرة.</a:t>
            </a: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التقويم: تتناول تقويم البرمجية، وتقويم تحصيل المتعلم، وتقويم الخطة التعليميّة كلها.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000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1041924"/>
            <a:ext cx="3902032" cy="400110"/>
          </a:xfrm>
          <a:prstGeom prst="rect">
            <a:avLst/>
          </a:prstGeom>
          <a:noFill/>
        </p:spPr>
        <p:txBody>
          <a:bodyPr wrap="square" rtlCol="0">
            <a:spAutoFit/>
          </a:bodyPr>
          <a:lstStyle/>
          <a:p>
            <a:pPr algn="ctr"/>
            <a:r>
              <a:rPr lang="ar-SA" sz="2000" b="1" dirty="0">
                <a:solidFill>
                  <a:srgbClr val="4472C4"/>
                </a:solidFill>
                <a:latin typeface="Alexandria Medium" pitchFamily="2" charset="-78"/>
                <a:cs typeface="Alexandria Medium" pitchFamily="2" charset="-78"/>
              </a:rPr>
              <a:t>مهارات التصميم التعليمي:</a:t>
            </a:r>
            <a:endParaRPr lang="en-US" sz="2000" b="1" dirty="0">
              <a:solidFill>
                <a:srgbClr val="4472C4"/>
              </a:solidFill>
              <a:latin typeface="Alexandria Medium" pitchFamily="2" charset="-78"/>
              <a:cs typeface="Alexandria Medium" pitchFamily="2" charset="-78"/>
            </a:endParaRPr>
          </a:p>
        </p:txBody>
      </p:sp>
      <p:sp>
        <p:nvSpPr>
          <p:cNvPr id="48" name="TextBox 47"/>
          <p:cNvSpPr txBox="1"/>
          <p:nvPr/>
        </p:nvSpPr>
        <p:spPr>
          <a:xfrm>
            <a:off x="1322142" y="1735038"/>
            <a:ext cx="9954116" cy="5370124"/>
          </a:xfrm>
          <a:prstGeom prst="rect">
            <a:avLst/>
          </a:prstGeom>
          <a:noFill/>
          <a:ln>
            <a:noFill/>
          </a:ln>
        </p:spPr>
        <p:txBody>
          <a:bodyPr wrap="square" rtlCol="0">
            <a:spAutoFit/>
          </a:bodyPr>
          <a:lstStyle/>
          <a:p>
            <a:pPr algn="r">
              <a:lnSpc>
                <a:spcPct val="200000"/>
              </a:lnSpc>
            </a:pPr>
            <a:r>
              <a:rPr lang="ar-SA" sz="1600" dirty="0">
                <a:latin typeface="Alexandria Light" pitchFamily="2" charset="-78"/>
                <a:cs typeface="Alexandria Light" pitchFamily="2" charset="-78"/>
              </a:rPr>
              <a:t>     تتركز مهارات تصميم التعليم بشكل رئيسي في ستة مجالات :</a:t>
            </a:r>
          </a:p>
          <a:p>
            <a:pPr algn="just" rtl="1">
              <a:lnSpc>
                <a:spcPct val="200000"/>
              </a:lnSpc>
              <a:spcBef>
                <a:spcPts val="600"/>
              </a:spcBef>
              <a:spcAft>
                <a:spcPts val="1800"/>
              </a:spcAft>
            </a:pPr>
            <a:r>
              <a:rPr lang="ar-SA" sz="1600" dirty="0">
                <a:latin typeface="Alexandria Light" pitchFamily="2" charset="-78"/>
                <a:cs typeface="Alexandria Light" pitchFamily="2" charset="-78"/>
              </a:rPr>
              <a:t>- تحليل المادة الدراسية المراد تعلمها			- تنظيم المادة الدراسية.</a:t>
            </a:r>
          </a:p>
          <a:p>
            <a:pPr algn="just" rtl="1">
              <a:lnSpc>
                <a:spcPct val="200000"/>
              </a:lnSpc>
              <a:spcAft>
                <a:spcPts val="1800"/>
              </a:spcAft>
            </a:pPr>
            <a:r>
              <a:rPr lang="ar-SA" sz="1600" dirty="0">
                <a:latin typeface="Alexandria Light" pitchFamily="2" charset="-78"/>
                <a:cs typeface="Alexandria Light" pitchFamily="2" charset="-78"/>
              </a:rPr>
              <a:t>- الإعداد لتدريس المادة الدراسيّة.			- تطبيق المادة الدراسية.</a:t>
            </a:r>
          </a:p>
          <a:p>
            <a:pPr algn="just" rtl="1">
              <a:lnSpc>
                <a:spcPct val="200000"/>
              </a:lnSpc>
              <a:spcBef>
                <a:spcPts val="600"/>
              </a:spcBef>
              <a:spcAft>
                <a:spcPts val="1800"/>
              </a:spcAft>
            </a:pPr>
            <a:r>
              <a:rPr lang="ar-SA" sz="1600" dirty="0">
                <a:latin typeface="Alexandria Light" pitchFamily="2" charset="-78"/>
                <a:cs typeface="Alexandria Light" pitchFamily="2" charset="-78"/>
              </a:rPr>
              <a:t>- إدارة المادة الدراسية في غرفة الصف.			- تقويم تعلم المادة الدراسيّة. </a:t>
            </a:r>
          </a:p>
          <a:p>
            <a:pPr algn="just" rtl="1">
              <a:lnSpc>
                <a:spcPct val="200000"/>
              </a:lnSpc>
              <a:spcAft>
                <a:spcPts val="1800"/>
              </a:spcAft>
            </a:pPr>
            <a:r>
              <a:rPr lang="ar-SA" sz="1600" dirty="0">
                <a:latin typeface="Alexandria Light" pitchFamily="2" charset="-78"/>
                <a:cs typeface="Alexandria Light" pitchFamily="2" charset="-78"/>
              </a:rPr>
              <a:t>     ومهارات التصميم هذه وضعها التربويون في نماذج وأشكال وخرائط؛ بغرض استخدامها في تأهيل المعلم، فجاء منها الشامل العام الذي يتناول جميع عناصر العملية التعليمية كنموذج ديك وكاري ونموذج </a:t>
            </a:r>
            <a:r>
              <a:rPr lang="ar-SA" sz="1600" dirty="0" err="1">
                <a:latin typeface="Alexandria Light" pitchFamily="2" charset="-78"/>
                <a:cs typeface="Alexandria Light" pitchFamily="2" charset="-78"/>
              </a:rPr>
              <a:t>كمب</a:t>
            </a:r>
            <a:r>
              <a:rPr lang="ar-SA" sz="1600" dirty="0">
                <a:latin typeface="Alexandria Light" pitchFamily="2" charset="-78"/>
                <a:cs typeface="Alexandria Light" pitchFamily="2" charset="-78"/>
              </a:rPr>
              <a:t>  وغيره.</a:t>
            </a:r>
          </a:p>
          <a:p>
            <a:pPr algn="just" rtl="1">
              <a:lnSpc>
                <a:spcPct val="200000"/>
              </a:lnSpc>
              <a:spcBef>
                <a:spcPts val="600"/>
              </a:spcBef>
              <a:spcAft>
                <a:spcPts val="2000"/>
              </a:spcAft>
            </a:pPr>
            <a:endParaRPr lang="ar-SA" sz="1600" dirty="0">
              <a:latin typeface="Alexandria Light" pitchFamily="2" charset="-78"/>
              <a:cs typeface="Alexandria Light" pitchFamily="2" charset="-78"/>
            </a:endParaRPr>
          </a:p>
          <a:p>
            <a:pPr algn="just" rtl="1">
              <a:lnSpc>
                <a:spcPct val="200000"/>
              </a:lnSpc>
              <a:spcAft>
                <a:spcPts val="1800"/>
              </a:spcAft>
            </a:pP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4072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7800" y="1335079"/>
            <a:ext cx="8846375" cy="3355406"/>
          </a:xfrm>
          <a:prstGeom prst="rect">
            <a:avLst/>
          </a:prstGeom>
          <a:noFill/>
        </p:spPr>
        <p:txBody>
          <a:bodyPr wrap="square" rtlCol="0">
            <a:spAutoFit/>
          </a:bodyPr>
          <a:lstStyle/>
          <a:p>
            <a:pPr algn="just" rtl="1">
              <a:lnSpc>
                <a:spcPts val="2980"/>
              </a:lnSpc>
              <a:spcBef>
                <a:spcPts val="600"/>
              </a:spcBef>
              <a:spcAft>
                <a:spcPts val="1800"/>
              </a:spcAft>
            </a:pPr>
            <a:r>
              <a:rPr lang="ar-SA" sz="1600" dirty="0">
                <a:solidFill>
                  <a:srgbClr val="666666"/>
                </a:solidFill>
                <a:latin typeface="Alexandria Light" pitchFamily="2" charset="-78"/>
                <a:cs typeface="Alexandria Light" pitchFamily="2" charset="-78"/>
              </a:rPr>
              <a:t>    </a:t>
            </a:r>
            <a:r>
              <a:rPr lang="ar-SA" sz="1600" dirty="0">
                <a:latin typeface="Alexandria Medium" pitchFamily="2" charset="-78"/>
                <a:cs typeface="Alexandria Medium" pitchFamily="2" charset="-78"/>
              </a:rPr>
              <a:t>نموذج مدخل النظم في تصميم التعليم </a:t>
            </a:r>
          </a:p>
          <a:p>
            <a:pPr algn="just" rtl="1">
              <a:lnSpc>
                <a:spcPts val="2980"/>
              </a:lnSpc>
              <a:spcBef>
                <a:spcPts val="600"/>
              </a:spcBef>
              <a:spcAft>
                <a:spcPts val="1800"/>
              </a:spcAft>
            </a:pPr>
            <a:r>
              <a:rPr lang="ar-SA" sz="1600" dirty="0">
                <a:latin typeface="Alexandria Light" pitchFamily="2" charset="-78"/>
                <a:cs typeface="Alexandria Light" pitchFamily="2" charset="-78"/>
              </a:rPr>
              <a:t>     مدخل النظم من المداخل الحديثة التي يحاول الباحثون في التربية استخدامها من أجل فهم الأبعاد المتعددة المتداخلة للظواهر التربوية المختلفة. وهو من الأسس النظرية التي يقوم عليها علم تكنولوجياٍ التعليم، وعملية تصميم التعليم من منظور مدخل النظم هي عملية منهجية نظمية لتخطيط نظم التدريس من أجل أن تعمل بأعلى درجة من الكفاءة والفاعلية لتسهيل التعلّم لدى الطلبة، </a:t>
            </a:r>
          </a:p>
          <a:p>
            <a:pPr algn="just" rtl="1">
              <a:lnSpc>
                <a:spcPts val="2980"/>
              </a:lnSpc>
              <a:spcBef>
                <a:spcPts val="600"/>
              </a:spcBef>
              <a:spcAft>
                <a:spcPts val="1800"/>
              </a:spcAft>
            </a:pPr>
            <a:r>
              <a:rPr lang="ar-SA" sz="1600" dirty="0">
                <a:latin typeface="Alexandria Light" pitchFamily="2" charset="-78"/>
                <a:cs typeface="Alexandria Light" pitchFamily="2" charset="-78"/>
              </a:rPr>
              <a:t>     ويُستعان لإنجاز هذه العمليّة بنماذج إرشادية يطلق عليها نماذج تصميم التعليم، وينتج عن هذه العمليّة خُطط أو مخطّطات التدريس. وتصنف نماذج تصميم التعليم إلى مستويين يبينها الشكل الآتي:</a:t>
            </a:r>
            <a:endParaRPr lang="en-US" sz="1600" dirty="0">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74830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52286" y="138201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SA" sz="1600" dirty="0"/>
          </a:p>
        </p:txBody>
      </p:sp>
      <p:sp>
        <p:nvSpPr>
          <p:cNvPr id="24" name="TextBox 23"/>
          <p:cNvSpPr txBox="1"/>
          <p:nvPr/>
        </p:nvSpPr>
        <p:spPr>
          <a:xfrm>
            <a:off x="1665188" y="1752548"/>
            <a:ext cx="8417320" cy="425245"/>
          </a:xfrm>
          <a:prstGeom prst="rect">
            <a:avLst/>
          </a:prstGeom>
          <a:noFill/>
        </p:spPr>
        <p:txBody>
          <a:bodyPr wrap="square" rtlCol="0">
            <a:spAutoFit/>
          </a:bodyPr>
          <a:lstStyle/>
          <a:p>
            <a:pPr lvl="0" algn="just" rtl="1">
              <a:lnSpc>
                <a:spcPts val="2980"/>
              </a:lnSpc>
              <a:spcBef>
                <a:spcPts val="600"/>
              </a:spcBef>
              <a:spcAft>
                <a:spcPts val="1800"/>
              </a:spcAft>
            </a:pPr>
            <a:r>
              <a:rPr lang="ar-SA" sz="1400" dirty="0">
                <a:latin typeface="Alexandria Light" pitchFamily="2" charset="-78"/>
                <a:cs typeface="Alexandria Light" pitchFamily="2" charset="-78"/>
              </a:rPr>
              <a:t> ،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DF6FA256-5F6A-43BE-806E-3EB6B34A010C}"/>
              </a:ext>
            </a:extLst>
          </p:cNvPr>
          <p:cNvGraphicFramePr/>
          <p:nvPr>
            <p:extLst>
              <p:ext uri="{D42A27DB-BD31-4B8C-83A1-F6EECF244321}">
                <p14:modId xmlns:p14="http://schemas.microsoft.com/office/powerpoint/2010/main" val="1807153884"/>
              </p:ext>
            </p:extLst>
          </p:nvPr>
        </p:nvGraphicFramePr>
        <p:xfrm>
          <a:off x="3774190" y="2206233"/>
          <a:ext cx="4643620" cy="21277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FB5A8A-9BE0-4F93-B75B-550EAA5DF2C5}"/>
              </a:ext>
            </a:extLst>
          </p:cNvPr>
          <p:cNvSpPr txBox="1"/>
          <p:nvPr/>
        </p:nvSpPr>
        <p:spPr>
          <a:xfrm>
            <a:off x="3584087" y="4710304"/>
            <a:ext cx="5023826" cy="276999"/>
          </a:xfrm>
          <a:prstGeom prst="rect">
            <a:avLst/>
          </a:prstGeom>
          <a:noFill/>
        </p:spPr>
        <p:txBody>
          <a:bodyPr wrap="square" rtlCol="1">
            <a:spAutoFit/>
          </a:bodyPr>
          <a:lstStyle/>
          <a:p>
            <a:pPr lvl="0" algn="ct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3</a:t>
            </a:r>
            <a:r>
              <a:rPr lang="ar-SA" sz="1200" dirty="0">
                <a:solidFill>
                  <a:prstClr val="black"/>
                </a:solidFill>
                <a:latin typeface="Alexandria Light" pitchFamily="2" charset="-78"/>
                <a:cs typeface="Alexandria Light" pitchFamily="2" charset="-78"/>
              </a:rPr>
              <a:t>) يبين مستويي </a:t>
            </a:r>
            <a:r>
              <a:rPr lang="ar-SA" sz="1200" dirty="0">
                <a:latin typeface="Alexandria Light" pitchFamily="2" charset="-78"/>
                <a:cs typeface="Alexandria Light" pitchFamily="2" charset="-78"/>
              </a:rPr>
              <a:t>نماذج تصميم التعليم </a:t>
            </a:r>
            <a:endParaRPr lang="ar-SA" sz="1600" dirty="0">
              <a:solidFill>
                <a:prstClr val="white"/>
              </a:solidFill>
            </a:endParaRPr>
          </a:p>
        </p:txBody>
      </p:sp>
    </p:spTree>
    <p:extLst>
      <p:ext uri="{BB962C8B-B14F-4D97-AF65-F5344CB8AC3E}">
        <p14:creationId xmlns:p14="http://schemas.microsoft.com/office/powerpoint/2010/main" val="15095420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30867" y="1197599"/>
            <a:ext cx="8662429" cy="4673715"/>
          </a:xfrm>
          <a:prstGeom prst="rect">
            <a:avLst/>
          </a:prstGeom>
          <a:noFill/>
        </p:spPr>
        <p:txBody>
          <a:bodyPr wrap="square" rtlCol="0">
            <a:spAutoFit/>
          </a:bodyPr>
          <a:lstStyle/>
          <a:p>
            <a:pPr algn="justLow" rtl="1">
              <a:lnSpc>
                <a:spcPct val="200000"/>
              </a:lnSpc>
              <a:spcAft>
                <a:spcPts val="1800"/>
              </a:spcAft>
            </a:pPr>
            <a:r>
              <a:rPr lang="ar-SA" dirty="0">
                <a:latin typeface="Alexandria Light" pitchFamily="2" charset="-78"/>
                <a:cs typeface="Alexandria Light" pitchFamily="2" charset="-78"/>
              </a:rPr>
              <a:t>    ولقد كثرت نماذج التصميم التعليمي المبنية على أساس المنحى النظامي في التصميم، فظهرت نماذج كيلر </a:t>
            </a:r>
            <a:r>
              <a:rPr lang="ar-SA" dirty="0" err="1">
                <a:latin typeface="Alexandria Light" pitchFamily="2" charset="-78"/>
                <a:cs typeface="Alexandria Light" pitchFamily="2" charset="-78"/>
              </a:rPr>
              <a:t>وهايمان</a:t>
            </a:r>
            <a:r>
              <a:rPr lang="ar-SA" dirty="0">
                <a:latin typeface="Alexandria Light" pitchFamily="2" charset="-78"/>
                <a:cs typeface="Alexandria Light" pitchFamily="2" charset="-78"/>
              </a:rPr>
              <a:t>  </a:t>
            </a:r>
            <a:r>
              <a:rPr lang="ar-SA" dirty="0" err="1">
                <a:latin typeface="Alexandria Light" pitchFamily="2" charset="-78"/>
                <a:cs typeface="Alexandria Light" pitchFamily="2" charset="-78"/>
              </a:rPr>
              <a:t>وشولز</a:t>
            </a:r>
            <a:r>
              <a:rPr lang="ar-SA" dirty="0">
                <a:latin typeface="Alexandria Light" pitchFamily="2" charset="-78"/>
                <a:cs typeface="Alexandria Light" pitchFamily="2" charset="-78"/>
              </a:rPr>
              <a:t>  </a:t>
            </a:r>
            <a:r>
              <a:rPr lang="ar-SA" dirty="0" err="1">
                <a:latin typeface="Alexandria Light" pitchFamily="2" charset="-78"/>
                <a:cs typeface="Alexandria Light" pitchFamily="2" charset="-78"/>
              </a:rPr>
              <a:t>وكمب</a:t>
            </a:r>
            <a:r>
              <a:rPr lang="ar-SA" dirty="0">
                <a:latin typeface="Alexandria Light" pitchFamily="2" charset="-78"/>
                <a:cs typeface="Alexandria Light" pitchFamily="2" charset="-78"/>
              </a:rPr>
              <a:t> وديك وكاري وغيرها وجميع نماذج تصميم التعليم تقوم على أساس من المراحل الرئيسة  المتداخلة.</a:t>
            </a:r>
            <a:endParaRPr lang="en-US" dirty="0">
              <a:latin typeface="Alexandria Light" pitchFamily="2" charset="-78"/>
              <a:cs typeface="Alexandria Light" pitchFamily="2" charset="-78"/>
            </a:endParaRPr>
          </a:p>
          <a:p>
            <a:pPr algn="justLow" rtl="1">
              <a:lnSpc>
                <a:spcPct val="200000"/>
              </a:lnSpc>
              <a:spcAft>
                <a:spcPts val="1800"/>
              </a:spcAft>
            </a:pPr>
            <a:r>
              <a:rPr lang="ar-SA" dirty="0">
                <a:effectLst/>
                <a:latin typeface="Alexandria Light" pitchFamily="2" charset="-78"/>
                <a:ea typeface="Times New Roman" panose="02020603050405020304" pitchFamily="18" charset="0"/>
                <a:cs typeface="Alexandria Light" pitchFamily="2" charset="-78"/>
              </a:rPr>
              <a:t>     وإن استخدام المنحى النظامي في تصميم التعليم من خلال تحديد الأهداف بصيغة إجرائيّة ملاحظة ومُقاسه، ورسم الاستراتيجيات والطرائق والأساليب المناسبة، واختيار الوسائل والأدوات وتبني طرائق التقويم الملائمة.</a:t>
            </a:r>
            <a:r>
              <a:rPr lang="ar-SA" dirty="0">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من شأنه أن يجنب المعلّم الوقوع في الكثير من الفوضى والعشوائيّة والارتجال، كما يسلّحه بالطرائق العلميّة المنهجيّة المنظّمة ويمكّنه من تحديد أهدافه بدقة واختبار وسائله المناسبة للتدريس والتقويم.</a:t>
            </a:r>
            <a:endParaRPr lang="en-US" dirty="0">
              <a:effectLst/>
              <a:latin typeface="Alexandria Light" pitchFamily="2" charset="-78"/>
              <a:ea typeface="Times New Roman" panose="02020603050405020304" pitchFamily="18"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08382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28647"/>
            <a:ext cx="10812720" cy="502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1006655"/>
            <a:ext cx="10307384" cy="4367221"/>
          </a:xfrm>
          <a:prstGeom prst="rect">
            <a:avLst/>
          </a:prstGeom>
          <a:noFill/>
          <a:ln>
            <a:noFill/>
          </a:ln>
        </p:spPr>
        <p:txBody>
          <a:bodyPr wrap="square" rtlCol="0">
            <a:spAutoFit/>
          </a:bodyPr>
          <a:lstStyle/>
          <a:p>
            <a:pPr marL="4445" marR="1270" indent="-6350" algn="ctr" rtl="1">
              <a:lnSpc>
                <a:spcPct val="150000"/>
              </a:lnSpc>
              <a:spcAft>
                <a:spcPts val="610"/>
              </a:spcAft>
            </a:pPr>
            <a:r>
              <a:rPr lang="ar-SA" sz="1800" b="1" kern="100" dirty="0">
                <a:solidFill>
                  <a:srgbClr val="000080"/>
                </a:solidFill>
                <a:effectLst/>
                <a:latin typeface="Alexandria Light" pitchFamily="2" charset="-78"/>
                <a:ea typeface="Traditional Arabic" panose="02020603050405020304" pitchFamily="18" charset="-78"/>
                <a:cs typeface="Alexandria Light" pitchFamily="2" charset="-78"/>
              </a:rPr>
              <a:t>النموذج العام لتصميم التعليم </a:t>
            </a:r>
            <a:r>
              <a:rPr lang="en-US" sz="1800" b="1" kern="100" dirty="0">
                <a:solidFill>
                  <a:srgbClr val="000080"/>
                </a:solidFill>
                <a:effectLst/>
                <a:latin typeface="Alexandria Light" pitchFamily="2" charset="-78"/>
                <a:ea typeface="Traditional Arabic" panose="02020603050405020304" pitchFamily="18" charset="-78"/>
                <a:cs typeface="Alexandria Light" pitchFamily="2" charset="-78"/>
              </a:rPr>
              <a:t>ADDIE</a:t>
            </a:r>
            <a:r>
              <a:rPr lang="ar-SA" sz="1800" b="1" kern="100" dirty="0">
                <a:solidFill>
                  <a:srgbClr val="000080"/>
                </a:solidFill>
                <a:effectLst/>
                <a:latin typeface="Alexandria Light" pitchFamily="2" charset="-78"/>
                <a:ea typeface="Traditional Arabic" panose="02020603050405020304" pitchFamily="18" charset="-78"/>
                <a:cs typeface="Alexandria Light" pitchFamily="2" charset="-78"/>
              </a:rPr>
              <a:t>:</a:t>
            </a: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a:p>
            <a:pPr marL="635" marR="1270" indent="-635" algn="just" rtl="1">
              <a:lnSpc>
                <a:spcPct val="150000"/>
              </a:lnSpc>
              <a:spcAft>
                <a:spcPts val="705"/>
              </a:spcAft>
            </a:pP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يعتبر النموذج العام لتصميم التعليم هو أساس كل نماذج التصميم التعليمي، وهو أسلوب نظامي لعملية تصميم التعليم يزود المصمم بإطار إجرائي يضمن أن تكون المنتجات التعليمية ذات فاعلية وكفاءة في تحقيق الأهداف، وهناك أكثر من) </a:t>
            </a:r>
            <a:r>
              <a:rPr lang="en-US" sz="1800" kern="100" dirty="0">
                <a:solidFill>
                  <a:srgbClr val="000000"/>
                </a:solidFill>
                <a:effectLst/>
                <a:latin typeface="Alexandria Light" pitchFamily="2" charset="-78"/>
                <a:ea typeface="Traditional Arabic" panose="02020603050405020304" pitchFamily="18" charset="-78"/>
                <a:cs typeface="Alexandria Light" pitchFamily="2" charset="-78"/>
              </a:rPr>
              <a:t>000</a:t>
            </a: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 نموذج مختلف لتصميم التعليم بعضها معقد والآخر بسيط، ومع ذلك فجميعها تتكون من عناصر مشتركة تقتضيها طبيعة العملية التربوية ،والاختلاف بينها ينشأ من انتماء واضعوا هذه النماذج إلى خلفية نظرية سلوكية أو معرفية أو بنائية، وذلك بتركيزهم على عناصر معينة في مراحل التصميم وبترتيب محدد.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a:p>
            <a:pPr marL="635" marR="1270" indent="-635" algn="just" rtl="1">
              <a:lnSpc>
                <a:spcPct val="150000"/>
              </a:lnSpc>
              <a:spcAft>
                <a:spcPts val="355"/>
              </a:spcAft>
              <a:tabLst>
                <a:tab pos="9652000" algn="l"/>
              </a:tabLst>
            </a:pP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وجميع نماذج تصميم التعليم تدور حول خمسة مراحل رئيسة تظهر جميعاً فيما يسمى بالنموذج العام لتصميم التعليم “</a:t>
            </a:r>
            <a:r>
              <a:rPr lang="en-US" sz="1800" kern="100" dirty="0">
                <a:solidFill>
                  <a:srgbClr val="000000"/>
                </a:solidFill>
                <a:effectLst/>
                <a:latin typeface="Alexandria Light" pitchFamily="2" charset="-78"/>
                <a:ea typeface="Traditional Arabic" panose="02020603050405020304" pitchFamily="18" charset="-78"/>
                <a:cs typeface="Alexandria Light" pitchFamily="2" charset="-78"/>
              </a:rPr>
              <a:t>ADDIE Model</a:t>
            </a: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 ويتكون هذا النموذج من خمس خطوات رئيسة يستمد النموذج اسمه منها  وهي كالآتي: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7022"/>
            <a:ext cx="2305141" cy="1076343"/>
          </a:xfrm>
          <a:prstGeom prst="rect">
            <a:avLst/>
          </a:prstGeom>
        </p:spPr>
      </p:pic>
    </p:spTree>
    <p:extLst>
      <p:ext uri="{BB962C8B-B14F-4D97-AF65-F5344CB8AC3E}">
        <p14:creationId xmlns:p14="http://schemas.microsoft.com/office/powerpoint/2010/main" val="3003387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28647"/>
            <a:ext cx="10812720" cy="502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7022"/>
            <a:ext cx="2305141" cy="1076343"/>
          </a:xfrm>
          <a:prstGeom prst="rect">
            <a:avLst/>
          </a:prstGeom>
        </p:spPr>
      </p:pic>
      <p:pic>
        <p:nvPicPr>
          <p:cNvPr id="2" name="Picture 3367">
            <a:extLst>
              <a:ext uri="{FF2B5EF4-FFF2-40B4-BE49-F238E27FC236}">
                <a16:creationId xmlns:a16="http://schemas.microsoft.com/office/drawing/2014/main" id="{C9A086EF-AC96-9983-FDE2-7BCBFBAE52C9}"/>
              </a:ext>
            </a:extLst>
          </p:cNvPr>
          <p:cNvPicPr/>
          <p:nvPr/>
        </p:nvPicPr>
        <p:blipFill>
          <a:blip r:embed="rId4"/>
          <a:stretch>
            <a:fillRect/>
          </a:stretch>
        </p:blipFill>
        <p:spPr>
          <a:xfrm>
            <a:off x="3454400" y="565193"/>
            <a:ext cx="5004012" cy="5378574"/>
          </a:xfrm>
          <a:prstGeom prst="rect">
            <a:avLst/>
          </a:prstGeom>
        </p:spPr>
      </p:pic>
    </p:spTree>
    <p:extLst>
      <p:ext uri="{BB962C8B-B14F-4D97-AF65-F5344CB8AC3E}">
        <p14:creationId xmlns:p14="http://schemas.microsoft.com/office/powerpoint/2010/main" val="1801547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a:extLst>
              <a:ext uri="{FF2B5EF4-FFF2-40B4-BE49-F238E27FC236}">
                <a16:creationId xmlns:a16="http://schemas.microsoft.com/office/drawing/2014/main" id="{488F8DCF-176F-0CAA-822C-01D63B527D9B}"/>
              </a:ext>
            </a:extLst>
          </p:cNvPr>
          <p:cNvPicPr>
            <a:picLocks noChangeAspect="1"/>
          </p:cNvPicPr>
          <p:nvPr/>
        </p:nvPicPr>
        <p:blipFill>
          <a:blip r:embed="rId3" cstate="print">
            <a:grayscl/>
            <a:alphaModFix amt="20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8" name="Parallelogram 13">
            <a:extLst>
              <a:ext uri="{FF2B5EF4-FFF2-40B4-BE49-F238E27FC236}">
                <a16:creationId xmlns:a16="http://schemas.microsoft.com/office/drawing/2014/main" id="{7E24909A-493C-D324-6CEF-72BCC2F00A8A}"/>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7022"/>
            <a:ext cx="2305141" cy="1076343"/>
          </a:xfrm>
          <a:prstGeom prst="rect">
            <a:avLst/>
          </a:prstGeom>
        </p:spPr>
      </p:pic>
      <p:sp>
        <p:nvSpPr>
          <p:cNvPr id="5" name="مربع نص 4">
            <a:extLst>
              <a:ext uri="{FF2B5EF4-FFF2-40B4-BE49-F238E27FC236}">
                <a16:creationId xmlns:a16="http://schemas.microsoft.com/office/drawing/2014/main" id="{E2BA9F03-FD50-8F37-1C5D-E13A47C609F6}"/>
              </a:ext>
            </a:extLst>
          </p:cNvPr>
          <p:cNvSpPr txBox="1"/>
          <p:nvPr/>
        </p:nvSpPr>
        <p:spPr>
          <a:xfrm>
            <a:off x="1337094" y="945156"/>
            <a:ext cx="8861580" cy="1537922"/>
          </a:xfrm>
          <a:prstGeom prst="rect">
            <a:avLst/>
          </a:prstGeom>
          <a:noFill/>
        </p:spPr>
        <p:txBody>
          <a:bodyPr wrap="square">
            <a:spAutoFit/>
          </a:bodyPr>
          <a:lstStyle/>
          <a:p>
            <a:pPr marL="635" marR="1270" indent="-635" algn="ctr" rtl="1">
              <a:lnSpc>
                <a:spcPct val="200000"/>
              </a:lnSpc>
              <a:spcAft>
                <a:spcPts val="575"/>
              </a:spcAft>
            </a:pPr>
            <a:r>
              <a:rPr lang="ar-SA" sz="2400" b="1" kern="100" dirty="0">
                <a:solidFill>
                  <a:srgbClr val="000080"/>
                </a:solidFill>
                <a:effectLst/>
                <a:latin typeface="Alexandria Light" pitchFamily="2" charset="-78"/>
                <a:ea typeface="Traditional Arabic" panose="02020603050405020304" pitchFamily="18" charset="-78"/>
                <a:cs typeface="Alexandria Light" pitchFamily="2" charset="-78"/>
              </a:rPr>
              <a:t>استرجاع سريع للمراحل الأساسية</a:t>
            </a:r>
          </a:p>
          <a:p>
            <a:pPr marL="635" marR="1270" indent="-635" algn="ctr" rtl="1">
              <a:lnSpc>
                <a:spcPct val="200000"/>
              </a:lnSpc>
              <a:spcAft>
                <a:spcPts val="575"/>
              </a:spcAft>
            </a:pPr>
            <a:r>
              <a:rPr lang="ar-SA" sz="2400" b="1" kern="100" dirty="0">
                <a:solidFill>
                  <a:srgbClr val="000080"/>
                </a:solidFill>
                <a:effectLst/>
                <a:latin typeface="Alexandria Light" pitchFamily="2" charset="-78"/>
                <a:ea typeface="Traditional Arabic" panose="02020603050405020304" pitchFamily="18" charset="-78"/>
                <a:cs typeface="Alexandria Light" pitchFamily="2" charset="-78"/>
              </a:rPr>
              <a:t> ومهام النموذج العام للتصميم</a:t>
            </a:r>
            <a:r>
              <a:rPr lang="ar-SA" sz="2400" kern="100" dirty="0">
                <a:solidFill>
                  <a:srgbClr val="000000"/>
                </a:solidFill>
                <a:effectLst/>
                <a:latin typeface="Alexandria Light" pitchFamily="2" charset="-78"/>
                <a:ea typeface="Traditional Arabic" panose="02020603050405020304" pitchFamily="18" charset="-78"/>
                <a:cs typeface="Alexandria Light" pitchFamily="2" charset="-78"/>
              </a:rPr>
              <a:t> </a:t>
            </a:r>
            <a:endParaRPr lang="en-US" sz="2400" kern="100" dirty="0">
              <a:solidFill>
                <a:srgbClr val="000000"/>
              </a:solidFill>
              <a:effectLst/>
              <a:latin typeface="Alexandria Light" pitchFamily="2" charset="-78"/>
              <a:ea typeface="Traditional Arabic" panose="02020603050405020304" pitchFamily="18" charset="-78"/>
              <a:cs typeface="Alexandria Light" pitchFamily="2" charset="-78"/>
            </a:endParaRPr>
          </a:p>
        </p:txBody>
      </p:sp>
    </p:spTree>
    <p:extLst>
      <p:ext uri="{BB962C8B-B14F-4D97-AF65-F5344CB8AC3E}">
        <p14:creationId xmlns:p14="http://schemas.microsoft.com/office/powerpoint/2010/main" val="4050745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4"/>
            <a:ext cx="2616201"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18A030B-5537-4A94-8F90-4C2D72450161}">
  <ds:schemaRefs>
    <ds:schemaRef ds:uri="http://schemas.openxmlformats.org/package/2006/metadata/core-properties"/>
    <ds:schemaRef ds:uri="http://schemas.microsoft.com/office/2006/documentManagement/types"/>
    <ds:schemaRef ds:uri="http://purl.org/dc/elements/1.1/"/>
    <ds:schemaRef ds:uri="http://schemas.microsoft.com/office/infopath/2007/PartnerControls"/>
    <ds:schemaRef ds:uri="49100919-8a76-4266-be0c-7dc583902cb4"/>
    <ds:schemaRef ds:uri="http://www.w3.org/XML/1998/namespace"/>
    <ds:schemaRef ds:uri="http://purl.org/dc/dcmitype/"/>
    <ds:schemaRef ds:uri="d13aca44-ef33-4cf4-9980-7f0b00e6eeb9"/>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C4822F3C-1080-4214-A0B6-C276C95914F2}">
  <ds:schemaRefs>
    <ds:schemaRef ds:uri="http://schemas.microsoft.com/sharepoint/v3/contenttype/forms"/>
  </ds:schemaRefs>
</ds:datastoreItem>
</file>

<file path=customXml/itemProps3.xml><?xml version="1.0" encoding="utf-8"?>
<ds:datastoreItem xmlns:ds="http://schemas.openxmlformats.org/officeDocument/2006/customXml" ds:itemID="{10C5CF60-DD59-4D4A-9953-43F3C0ECE5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25229</TotalTime>
  <Words>3894</Words>
  <Application>Microsoft Office PowerPoint</Application>
  <PresentationFormat>شاشة عريضة</PresentationFormat>
  <Paragraphs>352</Paragraphs>
  <Slides>47</Slides>
  <Notes>43</Notes>
  <HiddenSlides>0</HiddenSlides>
  <MMClips>3</MMClips>
  <ScaleCrop>false</ScaleCrop>
  <HeadingPairs>
    <vt:vector size="6" baseType="variant">
      <vt:variant>
        <vt:lpstr>الخطوط المستخدمة</vt:lpstr>
      </vt:variant>
      <vt:variant>
        <vt:i4>12</vt:i4>
      </vt:variant>
      <vt:variant>
        <vt:lpstr>نسق</vt:lpstr>
      </vt:variant>
      <vt:variant>
        <vt:i4>1</vt:i4>
      </vt:variant>
      <vt:variant>
        <vt:lpstr>عناوين الشرائح</vt:lpstr>
      </vt:variant>
      <vt:variant>
        <vt:i4>47</vt:i4>
      </vt:variant>
    </vt:vector>
  </HeadingPairs>
  <TitlesOfParts>
    <vt:vector size="60" baseType="lpstr">
      <vt:lpstr>A Jannat LT</vt:lpstr>
      <vt:lpstr>Alexandria</vt:lpstr>
      <vt:lpstr>Alexandria Black</vt:lpstr>
      <vt:lpstr>Alexandria Light</vt:lpstr>
      <vt:lpstr>Alexandria Medium</vt:lpstr>
      <vt:lpstr>Arial</vt:lpstr>
      <vt:lpstr>Calibri</vt:lpstr>
      <vt:lpstr>Calibri Light</vt:lpstr>
      <vt:lpstr>Roboto Light</vt:lpstr>
      <vt:lpstr>Simplified Arabic</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669</cp:revision>
  <dcterms:created xsi:type="dcterms:W3CDTF">2023-04-29T09:08:00Z</dcterms:created>
  <dcterms:modified xsi:type="dcterms:W3CDTF">2024-06-12T22:40:52Z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