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929" r:id="rId1"/>
  </p:sldMasterIdLst>
  <p:notesMasterIdLst>
    <p:notesMasterId r:id="rId9"/>
  </p:notes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</p:sldIdLst>
  <p:sldSz cx="14630400" cy="8229600"/>
  <p:notesSz cx="8229600" cy="14630400"/>
  <p:embeddedFontLst>
    <p:embeddedFont>
      <p:font typeface="Calibri" panose="020F0502020204030204" pitchFamily="34" charset="0"/>
      <p:regular r:id="rId10"/>
      <p:bold r:id="rId11"/>
    </p:embeddedFont>
    <p:embeddedFont>
      <p:font typeface="Sora Light" panose="020B0604020202020204" charset="0"/>
      <p:regular r:id="rId12"/>
    </p:embeddedFont>
    <p:embeddedFont>
      <p:font typeface="Sora Semi Bold" panose="020B0604020202020204" charset="0"/>
      <p:regular r:id="rId13"/>
    </p:embeddedFont>
    <p:embeddedFont>
      <p:font typeface="Tw Cen MT" panose="020B0602020104020603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3535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7" autoAdjust="0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6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F8C2A7-383A-4614-8E52-9D6CE2870C40}" type="doc">
      <dgm:prSet loTypeId="urn:microsoft.com/office/officeart/2005/8/layout/chevron2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pPr rtl="1"/>
          <a:endParaRPr lang="ar-SA"/>
        </a:p>
      </dgm:t>
    </dgm:pt>
    <dgm:pt modelId="{86A86022-3D64-4A10-B498-C90DD02197F8}">
      <dgm:prSet phldrT="[نص]" custT="1"/>
      <dgm:spPr/>
      <dgm:t>
        <a:bodyPr/>
        <a:lstStyle/>
        <a:p>
          <a:pPr rtl="0"/>
          <a:r>
            <a:rPr lang="en-GB" sz="1600" dirty="0"/>
            <a:t>Data Sources</a:t>
          </a:r>
          <a:endParaRPr lang="ar-SA" sz="1600" dirty="0"/>
        </a:p>
      </dgm:t>
    </dgm:pt>
    <dgm:pt modelId="{BB324CE3-A856-4760-B674-AC93DE9C9C62}" type="parTrans" cxnId="{7EBEF60B-8B2D-4601-849D-B8F1EDEDF38B}">
      <dgm:prSet/>
      <dgm:spPr/>
      <dgm:t>
        <a:bodyPr/>
        <a:lstStyle/>
        <a:p>
          <a:pPr rtl="1"/>
          <a:endParaRPr lang="ar-SA"/>
        </a:p>
      </dgm:t>
    </dgm:pt>
    <dgm:pt modelId="{C1E5B9C0-0F20-404A-8185-E5C45A46BA9B}" type="sibTrans" cxnId="{7EBEF60B-8B2D-4601-849D-B8F1EDEDF38B}">
      <dgm:prSet/>
      <dgm:spPr/>
      <dgm:t>
        <a:bodyPr/>
        <a:lstStyle/>
        <a:p>
          <a:pPr rtl="1"/>
          <a:endParaRPr lang="ar-SA"/>
        </a:p>
      </dgm:t>
    </dgm:pt>
    <dgm:pt modelId="{62E5F1C2-AC21-441D-928C-6D2B87C1EA6B}">
      <dgm:prSet phldrT="[نص]" custT="1"/>
      <dgm:spPr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rtl="0"/>
          <a:r>
            <a:rPr lang="en-GB" sz="1600" dirty="0"/>
            <a:t>Water Level Sensors</a:t>
          </a:r>
          <a:endParaRPr lang="ar-SA" sz="1600" dirty="0"/>
        </a:p>
      </dgm:t>
    </dgm:pt>
    <dgm:pt modelId="{8B5D1175-DFDD-4588-A2E2-FECC919D0C7C}" type="parTrans" cxnId="{1B9B1B94-D787-4C02-9F63-B29FB7AF6230}">
      <dgm:prSet/>
      <dgm:spPr/>
      <dgm:t>
        <a:bodyPr/>
        <a:lstStyle/>
        <a:p>
          <a:pPr rtl="1"/>
          <a:endParaRPr lang="ar-SA"/>
        </a:p>
      </dgm:t>
    </dgm:pt>
    <dgm:pt modelId="{1C472121-7381-4699-8369-A97844FC485E}" type="sibTrans" cxnId="{1B9B1B94-D787-4C02-9F63-B29FB7AF6230}">
      <dgm:prSet/>
      <dgm:spPr/>
      <dgm:t>
        <a:bodyPr/>
        <a:lstStyle/>
        <a:p>
          <a:pPr rtl="1"/>
          <a:endParaRPr lang="ar-SA"/>
        </a:p>
      </dgm:t>
    </dgm:pt>
    <dgm:pt modelId="{7F91DFED-91D2-4E46-A797-3326FA13D2E5}">
      <dgm:prSet phldrT="[نص]" custT="1"/>
      <dgm:spPr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rtl="0"/>
          <a:r>
            <a:rPr lang="en-GB" sz="1600" dirty="0"/>
            <a:t>Flow Sensors(m³/h)</a:t>
          </a:r>
          <a:endParaRPr lang="ar-SA" sz="1600" dirty="0"/>
        </a:p>
      </dgm:t>
    </dgm:pt>
    <dgm:pt modelId="{75D13624-D844-4EB3-9A5F-FCE21690C1CA}" type="parTrans" cxnId="{166640E1-8F7B-455F-8941-AF9B178AE5CD}">
      <dgm:prSet/>
      <dgm:spPr/>
      <dgm:t>
        <a:bodyPr/>
        <a:lstStyle/>
        <a:p>
          <a:pPr rtl="1"/>
          <a:endParaRPr lang="ar-SA"/>
        </a:p>
      </dgm:t>
    </dgm:pt>
    <dgm:pt modelId="{3EBFE48C-F248-414B-AABA-3BFE7A25E75C}" type="sibTrans" cxnId="{166640E1-8F7B-455F-8941-AF9B178AE5CD}">
      <dgm:prSet/>
      <dgm:spPr/>
      <dgm:t>
        <a:bodyPr/>
        <a:lstStyle/>
        <a:p>
          <a:pPr rtl="1"/>
          <a:endParaRPr lang="ar-SA"/>
        </a:p>
      </dgm:t>
    </dgm:pt>
    <dgm:pt modelId="{4786829A-41DC-4333-92E9-6CCDAF7BE35D}">
      <dgm:prSet phldrT="[نص]" custT="1"/>
      <dgm:spPr/>
      <dgm:t>
        <a:bodyPr/>
        <a:lstStyle/>
        <a:p>
          <a:pPr rtl="0"/>
          <a:r>
            <a:rPr lang="en-GB" sz="1600" dirty="0"/>
            <a:t>Data Cleaning</a:t>
          </a:r>
          <a:endParaRPr lang="ar-SA" sz="1600" dirty="0"/>
        </a:p>
      </dgm:t>
    </dgm:pt>
    <dgm:pt modelId="{394D0E3F-70D4-4DC2-AF6A-EDFF4A5B8EAE}" type="parTrans" cxnId="{E346AB9D-606F-464A-9089-4FBFB99DA790}">
      <dgm:prSet/>
      <dgm:spPr/>
      <dgm:t>
        <a:bodyPr/>
        <a:lstStyle/>
        <a:p>
          <a:pPr rtl="1"/>
          <a:endParaRPr lang="ar-SA"/>
        </a:p>
      </dgm:t>
    </dgm:pt>
    <dgm:pt modelId="{EF9378AB-444A-44A1-A9DD-7D49971338AE}" type="sibTrans" cxnId="{E346AB9D-606F-464A-9089-4FBFB99DA790}">
      <dgm:prSet/>
      <dgm:spPr/>
      <dgm:t>
        <a:bodyPr/>
        <a:lstStyle/>
        <a:p>
          <a:pPr rtl="1"/>
          <a:endParaRPr lang="ar-SA"/>
        </a:p>
      </dgm:t>
    </dgm:pt>
    <dgm:pt modelId="{00152E5F-BB6C-424A-B17E-14FE8E02AFDB}">
      <dgm:prSet phldrT="[نص]" custT="1"/>
      <dgm:spPr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rtl="0"/>
          <a:r>
            <a:rPr lang="en-GB" sz="1600" dirty="0"/>
            <a:t>Data cleaning (handling missing and outlier values)</a:t>
          </a:r>
          <a:endParaRPr lang="ar-SA" sz="1600" dirty="0"/>
        </a:p>
      </dgm:t>
    </dgm:pt>
    <dgm:pt modelId="{B8D47CA8-FF0B-49CB-974C-8AFE7B741D73}" type="parTrans" cxnId="{A16C0A76-89C4-45D0-B6B2-29B6B4E6641B}">
      <dgm:prSet/>
      <dgm:spPr/>
      <dgm:t>
        <a:bodyPr/>
        <a:lstStyle/>
        <a:p>
          <a:pPr rtl="1"/>
          <a:endParaRPr lang="ar-SA"/>
        </a:p>
      </dgm:t>
    </dgm:pt>
    <dgm:pt modelId="{0A3DCD42-EB02-4E4D-90CA-40538EA0CA46}" type="sibTrans" cxnId="{A16C0A76-89C4-45D0-B6B2-29B6B4E6641B}">
      <dgm:prSet/>
      <dgm:spPr/>
      <dgm:t>
        <a:bodyPr/>
        <a:lstStyle/>
        <a:p>
          <a:pPr rtl="1"/>
          <a:endParaRPr lang="ar-SA"/>
        </a:p>
      </dgm:t>
    </dgm:pt>
    <dgm:pt modelId="{A8EF1C5B-ED4F-431C-8F96-6377D3A658B8}">
      <dgm:prSet phldrT="[نص]" custT="1"/>
      <dgm:spPr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rtl="0"/>
          <a:r>
            <a:rPr lang="en-GB" sz="1600" dirty="0"/>
            <a:t>Unit conversion (L/s ➝ m³/h)</a:t>
          </a:r>
          <a:endParaRPr lang="ar-SA" sz="1600" dirty="0"/>
        </a:p>
      </dgm:t>
    </dgm:pt>
    <dgm:pt modelId="{72494E6E-B3C5-499D-9BF6-288B972E8843}" type="parTrans" cxnId="{D0028F14-10B6-414D-9CF7-A7C16FE286C6}">
      <dgm:prSet/>
      <dgm:spPr/>
      <dgm:t>
        <a:bodyPr/>
        <a:lstStyle/>
        <a:p>
          <a:pPr rtl="1"/>
          <a:endParaRPr lang="ar-SA"/>
        </a:p>
      </dgm:t>
    </dgm:pt>
    <dgm:pt modelId="{870866A7-783D-433D-939D-40EFD3EBB832}" type="sibTrans" cxnId="{D0028F14-10B6-414D-9CF7-A7C16FE286C6}">
      <dgm:prSet/>
      <dgm:spPr/>
      <dgm:t>
        <a:bodyPr/>
        <a:lstStyle/>
        <a:p>
          <a:pPr rtl="1"/>
          <a:endParaRPr lang="ar-SA"/>
        </a:p>
      </dgm:t>
    </dgm:pt>
    <dgm:pt modelId="{3178854F-A823-437B-B0E9-FFCB5F3EB0D3}">
      <dgm:prSet phldrT="[نص]" custT="1"/>
      <dgm:spPr/>
      <dgm:t>
        <a:bodyPr/>
        <a:lstStyle/>
        <a:p>
          <a:pPr rtl="0"/>
          <a:r>
            <a:rPr lang="en-GB" sz="1600" dirty="0"/>
            <a:t>Modeling Layer</a:t>
          </a:r>
          <a:endParaRPr lang="ar-SA" sz="1600" dirty="0"/>
        </a:p>
      </dgm:t>
    </dgm:pt>
    <dgm:pt modelId="{E1CAE890-F62B-4A75-9EBE-004C770A463A}" type="parTrans" cxnId="{D5C97565-BB43-4F2A-B411-BEB73BCEB00F}">
      <dgm:prSet/>
      <dgm:spPr/>
      <dgm:t>
        <a:bodyPr/>
        <a:lstStyle/>
        <a:p>
          <a:pPr rtl="1"/>
          <a:endParaRPr lang="ar-SA"/>
        </a:p>
      </dgm:t>
    </dgm:pt>
    <dgm:pt modelId="{C8BB4F62-C187-4586-936A-ADEF16EB6272}" type="sibTrans" cxnId="{D5C97565-BB43-4F2A-B411-BEB73BCEB00F}">
      <dgm:prSet/>
      <dgm:spPr/>
      <dgm:t>
        <a:bodyPr/>
        <a:lstStyle/>
        <a:p>
          <a:pPr rtl="1"/>
          <a:endParaRPr lang="ar-SA"/>
        </a:p>
      </dgm:t>
    </dgm:pt>
    <dgm:pt modelId="{74FDE303-C7A4-41AF-9B12-86886069A882}">
      <dgm:prSet phldrT="[نص]" custT="1"/>
      <dgm:spPr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rtl="0"/>
          <a:r>
            <a:rPr lang="en-GB" sz="1600" dirty="0"/>
            <a:t>Linear Regression (Baseline)</a:t>
          </a:r>
          <a:endParaRPr lang="ar-SA" sz="1600" dirty="0"/>
        </a:p>
      </dgm:t>
    </dgm:pt>
    <dgm:pt modelId="{B616ADCE-5DAD-4115-B504-798E267865DB}" type="parTrans" cxnId="{031BE07A-A6AC-4409-B316-DE858D1BB664}">
      <dgm:prSet/>
      <dgm:spPr/>
      <dgm:t>
        <a:bodyPr/>
        <a:lstStyle/>
        <a:p>
          <a:pPr rtl="1"/>
          <a:endParaRPr lang="ar-SA"/>
        </a:p>
      </dgm:t>
    </dgm:pt>
    <dgm:pt modelId="{895F6B3E-30CF-42FE-837C-0D938E51649F}" type="sibTrans" cxnId="{031BE07A-A6AC-4409-B316-DE858D1BB664}">
      <dgm:prSet/>
      <dgm:spPr/>
      <dgm:t>
        <a:bodyPr/>
        <a:lstStyle/>
        <a:p>
          <a:pPr rtl="1"/>
          <a:endParaRPr lang="ar-SA"/>
        </a:p>
      </dgm:t>
    </dgm:pt>
    <dgm:pt modelId="{4E872CB6-6D40-42C2-A552-5A70EF8BDE77}">
      <dgm:prSet phldrT="[نص]" custT="1"/>
      <dgm:spPr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rtl="0"/>
          <a:r>
            <a:rPr lang="en-GB" sz="1600" dirty="0"/>
            <a:t>Random Forest</a:t>
          </a:r>
          <a:endParaRPr lang="ar-SA" sz="1600" dirty="0"/>
        </a:p>
      </dgm:t>
    </dgm:pt>
    <dgm:pt modelId="{495621CF-6367-46C7-816C-0C256C6B92C0}" type="parTrans" cxnId="{AE305814-7066-4788-9E30-D18DADAD449C}">
      <dgm:prSet/>
      <dgm:spPr/>
      <dgm:t>
        <a:bodyPr/>
        <a:lstStyle/>
        <a:p>
          <a:pPr rtl="1"/>
          <a:endParaRPr lang="ar-SA"/>
        </a:p>
      </dgm:t>
    </dgm:pt>
    <dgm:pt modelId="{BC601C3C-C1D9-48B2-AE4F-7365E034FC55}" type="sibTrans" cxnId="{AE305814-7066-4788-9E30-D18DADAD449C}">
      <dgm:prSet/>
      <dgm:spPr/>
      <dgm:t>
        <a:bodyPr/>
        <a:lstStyle/>
        <a:p>
          <a:pPr rtl="1"/>
          <a:endParaRPr lang="ar-SA"/>
        </a:p>
      </dgm:t>
    </dgm:pt>
    <dgm:pt modelId="{57F2D581-30D3-4FA6-8337-7A4AAB6B7C9C}">
      <dgm:prSet custT="1"/>
      <dgm:spPr/>
      <dgm:t>
        <a:bodyPr/>
        <a:lstStyle/>
        <a:p>
          <a:pPr rtl="1"/>
          <a:r>
            <a:rPr lang="en-US" sz="16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Evaluation</a:t>
          </a:r>
          <a:endParaRPr lang="ar-SA" sz="1600" kern="1200" dirty="0">
            <a:solidFill>
              <a:prstClr val="white"/>
            </a:solidFill>
            <a:latin typeface="Calibri" panose="020F0502020204030204"/>
            <a:ea typeface="+mn-ea"/>
            <a:cs typeface="+mn-cs"/>
          </a:endParaRPr>
        </a:p>
      </dgm:t>
    </dgm:pt>
    <dgm:pt modelId="{9B9B7C00-50AC-4815-9EF5-30CE77C1AB44}" type="parTrans" cxnId="{26771085-2F3B-4EB8-A4B0-83EFCF33CD53}">
      <dgm:prSet/>
      <dgm:spPr/>
      <dgm:t>
        <a:bodyPr/>
        <a:lstStyle/>
        <a:p>
          <a:pPr rtl="1"/>
          <a:endParaRPr lang="ar-SA"/>
        </a:p>
      </dgm:t>
    </dgm:pt>
    <dgm:pt modelId="{6E4DB9B3-074C-41CF-8A4B-EE5E059BDC91}" type="sibTrans" cxnId="{26771085-2F3B-4EB8-A4B0-83EFCF33CD53}">
      <dgm:prSet/>
      <dgm:spPr/>
      <dgm:t>
        <a:bodyPr/>
        <a:lstStyle/>
        <a:p>
          <a:pPr rtl="1"/>
          <a:endParaRPr lang="ar-SA"/>
        </a:p>
      </dgm:t>
    </dgm:pt>
    <dgm:pt modelId="{7C80A2E8-D056-403B-AACA-815A107D175E}">
      <dgm:prSet phldrT="[نص]" custT="1"/>
      <dgm:spPr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rtl="0"/>
          <a:r>
            <a:rPr lang="en-GB" sz="1600" dirty="0" err="1"/>
            <a:t>XGBoost</a:t>
          </a:r>
          <a:endParaRPr lang="ar-SA" sz="1600" dirty="0"/>
        </a:p>
      </dgm:t>
    </dgm:pt>
    <dgm:pt modelId="{F8B5D7CB-F682-4388-B133-FF99F67714D9}" type="parTrans" cxnId="{16F3146A-869A-4D0B-810E-62822FF318E1}">
      <dgm:prSet/>
      <dgm:spPr/>
      <dgm:t>
        <a:bodyPr/>
        <a:lstStyle/>
        <a:p>
          <a:pPr rtl="1"/>
          <a:endParaRPr lang="ar-SA"/>
        </a:p>
      </dgm:t>
    </dgm:pt>
    <dgm:pt modelId="{DB2B0B44-605F-4946-92C4-9709BA9C26D0}" type="sibTrans" cxnId="{16F3146A-869A-4D0B-810E-62822FF318E1}">
      <dgm:prSet/>
      <dgm:spPr/>
      <dgm:t>
        <a:bodyPr/>
        <a:lstStyle/>
        <a:p>
          <a:pPr rtl="1"/>
          <a:endParaRPr lang="ar-SA"/>
        </a:p>
      </dgm:t>
    </dgm:pt>
    <dgm:pt modelId="{8F5F6636-63B0-4487-BEA2-26A750A8A7E7}">
      <dgm:prSet phldrT="[نص]" custT="1"/>
      <dgm:spPr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rtl="0"/>
          <a:r>
            <a:rPr lang="en-GB" sz="1600" dirty="0"/>
            <a:t>Feature Engineering</a:t>
          </a:r>
          <a:endParaRPr lang="ar-SA" sz="1600" dirty="0"/>
        </a:p>
      </dgm:t>
    </dgm:pt>
    <dgm:pt modelId="{CDC1B140-E956-448A-8F40-F100868A72CA}" type="parTrans" cxnId="{60127F1C-069F-420D-A68C-6A0CC0FD28DD}">
      <dgm:prSet/>
      <dgm:spPr/>
      <dgm:t>
        <a:bodyPr/>
        <a:lstStyle/>
        <a:p>
          <a:pPr rtl="1"/>
          <a:endParaRPr lang="ar-SA"/>
        </a:p>
      </dgm:t>
    </dgm:pt>
    <dgm:pt modelId="{0C7C79A2-F74B-4CA1-9BBC-7D7C742B9A45}" type="sibTrans" cxnId="{60127F1C-069F-420D-A68C-6A0CC0FD28DD}">
      <dgm:prSet/>
      <dgm:spPr/>
      <dgm:t>
        <a:bodyPr/>
        <a:lstStyle/>
        <a:p>
          <a:pPr rtl="1"/>
          <a:endParaRPr lang="ar-SA"/>
        </a:p>
      </dgm:t>
    </dgm:pt>
    <dgm:pt modelId="{9BC72079-927C-4B3B-AC54-C27F9B7BE9DB}">
      <dgm:prSet custT="1"/>
      <dgm:spPr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rtl="0"/>
          <a:r>
            <a:rPr lang="en-GB" sz="1600" dirty="0"/>
            <a:t>R² Score</a:t>
          </a:r>
          <a:endParaRPr lang="ar-SA" sz="1600" dirty="0"/>
        </a:p>
      </dgm:t>
    </dgm:pt>
    <dgm:pt modelId="{90333052-A5C3-47AD-BAE3-06F3AE823150}" type="parTrans" cxnId="{1226F0A8-5180-4063-8A18-DEB4C3C52C1D}">
      <dgm:prSet/>
      <dgm:spPr/>
      <dgm:t>
        <a:bodyPr/>
        <a:lstStyle/>
        <a:p>
          <a:pPr rtl="1"/>
          <a:endParaRPr lang="ar-SA"/>
        </a:p>
      </dgm:t>
    </dgm:pt>
    <dgm:pt modelId="{B31C331A-6803-4215-B371-2377B5B1B594}" type="sibTrans" cxnId="{1226F0A8-5180-4063-8A18-DEB4C3C52C1D}">
      <dgm:prSet/>
      <dgm:spPr/>
      <dgm:t>
        <a:bodyPr/>
        <a:lstStyle/>
        <a:p>
          <a:pPr rtl="1"/>
          <a:endParaRPr lang="ar-SA"/>
        </a:p>
      </dgm:t>
    </dgm:pt>
    <dgm:pt modelId="{B98188AC-D235-4448-8750-6FCB6F30FA98}">
      <dgm:prSet custT="1"/>
      <dgm:spPr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rtl="0"/>
          <a:r>
            <a:rPr lang="en-GB" sz="1600" dirty="0"/>
            <a:t>MAE, RMSE</a:t>
          </a:r>
          <a:endParaRPr lang="ar-SA" sz="1600" dirty="0"/>
        </a:p>
      </dgm:t>
    </dgm:pt>
    <dgm:pt modelId="{A839C684-1B4C-4572-B60B-2A2C70F85BE9}" type="parTrans" cxnId="{6D2FACD9-AE0A-4E85-9DE3-0EA7B7CFAE60}">
      <dgm:prSet/>
      <dgm:spPr/>
      <dgm:t>
        <a:bodyPr/>
        <a:lstStyle/>
        <a:p>
          <a:pPr rtl="1"/>
          <a:endParaRPr lang="ar-SA"/>
        </a:p>
      </dgm:t>
    </dgm:pt>
    <dgm:pt modelId="{2B18290D-E0BB-4435-B6E1-44D8CF1736D7}" type="sibTrans" cxnId="{6D2FACD9-AE0A-4E85-9DE3-0EA7B7CFAE60}">
      <dgm:prSet/>
      <dgm:spPr/>
      <dgm:t>
        <a:bodyPr/>
        <a:lstStyle/>
        <a:p>
          <a:pPr rtl="1"/>
          <a:endParaRPr lang="ar-SA"/>
        </a:p>
      </dgm:t>
    </dgm:pt>
    <dgm:pt modelId="{B6926E08-EA59-4311-928F-359D6194BC6A}">
      <dgm:prSet custT="1"/>
      <dgm:spPr/>
      <dgm:t>
        <a:bodyPr/>
        <a:lstStyle/>
        <a:p>
          <a:pPr rtl="1"/>
          <a:r>
            <a:rPr lang="en-GB" sz="1600" b="0" dirty="0"/>
            <a:t>Data Splitting</a:t>
          </a:r>
          <a:endParaRPr lang="ar-SA" sz="1600" b="0" dirty="0"/>
        </a:p>
      </dgm:t>
    </dgm:pt>
    <dgm:pt modelId="{245EC837-CF2F-4B95-AA6F-5C0F44B18841}" type="parTrans" cxnId="{4784EB09-90F1-4204-9EEE-C7DFBF06A83A}">
      <dgm:prSet/>
      <dgm:spPr/>
      <dgm:t>
        <a:bodyPr/>
        <a:lstStyle/>
        <a:p>
          <a:pPr rtl="1"/>
          <a:endParaRPr lang="ar-SA"/>
        </a:p>
      </dgm:t>
    </dgm:pt>
    <dgm:pt modelId="{17A931E6-76B2-4D9E-A94A-24D402E53314}" type="sibTrans" cxnId="{4784EB09-90F1-4204-9EEE-C7DFBF06A83A}">
      <dgm:prSet/>
      <dgm:spPr/>
      <dgm:t>
        <a:bodyPr/>
        <a:lstStyle/>
        <a:p>
          <a:pPr rtl="1"/>
          <a:endParaRPr lang="ar-SA"/>
        </a:p>
      </dgm:t>
    </dgm:pt>
    <dgm:pt modelId="{D98C486E-2D51-4914-B276-F4BB24426DAA}">
      <dgm:prSet custT="1"/>
      <dgm:spPr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rtl="0"/>
          <a:r>
            <a:rPr lang="en-US" sz="1600" dirty="0"/>
            <a:t>80%Trainning</a:t>
          </a:r>
          <a:endParaRPr lang="ar-SA" sz="1600" dirty="0"/>
        </a:p>
      </dgm:t>
    </dgm:pt>
    <dgm:pt modelId="{73A0CCFC-2AF6-41B8-BA2A-3F43ADFE0CC5}" type="parTrans" cxnId="{0DDFAD5D-9182-4357-9564-76F61E3BF46C}">
      <dgm:prSet/>
      <dgm:spPr/>
      <dgm:t>
        <a:bodyPr/>
        <a:lstStyle/>
        <a:p>
          <a:pPr rtl="1"/>
          <a:endParaRPr lang="ar-SA"/>
        </a:p>
      </dgm:t>
    </dgm:pt>
    <dgm:pt modelId="{10F4AF8C-7C51-4D37-BE47-ECA66940F3AA}" type="sibTrans" cxnId="{0DDFAD5D-9182-4357-9564-76F61E3BF46C}">
      <dgm:prSet/>
      <dgm:spPr/>
      <dgm:t>
        <a:bodyPr/>
        <a:lstStyle/>
        <a:p>
          <a:pPr rtl="1"/>
          <a:endParaRPr lang="ar-SA"/>
        </a:p>
      </dgm:t>
    </dgm:pt>
    <dgm:pt modelId="{E5D4AAF2-FDC9-4AF1-839D-D3F0E9501C20}">
      <dgm:prSet custT="1"/>
      <dgm:spPr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rtl="0"/>
          <a:r>
            <a:rPr lang="en-US" sz="1600" dirty="0"/>
            <a:t>20% Testing</a:t>
          </a:r>
          <a:endParaRPr lang="ar-SA" sz="1600" dirty="0"/>
        </a:p>
      </dgm:t>
    </dgm:pt>
    <dgm:pt modelId="{C56958FD-BE41-4758-A6BC-0970E57D059F}" type="parTrans" cxnId="{49A7F701-2E08-447A-B184-1453D463F8EB}">
      <dgm:prSet/>
      <dgm:spPr/>
      <dgm:t>
        <a:bodyPr/>
        <a:lstStyle/>
        <a:p>
          <a:pPr rtl="1"/>
          <a:endParaRPr lang="ar-SA"/>
        </a:p>
      </dgm:t>
    </dgm:pt>
    <dgm:pt modelId="{57CF2164-A8FD-4E51-B0A7-42241F3EA7F0}" type="sibTrans" cxnId="{49A7F701-2E08-447A-B184-1453D463F8EB}">
      <dgm:prSet/>
      <dgm:spPr/>
      <dgm:t>
        <a:bodyPr/>
        <a:lstStyle/>
        <a:p>
          <a:pPr rtl="1"/>
          <a:endParaRPr lang="ar-SA"/>
        </a:p>
      </dgm:t>
    </dgm:pt>
    <dgm:pt modelId="{1AC10A7E-DDED-4F51-8120-DE83116D67E2}">
      <dgm:prSet custT="1"/>
      <dgm:spPr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rtl="0"/>
          <a:r>
            <a:rPr lang="en-GB" sz="1600" dirty="0"/>
            <a:t>Model comparison</a:t>
          </a:r>
          <a:endParaRPr lang="ar-SA" sz="1600" dirty="0"/>
        </a:p>
      </dgm:t>
    </dgm:pt>
    <dgm:pt modelId="{C5575B1A-6AD9-46A7-BB6E-57C8E742EE02}" type="sibTrans" cxnId="{EE6D324A-CC32-4853-BBC1-A01A1559BAC3}">
      <dgm:prSet/>
      <dgm:spPr/>
      <dgm:t>
        <a:bodyPr/>
        <a:lstStyle/>
        <a:p>
          <a:pPr rtl="1"/>
          <a:endParaRPr lang="ar-SA"/>
        </a:p>
      </dgm:t>
    </dgm:pt>
    <dgm:pt modelId="{BBC92D5F-0BB4-4258-BCC9-93920DDF588F}" type="parTrans" cxnId="{EE6D324A-CC32-4853-BBC1-A01A1559BAC3}">
      <dgm:prSet/>
      <dgm:spPr/>
      <dgm:t>
        <a:bodyPr/>
        <a:lstStyle/>
        <a:p>
          <a:pPr rtl="1"/>
          <a:endParaRPr lang="ar-SA"/>
        </a:p>
      </dgm:t>
    </dgm:pt>
    <dgm:pt modelId="{09E412EA-EDB1-4FCB-9279-F8909F9A3D23}" type="pres">
      <dgm:prSet presAssocID="{40F8C2A7-383A-4614-8E52-9D6CE2870C40}" presName="linearFlow" presStyleCnt="0">
        <dgm:presLayoutVars>
          <dgm:dir/>
          <dgm:animLvl val="lvl"/>
          <dgm:resizeHandles val="exact"/>
        </dgm:presLayoutVars>
      </dgm:prSet>
      <dgm:spPr/>
    </dgm:pt>
    <dgm:pt modelId="{0D1603D9-CB49-4996-BDA0-3295CB9E27F6}" type="pres">
      <dgm:prSet presAssocID="{86A86022-3D64-4A10-B498-C90DD02197F8}" presName="composite" presStyleCnt="0"/>
      <dgm:spPr/>
    </dgm:pt>
    <dgm:pt modelId="{760B97C1-C4B4-4F92-A531-B9A85949883B}" type="pres">
      <dgm:prSet presAssocID="{86A86022-3D64-4A10-B498-C90DD02197F8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8DDD6A03-370E-4F54-9308-3B57F68BD90C}" type="pres">
      <dgm:prSet presAssocID="{86A86022-3D64-4A10-B498-C90DD02197F8}" presName="descendantText" presStyleLbl="alignAcc1" presStyleIdx="0" presStyleCnt="5">
        <dgm:presLayoutVars>
          <dgm:bulletEnabled val="1"/>
        </dgm:presLayoutVars>
      </dgm:prSet>
      <dgm:spPr/>
    </dgm:pt>
    <dgm:pt modelId="{CCECE071-12D1-4331-870C-6C091B690AC9}" type="pres">
      <dgm:prSet presAssocID="{C1E5B9C0-0F20-404A-8185-E5C45A46BA9B}" presName="sp" presStyleCnt="0"/>
      <dgm:spPr/>
    </dgm:pt>
    <dgm:pt modelId="{1A478685-E948-4409-9E60-6E5D111F8C6C}" type="pres">
      <dgm:prSet presAssocID="{4786829A-41DC-4333-92E9-6CCDAF7BE35D}" presName="composite" presStyleCnt="0"/>
      <dgm:spPr/>
    </dgm:pt>
    <dgm:pt modelId="{0B9D9DAD-B9A5-4741-8E6E-BAEAFABFAA23}" type="pres">
      <dgm:prSet presAssocID="{4786829A-41DC-4333-92E9-6CCDAF7BE35D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BCD2E12A-0D5A-4386-9297-C1FA2B2A8C3E}" type="pres">
      <dgm:prSet presAssocID="{4786829A-41DC-4333-92E9-6CCDAF7BE35D}" presName="descendantText" presStyleLbl="alignAcc1" presStyleIdx="1" presStyleCnt="5">
        <dgm:presLayoutVars>
          <dgm:bulletEnabled val="1"/>
        </dgm:presLayoutVars>
      </dgm:prSet>
      <dgm:spPr/>
    </dgm:pt>
    <dgm:pt modelId="{03901D43-64D6-4CE0-A1D7-A66B2F356687}" type="pres">
      <dgm:prSet presAssocID="{EF9378AB-444A-44A1-A9DD-7D49971338AE}" presName="sp" presStyleCnt="0"/>
      <dgm:spPr/>
    </dgm:pt>
    <dgm:pt modelId="{25FCF2A8-693C-4EEB-ABDB-C9C7AE7174B4}" type="pres">
      <dgm:prSet presAssocID="{B6926E08-EA59-4311-928F-359D6194BC6A}" presName="composite" presStyleCnt="0"/>
      <dgm:spPr/>
    </dgm:pt>
    <dgm:pt modelId="{2B79CF3D-BE3C-408C-89CC-91ECF83CE361}" type="pres">
      <dgm:prSet presAssocID="{B6926E08-EA59-4311-928F-359D6194BC6A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7A97EEE1-9A77-434A-B46E-11CA149DB102}" type="pres">
      <dgm:prSet presAssocID="{B6926E08-EA59-4311-928F-359D6194BC6A}" presName="descendantText" presStyleLbl="alignAcc1" presStyleIdx="2" presStyleCnt="5">
        <dgm:presLayoutVars>
          <dgm:bulletEnabled val="1"/>
        </dgm:presLayoutVars>
      </dgm:prSet>
      <dgm:spPr/>
    </dgm:pt>
    <dgm:pt modelId="{D0C1CF3F-7841-4716-B969-7BC383D82E01}" type="pres">
      <dgm:prSet presAssocID="{17A931E6-76B2-4D9E-A94A-24D402E53314}" presName="sp" presStyleCnt="0"/>
      <dgm:spPr/>
    </dgm:pt>
    <dgm:pt modelId="{4B689C4C-15B8-4F05-B4B4-381FC2464131}" type="pres">
      <dgm:prSet presAssocID="{3178854F-A823-437B-B0E9-FFCB5F3EB0D3}" presName="composite" presStyleCnt="0"/>
      <dgm:spPr/>
    </dgm:pt>
    <dgm:pt modelId="{CC0DD61D-A3B4-4EEB-976B-083A63261BB9}" type="pres">
      <dgm:prSet presAssocID="{3178854F-A823-437B-B0E9-FFCB5F3EB0D3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F16A440C-B8D3-40C6-8888-6BEDDB9E87D1}" type="pres">
      <dgm:prSet presAssocID="{3178854F-A823-437B-B0E9-FFCB5F3EB0D3}" presName="descendantText" presStyleLbl="alignAcc1" presStyleIdx="3" presStyleCnt="5">
        <dgm:presLayoutVars>
          <dgm:bulletEnabled val="1"/>
        </dgm:presLayoutVars>
      </dgm:prSet>
      <dgm:spPr/>
    </dgm:pt>
    <dgm:pt modelId="{19949375-1261-4335-9A7C-06DC7CEC5ECE}" type="pres">
      <dgm:prSet presAssocID="{C8BB4F62-C187-4586-936A-ADEF16EB6272}" presName="sp" presStyleCnt="0"/>
      <dgm:spPr/>
    </dgm:pt>
    <dgm:pt modelId="{4A891EFA-0AAC-41A2-8CDB-8D8B0F3D37C9}" type="pres">
      <dgm:prSet presAssocID="{57F2D581-30D3-4FA6-8337-7A4AAB6B7C9C}" presName="composite" presStyleCnt="0"/>
      <dgm:spPr/>
    </dgm:pt>
    <dgm:pt modelId="{6CA4EED1-9A3D-4F00-B3BD-FACC8C1E44F1}" type="pres">
      <dgm:prSet presAssocID="{57F2D581-30D3-4FA6-8337-7A4AAB6B7C9C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42613759-C79F-4374-8AE2-18D20C6F3D9E}" type="pres">
      <dgm:prSet presAssocID="{57F2D581-30D3-4FA6-8337-7A4AAB6B7C9C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49A7F701-2E08-447A-B184-1453D463F8EB}" srcId="{B6926E08-EA59-4311-928F-359D6194BC6A}" destId="{E5D4AAF2-FDC9-4AF1-839D-D3F0E9501C20}" srcOrd="1" destOrd="0" parTransId="{C56958FD-BE41-4758-A6BC-0970E57D059F}" sibTransId="{57CF2164-A8FD-4E51-B0A7-42241F3EA7F0}"/>
    <dgm:cxn modelId="{4784EB09-90F1-4204-9EEE-C7DFBF06A83A}" srcId="{40F8C2A7-383A-4614-8E52-9D6CE2870C40}" destId="{B6926E08-EA59-4311-928F-359D6194BC6A}" srcOrd="2" destOrd="0" parTransId="{245EC837-CF2F-4B95-AA6F-5C0F44B18841}" sibTransId="{17A931E6-76B2-4D9E-A94A-24D402E53314}"/>
    <dgm:cxn modelId="{7EBEF60B-8B2D-4601-849D-B8F1EDEDF38B}" srcId="{40F8C2A7-383A-4614-8E52-9D6CE2870C40}" destId="{86A86022-3D64-4A10-B498-C90DD02197F8}" srcOrd="0" destOrd="0" parTransId="{BB324CE3-A856-4760-B674-AC93DE9C9C62}" sibTransId="{C1E5B9C0-0F20-404A-8185-E5C45A46BA9B}"/>
    <dgm:cxn modelId="{21E5F811-B18A-4FC5-9A45-6441BB38DFD9}" type="presOf" srcId="{A8EF1C5B-ED4F-431C-8F96-6377D3A658B8}" destId="{BCD2E12A-0D5A-4386-9297-C1FA2B2A8C3E}" srcOrd="0" destOrd="1" presId="urn:microsoft.com/office/officeart/2005/8/layout/chevron2"/>
    <dgm:cxn modelId="{AE305814-7066-4788-9E30-D18DADAD449C}" srcId="{3178854F-A823-437B-B0E9-FFCB5F3EB0D3}" destId="{4E872CB6-6D40-42C2-A552-5A70EF8BDE77}" srcOrd="1" destOrd="0" parTransId="{495621CF-6367-46C7-816C-0C256C6B92C0}" sibTransId="{BC601C3C-C1D9-48B2-AE4F-7365E034FC55}"/>
    <dgm:cxn modelId="{D0028F14-10B6-414D-9CF7-A7C16FE286C6}" srcId="{4786829A-41DC-4333-92E9-6CCDAF7BE35D}" destId="{A8EF1C5B-ED4F-431C-8F96-6377D3A658B8}" srcOrd="1" destOrd="0" parTransId="{72494E6E-B3C5-499D-9BF6-288B972E8843}" sibTransId="{870866A7-783D-433D-939D-40EFD3EBB832}"/>
    <dgm:cxn modelId="{4ACFCE1B-9447-4B0E-A4A6-8196C00A0DBE}" type="presOf" srcId="{74FDE303-C7A4-41AF-9B12-86886069A882}" destId="{F16A440C-B8D3-40C6-8888-6BEDDB9E87D1}" srcOrd="0" destOrd="0" presId="urn:microsoft.com/office/officeart/2005/8/layout/chevron2"/>
    <dgm:cxn modelId="{60127F1C-069F-420D-A68C-6A0CC0FD28DD}" srcId="{4786829A-41DC-4333-92E9-6CCDAF7BE35D}" destId="{8F5F6636-63B0-4487-BEA2-26A750A8A7E7}" srcOrd="2" destOrd="0" parTransId="{CDC1B140-E956-448A-8F40-F100868A72CA}" sibTransId="{0C7C79A2-F74B-4CA1-9BBC-7D7C742B9A45}"/>
    <dgm:cxn modelId="{B099382A-FE6F-4AA9-AC5F-313EA017CE3C}" type="presOf" srcId="{3178854F-A823-437B-B0E9-FFCB5F3EB0D3}" destId="{CC0DD61D-A3B4-4EEB-976B-083A63261BB9}" srcOrd="0" destOrd="0" presId="urn:microsoft.com/office/officeart/2005/8/layout/chevron2"/>
    <dgm:cxn modelId="{42274D2C-5FA6-4D9D-B877-8F0D3571F0C6}" type="presOf" srcId="{86A86022-3D64-4A10-B498-C90DD02197F8}" destId="{760B97C1-C4B4-4F92-A531-B9A85949883B}" srcOrd="0" destOrd="0" presId="urn:microsoft.com/office/officeart/2005/8/layout/chevron2"/>
    <dgm:cxn modelId="{0DDFAD5D-9182-4357-9564-76F61E3BF46C}" srcId="{B6926E08-EA59-4311-928F-359D6194BC6A}" destId="{D98C486E-2D51-4914-B276-F4BB24426DAA}" srcOrd="0" destOrd="0" parTransId="{73A0CCFC-2AF6-41B8-BA2A-3F43ADFE0CC5}" sibTransId="{10F4AF8C-7C51-4D37-BE47-ECA66940F3AA}"/>
    <dgm:cxn modelId="{400B035E-70E5-4172-BDA8-E7DC84C97570}" type="presOf" srcId="{4E872CB6-6D40-42C2-A552-5A70EF8BDE77}" destId="{F16A440C-B8D3-40C6-8888-6BEDDB9E87D1}" srcOrd="0" destOrd="1" presId="urn:microsoft.com/office/officeart/2005/8/layout/chevron2"/>
    <dgm:cxn modelId="{183F0943-A123-4B82-85BD-D01D97642EF4}" type="presOf" srcId="{B98188AC-D235-4448-8750-6FCB6F30FA98}" destId="{42613759-C79F-4374-8AE2-18D20C6F3D9E}" srcOrd="0" destOrd="1" presId="urn:microsoft.com/office/officeart/2005/8/layout/chevron2"/>
    <dgm:cxn modelId="{D5C97565-BB43-4F2A-B411-BEB73BCEB00F}" srcId="{40F8C2A7-383A-4614-8E52-9D6CE2870C40}" destId="{3178854F-A823-437B-B0E9-FFCB5F3EB0D3}" srcOrd="3" destOrd="0" parTransId="{E1CAE890-F62B-4A75-9EBE-004C770A463A}" sibTransId="{C8BB4F62-C187-4586-936A-ADEF16EB6272}"/>
    <dgm:cxn modelId="{8FA6C246-5DBF-468D-BF58-94C7F0EE7138}" type="presOf" srcId="{57F2D581-30D3-4FA6-8337-7A4AAB6B7C9C}" destId="{6CA4EED1-9A3D-4F00-B3BD-FACC8C1E44F1}" srcOrd="0" destOrd="0" presId="urn:microsoft.com/office/officeart/2005/8/layout/chevron2"/>
    <dgm:cxn modelId="{41F8D068-042A-48D9-9B78-C2CFEE90BD47}" type="presOf" srcId="{00152E5F-BB6C-424A-B17E-14FE8E02AFDB}" destId="{BCD2E12A-0D5A-4386-9297-C1FA2B2A8C3E}" srcOrd="0" destOrd="0" presId="urn:microsoft.com/office/officeart/2005/8/layout/chevron2"/>
    <dgm:cxn modelId="{16F3146A-869A-4D0B-810E-62822FF318E1}" srcId="{3178854F-A823-437B-B0E9-FFCB5F3EB0D3}" destId="{7C80A2E8-D056-403B-AACA-815A107D175E}" srcOrd="2" destOrd="0" parTransId="{F8B5D7CB-F682-4388-B133-FF99F67714D9}" sibTransId="{DB2B0B44-605F-4946-92C4-9709BA9C26D0}"/>
    <dgm:cxn modelId="{EE6D324A-CC32-4853-BBC1-A01A1559BAC3}" srcId="{57F2D581-30D3-4FA6-8337-7A4AAB6B7C9C}" destId="{1AC10A7E-DDED-4F51-8120-DE83116D67E2}" srcOrd="2" destOrd="0" parTransId="{BBC92D5F-0BB4-4258-BCC9-93920DDF588F}" sibTransId="{C5575B1A-6AD9-46A7-BB6E-57C8E742EE02}"/>
    <dgm:cxn modelId="{A16C0A76-89C4-45D0-B6B2-29B6B4E6641B}" srcId="{4786829A-41DC-4333-92E9-6CCDAF7BE35D}" destId="{00152E5F-BB6C-424A-B17E-14FE8E02AFDB}" srcOrd="0" destOrd="0" parTransId="{B8D47CA8-FF0B-49CB-974C-8AFE7B741D73}" sibTransId="{0A3DCD42-EB02-4E4D-90CA-40538EA0CA46}"/>
    <dgm:cxn modelId="{AE300B76-58F1-4CF9-8E52-2BCE04ABAE57}" type="presOf" srcId="{8F5F6636-63B0-4487-BEA2-26A750A8A7E7}" destId="{BCD2E12A-0D5A-4386-9297-C1FA2B2A8C3E}" srcOrd="0" destOrd="2" presId="urn:microsoft.com/office/officeart/2005/8/layout/chevron2"/>
    <dgm:cxn modelId="{FFF04359-A74A-4642-A5E5-027D5F94C944}" type="presOf" srcId="{62E5F1C2-AC21-441D-928C-6D2B87C1EA6B}" destId="{8DDD6A03-370E-4F54-9308-3B57F68BD90C}" srcOrd="0" destOrd="0" presId="urn:microsoft.com/office/officeart/2005/8/layout/chevron2"/>
    <dgm:cxn modelId="{031BE07A-A6AC-4409-B316-DE858D1BB664}" srcId="{3178854F-A823-437B-B0E9-FFCB5F3EB0D3}" destId="{74FDE303-C7A4-41AF-9B12-86886069A882}" srcOrd="0" destOrd="0" parTransId="{B616ADCE-5DAD-4115-B504-798E267865DB}" sibTransId="{895F6B3E-30CF-42FE-837C-0D938E51649F}"/>
    <dgm:cxn modelId="{F097ED80-D7E0-4A2C-A112-655DAA0A4986}" type="presOf" srcId="{9BC72079-927C-4B3B-AC54-C27F9B7BE9DB}" destId="{42613759-C79F-4374-8AE2-18D20C6F3D9E}" srcOrd="0" destOrd="0" presId="urn:microsoft.com/office/officeart/2005/8/layout/chevron2"/>
    <dgm:cxn modelId="{26771085-2F3B-4EB8-A4B0-83EFCF33CD53}" srcId="{40F8C2A7-383A-4614-8E52-9D6CE2870C40}" destId="{57F2D581-30D3-4FA6-8337-7A4AAB6B7C9C}" srcOrd="4" destOrd="0" parTransId="{9B9B7C00-50AC-4815-9EF5-30CE77C1AB44}" sibTransId="{6E4DB9B3-074C-41CF-8A4B-EE5E059BDC91}"/>
    <dgm:cxn modelId="{1B9B1B94-D787-4C02-9F63-B29FB7AF6230}" srcId="{86A86022-3D64-4A10-B498-C90DD02197F8}" destId="{62E5F1C2-AC21-441D-928C-6D2B87C1EA6B}" srcOrd="0" destOrd="0" parTransId="{8B5D1175-DFDD-4588-A2E2-FECC919D0C7C}" sibTransId="{1C472121-7381-4699-8369-A97844FC485E}"/>
    <dgm:cxn modelId="{E346AB9D-606F-464A-9089-4FBFB99DA790}" srcId="{40F8C2A7-383A-4614-8E52-9D6CE2870C40}" destId="{4786829A-41DC-4333-92E9-6CCDAF7BE35D}" srcOrd="1" destOrd="0" parTransId="{394D0E3F-70D4-4DC2-AF6A-EDFF4A5B8EAE}" sibTransId="{EF9378AB-444A-44A1-A9DD-7D49971338AE}"/>
    <dgm:cxn modelId="{267B179F-8FAF-4A60-B6B7-710A9DE53A1E}" type="presOf" srcId="{4786829A-41DC-4333-92E9-6CCDAF7BE35D}" destId="{0B9D9DAD-B9A5-4741-8E6E-BAEAFABFAA23}" srcOrd="0" destOrd="0" presId="urn:microsoft.com/office/officeart/2005/8/layout/chevron2"/>
    <dgm:cxn modelId="{1226F0A8-5180-4063-8A18-DEB4C3C52C1D}" srcId="{57F2D581-30D3-4FA6-8337-7A4AAB6B7C9C}" destId="{9BC72079-927C-4B3B-AC54-C27F9B7BE9DB}" srcOrd="0" destOrd="0" parTransId="{90333052-A5C3-47AD-BAE3-06F3AE823150}" sibTransId="{B31C331A-6803-4215-B371-2377B5B1B594}"/>
    <dgm:cxn modelId="{A771A7A9-F307-4A61-87F9-B856D16E06BB}" type="presOf" srcId="{D98C486E-2D51-4914-B276-F4BB24426DAA}" destId="{7A97EEE1-9A77-434A-B46E-11CA149DB102}" srcOrd="0" destOrd="0" presId="urn:microsoft.com/office/officeart/2005/8/layout/chevron2"/>
    <dgm:cxn modelId="{B246B5AA-E303-47BD-8D02-C4D307629D1D}" type="presOf" srcId="{E5D4AAF2-FDC9-4AF1-839D-D3F0E9501C20}" destId="{7A97EEE1-9A77-434A-B46E-11CA149DB102}" srcOrd="0" destOrd="1" presId="urn:microsoft.com/office/officeart/2005/8/layout/chevron2"/>
    <dgm:cxn modelId="{FB7DA6B4-CB4C-4A24-9C90-8FCCBEFFBAC0}" type="presOf" srcId="{B6926E08-EA59-4311-928F-359D6194BC6A}" destId="{2B79CF3D-BE3C-408C-89CC-91ECF83CE361}" srcOrd="0" destOrd="0" presId="urn:microsoft.com/office/officeart/2005/8/layout/chevron2"/>
    <dgm:cxn modelId="{4EDA3BB6-2EAD-4AAC-91D0-B6182E7FB56E}" type="presOf" srcId="{7F91DFED-91D2-4E46-A797-3326FA13D2E5}" destId="{8DDD6A03-370E-4F54-9308-3B57F68BD90C}" srcOrd="0" destOrd="1" presId="urn:microsoft.com/office/officeart/2005/8/layout/chevron2"/>
    <dgm:cxn modelId="{0EA653C6-4A00-4910-8E3F-E3E0EB5E0C48}" type="presOf" srcId="{7C80A2E8-D056-403B-AACA-815A107D175E}" destId="{F16A440C-B8D3-40C6-8888-6BEDDB9E87D1}" srcOrd="0" destOrd="2" presId="urn:microsoft.com/office/officeart/2005/8/layout/chevron2"/>
    <dgm:cxn modelId="{6D2FACD9-AE0A-4E85-9DE3-0EA7B7CFAE60}" srcId="{57F2D581-30D3-4FA6-8337-7A4AAB6B7C9C}" destId="{B98188AC-D235-4448-8750-6FCB6F30FA98}" srcOrd="1" destOrd="0" parTransId="{A839C684-1B4C-4572-B60B-2A2C70F85BE9}" sibTransId="{2B18290D-E0BB-4435-B6E1-44D8CF1736D7}"/>
    <dgm:cxn modelId="{418DABDA-3DE8-4020-B709-E343AD511CF1}" type="presOf" srcId="{1AC10A7E-DDED-4F51-8120-DE83116D67E2}" destId="{42613759-C79F-4374-8AE2-18D20C6F3D9E}" srcOrd="0" destOrd="2" presId="urn:microsoft.com/office/officeart/2005/8/layout/chevron2"/>
    <dgm:cxn modelId="{CD4625DF-DE9C-4F87-8DCC-B6AE7519F11D}" type="presOf" srcId="{40F8C2A7-383A-4614-8E52-9D6CE2870C40}" destId="{09E412EA-EDB1-4FCB-9279-F8909F9A3D23}" srcOrd="0" destOrd="0" presId="urn:microsoft.com/office/officeart/2005/8/layout/chevron2"/>
    <dgm:cxn modelId="{166640E1-8F7B-455F-8941-AF9B178AE5CD}" srcId="{86A86022-3D64-4A10-B498-C90DD02197F8}" destId="{7F91DFED-91D2-4E46-A797-3326FA13D2E5}" srcOrd="1" destOrd="0" parTransId="{75D13624-D844-4EB3-9A5F-FCE21690C1CA}" sibTransId="{3EBFE48C-F248-414B-AABA-3BFE7A25E75C}"/>
    <dgm:cxn modelId="{7F62C1FB-89A6-4CA5-9D88-1FDA07175AC5}" type="presParOf" srcId="{09E412EA-EDB1-4FCB-9279-F8909F9A3D23}" destId="{0D1603D9-CB49-4996-BDA0-3295CB9E27F6}" srcOrd="0" destOrd="0" presId="urn:microsoft.com/office/officeart/2005/8/layout/chevron2"/>
    <dgm:cxn modelId="{93522F8E-5BD2-4C42-B462-3CE0024B91CE}" type="presParOf" srcId="{0D1603D9-CB49-4996-BDA0-3295CB9E27F6}" destId="{760B97C1-C4B4-4F92-A531-B9A85949883B}" srcOrd="0" destOrd="0" presId="urn:microsoft.com/office/officeart/2005/8/layout/chevron2"/>
    <dgm:cxn modelId="{A585F6BC-1AA8-4F64-B55A-82F553871CFC}" type="presParOf" srcId="{0D1603D9-CB49-4996-BDA0-3295CB9E27F6}" destId="{8DDD6A03-370E-4F54-9308-3B57F68BD90C}" srcOrd="1" destOrd="0" presId="urn:microsoft.com/office/officeart/2005/8/layout/chevron2"/>
    <dgm:cxn modelId="{A4F33E0C-DF98-446D-B22B-45C688A4474E}" type="presParOf" srcId="{09E412EA-EDB1-4FCB-9279-F8909F9A3D23}" destId="{CCECE071-12D1-4331-870C-6C091B690AC9}" srcOrd="1" destOrd="0" presId="urn:microsoft.com/office/officeart/2005/8/layout/chevron2"/>
    <dgm:cxn modelId="{DA702DCC-2ED9-494A-AE26-8FE886E800D3}" type="presParOf" srcId="{09E412EA-EDB1-4FCB-9279-F8909F9A3D23}" destId="{1A478685-E948-4409-9E60-6E5D111F8C6C}" srcOrd="2" destOrd="0" presId="urn:microsoft.com/office/officeart/2005/8/layout/chevron2"/>
    <dgm:cxn modelId="{B8866553-2CEC-49AE-B959-561420D2CE4F}" type="presParOf" srcId="{1A478685-E948-4409-9E60-6E5D111F8C6C}" destId="{0B9D9DAD-B9A5-4741-8E6E-BAEAFABFAA23}" srcOrd="0" destOrd="0" presId="urn:microsoft.com/office/officeart/2005/8/layout/chevron2"/>
    <dgm:cxn modelId="{FBB5E34A-DCEF-4F4C-B76D-2AEB7E1656AC}" type="presParOf" srcId="{1A478685-E948-4409-9E60-6E5D111F8C6C}" destId="{BCD2E12A-0D5A-4386-9297-C1FA2B2A8C3E}" srcOrd="1" destOrd="0" presId="urn:microsoft.com/office/officeart/2005/8/layout/chevron2"/>
    <dgm:cxn modelId="{D846691A-9EEF-4433-870A-C9670197CB32}" type="presParOf" srcId="{09E412EA-EDB1-4FCB-9279-F8909F9A3D23}" destId="{03901D43-64D6-4CE0-A1D7-A66B2F356687}" srcOrd="3" destOrd="0" presId="urn:microsoft.com/office/officeart/2005/8/layout/chevron2"/>
    <dgm:cxn modelId="{A26BC59E-23B0-41C9-83A5-2C52547E0685}" type="presParOf" srcId="{09E412EA-EDB1-4FCB-9279-F8909F9A3D23}" destId="{25FCF2A8-693C-4EEB-ABDB-C9C7AE7174B4}" srcOrd="4" destOrd="0" presId="urn:microsoft.com/office/officeart/2005/8/layout/chevron2"/>
    <dgm:cxn modelId="{9DC15D96-0B95-469D-B1FE-7B5EB4D59487}" type="presParOf" srcId="{25FCF2A8-693C-4EEB-ABDB-C9C7AE7174B4}" destId="{2B79CF3D-BE3C-408C-89CC-91ECF83CE361}" srcOrd="0" destOrd="0" presId="urn:microsoft.com/office/officeart/2005/8/layout/chevron2"/>
    <dgm:cxn modelId="{69035A4A-42E0-45FB-9EAF-4364C5868E75}" type="presParOf" srcId="{25FCF2A8-693C-4EEB-ABDB-C9C7AE7174B4}" destId="{7A97EEE1-9A77-434A-B46E-11CA149DB102}" srcOrd="1" destOrd="0" presId="urn:microsoft.com/office/officeart/2005/8/layout/chevron2"/>
    <dgm:cxn modelId="{5BB77849-1B57-4983-A1A5-477155BA0BF5}" type="presParOf" srcId="{09E412EA-EDB1-4FCB-9279-F8909F9A3D23}" destId="{D0C1CF3F-7841-4716-B969-7BC383D82E01}" srcOrd="5" destOrd="0" presId="urn:microsoft.com/office/officeart/2005/8/layout/chevron2"/>
    <dgm:cxn modelId="{C08A31FA-264A-4FFA-90F5-304444B58B56}" type="presParOf" srcId="{09E412EA-EDB1-4FCB-9279-F8909F9A3D23}" destId="{4B689C4C-15B8-4F05-B4B4-381FC2464131}" srcOrd="6" destOrd="0" presId="urn:microsoft.com/office/officeart/2005/8/layout/chevron2"/>
    <dgm:cxn modelId="{A1C9CE0E-E9B0-436E-A4EE-05F9BD8DFCB0}" type="presParOf" srcId="{4B689C4C-15B8-4F05-B4B4-381FC2464131}" destId="{CC0DD61D-A3B4-4EEB-976B-083A63261BB9}" srcOrd="0" destOrd="0" presId="urn:microsoft.com/office/officeart/2005/8/layout/chevron2"/>
    <dgm:cxn modelId="{BE868C17-D9EB-477D-8E86-539458DD6864}" type="presParOf" srcId="{4B689C4C-15B8-4F05-B4B4-381FC2464131}" destId="{F16A440C-B8D3-40C6-8888-6BEDDB9E87D1}" srcOrd="1" destOrd="0" presId="urn:microsoft.com/office/officeart/2005/8/layout/chevron2"/>
    <dgm:cxn modelId="{2E8158B0-E474-42D4-8219-F8A2A0122C52}" type="presParOf" srcId="{09E412EA-EDB1-4FCB-9279-F8909F9A3D23}" destId="{19949375-1261-4335-9A7C-06DC7CEC5ECE}" srcOrd="7" destOrd="0" presId="urn:microsoft.com/office/officeart/2005/8/layout/chevron2"/>
    <dgm:cxn modelId="{46FADFFD-11B4-493E-9A04-CF3EE6309347}" type="presParOf" srcId="{09E412EA-EDB1-4FCB-9279-F8909F9A3D23}" destId="{4A891EFA-0AAC-41A2-8CDB-8D8B0F3D37C9}" srcOrd="8" destOrd="0" presId="urn:microsoft.com/office/officeart/2005/8/layout/chevron2"/>
    <dgm:cxn modelId="{2400D272-C350-4636-AA73-41A72DBCBB87}" type="presParOf" srcId="{4A891EFA-0AAC-41A2-8CDB-8D8B0F3D37C9}" destId="{6CA4EED1-9A3D-4F00-B3BD-FACC8C1E44F1}" srcOrd="0" destOrd="0" presId="urn:microsoft.com/office/officeart/2005/8/layout/chevron2"/>
    <dgm:cxn modelId="{5EFBA4CA-82E0-400F-B3E4-2BE5D3D14F36}" type="presParOf" srcId="{4A891EFA-0AAC-41A2-8CDB-8D8B0F3D37C9}" destId="{42613759-C79F-4374-8AE2-18D20C6F3D9E}" srcOrd="1" destOrd="0" presId="urn:microsoft.com/office/officeart/2005/8/layout/chevron2"/>
  </dgm:cxnLst>
  <dgm:bg>
    <a:effectLst>
      <a:glow rad="63500">
        <a:schemeClr val="accent1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0B97C1-C4B4-4F92-A531-B9A85949883B}">
      <dsp:nvSpPr>
        <dsp:cNvPr id="0" name=""/>
        <dsp:cNvSpPr/>
      </dsp:nvSpPr>
      <dsp:spPr>
        <a:xfrm rot="5400000">
          <a:off x="-199701" y="205988"/>
          <a:ext cx="1331340" cy="93193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Data Sources</a:t>
          </a:r>
          <a:endParaRPr lang="ar-SA" sz="1600" kern="1200" dirty="0"/>
        </a:p>
      </dsp:txBody>
      <dsp:txXfrm rot="-5400000">
        <a:off x="0" y="472256"/>
        <a:ext cx="931938" cy="399402"/>
      </dsp:txXfrm>
    </dsp:sp>
    <dsp:sp modelId="{8DDD6A03-370E-4F54-9308-3B57F68BD90C}">
      <dsp:nvSpPr>
        <dsp:cNvPr id="0" name=""/>
        <dsp:cNvSpPr/>
      </dsp:nvSpPr>
      <dsp:spPr>
        <a:xfrm rot="5400000">
          <a:off x="3394265" y="-2456040"/>
          <a:ext cx="865826" cy="57904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Water Level Sensors</a:t>
          </a:r>
          <a:endParaRPr lang="ar-SA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Flow Sensors(m³/h)</a:t>
          </a:r>
          <a:endParaRPr lang="ar-SA" sz="1600" kern="1200" dirty="0"/>
        </a:p>
      </dsp:txBody>
      <dsp:txXfrm rot="-5400000">
        <a:off x="931938" y="48553"/>
        <a:ext cx="5748214" cy="781294"/>
      </dsp:txXfrm>
    </dsp:sp>
    <dsp:sp modelId="{0B9D9DAD-B9A5-4741-8E6E-BAEAFABFAA23}">
      <dsp:nvSpPr>
        <dsp:cNvPr id="0" name=""/>
        <dsp:cNvSpPr/>
      </dsp:nvSpPr>
      <dsp:spPr>
        <a:xfrm rot="5400000">
          <a:off x="-199701" y="1422484"/>
          <a:ext cx="1331340" cy="93193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Data Cleaning</a:t>
          </a:r>
          <a:endParaRPr lang="ar-SA" sz="1600" kern="1200" dirty="0"/>
        </a:p>
      </dsp:txBody>
      <dsp:txXfrm rot="-5400000">
        <a:off x="0" y="1688752"/>
        <a:ext cx="931938" cy="399402"/>
      </dsp:txXfrm>
    </dsp:sp>
    <dsp:sp modelId="{BCD2E12A-0D5A-4386-9297-C1FA2B2A8C3E}">
      <dsp:nvSpPr>
        <dsp:cNvPr id="0" name=""/>
        <dsp:cNvSpPr/>
      </dsp:nvSpPr>
      <dsp:spPr>
        <a:xfrm rot="5400000">
          <a:off x="3394493" y="-1239771"/>
          <a:ext cx="865371" cy="57904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Data cleaning (handling missing and outlier values)</a:t>
          </a:r>
          <a:endParaRPr lang="ar-SA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Unit conversion (L/s ➝ m³/h)</a:t>
          </a:r>
          <a:endParaRPr lang="ar-SA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Feature Engineering</a:t>
          </a:r>
          <a:endParaRPr lang="ar-SA" sz="1600" kern="1200" dirty="0"/>
        </a:p>
      </dsp:txBody>
      <dsp:txXfrm rot="-5400000">
        <a:off x="931939" y="1265027"/>
        <a:ext cx="5748236" cy="780883"/>
      </dsp:txXfrm>
    </dsp:sp>
    <dsp:sp modelId="{2B79CF3D-BE3C-408C-89CC-91ECF83CE361}">
      <dsp:nvSpPr>
        <dsp:cNvPr id="0" name=""/>
        <dsp:cNvSpPr/>
      </dsp:nvSpPr>
      <dsp:spPr>
        <a:xfrm rot="5400000">
          <a:off x="-199701" y="2638979"/>
          <a:ext cx="1331340" cy="93193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/>
            <a:t>Data Splitting</a:t>
          </a:r>
          <a:endParaRPr lang="ar-SA" sz="1600" b="0" kern="1200" dirty="0"/>
        </a:p>
      </dsp:txBody>
      <dsp:txXfrm rot="-5400000">
        <a:off x="0" y="2905247"/>
        <a:ext cx="931938" cy="399402"/>
      </dsp:txXfrm>
    </dsp:sp>
    <dsp:sp modelId="{7A97EEE1-9A77-434A-B46E-11CA149DB102}">
      <dsp:nvSpPr>
        <dsp:cNvPr id="0" name=""/>
        <dsp:cNvSpPr/>
      </dsp:nvSpPr>
      <dsp:spPr>
        <a:xfrm rot="5400000">
          <a:off x="3394493" y="-23275"/>
          <a:ext cx="865371" cy="57904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80%Trainning</a:t>
          </a:r>
          <a:endParaRPr lang="ar-SA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20% Testing</a:t>
          </a:r>
          <a:endParaRPr lang="ar-SA" sz="1600" kern="1200" dirty="0"/>
        </a:p>
      </dsp:txBody>
      <dsp:txXfrm rot="-5400000">
        <a:off x="931939" y="2481523"/>
        <a:ext cx="5748236" cy="780883"/>
      </dsp:txXfrm>
    </dsp:sp>
    <dsp:sp modelId="{CC0DD61D-A3B4-4EEB-976B-083A63261BB9}">
      <dsp:nvSpPr>
        <dsp:cNvPr id="0" name=""/>
        <dsp:cNvSpPr/>
      </dsp:nvSpPr>
      <dsp:spPr>
        <a:xfrm rot="5400000">
          <a:off x="-199701" y="3855475"/>
          <a:ext cx="1331340" cy="93193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Modeling Layer</a:t>
          </a:r>
          <a:endParaRPr lang="ar-SA" sz="1600" kern="1200" dirty="0"/>
        </a:p>
      </dsp:txBody>
      <dsp:txXfrm rot="-5400000">
        <a:off x="0" y="4121743"/>
        <a:ext cx="931938" cy="399402"/>
      </dsp:txXfrm>
    </dsp:sp>
    <dsp:sp modelId="{F16A440C-B8D3-40C6-8888-6BEDDB9E87D1}">
      <dsp:nvSpPr>
        <dsp:cNvPr id="0" name=""/>
        <dsp:cNvSpPr/>
      </dsp:nvSpPr>
      <dsp:spPr>
        <a:xfrm rot="5400000">
          <a:off x="3394493" y="1193219"/>
          <a:ext cx="865371" cy="57904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Linear Regression (Baseline)</a:t>
          </a:r>
          <a:endParaRPr lang="ar-SA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Random Forest</a:t>
          </a:r>
          <a:endParaRPr lang="ar-SA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 err="1"/>
            <a:t>XGBoost</a:t>
          </a:r>
          <a:endParaRPr lang="ar-SA" sz="1600" kern="1200" dirty="0"/>
        </a:p>
      </dsp:txBody>
      <dsp:txXfrm rot="-5400000">
        <a:off x="931939" y="3698017"/>
        <a:ext cx="5748236" cy="780883"/>
      </dsp:txXfrm>
    </dsp:sp>
    <dsp:sp modelId="{6CA4EED1-9A3D-4F00-B3BD-FACC8C1E44F1}">
      <dsp:nvSpPr>
        <dsp:cNvPr id="0" name=""/>
        <dsp:cNvSpPr/>
      </dsp:nvSpPr>
      <dsp:spPr>
        <a:xfrm rot="5400000">
          <a:off x="-199701" y="5071971"/>
          <a:ext cx="1331340" cy="93193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Evaluation</a:t>
          </a:r>
          <a:endParaRPr lang="ar-SA" sz="1600" kern="1200" dirty="0">
            <a:solidFill>
              <a:prstClr val="white"/>
            </a:solidFill>
            <a:latin typeface="Calibri" panose="020F0502020204030204"/>
            <a:ea typeface="+mn-ea"/>
            <a:cs typeface="+mn-cs"/>
          </a:endParaRPr>
        </a:p>
      </dsp:txBody>
      <dsp:txXfrm rot="-5400000">
        <a:off x="0" y="5338239"/>
        <a:ext cx="931938" cy="399402"/>
      </dsp:txXfrm>
    </dsp:sp>
    <dsp:sp modelId="{42613759-C79F-4374-8AE2-18D20C6F3D9E}">
      <dsp:nvSpPr>
        <dsp:cNvPr id="0" name=""/>
        <dsp:cNvSpPr/>
      </dsp:nvSpPr>
      <dsp:spPr>
        <a:xfrm rot="5400000">
          <a:off x="3394493" y="2409715"/>
          <a:ext cx="865371" cy="57904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R² Score</a:t>
          </a:r>
          <a:endParaRPr lang="ar-SA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MAE, RMSE</a:t>
          </a:r>
          <a:endParaRPr lang="ar-SA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Model comparison</a:t>
          </a:r>
          <a:endParaRPr lang="ar-SA" sz="1600" kern="1200" dirty="0"/>
        </a:p>
      </dsp:txBody>
      <dsp:txXfrm rot="-5400000">
        <a:off x="931939" y="4914513"/>
        <a:ext cx="5748236" cy="7808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7500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01215" y="1560942"/>
            <a:ext cx="10427971" cy="3011056"/>
          </a:xfrm>
        </p:spPr>
        <p:txBody>
          <a:bodyPr anchor="b">
            <a:normAutofit/>
          </a:bodyPr>
          <a:lstStyle>
            <a:lvl1pPr algn="ctr">
              <a:defRPr sz="576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01215" y="4663441"/>
            <a:ext cx="10427971" cy="1645919"/>
          </a:xfrm>
        </p:spPr>
        <p:txBody>
          <a:bodyPr>
            <a:normAutofit/>
          </a:bodyPr>
          <a:lstStyle>
            <a:lvl1pPr marL="0" indent="0" algn="ctr">
              <a:buNone/>
              <a:defRPr sz="2640">
                <a:solidFill>
                  <a:schemeClr val="bg1">
                    <a:lumMod val="50000"/>
                  </a:schemeClr>
                </a:solidFill>
              </a:defRPr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64074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1096529" y="2840511"/>
            <a:ext cx="12436591" cy="4108928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68877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29" y="994276"/>
            <a:ext cx="12422102" cy="3284183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529" y="4388949"/>
            <a:ext cx="12422102" cy="164182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78884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096531" y="742221"/>
            <a:ext cx="12437341" cy="1915412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1096529" y="2840511"/>
            <a:ext cx="6127231" cy="4108928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7406640" y="2840511"/>
            <a:ext cx="6126480" cy="4108928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138502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096531" y="742221"/>
            <a:ext cx="12437341" cy="1915412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5594" y="2845222"/>
            <a:ext cx="5848169" cy="815993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312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1096530" y="3661215"/>
            <a:ext cx="6127232" cy="3288224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75708" y="2845222"/>
            <a:ext cx="5858165" cy="815993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312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7406641" y="3661215"/>
            <a:ext cx="6126481" cy="3288224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378764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544189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44324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30" y="731520"/>
            <a:ext cx="4722826" cy="2427902"/>
          </a:xfrm>
        </p:spPr>
        <p:txBody>
          <a:bodyPr anchor="b"/>
          <a:lstStyle>
            <a:lvl1pPr algn="ctr">
              <a:defRPr sz="384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6093675" y="731521"/>
            <a:ext cx="7440196" cy="6217919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29" y="3159422"/>
            <a:ext cx="4722827" cy="3790018"/>
          </a:xfrm>
        </p:spPr>
        <p:txBody>
          <a:bodyPr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480068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29" y="731520"/>
            <a:ext cx="7121963" cy="2427905"/>
          </a:xfrm>
        </p:spPr>
        <p:txBody>
          <a:bodyPr anchor="b"/>
          <a:lstStyle>
            <a:lvl1pPr algn="ctr">
              <a:defRPr sz="384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909763" y="731521"/>
            <a:ext cx="3906430" cy="621792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53" y="3159423"/>
            <a:ext cx="7121939" cy="3790016"/>
          </a:xfrm>
        </p:spPr>
        <p:txBody>
          <a:bodyPr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62468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رة بانورامي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53" y="5147249"/>
            <a:ext cx="12437318" cy="973932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421693" y="837913"/>
            <a:ext cx="11787038" cy="3856963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29" y="6130474"/>
            <a:ext cx="12437342" cy="818966"/>
          </a:xfrm>
        </p:spPr>
        <p:txBody>
          <a:bodyPr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40293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29" y="731519"/>
            <a:ext cx="12437342" cy="4112694"/>
          </a:xfrm>
        </p:spPr>
        <p:txBody>
          <a:bodyPr anchor="ctr"/>
          <a:lstStyle>
            <a:lvl1pPr algn="ctr">
              <a:defRPr sz="384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30" y="5045785"/>
            <a:ext cx="12437342" cy="1903656"/>
          </a:xfrm>
        </p:spPr>
        <p:txBody>
          <a:bodyPr anchor="ctr"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21051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455" y="731520"/>
            <a:ext cx="11163302" cy="3591485"/>
          </a:xfrm>
        </p:spPr>
        <p:txBody>
          <a:bodyPr anchor="ctr"/>
          <a:lstStyle>
            <a:lvl1pPr>
              <a:defRPr sz="384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2064773" y="4332038"/>
            <a:ext cx="10502759" cy="713746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29" y="5247356"/>
            <a:ext cx="12437342" cy="1705264"/>
          </a:xfrm>
        </p:spPr>
        <p:txBody>
          <a:bodyPr anchor="ctr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201786" y="904999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96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669070" y="3592294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96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2651333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30" y="2566466"/>
            <a:ext cx="12437342" cy="3014202"/>
          </a:xfrm>
        </p:spPr>
        <p:txBody>
          <a:bodyPr anchor="b"/>
          <a:lstStyle>
            <a:lvl1pPr algn="ctr">
              <a:defRPr sz="384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30" y="5594802"/>
            <a:ext cx="12437342" cy="1368773"/>
          </a:xfrm>
        </p:spPr>
        <p:txBody>
          <a:bodyPr anchor="t"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932978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أعمد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096529" y="731520"/>
            <a:ext cx="12437342" cy="192611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96529" y="2840512"/>
            <a:ext cx="3958771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88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96529" y="3532027"/>
            <a:ext cx="3958771" cy="3417414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42868" y="2840512"/>
            <a:ext cx="3949825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88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5329618" y="3532027"/>
            <a:ext cx="3964021" cy="3417414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9567957" y="2840512"/>
            <a:ext cx="3965914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88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9567957" y="3532027"/>
            <a:ext cx="3965914" cy="3417414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321250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أعمدة صو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096529" y="732927"/>
            <a:ext cx="12437342" cy="1924706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096529" y="5045784"/>
            <a:ext cx="3955691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64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6529" y="2840512"/>
            <a:ext cx="3955691" cy="18288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096529" y="5737298"/>
            <a:ext cx="3955691" cy="1212142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31311" y="5045784"/>
            <a:ext cx="3962194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64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5329618" y="2840512"/>
            <a:ext cx="3964022" cy="18288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5329618" y="5737297"/>
            <a:ext cx="3964022" cy="1212143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9567958" y="5045784"/>
            <a:ext cx="3960817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64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9567957" y="2840512"/>
            <a:ext cx="3965914" cy="18288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9567808" y="5737294"/>
            <a:ext cx="3966064" cy="1212145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61996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1096530" y="2840512"/>
            <a:ext cx="12437342" cy="4108928"/>
          </a:xfrm>
        </p:spPr>
        <p:txBody>
          <a:bodyPr vert="eaVert"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1462769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9880" y="731522"/>
            <a:ext cx="3063991" cy="621791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1096530" y="731522"/>
            <a:ext cx="9190469" cy="6217919"/>
          </a:xfrm>
        </p:spPr>
        <p:txBody>
          <a:bodyPr vert="eaVert"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660448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78818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2846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2834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07985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24925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6426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8088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6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4630404" cy="822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531" y="742221"/>
            <a:ext cx="12437341" cy="19154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530" y="2840512"/>
            <a:ext cx="12437342" cy="4108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14484" y="705993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6530" y="7059931"/>
            <a:ext cx="8007464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616814" y="7059931"/>
            <a:ext cx="917058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91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  <p:sldLayoutId id="2147483941" r:id="rId12"/>
    <p:sldLayoutId id="2147483942" r:id="rId13"/>
    <p:sldLayoutId id="2147483943" r:id="rId14"/>
    <p:sldLayoutId id="2147483944" r:id="rId15"/>
    <p:sldLayoutId id="2147483945" r:id="rId16"/>
    <p:sldLayoutId id="2147483946" r:id="rId17"/>
    <p:sldLayoutId id="2147483947" r:id="rId18"/>
    <p:sldLayoutId id="2147483948" r:id="rId19"/>
    <p:sldLayoutId id="2147483949" r:id="rId20"/>
    <p:sldLayoutId id="2147483950" r:id="rId21"/>
    <p:sldLayoutId id="2147483951" r:id="rId22"/>
    <p:sldLayoutId id="2147483952" r:id="rId23"/>
    <p:sldLayoutId id="2147483953" r:id="rId24"/>
  </p:sldLayoutIdLst>
  <p:hf sldNum="0" hdr="0" ftr="0" dt="0"/>
  <p:txStyles>
    <p:titleStyle>
      <a:lvl1pPr algn="ctr" defTabSz="1097280" rtl="1" eaLnBrk="1" latinLnBrk="0" hangingPunct="1">
        <a:lnSpc>
          <a:spcPct val="90000"/>
        </a:lnSpc>
        <a:spcBef>
          <a:spcPct val="0"/>
        </a:spcBef>
        <a:buNone/>
        <a:defRPr sz="432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defTabSz="1097280" rtl="1" eaLnBrk="1" latinLnBrk="0" hangingPunct="1">
        <a:lnSpc>
          <a:spcPct val="120000"/>
        </a:lnSpc>
        <a:spcBef>
          <a:spcPts val="1200"/>
        </a:spcBef>
        <a:buClr>
          <a:schemeClr val="tx1"/>
        </a:buClr>
        <a:buFont typeface="Arial" panose="020B0604020202020204" pitchFamily="34" charset="0"/>
        <a:buChar char="•"/>
        <a:defRPr sz="2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822960" indent="-274320" algn="r" defTabSz="1097280" rtl="1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216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371600" indent="-274320" algn="r" defTabSz="1097280" rtl="1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92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920240" indent="-274320" algn="r" defTabSz="1097280" rtl="1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468880" indent="-274320" algn="r" defTabSz="1097280" rtl="1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3017520" indent="-274320" algn="r" defTabSz="1097280" rtl="1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566160" indent="-274320" algn="r" defTabSz="1097280" rtl="1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4114800" indent="-274320" algn="r" defTabSz="1097280" rtl="1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663440" indent="-274320" algn="r" defTabSz="1097280" rtl="1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1097280" rtl="1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r" defTabSz="1097280" rtl="1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r" defTabSz="1097280" rtl="1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r" defTabSz="1097280" rtl="1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r" defTabSz="1097280" rtl="1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r" defTabSz="1097280" rtl="1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r" defTabSz="1097280" rtl="1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r" defTabSz="1097280" rtl="1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r" defTabSz="1097280" rtl="1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2656063" y="3205551"/>
            <a:ext cx="9070716" cy="33290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rtl="0"/>
            <a:r>
              <a:rPr lang="en-US" sz="3600" b="1" dirty="0">
                <a:solidFill>
                  <a:srgbClr val="1F1E1E"/>
                </a:solidFill>
                <a:latin typeface="Arial" panose="020B0604020202020204" pitchFamily="34" charset="0"/>
                <a:ea typeface="Sora Semi Bold" pitchFamily="34" charset="-122"/>
                <a:cs typeface="Arial" panose="020B0604020202020204" pitchFamily="34" charset="0"/>
              </a:rPr>
              <a:t>Prediction of Water Tank Depletion</a:t>
            </a:r>
          </a:p>
          <a:p>
            <a:pPr algn="ctr" rtl="0"/>
            <a:endParaRPr lang="en-US" sz="4000" b="1" dirty="0">
              <a:solidFill>
                <a:srgbClr val="1F1E1E"/>
              </a:solidFill>
              <a:latin typeface="Arial" panose="020B0604020202020204" pitchFamily="34" charset="0"/>
              <a:ea typeface="Sora Semi Bold" pitchFamily="34" charset="-122"/>
              <a:cs typeface="Arial" panose="020B0604020202020204" pitchFamily="34" charset="0"/>
            </a:endParaRPr>
          </a:p>
          <a:p>
            <a:pPr algn="ctr" rt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Prepared By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rtl="0"/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Name:Waleed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Alfaifi			ID No.: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243001139</a:t>
            </a:r>
          </a:p>
          <a:p>
            <a:pPr algn="ctr" rtl="0"/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rtl="0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rtl="0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rt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Supervisor Name: Dr. Khalid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Eskaf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 rtl="0">
              <a:lnSpc>
                <a:spcPts val="5600"/>
              </a:lnSpc>
              <a:buNone/>
            </a:pP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6244709" y="6384250"/>
            <a:ext cx="7627382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endParaRPr lang="en-US" sz="1700" dirty="0"/>
          </a:p>
        </p:txBody>
      </p:sp>
      <p:pic>
        <p:nvPicPr>
          <p:cNvPr id="8" name="Picture 1" descr="D:\Midocean University\Logo and templates 2-2025\logo-midocean.png">
            <a:extLst>
              <a:ext uri="{FF2B5EF4-FFF2-40B4-BE49-F238E27FC236}">
                <a16:creationId xmlns:a16="http://schemas.microsoft.com/office/drawing/2014/main" id="{EEF292D9-A9AF-4FFF-9D05-D9C9DDB5192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987" y="-1386135"/>
            <a:ext cx="5603558" cy="58618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234315" y="358615"/>
            <a:ext cx="7837646" cy="12277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 Statement &amp; Introduction</a:t>
            </a:r>
          </a:p>
        </p:txBody>
      </p:sp>
      <p:sp>
        <p:nvSpPr>
          <p:cNvPr id="7" name="Text 4"/>
          <p:cNvSpPr/>
          <p:nvPr/>
        </p:nvSpPr>
        <p:spPr>
          <a:xfrm>
            <a:off x="744617" y="5348582"/>
            <a:ext cx="7327344" cy="41033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rtl="0">
              <a:lnSpc>
                <a:spcPts val="2350"/>
              </a:lnSpc>
            </a:pPr>
            <a:endParaRPr lang="en-US" sz="1450" dirty="0"/>
          </a:p>
          <a:p>
            <a:pPr algn="l" rtl="0">
              <a:lnSpc>
                <a:spcPts val="2350"/>
              </a:lnSpc>
            </a:pPr>
            <a:endParaRPr lang="en-US" sz="1450" dirty="0"/>
          </a:p>
        </p:txBody>
      </p:sp>
      <p:sp>
        <p:nvSpPr>
          <p:cNvPr id="18" name="Text 15"/>
          <p:cNvSpPr/>
          <p:nvPr/>
        </p:nvSpPr>
        <p:spPr>
          <a:xfrm>
            <a:off x="954048" y="6643211"/>
            <a:ext cx="2455545" cy="3068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endParaRPr lang="en-US" sz="1900" dirty="0"/>
          </a:p>
        </p:txBody>
      </p:sp>
      <p:pic>
        <p:nvPicPr>
          <p:cNvPr id="21" name="صورة 20">
            <a:extLst>
              <a:ext uri="{FF2B5EF4-FFF2-40B4-BE49-F238E27FC236}">
                <a16:creationId xmlns:a16="http://schemas.microsoft.com/office/drawing/2014/main" id="{DCF9990F-15BE-413A-A2ED-E84CA4A656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2295" y="358615"/>
            <a:ext cx="6789247" cy="7740356"/>
          </a:xfrm>
          <a:prstGeom prst="rect">
            <a:avLst/>
          </a:prstGeom>
          <a:effectLst>
            <a:glow rad="228600">
              <a:schemeClr val="bg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5" name="Rectangle 4">
            <a:extLst>
              <a:ext uri="{FF2B5EF4-FFF2-40B4-BE49-F238E27FC236}">
                <a16:creationId xmlns:a16="http://schemas.microsoft.com/office/drawing/2014/main" id="{3B36B9C5-4026-4EF4-A29B-AD5786D16C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621" y="1147734"/>
            <a:ext cx="7114579" cy="53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SA" altLang="ar-SA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</a:t>
            </a:r>
            <a:r>
              <a:rPr lang="ar-SA" altLang="ar-SA" sz="20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Situation</a:t>
            </a:r>
            <a:b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sites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rely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tanker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trucks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due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absence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central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leading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unexpected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interruptions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threaten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facility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sustainability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quality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Manual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refilling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also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results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waste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recurring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shortages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ar-SA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SA" altLang="ar-SA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SA" altLang="ar-SA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SA" altLang="ar-SA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</a:t>
            </a:r>
            <a:r>
              <a:rPr lang="ar-SA" altLang="ar-SA" sz="20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b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artificial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intelligence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predict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tank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refilling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schedules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extracted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Building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(BMS).</a:t>
            </a:r>
            <a:endParaRPr lang="en-US" altLang="ar-SA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ar-SA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ar-SA" altLang="ar-SA" sz="20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SA" altLang="ar-SA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Significance</a:t>
            </a:r>
            <a:b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contributes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enhancing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sustainability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ensuring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supply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continuity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minimizing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operational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challenges</a:t>
            </a:r>
            <a:r>
              <a:rPr lang="ar-SA" altLang="ar-SA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5010" y="449699"/>
            <a:ext cx="10649545" cy="712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00"/>
              </a:lnSpc>
              <a:buNone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Block Diagram</a:t>
            </a:r>
          </a:p>
        </p:txBody>
      </p:sp>
      <p:sp>
        <p:nvSpPr>
          <p:cNvPr id="7" name="Shape 5"/>
          <p:cNvSpPr/>
          <p:nvPr/>
        </p:nvSpPr>
        <p:spPr>
          <a:xfrm>
            <a:off x="765929" y="4728805"/>
            <a:ext cx="6277332" cy="621744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graphicFrame>
        <p:nvGraphicFramePr>
          <p:cNvPr id="54" name="رسم تخطيطي 53">
            <a:extLst>
              <a:ext uri="{FF2B5EF4-FFF2-40B4-BE49-F238E27FC236}">
                <a16:creationId xmlns:a16="http://schemas.microsoft.com/office/drawing/2014/main" id="{A8316553-861A-4B36-AB7B-4A5C3E9C3B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26314601"/>
              </p:ext>
            </p:extLst>
          </p:nvPr>
        </p:nvGraphicFramePr>
        <p:xfrm>
          <a:off x="320842" y="1730944"/>
          <a:ext cx="6722419" cy="62098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5" name="صورة 54">
            <a:extLst>
              <a:ext uri="{FF2B5EF4-FFF2-40B4-BE49-F238E27FC236}">
                <a16:creationId xmlns:a16="http://schemas.microsoft.com/office/drawing/2014/main" id="{6A6002A6-A19B-4DC1-8ED5-DF20BE1316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01264" y="1664099"/>
            <a:ext cx="5987014" cy="5964794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6" name="Text 5">
            <a:extLst>
              <a:ext uri="{FF2B5EF4-FFF2-40B4-BE49-F238E27FC236}">
                <a16:creationId xmlns:a16="http://schemas.microsoft.com/office/drawing/2014/main" id="{75401BF2-1E58-425A-8113-A084EAC622B6}"/>
              </a:ext>
            </a:extLst>
          </p:cNvPr>
          <p:cNvSpPr/>
          <p:nvPr/>
        </p:nvSpPr>
        <p:spPr>
          <a:xfrm>
            <a:off x="8337828" y="6740712"/>
            <a:ext cx="6292572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00"/>
              </a:lnSpc>
              <a:buSzPct val="100000"/>
            </a:pPr>
            <a:r>
              <a:rPr lang="en-US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Note: All tanks are of the same size :7 m³</a:t>
            </a:r>
            <a:endParaRPr 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7857" y="613953"/>
            <a:ext cx="11150679" cy="712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Practical Part: Data and Preprocessing</a:t>
            </a:r>
          </a:p>
        </p:txBody>
      </p:sp>
      <p:sp>
        <p:nvSpPr>
          <p:cNvPr id="3" name="Text 1"/>
          <p:cNvSpPr/>
          <p:nvPr/>
        </p:nvSpPr>
        <p:spPr>
          <a:xfrm>
            <a:off x="758309" y="1460338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>
              <a:lnSpc>
                <a:spcPts val="2700"/>
              </a:lnSpc>
              <a:buSzPct val="100000"/>
              <a:buChar char="•"/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Dataset Highlights</a:t>
            </a:r>
          </a:p>
        </p:txBody>
      </p:sp>
      <p:sp>
        <p:nvSpPr>
          <p:cNvPr id="4" name="Text 2"/>
          <p:cNvSpPr/>
          <p:nvPr/>
        </p:nvSpPr>
        <p:spPr>
          <a:xfrm>
            <a:off x="758309" y="2033148"/>
            <a:ext cx="6292572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>
              <a:lnSpc>
                <a:spcPts val="2700"/>
              </a:lnSpc>
              <a:buSzPct val="100000"/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2000+ entries</a:t>
            </a:r>
          </a:p>
          <a:p>
            <a:pPr marL="342900" indent="-342900">
              <a:lnSpc>
                <a:spcPts val="2700"/>
              </a:lnSpc>
              <a:buSzPct val="100000"/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Input_Flow_Value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=39.153 m³/h,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Tank_Level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=6.864 m³</a:t>
            </a:r>
          </a:p>
          <a:p>
            <a:pPr marL="342900" indent="-342900">
              <a:lnSpc>
                <a:spcPts val="2700"/>
              </a:lnSpc>
              <a:buSzPct val="100000"/>
              <a:buChar char="•"/>
            </a:pP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758309" y="3076820"/>
            <a:ext cx="2899767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>
              <a:lnSpc>
                <a:spcPts val="2700"/>
              </a:lnSpc>
              <a:buSzPct val="100000"/>
              <a:buChar char="•"/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Cleaning &amp; Features</a:t>
            </a:r>
          </a:p>
        </p:txBody>
      </p:sp>
      <p:sp>
        <p:nvSpPr>
          <p:cNvPr id="7" name="Text 5"/>
          <p:cNvSpPr/>
          <p:nvPr/>
        </p:nvSpPr>
        <p:spPr>
          <a:xfrm>
            <a:off x="758309" y="3649630"/>
            <a:ext cx="6292572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700"/>
              </a:lnSpc>
              <a:buSzPct val="100000"/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Remove NaNs, convert dates, standardize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Out_Flow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lnSpc>
                <a:spcPts val="2700"/>
              </a:lnSpc>
              <a:buSzPct val="100000"/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Features: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Flow_Diff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time (hour, day, month</a:t>
            </a:r>
            <a:r>
              <a:rPr lang="en-US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).</a:t>
            </a:r>
            <a:endParaRPr lang="en-US" dirty="0"/>
          </a:p>
          <a:p>
            <a:pPr marL="342900" indent="-342900" algn="l">
              <a:lnSpc>
                <a:spcPts val="2700"/>
              </a:lnSpc>
              <a:buSzPct val="100000"/>
              <a:buFont typeface="Courier New" panose="02070309020205020404" pitchFamily="49" charset="0"/>
              <a:buChar char="o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2390719" y="10845815"/>
            <a:ext cx="6292572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700"/>
              </a:lnSpc>
              <a:buSzPct val="100000"/>
              <a:buChar char="•"/>
            </a:pPr>
            <a:r>
              <a:rPr lang="en-US" sz="7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==</a:t>
            </a:r>
            <a:endParaRPr lang="en-US" sz="700" dirty="0"/>
          </a:p>
        </p:txBody>
      </p:sp>
      <p:sp>
        <p:nvSpPr>
          <p:cNvPr id="9" name="Text 7"/>
          <p:cNvSpPr/>
          <p:nvPr/>
        </p:nvSpPr>
        <p:spPr>
          <a:xfrm>
            <a:off x="7587139" y="1492420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Visualization</a:t>
            </a:r>
          </a:p>
        </p:txBody>
      </p:sp>
      <p:sp>
        <p:nvSpPr>
          <p:cNvPr id="11" name="Text 8"/>
          <p:cNvSpPr/>
          <p:nvPr/>
        </p:nvSpPr>
        <p:spPr>
          <a:xfrm>
            <a:off x="7472331" y="4706454"/>
            <a:ext cx="7158069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Plot shows tank level changes over time after cleaning and conversion</a:t>
            </a:r>
            <a:r>
              <a:rPr lang="en-US" sz="170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.</a:t>
            </a:r>
            <a:endParaRPr lang="en-US" sz="1700" dirty="0"/>
          </a:p>
        </p:txBody>
      </p:sp>
      <p:pic>
        <p:nvPicPr>
          <p:cNvPr id="13" name="صورة 12">
            <a:extLst>
              <a:ext uri="{FF2B5EF4-FFF2-40B4-BE49-F238E27FC236}">
                <a16:creationId xmlns:a16="http://schemas.microsoft.com/office/drawing/2014/main" id="{1C0BD083-3078-4DA9-AB70-465CF090C2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1545" y="1906432"/>
            <a:ext cx="6472614" cy="2504459"/>
          </a:xfrm>
          <a:prstGeom prst="rect">
            <a:avLst/>
          </a:prstGeom>
        </p:spPr>
      </p:pic>
      <p:sp>
        <p:nvSpPr>
          <p:cNvPr id="23" name="Rectangle 10">
            <a:extLst>
              <a:ext uri="{FF2B5EF4-FFF2-40B4-BE49-F238E27FC236}">
                <a16:creationId xmlns:a16="http://schemas.microsoft.com/office/drawing/2014/main" id="{70053BF3-6255-4094-8FB7-DBCC3EF3B2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2410" y="5878666"/>
            <a:ext cx="184731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SA" sz="800"/>
          </a:p>
        </p:txBody>
      </p:sp>
      <p:sp>
        <p:nvSpPr>
          <p:cNvPr id="25" name="Rectangle 12">
            <a:extLst>
              <a:ext uri="{FF2B5EF4-FFF2-40B4-BE49-F238E27FC236}">
                <a16:creationId xmlns:a16="http://schemas.microsoft.com/office/drawing/2014/main" id="{DD903266-99BA-49D2-A0D9-BA5264F18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959" y="5388115"/>
            <a:ext cx="12789078" cy="1538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three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models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were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selected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their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suitability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dataset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its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limited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size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follows</a:t>
            </a:r>
            <a:r>
              <a:rPr lang="ar-SA" altLang="ar-SA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ar-SA" altLang="ar-SA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XGBoost</a:t>
            </a:r>
            <a:r>
              <a:rPr lang="ar-SA" altLang="ar-SA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Best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suited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small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medium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datasets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offering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accuracy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interpretability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ar-SA" altLang="ar-SA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Random</a:t>
            </a:r>
            <a:r>
              <a:rPr lang="ar-SA" altLang="ar-SA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Forest</a:t>
            </a:r>
            <a:r>
              <a:rPr lang="ar-SA" altLang="ar-SA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Capable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handling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non-linear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patterns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reducing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overfitting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through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bagging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ar-SA" altLang="ar-SA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Linear</a:t>
            </a:r>
            <a:r>
              <a:rPr lang="ar-SA" altLang="ar-SA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Regression</a:t>
            </a:r>
            <a:r>
              <a:rPr lang="ar-SA" altLang="ar-SA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Used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baseline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comparison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despite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its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limitations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non-linear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SA" altLang="ar-S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relationships</a:t>
            </a:r>
            <a:r>
              <a:rPr lang="ar-SA" altLang="ar-SA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SA" altLang="ar-SA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8309" y="538780"/>
            <a:ext cx="11385471" cy="712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00"/>
              </a:lnSpc>
              <a:buNone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Practical Part: Models and Experiments</a:t>
            </a:r>
          </a:p>
        </p:txBody>
      </p:sp>
      <p:sp>
        <p:nvSpPr>
          <p:cNvPr id="3" name="Shape 1"/>
          <p:cNvSpPr/>
          <p:nvPr/>
        </p:nvSpPr>
        <p:spPr>
          <a:xfrm>
            <a:off x="758309" y="2182058"/>
            <a:ext cx="4226838" cy="2494478"/>
          </a:xfrm>
          <a:prstGeom prst="roundRect">
            <a:avLst>
              <a:gd name="adj" fmla="val 3648"/>
            </a:avLst>
          </a:prstGeom>
          <a:solidFill>
            <a:srgbClr val="F9D2D6"/>
          </a:solidFill>
          <a:ln w="7620">
            <a:solidFill>
              <a:srgbClr val="DFB8BC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982504" y="2406253"/>
            <a:ext cx="649962" cy="649962"/>
          </a:xfrm>
          <a:prstGeom prst="roundRect">
            <a:avLst>
              <a:gd name="adj" fmla="val 14067108"/>
            </a:avLst>
          </a:prstGeom>
          <a:solidFill>
            <a:srgbClr val="DA1B2E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1217" y="2548414"/>
            <a:ext cx="292418" cy="365522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982504" y="3272790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Linear Regression</a:t>
            </a:r>
          </a:p>
        </p:txBody>
      </p:sp>
      <p:sp>
        <p:nvSpPr>
          <p:cNvPr id="7" name="Text 4"/>
          <p:cNvSpPr/>
          <p:nvPr/>
        </p:nvSpPr>
        <p:spPr>
          <a:xfrm>
            <a:off x="982504" y="3758922"/>
            <a:ext cx="3778448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R²~0.03 (poor performance, non-linear data).</a:t>
            </a:r>
          </a:p>
        </p:txBody>
      </p:sp>
      <p:sp>
        <p:nvSpPr>
          <p:cNvPr id="8" name="Shape 5"/>
          <p:cNvSpPr/>
          <p:nvPr/>
        </p:nvSpPr>
        <p:spPr>
          <a:xfrm>
            <a:off x="5201722" y="2182058"/>
            <a:ext cx="4226838" cy="2494478"/>
          </a:xfrm>
          <a:prstGeom prst="roundRect">
            <a:avLst>
              <a:gd name="adj" fmla="val 3648"/>
            </a:avLst>
          </a:prstGeom>
          <a:solidFill>
            <a:srgbClr val="F9D2D6"/>
          </a:solidFill>
          <a:ln w="7620">
            <a:solidFill>
              <a:srgbClr val="DFB8BC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5425916" y="2406253"/>
            <a:ext cx="649962" cy="649962"/>
          </a:xfrm>
          <a:prstGeom prst="roundRect">
            <a:avLst>
              <a:gd name="adj" fmla="val 14067108"/>
            </a:avLst>
          </a:prstGeom>
          <a:solidFill>
            <a:srgbClr val="DA1B2E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4629" y="2548414"/>
            <a:ext cx="292418" cy="365522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5425916" y="3272790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Random Forest</a:t>
            </a:r>
          </a:p>
        </p:txBody>
      </p:sp>
      <p:sp>
        <p:nvSpPr>
          <p:cNvPr id="12" name="Text 8"/>
          <p:cNvSpPr/>
          <p:nvPr/>
        </p:nvSpPr>
        <p:spPr>
          <a:xfrm>
            <a:off x="5425916" y="3758922"/>
            <a:ext cx="3778448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Tuned, R²~0.72, MAE~0.0411 (good performance).</a:t>
            </a:r>
          </a:p>
        </p:txBody>
      </p:sp>
      <p:sp>
        <p:nvSpPr>
          <p:cNvPr id="13" name="Shape 9"/>
          <p:cNvSpPr/>
          <p:nvPr/>
        </p:nvSpPr>
        <p:spPr>
          <a:xfrm>
            <a:off x="9645134" y="2182058"/>
            <a:ext cx="4226957" cy="2494478"/>
          </a:xfrm>
          <a:prstGeom prst="roundRect">
            <a:avLst>
              <a:gd name="adj" fmla="val 3648"/>
            </a:avLst>
          </a:prstGeom>
          <a:solidFill>
            <a:srgbClr val="F9D2D6"/>
          </a:solidFill>
          <a:ln w="7620">
            <a:solidFill>
              <a:srgbClr val="DFB8BC"/>
            </a:solidFill>
            <a:prstDash val="solid"/>
          </a:ln>
        </p:spPr>
      </p:sp>
      <p:sp>
        <p:nvSpPr>
          <p:cNvPr id="14" name="Shape 10"/>
          <p:cNvSpPr/>
          <p:nvPr/>
        </p:nvSpPr>
        <p:spPr>
          <a:xfrm>
            <a:off x="9869329" y="2406253"/>
            <a:ext cx="649962" cy="649962"/>
          </a:xfrm>
          <a:prstGeom prst="roundRect">
            <a:avLst>
              <a:gd name="adj" fmla="val 14067108"/>
            </a:avLst>
          </a:prstGeom>
          <a:solidFill>
            <a:srgbClr val="DA1B2E"/>
          </a:solidFill>
          <a:ln/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48042" y="2548414"/>
            <a:ext cx="292418" cy="365522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9869329" y="3272790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XGBoost</a:t>
            </a:r>
            <a:endParaRPr 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2"/>
          <p:cNvSpPr/>
          <p:nvPr/>
        </p:nvSpPr>
        <p:spPr>
          <a:xfrm>
            <a:off x="9869329" y="3758922"/>
            <a:ext cx="3778568" cy="693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Optimized, R²~0.90, MAE~0.0300 (superior accuracy).</a:t>
            </a:r>
          </a:p>
        </p:txBody>
      </p:sp>
      <p:sp>
        <p:nvSpPr>
          <p:cNvPr id="18" name="Text 13"/>
          <p:cNvSpPr/>
          <p:nvPr/>
        </p:nvSpPr>
        <p:spPr>
          <a:xfrm>
            <a:off x="758309" y="5060704"/>
            <a:ext cx="4400669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Training &amp; Feature Importance</a:t>
            </a:r>
          </a:p>
        </p:txBody>
      </p:sp>
      <p:sp>
        <p:nvSpPr>
          <p:cNvPr id="19" name="Text 14"/>
          <p:cNvSpPr/>
          <p:nvPr/>
        </p:nvSpPr>
        <p:spPr>
          <a:xfrm>
            <a:off x="758309" y="5682615"/>
            <a:ext cx="13113782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Notebook code demonstrates training; Tank_Level is the highest importance feature.</a:t>
            </a:r>
          </a:p>
        </p:txBody>
      </p:sp>
      <p:sp>
        <p:nvSpPr>
          <p:cNvPr id="20" name="Shape 15"/>
          <p:cNvSpPr/>
          <p:nvPr/>
        </p:nvSpPr>
        <p:spPr>
          <a:xfrm>
            <a:off x="758309" y="6273046"/>
            <a:ext cx="13113782" cy="920472"/>
          </a:xfrm>
          <a:prstGeom prst="roundRect">
            <a:avLst>
              <a:gd name="adj" fmla="val 9886"/>
            </a:avLst>
          </a:prstGeom>
          <a:solidFill>
            <a:srgbClr val="B6D6FC"/>
          </a:solidFill>
          <a:ln/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4884" y="6597968"/>
            <a:ext cx="270748" cy="2165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462207" y="6543675"/>
            <a:ext cx="12193310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b="1" dirty="0">
                <a:solidFill>
                  <a:srgbClr val="5E98F1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Video Placeholder</a:t>
            </a:r>
            <a:r>
              <a:rPr lang="en-US" sz="1700" b="1" dirty="0">
                <a:solidFill>
                  <a:srgbClr val="000000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:</a:t>
            </a:r>
            <a:r>
              <a:rPr lang="en-US" sz="1700" dirty="0">
                <a:solidFill>
                  <a:srgbClr val="000000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 1-2 minute recording of notebook run (load data, train models, show outputs).</a:t>
            </a:r>
            <a:endParaRPr lang="en-US" sz="1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17208" y="406360"/>
            <a:ext cx="4597956" cy="4861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800"/>
              </a:lnSpc>
              <a:buNone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Results and Discussion</a:t>
            </a: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208" y="1188006"/>
            <a:ext cx="13595985" cy="6635234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6399848" y="7909012"/>
            <a:ext cx="147757" cy="147757"/>
          </a:xfrm>
          <a:prstGeom prst="roundRect">
            <a:avLst>
              <a:gd name="adj" fmla="val 12377"/>
            </a:avLst>
          </a:prstGeom>
          <a:solidFill>
            <a:srgbClr val="44080E"/>
          </a:solidFill>
          <a:ln/>
        </p:spPr>
      </p:sp>
      <p:sp>
        <p:nvSpPr>
          <p:cNvPr id="5" name="Text 2"/>
          <p:cNvSpPr/>
          <p:nvPr/>
        </p:nvSpPr>
        <p:spPr>
          <a:xfrm>
            <a:off x="6608564" y="7909012"/>
            <a:ext cx="630436" cy="1477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50"/>
              </a:lnSpc>
              <a:buNone/>
            </a:pPr>
            <a:r>
              <a:rPr lang="en-US" sz="1200" b="1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R² Score</a:t>
            </a:r>
            <a:endParaRPr lang="en-US" sz="1200" b="1" dirty="0">
              <a:solidFill>
                <a:srgbClr val="3B3535"/>
              </a:solidFill>
            </a:endParaRPr>
          </a:p>
        </p:txBody>
      </p:sp>
      <p:sp>
        <p:nvSpPr>
          <p:cNvPr id="6" name="Shape 3"/>
          <p:cNvSpPr/>
          <p:nvPr/>
        </p:nvSpPr>
        <p:spPr>
          <a:xfrm>
            <a:off x="7391400" y="7909012"/>
            <a:ext cx="147757" cy="147757"/>
          </a:xfrm>
          <a:prstGeom prst="roundRect">
            <a:avLst>
              <a:gd name="adj" fmla="val 12377"/>
            </a:avLst>
          </a:prstGeom>
          <a:solidFill>
            <a:srgbClr val="B61626"/>
          </a:solidFill>
          <a:ln/>
        </p:spPr>
      </p:sp>
      <p:sp>
        <p:nvSpPr>
          <p:cNvPr id="7" name="Text 4"/>
          <p:cNvSpPr/>
          <p:nvPr/>
        </p:nvSpPr>
        <p:spPr>
          <a:xfrm>
            <a:off x="7600117" y="7909012"/>
            <a:ext cx="333256" cy="1477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150"/>
              </a:lnSpc>
              <a:buNone/>
            </a:pPr>
            <a:r>
              <a:rPr lang="en-US" sz="1200" b="1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MAE</a:t>
            </a:r>
            <a:endParaRPr lang="en-US" sz="1200" b="1" dirty="0">
              <a:solidFill>
                <a:srgbClr val="3B3535"/>
              </a:solidFill>
            </a:endParaRPr>
          </a:p>
        </p:txBody>
      </p:sp>
      <p:sp>
        <p:nvSpPr>
          <p:cNvPr id="8" name="Text 5"/>
          <p:cNvSpPr/>
          <p:nvPr/>
        </p:nvSpPr>
        <p:spPr>
          <a:xfrm>
            <a:off x="517208" y="8967907"/>
            <a:ext cx="13595985" cy="2363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150" dirty="0">
                <a:solidFill>
                  <a:srgbClr val="3B3535"/>
                </a:solidFill>
                <a:latin typeface="Sora Light" pitchFamily="34" charset="0"/>
                <a:ea typeface="Sora Light" pitchFamily="34" charset="-122"/>
                <a:cs typeface="Sora Light" pitchFamily="34" charset="-120"/>
              </a:rPr>
              <a:t>XGBoost demonstrates superior performance due to its boosting capabilities and low errors, outperforming other models and literature benchmarks (e.g., Ali et al. 2022 ~80%).</a:t>
            </a:r>
            <a:endParaRPr lang="en-US" sz="11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70819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58309" y="3528893"/>
            <a:ext cx="8270677" cy="712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 and Future Work</a:t>
            </a:r>
          </a:p>
        </p:txBody>
      </p:sp>
      <p:sp>
        <p:nvSpPr>
          <p:cNvPr id="4" name="Shape 1"/>
          <p:cNvSpPr/>
          <p:nvPr/>
        </p:nvSpPr>
        <p:spPr>
          <a:xfrm>
            <a:off x="758309" y="4566523"/>
            <a:ext cx="487442" cy="487442"/>
          </a:xfrm>
          <a:prstGeom prst="roundRect">
            <a:avLst>
              <a:gd name="adj" fmla="val 18669"/>
            </a:avLst>
          </a:prstGeom>
          <a:solidFill>
            <a:srgbClr val="00B050"/>
          </a:solidFill>
          <a:ln w="7620">
            <a:solidFill>
              <a:srgbClr val="DFB8BC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462326" y="4640937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Achievements</a:t>
            </a:r>
          </a:p>
        </p:txBody>
      </p:sp>
      <p:sp>
        <p:nvSpPr>
          <p:cNvPr id="6" name="Text 3"/>
          <p:cNvSpPr/>
          <p:nvPr/>
        </p:nvSpPr>
        <p:spPr>
          <a:xfrm>
            <a:off x="1462326" y="5127069"/>
            <a:ext cx="5981211" cy="1386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project demonstrated the efficiency of intelligent models in predicting tank levels, with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XGBoost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achieving high accuracy (R² ≈ 0.90, MAE = 0.0300). These results confirm the effectiveness of artificial intelligence in enhancing BMS efficiency, reducing waste, and ensuring resource sustainability.</a:t>
            </a:r>
          </a:p>
        </p:txBody>
      </p:sp>
      <p:sp>
        <p:nvSpPr>
          <p:cNvPr id="10" name="Shape 7"/>
          <p:cNvSpPr/>
          <p:nvPr/>
        </p:nvSpPr>
        <p:spPr>
          <a:xfrm>
            <a:off x="8012948" y="4566523"/>
            <a:ext cx="487442" cy="487442"/>
          </a:xfrm>
          <a:prstGeom prst="roundRect">
            <a:avLst>
              <a:gd name="adj" fmla="val 18669"/>
            </a:avLst>
          </a:prstGeom>
          <a:solidFill>
            <a:srgbClr val="0070C0"/>
          </a:solidFill>
          <a:ln w="7620">
            <a:solidFill>
              <a:srgbClr val="DFB8BC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716965" y="4640937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Future Work</a:t>
            </a:r>
          </a:p>
        </p:txBody>
      </p:sp>
      <p:sp>
        <p:nvSpPr>
          <p:cNvPr id="12" name="Text 9"/>
          <p:cNvSpPr/>
          <p:nvPr/>
        </p:nvSpPr>
        <p:spPr>
          <a:xfrm>
            <a:off x="8726904" y="5062298"/>
            <a:ext cx="5309937" cy="14516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00"/>
              </a:lnSpc>
              <a:buSzPct val="100000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Future directions include testing advanced models such as LSTM, integrating the system with IoT for real-time automation, and expanding the solution across multiple sites and facilities.</a:t>
            </a:r>
          </a:p>
        </p:txBody>
      </p:sp>
      <p:sp>
        <p:nvSpPr>
          <p:cNvPr id="13" name="Text 10"/>
          <p:cNvSpPr/>
          <p:nvPr/>
        </p:nvSpPr>
        <p:spPr>
          <a:xfrm>
            <a:off x="4526161" y="7079461"/>
            <a:ext cx="5577959" cy="5700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450"/>
              </a:lnSpc>
              <a:buNone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&amp; Questions?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قطرة">
  <a:themeElements>
    <a:clrScheme name="قطرة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قطرة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قطرة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TM04033925[[fn=قطرة]]</Template>
  <TotalTime>1103</TotalTime>
  <Words>446</Words>
  <Application>Microsoft Office PowerPoint</Application>
  <PresentationFormat>مخصص</PresentationFormat>
  <Paragraphs>77</Paragraphs>
  <Slides>7</Slides>
  <Notes>7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7</vt:i4>
      </vt:variant>
    </vt:vector>
  </HeadingPairs>
  <TitlesOfParts>
    <vt:vector size="15" baseType="lpstr">
      <vt:lpstr>Times New Roman</vt:lpstr>
      <vt:lpstr>Calibri</vt:lpstr>
      <vt:lpstr>Sora Semi Bold</vt:lpstr>
      <vt:lpstr>Sora Light</vt:lpstr>
      <vt:lpstr>Arial</vt:lpstr>
      <vt:lpstr>Tw Cen MT</vt:lpstr>
      <vt:lpstr>Courier New</vt:lpstr>
      <vt:lpstr>قطرة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subject/>
  <dc:creator>WALEED</dc:creator>
  <cp:lastModifiedBy>Waleed Alfaifi</cp:lastModifiedBy>
  <cp:revision>31</cp:revision>
  <dcterms:created xsi:type="dcterms:W3CDTF">2025-08-30T21:33:25Z</dcterms:created>
  <dcterms:modified xsi:type="dcterms:W3CDTF">2025-09-09T03:50:38Z</dcterms:modified>
</cp:coreProperties>
</file>