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2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1"/>
    <p:sldMasterId id="2147483693" r:id="rId2"/>
  </p:sldMasterIdLst>
  <p:notesMasterIdLst>
    <p:notesMasterId r:id="rId7"/>
  </p:notesMasterIdLst>
  <p:sldIdLst>
    <p:sldId id="355" r:id="rId3"/>
    <p:sldId id="281" r:id="rId4"/>
    <p:sldId id="280" r:id="rId5"/>
    <p:sldId id="35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285" autoAdjust="0"/>
  </p:normalViewPr>
  <p:slideViewPr>
    <p:cSldViewPr snapToGrid="0">
      <p:cViewPr varScale="1">
        <p:scale>
          <a:sx n="64" d="100"/>
          <a:sy n="64" d="100"/>
        </p:scale>
        <p:origin x="8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12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8/17/2025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6365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0 - Overview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32737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9518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0 - Overview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208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0 - Overview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310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ar-SY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581803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0 - Overview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5582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0 - Overview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770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0 - Overview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9151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0013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11058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62044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0 - Overview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US" dirty="0"/>
              <a:t>Internet and Information Technology  - ITC202 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6106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38361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92338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22272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83031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83831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01371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0962713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36494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31674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0932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4110353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08166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3901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33185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96418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 dirty="0"/>
              <a:t>Lecture 1 An </a:t>
            </a:r>
            <a:r>
              <a:rPr lang="en-US" dirty="0"/>
              <a:t>in</a:t>
            </a:r>
            <a:r>
              <a:rPr lang="ar-SY" dirty="0" err="1"/>
              <a:t>troduction</a:t>
            </a:r>
            <a:r>
              <a:rPr lang="ar-SY" dirty="0"/>
              <a:t> to </a:t>
            </a:r>
            <a:r>
              <a:rPr lang="en-US" dirty="0"/>
              <a:t>in</a:t>
            </a:r>
            <a:r>
              <a:rPr lang="ar-SY" dirty="0" err="1"/>
              <a:t>formation</a:t>
            </a:r>
            <a:r>
              <a:rPr lang="ar-SY" dirty="0"/>
              <a:t> 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6159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921FC31-4AA0-42ED-A460-3020C103B4E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861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50" r:id="rId13"/>
    <p:sldLayoutId id="2147483673" r:id="rId14"/>
    <p:sldLayoutId id="2147483675" r:id="rId15"/>
    <p:sldLayoutId id="2147483676" r:id="rId16"/>
    <p:sldLayoutId id="2147483677" r:id="rId17"/>
    <p:sldLayoutId id="2147483678" r:id="rId18"/>
    <p:sldLayoutId id="2147483679" r:id="rId1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921FC31-4AA0-42ED-A460-3020C103B4E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86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6384738" y="4453483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11231" y="4994280"/>
            <a:ext cx="54061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ITC202</a:t>
            </a:r>
          </a:p>
          <a:p>
            <a:pPr lvl="0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Eng. Youssef Ntefeh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8075C5F-E6B9-4298-A219-2725AAFD0E44}"/>
              </a:ext>
            </a:extLst>
          </p:cNvPr>
          <p:cNvSpPr txBox="1"/>
          <p:nvPr/>
        </p:nvSpPr>
        <p:spPr>
          <a:xfrm>
            <a:off x="6271884" y="3078098"/>
            <a:ext cx="62922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Internet and Information Technology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content</a:t>
            </a:r>
            <a:endParaRPr lang="ar-S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lvl="0"/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1: Introduction to the World of Computers.</a:t>
            </a:r>
          </a:p>
          <a:p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2: The System Unit: Processing and Memory.</a:t>
            </a:r>
          </a:p>
          <a:p>
            <a:pPr lvl="0"/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3: The System Unit: Storage.</a:t>
            </a:r>
          </a:p>
          <a:p>
            <a:pPr lvl="0"/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4: The System Unit: Input and Output.</a:t>
            </a:r>
          </a:p>
          <a:p>
            <a:pPr lvl="0"/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5: Operating Systems and Utility Programs.</a:t>
            </a:r>
          </a:p>
          <a:p>
            <a:pPr lvl="0"/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6: Application Software.</a:t>
            </a:r>
          </a:p>
          <a:p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7: Network and Internet Security.</a:t>
            </a:r>
          </a:p>
          <a:p>
            <a:pPr lvl="0"/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8: Microsoft Word </a:t>
            </a:r>
          </a:p>
          <a:p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Microsoft PowerPoint</a:t>
            </a:r>
          </a:p>
          <a:p>
            <a:pPr lvl="0"/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Microsoft Excel  </a:t>
            </a:r>
          </a:p>
          <a:p>
            <a:pPr lvl="0"/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17435995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mputer Basics_ What Is a Computer_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8758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161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46970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pic>
        <p:nvPicPr>
          <p:cNvPr id="4" name="Picture 10" descr="Understanding Computers_ Today and Tomorrow, Comprehensive ( PDFDrive )">
            <a:extLst>
              <a:ext uri="{FF2B5EF4-FFF2-40B4-BE49-F238E27FC236}">
                <a16:creationId xmlns:a16="http://schemas.microsoft.com/office/drawing/2014/main" id="{9ED18198-72BB-4740-BCEE-854833A869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687" y="0"/>
            <a:ext cx="52784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138401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305DF9F-0877-4E4D-93A4-5744D28E5C16}"/>
</file>

<file path=customXml/itemProps2.xml><?xml version="1.0" encoding="utf-8"?>
<ds:datastoreItem xmlns:ds="http://schemas.openxmlformats.org/officeDocument/2006/customXml" ds:itemID="{D9C1B899-08D5-4184-8261-E0F6AA5A7F6E}"/>
</file>

<file path=customXml/itemProps3.xml><?xml version="1.0" encoding="utf-8"?>
<ds:datastoreItem xmlns:ds="http://schemas.openxmlformats.org/officeDocument/2006/customXml" ds:itemID="{251AFEBB-F0A9-48CB-94B6-B72873B480D5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644</TotalTime>
  <Words>99</Words>
  <Application>Microsoft Office PowerPoint</Application>
  <PresentationFormat>Widescreen</PresentationFormat>
  <Paragraphs>23</Paragraphs>
  <Slides>4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Times New Roman</vt:lpstr>
      <vt:lpstr>2_Office Theme</vt:lpstr>
      <vt:lpstr>Office Theme</vt:lpstr>
      <vt:lpstr>PowerPoint Presentation</vt:lpstr>
      <vt:lpstr>Course content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zwa</cp:lastModifiedBy>
  <cp:revision>35</cp:revision>
  <dcterms:created xsi:type="dcterms:W3CDTF">2023-09-12T14:13:52Z</dcterms:created>
  <dcterms:modified xsi:type="dcterms:W3CDTF">2025-08-17T12:35:07Z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