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242D4-4341-66C1-D5D4-0B113A33E9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BC101E-015B-B241-87AF-672E59AAE9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520703-F757-EE6D-4616-78D341192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2FD53-FBDA-4951-B9DC-0DE090E38232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0E8A03-FEDF-DF6A-C072-EF8A65967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31C7FB-003B-677D-4B4A-4E18B683B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D25C1-88C6-4D61-8416-3A22FC91A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835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F26C09-23BE-DAFA-7525-65E4F46D8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B681BC-0227-7F18-EA40-9B8786B2C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31571E-5D33-10F1-4520-A0AAA3039F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2FD53-FBDA-4951-B9DC-0DE090E38232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B025AA-9DE6-86DB-AD7B-E687E8796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88310F-1E66-B63D-9524-278AE4A58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D25C1-88C6-4D61-8416-3A22FC91A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03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89EA7-0C9A-871F-DEE4-06DA354E8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D12452-E78A-1111-4869-2C0E1E18D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D24598-22A1-FA1D-DB07-F2589DA4AB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2FD53-FBDA-4951-B9DC-0DE090E38232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6FDA8-B4D7-A631-4317-13FDF565D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4B3D37-6DAF-114D-8150-FA689723C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D25C1-88C6-4D61-8416-3A22FC91A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957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8C25F-F294-CCE6-991B-3FDBFD10B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22E55D-3F4F-79F0-DF23-2011E6DD6F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8215D6-92E4-475D-566D-3944A7A9DE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5A64D9-42B6-2E30-F524-0D076178A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2FD53-FBDA-4951-B9DC-0DE090E38232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1FCC51-0B35-647C-6BFD-6DD8FF482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D398B7-1108-20CD-96FA-48337BC1C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D25C1-88C6-4D61-8416-3A22FC91A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136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8EB48-2ACD-6565-B7A5-DA3129B1E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817463-BC65-9DA4-2B57-68BFC2347A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3DB84D-78BA-8CEC-2EF2-C632F5BA52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8B4117-3FC9-EF2F-A337-92F37B7BB7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18A26B-C98C-A77F-EC34-1B7A7967A1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1AE4AB-DEFB-89A9-B952-002B0C954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2FD53-FBDA-4951-B9DC-0DE090E38232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18F4DA-198B-D33D-548A-77D636258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B7F4A0-DA4D-8F47-3864-76D298D81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D25C1-88C6-4D61-8416-3A22FC91A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749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DCA80D-13BD-7839-9B9C-6CAAFA8922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33A461-1D6A-2578-6237-97995D574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2FD53-FBDA-4951-B9DC-0DE090E38232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41A068B-2186-02C6-8886-BF0A2010A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E51697-8BE3-7641-6D8D-E3242B605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D25C1-88C6-4D61-8416-3A22FC91A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50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E14EAFA-21B2-CF82-D0D9-5D18D579E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2FD53-FBDA-4951-B9DC-0DE090E38232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D4DC36-57B1-CDC9-7D45-D8874C2BA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228493-2EA9-6BCC-2910-AA4315367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D25C1-88C6-4D61-8416-3A22FC91A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369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1264C5-CDAE-9041-81E8-D3E4D4149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66E8FA-CE42-69B3-3E99-8856DFA2A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3356E7-6443-4A22-4321-FA4D37AD4F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7C78A9-51A3-B711-348B-4FB878A6E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2FD53-FBDA-4951-B9DC-0DE090E38232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BE1F0C-3C4E-E7B0-B2AF-9E5CC1411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48CDFC-F1B8-4DD0-53E7-154A5B501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D25C1-88C6-4D61-8416-3A22FC91A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580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A5E2A-6FB7-3581-20B0-8D958E233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2C93E4-9998-BCBC-5173-202CADE25C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2100AC-D31E-72CD-8377-14EB96CDB4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93567E-BE12-3215-3FE4-C4CC71088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2FD53-FBDA-4951-B9DC-0DE090E38232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40313-0F42-1248-7462-6BF7FCF9C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743012-A7B8-BAD6-3166-F2B27D1C8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D25C1-88C6-4D61-8416-3A22FC91A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797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7BB8C-6E50-21D1-1057-7CBD9D602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9AFA10-1D1A-1C02-BD83-8B337FBCCA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DA69B-C2D0-49F5-467B-2F2310FA7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2FD53-FBDA-4951-B9DC-0DE090E38232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AD81CE-0332-231D-95FE-0414C0393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39C565-B9D8-A47C-93A8-9B8035812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D25C1-88C6-4D61-8416-3A22FC91A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534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11BA28-6D71-470A-2778-7D5F595702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3AEA75-BAC5-3AB4-AB0F-965B504737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90CC8D-61DE-0A5E-CE01-570ECEFA2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2FD53-FBDA-4951-B9DC-0DE090E38232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5168C8-22A0-9277-E979-879B20596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706CCC-9584-A4CB-8753-CFC2D34A1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D25C1-88C6-4D61-8416-3A22FC91A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13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DB8927-4347-4CF1-4DCB-CC0869B9D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0DF885-7431-FACE-3C83-AEF78C3C7C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82D2A4-E35B-5344-0CCA-8B32802317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5A2FD53-FBDA-4951-B9DC-0DE090E38232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4C66C4-AB30-1F77-3FE7-A9383B4358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7ADAB8-F01E-EA60-80AB-C17FDA739E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D0D25C1-88C6-4D61-8416-3A22FC91A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6176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D42A0CF8-48B4-B24A-5C06-B2ACBAF123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209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D8BB1E4D-1F0D-014B-8821-D626F84B7B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0191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BBFA065E-EE9E-FF65-564F-A826E045DE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1667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E981D3A3-7750-EAC8-0217-B71B7358035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284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971F1355-2BCE-69A9-2370-A3480DF1A9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785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86ECC650-89B7-AA0A-B9C8-920191B315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5426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4A8B4622-FD33-12A5-B532-F65C50BEF7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2241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2B5C41F3-21D5-C4A3-F7F6-55E0521C260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875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5EAB6387-6981-8A30-AB3D-BD62DE49CE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5070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271CD772-25B3-7E1C-CCE1-66AC2EA9A9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4918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BC318365-9CBD-1AD9-0367-7F50012928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7821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838B41F3-E236-D736-DB8A-A8F9648B42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509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535CF4F0-144D-AD9D-66E2-5DD93DBFE2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441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61283002-3A14-8992-06EB-A5B7536CC7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5610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2AC03B5E-235C-E18E-A0F7-F493C0D48A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8003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DE84BD4F-F85C-2A5E-7E74-6D610A168D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24503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71914731-AA24-D0DF-10C4-CB1F7A8E2F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1979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E5D40B47-9959-3D9B-CEB7-ABB30C74EA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0886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28A30E21-95AD-669F-144E-C7BE8F1C4C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2025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02CAB3AD-F1CE-83DD-4B30-33C776074B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182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11F0D0E0-4422-81BD-5476-504F4B70ED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1008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554183BB-CA05-569A-8B95-6EADA9E4F3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5759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A0CD8861-AAD2-7B53-5EA9-4238C6658D4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9977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04848004-C9EE-1575-7ACB-951FE9E258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5758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1F77E405-8A8C-8D43-7B1F-3127CCB164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3997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212E50BD-95F8-829B-51CE-CC4A773468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4905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4DBA6439-9FA7-8FCE-F841-9688D99EC6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4772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FE996385-C246-5FCC-8F37-23964E83DA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00578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839D366A-FC00-873C-5B71-E458E74342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3890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7901F900-C93A-3619-6E11-2F607E8AC2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75533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0B96709A-DA2E-0BD4-CEA6-5D5642F4D4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408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A41A525E-5ED5-D17B-1786-C820F8624E9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0908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331CDEAA-0353-8E0E-8517-58D20BF9989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7391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134C7BEE-992C-5301-040F-661ACB5D1A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3252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363914E2-8EB0-E71C-968C-BA349234A6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19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206A9AAB-F8B1-8C3C-6BA0-59665E40055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1088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8CEA11D5-A0A5-E2B2-C552-2E4E98E571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16191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A22F1B02-3B79-E231-46C4-BA9701B955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0922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B76D3172-217E-9CE8-D4A2-1D1154A9171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40232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DD279CFE-DA4F-08C2-70D6-C332A6C63E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5252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7DE888D8-DE3D-70ED-D468-A9B8565F7D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71716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F726198E-52A7-DD47-0014-08ACABB00D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86951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676EED7F-7DA5-2FC2-362D-BD2F021AD2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1325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6CEBEAE5-B9AB-E332-792B-63CFBFFF7B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48422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E10AC44C-4119-38B7-7588-865C889FEF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60234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6937562A-AA19-1B4D-79B5-35E3E33980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6749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E2739526-4002-9E7F-EABA-30346A4CE0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7280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Sherif.mostafa</dc:creator>
  <cp:lastModifiedBy>Sherif.mostafa</cp:lastModifiedBy>
  <cp:revision>1</cp:revision>
  <dcterms:created xsi:type="dcterms:W3CDTF">2026-01-25T21:14:04Z</dcterms:created>
  <dcterms:modified xsi:type="dcterms:W3CDTF">2026-01-25T21:14:34Z</dcterms:modified>
</cp:coreProperties>
</file>