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1" r:id="rId2"/>
  </p:sldMasterIdLst>
  <p:notesMasterIdLst>
    <p:notesMasterId r:id="rId21"/>
  </p:notesMasterIdLst>
  <p:sldIdLst>
    <p:sldId id="378" r:id="rId3"/>
    <p:sldId id="258" r:id="rId4"/>
    <p:sldId id="374" r:id="rId5"/>
    <p:sldId id="375" r:id="rId6"/>
    <p:sldId id="381" r:id="rId7"/>
    <p:sldId id="357" r:id="rId8"/>
    <p:sldId id="367" r:id="rId9"/>
    <p:sldId id="383" r:id="rId10"/>
    <p:sldId id="382" r:id="rId11"/>
    <p:sldId id="361" r:id="rId12"/>
    <p:sldId id="364" r:id="rId13"/>
    <p:sldId id="384" r:id="rId14"/>
    <p:sldId id="368" r:id="rId15"/>
    <p:sldId id="369" r:id="rId16"/>
    <p:sldId id="377" r:id="rId17"/>
    <p:sldId id="380" r:id="rId18"/>
    <p:sldId id="379" r:id="rId19"/>
    <p:sldId id="371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24A9E1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71" autoAdjust="0"/>
    <p:restoredTop sz="94660"/>
  </p:normalViewPr>
  <p:slideViewPr>
    <p:cSldViewPr snapToGrid="0">
      <p:cViewPr varScale="1">
        <p:scale>
          <a:sx n="74" d="100"/>
          <a:sy n="74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33DDF9D0-A9BF-44FE-9C19-02E036CEB2FB}" type="datetimeFigureOut">
              <a:rPr lang="ar-EG" smtClean="0"/>
              <a:t>23/02/1444</a:t>
            </a:fld>
            <a:endParaRPr lang="ar-E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E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5F775EFC-8CCA-42A1-9810-F410FF86D50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72102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1" name="Google Shape;3471;ga3b7e49681_0_12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2" name="Google Shape;3472;ga3b7e49681_0_12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1063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4" name="Google Shape;3564;ga3b7e49681_0_17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65" name="Google Shape;3565;ga3b7e49681_0_17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95050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4" name="Google Shape;3564;ga3b7e49681_0_17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65" name="Google Shape;3565;ga3b7e49681_0_17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743454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2.xml"/><Relationship Id="rId4" Type="http://schemas.openxmlformats.org/officeDocument/2006/relationships/hyperlink" Target="http://bit.ly/2TtBDfr" TargetMode="Externa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9/19/2022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9/19/2022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8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4" name="Google Shape;884;p7"/>
          <p:cNvSpPr txBox="1">
            <a:spLocks noGrp="1"/>
          </p:cNvSpPr>
          <p:nvPr>
            <p:ph type="title"/>
          </p:nvPr>
        </p:nvSpPr>
        <p:spPr>
          <a:xfrm>
            <a:off x="6987600" y="16806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 b="1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885" name="Google Shape;885;p7"/>
          <p:cNvSpPr txBox="1">
            <a:spLocks noGrp="1"/>
          </p:cNvSpPr>
          <p:nvPr>
            <p:ph type="body" idx="1"/>
          </p:nvPr>
        </p:nvSpPr>
        <p:spPr>
          <a:xfrm>
            <a:off x="6844367" y="2792600"/>
            <a:ext cx="3887200" cy="334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733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886" name="Google Shape;886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algn="l"/>
            <a:fld id="{00000000-1234-1234-1234-123412341234}" type="slidenum">
              <a:rPr lang="en" smtClean="0"/>
              <a:pPr algn="l"/>
              <a:t>‹#›</a:t>
            </a:fld>
            <a:endParaRPr lang="en">
              <a:solidFill>
                <a:schemeClr val="dk1"/>
              </a:solidFill>
            </a:endParaRPr>
          </a:p>
        </p:txBody>
      </p:sp>
      <p:grpSp>
        <p:nvGrpSpPr>
          <p:cNvPr id="887" name="Google Shape;887;p7"/>
          <p:cNvGrpSpPr/>
          <p:nvPr/>
        </p:nvGrpSpPr>
        <p:grpSpPr>
          <a:xfrm>
            <a:off x="8486314" y="5911606"/>
            <a:ext cx="4896557" cy="1774740"/>
            <a:chOff x="-1068128" y="3996204"/>
            <a:chExt cx="3672418" cy="1331055"/>
          </a:xfrm>
        </p:grpSpPr>
        <p:sp>
          <p:nvSpPr>
            <p:cNvPr id="888" name="Google Shape;888;p7"/>
            <p:cNvSpPr/>
            <p:nvPr/>
          </p:nvSpPr>
          <p:spPr>
            <a:xfrm rot="-10594719">
              <a:off x="-1038001" y="4102993"/>
              <a:ext cx="3612164" cy="1117479"/>
            </a:xfrm>
            <a:custGeom>
              <a:avLst/>
              <a:gdLst/>
              <a:ahLst/>
              <a:cxnLst/>
              <a:rect l="l" t="t" r="r" b="b"/>
              <a:pathLst>
                <a:path w="62034" h="19192" extrusionOk="0">
                  <a:moveTo>
                    <a:pt x="11909" y="0"/>
                  </a:moveTo>
                  <a:cubicBezTo>
                    <a:pt x="10357" y="0"/>
                    <a:pt x="8959" y="416"/>
                    <a:pt x="7720" y="1498"/>
                  </a:cubicBezTo>
                  <a:cubicBezTo>
                    <a:pt x="0" y="8222"/>
                    <a:pt x="9929" y="19192"/>
                    <a:pt x="23150" y="19192"/>
                  </a:cubicBezTo>
                  <a:cubicBezTo>
                    <a:pt x="24750" y="19192"/>
                    <a:pt x="26398" y="19031"/>
                    <a:pt x="28069" y="18683"/>
                  </a:cubicBezTo>
                  <a:cubicBezTo>
                    <a:pt x="43548" y="15426"/>
                    <a:pt x="55087" y="14402"/>
                    <a:pt x="58747" y="9036"/>
                  </a:cubicBezTo>
                  <a:cubicBezTo>
                    <a:pt x="62033" y="4211"/>
                    <a:pt x="59267" y="1003"/>
                    <a:pt x="52187" y="1003"/>
                  </a:cubicBezTo>
                  <a:cubicBezTo>
                    <a:pt x="48708" y="1003"/>
                    <a:pt x="44188" y="1777"/>
                    <a:pt x="38833" y="3515"/>
                  </a:cubicBezTo>
                  <a:cubicBezTo>
                    <a:pt x="36521" y="4263"/>
                    <a:pt x="34303" y="4561"/>
                    <a:pt x="32180" y="4561"/>
                  </a:cubicBezTo>
                  <a:cubicBezTo>
                    <a:pt x="23878" y="4561"/>
                    <a:pt x="17050" y="0"/>
                    <a:pt x="119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889" name="Google Shape;889;p7"/>
            <p:cNvGrpSpPr/>
            <p:nvPr/>
          </p:nvGrpSpPr>
          <p:grpSpPr>
            <a:xfrm>
              <a:off x="-800178" y="4304942"/>
              <a:ext cx="2873315" cy="818933"/>
              <a:chOff x="-800178" y="4304942"/>
              <a:chExt cx="2873315" cy="818933"/>
            </a:xfrm>
          </p:grpSpPr>
          <p:sp>
            <p:nvSpPr>
              <p:cNvPr id="890" name="Google Shape;890;p7"/>
              <p:cNvSpPr/>
              <p:nvPr/>
            </p:nvSpPr>
            <p:spPr>
              <a:xfrm rot="-10594719">
                <a:off x="1780944" y="5070486"/>
                <a:ext cx="126240" cy="49667"/>
              </a:xfrm>
              <a:custGeom>
                <a:avLst/>
                <a:gdLst/>
                <a:ahLst/>
                <a:cxnLst/>
                <a:rect l="l" t="t" r="r" b="b"/>
                <a:pathLst>
                  <a:path w="2168" h="853" extrusionOk="0">
                    <a:moveTo>
                      <a:pt x="986" y="1"/>
                    </a:moveTo>
                    <a:cubicBezTo>
                      <a:pt x="882" y="1"/>
                      <a:pt x="780" y="9"/>
                      <a:pt x="679" y="24"/>
                    </a:cubicBezTo>
                    <a:cubicBezTo>
                      <a:pt x="431" y="55"/>
                      <a:pt x="89" y="179"/>
                      <a:pt x="27" y="427"/>
                    </a:cubicBezTo>
                    <a:cubicBezTo>
                      <a:pt x="1" y="664"/>
                      <a:pt x="243" y="745"/>
                      <a:pt x="430" y="745"/>
                    </a:cubicBezTo>
                    <a:cubicBezTo>
                      <a:pt x="464" y="745"/>
                      <a:pt x="495" y="742"/>
                      <a:pt x="524" y="738"/>
                    </a:cubicBezTo>
                    <a:cubicBezTo>
                      <a:pt x="573" y="729"/>
                      <a:pt x="621" y="725"/>
                      <a:pt x="667" y="725"/>
                    </a:cubicBezTo>
                    <a:cubicBezTo>
                      <a:pt x="793" y="725"/>
                      <a:pt x="906" y="754"/>
                      <a:pt x="1020" y="800"/>
                    </a:cubicBezTo>
                    <a:cubicBezTo>
                      <a:pt x="1125" y="835"/>
                      <a:pt x="1229" y="852"/>
                      <a:pt x="1332" y="852"/>
                    </a:cubicBezTo>
                    <a:cubicBezTo>
                      <a:pt x="1504" y="852"/>
                      <a:pt x="1671" y="804"/>
                      <a:pt x="1826" y="707"/>
                    </a:cubicBezTo>
                    <a:cubicBezTo>
                      <a:pt x="1982" y="614"/>
                      <a:pt x="2168" y="334"/>
                      <a:pt x="1919" y="210"/>
                    </a:cubicBezTo>
                    <a:cubicBezTo>
                      <a:pt x="1617" y="71"/>
                      <a:pt x="1297" y="1"/>
                      <a:pt x="9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1" name="Google Shape;891;p7"/>
              <p:cNvSpPr/>
              <p:nvPr/>
            </p:nvSpPr>
            <p:spPr>
              <a:xfrm rot="-10594719">
                <a:off x="1565235" y="5016770"/>
                <a:ext cx="124668" cy="49551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851" extrusionOk="0">
                    <a:moveTo>
                      <a:pt x="814" y="1"/>
                    </a:moveTo>
                    <a:cubicBezTo>
                      <a:pt x="564" y="1"/>
                      <a:pt x="323" y="118"/>
                      <a:pt x="156" y="285"/>
                    </a:cubicBezTo>
                    <a:cubicBezTo>
                      <a:pt x="1" y="502"/>
                      <a:pt x="280" y="595"/>
                      <a:pt x="466" y="595"/>
                    </a:cubicBezTo>
                    <a:cubicBezTo>
                      <a:pt x="621" y="595"/>
                      <a:pt x="776" y="657"/>
                      <a:pt x="900" y="781"/>
                    </a:cubicBezTo>
                    <a:cubicBezTo>
                      <a:pt x="1009" y="828"/>
                      <a:pt x="1133" y="851"/>
                      <a:pt x="1257" y="851"/>
                    </a:cubicBezTo>
                    <a:cubicBezTo>
                      <a:pt x="1381" y="851"/>
                      <a:pt x="1505" y="828"/>
                      <a:pt x="1614" y="781"/>
                    </a:cubicBezTo>
                    <a:cubicBezTo>
                      <a:pt x="1738" y="719"/>
                      <a:pt x="2141" y="502"/>
                      <a:pt x="1924" y="347"/>
                    </a:cubicBezTo>
                    <a:cubicBezTo>
                      <a:pt x="1645" y="130"/>
                      <a:pt x="1272" y="6"/>
                      <a:pt x="900" y="6"/>
                    </a:cubicBezTo>
                    <a:cubicBezTo>
                      <a:pt x="871" y="2"/>
                      <a:pt x="843" y="1"/>
                      <a:pt x="81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2" name="Google Shape;892;p7"/>
              <p:cNvSpPr/>
              <p:nvPr/>
            </p:nvSpPr>
            <p:spPr>
              <a:xfrm rot="-10594719">
                <a:off x="1976086" y="4955828"/>
                <a:ext cx="95786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7" extrusionOk="0">
                    <a:moveTo>
                      <a:pt x="869" y="1"/>
                    </a:moveTo>
                    <a:cubicBezTo>
                      <a:pt x="249" y="1"/>
                      <a:pt x="1" y="776"/>
                      <a:pt x="776" y="776"/>
                    </a:cubicBezTo>
                    <a:cubicBezTo>
                      <a:pt x="1396" y="776"/>
                      <a:pt x="1645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3" name="Google Shape;893;p7"/>
              <p:cNvSpPr/>
              <p:nvPr/>
            </p:nvSpPr>
            <p:spPr>
              <a:xfrm rot="-10594719">
                <a:off x="1773296" y="4958228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900" y="0"/>
                    </a:moveTo>
                    <a:cubicBezTo>
                      <a:pt x="249" y="0"/>
                      <a:pt x="1" y="776"/>
                      <a:pt x="776" y="776"/>
                    </a:cubicBezTo>
                    <a:cubicBezTo>
                      <a:pt x="1397" y="776"/>
                      <a:pt x="1645" y="0"/>
                      <a:pt x="9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4" name="Google Shape;894;p7"/>
              <p:cNvSpPr/>
              <p:nvPr/>
            </p:nvSpPr>
            <p:spPr>
              <a:xfrm rot="-10594719">
                <a:off x="1864326" y="4858253"/>
                <a:ext cx="126473" cy="45999"/>
              </a:xfrm>
              <a:custGeom>
                <a:avLst/>
                <a:gdLst/>
                <a:ahLst/>
                <a:cxnLst/>
                <a:rect l="l" t="t" r="r" b="b"/>
                <a:pathLst>
                  <a:path w="2172" h="790" extrusionOk="0">
                    <a:moveTo>
                      <a:pt x="828" y="0"/>
                    </a:moveTo>
                    <a:cubicBezTo>
                      <a:pt x="650" y="0"/>
                      <a:pt x="477" y="49"/>
                      <a:pt x="342" y="146"/>
                    </a:cubicBezTo>
                    <a:cubicBezTo>
                      <a:pt x="187" y="239"/>
                      <a:pt x="1" y="487"/>
                      <a:pt x="249" y="611"/>
                    </a:cubicBezTo>
                    <a:cubicBezTo>
                      <a:pt x="525" y="726"/>
                      <a:pt x="835" y="790"/>
                      <a:pt x="1154" y="790"/>
                    </a:cubicBezTo>
                    <a:cubicBezTo>
                      <a:pt x="1265" y="790"/>
                      <a:pt x="1377" y="782"/>
                      <a:pt x="1489" y="766"/>
                    </a:cubicBezTo>
                    <a:cubicBezTo>
                      <a:pt x="1707" y="735"/>
                      <a:pt x="2079" y="611"/>
                      <a:pt x="2110" y="363"/>
                    </a:cubicBezTo>
                    <a:cubicBezTo>
                      <a:pt x="2172" y="115"/>
                      <a:pt x="1800" y="115"/>
                      <a:pt x="1645" y="115"/>
                    </a:cubicBezTo>
                    <a:cubicBezTo>
                      <a:pt x="1595" y="123"/>
                      <a:pt x="1547" y="127"/>
                      <a:pt x="1501" y="127"/>
                    </a:cubicBezTo>
                    <a:cubicBezTo>
                      <a:pt x="1375" y="127"/>
                      <a:pt x="1262" y="98"/>
                      <a:pt x="1148" y="53"/>
                    </a:cubicBezTo>
                    <a:cubicBezTo>
                      <a:pt x="1044" y="18"/>
                      <a:pt x="935" y="0"/>
                      <a:pt x="8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5" name="Google Shape;895;p7"/>
              <p:cNvSpPr/>
              <p:nvPr/>
            </p:nvSpPr>
            <p:spPr>
              <a:xfrm rot="-10594719">
                <a:off x="1635557" y="4850249"/>
                <a:ext cx="88566" cy="25328"/>
              </a:xfrm>
              <a:custGeom>
                <a:avLst/>
                <a:gdLst/>
                <a:ahLst/>
                <a:cxnLst/>
                <a:rect l="l" t="t" r="r" b="b"/>
                <a:pathLst>
                  <a:path w="1521" h="435" extrusionOk="0">
                    <a:moveTo>
                      <a:pt x="931" y="1"/>
                    </a:moveTo>
                    <a:cubicBezTo>
                      <a:pt x="652" y="1"/>
                      <a:pt x="404" y="63"/>
                      <a:pt x="156" y="218"/>
                    </a:cubicBezTo>
                    <a:cubicBezTo>
                      <a:pt x="124" y="249"/>
                      <a:pt x="0" y="280"/>
                      <a:pt x="31" y="373"/>
                    </a:cubicBezTo>
                    <a:cubicBezTo>
                      <a:pt x="31" y="435"/>
                      <a:pt x="156" y="435"/>
                      <a:pt x="218" y="435"/>
                    </a:cubicBezTo>
                    <a:lnTo>
                      <a:pt x="590" y="435"/>
                    </a:lnTo>
                    <a:cubicBezTo>
                      <a:pt x="869" y="404"/>
                      <a:pt x="1148" y="342"/>
                      <a:pt x="1365" y="218"/>
                    </a:cubicBezTo>
                    <a:cubicBezTo>
                      <a:pt x="1427" y="187"/>
                      <a:pt x="1520" y="125"/>
                      <a:pt x="1520" y="63"/>
                    </a:cubicBezTo>
                    <a:cubicBezTo>
                      <a:pt x="1489" y="1"/>
                      <a:pt x="1365" y="1"/>
                      <a:pt x="130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6" name="Google Shape;896;p7"/>
              <p:cNvSpPr/>
              <p:nvPr/>
            </p:nvSpPr>
            <p:spPr>
              <a:xfrm rot="-10594719">
                <a:off x="1326281" y="4893132"/>
                <a:ext cx="144524" cy="58168"/>
              </a:xfrm>
              <a:custGeom>
                <a:avLst/>
                <a:gdLst/>
                <a:ahLst/>
                <a:cxnLst/>
                <a:rect l="l" t="t" r="r" b="b"/>
                <a:pathLst>
                  <a:path w="2482" h="999" extrusionOk="0">
                    <a:moveTo>
                      <a:pt x="782" y="1"/>
                    </a:moveTo>
                    <a:cubicBezTo>
                      <a:pt x="533" y="1"/>
                      <a:pt x="291" y="118"/>
                      <a:pt x="124" y="285"/>
                    </a:cubicBezTo>
                    <a:cubicBezTo>
                      <a:pt x="0" y="502"/>
                      <a:pt x="248" y="626"/>
                      <a:pt x="434" y="626"/>
                    </a:cubicBezTo>
                    <a:lnTo>
                      <a:pt x="434" y="595"/>
                    </a:lnTo>
                    <a:cubicBezTo>
                      <a:pt x="714" y="595"/>
                      <a:pt x="1024" y="719"/>
                      <a:pt x="1241" y="905"/>
                    </a:cubicBezTo>
                    <a:cubicBezTo>
                      <a:pt x="1365" y="967"/>
                      <a:pt x="1497" y="998"/>
                      <a:pt x="1625" y="998"/>
                    </a:cubicBezTo>
                    <a:cubicBezTo>
                      <a:pt x="1753" y="998"/>
                      <a:pt x="1877" y="967"/>
                      <a:pt x="1985" y="905"/>
                    </a:cubicBezTo>
                    <a:cubicBezTo>
                      <a:pt x="2109" y="843"/>
                      <a:pt x="2482" y="626"/>
                      <a:pt x="2296" y="440"/>
                    </a:cubicBezTo>
                    <a:cubicBezTo>
                      <a:pt x="1926" y="156"/>
                      <a:pt x="1479" y="2"/>
                      <a:pt x="1001" y="2"/>
                    </a:cubicBezTo>
                    <a:cubicBezTo>
                      <a:pt x="957" y="2"/>
                      <a:pt x="913" y="3"/>
                      <a:pt x="869" y="6"/>
                    </a:cubicBezTo>
                    <a:cubicBezTo>
                      <a:pt x="840" y="2"/>
                      <a:pt x="811" y="1"/>
                      <a:pt x="78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7" name="Google Shape;897;p7"/>
              <p:cNvSpPr/>
              <p:nvPr/>
            </p:nvSpPr>
            <p:spPr>
              <a:xfrm rot="-10594719">
                <a:off x="1377624" y="4771551"/>
                <a:ext cx="112090" cy="34645"/>
              </a:xfrm>
              <a:custGeom>
                <a:avLst/>
                <a:gdLst/>
                <a:ahLst/>
                <a:cxnLst/>
                <a:rect l="l" t="t" r="r" b="b"/>
                <a:pathLst>
                  <a:path w="1925" h="595" extrusionOk="0">
                    <a:moveTo>
                      <a:pt x="956" y="1"/>
                    </a:moveTo>
                    <a:cubicBezTo>
                      <a:pt x="755" y="1"/>
                      <a:pt x="563" y="59"/>
                      <a:pt x="404" y="149"/>
                    </a:cubicBezTo>
                    <a:cubicBezTo>
                      <a:pt x="280" y="211"/>
                      <a:pt x="1" y="397"/>
                      <a:pt x="249" y="460"/>
                    </a:cubicBezTo>
                    <a:lnTo>
                      <a:pt x="776" y="584"/>
                    </a:lnTo>
                    <a:cubicBezTo>
                      <a:pt x="835" y="591"/>
                      <a:pt x="895" y="595"/>
                      <a:pt x="957" y="595"/>
                    </a:cubicBezTo>
                    <a:cubicBezTo>
                      <a:pt x="1155" y="595"/>
                      <a:pt x="1362" y="554"/>
                      <a:pt x="1552" y="460"/>
                    </a:cubicBezTo>
                    <a:cubicBezTo>
                      <a:pt x="1645" y="397"/>
                      <a:pt x="1924" y="211"/>
                      <a:pt x="1676" y="149"/>
                    </a:cubicBezTo>
                    <a:lnTo>
                      <a:pt x="1180" y="25"/>
                    </a:lnTo>
                    <a:cubicBezTo>
                      <a:pt x="1105" y="9"/>
                      <a:pt x="1030" y="1"/>
                      <a:pt x="9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8" name="Google Shape;898;p7"/>
              <p:cNvSpPr/>
              <p:nvPr/>
            </p:nvSpPr>
            <p:spPr>
              <a:xfrm rot="-10594719">
                <a:off x="1803282" y="4697382"/>
                <a:ext cx="112032" cy="48211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828" extrusionOk="0">
                    <a:moveTo>
                      <a:pt x="826" y="1"/>
                    </a:moveTo>
                    <a:cubicBezTo>
                      <a:pt x="594" y="1"/>
                      <a:pt x="368" y="69"/>
                      <a:pt x="187" y="225"/>
                    </a:cubicBezTo>
                    <a:cubicBezTo>
                      <a:pt x="0" y="349"/>
                      <a:pt x="31" y="535"/>
                      <a:pt x="280" y="535"/>
                    </a:cubicBezTo>
                    <a:lnTo>
                      <a:pt x="249" y="535"/>
                    </a:lnTo>
                    <a:cubicBezTo>
                      <a:pt x="404" y="567"/>
                      <a:pt x="559" y="629"/>
                      <a:pt x="683" y="753"/>
                    </a:cubicBezTo>
                    <a:cubicBezTo>
                      <a:pt x="749" y="808"/>
                      <a:pt x="838" y="828"/>
                      <a:pt x="935" y="828"/>
                    </a:cubicBezTo>
                    <a:cubicBezTo>
                      <a:pt x="1110" y="828"/>
                      <a:pt x="1307" y="762"/>
                      <a:pt x="1427" y="722"/>
                    </a:cubicBezTo>
                    <a:cubicBezTo>
                      <a:pt x="1520" y="691"/>
                      <a:pt x="1924" y="473"/>
                      <a:pt x="1738" y="318"/>
                    </a:cubicBezTo>
                    <a:cubicBezTo>
                      <a:pt x="1520" y="132"/>
                      <a:pt x="1241" y="39"/>
                      <a:pt x="962" y="8"/>
                    </a:cubicBezTo>
                    <a:cubicBezTo>
                      <a:pt x="917" y="3"/>
                      <a:pt x="871" y="1"/>
                      <a:pt x="8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9" name="Google Shape;899;p7"/>
              <p:cNvSpPr/>
              <p:nvPr/>
            </p:nvSpPr>
            <p:spPr>
              <a:xfrm rot="-10594719">
                <a:off x="1895778" y="4578886"/>
                <a:ext cx="113837" cy="36159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621" extrusionOk="0">
                    <a:moveTo>
                      <a:pt x="1210" y="1"/>
                    </a:moveTo>
                    <a:cubicBezTo>
                      <a:pt x="807" y="1"/>
                      <a:pt x="1" y="621"/>
                      <a:pt x="745" y="621"/>
                    </a:cubicBezTo>
                    <a:cubicBezTo>
                      <a:pt x="1148" y="621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0" name="Google Shape;900;p7"/>
              <p:cNvSpPr/>
              <p:nvPr/>
            </p:nvSpPr>
            <p:spPr>
              <a:xfrm rot="-10594719">
                <a:off x="1667823" y="4452968"/>
                <a:ext cx="119311" cy="43903"/>
              </a:xfrm>
              <a:custGeom>
                <a:avLst/>
                <a:gdLst/>
                <a:ahLst/>
                <a:cxnLst/>
                <a:rect l="l" t="t" r="r" b="b"/>
                <a:pathLst>
                  <a:path w="2049" h="754" extrusionOk="0">
                    <a:moveTo>
                      <a:pt x="754" y="0"/>
                    </a:moveTo>
                    <a:cubicBezTo>
                      <a:pt x="504" y="0"/>
                      <a:pt x="264" y="123"/>
                      <a:pt x="125" y="346"/>
                    </a:cubicBezTo>
                    <a:cubicBezTo>
                      <a:pt x="1" y="563"/>
                      <a:pt x="218" y="749"/>
                      <a:pt x="435" y="749"/>
                    </a:cubicBezTo>
                    <a:lnTo>
                      <a:pt x="1180" y="749"/>
                    </a:lnTo>
                    <a:cubicBezTo>
                      <a:pt x="1208" y="752"/>
                      <a:pt x="1237" y="754"/>
                      <a:pt x="1265" y="754"/>
                    </a:cubicBezTo>
                    <a:cubicBezTo>
                      <a:pt x="1515" y="754"/>
                      <a:pt x="1757" y="634"/>
                      <a:pt x="1924" y="439"/>
                    </a:cubicBezTo>
                    <a:cubicBezTo>
                      <a:pt x="2048" y="191"/>
                      <a:pt x="1831" y="5"/>
                      <a:pt x="1583" y="5"/>
                    </a:cubicBezTo>
                    <a:lnTo>
                      <a:pt x="839" y="5"/>
                    </a:lnTo>
                    <a:cubicBezTo>
                      <a:pt x="810" y="2"/>
                      <a:pt x="782" y="0"/>
                      <a:pt x="75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1" name="Google Shape;901;p7"/>
              <p:cNvSpPr/>
              <p:nvPr/>
            </p:nvSpPr>
            <p:spPr>
              <a:xfrm rot="-10594719">
                <a:off x="1579763" y="4538236"/>
                <a:ext cx="113896" cy="34412"/>
              </a:xfrm>
              <a:custGeom>
                <a:avLst/>
                <a:gdLst/>
                <a:ahLst/>
                <a:cxnLst/>
                <a:rect l="l" t="t" r="r" b="b"/>
                <a:pathLst>
                  <a:path w="1956" h="591" extrusionOk="0">
                    <a:moveTo>
                      <a:pt x="1211" y="1"/>
                    </a:moveTo>
                    <a:cubicBezTo>
                      <a:pt x="838" y="1"/>
                      <a:pt x="1" y="590"/>
                      <a:pt x="776" y="590"/>
                    </a:cubicBezTo>
                    <a:cubicBezTo>
                      <a:pt x="1149" y="590"/>
                      <a:pt x="1955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2" name="Google Shape;902;p7"/>
              <p:cNvSpPr/>
              <p:nvPr/>
            </p:nvSpPr>
            <p:spPr>
              <a:xfrm rot="-10594719">
                <a:off x="1579808" y="4655738"/>
                <a:ext cx="106675" cy="39652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681" extrusionOk="0">
                    <a:moveTo>
                      <a:pt x="915" y="1"/>
                    </a:moveTo>
                    <a:cubicBezTo>
                      <a:pt x="727" y="1"/>
                      <a:pt x="543" y="49"/>
                      <a:pt x="373" y="155"/>
                    </a:cubicBezTo>
                    <a:cubicBezTo>
                      <a:pt x="249" y="217"/>
                      <a:pt x="1" y="434"/>
                      <a:pt x="280" y="527"/>
                    </a:cubicBezTo>
                    <a:lnTo>
                      <a:pt x="683" y="651"/>
                    </a:lnTo>
                    <a:cubicBezTo>
                      <a:pt x="762" y="671"/>
                      <a:pt x="844" y="681"/>
                      <a:pt x="926" y="681"/>
                    </a:cubicBezTo>
                    <a:cubicBezTo>
                      <a:pt x="1105" y="681"/>
                      <a:pt x="1289" y="633"/>
                      <a:pt x="1459" y="527"/>
                    </a:cubicBezTo>
                    <a:cubicBezTo>
                      <a:pt x="1583" y="465"/>
                      <a:pt x="1831" y="248"/>
                      <a:pt x="1552" y="155"/>
                    </a:cubicBezTo>
                    <a:lnTo>
                      <a:pt x="1180" y="31"/>
                    </a:lnTo>
                    <a:cubicBezTo>
                      <a:pt x="1091" y="11"/>
                      <a:pt x="1003" y="1"/>
                      <a:pt x="9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3" name="Google Shape;903;p7"/>
              <p:cNvSpPr/>
              <p:nvPr/>
            </p:nvSpPr>
            <p:spPr>
              <a:xfrm rot="-10594719">
                <a:off x="1253171" y="4536196"/>
                <a:ext cx="131888" cy="69813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1199" extrusionOk="0">
                    <a:moveTo>
                      <a:pt x="979" y="0"/>
                    </a:moveTo>
                    <a:cubicBezTo>
                      <a:pt x="813" y="0"/>
                      <a:pt x="636" y="53"/>
                      <a:pt x="497" y="92"/>
                    </a:cubicBezTo>
                    <a:cubicBezTo>
                      <a:pt x="403" y="123"/>
                      <a:pt x="0" y="341"/>
                      <a:pt x="186" y="496"/>
                    </a:cubicBezTo>
                    <a:lnTo>
                      <a:pt x="1055" y="1116"/>
                    </a:lnTo>
                    <a:cubicBezTo>
                      <a:pt x="1127" y="1176"/>
                      <a:pt x="1222" y="1199"/>
                      <a:pt x="1323" y="1199"/>
                    </a:cubicBezTo>
                    <a:cubicBezTo>
                      <a:pt x="1482" y="1199"/>
                      <a:pt x="1654" y="1142"/>
                      <a:pt x="1768" y="1085"/>
                    </a:cubicBezTo>
                    <a:cubicBezTo>
                      <a:pt x="1861" y="1054"/>
                      <a:pt x="2265" y="868"/>
                      <a:pt x="2079" y="713"/>
                    </a:cubicBezTo>
                    <a:lnTo>
                      <a:pt x="1241" y="61"/>
                    </a:lnTo>
                    <a:cubicBezTo>
                      <a:pt x="1163" y="17"/>
                      <a:pt x="1073" y="0"/>
                      <a:pt x="9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4" name="Google Shape;904;p7"/>
              <p:cNvSpPr/>
              <p:nvPr/>
            </p:nvSpPr>
            <p:spPr>
              <a:xfrm rot="-10594719">
                <a:off x="1324781" y="4401406"/>
                <a:ext cx="110227" cy="62419"/>
              </a:xfrm>
              <a:custGeom>
                <a:avLst/>
                <a:gdLst/>
                <a:ahLst/>
                <a:cxnLst/>
                <a:rect l="l" t="t" r="r" b="b"/>
                <a:pathLst>
                  <a:path w="1893" h="1072" extrusionOk="0">
                    <a:moveTo>
                      <a:pt x="707" y="1"/>
                    </a:moveTo>
                    <a:cubicBezTo>
                      <a:pt x="508" y="1"/>
                      <a:pt x="317" y="77"/>
                      <a:pt x="187" y="229"/>
                    </a:cubicBezTo>
                    <a:cubicBezTo>
                      <a:pt x="1" y="415"/>
                      <a:pt x="94" y="725"/>
                      <a:pt x="342" y="787"/>
                    </a:cubicBezTo>
                    <a:lnTo>
                      <a:pt x="962" y="1035"/>
                    </a:lnTo>
                    <a:cubicBezTo>
                      <a:pt x="1037" y="1060"/>
                      <a:pt x="1114" y="1072"/>
                      <a:pt x="1190" y="1072"/>
                    </a:cubicBezTo>
                    <a:cubicBezTo>
                      <a:pt x="1399" y="1072"/>
                      <a:pt x="1602" y="986"/>
                      <a:pt x="1738" y="849"/>
                    </a:cubicBezTo>
                    <a:cubicBezTo>
                      <a:pt x="1893" y="663"/>
                      <a:pt x="1831" y="353"/>
                      <a:pt x="1583" y="291"/>
                    </a:cubicBezTo>
                    <a:lnTo>
                      <a:pt x="962" y="43"/>
                    </a:lnTo>
                    <a:cubicBezTo>
                      <a:pt x="879" y="15"/>
                      <a:pt x="792" y="1"/>
                      <a:pt x="70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5" name="Google Shape;905;p7"/>
              <p:cNvSpPr/>
              <p:nvPr/>
            </p:nvSpPr>
            <p:spPr>
              <a:xfrm rot="-10594719">
                <a:off x="1535351" y="4341719"/>
                <a:ext cx="103007" cy="37556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645" extrusionOk="0">
                    <a:moveTo>
                      <a:pt x="925" y="1"/>
                    </a:moveTo>
                    <a:cubicBezTo>
                      <a:pt x="724" y="1"/>
                      <a:pt x="532" y="58"/>
                      <a:pt x="373" y="149"/>
                    </a:cubicBezTo>
                    <a:cubicBezTo>
                      <a:pt x="249" y="211"/>
                      <a:pt x="1" y="428"/>
                      <a:pt x="249" y="490"/>
                    </a:cubicBezTo>
                    <a:lnTo>
                      <a:pt x="652" y="614"/>
                    </a:lnTo>
                    <a:cubicBezTo>
                      <a:pt x="731" y="634"/>
                      <a:pt x="812" y="644"/>
                      <a:pt x="895" y="644"/>
                    </a:cubicBezTo>
                    <a:cubicBezTo>
                      <a:pt x="1074" y="644"/>
                      <a:pt x="1258" y="596"/>
                      <a:pt x="1428" y="490"/>
                    </a:cubicBezTo>
                    <a:cubicBezTo>
                      <a:pt x="1521" y="428"/>
                      <a:pt x="1769" y="242"/>
                      <a:pt x="1521" y="149"/>
                    </a:cubicBezTo>
                    <a:lnTo>
                      <a:pt x="1148" y="25"/>
                    </a:lnTo>
                    <a:cubicBezTo>
                      <a:pt x="1074" y="8"/>
                      <a:pt x="999" y="1"/>
                      <a:pt x="9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6" name="Google Shape;906;p7"/>
              <p:cNvSpPr/>
              <p:nvPr/>
            </p:nvSpPr>
            <p:spPr>
              <a:xfrm rot="-10594719">
                <a:off x="1118834" y="4308400"/>
                <a:ext cx="117506" cy="54616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938" extrusionOk="0">
                    <a:moveTo>
                      <a:pt x="1418" y="1"/>
                    </a:moveTo>
                    <a:cubicBezTo>
                      <a:pt x="1366" y="1"/>
                      <a:pt x="1316" y="5"/>
                      <a:pt x="1273" y="11"/>
                    </a:cubicBezTo>
                    <a:lnTo>
                      <a:pt x="528" y="135"/>
                    </a:lnTo>
                    <a:cubicBezTo>
                      <a:pt x="311" y="197"/>
                      <a:pt x="1" y="445"/>
                      <a:pt x="63" y="693"/>
                    </a:cubicBezTo>
                    <a:cubicBezTo>
                      <a:pt x="130" y="872"/>
                      <a:pt x="341" y="938"/>
                      <a:pt x="535" y="938"/>
                    </a:cubicBezTo>
                    <a:cubicBezTo>
                      <a:pt x="611" y="938"/>
                      <a:pt x="684" y="928"/>
                      <a:pt x="745" y="910"/>
                    </a:cubicBezTo>
                    <a:lnTo>
                      <a:pt x="1490" y="786"/>
                    </a:lnTo>
                    <a:cubicBezTo>
                      <a:pt x="1707" y="755"/>
                      <a:pt x="2017" y="507"/>
                      <a:pt x="1955" y="259"/>
                    </a:cubicBezTo>
                    <a:cubicBezTo>
                      <a:pt x="1881" y="60"/>
                      <a:pt x="1628" y="1"/>
                      <a:pt x="14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7" name="Google Shape;907;p7"/>
              <p:cNvSpPr/>
              <p:nvPr/>
            </p:nvSpPr>
            <p:spPr>
              <a:xfrm rot="-10594719">
                <a:off x="780859" y="4335661"/>
                <a:ext cx="95786" cy="48037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25" extrusionOk="0">
                    <a:moveTo>
                      <a:pt x="1144" y="0"/>
                    </a:moveTo>
                    <a:cubicBezTo>
                      <a:pt x="983" y="0"/>
                      <a:pt x="816" y="51"/>
                      <a:pt x="714" y="102"/>
                    </a:cubicBezTo>
                    <a:lnTo>
                      <a:pt x="466" y="226"/>
                    </a:lnTo>
                    <a:cubicBezTo>
                      <a:pt x="311" y="289"/>
                      <a:pt x="1" y="506"/>
                      <a:pt x="187" y="692"/>
                    </a:cubicBezTo>
                    <a:cubicBezTo>
                      <a:pt x="257" y="790"/>
                      <a:pt x="378" y="825"/>
                      <a:pt x="507" y="825"/>
                    </a:cubicBezTo>
                    <a:cubicBezTo>
                      <a:pt x="662" y="825"/>
                      <a:pt x="829" y="774"/>
                      <a:pt x="931" y="723"/>
                    </a:cubicBezTo>
                    <a:lnTo>
                      <a:pt x="1180" y="599"/>
                    </a:lnTo>
                    <a:cubicBezTo>
                      <a:pt x="1335" y="537"/>
                      <a:pt x="1645" y="320"/>
                      <a:pt x="1490" y="133"/>
                    </a:cubicBezTo>
                    <a:cubicBezTo>
                      <a:pt x="1406" y="35"/>
                      <a:pt x="1277" y="0"/>
                      <a:pt x="114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8" name="Google Shape;908;p7"/>
              <p:cNvSpPr/>
              <p:nvPr/>
            </p:nvSpPr>
            <p:spPr>
              <a:xfrm rot="-10594719">
                <a:off x="896926" y="4426275"/>
                <a:ext cx="104812" cy="39303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675" extrusionOk="0">
                    <a:moveTo>
                      <a:pt x="1130" y="0"/>
                    </a:moveTo>
                    <a:cubicBezTo>
                      <a:pt x="769" y="0"/>
                      <a:pt x="422" y="122"/>
                      <a:pt x="124" y="328"/>
                    </a:cubicBezTo>
                    <a:cubicBezTo>
                      <a:pt x="62" y="390"/>
                      <a:pt x="0" y="452"/>
                      <a:pt x="0" y="545"/>
                    </a:cubicBezTo>
                    <a:cubicBezTo>
                      <a:pt x="31" y="638"/>
                      <a:pt x="155" y="669"/>
                      <a:pt x="218" y="669"/>
                    </a:cubicBezTo>
                    <a:cubicBezTo>
                      <a:pt x="254" y="673"/>
                      <a:pt x="290" y="675"/>
                      <a:pt x="326" y="675"/>
                    </a:cubicBezTo>
                    <a:cubicBezTo>
                      <a:pt x="508" y="675"/>
                      <a:pt x="686" y="625"/>
                      <a:pt x="844" y="543"/>
                    </a:cubicBezTo>
                    <a:lnTo>
                      <a:pt x="844" y="543"/>
                    </a:lnTo>
                    <a:cubicBezTo>
                      <a:pt x="857" y="544"/>
                      <a:pt x="871" y="544"/>
                      <a:pt x="884" y="544"/>
                    </a:cubicBezTo>
                    <a:cubicBezTo>
                      <a:pt x="1071" y="544"/>
                      <a:pt x="1248" y="496"/>
                      <a:pt x="1396" y="390"/>
                    </a:cubicBezTo>
                    <a:cubicBezTo>
                      <a:pt x="1520" y="359"/>
                      <a:pt x="1800" y="111"/>
                      <a:pt x="1520" y="49"/>
                    </a:cubicBezTo>
                    <a:cubicBezTo>
                      <a:pt x="1390" y="16"/>
                      <a:pt x="1259" y="0"/>
                      <a:pt x="113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9" name="Google Shape;909;p7"/>
              <p:cNvSpPr/>
              <p:nvPr/>
            </p:nvSpPr>
            <p:spPr>
              <a:xfrm rot="-10594719">
                <a:off x="1035410" y="4484473"/>
                <a:ext cx="146329" cy="74355"/>
              </a:xfrm>
              <a:custGeom>
                <a:avLst/>
                <a:gdLst/>
                <a:ahLst/>
                <a:cxnLst/>
                <a:rect l="l" t="t" r="r" b="b"/>
                <a:pathLst>
                  <a:path w="2513" h="1277" extrusionOk="0">
                    <a:moveTo>
                      <a:pt x="1964" y="0"/>
                    </a:moveTo>
                    <a:cubicBezTo>
                      <a:pt x="1894" y="0"/>
                      <a:pt x="1826" y="10"/>
                      <a:pt x="1769" y="27"/>
                    </a:cubicBezTo>
                    <a:lnTo>
                      <a:pt x="528" y="430"/>
                    </a:lnTo>
                    <a:cubicBezTo>
                      <a:pt x="280" y="492"/>
                      <a:pt x="0" y="709"/>
                      <a:pt x="62" y="988"/>
                    </a:cubicBezTo>
                    <a:cubicBezTo>
                      <a:pt x="129" y="1188"/>
                      <a:pt x="339" y="1277"/>
                      <a:pt x="532" y="1277"/>
                    </a:cubicBezTo>
                    <a:cubicBezTo>
                      <a:pt x="609" y="1277"/>
                      <a:pt x="683" y="1263"/>
                      <a:pt x="745" y="1236"/>
                    </a:cubicBezTo>
                    <a:lnTo>
                      <a:pt x="1986" y="864"/>
                    </a:lnTo>
                    <a:cubicBezTo>
                      <a:pt x="2203" y="771"/>
                      <a:pt x="2513" y="585"/>
                      <a:pt x="2420" y="306"/>
                    </a:cubicBezTo>
                    <a:cubicBezTo>
                      <a:pt x="2374" y="77"/>
                      <a:pt x="2160" y="0"/>
                      <a:pt x="196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0" name="Google Shape;910;p7"/>
              <p:cNvSpPr/>
              <p:nvPr/>
            </p:nvSpPr>
            <p:spPr>
              <a:xfrm rot="-10594719">
                <a:off x="1152901" y="4685992"/>
                <a:ext cx="99397" cy="36450"/>
              </a:xfrm>
              <a:custGeom>
                <a:avLst/>
                <a:gdLst/>
                <a:ahLst/>
                <a:cxnLst/>
                <a:rect l="l" t="t" r="r" b="b"/>
                <a:pathLst>
                  <a:path w="1707" h="626" extrusionOk="0">
                    <a:moveTo>
                      <a:pt x="785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25"/>
                      <a:pt x="435" y="625"/>
                    </a:cubicBezTo>
                    <a:lnTo>
                      <a:pt x="838" y="625"/>
                    </a:lnTo>
                    <a:cubicBezTo>
                      <a:pt x="1117" y="625"/>
                      <a:pt x="1365" y="532"/>
                      <a:pt x="1583" y="315"/>
                    </a:cubicBezTo>
                    <a:cubicBezTo>
                      <a:pt x="1707" y="98"/>
                      <a:pt x="1458" y="5"/>
                      <a:pt x="1272" y="5"/>
                    </a:cubicBezTo>
                    <a:lnTo>
                      <a:pt x="869" y="5"/>
                    </a:lnTo>
                    <a:cubicBezTo>
                      <a:pt x="841" y="2"/>
                      <a:pt x="812" y="0"/>
                      <a:pt x="7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1" name="Google Shape;911;p7"/>
              <p:cNvSpPr/>
              <p:nvPr/>
            </p:nvSpPr>
            <p:spPr>
              <a:xfrm rot="-10594719">
                <a:off x="1100228" y="4854235"/>
                <a:ext cx="153608" cy="70337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1208" extrusionOk="0">
                    <a:moveTo>
                      <a:pt x="729" y="0"/>
                    </a:moveTo>
                    <a:cubicBezTo>
                      <a:pt x="520" y="0"/>
                      <a:pt x="320" y="76"/>
                      <a:pt x="156" y="240"/>
                    </a:cubicBezTo>
                    <a:cubicBezTo>
                      <a:pt x="0" y="426"/>
                      <a:pt x="62" y="736"/>
                      <a:pt x="311" y="798"/>
                    </a:cubicBezTo>
                    <a:lnTo>
                      <a:pt x="1675" y="1171"/>
                    </a:lnTo>
                    <a:cubicBezTo>
                      <a:pt x="1750" y="1195"/>
                      <a:pt x="1827" y="1207"/>
                      <a:pt x="1904" y="1207"/>
                    </a:cubicBezTo>
                    <a:cubicBezTo>
                      <a:pt x="2112" y="1207"/>
                      <a:pt x="2315" y="1121"/>
                      <a:pt x="2451" y="984"/>
                    </a:cubicBezTo>
                    <a:cubicBezTo>
                      <a:pt x="2637" y="798"/>
                      <a:pt x="2544" y="488"/>
                      <a:pt x="2296" y="426"/>
                    </a:cubicBezTo>
                    <a:lnTo>
                      <a:pt x="931" y="23"/>
                    </a:lnTo>
                    <a:cubicBezTo>
                      <a:pt x="863" y="8"/>
                      <a:pt x="796" y="0"/>
                      <a:pt x="72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2" name="Google Shape;912;p7"/>
              <p:cNvSpPr/>
              <p:nvPr/>
            </p:nvSpPr>
            <p:spPr>
              <a:xfrm rot="-10594719">
                <a:off x="909141" y="4699932"/>
                <a:ext cx="84956" cy="50657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870" extrusionOk="0">
                    <a:moveTo>
                      <a:pt x="652" y="1"/>
                    </a:moveTo>
                    <a:cubicBezTo>
                      <a:pt x="342" y="1"/>
                      <a:pt x="93" y="187"/>
                      <a:pt x="31" y="466"/>
                    </a:cubicBezTo>
                    <a:cubicBezTo>
                      <a:pt x="0" y="745"/>
                      <a:pt x="310" y="838"/>
                      <a:pt x="559" y="838"/>
                    </a:cubicBezTo>
                    <a:lnTo>
                      <a:pt x="559" y="869"/>
                    </a:lnTo>
                    <a:lnTo>
                      <a:pt x="807" y="869"/>
                    </a:lnTo>
                    <a:cubicBezTo>
                      <a:pt x="1055" y="869"/>
                      <a:pt x="1396" y="652"/>
                      <a:pt x="1427" y="404"/>
                    </a:cubicBezTo>
                    <a:cubicBezTo>
                      <a:pt x="1458" y="125"/>
                      <a:pt x="1148" y="1"/>
                      <a:pt x="9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3" name="Google Shape;913;p7"/>
              <p:cNvSpPr/>
              <p:nvPr/>
            </p:nvSpPr>
            <p:spPr>
              <a:xfrm rot="-10594719">
                <a:off x="661505" y="4790849"/>
                <a:ext cx="119253" cy="43961"/>
              </a:xfrm>
              <a:custGeom>
                <a:avLst/>
                <a:gdLst/>
                <a:ahLst/>
                <a:cxnLst/>
                <a:rect l="l" t="t" r="r" b="b"/>
                <a:pathLst>
                  <a:path w="2048" h="755" extrusionOk="0">
                    <a:moveTo>
                      <a:pt x="775" y="1"/>
                    </a:moveTo>
                    <a:cubicBezTo>
                      <a:pt x="503" y="1"/>
                      <a:pt x="264" y="121"/>
                      <a:pt x="125" y="316"/>
                    </a:cubicBezTo>
                    <a:cubicBezTo>
                      <a:pt x="1" y="564"/>
                      <a:pt x="218" y="750"/>
                      <a:pt x="435" y="750"/>
                    </a:cubicBezTo>
                    <a:lnTo>
                      <a:pt x="1210" y="750"/>
                    </a:lnTo>
                    <a:cubicBezTo>
                      <a:pt x="1238" y="753"/>
                      <a:pt x="1267" y="755"/>
                      <a:pt x="1295" y="755"/>
                    </a:cubicBezTo>
                    <a:cubicBezTo>
                      <a:pt x="1545" y="755"/>
                      <a:pt x="1784" y="632"/>
                      <a:pt x="1924" y="409"/>
                    </a:cubicBezTo>
                    <a:cubicBezTo>
                      <a:pt x="2048" y="192"/>
                      <a:pt x="1831" y="6"/>
                      <a:pt x="1614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4" name="Google Shape;914;p7"/>
              <p:cNvSpPr/>
              <p:nvPr/>
            </p:nvSpPr>
            <p:spPr>
              <a:xfrm rot="-10594719">
                <a:off x="716042" y="4640466"/>
                <a:ext cx="115642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59" extrusionOk="0">
                    <a:moveTo>
                      <a:pt x="1210" y="0"/>
                    </a:moveTo>
                    <a:cubicBezTo>
                      <a:pt x="838" y="0"/>
                      <a:pt x="0" y="559"/>
                      <a:pt x="776" y="559"/>
                    </a:cubicBezTo>
                    <a:cubicBezTo>
                      <a:pt x="1148" y="559"/>
                      <a:pt x="1985" y="0"/>
                      <a:pt x="121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5" name="Google Shape;915;p7"/>
              <p:cNvSpPr/>
              <p:nvPr/>
            </p:nvSpPr>
            <p:spPr>
              <a:xfrm rot="-10594719">
                <a:off x="596313" y="4488004"/>
                <a:ext cx="97591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76" h="777" extrusionOk="0">
                    <a:moveTo>
                      <a:pt x="652" y="1"/>
                    </a:moveTo>
                    <a:cubicBezTo>
                      <a:pt x="404" y="1"/>
                      <a:pt x="63" y="187"/>
                      <a:pt x="32" y="435"/>
                    </a:cubicBezTo>
                    <a:cubicBezTo>
                      <a:pt x="1" y="683"/>
                      <a:pt x="342" y="776"/>
                      <a:pt x="528" y="776"/>
                    </a:cubicBezTo>
                    <a:lnTo>
                      <a:pt x="1024" y="776"/>
                    </a:lnTo>
                    <a:cubicBezTo>
                      <a:pt x="1272" y="776"/>
                      <a:pt x="1614" y="590"/>
                      <a:pt x="1645" y="342"/>
                    </a:cubicBezTo>
                    <a:cubicBezTo>
                      <a:pt x="1676" y="63"/>
                      <a:pt x="1365" y="1"/>
                      <a:pt x="1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6" name="Google Shape;916;p7"/>
              <p:cNvSpPr/>
              <p:nvPr/>
            </p:nvSpPr>
            <p:spPr>
              <a:xfrm rot="-10594719">
                <a:off x="411673" y="4405110"/>
                <a:ext cx="113837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59" extrusionOk="0">
                    <a:moveTo>
                      <a:pt x="1210" y="1"/>
                    </a:moveTo>
                    <a:cubicBezTo>
                      <a:pt x="807" y="1"/>
                      <a:pt x="0" y="559"/>
                      <a:pt x="745" y="559"/>
                    </a:cubicBezTo>
                    <a:cubicBezTo>
                      <a:pt x="1148" y="559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7" name="Google Shape;917;p7"/>
              <p:cNvSpPr/>
              <p:nvPr/>
            </p:nvSpPr>
            <p:spPr>
              <a:xfrm rot="-10594719">
                <a:off x="260348" y="4417234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869" y="0"/>
                    </a:moveTo>
                    <a:cubicBezTo>
                      <a:pt x="248" y="0"/>
                      <a:pt x="0" y="776"/>
                      <a:pt x="776" y="776"/>
                    </a:cubicBezTo>
                    <a:cubicBezTo>
                      <a:pt x="1396" y="776"/>
                      <a:pt x="1644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8" name="Google Shape;918;p7"/>
              <p:cNvSpPr/>
              <p:nvPr/>
            </p:nvSpPr>
            <p:spPr>
              <a:xfrm rot="-10594719">
                <a:off x="298549" y="4538806"/>
                <a:ext cx="92176" cy="38255"/>
              </a:xfrm>
              <a:custGeom>
                <a:avLst/>
                <a:gdLst/>
                <a:ahLst/>
                <a:cxnLst/>
                <a:rect l="l" t="t" r="r" b="b"/>
                <a:pathLst>
                  <a:path w="1583" h="657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56"/>
                      <a:pt x="466" y="656"/>
                    </a:cubicBezTo>
                    <a:lnTo>
                      <a:pt x="714" y="656"/>
                    </a:lnTo>
                    <a:cubicBezTo>
                      <a:pt x="993" y="656"/>
                      <a:pt x="1242" y="532"/>
                      <a:pt x="1459" y="346"/>
                    </a:cubicBezTo>
                    <a:cubicBezTo>
                      <a:pt x="1583" y="98"/>
                      <a:pt x="1335" y="5"/>
                      <a:pt x="1149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9" name="Google Shape;919;p7"/>
              <p:cNvSpPr/>
              <p:nvPr/>
            </p:nvSpPr>
            <p:spPr>
              <a:xfrm rot="-10594719">
                <a:off x="400126" y="4620999"/>
                <a:ext cx="95786" cy="46989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07" extrusionOk="0">
                    <a:moveTo>
                      <a:pt x="869" y="0"/>
                    </a:moveTo>
                    <a:cubicBezTo>
                      <a:pt x="249" y="0"/>
                      <a:pt x="1" y="807"/>
                      <a:pt x="776" y="807"/>
                    </a:cubicBezTo>
                    <a:cubicBezTo>
                      <a:pt x="1397" y="807"/>
                      <a:pt x="1645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0" name="Google Shape;920;p7"/>
              <p:cNvSpPr/>
              <p:nvPr/>
            </p:nvSpPr>
            <p:spPr>
              <a:xfrm rot="-10594719">
                <a:off x="569542" y="4609361"/>
                <a:ext cx="93981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559" extrusionOk="0">
                    <a:moveTo>
                      <a:pt x="900" y="0"/>
                    </a:moveTo>
                    <a:cubicBezTo>
                      <a:pt x="652" y="0"/>
                      <a:pt x="373" y="94"/>
                      <a:pt x="187" y="280"/>
                    </a:cubicBezTo>
                    <a:cubicBezTo>
                      <a:pt x="1" y="497"/>
                      <a:pt x="311" y="559"/>
                      <a:pt x="466" y="559"/>
                    </a:cubicBezTo>
                    <a:lnTo>
                      <a:pt x="714" y="559"/>
                    </a:lnTo>
                    <a:cubicBezTo>
                      <a:pt x="994" y="559"/>
                      <a:pt x="1242" y="466"/>
                      <a:pt x="1459" y="280"/>
                    </a:cubicBezTo>
                    <a:cubicBezTo>
                      <a:pt x="1614" y="63"/>
                      <a:pt x="1304" y="0"/>
                      <a:pt x="114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1" name="Google Shape;921;p7"/>
              <p:cNvSpPr/>
              <p:nvPr/>
            </p:nvSpPr>
            <p:spPr>
              <a:xfrm rot="-10594719">
                <a:off x="262558" y="4750610"/>
                <a:ext cx="176259" cy="32781"/>
              </a:xfrm>
              <a:custGeom>
                <a:avLst/>
                <a:gdLst/>
                <a:ahLst/>
                <a:cxnLst/>
                <a:rect l="l" t="t" r="r" b="b"/>
                <a:pathLst>
                  <a:path w="3027" h="563" extrusionOk="0">
                    <a:moveTo>
                      <a:pt x="2121" y="1"/>
                    </a:moveTo>
                    <a:cubicBezTo>
                      <a:pt x="1644" y="1"/>
                      <a:pt x="1156" y="49"/>
                      <a:pt x="669" y="155"/>
                    </a:cubicBezTo>
                    <a:cubicBezTo>
                      <a:pt x="545" y="186"/>
                      <a:pt x="48" y="248"/>
                      <a:pt x="17" y="434"/>
                    </a:cubicBezTo>
                    <a:cubicBezTo>
                      <a:pt x="1" y="534"/>
                      <a:pt x="109" y="562"/>
                      <a:pt x="223" y="562"/>
                    </a:cubicBezTo>
                    <a:cubicBezTo>
                      <a:pt x="321" y="562"/>
                      <a:pt x="423" y="541"/>
                      <a:pt x="451" y="527"/>
                    </a:cubicBezTo>
                    <a:lnTo>
                      <a:pt x="482" y="527"/>
                    </a:lnTo>
                    <a:cubicBezTo>
                      <a:pt x="763" y="467"/>
                      <a:pt x="1069" y="433"/>
                      <a:pt x="1376" y="433"/>
                    </a:cubicBezTo>
                    <a:cubicBezTo>
                      <a:pt x="1545" y="433"/>
                      <a:pt x="1714" y="443"/>
                      <a:pt x="1878" y="465"/>
                    </a:cubicBezTo>
                    <a:cubicBezTo>
                      <a:pt x="1921" y="470"/>
                      <a:pt x="1964" y="473"/>
                      <a:pt x="2009" y="473"/>
                    </a:cubicBezTo>
                    <a:cubicBezTo>
                      <a:pt x="2221" y="473"/>
                      <a:pt x="2448" y="413"/>
                      <a:pt x="2654" y="310"/>
                    </a:cubicBezTo>
                    <a:cubicBezTo>
                      <a:pt x="2716" y="279"/>
                      <a:pt x="3026" y="62"/>
                      <a:pt x="2778" y="31"/>
                    </a:cubicBezTo>
                    <a:cubicBezTo>
                      <a:pt x="2562" y="11"/>
                      <a:pt x="2343" y="1"/>
                      <a:pt x="212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2" name="Google Shape;922;p7"/>
              <p:cNvSpPr/>
              <p:nvPr/>
            </p:nvSpPr>
            <p:spPr>
              <a:xfrm rot="-10594719">
                <a:off x="61020" y="4723690"/>
                <a:ext cx="93981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08" extrusionOk="0">
                    <a:moveTo>
                      <a:pt x="869" y="1"/>
                    </a:moveTo>
                    <a:cubicBezTo>
                      <a:pt x="217" y="1"/>
                      <a:pt x="0" y="807"/>
                      <a:pt x="745" y="807"/>
                    </a:cubicBezTo>
                    <a:cubicBezTo>
                      <a:pt x="1396" y="807"/>
                      <a:pt x="1613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3" name="Google Shape;923;p7"/>
              <p:cNvSpPr/>
              <p:nvPr/>
            </p:nvSpPr>
            <p:spPr>
              <a:xfrm rot="-10594719">
                <a:off x="-30399" y="4853917"/>
                <a:ext cx="124260" cy="31792"/>
              </a:xfrm>
              <a:custGeom>
                <a:avLst/>
                <a:gdLst/>
                <a:ahLst/>
                <a:cxnLst/>
                <a:rect l="l" t="t" r="r" b="b"/>
                <a:pathLst>
                  <a:path w="2134" h="546" extrusionOk="0">
                    <a:moveTo>
                      <a:pt x="1850" y="1"/>
                    </a:moveTo>
                    <a:cubicBezTo>
                      <a:pt x="1808" y="1"/>
                      <a:pt x="1769" y="3"/>
                      <a:pt x="1746" y="3"/>
                    </a:cubicBezTo>
                    <a:lnTo>
                      <a:pt x="877" y="127"/>
                    </a:lnTo>
                    <a:cubicBezTo>
                      <a:pt x="598" y="127"/>
                      <a:pt x="350" y="220"/>
                      <a:pt x="133" y="375"/>
                    </a:cubicBezTo>
                    <a:cubicBezTo>
                      <a:pt x="1" y="507"/>
                      <a:pt x="134" y="545"/>
                      <a:pt x="256" y="545"/>
                    </a:cubicBezTo>
                    <a:cubicBezTo>
                      <a:pt x="306" y="545"/>
                      <a:pt x="354" y="539"/>
                      <a:pt x="381" y="530"/>
                    </a:cubicBezTo>
                    <a:lnTo>
                      <a:pt x="1250" y="406"/>
                    </a:lnTo>
                    <a:cubicBezTo>
                      <a:pt x="1529" y="406"/>
                      <a:pt x="1777" y="313"/>
                      <a:pt x="1994" y="158"/>
                    </a:cubicBezTo>
                    <a:cubicBezTo>
                      <a:pt x="2134" y="18"/>
                      <a:pt x="1977" y="1"/>
                      <a:pt x="185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4" name="Google Shape;924;p7"/>
              <p:cNvSpPr/>
              <p:nvPr/>
            </p:nvSpPr>
            <p:spPr>
              <a:xfrm rot="-10594719">
                <a:off x="111684" y="4611706"/>
                <a:ext cx="130083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234" h="533" extrusionOk="0">
                    <a:moveTo>
                      <a:pt x="900" y="0"/>
                    </a:moveTo>
                    <a:cubicBezTo>
                      <a:pt x="621" y="0"/>
                      <a:pt x="373" y="93"/>
                      <a:pt x="155" y="279"/>
                    </a:cubicBezTo>
                    <a:cubicBezTo>
                      <a:pt x="0" y="496"/>
                      <a:pt x="311" y="528"/>
                      <a:pt x="435" y="528"/>
                    </a:cubicBezTo>
                    <a:lnTo>
                      <a:pt x="1303" y="528"/>
                    </a:lnTo>
                    <a:cubicBezTo>
                      <a:pt x="1332" y="531"/>
                      <a:pt x="1361" y="532"/>
                      <a:pt x="1390" y="532"/>
                    </a:cubicBezTo>
                    <a:cubicBezTo>
                      <a:pt x="1639" y="532"/>
                      <a:pt x="1881" y="415"/>
                      <a:pt x="2048" y="248"/>
                    </a:cubicBezTo>
                    <a:cubicBezTo>
                      <a:pt x="2234" y="62"/>
                      <a:pt x="1924" y="0"/>
                      <a:pt x="17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5" name="Google Shape;925;p7"/>
              <p:cNvSpPr/>
              <p:nvPr/>
            </p:nvSpPr>
            <p:spPr>
              <a:xfrm rot="-10594719">
                <a:off x="86956" y="4479838"/>
                <a:ext cx="115701" cy="30743"/>
              </a:xfrm>
              <a:custGeom>
                <a:avLst/>
                <a:gdLst/>
                <a:ahLst/>
                <a:cxnLst/>
                <a:rect l="l" t="t" r="r" b="b"/>
                <a:pathLst>
                  <a:path w="1987" h="528" extrusionOk="0">
                    <a:moveTo>
                      <a:pt x="1211" y="1"/>
                    </a:moveTo>
                    <a:cubicBezTo>
                      <a:pt x="869" y="1"/>
                      <a:pt x="1" y="528"/>
                      <a:pt x="745" y="528"/>
                    </a:cubicBezTo>
                    <a:cubicBezTo>
                      <a:pt x="1118" y="528"/>
                      <a:pt x="1986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6" name="Google Shape;926;p7"/>
              <p:cNvSpPr/>
              <p:nvPr/>
            </p:nvSpPr>
            <p:spPr>
              <a:xfrm rot="-10594719">
                <a:off x="62376" y="4370819"/>
                <a:ext cx="90371" cy="41923"/>
              </a:xfrm>
              <a:custGeom>
                <a:avLst/>
                <a:gdLst/>
                <a:ahLst/>
                <a:cxnLst/>
                <a:rect l="l" t="t" r="r" b="b"/>
                <a:pathLst>
                  <a:path w="1552" h="720" extrusionOk="0">
                    <a:moveTo>
                      <a:pt x="776" y="1"/>
                    </a:moveTo>
                    <a:cubicBezTo>
                      <a:pt x="509" y="1"/>
                      <a:pt x="292" y="121"/>
                      <a:pt x="125" y="316"/>
                    </a:cubicBezTo>
                    <a:cubicBezTo>
                      <a:pt x="0" y="564"/>
                      <a:pt x="218" y="719"/>
                      <a:pt x="435" y="719"/>
                    </a:cubicBezTo>
                    <a:lnTo>
                      <a:pt x="683" y="719"/>
                    </a:lnTo>
                    <a:cubicBezTo>
                      <a:pt x="962" y="719"/>
                      <a:pt x="1241" y="626"/>
                      <a:pt x="1427" y="378"/>
                    </a:cubicBezTo>
                    <a:cubicBezTo>
                      <a:pt x="1551" y="161"/>
                      <a:pt x="1303" y="6"/>
                      <a:pt x="1117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7" name="Google Shape;927;p7"/>
              <p:cNvSpPr/>
              <p:nvPr/>
            </p:nvSpPr>
            <p:spPr>
              <a:xfrm rot="-10594719">
                <a:off x="-212795" y="4459478"/>
                <a:ext cx="93981" cy="50599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69" extrusionOk="0">
                    <a:moveTo>
                      <a:pt x="869" y="0"/>
                    </a:moveTo>
                    <a:cubicBezTo>
                      <a:pt x="217" y="0"/>
                      <a:pt x="0" y="869"/>
                      <a:pt x="776" y="869"/>
                    </a:cubicBezTo>
                    <a:cubicBezTo>
                      <a:pt x="1427" y="869"/>
                      <a:pt x="1613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8" name="Google Shape;928;p7"/>
              <p:cNvSpPr/>
              <p:nvPr/>
            </p:nvSpPr>
            <p:spPr>
              <a:xfrm rot="-10594719">
                <a:off x="-145853" y="4541382"/>
                <a:ext cx="112032" cy="6958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195" extrusionOk="0">
                    <a:moveTo>
                      <a:pt x="1447" y="1"/>
                    </a:moveTo>
                    <a:cubicBezTo>
                      <a:pt x="1214" y="1"/>
                      <a:pt x="989" y="70"/>
                      <a:pt x="807" y="225"/>
                    </a:cubicBezTo>
                    <a:lnTo>
                      <a:pt x="186" y="722"/>
                    </a:lnTo>
                    <a:cubicBezTo>
                      <a:pt x="0" y="877"/>
                      <a:pt x="93" y="1125"/>
                      <a:pt x="311" y="1187"/>
                    </a:cubicBezTo>
                    <a:cubicBezTo>
                      <a:pt x="356" y="1192"/>
                      <a:pt x="402" y="1195"/>
                      <a:pt x="448" y="1195"/>
                    </a:cubicBezTo>
                    <a:cubicBezTo>
                      <a:pt x="688" y="1195"/>
                      <a:pt x="935" y="1126"/>
                      <a:pt x="1117" y="970"/>
                    </a:cubicBezTo>
                    <a:lnTo>
                      <a:pt x="1086" y="970"/>
                    </a:lnTo>
                    <a:lnTo>
                      <a:pt x="1706" y="474"/>
                    </a:lnTo>
                    <a:cubicBezTo>
                      <a:pt x="1924" y="319"/>
                      <a:pt x="1799" y="70"/>
                      <a:pt x="1582" y="8"/>
                    </a:cubicBezTo>
                    <a:cubicBezTo>
                      <a:pt x="1537" y="3"/>
                      <a:pt x="1492" y="1"/>
                      <a:pt x="14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9" name="Google Shape;929;p7"/>
              <p:cNvSpPr/>
              <p:nvPr/>
            </p:nvSpPr>
            <p:spPr>
              <a:xfrm rot="-10594719">
                <a:off x="-117570" y="4693484"/>
                <a:ext cx="106617" cy="28938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497" extrusionOk="0">
                    <a:moveTo>
                      <a:pt x="1272" y="0"/>
                    </a:moveTo>
                    <a:cubicBezTo>
                      <a:pt x="1024" y="0"/>
                      <a:pt x="0" y="496"/>
                      <a:pt x="527" y="496"/>
                    </a:cubicBezTo>
                    <a:cubicBezTo>
                      <a:pt x="807" y="496"/>
                      <a:pt x="1830" y="0"/>
                      <a:pt x="12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0" name="Google Shape;930;p7"/>
              <p:cNvSpPr/>
              <p:nvPr/>
            </p:nvSpPr>
            <p:spPr>
              <a:xfrm rot="-10594719">
                <a:off x="-219900" y="4883379"/>
                <a:ext cx="128336" cy="46406"/>
              </a:xfrm>
              <a:custGeom>
                <a:avLst/>
                <a:gdLst/>
                <a:ahLst/>
                <a:cxnLst/>
                <a:rect l="l" t="t" r="r" b="b"/>
                <a:pathLst>
                  <a:path w="2204" h="797" extrusionOk="0">
                    <a:moveTo>
                      <a:pt x="1893" y="0"/>
                    </a:moveTo>
                    <a:cubicBezTo>
                      <a:pt x="1750" y="0"/>
                      <a:pt x="1587" y="34"/>
                      <a:pt x="1521" y="51"/>
                    </a:cubicBezTo>
                    <a:lnTo>
                      <a:pt x="528" y="299"/>
                    </a:lnTo>
                    <a:cubicBezTo>
                      <a:pt x="404" y="361"/>
                      <a:pt x="1" y="485"/>
                      <a:pt x="32" y="671"/>
                    </a:cubicBezTo>
                    <a:cubicBezTo>
                      <a:pt x="46" y="768"/>
                      <a:pt x="151" y="797"/>
                      <a:pt x="272" y="797"/>
                    </a:cubicBezTo>
                    <a:cubicBezTo>
                      <a:pt x="423" y="797"/>
                      <a:pt x="600" y="751"/>
                      <a:pt x="652" y="733"/>
                    </a:cubicBezTo>
                    <a:lnTo>
                      <a:pt x="1645" y="485"/>
                    </a:lnTo>
                    <a:cubicBezTo>
                      <a:pt x="1769" y="454"/>
                      <a:pt x="2203" y="330"/>
                      <a:pt x="2141" y="113"/>
                    </a:cubicBezTo>
                    <a:cubicBezTo>
                      <a:pt x="2127" y="26"/>
                      <a:pt x="2018" y="0"/>
                      <a:pt x="18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1" name="Google Shape;931;p7"/>
              <p:cNvSpPr/>
              <p:nvPr/>
            </p:nvSpPr>
            <p:spPr>
              <a:xfrm rot="-10594719">
                <a:off x="-435485" y="4915741"/>
                <a:ext cx="135557" cy="51705"/>
              </a:xfrm>
              <a:custGeom>
                <a:avLst/>
                <a:gdLst/>
                <a:ahLst/>
                <a:cxnLst/>
                <a:rect l="l" t="t" r="r" b="b"/>
                <a:pathLst>
                  <a:path w="2328" h="888" extrusionOk="0">
                    <a:moveTo>
                      <a:pt x="743" y="1"/>
                    </a:moveTo>
                    <a:cubicBezTo>
                      <a:pt x="508" y="1"/>
                      <a:pt x="283" y="140"/>
                      <a:pt x="125" y="325"/>
                    </a:cubicBezTo>
                    <a:cubicBezTo>
                      <a:pt x="1" y="573"/>
                      <a:pt x="249" y="728"/>
                      <a:pt x="466" y="759"/>
                    </a:cubicBezTo>
                    <a:lnTo>
                      <a:pt x="1459" y="883"/>
                    </a:lnTo>
                    <a:cubicBezTo>
                      <a:pt x="1487" y="886"/>
                      <a:pt x="1516" y="888"/>
                      <a:pt x="1544" y="888"/>
                    </a:cubicBezTo>
                    <a:cubicBezTo>
                      <a:pt x="1794" y="888"/>
                      <a:pt x="2036" y="768"/>
                      <a:pt x="2203" y="573"/>
                    </a:cubicBezTo>
                    <a:cubicBezTo>
                      <a:pt x="2327" y="325"/>
                      <a:pt x="2079" y="170"/>
                      <a:pt x="1862" y="138"/>
                    </a:cubicBezTo>
                    <a:lnTo>
                      <a:pt x="870" y="14"/>
                    </a:lnTo>
                    <a:cubicBezTo>
                      <a:pt x="827" y="5"/>
                      <a:pt x="785" y="1"/>
                      <a:pt x="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2" name="Google Shape;932;p7"/>
              <p:cNvSpPr/>
              <p:nvPr/>
            </p:nvSpPr>
            <p:spPr>
              <a:xfrm rot="-10594719">
                <a:off x="-367530" y="4751000"/>
                <a:ext cx="106617" cy="44776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769" extrusionOk="0">
                    <a:moveTo>
                      <a:pt x="894" y="1"/>
                    </a:moveTo>
                    <a:cubicBezTo>
                      <a:pt x="693" y="1"/>
                      <a:pt x="501" y="59"/>
                      <a:pt x="342" y="149"/>
                    </a:cubicBezTo>
                    <a:cubicBezTo>
                      <a:pt x="187" y="242"/>
                      <a:pt x="1" y="398"/>
                      <a:pt x="218" y="491"/>
                    </a:cubicBezTo>
                    <a:lnTo>
                      <a:pt x="714" y="739"/>
                    </a:lnTo>
                    <a:cubicBezTo>
                      <a:pt x="793" y="758"/>
                      <a:pt x="874" y="769"/>
                      <a:pt x="957" y="769"/>
                    </a:cubicBezTo>
                    <a:cubicBezTo>
                      <a:pt x="1136" y="769"/>
                      <a:pt x="1320" y="721"/>
                      <a:pt x="1490" y="615"/>
                    </a:cubicBezTo>
                    <a:cubicBezTo>
                      <a:pt x="1614" y="553"/>
                      <a:pt x="1831" y="398"/>
                      <a:pt x="1614" y="273"/>
                    </a:cubicBezTo>
                    <a:lnTo>
                      <a:pt x="1117" y="25"/>
                    </a:lnTo>
                    <a:cubicBezTo>
                      <a:pt x="1043" y="9"/>
                      <a:pt x="968" y="1"/>
                      <a:pt x="89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3" name="Google Shape;933;p7"/>
              <p:cNvSpPr/>
              <p:nvPr/>
            </p:nvSpPr>
            <p:spPr>
              <a:xfrm rot="-10594719">
                <a:off x="-335072" y="4573098"/>
                <a:ext cx="84956" cy="40060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688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3"/>
                      <a:pt x="280" y="688"/>
                      <a:pt x="466" y="688"/>
                    </a:cubicBezTo>
                    <a:lnTo>
                      <a:pt x="590" y="688"/>
                    </a:lnTo>
                    <a:cubicBezTo>
                      <a:pt x="869" y="688"/>
                      <a:pt x="1117" y="595"/>
                      <a:pt x="1303" y="377"/>
                    </a:cubicBezTo>
                    <a:cubicBezTo>
                      <a:pt x="1459" y="129"/>
                      <a:pt x="1210" y="5"/>
                      <a:pt x="993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4" name="Google Shape;934;p7"/>
              <p:cNvSpPr/>
              <p:nvPr/>
            </p:nvSpPr>
            <p:spPr>
              <a:xfrm rot="-10594719">
                <a:off x="-414983" y="4513806"/>
                <a:ext cx="77735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335" h="808" extrusionOk="0">
                    <a:moveTo>
                      <a:pt x="652" y="1"/>
                    </a:moveTo>
                    <a:cubicBezTo>
                      <a:pt x="435" y="1"/>
                      <a:pt x="63" y="187"/>
                      <a:pt x="32" y="466"/>
                    </a:cubicBezTo>
                    <a:cubicBezTo>
                      <a:pt x="1" y="714"/>
                      <a:pt x="342" y="807"/>
                      <a:pt x="559" y="807"/>
                    </a:cubicBezTo>
                    <a:lnTo>
                      <a:pt x="683" y="807"/>
                    </a:lnTo>
                    <a:cubicBezTo>
                      <a:pt x="900" y="807"/>
                      <a:pt x="1272" y="621"/>
                      <a:pt x="1303" y="342"/>
                    </a:cubicBezTo>
                    <a:cubicBezTo>
                      <a:pt x="1334" y="94"/>
                      <a:pt x="993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5" name="Google Shape;935;p7"/>
              <p:cNvSpPr/>
              <p:nvPr/>
            </p:nvSpPr>
            <p:spPr>
              <a:xfrm rot="-10594719">
                <a:off x="-638248" y="4580252"/>
                <a:ext cx="83500" cy="47862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822" extrusionOk="0">
                    <a:moveTo>
                      <a:pt x="1017" y="0"/>
                    </a:moveTo>
                    <a:cubicBezTo>
                      <a:pt x="951" y="0"/>
                      <a:pt x="895" y="6"/>
                      <a:pt x="869" y="15"/>
                    </a:cubicBezTo>
                    <a:cubicBezTo>
                      <a:pt x="621" y="15"/>
                      <a:pt x="373" y="139"/>
                      <a:pt x="218" y="356"/>
                    </a:cubicBezTo>
                    <a:lnTo>
                      <a:pt x="94" y="604"/>
                    </a:lnTo>
                    <a:cubicBezTo>
                      <a:pt x="1" y="821"/>
                      <a:pt x="497" y="821"/>
                      <a:pt x="590" y="821"/>
                    </a:cubicBezTo>
                    <a:cubicBezTo>
                      <a:pt x="838" y="790"/>
                      <a:pt x="1087" y="666"/>
                      <a:pt x="1242" y="449"/>
                    </a:cubicBezTo>
                    <a:lnTo>
                      <a:pt x="1366" y="201"/>
                    </a:lnTo>
                    <a:cubicBezTo>
                      <a:pt x="1433" y="43"/>
                      <a:pt x="1190" y="0"/>
                      <a:pt x="10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6" name="Google Shape;936;p7"/>
              <p:cNvSpPr/>
              <p:nvPr/>
            </p:nvSpPr>
            <p:spPr>
              <a:xfrm rot="-10594719">
                <a:off x="-500255" y="4633121"/>
                <a:ext cx="108422" cy="58750"/>
              </a:xfrm>
              <a:custGeom>
                <a:avLst/>
                <a:gdLst/>
                <a:ahLst/>
                <a:cxnLst/>
                <a:rect l="l" t="t" r="r" b="b"/>
                <a:pathLst>
                  <a:path w="1862" h="1009" extrusionOk="0">
                    <a:moveTo>
                      <a:pt x="1326" y="0"/>
                    </a:moveTo>
                    <a:cubicBezTo>
                      <a:pt x="1187" y="0"/>
                      <a:pt x="1039" y="39"/>
                      <a:pt x="931" y="85"/>
                    </a:cubicBezTo>
                    <a:lnTo>
                      <a:pt x="434" y="333"/>
                    </a:lnTo>
                    <a:cubicBezTo>
                      <a:pt x="248" y="427"/>
                      <a:pt x="0" y="644"/>
                      <a:pt x="155" y="861"/>
                    </a:cubicBezTo>
                    <a:cubicBezTo>
                      <a:pt x="248" y="969"/>
                      <a:pt x="388" y="1008"/>
                      <a:pt x="531" y="1008"/>
                    </a:cubicBezTo>
                    <a:cubicBezTo>
                      <a:pt x="675" y="1008"/>
                      <a:pt x="822" y="969"/>
                      <a:pt x="931" y="923"/>
                    </a:cubicBezTo>
                    <a:lnTo>
                      <a:pt x="1427" y="675"/>
                    </a:lnTo>
                    <a:cubicBezTo>
                      <a:pt x="1582" y="582"/>
                      <a:pt x="1861" y="364"/>
                      <a:pt x="1675" y="147"/>
                    </a:cubicBezTo>
                    <a:cubicBezTo>
                      <a:pt x="1598" y="39"/>
                      <a:pt x="1466" y="0"/>
                      <a:pt x="13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7" name="Google Shape;937;p7"/>
              <p:cNvSpPr/>
              <p:nvPr/>
            </p:nvSpPr>
            <p:spPr>
              <a:xfrm rot="-10594719">
                <a:off x="-591684" y="4775174"/>
                <a:ext cx="79541" cy="47687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19" extrusionOk="0">
                    <a:moveTo>
                      <a:pt x="909" y="1"/>
                    </a:moveTo>
                    <a:cubicBezTo>
                      <a:pt x="683" y="1"/>
                      <a:pt x="458" y="90"/>
                      <a:pt x="311" y="237"/>
                    </a:cubicBezTo>
                    <a:lnTo>
                      <a:pt x="186" y="361"/>
                    </a:lnTo>
                    <a:cubicBezTo>
                      <a:pt x="0" y="485"/>
                      <a:pt x="62" y="764"/>
                      <a:pt x="311" y="795"/>
                    </a:cubicBezTo>
                    <a:cubicBezTo>
                      <a:pt x="371" y="810"/>
                      <a:pt x="435" y="818"/>
                      <a:pt x="500" y="818"/>
                    </a:cubicBezTo>
                    <a:cubicBezTo>
                      <a:pt x="704" y="818"/>
                      <a:pt x="922" y="743"/>
                      <a:pt x="1086" y="578"/>
                    </a:cubicBezTo>
                    <a:lnTo>
                      <a:pt x="1210" y="454"/>
                    </a:lnTo>
                    <a:cubicBezTo>
                      <a:pt x="1365" y="330"/>
                      <a:pt x="1303" y="51"/>
                      <a:pt x="1086" y="20"/>
                    </a:cubicBezTo>
                    <a:cubicBezTo>
                      <a:pt x="1028" y="7"/>
                      <a:pt x="968" y="1"/>
                      <a:pt x="9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8" name="Google Shape;938;p7"/>
              <p:cNvSpPr/>
              <p:nvPr/>
            </p:nvSpPr>
            <p:spPr>
              <a:xfrm rot="-10594719">
                <a:off x="-638440" y="4931436"/>
                <a:ext cx="149997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576" h="533" extrusionOk="0">
                    <a:moveTo>
                      <a:pt x="815" y="1"/>
                    </a:moveTo>
                    <a:cubicBezTo>
                      <a:pt x="570" y="1"/>
                      <a:pt x="351" y="118"/>
                      <a:pt x="156" y="285"/>
                    </a:cubicBezTo>
                    <a:cubicBezTo>
                      <a:pt x="1" y="502"/>
                      <a:pt x="280" y="533"/>
                      <a:pt x="435" y="533"/>
                    </a:cubicBezTo>
                    <a:lnTo>
                      <a:pt x="1676" y="533"/>
                    </a:lnTo>
                    <a:cubicBezTo>
                      <a:pt x="1955" y="533"/>
                      <a:pt x="2234" y="440"/>
                      <a:pt x="2452" y="253"/>
                    </a:cubicBezTo>
                    <a:cubicBezTo>
                      <a:pt x="2576" y="36"/>
                      <a:pt x="2296" y="5"/>
                      <a:pt x="2141" y="5"/>
                    </a:cubicBezTo>
                    <a:lnTo>
                      <a:pt x="901" y="5"/>
                    </a:lnTo>
                    <a:cubicBezTo>
                      <a:pt x="872" y="2"/>
                      <a:pt x="843" y="1"/>
                      <a:pt x="8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9" name="Google Shape;939;p7"/>
              <p:cNvSpPr/>
              <p:nvPr/>
            </p:nvSpPr>
            <p:spPr>
              <a:xfrm rot="-10594719">
                <a:off x="-799362" y="4868291"/>
                <a:ext cx="115642" cy="30802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29" extrusionOk="0">
                    <a:moveTo>
                      <a:pt x="1241" y="1"/>
                    </a:moveTo>
                    <a:cubicBezTo>
                      <a:pt x="869" y="1"/>
                      <a:pt x="0" y="528"/>
                      <a:pt x="776" y="528"/>
                    </a:cubicBezTo>
                    <a:cubicBezTo>
                      <a:pt x="1117" y="528"/>
                      <a:pt x="1985" y="1"/>
                      <a:pt x="124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40" name="Google Shape;940;p7"/>
              <p:cNvSpPr/>
              <p:nvPr/>
            </p:nvSpPr>
            <p:spPr>
              <a:xfrm rot="-10594719">
                <a:off x="-732763" y="4721604"/>
                <a:ext cx="113022" cy="51472"/>
              </a:xfrm>
              <a:custGeom>
                <a:avLst/>
                <a:gdLst/>
                <a:ahLst/>
                <a:cxnLst/>
                <a:rect l="l" t="t" r="r" b="b"/>
                <a:pathLst>
                  <a:path w="1941" h="884" extrusionOk="0">
                    <a:moveTo>
                      <a:pt x="1487" y="0"/>
                    </a:moveTo>
                    <a:cubicBezTo>
                      <a:pt x="1452" y="0"/>
                      <a:pt x="1420" y="3"/>
                      <a:pt x="1391" y="7"/>
                    </a:cubicBezTo>
                    <a:lnTo>
                      <a:pt x="647" y="131"/>
                    </a:lnTo>
                    <a:cubicBezTo>
                      <a:pt x="399" y="162"/>
                      <a:pt x="58" y="286"/>
                      <a:pt x="27" y="566"/>
                    </a:cubicBezTo>
                    <a:cubicBezTo>
                      <a:pt x="0" y="803"/>
                      <a:pt x="242" y="883"/>
                      <a:pt x="429" y="883"/>
                    </a:cubicBezTo>
                    <a:cubicBezTo>
                      <a:pt x="463" y="883"/>
                      <a:pt x="495" y="881"/>
                      <a:pt x="523" y="876"/>
                    </a:cubicBezTo>
                    <a:lnTo>
                      <a:pt x="1267" y="752"/>
                    </a:lnTo>
                    <a:cubicBezTo>
                      <a:pt x="1515" y="721"/>
                      <a:pt x="1857" y="597"/>
                      <a:pt x="1888" y="317"/>
                    </a:cubicBezTo>
                    <a:cubicBezTo>
                      <a:pt x="1940" y="81"/>
                      <a:pt x="1680" y="0"/>
                      <a:pt x="14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41" name="Google Shape;941;p7"/>
              <p:cNvSpPr/>
              <p:nvPr/>
            </p:nvSpPr>
            <p:spPr>
              <a:xfrm rot="-10594719">
                <a:off x="-778463" y="4637919"/>
                <a:ext cx="113837" cy="34354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90" extrusionOk="0">
                    <a:moveTo>
                      <a:pt x="1179" y="0"/>
                    </a:moveTo>
                    <a:cubicBezTo>
                      <a:pt x="807" y="0"/>
                      <a:pt x="0" y="590"/>
                      <a:pt x="745" y="590"/>
                    </a:cubicBezTo>
                    <a:cubicBezTo>
                      <a:pt x="1117" y="590"/>
                      <a:pt x="1954" y="0"/>
                      <a:pt x="1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</p:grpSp>
      <p:grpSp>
        <p:nvGrpSpPr>
          <p:cNvPr id="942" name="Google Shape;942;p7"/>
          <p:cNvGrpSpPr/>
          <p:nvPr/>
        </p:nvGrpSpPr>
        <p:grpSpPr>
          <a:xfrm rot="-10799883" flipH="1">
            <a:off x="-1593808" y="-1233253"/>
            <a:ext cx="6458365" cy="2913753"/>
            <a:chOff x="5619200" y="4458200"/>
            <a:chExt cx="1647150" cy="742900"/>
          </a:xfrm>
        </p:grpSpPr>
        <p:sp>
          <p:nvSpPr>
            <p:cNvPr id="943" name="Google Shape;943;p7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44" name="Google Shape;944;p7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45" name="Google Shape;945;p7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46" name="Google Shape;946;p7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47" name="Google Shape;947;p7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948" name="Google Shape;948;p7"/>
          <p:cNvGrpSpPr/>
          <p:nvPr/>
        </p:nvGrpSpPr>
        <p:grpSpPr>
          <a:xfrm rot="-2452161">
            <a:off x="7017691" y="5936321"/>
            <a:ext cx="1358675" cy="2179697"/>
            <a:chOff x="2402100" y="3854125"/>
            <a:chExt cx="435600" cy="698825"/>
          </a:xfrm>
        </p:grpSpPr>
        <p:sp>
          <p:nvSpPr>
            <p:cNvPr id="949" name="Google Shape;949;p7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0" name="Google Shape;950;p7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1" name="Google Shape;951;p7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2" name="Google Shape;952;p7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3" name="Google Shape;953;p7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4" name="Google Shape;954;p7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5" name="Google Shape;955;p7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6" name="Google Shape;956;p7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7" name="Google Shape;957;p7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8" name="Google Shape;958;p7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9" name="Google Shape;959;p7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0" name="Google Shape;960;p7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1" name="Google Shape;961;p7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962" name="Google Shape;962;p7"/>
          <p:cNvGrpSpPr/>
          <p:nvPr/>
        </p:nvGrpSpPr>
        <p:grpSpPr>
          <a:xfrm rot="8607250">
            <a:off x="-897010" y="231931"/>
            <a:ext cx="1626652" cy="2567136"/>
            <a:chOff x="322650" y="2571325"/>
            <a:chExt cx="573100" cy="904450"/>
          </a:xfrm>
        </p:grpSpPr>
        <p:sp>
          <p:nvSpPr>
            <p:cNvPr id="963" name="Google Shape;963;p7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4" name="Google Shape;964;p7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5" name="Google Shape;965;p7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6" name="Google Shape;966;p7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7" name="Google Shape;967;p7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8" name="Google Shape;968;p7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9" name="Google Shape;969;p7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970" name="Google Shape;970;p7"/>
          <p:cNvGrpSpPr/>
          <p:nvPr/>
        </p:nvGrpSpPr>
        <p:grpSpPr>
          <a:xfrm rot="9764690">
            <a:off x="3452243" y="-2048025"/>
            <a:ext cx="2062372" cy="3308713"/>
            <a:chOff x="2402100" y="3854125"/>
            <a:chExt cx="435600" cy="698825"/>
          </a:xfrm>
        </p:grpSpPr>
        <p:sp>
          <p:nvSpPr>
            <p:cNvPr id="971" name="Google Shape;971;p7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2" name="Google Shape;972;p7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3" name="Google Shape;973;p7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4" name="Google Shape;974;p7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5" name="Google Shape;975;p7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6" name="Google Shape;976;p7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7" name="Google Shape;977;p7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8" name="Google Shape;978;p7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9" name="Google Shape;979;p7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0" name="Google Shape;980;p7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1" name="Google Shape;981;p7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2" name="Google Shape;982;p7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3" name="Google Shape;983;p7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984" name="Google Shape;984;p7"/>
          <p:cNvGrpSpPr/>
          <p:nvPr/>
        </p:nvGrpSpPr>
        <p:grpSpPr>
          <a:xfrm>
            <a:off x="1269573" y="827689"/>
            <a:ext cx="731644" cy="664401"/>
            <a:chOff x="3652400" y="3788700"/>
            <a:chExt cx="700450" cy="636075"/>
          </a:xfrm>
        </p:grpSpPr>
        <p:sp>
          <p:nvSpPr>
            <p:cNvPr id="985" name="Google Shape;985;p7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6" name="Google Shape;986;p7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7" name="Google Shape;987;p7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8" name="Google Shape;988;p7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9" name="Google Shape;989;p7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0" name="Google Shape;990;p7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1" name="Google Shape;991;p7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2" name="Google Shape;992;p7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3" name="Google Shape;993;p7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4" name="Google Shape;994;p7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5" name="Google Shape;995;p7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6" name="Google Shape;996;p7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7" name="Google Shape;997;p7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8" name="Google Shape;998;p7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9" name="Google Shape;999;p7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41947846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952400" y="894800"/>
            <a:ext cx="102872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11296611" y="6725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 rot="-5236622">
            <a:off x="8549559" y="-1507770"/>
            <a:ext cx="2471864" cy="1842492"/>
            <a:chOff x="4500175" y="3779525"/>
            <a:chExt cx="1136425" cy="847075"/>
          </a:xfrm>
        </p:grpSpPr>
        <p:sp>
          <p:nvSpPr>
            <p:cNvPr id="12" name="Google Shape;12;p2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3" name="Google Shape;23;p2"/>
          <p:cNvGrpSpPr/>
          <p:nvPr/>
        </p:nvGrpSpPr>
        <p:grpSpPr>
          <a:xfrm rot="10800000">
            <a:off x="-774403" y="-870207"/>
            <a:ext cx="5377747" cy="2955941"/>
            <a:chOff x="4178350" y="2375050"/>
            <a:chExt cx="938350" cy="515775"/>
          </a:xfrm>
        </p:grpSpPr>
        <p:sp>
          <p:nvSpPr>
            <p:cNvPr id="24" name="Google Shape;24;p2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1" name="Google Shape;31;p2"/>
          <p:cNvGrpSpPr/>
          <p:nvPr/>
        </p:nvGrpSpPr>
        <p:grpSpPr>
          <a:xfrm>
            <a:off x="4603318" y="423501"/>
            <a:ext cx="933933" cy="848100"/>
            <a:chOff x="3652400" y="3788700"/>
            <a:chExt cx="700450" cy="636075"/>
          </a:xfrm>
        </p:grpSpPr>
        <p:sp>
          <p:nvSpPr>
            <p:cNvPr id="32" name="Google Shape;32;p2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" name="Google Shape;34;p2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" name="Google Shape;35;p2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" name="Google Shape;36;p2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" name="Google Shape;37;p2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" name="Google Shape;38;p2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" name="Google Shape;40;p2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" name="Google Shape;41;p2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" name="Google Shape;43;p2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" name="Google Shape;45;p2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" name="Google Shape;46;p2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7" name="Google Shape;47;p2"/>
          <p:cNvGrpSpPr/>
          <p:nvPr/>
        </p:nvGrpSpPr>
        <p:grpSpPr>
          <a:xfrm flipH="1">
            <a:off x="6274586" y="4536907"/>
            <a:ext cx="7852513" cy="3541652"/>
            <a:chOff x="5619200" y="4458200"/>
            <a:chExt cx="1647150" cy="742900"/>
          </a:xfrm>
        </p:grpSpPr>
        <p:sp>
          <p:nvSpPr>
            <p:cNvPr id="48" name="Google Shape;48;p2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" name="Google Shape;50;p2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" name="Google Shape;51;p2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" name="Google Shape;52;p2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53" name="Google Shape;53;p2"/>
          <p:cNvGrpSpPr/>
          <p:nvPr/>
        </p:nvGrpSpPr>
        <p:grpSpPr>
          <a:xfrm rot="-2025439">
            <a:off x="7745384" y="6101205"/>
            <a:ext cx="1358672" cy="2179692"/>
            <a:chOff x="2402100" y="3854125"/>
            <a:chExt cx="435600" cy="698825"/>
          </a:xfrm>
        </p:grpSpPr>
        <p:sp>
          <p:nvSpPr>
            <p:cNvPr id="54" name="Google Shape;54;p2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" name="Google Shape;56;p2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" name="Google Shape;57;p2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" name="Google Shape;58;p2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" name="Google Shape;59;p2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" name="Google Shape;60;p2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" name="Google Shape;61;p2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" name="Google Shape;62;p2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" name="Google Shape;63;p2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" name="Google Shape;64;p2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5" name="Google Shape;65;p2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6" name="Google Shape;66;p2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67" name="Google Shape;67;p2"/>
          <p:cNvGrpSpPr/>
          <p:nvPr/>
        </p:nvGrpSpPr>
        <p:grpSpPr>
          <a:xfrm>
            <a:off x="-1544704" y="6024106"/>
            <a:ext cx="4896557" cy="1774740"/>
            <a:chOff x="-1068128" y="3996204"/>
            <a:chExt cx="3672418" cy="1331055"/>
          </a:xfrm>
        </p:grpSpPr>
        <p:sp>
          <p:nvSpPr>
            <p:cNvPr id="68" name="Google Shape;68;p2"/>
            <p:cNvSpPr/>
            <p:nvPr/>
          </p:nvSpPr>
          <p:spPr>
            <a:xfrm rot="-10594719">
              <a:off x="-1038001" y="4102993"/>
              <a:ext cx="3612164" cy="1117479"/>
            </a:xfrm>
            <a:custGeom>
              <a:avLst/>
              <a:gdLst/>
              <a:ahLst/>
              <a:cxnLst/>
              <a:rect l="l" t="t" r="r" b="b"/>
              <a:pathLst>
                <a:path w="62034" h="19192" extrusionOk="0">
                  <a:moveTo>
                    <a:pt x="11909" y="0"/>
                  </a:moveTo>
                  <a:cubicBezTo>
                    <a:pt x="10357" y="0"/>
                    <a:pt x="8959" y="416"/>
                    <a:pt x="7720" y="1498"/>
                  </a:cubicBezTo>
                  <a:cubicBezTo>
                    <a:pt x="0" y="8222"/>
                    <a:pt x="9929" y="19192"/>
                    <a:pt x="23150" y="19192"/>
                  </a:cubicBezTo>
                  <a:cubicBezTo>
                    <a:pt x="24750" y="19192"/>
                    <a:pt x="26398" y="19031"/>
                    <a:pt x="28069" y="18683"/>
                  </a:cubicBezTo>
                  <a:cubicBezTo>
                    <a:pt x="43548" y="15426"/>
                    <a:pt x="55087" y="14402"/>
                    <a:pt x="58747" y="9036"/>
                  </a:cubicBezTo>
                  <a:cubicBezTo>
                    <a:pt x="62033" y="4211"/>
                    <a:pt x="59267" y="1003"/>
                    <a:pt x="52187" y="1003"/>
                  </a:cubicBezTo>
                  <a:cubicBezTo>
                    <a:pt x="48708" y="1003"/>
                    <a:pt x="44188" y="1777"/>
                    <a:pt x="38833" y="3515"/>
                  </a:cubicBezTo>
                  <a:cubicBezTo>
                    <a:pt x="36521" y="4263"/>
                    <a:pt x="34303" y="4561"/>
                    <a:pt x="32180" y="4561"/>
                  </a:cubicBezTo>
                  <a:cubicBezTo>
                    <a:pt x="23878" y="4561"/>
                    <a:pt x="17050" y="0"/>
                    <a:pt x="119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69" name="Google Shape;69;p2"/>
            <p:cNvGrpSpPr/>
            <p:nvPr/>
          </p:nvGrpSpPr>
          <p:grpSpPr>
            <a:xfrm>
              <a:off x="-800178" y="4304942"/>
              <a:ext cx="2873315" cy="818933"/>
              <a:chOff x="-800178" y="4304942"/>
              <a:chExt cx="2873315" cy="818933"/>
            </a:xfrm>
          </p:grpSpPr>
          <p:sp>
            <p:nvSpPr>
              <p:cNvPr id="70" name="Google Shape;70;p2"/>
              <p:cNvSpPr/>
              <p:nvPr/>
            </p:nvSpPr>
            <p:spPr>
              <a:xfrm rot="-10594719">
                <a:off x="1780944" y="5070486"/>
                <a:ext cx="126240" cy="49667"/>
              </a:xfrm>
              <a:custGeom>
                <a:avLst/>
                <a:gdLst/>
                <a:ahLst/>
                <a:cxnLst/>
                <a:rect l="l" t="t" r="r" b="b"/>
                <a:pathLst>
                  <a:path w="2168" h="853" extrusionOk="0">
                    <a:moveTo>
                      <a:pt x="986" y="1"/>
                    </a:moveTo>
                    <a:cubicBezTo>
                      <a:pt x="882" y="1"/>
                      <a:pt x="780" y="9"/>
                      <a:pt x="679" y="24"/>
                    </a:cubicBezTo>
                    <a:cubicBezTo>
                      <a:pt x="431" y="55"/>
                      <a:pt x="89" y="179"/>
                      <a:pt x="27" y="427"/>
                    </a:cubicBezTo>
                    <a:cubicBezTo>
                      <a:pt x="1" y="664"/>
                      <a:pt x="243" y="745"/>
                      <a:pt x="430" y="745"/>
                    </a:cubicBezTo>
                    <a:cubicBezTo>
                      <a:pt x="464" y="745"/>
                      <a:pt x="495" y="742"/>
                      <a:pt x="524" y="738"/>
                    </a:cubicBezTo>
                    <a:cubicBezTo>
                      <a:pt x="573" y="729"/>
                      <a:pt x="621" y="725"/>
                      <a:pt x="667" y="725"/>
                    </a:cubicBezTo>
                    <a:cubicBezTo>
                      <a:pt x="793" y="725"/>
                      <a:pt x="906" y="754"/>
                      <a:pt x="1020" y="800"/>
                    </a:cubicBezTo>
                    <a:cubicBezTo>
                      <a:pt x="1125" y="835"/>
                      <a:pt x="1229" y="852"/>
                      <a:pt x="1332" y="852"/>
                    </a:cubicBezTo>
                    <a:cubicBezTo>
                      <a:pt x="1504" y="852"/>
                      <a:pt x="1671" y="804"/>
                      <a:pt x="1826" y="707"/>
                    </a:cubicBezTo>
                    <a:cubicBezTo>
                      <a:pt x="1982" y="614"/>
                      <a:pt x="2168" y="334"/>
                      <a:pt x="1919" y="210"/>
                    </a:cubicBezTo>
                    <a:cubicBezTo>
                      <a:pt x="1617" y="71"/>
                      <a:pt x="1297" y="1"/>
                      <a:pt x="9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" name="Google Shape;71;p2"/>
              <p:cNvSpPr/>
              <p:nvPr/>
            </p:nvSpPr>
            <p:spPr>
              <a:xfrm rot="-10594719">
                <a:off x="1565235" y="5016770"/>
                <a:ext cx="124668" cy="49551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851" extrusionOk="0">
                    <a:moveTo>
                      <a:pt x="814" y="1"/>
                    </a:moveTo>
                    <a:cubicBezTo>
                      <a:pt x="564" y="1"/>
                      <a:pt x="323" y="118"/>
                      <a:pt x="156" y="285"/>
                    </a:cubicBezTo>
                    <a:cubicBezTo>
                      <a:pt x="1" y="502"/>
                      <a:pt x="280" y="595"/>
                      <a:pt x="466" y="595"/>
                    </a:cubicBezTo>
                    <a:cubicBezTo>
                      <a:pt x="621" y="595"/>
                      <a:pt x="776" y="657"/>
                      <a:pt x="900" y="781"/>
                    </a:cubicBezTo>
                    <a:cubicBezTo>
                      <a:pt x="1009" y="828"/>
                      <a:pt x="1133" y="851"/>
                      <a:pt x="1257" y="851"/>
                    </a:cubicBezTo>
                    <a:cubicBezTo>
                      <a:pt x="1381" y="851"/>
                      <a:pt x="1505" y="828"/>
                      <a:pt x="1614" y="781"/>
                    </a:cubicBezTo>
                    <a:cubicBezTo>
                      <a:pt x="1738" y="719"/>
                      <a:pt x="2141" y="502"/>
                      <a:pt x="1924" y="347"/>
                    </a:cubicBezTo>
                    <a:cubicBezTo>
                      <a:pt x="1645" y="130"/>
                      <a:pt x="1272" y="6"/>
                      <a:pt x="900" y="6"/>
                    </a:cubicBezTo>
                    <a:cubicBezTo>
                      <a:pt x="871" y="2"/>
                      <a:pt x="843" y="1"/>
                      <a:pt x="81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" name="Google Shape;72;p2"/>
              <p:cNvSpPr/>
              <p:nvPr/>
            </p:nvSpPr>
            <p:spPr>
              <a:xfrm rot="-10594719">
                <a:off x="1976086" y="4955828"/>
                <a:ext cx="95786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7" extrusionOk="0">
                    <a:moveTo>
                      <a:pt x="869" y="1"/>
                    </a:moveTo>
                    <a:cubicBezTo>
                      <a:pt x="249" y="1"/>
                      <a:pt x="1" y="776"/>
                      <a:pt x="776" y="776"/>
                    </a:cubicBezTo>
                    <a:cubicBezTo>
                      <a:pt x="1396" y="776"/>
                      <a:pt x="1645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" name="Google Shape;73;p2"/>
              <p:cNvSpPr/>
              <p:nvPr/>
            </p:nvSpPr>
            <p:spPr>
              <a:xfrm rot="-10594719">
                <a:off x="1773296" y="4958228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900" y="0"/>
                    </a:moveTo>
                    <a:cubicBezTo>
                      <a:pt x="249" y="0"/>
                      <a:pt x="1" y="776"/>
                      <a:pt x="776" y="776"/>
                    </a:cubicBezTo>
                    <a:cubicBezTo>
                      <a:pt x="1397" y="776"/>
                      <a:pt x="1645" y="0"/>
                      <a:pt x="9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" name="Google Shape;74;p2"/>
              <p:cNvSpPr/>
              <p:nvPr/>
            </p:nvSpPr>
            <p:spPr>
              <a:xfrm rot="-10594719">
                <a:off x="1864326" y="4858253"/>
                <a:ext cx="126473" cy="45999"/>
              </a:xfrm>
              <a:custGeom>
                <a:avLst/>
                <a:gdLst/>
                <a:ahLst/>
                <a:cxnLst/>
                <a:rect l="l" t="t" r="r" b="b"/>
                <a:pathLst>
                  <a:path w="2172" h="790" extrusionOk="0">
                    <a:moveTo>
                      <a:pt x="828" y="0"/>
                    </a:moveTo>
                    <a:cubicBezTo>
                      <a:pt x="650" y="0"/>
                      <a:pt x="477" y="49"/>
                      <a:pt x="342" y="146"/>
                    </a:cubicBezTo>
                    <a:cubicBezTo>
                      <a:pt x="187" y="239"/>
                      <a:pt x="1" y="487"/>
                      <a:pt x="249" y="611"/>
                    </a:cubicBezTo>
                    <a:cubicBezTo>
                      <a:pt x="525" y="726"/>
                      <a:pt x="835" y="790"/>
                      <a:pt x="1154" y="790"/>
                    </a:cubicBezTo>
                    <a:cubicBezTo>
                      <a:pt x="1265" y="790"/>
                      <a:pt x="1377" y="782"/>
                      <a:pt x="1489" y="766"/>
                    </a:cubicBezTo>
                    <a:cubicBezTo>
                      <a:pt x="1707" y="735"/>
                      <a:pt x="2079" y="611"/>
                      <a:pt x="2110" y="363"/>
                    </a:cubicBezTo>
                    <a:cubicBezTo>
                      <a:pt x="2172" y="115"/>
                      <a:pt x="1800" y="115"/>
                      <a:pt x="1645" y="115"/>
                    </a:cubicBezTo>
                    <a:cubicBezTo>
                      <a:pt x="1595" y="123"/>
                      <a:pt x="1547" y="127"/>
                      <a:pt x="1501" y="127"/>
                    </a:cubicBezTo>
                    <a:cubicBezTo>
                      <a:pt x="1375" y="127"/>
                      <a:pt x="1262" y="98"/>
                      <a:pt x="1148" y="53"/>
                    </a:cubicBezTo>
                    <a:cubicBezTo>
                      <a:pt x="1044" y="18"/>
                      <a:pt x="935" y="0"/>
                      <a:pt x="8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5" name="Google Shape;75;p2"/>
              <p:cNvSpPr/>
              <p:nvPr/>
            </p:nvSpPr>
            <p:spPr>
              <a:xfrm rot="-10594719">
                <a:off x="1635557" y="4850249"/>
                <a:ext cx="88566" cy="25328"/>
              </a:xfrm>
              <a:custGeom>
                <a:avLst/>
                <a:gdLst/>
                <a:ahLst/>
                <a:cxnLst/>
                <a:rect l="l" t="t" r="r" b="b"/>
                <a:pathLst>
                  <a:path w="1521" h="435" extrusionOk="0">
                    <a:moveTo>
                      <a:pt x="931" y="1"/>
                    </a:moveTo>
                    <a:cubicBezTo>
                      <a:pt x="652" y="1"/>
                      <a:pt x="404" y="63"/>
                      <a:pt x="156" y="218"/>
                    </a:cubicBezTo>
                    <a:cubicBezTo>
                      <a:pt x="124" y="249"/>
                      <a:pt x="0" y="280"/>
                      <a:pt x="31" y="373"/>
                    </a:cubicBezTo>
                    <a:cubicBezTo>
                      <a:pt x="31" y="435"/>
                      <a:pt x="156" y="435"/>
                      <a:pt x="218" y="435"/>
                    </a:cubicBezTo>
                    <a:lnTo>
                      <a:pt x="590" y="435"/>
                    </a:lnTo>
                    <a:cubicBezTo>
                      <a:pt x="869" y="404"/>
                      <a:pt x="1148" y="342"/>
                      <a:pt x="1365" y="218"/>
                    </a:cubicBezTo>
                    <a:cubicBezTo>
                      <a:pt x="1427" y="187"/>
                      <a:pt x="1520" y="125"/>
                      <a:pt x="1520" y="63"/>
                    </a:cubicBezTo>
                    <a:cubicBezTo>
                      <a:pt x="1489" y="1"/>
                      <a:pt x="1365" y="1"/>
                      <a:pt x="130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6" name="Google Shape;76;p2"/>
              <p:cNvSpPr/>
              <p:nvPr/>
            </p:nvSpPr>
            <p:spPr>
              <a:xfrm rot="-10594719">
                <a:off x="1326281" y="4893132"/>
                <a:ext cx="144524" cy="58168"/>
              </a:xfrm>
              <a:custGeom>
                <a:avLst/>
                <a:gdLst/>
                <a:ahLst/>
                <a:cxnLst/>
                <a:rect l="l" t="t" r="r" b="b"/>
                <a:pathLst>
                  <a:path w="2482" h="999" extrusionOk="0">
                    <a:moveTo>
                      <a:pt x="782" y="1"/>
                    </a:moveTo>
                    <a:cubicBezTo>
                      <a:pt x="533" y="1"/>
                      <a:pt x="291" y="118"/>
                      <a:pt x="124" y="285"/>
                    </a:cubicBezTo>
                    <a:cubicBezTo>
                      <a:pt x="0" y="502"/>
                      <a:pt x="248" y="626"/>
                      <a:pt x="434" y="626"/>
                    </a:cubicBezTo>
                    <a:lnTo>
                      <a:pt x="434" y="595"/>
                    </a:lnTo>
                    <a:cubicBezTo>
                      <a:pt x="714" y="595"/>
                      <a:pt x="1024" y="719"/>
                      <a:pt x="1241" y="905"/>
                    </a:cubicBezTo>
                    <a:cubicBezTo>
                      <a:pt x="1365" y="967"/>
                      <a:pt x="1497" y="998"/>
                      <a:pt x="1625" y="998"/>
                    </a:cubicBezTo>
                    <a:cubicBezTo>
                      <a:pt x="1753" y="998"/>
                      <a:pt x="1877" y="967"/>
                      <a:pt x="1985" y="905"/>
                    </a:cubicBezTo>
                    <a:cubicBezTo>
                      <a:pt x="2109" y="843"/>
                      <a:pt x="2482" y="626"/>
                      <a:pt x="2296" y="440"/>
                    </a:cubicBezTo>
                    <a:cubicBezTo>
                      <a:pt x="1926" y="156"/>
                      <a:pt x="1479" y="2"/>
                      <a:pt x="1001" y="2"/>
                    </a:cubicBezTo>
                    <a:cubicBezTo>
                      <a:pt x="957" y="2"/>
                      <a:pt x="913" y="3"/>
                      <a:pt x="869" y="6"/>
                    </a:cubicBezTo>
                    <a:cubicBezTo>
                      <a:pt x="840" y="2"/>
                      <a:pt x="811" y="1"/>
                      <a:pt x="78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7" name="Google Shape;77;p2"/>
              <p:cNvSpPr/>
              <p:nvPr/>
            </p:nvSpPr>
            <p:spPr>
              <a:xfrm rot="-10594719">
                <a:off x="1377624" y="4771551"/>
                <a:ext cx="112090" cy="34645"/>
              </a:xfrm>
              <a:custGeom>
                <a:avLst/>
                <a:gdLst/>
                <a:ahLst/>
                <a:cxnLst/>
                <a:rect l="l" t="t" r="r" b="b"/>
                <a:pathLst>
                  <a:path w="1925" h="595" extrusionOk="0">
                    <a:moveTo>
                      <a:pt x="956" y="1"/>
                    </a:moveTo>
                    <a:cubicBezTo>
                      <a:pt x="755" y="1"/>
                      <a:pt x="563" y="59"/>
                      <a:pt x="404" y="149"/>
                    </a:cubicBezTo>
                    <a:cubicBezTo>
                      <a:pt x="280" y="211"/>
                      <a:pt x="1" y="397"/>
                      <a:pt x="249" y="460"/>
                    </a:cubicBezTo>
                    <a:lnTo>
                      <a:pt x="776" y="584"/>
                    </a:lnTo>
                    <a:cubicBezTo>
                      <a:pt x="835" y="591"/>
                      <a:pt x="895" y="595"/>
                      <a:pt x="957" y="595"/>
                    </a:cubicBezTo>
                    <a:cubicBezTo>
                      <a:pt x="1155" y="595"/>
                      <a:pt x="1362" y="554"/>
                      <a:pt x="1552" y="460"/>
                    </a:cubicBezTo>
                    <a:cubicBezTo>
                      <a:pt x="1645" y="397"/>
                      <a:pt x="1924" y="211"/>
                      <a:pt x="1676" y="149"/>
                    </a:cubicBezTo>
                    <a:lnTo>
                      <a:pt x="1180" y="25"/>
                    </a:lnTo>
                    <a:cubicBezTo>
                      <a:pt x="1105" y="9"/>
                      <a:pt x="1030" y="1"/>
                      <a:pt x="9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8" name="Google Shape;78;p2"/>
              <p:cNvSpPr/>
              <p:nvPr/>
            </p:nvSpPr>
            <p:spPr>
              <a:xfrm rot="-10594719">
                <a:off x="1803282" y="4697382"/>
                <a:ext cx="112032" cy="48211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828" extrusionOk="0">
                    <a:moveTo>
                      <a:pt x="826" y="1"/>
                    </a:moveTo>
                    <a:cubicBezTo>
                      <a:pt x="594" y="1"/>
                      <a:pt x="368" y="69"/>
                      <a:pt x="187" y="225"/>
                    </a:cubicBezTo>
                    <a:cubicBezTo>
                      <a:pt x="0" y="349"/>
                      <a:pt x="31" y="535"/>
                      <a:pt x="280" y="535"/>
                    </a:cubicBezTo>
                    <a:lnTo>
                      <a:pt x="249" y="535"/>
                    </a:lnTo>
                    <a:cubicBezTo>
                      <a:pt x="404" y="567"/>
                      <a:pt x="559" y="629"/>
                      <a:pt x="683" y="753"/>
                    </a:cubicBezTo>
                    <a:cubicBezTo>
                      <a:pt x="749" y="808"/>
                      <a:pt x="838" y="828"/>
                      <a:pt x="935" y="828"/>
                    </a:cubicBezTo>
                    <a:cubicBezTo>
                      <a:pt x="1110" y="828"/>
                      <a:pt x="1307" y="762"/>
                      <a:pt x="1427" y="722"/>
                    </a:cubicBezTo>
                    <a:cubicBezTo>
                      <a:pt x="1520" y="691"/>
                      <a:pt x="1924" y="473"/>
                      <a:pt x="1738" y="318"/>
                    </a:cubicBezTo>
                    <a:cubicBezTo>
                      <a:pt x="1520" y="132"/>
                      <a:pt x="1241" y="39"/>
                      <a:pt x="962" y="8"/>
                    </a:cubicBezTo>
                    <a:cubicBezTo>
                      <a:pt x="917" y="3"/>
                      <a:pt x="871" y="1"/>
                      <a:pt x="8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" name="Google Shape;79;p2"/>
              <p:cNvSpPr/>
              <p:nvPr/>
            </p:nvSpPr>
            <p:spPr>
              <a:xfrm rot="-10594719">
                <a:off x="1895778" y="4578886"/>
                <a:ext cx="113837" cy="36159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621" extrusionOk="0">
                    <a:moveTo>
                      <a:pt x="1210" y="1"/>
                    </a:moveTo>
                    <a:cubicBezTo>
                      <a:pt x="807" y="1"/>
                      <a:pt x="1" y="621"/>
                      <a:pt x="745" y="621"/>
                    </a:cubicBezTo>
                    <a:cubicBezTo>
                      <a:pt x="1148" y="621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0" name="Google Shape;80;p2"/>
              <p:cNvSpPr/>
              <p:nvPr/>
            </p:nvSpPr>
            <p:spPr>
              <a:xfrm rot="-10594719">
                <a:off x="1667823" y="4452968"/>
                <a:ext cx="119311" cy="43903"/>
              </a:xfrm>
              <a:custGeom>
                <a:avLst/>
                <a:gdLst/>
                <a:ahLst/>
                <a:cxnLst/>
                <a:rect l="l" t="t" r="r" b="b"/>
                <a:pathLst>
                  <a:path w="2049" h="754" extrusionOk="0">
                    <a:moveTo>
                      <a:pt x="754" y="0"/>
                    </a:moveTo>
                    <a:cubicBezTo>
                      <a:pt x="504" y="0"/>
                      <a:pt x="264" y="123"/>
                      <a:pt x="125" y="346"/>
                    </a:cubicBezTo>
                    <a:cubicBezTo>
                      <a:pt x="1" y="563"/>
                      <a:pt x="218" y="749"/>
                      <a:pt x="435" y="749"/>
                    </a:cubicBezTo>
                    <a:lnTo>
                      <a:pt x="1180" y="749"/>
                    </a:lnTo>
                    <a:cubicBezTo>
                      <a:pt x="1208" y="752"/>
                      <a:pt x="1237" y="754"/>
                      <a:pt x="1265" y="754"/>
                    </a:cubicBezTo>
                    <a:cubicBezTo>
                      <a:pt x="1515" y="754"/>
                      <a:pt x="1757" y="634"/>
                      <a:pt x="1924" y="439"/>
                    </a:cubicBezTo>
                    <a:cubicBezTo>
                      <a:pt x="2048" y="191"/>
                      <a:pt x="1831" y="5"/>
                      <a:pt x="1583" y="5"/>
                    </a:cubicBezTo>
                    <a:lnTo>
                      <a:pt x="839" y="5"/>
                    </a:lnTo>
                    <a:cubicBezTo>
                      <a:pt x="810" y="2"/>
                      <a:pt x="782" y="0"/>
                      <a:pt x="75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1" name="Google Shape;81;p2"/>
              <p:cNvSpPr/>
              <p:nvPr/>
            </p:nvSpPr>
            <p:spPr>
              <a:xfrm rot="-10594719">
                <a:off x="1579763" y="4538236"/>
                <a:ext cx="113896" cy="34412"/>
              </a:xfrm>
              <a:custGeom>
                <a:avLst/>
                <a:gdLst/>
                <a:ahLst/>
                <a:cxnLst/>
                <a:rect l="l" t="t" r="r" b="b"/>
                <a:pathLst>
                  <a:path w="1956" h="591" extrusionOk="0">
                    <a:moveTo>
                      <a:pt x="1211" y="1"/>
                    </a:moveTo>
                    <a:cubicBezTo>
                      <a:pt x="838" y="1"/>
                      <a:pt x="1" y="590"/>
                      <a:pt x="776" y="590"/>
                    </a:cubicBezTo>
                    <a:cubicBezTo>
                      <a:pt x="1149" y="590"/>
                      <a:pt x="1955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2" name="Google Shape;82;p2"/>
              <p:cNvSpPr/>
              <p:nvPr/>
            </p:nvSpPr>
            <p:spPr>
              <a:xfrm rot="-10594719">
                <a:off x="1579808" y="4655738"/>
                <a:ext cx="106675" cy="39652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681" extrusionOk="0">
                    <a:moveTo>
                      <a:pt x="915" y="1"/>
                    </a:moveTo>
                    <a:cubicBezTo>
                      <a:pt x="727" y="1"/>
                      <a:pt x="543" y="49"/>
                      <a:pt x="373" y="155"/>
                    </a:cubicBezTo>
                    <a:cubicBezTo>
                      <a:pt x="249" y="217"/>
                      <a:pt x="1" y="434"/>
                      <a:pt x="280" y="527"/>
                    </a:cubicBezTo>
                    <a:lnTo>
                      <a:pt x="683" y="651"/>
                    </a:lnTo>
                    <a:cubicBezTo>
                      <a:pt x="762" y="671"/>
                      <a:pt x="844" y="681"/>
                      <a:pt x="926" y="681"/>
                    </a:cubicBezTo>
                    <a:cubicBezTo>
                      <a:pt x="1105" y="681"/>
                      <a:pt x="1289" y="633"/>
                      <a:pt x="1459" y="527"/>
                    </a:cubicBezTo>
                    <a:cubicBezTo>
                      <a:pt x="1583" y="465"/>
                      <a:pt x="1831" y="248"/>
                      <a:pt x="1552" y="155"/>
                    </a:cubicBezTo>
                    <a:lnTo>
                      <a:pt x="1180" y="31"/>
                    </a:lnTo>
                    <a:cubicBezTo>
                      <a:pt x="1091" y="11"/>
                      <a:pt x="1003" y="1"/>
                      <a:pt x="9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3" name="Google Shape;83;p2"/>
              <p:cNvSpPr/>
              <p:nvPr/>
            </p:nvSpPr>
            <p:spPr>
              <a:xfrm rot="-10594719">
                <a:off x="1253171" y="4536196"/>
                <a:ext cx="131888" cy="69813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1199" extrusionOk="0">
                    <a:moveTo>
                      <a:pt x="979" y="0"/>
                    </a:moveTo>
                    <a:cubicBezTo>
                      <a:pt x="813" y="0"/>
                      <a:pt x="636" y="53"/>
                      <a:pt x="497" y="92"/>
                    </a:cubicBezTo>
                    <a:cubicBezTo>
                      <a:pt x="403" y="123"/>
                      <a:pt x="0" y="341"/>
                      <a:pt x="186" y="496"/>
                    </a:cubicBezTo>
                    <a:lnTo>
                      <a:pt x="1055" y="1116"/>
                    </a:lnTo>
                    <a:cubicBezTo>
                      <a:pt x="1127" y="1176"/>
                      <a:pt x="1222" y="1199"/>
                      <a:pt x="1323" y="1199"/>
                    </a:cubicBezTo>
                    <a:cubicBezTo>
                      <a:pt x="1482" y="1199"/>
                      <a:pt x="1654" y="1142"/>
                      <a:pt x="1768" y="1085"/>
                    </a:cubicBezTo>
                    <a:cubicBezTo>
                      <a:pt x="1861" y="1054"/>
                      <a:pt x="2265" y="868"/>
                      <a:pt x="2079" y="713"/>
                    </a:cubicBezTo>
                    <a:lnTo>
                      <a:pt x="1241" y="61"/>
                    </a:lnTo>
                    <a:cubicBezTo>
                      <a:pt x="1163" y="17"/>
                      <a:pt x="1073" y="0"/>
                      <a:pt x="9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4" name="Google Shape;84;p2"/>
              <p:cNvSpPr/>
              <p:nvPr/>
            </p:nvSpPr>
            <p:spPr>
              <a:xfrm rot="-10594719">
                <a:off x="1324781" y="4401406"/>
                <a:ext cx="110227" cy="62419"/>
              </a:xfrm>
              <a:custGeom>
                <a:avLst/>
                <a:gdLst/>
                <a:ahLst/>
                <a:cxnLst/>
                <a:rect l="l" t="t" r="r" b="b"/>
                <a:pathLst>
                  <a:path w="1893" h="1072" extrusionOk="0">
                    <a:moveTo>
                      <a:pt x="707" y="1"/>
                    </a:moveTo>
                    <a:cubicBezTo>
                      <a:pt x="508" y="1"/>
                      <a:pt x="317" y="77"/>
                      <a:pt x="187" y="229"/>
                    </a:cubicBezTo>
                    <a:cubicBezTo>
                      <a:pt x="1" y="415"/>
                      <a:pt x="94" y="725"/>
                      <a:pt x="342" y="787"/>
                    </a:cubicBezTo>
                    <a:lnTo>
                      <a:pt x="962" y="1035"/>
                    </a:lnTo>
                    <a:cubicBezTo>
                      <a:pt x="1037" y="1060"/>
                      <a:pt x="1114" y="1072"/>
                      <a:pt x="1190" y="1072"/>
                    </a:cubicBezTo>
                    <a:cubicBezTo>
                      <a:pt x="1399" y="1072"/>
                      <a:pt x="1602" y="986"/>
                      <a:pt x="1738" y="849"/>
                    </a:cubicBezTo>
                    <a:cubicBezTo>
                      <a:pt x="1893" y="663"/>
                      <a:pt x="1831" y="353"/>
                      <a:pt x="1583" y="291"/>
                    </a:cubicBezTo>
                    <a:lnTo>
                      <a:pt x="962" y="43"/>
                    </a:lnTo>
                    <a:cubicBezTo>
                      <a:pt x="879" y="15"/>
                      <a:pt x="792" y="1"/>
                      <a:pt x="70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5" name="Google Shape;85;p2"/>
              <p:cNvSpPr/>
              <p:nvPr/>
            </p:nvSpPr>
            <p:spPr>
              <a:xfrm rot="-10594719">
                <a:off x="1535351" y="4341719"/>
                <a:ext cx="103007" cy="37556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645" extrusionOk="0">
                    <a:moveTo>
                      <a:pt x="925" y="1"/>
                    </a:moveTo>
                    <a:cubicBezTo>
                      <a:pt x="724" y="1"/>
                      <a:pt x="532" y="58"/>
                      <a:pt x="373" y="149"/>
                    </a:cubicBezTo>
                    <a:cubicBezTo>
                      <a:pt x="249" y="211"/>
                      <a:pt x="1" y="428"/>
                      <a:pt x="249" y="490"/>
                    </a:cubicBezTo>
                    <a:lnTo>
                      <a:pt x="652" y="614"/>
                    </a:lnTo>
                    <a:cubicBezTo>
                      <a:pt x="731" y="634"/>
                      <a:pt x="812" y="644"/>
                      <a:pt x="895" y="644"/>
                    </a:cubicBezTo>
                    <a:cubicBezTo>
                      <a:pt x="1074" y="644"/>
                      <a:pt x="1258" y="596"/>
                      <a:pt x="1428" y="490"/>
                    </a:cubicBezTo>
                    <a:cubicBezTo>
                      <a:pt x="1521" y="428"/>
                      <a:pt x="1769" y="242"/>
                      <a:pt x="1521" y="149"/>
                    </a:cubicBezTo>
                    <a:lnTo>
                      <a:pt x="1148" y="25"/>
                    </a:lnTo>
                    <a:cubicBezTo>
                      <a:pt x="1074" y="8"/>
                      <a:pt x="999" y="1"/>
                      <a:pt x="9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6" name="Google Shape;86;p2"/>
              <p:cNvSpPr/>
              <p:nvPr/>
            </p:nvSpPr>
            <p:spPr>
              <a:xfrm rot="-10594719">
                <a:off x="1118834" y="4308400"/>
                <a:ext cx="117506" cy="54616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938" extrusionOk="0">
                    <a:moveTo>
                      <a:pt x="1418" y="1"/>
                    </a:moveTo>
                    <a:cubicBezTo>
                      <a:pt x="1366" y="1"/>
                      <a:pt x="1316" y="5"/>
                      <a:pt x="1273" y="11"/>
                    </a:cubicBezTo>
                    <a:lnTo>
                      <a:pt x="528" y="135"/>
                    </a:lnTo>
                    <a:cubicBezTo>
                      <a:pt x="311" y="197"/>
                      <a:pt x="1" y="445"/>
                      <a:pt x="63" y="693"/>
                    </a:cubicBezTo>
                    <a:cubicBezTo>
                      <a:pt x="130" y="872"/>
                      <a:pt x="341" y="938"/>
                      <a:pt x="535" y="938"/>
                    </a:cubicBezTo>
                    <a:cubicBezTo>
                      <a:pt x="611" y="938"/>
                      <a:pt x="684" y="928"/>
                      <a:pt x="745" y="910"/>
                    </a:cubicBezTo>
                    <a:lnTo>
                      <a:pt x="1490" y="786"/>
                    </a:lnTo>
                    <a:cubicBezTo>
                      <a:pt x="1707" y="755"/>
                      <a:pt x="2017" y="507"/>
                      <a:pt x="1955" y="259"/>
                    </a:cubicBezTo>
                    <a:cubicBezTo>
                      <a:pt x="1881" y="60"/>
                      <a:pt x="1628" y="1"/>
                      <a:pt x="14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" name="Google Shape;87;p2"/>
              <p:cNvSpPr/>
              <p:nvPr/>
            </p:nvSpPr>
            <p:spPr>
              <a:xfrm rot="-10594719">
                <a:off x="780859" y="4335661"/>
                <a:ext cx="95786" cy="48037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25" extrusionOk="0">
                    <a:moveTo>
                      <a:pt x="1144" y="0"/>
                    </a:moveTo>
                    <a:cubicBezTo>
                      <a:pt x="983" y="0"/>
                      <a:pt x="816" y="51"/>
                      <a:pt x="714" y="102"/>
                    </a:cubicBezTo>
                    <a:lnTo>
                      <a:pt x="466" y="226"/>
                    </a:lnTo>
                    <a:cubicBezTo>
                      <a:pt x="311" y="289"/>
                      <a:pt x="1" y="506"/>
                      <a:pt x="187" y="692"/>
                    </a:cubicBezTo>
                    <a:cubicBezTo>
                      <a:pt x="257" y="790"/>
                      <a:pt x="378" y="825"/>
                      <a:pt x="507" y="825"/>
                    </a:cubicBezTo>
                    <a:cubicBezTo>
                      <a:pt x="662" y="825"/>
                      <a:pt x="829" y="774"/>
                      <a:pt x="931" y="723"/>
                    </a:cubicBezTo>
                    <a:lnTo>
                      <a:pt x="1180" y="599"/>
                    </a:lnTo>
                    <a:cubicBezTo>
                      <a:pt x="1335" y="537"/>
                      <a:pt x="1645" y="320"/>
                      <a:pt x="1490" y="133"/>
                    </a:cubicBezTo>
                    <a:cubicBezTo>
                      <a:pt x="1406" y="35"/>
                      <a:pt x="1277" y="0"/>
                      <a:pt x="114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8" name="Google Shape;88;p2"/>
              <p:cNvSpPr/>
              <p:nvPr/>
            </p:nvSpPr>
            <p:spPr>
              <a:xfrm rot="-10594719">
                <a:off x="896926" y="4426275"/>
                <a:ext cx="104812" cy="39303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675" extrusionOk="0">
                    <a:moveTo>
                      <a:pt x="1130" y="0"/>
                    </a:moveTo>
                    <a:cubicBezTo>
                      <a:pt x="769" y="0"/>
                      <a:pt x="422" y="122"/>
                      <a:pt x="124" y="328"/>
                    </a:cubicBezTo>
                    <a:cubicBezTo>
                      <a:pt x="62" y="390"/>
                      <a:pt x="0" y="452"/>
                      <a:pt x="0" y="545"/>
                    </a:cubicBezTo>
                    <a:cubicBezTo>
                      <a:pt x="31" y="638"/>
                      <a:pt x="155" y="669"/>
                      <a:pt x="218" y="669"/>
                    </a:cubicBezTo>
                    <a:cubicBezTo>
                      <a:pt x="254" y="673"/>
                      <a:pt x="290" y="675"/>
                      <a:pt x="326" y="675"/>
                    </a:cubicBezTo>
                    <a:cubicBezTo>
                      <a:pt x="508" y="675"/>
                      <a:pt x="686" y="625"/>
                      <a:pt x="844" y="543"/>
                    </a:cubicBezTo>
                    <a:lnTo>
                      <a:pt x="844" y="543"/>
                    </a:lnTo>
                    <a:cubicBezTo>
                      <a:pt x="857" y="544"/>
                      <a:pt x="871" y="544"/>
                      <a:pt x="884" y="544"/>
                    </a:cubicBezTo>
                    <a:cubicBezTo>
                      <a:pt x="1071" y="544"/>
                      <a:pt x="1248" y="496"/>
                      <a:pt x="1396" y="390"/>
                    </a:cubicBezTo>
                    <a:cubicBezTo>
                      <a:pt x="1520" y="359"/>
                      <a:pt x="1800" y="111"/>
                      <a:pt x="1520" y="49"/>
                    </a:cubicBezTo>
                    <a:cubicBezTo>
                      <a:pt x="1390" y="16"/>
                      <a:pt x="1259" y="0"/>
                      <a:pt x="113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" name="Google Shape;89;p2"/>
              <p:cNvSpPr/>
              <p:nvPr/>
            </p:nvSpPr>
            <p:spPr>
              <a:xfrm rot="-10594719">
                <a:off x="1035410" y="4484473"/>
                <a:ext cx="146329" cy="74355"/>
              </a:xfrm>
              <a:custGeom>
                <a:avLst/>
                <a:gdLst/>
                <a:ahLst/>
                <a:cxnLst/>
                <a:rect l="l" t="t" r="r" b="b"/>
                <a:pathLst>
                  <a:path w="2513" h="1277" extrusionOk="0">
                    <a:moveTo>
                      <a:pt x="1964" y="0"/>
                    </a:moveTo>
                    <a:cubicBezTo>
                      <a:pt x="1894" y="0"/>
                      <a:pt x="1826" y="10"/>
                      <a:pt x="1769" y="27"/>
                    </a:cubicBezTo>
                    <a:lnTo>
                      <a:pt x="528" y="430"/>
                    </a:lnTo>
                    <a:cubicBezTo>
                      <a:pt x="280" y="492"/>
                      <a:pt x="0" y="709"/>
                      <a:pt x="62" y="988"/>
                    </a:cubicBezTo>
                    <a:cubicBezTo>
                      <a:pt x="129" y="1188"/>
                      <a:pt x="339" y="1277"/>
                      <a:pt x="532" y="1277"/>
                    </a:cubicBezTo>
                    <a:cubicBezTo>
                      <a:pt x="609" y="1277"/>
                      <a:pt x="683" y="1263"/>
                      <a:pt x="745" y="1236"/>
                    </a:cubicBezTo>
                    <a:lnTo>
                      <a:pt x="1986" y="864"/>
                    </a:lnTo>
                    <a:cubicBezTo>
                      <a:pt x="2203" y="771"/>
                      <a:pt x="2513" y="585"/>
                      <a:pt x="2420" y="306"/>
                    </a:cubicBezTo>
                    <a:cubicBezTo>
                      <a:pt x="2374" y="77"/>
                      <a:pt x="2160" y="0"/>
                      <a:pt x="196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" name="Google Shape;90;p2"/>
              <p:cNvSpPr/>
              <p:nvPr/>
            </p:nvSpPr>
            <p:spPr>
              <a:xfrm rot="-10594719">
                <a:off x="1152901" y="4685992"/>
                <a:ext cx="99397" cy="36450"/>
              </a:xfrm>
              <a:custGeom>
                <a:avLst/>
                <a:gdLst/>
                <a:ahLst/>
                <a:cxnLst/>
                <a:rect l="l" t="t" r="r" b="b"/>
                <a:pathLst>
                  <a:path w="1707" h="626" extrusionOk="0">
                    <a:moveTo>
                      <a:pt x="785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25"/>
                      <a:pt x="435" y="625"/>
                    </a:cubicBezTo>
                    <a:lnTo>
                      <a:pt x="838" y="625"/>
                    </a:lnTo>
                    <a:cubicBezTo>
                      <a:pt x="1117" y="625"/>
                      <a:pt x="1365" y="532"/>
                      <a:pt x="1583" y="315"/>
                    </a:cubicBezTo>
                    <a:cubicBezTo>
                      <a:pt x="1707" y="98"/>
                      <a:pt x="1458" y="5"/>
                      <a:pt x="1272" y="5"/>
                    </a:cubicBezTo>
                    <a:lnTo>
                      <a:pt x="869" y="5"/>
                    </a:lnTo>
                    <a:cubicBezTo>
                      <a:pt x="841" y="2"/>
                      <a:pt x="812" y="0"/>
                      <a:pt x="7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" name="Google Shape;91;p2"/>
              <p:cNvSpPr/>
              <p:nvPr/>
            </p:nvSpPr>
            <p:spPr>
              <a:xfrm rot="-10594719">
                <a:off x="1100228" y="4854235"/>
                <a:ext cx="153608" cy="70337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1208" extrusionOk="0">
                    <a:moveTo>
                      <a:pt x="729" y="0"/>
                    </a:moveTo>
                    <a:cubicBezTo>
                      <a:pt x="520" y="0"/>
                      <a:pt x="320" y="76"/>
                      <a:pt x="156" y="240"/>
                    </a:cubicBezTo>
                    <a:cubicBezTo>
                      <a:pt x="0" y="426"/>
                      <a:pt x="62" y="736"/>
                      <a:pt x="311" y="798"/>
                    </a:cubicBezTo>
                    <a:lnTo>
                      <a:pt x="1675" y="1171"/>
                    </a:lnTo>
                    <a:cubicBezTo>
                      <a:pt x="1750" y="1195"/>
                      <a:pt x="1827" y="1207"/>
                      <a:pt x="1904" y="1207"/>
                    </a:cubicBezTo>
                    <a:cubicBezTo>
                      <a:pt x="2112" y="1207"/>
                      <a:pt x="2315" y="1121"/>
                      <a:pt x="2451" y="984"/>
                    </a:cubicBezTo>
                    <a:cubicBezTo>
                      <a:pt x="2637" y="798"/>
                      <a:pt x="2544" y="488"/>
                      <a:pt x="2296" y="426"/>
                    </a:cubicBezTo>
                    <a:lnTo>
                      <a:pt x="931" y="23"/>
                    </a:lnTo>
                    <a:cubicBezTo>
                      <a:pt x="863" y="8"/>
                      <a:pt x="796" y="0"/>
                      <a:pt x="72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" name="Google Shape;92;p2"/>
              <p:cNvSpPr/>
              <p:nvPr/>
            </p:nvSpPr>
            <p:spPr>
              <a:xfrm rot="-10594719">
                <a:off x="909141" y="4699932"/>
                <a:ext cx="84956" cy="50657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870" extrusionOk="0">
                    <a:moveTo>
                      <a:pt x="652" y="1"/>
                    </a:moveTo>
                    <a:cubicBezTo>
                      <a:pt x="342" y="1"/>
                      <a:pt x="93" y="187"/>
                      <a:pt x="31" y="466"/>
                    </a:cubicBezTo>
                    <a:cubicBezTo>
                      <a:pt x="0" y="745"/>
                      <a:pt x="310" y="838"/>
                      <a:pt x="559" y="838"/>
                    </a:cubicBezTo>
                    <a:lnTo>
                      <a:pt x="559" y="869"/>
                    </a:lnTo>
                    <a:lnTo>
                      <a:pt x="807" y="869"/>
                    </a:lnTo>
                    <a:cubicBezTo>
                      <a:pt x="1055" y="869"/>
                      <a:pt x="1396" y="652"/>
                      <a:pt x="1427" y="404"/>
                    </a:cubicBezTo>
                    <a:cubicBezTo>
                      <a:pt x="1458" y="125"/>
                      <a:pt x="1148" y="1"/>
                      <a:pt x="9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" name="Google Shape;93;p2"/>
              <p:cNvSpPr/>
              <p:nvPr/>
            </p:nvSpPr>
            <p:spPr>
              <a:xfrm rot="-10594719">
                <a:off x="661505" y="4790849"/>
                <a:ext cx="119253" cy="43961"/>
              </a:xfrm>
              <a:custGeom>
                <a:avLst/>
                <a:gdLst/>
                <a:ahLst/>
                <a:cxnLst/>
                <a:rect l="l" t="t" r="r" b="b"/>
                <a:pathLst>
                  <a:path w="2048" h="755" extrusionOk="0">
                    <a:moveTo>
                      <a:pt x="775" y="1"/>
                    </a:moveTo>
                    <a:cubicBezTo>
                      <a:pt x="503" y="1"/>
                      <a:pt x="264" y="121"/>
                      <a:pt x="125" y="316"/>
                    </a:cubicBezTo>
                    <a:cubicBezTo>
                      <a:pt x="1" y="564"/>
                      <a:pt x="218" y="750"/>
                      <a:pt x="435" y="750"/>
                    </a:cubicBezTo>
                    <a:lnTo>
                      <a:pt x="1210" y="750"/>
                    </a:lnTo>
                    <a:cubicBezTo>
                      <a:pt x="1238" y="753"/>
                      <a:pt x="1267" y="755"/>
                      <a:pt x="1295" y="755"/>
                    </a:cubicBezTo>
                    <a:cubicBezTo>
                      <a:pt x="1545" y="755"/>
                      <a:pt x="1784" y="632"/>
                      <a:pt x="1924" y="409"/>
                    </a:cubicBezTo>
                    <a:cubicBezTo>
                      <a:pt x="2048" y="192"/>
                      <a:pt x="1831" y="6"/>
                      <a:pt x="1614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4" name="Google Shape;94;p2"/>
              <p:cNvSpPr/>
              <p:nvPr/>
            </p:nvSpPr>
            <p:spPr>
              <a:xfrm rot="-10594719">
                <a:off x="716042" y="4640466"/>
                <a:ext cx="115642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59" extrusionOk="0">
                    <a:moveTo>
                      <a:pt x="1210" y="0"/>
                    </a:moveTo>
                    <a:cubicBezTo>
                      <a:pt x="838" y="0"/>
                      <a:pt x="0" y="559"/>
                      <a:pt x="776" y="559"/>
                    </a:cubicBezTo>
                    <a:cubicBezTo>
                      <a:pt x="1148" y="559"/>
                      <a:pt x="1985" y="0"/>
                      <a:pt x="121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5" name="Google Shape;95;p2"/>
              <p:cNvSpPr/>
              <p:nvPr/>
            </p:nvSpPr>
            <p:spPr>
              <a:xfrm rot="-10594719">
                <a:off x="596313" y="4488004"/>
                <a:ext cx="97591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76" h="777" extrusionOk="0">
                    <a:moveTo>
                      <a:pt x="652" y="1"/>
                    </a:moveTo>
                    <a:cubicBezTo>
                      <a:pt x="404" y="1"/>
                      <a:pt x="63" y="187"/>
                      <a:pt x="32" y="435"/>
                    </a:cubicBezTo>
                    <a:cubicBezTo>
                      <a:pt x="1" y="683"/>
                      <a:pt x="342" y="776"/>
                      <a:pt x="528" y="776"/>
                    </a:cubicBezTo>
                    <a:lnTo>
                      <a:pt x="1024" y="776"/>
                    </a:lnTo>
                    <a:cubicBezTo>
                      <a:pt x="1272" y="776"/>
                      <a:pt x="1614" y="590"/>
                      <a:pt x="1645" y="342"/>
                    </a:cubicBezTo>
                    <a:cubicBezTo>
                      <a:pt x="1676" y="63"/>
                      <a:pt x="1365" y="1"/>
                      <a:pt x="1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6" name="Google Shape;96;p2"/>
              <p:cNvSpPr/>
              <p:nvPr/>
            </p:nvSpPr>
            <p:spPr>
              <a:xfrm rot="-10594719">
                <a:off x="411673" y="4405110"/>
                <a:ext cx="113837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59" extrusionOk="0">
                    <a:moveTo>
                      <a:pt x="1210" y="1"/>
                    </a:moveTo>
                    <a:cubicBezTo>
                      <a:pt x="807" y="1"/>
                      <a:pt x="0" y="559"/>
                      <a:pt x="745" y="559"/>
                    </a:cubicBezTo>
                    <a:cubicBezTo>
                      <a:pt x="1148" y="559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7" name="Google Shape;97;p2"/>
              <p:cNvSpPr/>
              <p:nvPr/>
            </p:nvSpPr>
            <p:spPr>
              <a:xfrm rot="-10594719">
                <a:off x="260348" y="4417234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869" y="0"/>
                    </a:moveTo>
                    <a:cubicBezTo>
                      <a:pt x="248" y="0"/>
                      <a:pt x="0" y="776"/>
                      <a:pt x="776" y="776"/>
                    </a:cubicBezTo>
                    <a:cubicBezTo>
                      <a:pt x="1396" y="776"/>
                      <a:pt x="1644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8" name="Google Shape;98;p2"/>
              <p:cNvSpPr/>
              <p:nvPr/>
            </p:nvSpPr>
            <p:spPr>
              <a:xfrm rot="-10594719">
                <a:off x="298549" y="4538806"/>
                <a:ext cx="92176" cy="38255"/>
              </a:xfrm>
              <a:custGeom>
                <a:avLst/>
                <a:gdLst/>
                <a:ahLst/>
                <a:cxnLst/>
                <a:rect l="l" t="t" r="r" b="b"/>
                <a:pathLst>
                  <a:path w="1583" h="657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56"/>
                      <a:pt x="466" y="656"/>
                    </a:cubicBezTo>
                    <a:lnTo>
                      <a:pt x="714" y="656"/>
                    </a:lnTo>
                    <a:cubicBezTo>
                      <a:pt x="993" y="656"/>
                      <a:pt x="1242" y="532"/>
                      <a:pt x="1459" y="346"/>
                    </a:cubicBezTo>
                    <a:cubicBezTo>
                      <a:pt x="1583" y="98"/>
                      <a:pt x="1335" y="5"/>
                      <a:pt x="1149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9" name="Google Shape;99;p2"/>
              <p:cNvSpPr/>
              <p:nvPr/>
            </p:nvSpPr>
            <p:spPr>
              <a:xfrm rot="-10594719">
                <a:off x="400126" y="4620999"/>
                <a:ext cx="95786" cy="46989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07" extrusionOk="0">
                    <a:moveTo>
                      <a:pt x="869" y="0"/>
                    </a:moveTo>
                    <a:cubicBezTo>
                      <a:pt x="249" y="0"/>
                      <a:pt x="1" y="807"/>
                      <a:pt x="776" y="807"/>
                    </a:cubicBezTo>
                    <a:cubicBezTo>
                      <a:pt x="1397" y="807"/>
                      <a:pt x="1645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0" name="Google Shape;100;p2"/>
              <p:cNvSpPr/>
              <p:nvPr/>
            </p:nvSpPr>
            <p:spPr>
              <a:xfrm rot="-10594719">
                <a:off x="569542" y="4609361"/>
                <a:ext cx="93981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559" extrusionOk="0">
                    <a:moveTo>
                      <a:pt x="900" y="0"/>
                    </a:moveTo>
                    <a:cubicBezTo>
                      <a:pt x="652" y="0"/>
                      <a:pt x="373" y="94"/>
                      <a:pt x="187" y="280"/>
                    </a:cubicBezTo>
                    <a:cubicBezTo>
                      <a:pt x="1" y="497"/>
                      <a:pt x="311" y="559"/>
                      <a:pt x="466" y="559"/>
                    </a:cubicBezTo>
                    <a:lnTo>
                      <a:pt x="714" y="559"/>
                    </a:lnTo>
                    <a:cubicBezTo>
                      <a:pt x="994" y="559"/>
                      <a:pt x="1242" y="466"/>
                      <a:pt x="1459" y="280"/>
                    </a:cubicBezTo>
                    <a:cubicBezTo>
                      <a:pt x="1614" y="63"/>
                      <a:pt x="1304" y="0"/>
                      <a:pt x="114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1" name="Google Shape;101;p2"/>
              <p:cNvSpPr/>
              <p:nvPr/>
            </p:nvSpPr>
            <p:spPr>
              <a:xfrm rot="-10594719">
                <a:off x="262558" y="4750610"/>
                <a:ext cx="176259" cy="32781"/>
              </a:xfrm>
              <a:custGeom>
                <a:avLst/>
                <a:gdLst/>
                <a:ahLst/>
                <a:cxnLst/>
                <a:rect l="l" t="t" r="r" b="b"/>
                <a:pathLst>
                  <a:path w="3027" h="563" extrusionOk="0">
                    <a:moveTo>
                      <a:pt x="2121" y="1"/>
                    </a:moveTo>
                    <a:cubicBezTo>
                      <a:pt x="1644" y="1"/>
                      <a:pt x="1156" y="49"/>
                      <a:pt x="669" y="155"/>
                    </a:cubicBezTo>
                    <a:cubicBezTo>
                      <a:pt x="545" y="186"/>
                      <a:pt x="48" y="248"/>
                      <a:pt x="17" y="434"/>
                    </a:cubicBezTo>
                    <a:cubicBezTo>
                      <a:pt x="1" y="534"/>
                      <a:pt x="109" y="562"/>
                      <a:pt x="223" y="562"/>
                    </a:cubicBezTo>
                    <a:cubicBezTo>
                      <a:pt x="321" y="562"/>
                      <a:pt x="423" y="541"/>
                      <a:pt x="451" y="527"/>
                    </a:cubicBezTo>
                    <a:lnTo>
                      <a:pt x="482" y="527"/>
                    </a:lnTo>
                    <a:cubicBezTo>
                      <a:pt x="763" y="467"/>
                      <a:pt x="1069" y="433"/>
                      <a:pt x="1376" y="433"/>
                    </a:cubicBezTo>
                    <a:cubicBezTo>
                      <a:pt x="1545" y="433"/>
                      <a:pt x="1714" y="443"/>
                      <a:pt x="1878" y="465"/>
                    </a:cubicBezTo>
                    <a:cubicBezTo>
                      <a:pt x="1921" y="470"/>
                      <a:pt x="1964" y="473"/>
                      <a:pt x="2009" y="473"/>
                    </a:cubicBezTo>
                    <a:cubicBezTo>
                      <a:pt x="2221" y="473"/>
                      <a:pt x="2448" y="413"/>
                      <a:pt x="2654" y="310"/>
                    </a:cubicBezTo>
                    <a:cubicBezTo>
                      <a:pt x="2716" y="279"/>
                      <a:pt x="3026" y="62"/>
                      <a:pt x="2778" y="31"/>
                    </a:cubicBezTo>
                    <a:cubicBezTo>
                      <a:pt x="2562" y="11"/>
                      <a:pt x="2343" y="1"/>
                      <a:pt x="212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2" name="Google Shape;102;p2"/>
              <p:cNvSpPr/>
              <p:nvPr/>
            </p:nvSpPr>
            <p:spPr>
              <a:xfrm rot="-10594719">
                <a:off x="61020" y="4723690"/>
                <a:ext cx="93981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08" extrusionOk="0">
                    <a:moveTo>
                      <a:pt x="869" y="1"/>
                    </a:moveTo>
                    <a:cubicBezTo>
                      <a:pt x="217" y="1"/>
                      <a:pt x="0" y="807"/>
                      <a:pt x="745" y="807"/>
                    </a:cubicBezTo>
                    <a:cubicBezTo>
                      <a:pt x="1396" y="807"/>
                      <a:pt x="1613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3" name="Google Shape;103;p2"/>
              <p:cNvSpPr/>
              <p:nvPr/>
            </p:nvSpPr>
            <p:spPr>
              <a:xfrm rot="-10594719">
                <a:off x="-30399" y="4853917"/>
                <a:ext cx="124260" cy="31792"/>
              </a:xfrm>
              <a:custGeom>
                <a:avLst/>
                <a:gdLst/>
                <a:ahLst/>
                <a:cxnLst/>
                <a:rect l="l" t="t" r="r" b="b"/>
                <a:pathLst>
                  <a:path w="2134" h="546" extrusionOk="0">
                    <a:moveTo>
                      <a:pt x="1850" y="1"/>
                    </a:moveTo>
                    <a:cubicBezTo>
                      <a:pt x="1808" y="1"/>
                      <a:pt x="1769" y="3"/>
                      <a:pt x="1746" y="3"/>
                    </a:cubicBezTo>
                    <a:lnTo>
                      <a:pt x="877" y="127"/>
                    </a:lnTo>
                    <a:cubicBezTo>
                      <a:pt x="598" y="127"/>
                      <a:pt x="350" y="220"/>
                      <a:pt x="133" y="375"/>
                    </a:cubicBezTo>
                    <a:cubicBezTo>
                      <a:pt x="1" y="507"/>
                      <a:pt x="134" y="545"/>
                      <a:pt x="256" y="545"/>
                    </a:cubicBezTo>
                    <a:cubicBezTo>
                      <a:pt x="306" y="545"/>
                      <a:pt x="354" y="539"/>
                      <a:pt x="381" y="530"/>
                    </a:cubicBezTo>
                    <a:lnTo>
                      <a:pt x="1250" y="406"/>
                    </a:lnTo>
                    <a:cubicBezTo>
                      <a:pt x="1529" y="406"/>
                      <a:pt x="1777" y="313"/>
                      <a:pt x="1994" y="158"/>
                    </a:cubicBezTo>
                    <a:cubicBezTo>
                      <a:pt x="2134" y="18"/>
                      <a:pt x="1977" y="1"/>
                      <a:pt x="185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4" name="Google Shape;104;p2"/>
              <p:cNvSpPr/>
              <p:nvPr/>
            </p:nvSpPr>
            <p:spPr>
              <a:xfrm rot="-10594719">
                <a:off x="111684" y="4611706"/>
                <a:ext cx="130083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234" h="533" extrusionOk="0">
                    <a:moveTo>
                      <a:pt x="900" y="0"/>
                    </a:moveTo>
                    <a:cubicBezTo>
                      <a:pt x="621" y="0"/>
                      <a:pt x="373" y="93"/>
                      <a:pt x="155" y="279"/>
                    </a:cubicBezTo>
                    <a:cubicBezTo>
                      <a:pt x="0" y="496"/>
                      <a:pt x="311" y="528"/>
                      <a:pt x="435" y="528"/>
                    </a:cubicBezTo>
                    <a:lnTo>
                      <a:pt x="1303" y="528"/>
                    </a:lnTo>
                    <a:cubicBezTo>
                      <a:pt x="1332" y="531"/>
                      <a:pt x="1361" y="532"/>
                      <a:pt x="1390" y="532"/>
                    </a:cubicBezTo>
                    <a:cubicBezTo>
                      <a:pt x="1639" y="532"/>
                      <a:pt x="1881" y="415"/>
                      <a:pt x="2048" y="248"/>
                    </a:cubicBezTo>
                    <a:cubicBezTo>
                      <a:pt x="2234" y="62"/>
                      <a:pt x="1924" y="0"/>
                      <a:pt x="17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" name="Google Shape;105;p2"/>
              <p:cNvSpPr/>
              <p:nvPr/>
            </p:nvSpPr>
            <p:spPr>
              <a:xfrm rot="-10594719">
                <a:off x="86956" y="4479838"/>
                <a:ext cx="115701" cy="30743"/>
              </a:xfrm>
              <a:custGeom>
                <a:avLst/>
                <a:gdLst/>
                <a:ahLst/>
                <a:cxnLst/>
                <a:rect l="l" t="t" r="r" b="b"/>
                <a:pathLst>
                  <a:path w="1987" h="528" extrusionOk="0">
                    <a:moveTo>
                      <a:pt x="1211" y="1"/>
                    </a:moveTo>
                    <a:cubicBezTo>
                      <a:pt x="869" y="1"/>
                      <a:pt x="1" y="528"/>
                      <a:pt x="745" y="528"/>
                    </a:cubicBezTo>
                    <a:cubicBezTo>
                      <a:pt x="1118" y="528"/>
                      <a:pt x="1986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6" name="Google Shape;106;p2"/>
              <p:cNvSpPr/>
              <p:nvPr/>
            </p:nvSpPr>
            <p:spPr>
              <a:xfrm rot="-10594719">
                <a:off x="62376" y="4370819"/>
                <a:ext cx="90371" cy="41923"/>
              </a:xfrm>
              <a:custGeom>
                <a:avLst/>
                <a:gdLst/>
                <a:ahLst/>
                <a:cxnLst/>
                <a:rect l="l" t="t" r="r" b="b"/>
                <a:pathLst>
                  <a:path w="1552" h="720" extrusionOk="0">
                    <a:moveTo>
                      <a:pt x="776" y="1"/>
                    </a:moveTo>
                    <a:cubicBezTo>
                      <a:pt x="509" y="1"/>
                      <a:pt x="292" y="121"/>
                      <a:pt x="125" y="316"/>
                    </a:cubicBezTo>
                    <a:cubicBezTo>
                      <a:pt x="0" y="564"/>
                      <a:pt x="218" y="719"/>
                      <a:pt x="435" y="719"/>
                    </a:cubicBezTo>
                    <a:lnTo>
                      <a:pt x="683" y="719"/>
                    </a:lnTo>
                    <a:cubicBezTo>
                      <a:pt x="962" y="719"/>
                      <a:pt x="1241" y="626"/>
                      <a:pt x="1427" y="378"/>
                    </a:cubicBezTo>
                    <a:cubicBezTo>
                      <a:pt x="1551" y="161"/>
                      <a:pt x="1303" y="6"/>
                      <a:pt x="1117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7" name="Google Shape;107;p2"/>
              <p:cNvSpPr/>
              <p:nvPr/>
            </p:nvSpPr>
            <p:spPr>
              <a:xfrm rot="-10594719">
                <a:off x="-212795" y="4459478"/>
                <a:ext cx="93981" cy="50599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69" extrusionOk="0">
                    <a:moveTo>
                      <a:pt x="869" y="0"/>
                    </a:moveTo>
                    <a:cubicBezTo>
                      <a:pt x="217" y="0"/>
                      <a:pt x="0" y="869"/>
                      <a:pt x="776" y="869"/>
                    </a:cubicBezTo>
                    <a:cubicBezTo>
                      <a:pt x="1427" y="869"/>
                      <a:pt x="1613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8" name="Google Shape;108;p2"/>
              <p:cNvSpPr/>
              <p:nvPr/>
            </p:nvSpPr>
            <p:spPr>
              <a:xfrm rot="-10594719">
                <a:off x="-145853" y="4541382"/>
                <a:ext cx="112032" cy="6958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195" extrusionOk="0">
                    <a:moveTo>
                      <a:pt x="1447" y="1"/>
                    </a:moveTo>
                    <a:cubicBezTo>
                      <a:pt x="1214" y="1"/>
                      <a:pt x="989" y="70"/>
                      <a:pt x="807" y="225"/>
                    </a:cubicBezTo>
                    <a:lnTo>
                      <a:pt x="186" y="722"/>
                    </a:lnTo>
                    <a:cubicBezTo>
                      <a:pt x="0" y="877"/>
                      <a:pt x="93" y="1125"/>
                      <a:pt x="311" y="1187"/>
                    </a:cubicBezTo>
                    <a:cubicBezTo>
                      <a:pt x="356" y="1192"/>
                      <a:pt x="402" y="1195"/>
                      <a:pt x="448" y="1195"/>
                    </a:cubicBezTo>
                    <a:cubicBezTo>
                      <a:pt x="688" y="1195"/>
                      <a:pt x="935" y="1126"/>
                      <a:pt x="1117" y="970"/>
                    </a:cubicBezTo>
                    <a:lnTo>
                      <a:pt x="1086" y="970"/>
                    </a:lnTo>
                    <a:lnTo>
                      <a:pt x="1706" y="474"/>
                    </a:lnTo>
                    <a:cubicBezTo>
                      <a:pt x="1924" y="319"/>
                      <a:pt x="1799" y="70"/>
                      <a:pt x="1582" y="8"/>
                    </a:cubicBezTo>
                    <a:cubicBezTo>
                      <a:pt x="1537" y="3"/>
                      <a:pt x="1492" y="1"/>
                      <a:pt x="14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9" name="Google Shape;109;p2"/>
              <p:cNvSpPr/>
              <p:nvPr/>
            </p:nvSpPr>
            <p:spPr>
              <a:xfrm rot="-10594719">
                <a:off x="-117570" y="4693484"/>
                <a:ext cx="106617" cy="28938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497" extrusionOk="0">
                    <a:moveTo>
                      <a:pt x="1272" y="0"/>
                    </a:moveTo>
                    <a:cubicBezTo>
                      <a:pt x="1024" y="0"/>
                      <a:pt x="0" y="496"/>
                      <a:pt x="527" y="496"/>
                    </a:cubicBezTo>
                    <a:cubicBezTo>
                      <a:pt x="807" y="496"/>
                      <a:pt x="1830" y="0"/>
                      <a:pt x="12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0" name="Google Shape;110;p2"/>
              <p:cNvSpPr/>
              <p:nvPr/>
            </p:nvSpPr>
            <p:spPr>
              <a:xfrm rot="-10594719">
                <a:off x="-219900" y="4883379"/>
                <a:ext cx="128336" cy="46406"/>
              </a:xfrm>
              <a:custGeom>
                <a:avLst/>
                <a:gdLst/>
                <a:ahLst/>
                <a:cxnLst/>
                <a:rect l="l" t="t" r="r" b="b"/>
                <a:pathLst>
                  <a:path w="2204" h="797" extrusionOk="0">
                    <a:moveTo>
                      <a:pt x="1893" y="0"/>
                    </a:moveTo>
                    <a:cubicBezTo>
                      <a:pt x="1750" y="0"/>
                      <a:pt x="1587" y="34"/>
                      <a:pt x="1521" y="51"/>
                    </a:cubicBezTo>
                    <a:lnTo>
                      <a:pt x="528" y="299"/>
                    </a:lnTo>
                    <a:cubicBezTo>
                      <a:pt x="404" y="361"/>
                      <a:pt x="1" y="485"/>
                      <a:pt x="32" y="671"/>
                    </a:cubicBezTo>
                    <a:cubicBezTo>
                      <a:pt x="46" y="768"/>
                      <a:pt x="151" y="797"/>
                      <a:pt x="272" y="797"/>
                    </a:cubicBezTo>
                    <a:cubicBezTo>
                      <a:pt x="423" y="797"/>
                      <a:pt x="600" y="751"/>
                      <a:pt x="652" y="733"/>
                    </a:cubicBezTo>
                    <a:lnTo>
                      <a:pt x="1645" y="485"/>
                    </a:lnTo>
                    <a:cubicBezTo>
                      <a:pt x="1769" y="454"/>
                      <a:pt x="2203" y="330"/>
                      <a:pt x="2141" y="113"/>
                    </a:cubicBezTo>
                    <a:cubicBezTo>
                      <a:pt x="2127" y="26"/>
                      <a:pt x="2018" y="0"/>
                      <a:pt x="18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1" name="Google Shape;111;p2"/>
              <p:cNvSpPr/>
              <p:nvPr/>
            </p:nvSpPr>
            <p:spPr>
              <a:xfrm rot="-10594719">
                <a:off x="-435485" y="4915741"/>
                <a:ext cx="135557" cy="51705"/>
              </a:xfrm>
              <a:custGeom>
                <a:avLst/>
                <a:gdLst/>
                <a:ahLst/>
                <a:cxnLst/>
                <a:rect l="l" t="t" r="r" b="b"/>
                <a:pathLst>
                  <a:path w="2328" h="888" extrusionOk="0">
                    <a:moveTo>
                      <a:pt x="743" y="1"/>
                    </a:moveTo>
                    <a:cubicBezTo>
                      <a:pt x="508" y="1"/>
                      <a:pt x="283" y="140"/>
                      <a:pt x="125" y="325"/>
                    </a:cubicBezTo>
                    <a:cubicBezTo>
                      <a:pt x="1" y="573"/>
                      <a:pt x="249" y="728"/>
                      <a:pt x="466" y="759"/>
                    </a:cubicBezTo>
                    <a:lnTo>
                      <a:pt x="1459" y="883"/>
                    </a:lnTo>
                    <a:cubicBezTo>
                      <a:pt x="1487" y="886"/>
                      <a:pt x="1516" y="888"/>
                      <a:pt x="1544" y="888"/>
                    </a:cubicBezTo>
                    <a:cubicBezTo>
                      <a:pt x="1794" y="888"/>
                      <a:pt x="2036" y="768"/>
                      <a:pt x="2203" y="573"/>
                    </a:cubicBezTo>
                    <a:cubicBezTo>
                      <a:pt x="2327" y="325"/>
                      <a:pt x="2079" y="170"/>
                      <a:pt x="1862" y="138"/>
                    </a:cubicBezTo>
                    <a:lnTo>
                      <a:pt x="870" y="14"/>
                    </a:lnTo>
                    <a:cubicBezTo>
                      <a:pt x="827" y="5"/>
                      <a:pt x="785" y="1"/>
                      <a:pt x="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2" name="Google Shape;112;p2"/>
              <p:cNvSpPr/>
              <p:nvPr/>
            </p:nvSpPr>
            <p:spPr>
              <a:xfrm rot="-10594719">
                <a:off x="-367530" y="4751000"/>
                <a:ext cx="106617" cy="44776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769" extrusionOk="0">
                    <a:moveTo>
                      <a:pt x="894" y="1"/>
                    </a:moveTo>
                    <a:cubicBezTo>
                      <a:pt x="693" y="1"/>
                      <a:pt x="501" y="59"/>
                      <a:pt x="342" y="149"/>
                    </a:cubicBezTo>
                    <a:cubicBezTo>
                      <a:pt x="187" y="242"/>
                      <a:pt x="1" y="398"/>
                      <a:pt x="218" y="491"/>
                    </a:cubicBezTo>
                    <a:lnTo>
                      <a:pt x="714" y="739"/>
                    </a:lnTo>
                    <a:cubicBezTo>
                      <a:pt x="793" y="758"/>
                      <a:pt x="874" y="769"/>
                      <a:pt x="957" y="769"/>
                    </a:cubicBezTo>
                    <a:cubicBezTo>
                      <a:pt x="1136" y="769"/>
                      <a:pt x="1320" y="721"/>
                      <a:pt x="1490" y="615"/>
                    </a:cubicBezTo>
                    <a:cubicBezTo>
                      <a:pt x="1614" y="553"/>
                      <a:pt x="1831" y="398"/>
                      <a:pt x="1614" y="273"/>
                    </a:cubicBezTo>
                    <a:lnTo>
                      <a:pt x="1117" y="25"/>
                    </a:lnTo>
                    <a:cubicBezTo>
                      <a:pt x="1043" y="9"/>
                      <a:pt x="968" y="1"/>
                      <a:pt x="89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3" name="Google Shape;113;p2"/>
              <p:cNvSpPr/>
              <p:nvPr/>
            </p:nvSpPr>
            <p:spPr>
              <a:xfrm rot="-10594719">
                <a:off x="-335072" y="4573098"/>
                <a:ext cx="84956" cy="40060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688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3"/>
                      <a:pt x="280" y="688"/>
                      <a:pt x="466" y="688"/>
                    </a:cubicBezTo>
                    <a:lnTo>
                      <a:pt x="590" y="688"/>
                    </a:lnTo>
                    <a:cubicBezTo>
                      <a:pt x="869" y="688"/>
                      <a:pt x="1117" y="595"/>
                      <a:pt x="1303" y="377"/>
                    </a:cubicBezTo>
                    <a:cubicBezTo>
                      <a:pt x="1459" y="129"/>
                      <a:pt x="1210" y="5"/>
                      <a:pt x="993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4" name="Google Shape;114;p2"/>
              <p:cNvSpPr/>
              <p:nvPr/>
            </p:nvSpPr>
            <p:spPr>
              <a:xfrm rot="-10594719">
                <a:off x="-414983" y="4513806"/>
                <a:ext cx="77735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335" h="808" extrusionOk="0">
                    <a:moveTo>
                      <a:pt x="652" y="1"/>
                    </a:moveTo>
                    <a:cubicBezTo>
                      <a:pt x="435" y="1"/>
                      <a:pt x="63" y="187"/>
                      <a:pt x="32" y="466"/>
                    </a:cubicBezTo>
                    <a:cubicBezTo>
                      <a:pt x="1" y="714"/>
                      <a:pt x="342" y="807"/>
                      <a:pt x="559" y="807"/>
                    </a:cubicBezTo>
                    <a:lnTo>
                      <a:pt x="683" y="807"/>
                    </a:lnTo>
                    <a:cubicBezTo>
                      <a:pt x="900" y="807"/>
                      <a:pt x="1272" y="621"/>
                      <a:pt x="1303" y="342"/>
                    </a:cubicBezTo>
                    <a:cubicBezTo>
                      <a:pt x="1334" y="94"/>
                      <a:pt x="993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5" name="Google Shape;115;p2"/>
              <p:cNvSpPr/>
              <p:nvPr/>
            </p:nvSpPr>
            <p:spPr>
              <a:xfrm rot="-10594719">
                <a:off x="-638248" y="4580252"/>
                <a:ext cx="83500" cy="47862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822" extrusionOk="0">
                    <a:moveTo>
                      <a:pt x="1017" y="0"/>
                    </a:moveTo>
                    <a:cubicBezTo>
                      <a:pt x="951" y="0"/>
                      <a:pt x="895" y="6"/>
                      <a:pt x="869" y="15"/>
                    </a:cubicBezTo>
                    <a:cubicBezTo>
                      <a:pt x="621" y="15"/>
                      <a:pt x="373" y="139"/>
                      <a:pt x="218" y="356"/>
                    </a:cubicBezTo>
                    <a:lnTo>
                      <a:pt x="94" y="604"/>
                    </a:lnTo>
                    <a:cubicBezTo>
                      <a:pt x="1" y="821"/>
                      <a:pt x="497" y="821"/>
                      <a:pt x="590" y="821"/>
                    </a:cubicBezTo>
                    <a:cubicBezTo>
                      <a:pt x="838" y="790"/>
                      <a:pt x="1087" y="666"/>
                      <a:pt x="1242" y="449"/>
                    </a:cubicBezTo>
                    <a:lnTo>
                      <a:pt x="1366" y="201"/>
                    </a:lnTo>
                    <a:cubicBezTo>
                      <a:pt x="1433" y="43"/>
                      <a:pt x="1190" y="0"/>
                      <a:pt x="10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6" name="Google Shape;116;p2"/>
              <p:cNvSpPr/>
              <p:nvPr/>
            </p:nvSpPr>
            <p:spPr>
              <a:xfrm rot="-10594719">
                <a:off x="-500255" y="4633121"/>
                <a:ext cx="108422" cy="58750"/>
              </a:xfrm>
              <a:custGeom>
                <a:avLst/>
                <a:gdLst/>
                <a:ahLst/>
                <a:cxnLst/>
                <a:rect l="l" t="t" r="r" b="b"/>
                <a:pathLst>
                  <a:path w="1862" h="1009" extrusionOk="0">
                    <a:moveTo>
                      <a:pt x="1326" y="0"/>
                    </a:moveTo>
                    <a:cubicBezTo>
                      <a:pt x="1187" y="0"/>
                      <a:pt x="1039" y="39"/>
                      <a:pt x="931" y="85"/>
                    </a:cubicBezTo>
                    <a:lnTo>
                      <a:pt x="434" y="333"/>
                    </a:lnTo>
                    <a:cubicBezTo>
                      <a:pt x="248" y="427"/>
                      <a:pt x="0" y="644"/>
                      <a:pt x="155" y="861"/>
                    </a:cubicBezTo>
                    <a:cubicBezTo>
                      <a:pt x="248" y="969"/>
                      <a:pt x="388" y="1008"/>
                      <a:pt x="531" y="1008"/>
                    </a:cubicBezTo>
                    <a:cubicBezTo>
                      <a:pt x="675" y="1008"/>
                      <a:pt x="822" y="969"/>
                      <a:pt x="931" y="923"/>
                    </a:cubicBezTo>
                    <a:lnTo>
                      <a:pt x="1427" y="675"/>
                    </a:lnTo>
                    <a:cubicBezTo>
                      <a:pt x="1582" y="582"/>
                      <a:pt x="1861" y="364"/>
                      <a:pt x="1675" y="147"/>
                    </a:cubicBezTo>
                    <a:cubicBezTo>
                      <a:pt x="1598" y="39"/>
                      <a:pt x="1466" y="0"/>
                      <a:pt x="13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7" name="Google Shape;117;p2"/>
              <p:cNvSpPr/>
              <p:nvPr/>
            </p:nvSpPr>
            <p:spPr>
              <a:xfrm rot="-10594719">
                <a:off x="-591684" y="4775174"/>
                <a:ext cx="79541" cy="47687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19" extrusionOk="0">
                    <a:moveTo>
                      <a:pt x="909" y="1"/>
                    </a:moveTo>
                    <a:cubicBezTo>
                      <a:pt x="683" y="1"/>
                      <a:pt x="458" y="90"/>
                      <a:pt x="311" y="237"/>
                    </a:cubicBezTo>
                    <a:lnTo>
                      <a:pt x="186" y="361"/>
                    </a:lnTo>
                    <a:cubicBezTo>
                      <a:pt x="0" y="485"/>
                      <a:pt x="62" y="764"/>
                      <a:pt x="311" y="795"/>
                    </a:cubicBezTo>
                    <a:cubicBezTo>
                      <a:pt x="371" y="810"/>
                      <a:pt x="435" y="818"/>
                      <a:pt x="500" y="818"/>
                    </a:cubicBezTo>
                    <a:cubicBezTo>
                      <a:pt x="704" y="818"/>
                      <a:pt x="922" y="743"/>
                      <a:pt x="1086" y="578"/>
                    </a:cubicBezTo>
                    <a:lnTo>
                      <a:pt x="1210" y="454"/>
                    </a:lnTo>
                    <a:cubicBezTo>
                      <a:pt x="1365" y="330"/>
                      <a:pt x="1303" y="51"/>
                      <a:pt x="1086" y="20"/>
                    </a:cubicBezTo>
                    <a:cubicBezTo>
                      <a:pt x="1028" y="7"/>
                      <a:pt x="968" y="1"/>
                      <a:pt x="9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8" name="Google Shape;118;p2"/>
              <p:cNvSpPr/>
              <p:nvPr/>
            </p:nvSpPr>
            <p:spPr>
              <a:xfrm rot="-10594719">
                <a:off x="-638440" y="4931436"/>
                <a:ext cx="149997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576" h="533" extrusionOk="0">
                    <a:moveTo>
                      <a:pt x="815" y="1"/>
                    </a:moveTo>
                    <a:cubicBezTo>
                      <a:pt x="570" y="1"/>
                      <a:pt x="351" y="118"/>
                      <a:pt x="156" y="285"/>
                    </a:cubicBezTo>
                    <a:cubicBezTo>
                      <a:pt x="1" y="502"/>
                      <a:pt x="280" y="533"/>
                      <a:pt x="435" y="533"/>
                    </a:cubicBezTo>
                    <a:lnTo>
                      <a:pt x="1676" y="533"/>
                    </a:lnTo>
                    <a:cubicBezTo>
                      <a:pt x="1955" y="533"/>
                      <a:pt x="2234" y="440"/>
                      <a:pt x="2452" y="253"/>
                    </a:cubicBezTo>
                    <a:cubicBezTo>
                      <a:pt x="2576" y="36"/>
                      <a:pt x="2296" y="5"/>
                      <a:pt x="2141" y="5"/>
                    </a:cubicBezTo>
                    <a:lnTo>
                      <a:pt x="901" y="5"/>
                    </a:lnTo>
                    <a:cubicBezTo>
                      <a:pt x="872" y="2"/>
                      <a:pt x="843" y="1"/>
                      <a:pt x="8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9" name="Google Shape;119;p2"/>
              <p:cNvSpPr/>
              <p:nvPr/>
            </p:nvSpPr>
            <p:spPr>
              <a:xfrm rot="-10594719">
                <a:off x="-799362" y="4868291"/>
                <a:ext cx="115642" cy="30802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29" extrusionOk="0">
                    <a:moveTo>
                      <a:pt x="1241" y="1"/>
                    </a:moveTo>
                    <a:cubicBezTo>
                      <a:pt x="869" y="1"/>
                      <a:pt x="0" y="528"/>
                      <a:pt x="776" y="528"/>
                    </a:cubicBezTo>
                    <a:cubicBezTo>
                      <a:pt x="1117" y="528"/>
                      <a:pt x="1985" y="1"/>
                      <a:pt x="124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0" name="Google Shape;120;p2"/>
              <p:cNvSpPr/>
              <p:nvPr/>
            </p:nvSpPr>
            <p:spPr>
              <a:xfrm rot="-10594719">
                <a:off x="-732763" y="4721604"/>
                <a:ext cx="113022" cy="51472"/>
              </a:xfrm>
              <a:custGeom>
                <a:avLst/>
                <a:gdLst/>
                <a:ahLst/>
                <a:cxnLst/>
                <a:rect l="l" t="t" r="r" b="b"/>
                <a:pathLst>
                  <a:path w="1941" h="884" extrusionOk="0">
                    <a:moveTo>
                      <a:pt x="1487" y="0"/>
                    </a:moveTo>
                    <a:cubicBezTo>
                      <a:pt x="1452" y="0"/>
                      <a:pt x="1420" y="3"/>
                      <a:pt x="1391" y="7"/>
                    </a:cubicBezTo>
                    <a:lnTo>
                      <a:pt x="647" y="131"/>
                    </a:lnTo>
                    <a:cubicBezTo>
                      <a:pt x="399" y="162"/>
                      <a:pt x="58" y="286"/>
                      <a:pt x="27" y="566"/>
                    </a:cubicBezTo>
                    <a:cubicBezTo>
                      <a:pt x="0" y="803"/>
                      <a:pt x="242" y="883"/>
                      <a:pt x="429" y="883"/>
                    </a:cubicBezTo>
                    <a:cubicBezTo>
                      <a:pt x="463" y="883"/>
                      <a:pt x="495" y="881"/>
                      <a:pt x="523" y="876"/>
                    </a:cubicBezTo>
                    <a:lnTo>
                      <a:pt x="1267" y="752"/>
                    </a:lnTo>
                    <a:cubicBezTo>
                      <a:pt x="1515" y="721"/>
                      <a:pt x="1857" y="597"/>
                      <a:pt x="1888" y="317"/>
                    </a:cubicBezTo>
                    <a:cubicBezTo>
                      <a:pt x="1940" y="81"/>
                      <a:pt x="1680" y="0"/>
                      <a:pt x="14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1" name="Google Shape;121;p2"/>
              <p:cNvSpPr/>
              <p:nvPr/>
            </p:nvSpPr>
            <p:spPr>
              <a:xfrm rot="-10594719">
                <a:off x="-778463" y="4637919"/>
                <a:ext cx="113837" cy="34354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90" extrusionOk="0">
                    <a:moveTo>
                      <a:pt x="1179" y="0"/>
                    </a:moveTo>
                    <a:cubicBezTo>
                      <a:pt x="807" y="0"/>
                      <a:pt x="0" y="590"/>
                      <a:pt x="745" y="590"/>
                    </a:cubicBezTo>
                    <a:cubicBezTo>
                      <a:pt x="1117" y="590"/>
                      <a:pt x="1954" y="0"/>
                      <a:pt x="1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sp>
        <p:nvSpPr>
          <p:cNvPr id="122" name="Google Shape;122;p2"/>
          <p:cNvSpPr/>
          <p:nvPr/>
        </p:nvSpPr>
        <p:spPr>
          <a:xfrm>
            <a:off x="3605885" y="1097567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23" name="Google Shape;123;p2"/>
          <p:cNvSpPr/>
          <p:nvPr/>
        </p:nvSpPr>
        <p:spPr>
          <a:xfrm>
            <a:off x="499367" y="5287567"/>
            <a:ext cx="384667" cy="322500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24" name="Google Shape;124;p2"/>
          <p:cNvGrpSpPr/>
          <p:nvPr/>
        </p:nvGrpSpPr>
        <p:grpSpPr>
          <a:xfrm rot="1244207">
            <a:off x="-496894" y="4837854"/>
            <a:ext cx="3550076" cy="3771535"/>
            <a:chOff x="4159600" y="887163"/>
            <a:chExt cx="1265600" cy="1344550"/>
          </a:xfrm>
        </p:grpSpPr>
        <p:sp>
          <p:nvSpPr>
            <p:cNvPr id="125" name="Google Shape;125;p2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6" name="Google Shape;126;p2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7" name="Google Shape;127;p2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8" name="Google Shape;128;p2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9" name="Google Shape;129;p2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0" name="Google Shape;130;p2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1" name="Google Shape;131;p2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" name="Google Shape;132;p2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" name="Google Shape;133;p2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" name="Google Shape;134;p2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" name="Google Shape;135;p2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6" name="Google Shape;136;p2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" name="Google Shape;137;p2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" name="Google Shape;138;p2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" name="Google Shape;139;p2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" name="Google Shape;140;p2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" name="Google Shape;141;p2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" name="Google Shape;142;p2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" name="Google Shape;143;p2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" name="Google Shape;144;p2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" name="Google Shape;145;p2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" name="Google Shape;146;p2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" name="Google Shape;147;p2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" name="Google Shape;148;p2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" name="Google Shape;149;p2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" name="Google Shape;150;p2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" name="Google Shape;151;p2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" name="Google Shape;152;p2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" name="Google Shape;153;p2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" name="Google Shape;154;p2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" name="Google Shape;155;p2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" name="Google Shape;156;p2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7" name="Google Shape;157;p2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8" name="Google Shape;158;p2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" name="Google Shape;159;p2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" name="Google Shape;160;p2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" name="Google Shape;161;p2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" name="Google Shape;162;p2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" name="Google Shape;163;p2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" name="Google Shape;164;p2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" name="Google Shape;165;p2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" name="Google Shape;166;p2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" name="Google Shape;167;p2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" name="Google Shape;168;p2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" name="Google Shape;169;p2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" name="Google Shape;170;p2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" name="Google Shape;171;p2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" name="Google Shape;172;p2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" name="Google Shape;173;p2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" name="Google Shape;174;p2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" name="Google Shape;175;p2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" name="Google Shape;176;p2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" name="Google Shape;177;p2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" name="Google Shape;178;p2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" name="Google Shape;179;p2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" name="Google Shape;180;p2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" name="Google Shape;181;p2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" name="Google Shape;182;p2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3" name="Google Shape;183;p2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4" name="Google Shape;184;p2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" name="Google Shape;185;p2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" name="Google Shape;186;p2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" name="Google Shape;187;p2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" name="Google Shape;188;p2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" name="Google Shape;189;p2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" name="Google Shape;190;p2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1" name="Google Shape;191;p2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" name="Google Shape;192;p2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" name="Google Shape;193;p2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" name="Google Shape;194;p2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5" name="Google Shape;195;p2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" name="Google Shape;196;p2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" name="Google Shape;197;p2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" name="Google Shape;198;p2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" name="Google Shape;199;p2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" name="Google Shape;200;p2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" name="Google Shape;201;p2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" name="Google Shape;202;p2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" name="Google Shape;203;p2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" name="Google Shape;204;p2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5" name="Google Shape;205;p2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" name="Google Shape;206;p2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" name="Google Shape;207;p2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" name="Google Shape;208;p2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" name="Google Shape;209;p2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" name="Google Shape;210;p2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" name="Google Shape;211;p2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" name="Google Shape;212;p2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" name="Google Shape;213;p2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4" name="Google Shape;214;p2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" name="Google Shape;215;p2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" name="Google Shape;216;p2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" name="Google Shape;217;p2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" name="Google Shape;218;p2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" name="Google Shape;219;p2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" name="Google Shape;220;p2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" name="Google Shape;221;p2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" name="Google Shape;222;p2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" name="Google Shape;223;p2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" name="Google Shape;224;p2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" name="Google Shape;225;p2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" name="Google Shape;226;p2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" name="Google Shape;227;p2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" name="Google Shape;228;p2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" name="Google Shape;229;p2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30" name="Google Shape;230;p2"/>
          <p:cNvSpPr/>
          <p:nvPr/>
        </p:nvSpPr>
        <p:spPr>
          <a:xfrm>
            <a:off x="4515300" y="5610068"/>
            <a:ext cx="2314481" cy="2069603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31" name="Google Shape;231;p2"/>
          <p:cNvSpPr/>
          <p:nvPr/>
        </p:nvSpPr>
        <p:spPr>
          <a:xfrm>
            <a:off x="6152101" y="5054440"/>
            <a:ext cx="504804" cy="421216"/>
          </a:xfrm>
          <a:custGeom>
            <a:avLst/>
            <a:gdLst/>
            <a:ahLst/>
            <a:cxnLst/>
            <a:rect l="l" t="t" r="r" b="b"/>
            <a:pathLst>
              <a:path w="11571" h="9655" extrusionOk="0">
                <a:moveTo>
                  <a:pt x="5435" y="1"/>
                </a:moveTo>
                <a:cubicBezTo>
                  <a:pt x="4747" y="1"/>
                  <a:pt x="4054" y="115"/>
                  <a:pt x="3382" y="346"/>
                </a:cubicBezTo>
                <a:lnTo>
                  <a:pt x="3719" y="273"/>
                </a:lnTo>
                <a:lnTo>
                  <a:pt x="3719" y="273"/>
                </a:lnTo>
                <a:cubicBezTo>
                  <a:pt x="2253" y="703"/>
                  <a:pt x="929" y="1720"/>
                  <a:pt x="404" y="3137"/>
                </a:cubicBezTo>
                <a:cubicBezTo>
                  <a:pt x="1" y="4316"/>
                  <a:pt x="94" y="5619"/>
                  <a:pt x="714" y="6705"/>
                </a:cubicBezTo>
                <a:cubicBezTo>
                  <a:pt x="1303" y="7790"/>
                  <a:pt x="2234" y="8628"/>
                  <a:pt x="3382" y="9124"/>
                </a:cubicBezTo>
                <a:cubicBezTo>
                  <a:pt x="4160" y="9476"/>
                  <a:pt x="5019" y="9654"/>
                  <a:pt x="5873" y="9654"/>
                </a:cubicBezTo>
                <a:cubicBezTo>
                  <a:pt x="7130" y="9654"/>
                  <a:pt x="8377" y="9267"/>
                  <a:pt x="9337" y="8473"/>
                </a:cubicBezTo>
                <a:cubicBezTo>
                  <a:pt x="10950" y="7139"/>
                  <a:pt x="11571" y="4595"/>
                  <a:pt x="10547" y="2765"/>
                </a:cubicBezTo>
                <a:cubicBezTo>
                  <a:pt x="10206" y="2207"/>
                  <a:pt x="9741" y="1680"/>
                  <a:pt x="9213" y="1276"/>
                </a:cubicBezTo>
                <a:cubicBezTo>
                  <a:pt x="8105" y="435"/>
                  <a:pt x="6780" y="1"/>
                  <a:pt x="5435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32" name="Google Shape;232;p2"/>
          <p:cNvGrpSpPr/>
          <p:nvPr/>
        </p:nvGrpSpPr>
        <p:grpSpPr>
          <a:xfrm rot="3920554">
            <a:off x="-238990" y="2580582"/>
            <a:ext cx="1417407" cy="2500095"/>
            <a:chOff x="2797700" y="3217325"/>
            <a:chExt cx="682725" cy="1204225"/>
          </a:xfrm>
        </p:grpSpPr>
        <p:sp>
          <p:nvSpPr>
            <p:cNvPr id="233" name="Google Shape;233;p2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4" name="Google Shape;234;p2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5" name="Google Shape;235;p2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" name="Google Shape;236;p2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" name="Google Shape;237;p2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" name="Google Shape;238;p2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" name="Google Shape;239;p2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40" name="Google Shape;240;p2"/>
          <p:cNvGrpSpPr/>
          <p:nvPr/>
        </p:nvGrpSpPr>
        <p:grpSpPr>
          <a:xfrm rot="9764690">
            <a:off x="4747643" y="-2378225"/>
            <a:ext cx="2062372" cy="3308713"/>
            <a:chOff x="2402100" y="3854125"/>
            <a:chExt cx="435600" cy="698825"/>
          </a:xfrm>
        </p:grpSpPr>
        <p:sp>
          <p:nvSpPr>
            <p:cNvPr id="241" name="Google Shape;241;p2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" name="Google Shape;242;p2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" name="Google Shape;243;p2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" name="Google Shape;244;p2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" name="Google Shape;245;p2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" name="Google Shape;246;p2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" name="Google Shape;247;p2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" name="Google Shape;248;p2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" name="Google Shape;249;p2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" name="Google Shape;250;p2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" name="Google Shape;251;p2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" name="Google Shape;252;p2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" name="Google Shape;253;p2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54" name="Google Shape;254;p2"/>
          <p:cNvSpPr/>
          <p:nvPr/>
        </p:nvSpPr>
        <p:spPr>
          <a:xfrm rot="10673898">
            <a:off x="2939229" y="-992767"/>
            <a:ext cx="1957827" cy="1750664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55" name="Google Shape;255;p2"/>
          <p:cNvGrpSpPr/>
          <p:nvPr/>
        </p:nvGrpSpPr>
        <p:grpSpPr>
          <a:xfrm rot="-6923304">
            <a:off x="10103287" y="-776655"/>
            <a:ext cx="3550056" cy="3771515"/>
            <a:chOff x="4159600" y="887163"/>
            <a:chExt cx="1265600" cy="1344550"/>
          </a:xfrm>
        </p:grpSpPr>
        <p:sp>
          <p:nvSpPr>
            <p:cNvPr id="256" name="Google Shape;256;p2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" name="Google Shape;257;p2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" name="Google Shape;258;p2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" name="Google Shape;259;p2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" name="Google Shape;260;p2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" name="Google Shape;261;p2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" name="Google Shape;262;p2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" name="Google Shape;263;p2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" name="Google Shape;264;p2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" name="Google Shape;265;p2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" name="Google Shape;266;p2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" name="Google Shape;267;p2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" name="Google Shape;268;p2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" name="Google Shape;269;p2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" name="Google Shape;270;p2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" name="Google Shape;271;p2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2" name="Google Shape;272;p2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" name="Google Shape;273;p2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" name="Google Shape;274;p2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" name="Google Shape;275;p2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" name="Google Shape;276;p2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" name="Google Shape;277;p2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" name="Google Shape;278;p2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9" name="Google Shape;279;p2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0" name="Google Shape;280;p2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" name="Google Shape;281;p2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" name="Google Shape;282;p2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" name="Google Shape;283;p2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" name="Google Shape;284;p2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" name="Google Shape;285;p2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" name="Google Shape;286;p2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" name="Google Shape;287;p2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" name="Google Shape;288;p2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" name="Google Shape;289;p2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" name="Google Shape;290;p2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" name="Google Shape;291;p2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" name="Google Shape;292;p2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" name="Google Shape;293;p2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4" name="Google Shape;294;p2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" name="Google Shape;295;p2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" name="Google Shape;296;p2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" name="Google Shape;297;p2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" name="Google Shape;298;p2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" name="Google Shape;299;p2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" name="Google Shape;300;p2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" name="Google Shape;301;p2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" name="Google Shape;302;p2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" name="Google Shape;303;p2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" name="Google Shape;304;p2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" name="Google Shape;305;p2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6" name="Google Shape;306;p2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" name="Google Shape;307;p2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" name="Google Shape;308;p2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" name="Google Shape;309;p2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" name="Google Shape;310;p2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" name="Google Shape;311;p2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" name="Google Shape;312;p2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3" name="Google Shape;313;p2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" name="Google Shape;314;p2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" name="Google Shape;315;p2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" name="Google Shape;316;p2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" name="Google Shape;317;p2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" name="Google Shape;318;p2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" name="Google Shape;319;p2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" name="Google Shape;320;p2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" name="Google Shape;321;p2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2" name="Google Shape;322;p2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3" name="Google Shape;323;p2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4" name="Google Shape;324;p2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5" name="Google Shape;325;p2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6" name="Google Shape;326;p2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7" name="Google Shape;327;p2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" name="Google Shape;328;p2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" name="Google Shape;329;p2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" name="Google Shape;330;p2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" name="Google Shape;331;p2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2" name="Google Shape;332;p2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" name="Google Shape;333;p2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" name="Google Shape;334;p2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" name="Google Shape;335;p2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" name="Google Shape;336;p2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" name="Google Shape;337;p2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" name="Google Shape;338;p2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" name="Google Shape;339;p2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" name="Google Shape;340;p2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1" name="Google Shape;341;p2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2" name="Google Shape;342;p2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3" name="Google Shape;343;p2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4" name="Google Shape;344;p2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5" name="Google Shape;345;p2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6" name="Google Shape;346;p2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7" name="Google Shape;347;p2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8" name="Google Shape;348;p2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9" name="Google Shape;349;p2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0" name="Google Shape;350;p2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1" name="Google Shape;351;p2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2" name="Google Shape;352;p2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3" name="Google Shape;353;p2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4" name="Google Shape;354;p2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5" name="Google Shape;355;p2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6" name="Google Shape;356;p2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7" name="Google Shape;357;p2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8" name="Google Shape;358;p2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9" name="Google Shape;359;p2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0" name="Google Shape;360;p2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61" name="Google Shape;361;p2"/>
          <p:cNvGrpSpPr/>
          <p:nvPr/>
        </p:nvGrpSpPr>
        <p:grpSpPr>
          <a:xfrm rot="8977348">
            <a:off x="-449731" y="-1064684"/>
            <a:ext cx="1180905" cy="1894504"/>
            <a:chOff x="2402100" y="3854125"/>
            <a:chExt cx="435600" cy="698825"/>
          </a:xfrm>
        </p:grpSpPr>
        <p:sp>
          <p:nvSpPr>
            <p:cNvPr id="362" name="Google Shape;362;p2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3" name="Google Shape;363;p2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4" name="Google Shape;364;p2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5" name="Google Shape;365;p2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6" name="Google Shape;366;p2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7" name="Google Shape;367;p2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8" name="Google Shape;368;p2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9" name="Google Shape;369;p2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0" name="Google Shape;370;p2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1" name="Google Shape;371;p2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2" name="Google Shape;372;p2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3" name="Google Shape;373;p2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4" name="Google Shape;374;p2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75" name="Google Shape;375;p2"/>
          <p:cNvGrpSpPr/>
          <p:nvPr/>
        </p:nvGrpSpPr>
        <p:grpSpPr>
          <a:xfrm rot="8607250">
            <a:off x="-897010" y="-174469"/>
            <a:ext cx="1626652" cy="2567136"/>
            <a:chOff x="322650" y="2571325"/>
            <a:chExt cx="573100" cy="904450"/>
          </a:xfrm>
        </p:grpSpPr>
        <p:sp>
          <p:nvSpPr>
            <p:cNvPr id="376" name="Google Shape;376;p2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7" name="Google Shape;377;p2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8" name="Google Shape;378;p2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9" name="Google Shape;379;p2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0" name="Google Shape;380;p2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1" name="Google Shape;381;p2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2" name="Google Shape;382;p2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83" name="Google Shape;383;p2"/>
          <p:cNvGrpSpPr/>
          <p:nvPr/>
        </p:nvGrpSpPr>
        <p:grpSpPr>
          <a:xfrm>
            <a:off x="3523200" y="5287567"/>
            <a:ext cx="933933" cy="848100"/>
            <a:chOff x="3652400" y="3788700"/>
            <a:chExt cx="700450" cy="636075"/>
          </a:xfrm>
        </p:grpSpPr>
        <p:sp>
          <p:nvSpPr>
            <p:cNvPr id="384" name="Google Shape;384;p2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5" name="Google Shape;385;p2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6" name="Google Shape;386;p2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7" name="Google Shape;387;p2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8" name="Google Shape;388;p2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9" name="Google Shape;389;p2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0" name="Google Shape;390;p2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1" name="Google Shape;391;p2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2" name="Google Shape;392;p2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3" name="Google Shape;393;p2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4" name="Google Shape;394;p2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5" name="Google Shape;395;p2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6" name="Google Shape;396;p2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7" name="Google Shape;397;p2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8" name="Google Shape;398;p2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99" name="Google Shape;399;p2"/>
          <p:cNvGrpSpPr/>
          <p:nvPr/>
        </p:nvGrpSpPr>
        <p:grpSpPr>
          <a:xfrm rot="-1616840">
            <a:off x="3024176" y="5821628"/>
            <a:ext cx="1358661" cy="2179675"/>
            <a:chOff x="2402100" y="3854125"/>
            <a:chExt cx="435600" cy="698825"/>
          </a:xfrm>
        </p:grpSpPr>
        <p:sp>
          <p:nvSpPr>
            <p:cNvPr id="400" name="Google Shape;400;p2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1" name="Google Shape;401;p2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2" name="Google Shape;402;p2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3" name="Google Shape;403;p2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4" name="Google Shape;404;p2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5" name="Google Shape;405;p2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6" name="Google Shape;406;p2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7" name="Google Shape;407;p2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8" name="Google Shape;408;p2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9" name="Google Shape;409;p2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0" name="Google Shape;410;p2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1" name="Google Shape;411;p2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2" name="Google Shape;412;p2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13" name="Google Shape;413;p2"/>
          <p:cNvGrpSpPr/>
          <p:nvPr/>
        </p:nvGrpSpPr>
        <p:grpSpPr>
          <a:xfrm rot="-10030981">
            <a:off x="7246733" y="-1106147"/>
            <a:ext cx="1417332" cy="2499963"/>
            <a:chOff x="2797700" y="3217325"/>
            <a:chExt cx="682725" cy="1204225"/>
          </a:xfrm>
        </p:grpSpPr>
        <p:sp>
          <p:nvSpPr>
            <p:cNvPr id="414" name="Google Shape;414;p2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5" name="Google Shape;415;p2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6" name="Google Shape;416;p2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7" name="Google Shape;417;p2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8" name="Google Shape;418;p2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9" name="Google Shape;419;p2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0" name="Google Shape;420;p2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421" name="Google Shape;421;p2"/>
          <p:cNvSpPr txBox="1">
            <a:spLocks noGrp="1"/>
          </p:cNvSpPr>
          <p:nvPr>
            <p:ph type="subTitle" idx="1"/>
          </p:nvPr>
        </p:nvSpPr>
        <p:spPr>
          <a:xfrm>
            <a:off x="952400" y="3564936"/>
            <a:ext cx="10287200" cy="69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500"/>
              <a:buNone/>
              <a:defRPr sz="2000"/>
            </a:lvl1pPr>
            <a:lvl2pPr lvl="1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2pPr>
            <a:lvl3pPr lvl="2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3pPr>
            <a:lvl4pPr lvl="3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4pPr>
            <a:lvl5pPr lvl="4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5pPr>
            <a:lvl6pPr lvl="5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6pPr>
            <a:lvl7pPr lvl="6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7pPr>
            <a:lvl8pPr lvl="7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8pPr>
            <a:lvl9pPr lvl="8">
              <a:spcBef>
                <a:spcPts val="2133"/>
              </a:spcBef>
              <a:spcAft>
                <a:spcPts val="2133"/>
              </a:spcAft>
              <a:buSzPts val="1500"/>
              <a:buNone/>
              <a:defRPr sz="2000"/>
            </a:lvl9pPr>
          </a:lstStyle>
          <a:p>
            <a:endParaRPr/>
          </a:p>
        </p:txBody>
      </p:sp>
      <p:sp>
        <p:nvSpPr>
          <p:cNvPr id="422" name="Google Shape;422;p2"/>
          <p:cNvSpPr/>
          <p:nvPr/>
        </p:nvSpPr>
        <p:spPr>
          <a:xfrm>
            <a:off x="10642751" y="2665033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423" name="Google Shape;423;p2"/>
          <p:cNvGrpSpPr/>
          <p:nvPr/>
        </p:nvGrpSpPr>
        <p:grpSpPr>
          <a:xfrm>
            <a:off x="8923685" y="5287551"/>
            <a:ext cx="813767" cy="556467"/>
            <a:chOff x="364525" y="2023775"/>
            <a:chExt cx="610325" cy="417350"/>
          </a:xfrm>
        </p:grpSpPr>
        <p:sp>
          <p:nvSpPr>
            <p:cNvPr id="424" name="Google Shape;424;p2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5" name="Google Shape;425;p2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6" name="Google Shape;426;p2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7" name="Google Shape;427;p2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8" name="Google Shape;428;p2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9" name="Google Shape;429;p2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0" name="Google Shape;430;p2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1" name="Google Shape;431;p2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32" name="Google Shape;432;p2"/>
          <p:cNvGrpSpPr/>
          <p:nvPr/>
        </p:nvGrpSpPr>
        <p:grpSpPr>
          <a:xfrm rot="901471">
            <a:off x="10493326" y="3287335"/>
            <a:ext cx="1974767" cy="3326245"/>
            <a:chOff x="3026750" y="1552825"/>
            <a:chExt cx="1108700" cy="1867600"/>
          </a:xfrm>
        </p:grpSpPr>
        <p:sp>
          <p:nvSpPr>
            <p:cNvPr id="433" name="Google Shape;433;p2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4" name="Google Shape;434;p2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5" name="Google Shape;435;p2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6" name="Google Shape;436;p2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7" name="Google Shape;437;p2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8" name="Google Shape;438;p2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9" name="Google Shape;439;p2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0" name="Google Shape;440;p2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1" name="Google Shape;441;p2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2" name="Google Shape;442;p2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3" name="Google Shape;443;p2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4" name="Google Shape;444;p2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5" name="Google Shape;445;p2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6" name="Google Shape;446;p2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7" name="Google Shape;447;p2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8" name="Google Shape;448;p2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9" name="Google Shape;449;p2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0" name="Google Shape;450;p2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1" name="Google Shape;451;p2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968318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3"/>
          <p:cNvSpPr txBox="1">
            <a:spLocks noGrp="1"/>
          </p:cNvSpPr>
          <p:nvPr>
            <p:ph type="title"/>
          </p:nvPr>
        </p:nvSpPr>
        <p:spPr>
          <a:xfrm>
            <a:off x="2273200" y="1491733"/>
            <a:ext cx="6184800" cy="253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4800" b="1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454" name="Google Shape;454;p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455" name="Google Shape;455;p3"/>
          <p:cNvGrpSpPr/>
          <p:nvPr/>
        </p:nvGrpSpPr>
        <p:grpSpPr>
          <a:xfrm>
            <a:off x="-1043813" y="5033797"/>
            <a:ext cx="6869473" cy="3775748"/>
            <a:chOff x="4178350" y="2375050"/>
            <a:chExt cx="938350" cy="515775"/>
          </a:xfrm>
        </p:grpSpPr>
        <p:sp>
          <p:nvSpPr>
            <p:cNvPr id="456" name="Google Shape;456;p3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7" name="Google Shape;457;p3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8" name="Google Shape;458;p3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9" name="Google Shape;459;p3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0" name="Google Shape;460;p3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1" name="Google Shape;461;p3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2" name="Google Shape;462;p3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63" name="Google Shape;463;p3"/>
          <p:cNvGrpSpPr/>
          <p:nvPr/>
        </p:nvGrpSpPr>
        <p:grpSpPr>
          <a:xfrm>
            <a:off x="8496631" y="3739887"/>
            <a:ext cx="4802792" cy="4337407"/>
            <a:chOff x="1992250" y="544500"/>
            <a:chExt cx="1080250" cy="975575"/>
          </a:xfrm>
        </p:grpSpPr>
        <p:sp>
          <p:nvSpPr>
            <p:cNvPr id="464" name="Google Shape;464;p3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5" name="Google Shape;465;p3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66" name="Google Shape;466;p3"/>
          <p:cNvGrpSpPr/>
          <p:nvPr/>
        </p:nvGrpSpPr>
        <p:grpSpPr>
          <a:xfrm rot="10799904">
            <a:off x="5736764" y="-1114435"/>
            <a:ext cx="7886773" cy="3557203"/>
            <a:chOff x="5619200" y="4458200"/>
            <a:chExt cx="1647150" cy="742900"/>
          </a:xfrm>
        </p:grpSpPr>
        <p:sp>
          <p:nvSpPr>
            <p:cNvPr id="467" name="Google Shape;467;p3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8" name="Google Shape;468;p3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9" name="Google Shape;469;p3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0" name="Google Shape;470;p3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1" name="Google Shape;471;p3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72" name="Google Shape;472;p3"/>
          <p:cNvGrpSpPr/>
          <p:nvPr/>
        </p:nvGrpSpPr>
        <p:grpSpPr>
          <a:xfrm rot="-9231878">
            <a:off x="-188304" y="-706452"/>
            <a:ext cx="1974632" cy="3326368"/>
            <a:chOff x="3026750" y="1552825"/>
            <a:chExt cx="1108700" cy="1867600"/>
          </a:xfrm>
        </p:grpSpPr>
        <p:sp>
          <p:nvSpPr>
            <p:cNvPr id="473" name="Google Shape;473;p3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4" name="Google Shape;474;p3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5" name="Google Shape;475;p3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6" name="Google Shape;476;p3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7" name="Google Shape;477;p3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8" name="Google Shape;478;p3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9" name="Google Shape;479;p3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0" name="Google Shape;480;p3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1" name="Google Shape;481;p3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2" name="Google Shape;482;p3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3" name="Google Shape;483;p3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4" name="Google Shape;484;p3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5" name="Google Shape;485;p3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6" name="Google Shape;486;p3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7" name="Google Shape;487;p3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8" name="Google Shape;488;p3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9" name="Google Shape;489;p3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0" name="Google Shape;490;p3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1" name="Google Shape;491;p3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92" name="Google Shape;492;p3"/>
          <p:cNvGrpSpPr/>
          <p:nvPr/>
        </p:nvGrpSpPr>
        <p:grpSpPr>
          <a:xfrm>
            <a:off x="8756218" y="3581618"/>
            <a:ext cx="933933" cy="848100"/>
            <a:chOff x="3652400" y="3788700"/>
            <a:chExt cx="700450" cy="636075"/>
          </a:xfrm>
        </p:grpSpPr>
        <p:sp>
          <p:nvSpPr>
            <p:cNvPr id="493" name="Google Shape;493;p3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4" name="Google Shape;494;p3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3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3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3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3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9" name="Google Shape;499;p3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0" name="Google Shape;500;p3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1" name="Google Shape;501;p3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2" name="Google Shape;502;p3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3" name="Google Shape;503;p3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4" name="Google Shape;504;p3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5" name="Google Shape;505;p3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6" name="Google Shape;506;p3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7" name="Google Shape;507;p3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508" name="Google Shape;508;p3"/>
          <p:cNvSpPr/>
          <p:nvPr/>
        </p:nvSpPr>
        <p:spPr>
          <a:xfrm>
            <a:off x="6362700" y="5387584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509" name="Google Shape;509;p3"/>
          <p:cNvSpPr/>
          <p:nvPr/>
        </p:nvSpPr>
        <p:spPr>
          <a:xfrm rot="-7924493">
            <a:off x="10334061" y="1338683"/>
            <a:ext cx="3173897" cy="2837704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510" name="Google Shape;510;p3"/>
          <p:cNvGrpSpPr/>
          <p:nvPr/>
        </p:nvGrpSpPr>
        <p:grpSpPr>
          <a:xfrm rot="-1410829">
            <a:off x="6378462" y="4608439"/>
            <a:ext cx="3765573" cy="4000639"/>
            <a:chOff x="4159600" y="887163"/>
            <a:chExt cx="1265600" cy="1344550"/>
          </a:xfrm>
        </p:grpSpPr>
        <p:sp>
          <p:nvSpPr>
            <p:cNvPr id="511" name="Google Shape;511;p3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2" name="Google Shape;512;p3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3" name="Google Shape;513;p3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4" name="Google Shape;514;p3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5" name="Google Shape;515;p3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6" name="Google Shape;516;p3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7" name="Google Shape;517;p3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8" name="Google Shape;518;p3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9" name="Google Shape;519;p3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0" name="Google Shape;520;p3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1" name="Google Shape;521;p3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2" name="Google Shape;522;p3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3" name="Google Shape;523;p3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4" name="Google Shape;524;p3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5" name="Google Shape;525;p3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6" name="Google Shape;526;p3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7" name="Google Shape;527;p3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8" name="Google Shape;528;p3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9" name="Google Shape;529;p3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0" name="Google Shape;530;p3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1" name="Google Shape;531;p3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2" name="Google Shape;532;p3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3" name="Google Shape;533;p3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4" name="Google Shape;534;p3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5" name="Google Shape;535;p3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6" name="Google Shape;536;p3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7" name="Google Shape;537;p3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8" name="Google Shape;538;p3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9" name="Google Shape;539;p3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0" name="Google Shape;540;p3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1" name="Google Shape;541;p3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2" name="Google Shape;542;p3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3" name="Google Shape;543;p3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4" name="Google Shape;544;p3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5" name="Google Shape;545;p3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6" name="Google Shape;546;p3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7" name="Google Shape;547;p3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8" name="Google Shape;548;p3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9" name="Google Shape;549;p3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0" name="Google Shape;550;p3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1" name="Google Shape;551;p3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2" name="Google Shape;552;p3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3" name="Google Shape;553;p3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4" name="Google Shape;554;p3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5" name="Google Shape;555;p3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6" name="Google Shape;556;p3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7" name="Google Shape;557;p3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8" name="Google Shape;558;p3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9" name="Google Shape;559;p3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0" name="Google Shape;560;p3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1" name="Google Shape;561;p3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2" name="Google Shape;562;p3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3" name="Google Shape;563;p3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4" name="Google Shape;564;p3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5" name="Google Shape;565;p3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6" name="Google Shape;566;p3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7" name="Google Shape;567;p3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8" name="Google Shape;568;p3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9" name="Google Shape;569;p3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0" name="Google Shape;570;p3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1" name="Google Shape;571;p3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2" name="Google Shape;572;p3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3" name="Google Shape;573;p3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4" name="Google Shape;574;p3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5" name="Google Shape;575;p3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6" name="Google Shape;576;p3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7" name="Google Shape;577;p3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8" name="Google Shape;578;p3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9" name="Google Shape;579;p3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0" name="Google Shape;580;p3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1" name="Google Shape;581;p3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2" name="Google Shape;582;p3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3" name="Google Shape;583;p3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4" name="Google Shape;584;p3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5" name="Google Shape;585;p3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6" name="Google Shape;586;p3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7" name="Google Shape;587;p3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8" name="Google Shape;588;p3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9" name="Google Shape;589;p3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0" name="Google Shape;590;p3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1" name="Google Shape;591;p3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2" name="Google Shape;592;p3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3" name="Google Shape;593;p3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4" name="Google Shape;594;p3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5" name="Google Shape;595;p3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6" name="Google Shape;596;p3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7" name="Google Shape;597;p3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8" name="Google Shape;598;p3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9" name="Google Shape;599;p3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0" name="Google Shape;600;p3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1" name="Google Shape;601;p3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2" name="Google Shape;602;p3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3" name="Google Shape;603;p3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4" name="Google Shape;604;p3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5" name="Google Shape;605;p3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6" name="Google Shape;606;p3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7" name="Google Shape;607;p3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8" name="Google Shape;608;p3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9" name="Google Shape;609;p3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0" name="Google Shape;610;p3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1" name="Google Shape;611;p3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2" name="Google Shape;612;p3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3" name="Google Shape;613;p3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4" name="Google Shape;614;p3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5" name="Google Shape;615;p3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616" name="Google Shape;616;p3"/>
          <p:cNvGrpSpPr/>
          <p:nvPr/>
        </p:nvGrpSpPr>
        <p:grpSpPr>
          <a:xfrm rot="10800000">
            <a:off x="4956935" y="-769017"/>
            <a:ext cx="1139059" cy="2009129"/>
            <a:chOff x="2797700" y="3217325"/>
            <a:chExt cx="682725" cy="1204225"/>
          </a:xfrm>
        </p:grpSpPr>
        <p:sp>
          <p:nvSpPr>
            <p:cNvPr id="617" name="Google Shape;617;p3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8" name="Google Shape;618;p3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9" name="Google Shape;619;p3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0" name="Google Shape;620;p3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1" name="Google Shape;621;p3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2" name="Google Shape;622;p3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3" name="Google Shape;623;p3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624" name="Google Shape;624;p3"/>
          <p:cNvGrpSpPr/>
          <p:nvPr/>
        </p:nvGrpSpPr>
        <p:grpSpPr>
          <a:xfrm>
            <a:off x="4857500" y="5553007"/>
            <a:ext cx="1337921" cy="2111469"/>
            <a:chOff x="322650" y="2571325"/>
            <a:chExt cx="573100" cy="904450"/>
          </a:xfrm>
        </p:grpSpPr>
        <p:sp>
          <p:nvSpPr>
            <p:cNvPr id="625" name="Google Shape;625;p3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6" name="Google Shape;626;p3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7" name="Google Shape;627;p3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8" name="Google Shape;628;p3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9" name="Google Shape;629;p3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0" name="Google Shape;630;p3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1" name="Google Shape;631;p3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632" name="Google Shape;632;p3"/>
          <p:cNvGrpSpPr/>
          <p:nvPr/>
        </p:nvGrpSpPr>
        <p:grpSpPr>
          <a:xfrm rot="-7425790">
            <a:off x="10312572" y="-1132423"/>
            <a:ext cx="1502472" cy="2410389"/>
            <a:chOff x="2402100" y="3854125"/>
            <a:chExt cx="435600" cy="698825"/>
          </a:xfrm>
        </p:grpSpPr>
        <p:sp>
          <p:nvSpPr>
            <p:cNvPr id="633" name="Google Shape;633;p3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4" name="Google Shape;634;p3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5" name="Google Shape;635;p3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6" name="Google Shape;636;p3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7" name="Google Shape;637;p3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8" name="Google Shape;638;p3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9" name="Google Shape;639;p3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0" name="Google Shape;640;p3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1" name="Google Shape;641;p3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2" name="Google Shape;642;p3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3" name="Google Shape;643;p3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4" name="Google Shape;644;p3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5" name="Google Shape;645;p3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646" name="Google Shape;646;p3"/>
          <p:cNvSpPr/>
          <p:nvPr/>
        </p:nvSpPr>
        <p:spPr>
          <a:xfrm>
            <a:off x="7431151" y="1475851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647" name="Google Shape;647;p3"/>
          <p:cNvGrpSpPr/>
          <p:nvPr/>
        </p:nvGrpSpPr>
        <p:grpSpPr>
          <a:xfrm rot="1299035" flipH="1">
            <a:off x="10724982" y="4848049"/>
            <a:ext cx="1029257" cy="2805249"/>
            <a:chOff x="10084800" y="4174013"/>
            <a:chExt cx="585175" cy="1594900"/>
          </a:xfrm>
        </p:grpSpPr>
        <p:sp>
          <p:nvSpPr>
            <p:cNvPr id="648" name="Google Shape;648;p3"/>
            <p:cNvSpPr/>
            <p:nvPr/>
          </p:nvSpPr>
          <p:spPr>
            <a:xfrm>
              <a:off x="10201075" y="4663100"/>
              <a:ext cx="103750" cy="217325"/>
            </a:xfrm>
            <a:custGeom>
              <a:avLst/>
              <a:gdLst/>
              <a:ahLst/>
              <a:cxnLst/>
              <a:rect l="l" t="t" r="r" b="b"/>
              <a:pathLst>
                <a:path w="4150" h="8693" extrusionOk="0">
                  <a:moveTo>
                    <a:pt x="430" y="0"/>
                  </a:moveTo>
                  <a:cubicBezTo>
                    <a:pt x="247" y="0"/>
                    <a:pt x="0" y="124"/>
                    <a:pt x="44" y="233"/>
                  </a:cubicBezTo>
                  <a:cubicBezTo>
                    <a:pt x="1595" y="2839"/>
                    <a:pt x="2774" y="5661"/>
                    <a:pt x="3549" y="8608"/>
                  </a:cubicBezTo>
                  <a:cubicBezTo>
                    <a:pt x="3559" y="8668"/>
                    <a:pt x="3626" y="8692"/>
                    <a:pt x="3710" y="8692"/>
                  </a:cubicBezTo>
                  <a:cubicBezTo>
                    <a:pt x="3890" y="8692"/>
                    <a:pt x="4150" y="8580"/>
                    <a:pt x="4108" y="8453"/>
                  </a:cubicBezTo>
                  <a:cubicBezTo>
                    <a:pt x="3332" y="5506"/>
                    <a:pt x="2153" y="2684"/>
                    <a:pt x="602" y="78"/>
                  </a:cubicBezTo>
                  <a:cubicBezTo>
                    <a:pt x="575" y="22"/>
                    <a:pt x="508" y="0"/>
                    <a:pt x="430" y="0"/>
                  </a:cubicBezTo>
                  <a:close/>
                </a:path>
              </a:pathLst>
            </a:custGeom>
            <a:solidFill>
              <a:srgbClr val="F0902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649" name="Google Shape;649;p3"/>
            <p:cNvGrpSpPr/>
            <p:nvPr/>
          </p:nvGrpSpPr>
          <p:grpSpPr>
            <a:xfrm>
              <a:off x="10084800" y="4174013"/>
              <a:ext cx="585175" cy="1594900"/>
              <a:chOff x="1833925" y="1604075"/>
              <a:chExt cx="585175" cy="1594900"/>
            </a:xfrm>
          </p:grpSpPr>
          <p:sp>
            <p:nvSpPr>
              <p:cNvPr id="650" name="Google Shape;650;p3"/>
              <p:cNvSpPr/>
              <p:nvPr/>
            </p:nvSpPr>
            <p:spPr>
              <a:xfrm>
                <a:off x="2027925" y="1604075"/>
                <a:ext cx="134950" cy="358975"/>
              </a:xfrm>
              <a:custGeom>
                <a:avLst/>
                <a:gdLst/>
                <a:ahLst/>
                <a:cxnLst/>
                <a:rect l="l" t="t" r="r" b="b"/>
                <a:pathLst>
                  <a:path w="5398" h="14359" extrusionOk="0">
                    <a:moveTo>
                      <a:pt x="4094" y="880"/>
                    </a:moveTo>
                    <a:cubicBezTo>
                      <a:pt x="3945" y="5093"/>
                      <a:pt x="4596" y="9613"/>
                      <a:pt x="2427" y="13385"/>
                    </a:cubicBezTo>
                    <a:lnTo>
                      <a:pt x="2427" y="13385"/>
                    </a:lnTo>
                    <a:cubicBezTo>
                      <a:pt x="2404" y="11300"/>
                      <a:pt x="2747" y="9204"/>
                      <a:pt x="3413" y="7206"/>
                    </a:cubicBezTo>
                    <a:cubicBezTo>
                      <a:pt x="3437" y="7146"/>
                      <a:pt x="3367" y="7119"/>
                      <a:pt x="3269" y="7119"/>
                    </a:cubicBezTo>
                    <a:cubicBezTo>
                      <a:pt x="3115" y="7119"/>
                      <a:pt x="2892" y="7186"/>
                      <a:pt x="2854" y="7300"/>
                    </a:cubicBezTo>
                    <a:cubicBezTo>
                      <a:pt x="2236" y="9154"/>
                      <a:pt x="1896" y="11116"/>
                      <a:pt x="1869" y="13078"/>
                    </a:cubicBezTo>
                    <a:lnTo>
                      <a:pt x="1869" y="13078"/>
                    </a:lnTo>
                    <a:cubicBezTo>
                      <a:pt x="787" y="8892"/>
                      <a:pt x="1605" y="4426"/>
                      <a:pt x="4094" y="880"/>
                    </a:cubicBezTo>
                    <a:close/>
                    <a:moveTo>
                      <a:pt x="4552" y="1"/>
                    </a:moveTo>
                    <a:cubicBezTo>
                      <a:pt x="4409" y="1"/>
                      <a:pt x="4198" y="94"/>
                      <a:pt x="4157" y="134"/>
                    </a:cubicBezTo>
                    <a:cubicBezTo>
                      <a:pt x="993" y="4042"/>
                      <a:pt x="1" y="9285"/>
                      <a:pt x="1552" y="14062"/>
                    </a:cubicBezTo>
                    <a:cubicBezTo>
                      <a:pt x="1570" y="14107"/>
                      <a:pt x="1630" y="14126"/>
                      <a:pt x="1706" y="14126"/>
                    </a:cubicBezTo>
                    <a:cubicBezTo>
                      <a:pt x="1761" y="14126"/>
                      <a:pt x="1824" y="14116"/>
                      <a:pt x="1884" y="14099"/>
                    </a:cubicBezTo>
                    <a:lnTo>
                      <a:pt x="1884" y="14099"/>
                    </a:lnTo>
                    <a:cubicBezTo>
                      <a:pt x="1887" y="14159"/>
                      <a:pt x="1890" y="14219"/>
                      <a:pt x="1893" y="14279"/>
                    </a:cubicBezTo>
                    <a:cubicBezTo>
                      <a:pt x="1893" y="14337"/>
                      <a:pt x="1938" y="14358"/>
                      <a:pt x="2001" y="14358"/>
                    </a:cubicBezTo>
                    <a:cubicBezTo>
                      <a:pt x="2143" y="14358"/>
                      <a:pt x="2377" y="14250"/>
                      <a:pt x="2420" y="14186"/>
                    </a:cubicBezTo>
                    <a:cubicBezTo>
                      <a:pt x="5398" y="10060"/>
                      <a:pt x="4405" y="4880"/>
                      <a:pt x="4685" y="103"/>
                    </a:cubicBezTo>
                    <a:cubicBezTo>
                      <a:pt x="4685" y="27"/>
                      <a:pt x="4628" y="1"/>
                      <a:pt x="4552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1" name="Google Shape;651;p3"/>
              <p:cNvSpPr/>
              <p:nvPr/>
            </p:nvSpPr>
            <p:spPr>
              <a:xfrm>
                <a:off x="1884475" y="1870300"/>
                <a:ext cx="202725" cy="108300"/>
              </a:xfrm>
              <a:custGeom>
                <a:avLst/>
                <a:gdLst/>
                <a:ahLst/>
                <a:cxnLst/>
                <a:rect l="l" t="t" r="r" b="b"/>
                <a:pathLst>
                  <a:path w="8109" h="4332" extrusionOk="0">
                    <a:moveTo>
                      <a:pt x="922" y="458"/>
                    </a:moveTo>
                    <a:lnTo>
                      <a:pt x="922" y="458"/>
                    </a:lnTo>
                    <a:cubicBezTo>
                      <a:pt x="3198" y="721"/>
                      <a:pt x="5543" y="1701"/>
                      <a:pt x="7171" y="3337"/>
                    </a:cubicBezTo>
                    <a:lnTo>
                      <a:pt x="7171" y="3337"/>
                    </a:lnTo>
                    <a:cubicBezTo>
                      <a:pt x="6422" y="3643"/>
                      <a:pt x="5661" y="3879"/>
                      <a:pt x="4930" y="3879"/>
                    </a:cubicBezTo>
                    <a:cubicBezTo>
                      <a:pt x="4155" y="3879"/>
                      <a:pt x="3415" y="3614"/>
                      <a:pt x="2761" y="2885"/>
                    </a:cubicBezTo>
                    <a:cubicBezTo>
                      <a:pt x="2088" y="2132"/>
                      <a:pt x="1509" y="1262"/>
                      <a:pt x="922" y="458"/>
                    </a:cubicBezTo>
                    <a:close/>
                    <a:moveTo>
                      <a:pt x="496" y="1"/>
                    </a:moveTo>
                    <a:cubicBezTo>
                      <a:pt x="372" y="1"/>
                      <a:pt x="0" y="125"/>
                      <a:pt x="155" y="311"/>
                    </a:cubicBezTo>
                    <a:cubicBezTo>
                      <a:pt x="1117" y="1614"/>
                      <a:pt x="2078" y="3537"/>
                      <a:pt x="3629" y="4126"/>
                    </a:cubicBezTo>
                    <a:cubicBezTo>
                      <a:pt x="4013" y="4271"/>
                      <a:pt x="4399" y="4332"/>
                      <a:pt x="4784" y="4332"/>
                    </a:cubicBezTo>
                    <a:cubicBezTo>
                      <a:pt x="5697" y="4332"/>
                      <a:pt x="6601" y="3990"/>
                      <a:pt x="7445" y="3627"/>
                    </a:cubicBezTo>
                    <a:lnTo>
                      <a:pt x="7445" y="3627"/>
                    </a:lnTo>
                    <a:cubicBezTo>
                      <a:pt x="7456" y="3638"/>
                      <a:pt x="7466" y="3650"/>
                      <a:pt x="7476" y="3661"/>
                    </a:cubicBezTo>
                    <a:cubicBezTo>
                      <a:pt x="7517" y="3710"/>
                      <a:pt x="7585" y="3731"/>
                      <a:pt x="7658" y="3731"/>
                    </a:cubicBezTo>
                    <a:cubicBezTo>
                      <a:pt x="7861" y="3731"/>
                      <a:pt x="8109" y="3572"/>
                      <a:pt x="7972" y="3413"/>
                    </a:cubicBezTo>
                    <a:lnTo>
                      <a:pt x="8003" y="3413"/>
                    </a:lnTo>
                    <a:cubicBezTo>
                      <a:pt x="7964" y="3369"/>
                      <a:pt x="7924" y="3326"/>
                      <a:pt x="7884" y="3283"/>
                    </a:cubicBezTo>
                    <a:lnTo>
                      <a:pt x="7884" y="3283"/>
                    </a:lnTo>
                    <a:cubicBezTo>
                      <a:pt x="7871" y="3254"/>
                      <a:pt x="7846" y="3228"/>
                      <a:pt x="7814" y="3208"/>
                    </a:cubicBezTo>
                    <a:lnTo>
                      <a:pt x="7814" y="3208"/>
                    </a:lnTo>
                    <a:cubicBezTo>
                      <a:pt x="5950" y="1259"/>
                      <a:pt x="3165" y="180"/>
                      <a:pt x="496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2" name="Google Shape;652;p3"/>
              <p:cNvSpPr/>
              <p:nvPr/>
            </p:nvSpPr>
            <p:spPr>
              <a:xfrm>
                <a:off x="2086025" y="1908300"/>
                <a:ext cx="295550" cy="250075"/>
              </a:xfrm>
              <a:custGeom>
                <a:avLst/>
                <a:gdLst/>
                <a:ahLst/>
                <a:cxnLst/>
                <a:rect l="l" t="t" r="r" b="b"/>
                <a:pathLst>
                  <a:path w="11822" h="10003" extrusionOk="0">
                    <a:moveTo>
                      <a:pt x="10439" y="159"/>
                    </a:moveTo>
                    <a:cubicBezTo>
                      <a:pt x="10598" y="159"/>
                      <a:pt x="10713" y="195"/>
                      <a:pt x="10767" y="280"/>
                    </a:cubicBezTo>
                    <a:cubicBezTo>
                      <a:pt x="11108" y="745"/>
                      <a:pt x="10426" y="1427"/>
                      <a:pt x="10177" y="1800"/>
                    </a:cubicBezTo>
                    <a:cubicBezTo>
                      <a:pt x="8750" y="3971"/>
                      <a:pt x="7541" y="6453"/>
                      <a:pt x="5183" y="7693"/>
                    </a:cubicBezTo>
                    <a:cubicBezTo>
                      <a:pt x="3882" y="8381"/>
                      <a:pt x="2425" y="8563"/>
                      <a:pt x="1105" y="9132"/>
                    </a:cubicBezTo>
                    <a:lnTo>
                      <a:pt x="1105" y="9132"/>
                    </a:lnTo>
                    <a:cubicBezTo>
                      <a:pt x="1736" y="7296"/>
                      <a:pt x="2678" y="5568"/>
                      <a:pt x="3911" y="4033"/>
                    </a:cubicBezTo>
                    <a:cubicBezTo>
                      <a:pt x="4656" y="3133"/>
                      <a:pt x="5587" y="2327"/>
                      <a:pt x="6579" y="1707"/>
                    </a:cubicBezTo>
                    <a:cubicBezTo>
                      <a:pt x="6951" y="1467"/>
                      <a:pt x="9485" y="159"/>
                      <a:pt x="10439" y="159"/>
                    </a:cubicBezTo>
                    <a:close/>
                    <a:moveTo>
                      <a:pt x="11635" y="1"/>
                    </a:moveTo>
                    <a:cubicBezTo>
                      <a:pt x="5999" y="180"/>
                      <a:pt x="2247" y="4445"/>
                      <a:pt x="489" y="9435"/>
                    </a:cubicBezTo>
                    <a:lnTo>
                      <a:pt x="489" y="9435"/>
                    </a:lnTo>
                    <a:cubicBezTo>
                      <a:pt x="356" y="9510"/>
                      <a:pt x="225" y="9591"/>
                      <a:pt x="96" y="9679"/>
                    </a:cubicBezTo>
                    <a:cubicBezTo>
                      <a:pt x="1" y="9747"/>
                      <a:pt x="55" y="9773"/>
                      <a:pt x="154" y="9773"/>
                    </a:cubicBezTo>
                    <a:cubicBezTo>
                      <a:pt x="221" y="9773"/>
                      <a:pt x="309" y="9761"/>
                      <a:pt x="384" y="9742"/>
                    </a:cubicBezTo>
                    <a:lnTo>
                      <a:pt x="384" y="9742"/>
                    </a:lnTo>
                    <a:cubicBezTo>
                      <a:pt x="360" y="9814"/>
                      <a:pt x="336" y="9886"/>
                      <a:pt x="313" y="9958"/>
                    </a:cubicBezTo>
                    <a:cubicBezTo>
                      <a:pt x="303" y="9989"/>
                      <a:pt x="355" y="10002"/>
                      <a:pt x="430" y="10002"/>
                    </a:cubicBezTo>
                    <a:cubicBezTo>
                      <a:pt x="582" y="10002"/>
                      <a:pt x="830" y="9947"/>
                      <a:pt x="872" y="9865"/>
                    </a:cubicBezTo>
                    <a:cubicBezTo>
                      <a:pt x="919" y="9704"/>
                      <a:pt x="969" y="9543"/>
                      <a:pt x="1021" y="9384"/>
                    </a:cubicBezTo>
                    <a:lnTo>
                      <a:pt x="1021" y="9384"/>
                    </a:lnTo>
                    <a:cubicBezTo>
                      <a:pt x="2994" y="8323"/>
                      <a:pt x="5268" y="8487"/>
                      <a:pt x="7013" y="6856"/>
                    </a:cubicBezTo>
                    <a:cubicBezTo>
                      <a:pt x="8999" y="4995"/>
                      <a:pt x="10332" y="2327"/>
                      <a:pt x="11790" y="63"/>
                    </a:cubicBezTo>
                    <a:cubicBezTo>
                      <a:pt x="11821" y="1"/>
                      <a:pt x="11635" y="1"/>
                      <a:pt x="11635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3" name="Google Shape;653;p3"/>
              <p:cNvSpPr/>
              <p:nvPr/>
            </p:nvSpPr>
            <p:spPr>
              <a:xfrm>
                <a:off x="2085050" y="2026925"/>
                <a:ext cx="159325" cy="134975"/>
              </a:xfrm>
              <a:custGeom>
                <a:avLst/>
                <a:gdLst/>
                <a:ahLst/>
                <a:cxnLst/>
                <a:rect l="l" t="t" r="r" b="b"/>
                <a:pathLst>
                  <a:path w="6373" h="5399" extrusionOk="0">
                    <a:moveTo>
                      <a:pt x="6219" y="0"/>
                    </a:moveTo>
                    <a:cubicBezTo>
                      <a:pt x="6093" y="0"/>
                      <a:pt x="5895" y="42"/>
                      <a:pt x="5843" y="95"/>
                    </a:cubicBezTo>
                    <a:cubicBezTo>
                      <a:pt x="3609" y="1521"/>
                      <a:pt x="1345" y="3010"/>
                      <a:pt x="11" y="5368"/>
                    </a:cubicBezTo>
                    <a:cubicBezTo>
                      <a:pt x="1" y="5388"/>
                      <a:pt x="49" y="5399"/>
                      <a:pt x="121" y="5399"/>
                    </a:cubicBezTo>
                    <a:cubicBezTo>
                      <a:pt x="266" y="5399"/>
                      <a:pt x="507" y="5357"/>
                      <a:pt x="569" y="5275"/>
                    </a:cubicBezTo>
                    <a:cubicBezTo>
                      <a:pt x="1872" y="2948"/>
                      <a:pt x="4075" y="1490"/>
                      <a:pt x="6277" y="95"/>
                    </a:cubicBezTo>
                    <a:cubicBezTo>
                      <a:pt x="6373" y="26"/>
                      <a:pt x="6318" y="0"/>
                      <a:pt x="6219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4" name="Google Shape;654;p3"/>
              <p:cNvSpPr/>
              <p:nvPr/>
            </p:nvSpPr>
            <p:spPr>
              <a:xfrm>
                <a:off x="1884125" y="1950475"/>
                <a:ext cx="191100" cy="386625"/>
              </a:xfrm>
              <a:custGeom>
                <a:avLst/>
                <a:gdLst/>
                <a:ahLst/>
                <a:cxnLst/>
                <a:rect l="l" t="t" r="r" b="b"/>
                <a:pathLst>
                  <a:path w="7644" h="15465" extrusionOk="0">
                    <a:moveTo>
                      <a:pt x="910" y="1196"/>
                    </a:moveTo>
                    <a:lnTo>
                      <a:pt x="910" y="1196"/>
                    </a:lnTo>
                    <a:cubicBezTo>
                      <a:pt x="2660" y="3053"/>
                      <a:pt x="4391" y="4874"/>
                      <a:pt x="5163" y="7402"/>
                    </a:cubicBezTo>
                    <a:cubicBezTo>
                      <a:pt x="5809" y="9546"/>
                      <a:pt x="6240" y="11775"/>
                      <a:pt x="6437" y="14019"/>
                    </a:cubicBezTo>
                    <a:lnTo>
                      <a:pt x="6437" y="14019"/>
                    </a:lnTo>
                    <a:cubicBezTo>
                      <a:pt x="5962" y="13632"/>
                      <a:pt x="5458" y="13280"/>
                      <a:pt x="5008" y="12830"/>
                    </a:cubicBezTo>
                    <a:cubicBezTo>
                      <a:pt x="4016" y="11838"/>
                      <a:pt x="3581" y="10504"/>
                      <a:pt x="3178" y="9201"/>
                    </a:cubicBezTo>
                    <a:cubicBezTo>
                      <a:pt x="2388" y="6533"/>
                      <a:pt x="1646" y="3864"/>
                      <a:pt x="910" y="1196"/>
                    </a:cubicBezTo>
                    <a:close/>
                    <a:moveTo>
                      <a:pt x="421" y="1"/>
                    </a:moveTo>
                    <a:cubicBezTo>
                      <a:pt x="246" y="1"/>
                      <a:pt x="0" y="103"/>
                      <a:pt x="45" y="237"/>
                    </a:cubicBezTo>
                    <a:cubicBezTo>
                      <a:pt x="48" y="246"/>
                      <a:pt x="50" y="256"/>
                      <a:pt x="53" y="265"/>
                    </a:cubicBezTo>
                    <a:lnTo>
                      <a:pt x="53" y="265"/>
                    </a:lnTo>
                    <a:lnTo>
                      <a:pt x="45" y="268"/>
                    </a:lnTo>
                    <a:cubicBezTo>
                      <a:pt x="49" y="272"/>
                      <a:pt x="53" y="277"/>
                      <a:pt x="58" y="281"/>
                    </a:cubicBezTo>
                    <a:lnTo>
                      <a:pt x="58" y="281"/>
                    </a:lnTo>
                    <a:cubicBezTo>
                      <a:pt x="952" y="3462"/>
                      <a:pt x="1756" y="6704"/>
                      <a:pt x="2806" y="9884"/>
                    </a:cubicBezTo>
                    <a:cubicBezTo>
                      <a:pt x="3085" y="10969"/>
                      <a:pt x="3612" y="11962"/>
                      <a:pt x="4295" y="12830"/>
                    </a:cubicBezTo>
                    <a:cubicBezTo>
                      <a:pt x="4947" y="13580"/>
                      <a:pt x="5808" y="14047"/>
                      <a:pt x="6493" y="14745"/>
                    </a:cubicBezTo>
                    <a:lnTo>
                      <a:pt x="6493" y="14745"/>
                    </a:lnTo>
                    <a:cubicBezTo>
                      <a:pt x="6507" y="14955"/>
                      <a:pt x="6518" y="15164"/>
                      <a:pt x="6528" y="15374"/>
                    </a:cubicBezTo>
                    <a:cubicBezTo>
                      <a:pt x="6528" y="15437"/>
                      <a:pt x="6593" y="15465"/>
                      <a:pt x="6678" y="15465"/>
                    </a:cubicBezTo>
                    <a:cubicBezTo>
                      <a:pt x="6780" y="15465"/>
                      <a:pt x="6911" y="15426"/>
                      <a:pt x="6997" y="15363"/>
                    </a:cubicBezTo>
                    <a:lnTo>
                      <a:pt x="6997" y="15363"/>
                    </a:lnTo>
                    <a:cubicBezTo>
                      <a:pt x="7006" y="15377"/>
                      <a:pt x="7015" y="15391"/>
                      <a:pt x="7024" y="15405"/>
                    </a:cubicBezTo>
                    <a:cubicBezTo>
                      <a:pt x="7049" y="15446"/>
                      <a:pt x="7105" y="15463"/>
                      <a:pt x="7172" y="15463"/>
                    </a:cubicBezTo>
                    <a:cubicBezTo>
                      <a:pt x="7363" y="15463"/>
                      <a:pt x="7643" y="15325"/>
                      <a:pt x="7552" y="15188"/>
                    </a:cubicBezTo>
                    <a:cubicBezTo>
                      <a:pt x="7400" y="14961"/>
                      <a:pt x="7232" y="14760"/>
                      <a:pt x="7053" y="14576"/>
                    </a:cubicBezTo>
                    <a:lnTo>
                      <a:pt x="7053" y="14576"/>
                    </a:lnTo>
                    <a:cubicBezTo>
                      <a:pt x="6888" y="11848"/>
                      <a:pt x="6398" y="9153"/>
                      <a:pt x="5535" y="6565"/>
                    </a:cubicBezTo>
                    <a:cubicBezTo>
                      <a:pt x="4641" y="3974"/>
                      <a:pt x="2429" y="2089"/>
                      <a:pt x="605" y="86"/>
                    </a:cubicBezTo>
                    <a:lnTo>
                      <a:pt x="605" y="86"/>
                    </a:lnTo>
                    <a:cubicBezTo>
                      <a:pt x="604" y="85"/>
                      <a:pt x="604" y="83"/>
                      <a:pt x="603" y="82"/>
                    </a:cubicBezTo>
                    <a:lnTo>
                      <a:pt x="601" y="82"/>
                    </a:lnTo>
                    <a:lnTo>
                      <a:pt x="601" y="82"/>
                    </a:lnTo>
                    <a:cubicBezTo>
                      <a:pt x="592" y="72"/>
                      <a:pt x="582" y="61"/>
                      <a:pt x="572" y="51"/>
                    </a:cubicBezTo>
                    <a:cubicBezTo>
                      <a:pt x="546" y="16"/>
                      <a:pt x="489" y="1"/>
                      <a:pt x="421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5" name="Google Shape;655;p3"/>
              <p:cNvSpPr/>
              <p:nvPr/>
            </p:nvSpPr>
            <p:spPr>
              <a:xfrm>
                <a:off x="2047325" y="1954175"/>
                <a:ext cx="256350" cy="1244800"/>
              </a:xfrm>
              <a:custGeom>
                <a:avLst/>
                <a:gdLst/>
                <a:ahLst/>
                <a:cxnLst/>
                <a:rect l="l" t="t" r="r" b="b"/>
                <a:pathLst>
                  <a:path w="10254" h="49792" extrusionOk="0">
                    <a:moveTo>
                      <a:pt x="938" y="0"/>
                    </a:moveTo>
                    <a:cubicBezTo>
                      <a:pt x="748" y="0"/>
                      <a:pt x="510" y="168"/>
                      <a:pt x="620" y="368"/>
                    </a:cubicBezTo>
                    <a:cubicBezTo>
                      <a:pt x="1737" y="2384"/>
                      <a:pt x="2171" y="4742"/>
                      <a:pt x="1799" y="7037"/>
                    </a:cubicBezTo>
                    <a:cubicBezTo>
                      <a:pt x="1458" y="9022"/>
                      <a:pt x="496" y="10759"/>
                      <a:pt x="310" y="12807"/>
                    </a:cubicBezTo>
                    <a:cubicBezTo>
                      <a:pt x="0" y="16901"/>
                      <a:pt x="279" y="21058"/>
                      <a:pt x="1210" y="25090"/>
                    </a:cubicBezTo>
                    <a:cubicBezTo>
                      <a:pt x="2140" y="29340"/>
                      <a:pt x="2947" y="33714"/>
                      <a:pt x="4188" y="37901"/>
                    </a:cubicBezTo>
                    <a:cubicBezTo>
                      <a:pt x="5428" y="42120"/>
                      <a:pt x="7538" y="45904"/>
                      <a:pt x="9616" y="49688"/>
                    </a:cubicBezTo>
                    <a:cubicBezTo>
                      <a:pt x="9652" y="49761"/>
                      <a:pt x="9726" y="49791"/>
                      <a:pt x="9808" y="49791"/>
                    </a:cubicBezTo>
                    <a:cubicBezTo>
                      <a:pt x="10006" y="49791"/>
                      <a:pt x="10253" y="49616"/>
                      <a:pt x="10143" y="49440"/>
                    </a:cubicBezTo>
                    <a:cubicBezTo>
                      <a:pt x="7848" y="45346"/>
                      <a:pt x="5646" y="41220"/>
                      <a:pt x="4436" y="36660"/>
                    </a:cubicBezTo>
                    <a:cubicBezTo>
                      <a:pt x="3319" y="32380"/>
                      <a:pt x="2358" y="28006"/>
                      <a:pt x="1489" y="23632"/>
                    </a:cubicBezTo>
                    <a:cubicBezTo>
                      <a:pt x="620" y="19476"/>
                      <a:pt x="93" y="14109"/>
                      <a:pt x="1458" y="9984"/>
                    </a:cubicBezTo>
                    <a:cubicBezTo>
                      <a:pt x="2575" y="6510"/>
                      <a:pt x="2916" y="3470"/>
                      <a:pt x="1117" y="89"/>
                    </a:cubicBezTo>
                    <a:cubicBezTo>
                      <a:pt x="1081" y="27"/>
                      <a:pt x="1013" y="0"/>
                      <a:pt x="938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6" name="Google Shape;656;p3"/>
              <p:cNvSpPr/>
              <p:nvPr/>
            </p:nvSpPr>
            <p:spPr>
              <a:xfrm>
                <a:off x="2075975" y="2144550"/>
                <a:ext cx="192150" cy="415100"/>
              </a:xfrm>
              <a:custGeom>
                <a:avLst/>
                <a:gdLst/>
                <a:ahLst/>
                <a:cxnLst/>
                <a:rect l="l" t="t" r="r" b="b"/>
                <a:pathLst>
                  <a:path w="7686" h="16604" extrusionOk="0">
                    <a:moveTo>
                      <a:pt x="6543" y="484"/>
                    </a:moveTo>
                    <a:cubicBezTo>
                      <a:pt x="7029" y="6035"/>
                      <a:pt x="4909" y="11478"/>
                      <a:pt x="802" y="15204"/>
                    </a:cubicBezTo>
                    <a:lnTo>
                      <a:pt x="802" y="15204"/>
                    </a:lnTo>
                    <a:cubicBezTo>
                      <a:pt x="1120" y="12569"/>
                      <a:pt x="735" y="9985"/>
                      <a:pt x="1646" y="7332"/>
                    </a:cubicBezTo>
                    <a:cubicBezTo>
                      <a:pt x="2628" y="4644"/>
                      <a:pt x="4311" y="2253"/>
                      <a:pt x="6543" y="484"/>
                    </a:cubicBezTo>
                    <a:close/>
                    <a:moveTo>
                      <a:pt x="6999" y="0"/>
                    </a:moveTo>
                    <a:cubicBezTo>
                      <a:pt x="6859" y="0"/>
                      <a:pt x="6570" y="112"/>
                      <a:pt x="6547" y="135"/>
                    </a:cubicBezTo>
                    <a:cubicBezTo>
                      <a:pt x="4220" y="1873"/>
                      <a:pt x="2390" y="4199"/>
                      <a:pt x="1305" y="6867"/>
                    </a:cubicBezTo>
                    <a:cubicBezTo>
                      <a:pt x="839" y="8076"/>
                      <a:pt x="498" y="9348"/>
                      <a:pt x="343" y="10620"/>
                    </a:cubicBezTo>
                    <a:cubicBezTo>
                      <a:pt x="128" y="12337"/>
                      <a:pt x="378" y="14055"/>
                      <a:pt x="168" y="15752"/>
                    </a:cubicBezTo>
                    <a:lnTo>
                      <a:pt x="168" y="15752"/>
                    </a:lnTo>
                    <a:cubicBezTo>
                      <a:pt x="123" y="15789"/>
                      <a:pt x="78" y="15826"/>
                      <a:pt x="33" y="15862"/>
                    </a:cubicBezTo>
                    <a:cubicBezTo>
                      <a:pt x="0" y="15895"/>
                      <a:pt x="40" y="15908"/>
                      <a:pt x="108" y="15908"/>
                    </a:cubicBezTo>
                    <a:cubicBezTo>
                      <a:pt x="121" y="15908"/>
                      <a:pt x="134" y="15908"/>
                      <a:pt x="148" y="15907"/>
                    </a:cubicBezTo>
                    <a:lnTo>
                      <a:pt x="148" y="15907"/>
                    </a:lnTo>
                    <a:cubicBezTo>
                      <a:pt x="118" y="16120"/>
                      <a:pt x="80" y="16332"/>
                      <a:pt x="33" y="16545"/>
                    </a:cubicBezTo>
                    <a:cubicBezTo>
                      <a:pt x="22" y="16586"/>
                      <a:pt x="78" y="16603"/>
                      <a:pt x="157" y="16603"/>
                    </a:cubicBezTo>
                    <a:cubicBezTo>
                      <a:pt x="315" y="16603"/>
                      <a:pt x="570" y="16534"/>
                      <a:pt x="591" y="16452"/>
                    </a:cubicBezTo>
                    <a:cubicBezTo>
                      <a:pt x="653" y="16175"/>
                      <a:pt x="703" y="15899"/>
                      <a:pt x="745" y="15624"/>
                    </a:cubicBezTo>
                    <a:lnTo>
                      <a:pt x="745" y="15624"/>
                    </a:lnTo>
                    <a:cubicBezTo>
                      <a:pt x="5319" y="11833"/>
                      <a:pt x="7685" y="5968"/>
                      <a:pt x="7074" y="42"/>
                    </a:cubicBezTo>
                    <a:cubicBezTo>
                      <a:pt x="7074" y="12"/>
                      <a:pt x="7044" y="0"/>
                      <a:pt x="6999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7" name="Google Shape;657;p3"/>
              <p:cNvSpPr/>
              <p:nvPr/>
            </p:nvSpPr>
            <p:spPr>
              <a:xfrm>
                <a:off x="2077275" y="2314125"/>
                <a:ext cx="115650" cy="243800"/>
              </a:xfrm>
              <a:custGeom>
                <a:avLst/>
                <a:gdLst/>
                <a:ahLst/>
                <a:cxnLst/>
                <a:rect l="l" t="t" r="r" b="b"/>
                <a:pathLst>
                  <a:path w="4626" h="9752" extrusionOk="0">
                    <a:moveTo>
                      <a:pt x="4478" y="0"/>
                    </a:moveTo>
                    <a:cubicBezTo>
                      <a:pt x="4330" y="0"/>
                      <a:pt x="4103" y="49"/>
                      <a:pt x="4044" y="146"/>
                    </a:cubicBezTo>
                    <a:cubicBezTo>
                      <a:pt x="2307" y="3092"/>
                      <a:pt x="1253" y="6505"/>
                      <a:pt x="12" y="9700"/>
                    </a:cubicBezTo>
                    <a:cubicBezTo>
                      <a:pt x="0" y="9734"/>
                      <a:pt x="67" y="9752"/>
                      <a:pt x="159" y="9752"/>
                    </a:cubicBezTo>
                    <a:cubicBezTo>
                      <a:pt x="311" y="9752"/>
                      <a:pt x="531" y="9703"/>
                      <a:pt x="570" y="9607"/>
                    </a:cubicBezTo>
                    <a:cubicBezTo>
                      <a:pt x="1811" y="6412"/>
                      <a:pt x="2866" y="2999"/>
                      <a:pt x="4603" y="53"/>
                    </a:cubicBezTo>
                    <a:cubicBezTo>
                      <a:pt x="4626" y="18"/>
                      <a:pt x="4566" y="0"/>
                      <a:pt x="4478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8" name="Google Shape;658;p3"/>
              <p:cNvSpPr/>
              <p:nvPr/>
            </p:nvSpPr>
            <p:spPr>
              <a:xfrm>
                <a:off x="1833925" y="2362025"/>
                <a:ext cx="281650" cy="341550"/>
              </a:xfrm>
              <a:custGeom>
                <a:avLst/>
                <a:gdLst/>
                <a:ahLst/>
                <a:cxnLst/>
                <a:rect l="l" t="t" r="r" b="b"/>
                <a:pathLst>
                  <a:path w="11266" h="13662" extrusionOk="0">
                    <a:moveTo>
                      <a:pt x="1580" y="1603"/>
                    </a:moveTo>
                    <a:lnTo>
                      <a:pt x="1580" y="1603"/>
                    </a:lnTo>
                    <a:cubicBezTo>
                      <a:pt x="5401" y="4910"/>
                      <a:pt x="10119" y="7918"/>
                      <a:pt x="10677" y="13236"/>
                    </a:cubicBezTo>
                    <a:lnTo>
                      <a:pt x="10677" y="13236"/>
                    </a:lnTo>
                    <a:cubicBezTo>
                      <a:pt x="7434" y="12696"/>
                      <a:pt x="4690" y="10466"/>
                      <a:pt x="3480" y="7380"/>
                    </a:cubicBezTo>
                    <a:cubicBezTo>
                      <a:pt x="2740" y="5447"/>
                      <a:pt x="2441" y="3423"/>
                      <a:pt x="1580" y="1603"/>
                    </a:cubicBezTo>
                    <a:close/>
                    <a:moveTo>
                      <a:pt x="505" y="1"/>
                    </a:moveTo>
                    <a:cubicBezTo>
                      <a:pt x="310" y="1"/>
                      <a:pt x="1" y="123"/>
                      <a:pt x="99" y="246"/>
                    </a:cubicBezTo>
                    <a:cubicBezTo>
                      <a:pt x="99" y="246"/>
                      <a:pt x="99" y="246"/>
                      <a:pt x="99" y="246"/>
                    </a:cubicBezTo>
                    <a:lnTo>
                      <a:pt x="99" y="246"/>
                    </a:lnTo>
                    <a:cubicBezTo>
                      <a:pt x="2177" y="2945"/>
                      <a:pt x="2022" y="6543"/>
                      <a:pt x="3852" y="9335"/>
                    </a:cubicBezTo>
                    <a:cubicBezTo>
                      <a:pt x="5403" y="11630"/>
                      <a:pt x="7854" y="13181"/>
                      <a:pt x="10583" y="13584"/>
                    </a:cubicBezTo>
                    <a:cubicBezTo>
                      <a:pt x="10614" y="13584"/>
                      <a:pt x="10658" y="13575"/>
                      <a:pt x="10706" y="13559"/>
                    </a:cubicBezTo>
                    <a:lnTo>
                      <a:pt x="10706" y="13559"/>
                    </a:lnTo>
                    <a:cubicBezTo>
                      <a:pt x="10706" y="13567"/>
                      <a:pt x="10707" y="13576"/>
                      <a:pt x="10707" y="13584"/>
                    </a:cubicBezTo>
                    <a:cubicBezTo>
                      <a:pt x="10707" y="13637"/>
                      <a:pt x="10773" y="13661"/>
                      <a:pt x="10858" y="13661"/>
                    </a:cubicBezTo>
                    <a:cubicBezTo>
                      <a:pt x="11024" y="13661"/>
                      <a:pt x="11266" y="13572"/>
                      <a:pt x="11266" y="13429"/>
                    </a:cubicBezTo>
                    <a:cubicBezTo>
                      <a:pt x="10832" y="7132"/>
                      <a:pt x="4659" y="4030"/>
                      <a:pt x="626" y="29"/>
                    </a:cubicBezTo>
                    <a:cubicBezTo>
                      <a:pt x="600" y="9"/>
                      <a:pt x="556" y="1"/>
                      <a:pt x="505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9" name="Google Shape;659;p3"/>
              <p:cNvSpPr/>
              <p:nvPr/>
            </p:nvSpPr>
            <p:spPr>
              <a:xfrm>
                <a:off x="1944625" y="2496250"/>
                <a:ext cx="165325" cy="203425"/>
              </a:xfrm>
              <a:custGeom>
                <a:avLst/>
                <a:gdLst/>
                <a:ahLst/>
                <a:cxnLst/>
                <a:rect l="l" t="t" r="r" b="b"/>
                <a:pathLst>
                  <a:path w="6613" h="8137" extrusionOk="0">
                    <a:moveTo>
                      <a:pt x="498" y="1"/>
                    </a:moveTo>
                    <a:cubicBezTo>
                      <a:pt x="311" y="1"/>
                      <a:pt x="0" y="137"/>
                      <a:pt x="76" y="212"/>
                    </a:cubicBezTo>
                    <a:cubicBezTo>
                      <a:pt x="1161" y="1360"/>
                      <a:pt x="2247" y="2539"/>
                      <a:pt x="3240" y="3779"/>
                    </a:cubicBezTo>
                    <a:cubicBezTo>
                      <a:pt x="4263" y="4989"/>
                      <a:pt x="5628" y="6447"/>
                      <a:pt x="6031" y="8091"/>
                    </a:cubicBezTo>
                    <a:cubicBezTo>
                      <a:pt x="6039" y="8123"/>
                      <a:pt x="6083" y="8137"/>
                      <a:pt x="6143" y="8137"/>
                    </a:cubicBezTo>
                    <a:cubicBezTo>
                      <a:pt x="6313" y="8137"/>
                      <a:pt x="6613" y="8028"/>
                      <a:pt x="6590" y="7936"/>
                    </a:cubicBezTo>
                    <a:cubicBezTo>
                      <a:pt x="6217" y="6447"/>
                      <a:pt x="5070" y="5206"/>
                      <a:pt x="4139" y="3997"/>
                    </a:cubicBezTo>
                    <a:cubicBezTo>
                      <a:pt x="3022" y="2632"/>
                      <a:pt x="1844" y="1298"/>
                      <a:pt x="603" y="26"/>
                    </a:cubicBezTo>
                    <a:cubicBezTo>
                      <a:pt x="579" y="8"/>
                      <a:pt x="542" y="1"/>
                      <a:pt x="498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60" name="Google Shape;660;p3"/>
              <p:cNvSpPr/>
              <p:nvPr/>
            </p:nvSpPr>
            <p:spPr>
              <a:xfrm>
                <a:off x="2157425" y="2486025"/>
                <a:ext cx="261675" cy="438775"/>
              </a:xfrm>
              <a:custGeom>
                <a:avLst/>
                <a:gdLst/>
                <a:ahLst/>
                <a:cxnLst/>
                <a:rect l="l" t="t" r="r" b="b"/>
                <a:pathLst>
                  <a:path w="10467" h="17551" extrusionOk="0">
                    <a:moveTo>
                      <a:pt x="9741" y="373"/>
                    </a:moveTo>
                    <a:lnTo>
                      <a:pt x="9741" y="373"/>
                    </a:lnTo>
                    <a:cubicBezTo>
                      <a:pt x="9834" y="745"/>
                      <a:pt x="9803" y="1118"/>
                      <a:pt x="9648" y="1428"/>
                    </a:cubicBezTo>
                    <a:cubicBezTo>
                      <a:pt x="9121" y="4871"/>
                      <a:pt x="7476" y="8035"/>
                      <a:pt x="4995" y="10454"/>
                    </a:cubicBezTo>
                    <a:cubicBezTo>
                      <a:pt x="3809" y="11553"/>
                      <a:pt x="2535" y="12573"/>
                      <a:pt x="1564" y="13796"/>
                    </a:cubicBezTo>
                    <a:lnTo>
                      <a:pt x="1564" y="13796"/>
                    </a:lnTo>
                    <a:cubicBezTo>
                      <a:pt x="2783" y="10528"/>
                      <a:pt x="4670" y="7523"/>
                      <a:pt x="7104" y="4995"/>
                    </a:cubicBezTo>
                    <a:cubicBezTo>
                      <a:pt x="7152" y="4948"/>
                      <a:pt x="7104" y="4927"/>
                      <a:pt x="7022" y="4927"/>
                    </a:cubicBezTo>
                    <a:cubicBezTo>
                      <a:pt x="6889" y="4927"/>
                      <a:pt x="6665" y="4980"/>
                      <a:pt x="6608" y="5057"/>
                    </a:cubicBezTo>
                    <a:cubicBezTo>
                      <a:pt x="4026" y="7688"/>
                      <a:pt x="2075" y="10836"/>
                      <a:pt x="845" y="14274"/>
                    </a:cubicBezTo>
                    <a:lnTo>
                      <a:pt x="845" y="14274"/>
                    </a:lnTo>
                    <a:cubicBezTo>
                      <a:pt x="1170" y="11790"/>
                      <a:pt x="1755" y="9338"/>
                      <a:pt x="2855" y="7073"/>
                    </a:cubicBezTo>
                    <a:cubicBezTo>
                      <a:pt x="3630" y="5460"/>
                      <a:pt x="4685" y="4033"/>
                      <a:pt x="5957" y="2793"/>
                    </a:cubicBezTo>
                    <a:cubicBezTo>
                      <a:pt x="6515" y="2265"/>
                      <a:pt x="7135" y="1800"/>
                      <a:pt x="7787" y="1366"/>
                    </a:cubicBezTo>
                    <a:cubicBezTo>
                      <a:pt x="8407" y="962"/>
                      <a:pt x="9058" y="652"/>
                      <a:pt x="9741" y="373"/>
                    </a:cubicBezTo>
                    <a:close/>
                    <a:moveTo>
                      <a:pt x="10366" y="0"/>
                    </a:moveTo>
                    <a:cubicBezTo>
                      <a:pt x="10268" y="0"/>
                      <a:pt x="10121" y="44"/>
                      <a:pt x="10082" y="63"/>
                    </a:cubicBezTo>
                    <a:cubicBezTo>
                      <a:pt x="2877" y="2515"/>
                      <a:pt x="517" y="10079"/>
                      <a:pt x="33" y="17016"/>
                    </a:cubicBezTo>
                    <a:lnTo>
                      <a:pt x="33" y="17016"/>
                    </a:lnTo>
                    <a:cubicBezTo>
                      <a:pt x="22" y="17062"/>
                      <a:pt x="11" y="17108"/>
                      <a:pt x="1" y="17154"/>
                    </a:cubicBezTo>
                    <a:lnTo>
                      <a:pt x="24" y="17151"/>
                    </a:lnTo>
                    <a:lnTo>
                      <a:pt x="24" y="17151"/>
                    </a:lnTo>
                    <a:cubicBezTo>
                      <a:pt x="16" y="17276"/>
                      <a:pt x="8" y="17402"/>
                      <a:pt x="1" y="17527"/>
                    </a:cubicBezTo>
                    <a:cubicBezTo>
                      <a:pt x="1" y="17543"/>
                      <a:pt x="38" y="17550"/>
                      <a:pt x="93" y="17550"/>
                    </a:cubicBezTo>
                    <a:cubicBezTo>
                      <a:pt x="252" y="17550"/>
                      <a:pt x="559" y="17487"/>
                      <a:pt x="559" y="17372"/>
                    </a:cubicBezTo>
                    <a:lnTo>
                      <a:pt x="559" y="17341"/>
                    </a:lnTo>
                    <a:cubicBezTo>
                      <a:pt x="564" y="17257"/>
                      <a:pt x="570" y="17173"/>
                      <a:pt x="575" y="17089"/>
                    </a:cubicBezTo>
                    <a:lnTo>
                      <a:pt x="575" y="17089"/>
                    </a:lnTo>
                    <a:cubicBezTo>
                      <a:pt x="583" y="17080"/>
                      <a:pt x="588" y="17070"/>
                      <a:pt x="590" y="17061"/>
                    </a:cubicBezTo>
                    <a:cubicBezTo>
                      <a:pt x="709" y="16536"/>
                      <a:pt x="844" y="16016"/>
                      <a:pt x="996" y="15501"/>
                    </a:cubicBezTo>
                    <a:lnTo>
                      <a:pt x="996" y="15501"/>
                    </a:lnTo>
                    <a:cubicBezTo>
                      <a:pt x="2142" y="12783"/>
                      <a:pt x="4958" y="11237"/>
                      <a:pt x="6856" y="8996"/>
                    </a:cubicBezTo>
                    <a:cubicBezTo>
                      <a:pt x="8965" y="6453"/>
                      <a:pt x="9772" y="3196"/>
                      <a:pt x="10454" y="63"/>
                    </a:cubicBezTo>
                    <a:cubicBezTo>
                      <a:pt x="10466" y="16"/>
                      <a:pt x="10425" y="0"/>
                      <a:pt x="10366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61" name="Google Shape;661;p3"/>
              <p:cNvSpPr/>
              <p:nvPr/>
            </p:nvSpPr>
            <p:spPr>
              <a:xfrm>
                <a:off x="1912550" y="2653825"/>
                <a:ext cx="256550" cy="268300"/>
              </a:xfrm>
              <a:custGeom>
                <a:avLst/>
                <a:gdLst/>
                <a:ahLst/>
                <a:cxnLst/>
                <a:rect l="l" t="t" r="r" b="b"/>
                <a:pathLst>
                  <a:path w="10262" h="10732" extrusionOk="0">
                    <a:moveTo>
                      <a:pt x="717" y="802"/>
                    </a:moveTo>
                    <a:cubicBezTo>
                      <a:pt x="2321" y="2129"/>
                      <a:pt x="4030" y="3202"/>
                      <a:pt x="5763" y="4394"/>
                    </a:cubicBezTo>
                    <a:cubicBezTo>
                      <a:pt x="7854" y="5839"/>
                      <a:pt x="8939" y="7984"/>
                      <a:pt x="9653" y="10348"/>
                    </a:cubicBezTo>
                    <a:lnTo>
                      <a:pt x="9653" y="10348"/>
                    </a:lnTo>
                    <a:cubicBezTo>
                      <a:pt x="7468" y="9442"/>
                      <a:pt x="5239" y="8467"/>
                      <a:pt x="3499" y="6813"/>
                    </a:cubicBezTo>
                    <a:cubicBezTo>
                      <a:pt x="1766" y="5137"/>
                      <a:pt x="1142" y="3057"/>
                      <a:pt x="717" y="802"/>
                    </a:cubicBezTo>
                    <a:close/>
                    <a:moveTo>
                      <a:pt x="474" y="0"/>
                    </a:moveTo>
                    <a:cubicBezTo>
                      <a:pt x="298" y="0"/>
                      <a:pt x="1" y="78"/>
                      <a:pt x="25" y="175"/>
                    </a:cubicBezTo>
                    <a:cubicBezTo>
                      <a:pt x="26" y="185"/>
                      <a:pt x="28" y="195"/>
                      <a:pt x="30" y="205"/>
                    </a:cubicBezTo>
                    <a:lnTo>
                      <a:pt x="30" y="205"/>
                    </a:lnTo>
                    <a:lnTo>
                      <a:pt x="25" y="206"/>
                    </a:lnTo>
                    <a:cubicBezTo>
                      <a:pt x="27" y="208"/>
                      <a:pt x="29" y="210"/>
                      <a:pt x="31" y="212"/>
                    </a:cubicBezTo>
                    <a:lnTo>
                      <a:pt x="31" y="212"/>
                    </a:lnTo>
                    <a:cubicBezTo>
                      <a:pt x="433" y="2525"/>
                      <a:pt x="933" y="4775"/>
                      <a:pt x="2537" y="6565"/>
                    </a:cubicBezTo>
                    <a:cubicBezTo>
                      <a:pt x="4398" y="8612"/>
                      <a:pt x="7066" y="9698"/>
                      <a:pt x="9579" y="10722"/>
                    </a:cubicBezTo>
                    <a:cubicBezTo>
                      <a:pt x="9596" y="10728"/>
                      <a:pt x="9617" y="10732"/>
                      <a:pt x="9640" y="10732"/>
                    </a:cubicBezTo>
                    <a:cubicBezTo>
                      <a:pt x="9824" y="10732"/>
                      <a:pt x="10161" y="10535"/>
                      <a:pt x="10106" y="10535"/>
                    </a:cubicBezTo>
                    <a:cubicBezTo>
                      <a:pt x="10034" y="10506"/>
                      <a:pt x="9962" y="10476"/>
                      <a:pt x="9890" y="10446"/>
                    </a:cubicBezTo>
                    <a:lnTo>
                      <a:pt x="9890" y="10446"/>
                    </a:lnTo>
                    <a:cubicBezTo>
                      <a:pt x="10055" y="10417"/>
                      <a:pt x="10249" y="10331"/>
                      <a:pt x="10230" y="10256"/>
                    </a:cubicBezTo>
                    <a:lnTo>
                      <a:pt x="10261" y="10256"/>
                    </a:lnTo>
                    <a:cubicBezTo>
                      <a:pt x="9610" y="8054"/>
                      <a:pt x="8648" y="5945"/>
                      <a:pt x="6787" y="4518"/>
                    </a:cubicBezTo>
                    <a:cubicBezTo>
                      <a:pt x="4740" y="2936"/>
                      <a:pt x="2506" y="1757"/>
                      <a:pt x="583" y="20"/>
                    </a:cubicBezTo>
                    <a:cubicBezTo>
                      <a:pt x="563" y="6"/>
                      <a:pt x="523" y="0"/>
                      <a:pt x="474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62" name="Google Shape;662;p3"/>
              <p:cNvSpPr/>
              <p:nvPr/>
            </p:nvSpPr>
            <p:spPr>
              <a:xfrm>
                <a:off x="1997875" y="2774225"/>
                <a:ext cx="169450" cy="146250"/>
              </a:xfrm>
              <a:custGeom>
                <a:avLst/>
                <a:gdLst/>
                <a:ahLst/>
                <a:cxnLst/>
                <a:rect l="l" t="t" r="r" b="b"/>
                <a:pathLst>
                  <a:path w="6778" h="5850" extrusionOk="0">
                    <a:moveTo>
                      <a:pt x="522" y="1"/>
                    </a:moveTo>
                    <a:cubicBezTo>
                      <a:pt x="351" y="1"/>
                      <a:pt x="1" y="171"/>
                      <a:pt x="55" y="198"/>
                    </a:cubicBezTo>
                    <a:cubicBezTo>
                      <a:pt x="1265" y="1005"/>
                      <a:pt x="2443" y="1873"/>
                      <a:pt x="3591" y="2773"/>
                    </a:cubicBezTo>
                    <a:cubicBezTo>
                      <a:pt x="4584" y="3579"/>
                      <a:pt x="6011" y="4448"/>
                      <a:pt x="6197" y="5813"/>
                    </a:cubicBezTo>
                    <a:cubicBezTo>
                      <a:pt x="6197" y="5838"/>
                      <a:pt x="6241" y="5850"/>
                      <a:pt x="6305" y="5850"/>
                    </a:cubicBezTo>
                    <a:cubicBezTo>
                      <a:pt x="6474" y="5850"/>
                      <a:pt x="6778" y="5770"/>
                      <a:pt x="6755" y="5657"/>
                    </a:cubicBezTo>
                    <a:cubicBezTo>
                      <a:pt x="6569" y="4386"/>
                      <a:pt x="5390" y="3641"/>
                      <a:pt x="4460" y="2866"/>
                    </a:cubicBezTo>
                    <a:cubicBezTo>
                      <a:pt x="3219" y="1873"/>
                      <a:pt x="1916" y="912"/>
                      <a:pt x="582" y="12"/>
                    </a:cubicBezTo>
                    <a:cubicBezTo>
                      <a:pt x="567" y="4"/>
                      <a:pt x="546" y="1"/>
                      <a:pt x="522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663" name="Google Shape;663;p3"/>
          <p:cNvGrpSpPr/>
          <p:nvPr/>
        </p:nvGrpSpPr>
        <p:grpSpPr>
          <a:xfrm rot="3811239">
            <a:off x="1123998" y="5724590"/>
            <a:ext cx="1180813" cy="1894356"/>
            <a:chOff x="2402100" y="3854125"/>
            <a:chExt cx="435600" cy="698825"/>
          </a:xfrm>
        </p:grpSpPr>
        <p:sp>
          <p:nvSpPr>
            <p:cNvPr id="664" name="Google Shape;664;p3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65" name="Google Shape;665;p3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66" name="Google Shape;666;p3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67" name="Google Shape;667;p3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68" name="Google Shape;668;p3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69" name="Google Shape;669;p3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0" name="Google Shape;670;p3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1" name="Google Shape;671;p3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2" name="Google Shape;672;p3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3" name="Google Shape;673;p3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4" name="Google Shape;674;p3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5" name="Google Shape;675;p3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6" name="Google Shape;676;p3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677" name="Google Shape;677;p3"/>
          <p:cNvGrpSpPr/>
          <p:nvPr/>
        </p:nvGrpSpPr>
        <p:grpSpPr>
          <a:xfrm>
            <a:off x="2418101" y="72284"/>
            <a:ext cx="813767" cy="556467"/>
            <a:chOff x="364525" y="2023775"/>
            <a:chExt cx="610325" cy="417350"/>
          </a:xfrm>
        </p:grpSpPr>
        <p:sp>
          <p:nvSpPr>
            <p:cNvPr id="678" name="Google Shape;678;p3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9" name="Google Shape;679;p3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80" name="Google Shape;680;p3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81" name="Google Shape;681;p3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82" name="Google Shape;682;p3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83" name="Google Shape;683;p3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84" name="Google Shape;684;p3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85" name="Google Shape;685;p3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686" name="Google Shape;686;p3"/>
          <p:cNvSpPr txBox="1">
            <a:spLocks noGrp="1"/>
          </p:cNvSpPr>
          <p:nvPr>
            <p:ph type="subTitle" idx="1"/>
          </p:nvPr>
        </p:nvSpPr>
        <p:spPr>
          <a:xfrm>
            <a:off x="2298700" y="3223133"/>
            <a:ext cx="4758800" cy="103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7" name="Google Shape;687;p3"/>
          <p:cNvSpPr/>
          <p:nvPr/>
        </p:nvSpPr>
        <p:spPr>
          <a:xfrm rot="2123667">
            <a:off x="-1139462" y="3569382"/>
            <a:ext cx="2669903" cy="2387236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406806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6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" name="Google Shape;689;p4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0287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90" name="Google Shape;690;p4"/>
          <p:cNvSpPr txBox="1">
            <a:spLocks noGrp="1"/>
          </p:cNvSpPr>
          <p:nvPr>
            <p:ph type="body" idx="1"/>
          </p:nvPr>
        </p:nvSpPr>
        <p:spPr>
          <a:xfrm>
            <a:off x="952400" y="1662433"/>
            <a:ext cx="10287200" cy="447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Livvic"/>
              <a:buAutoNum type="arabicPeriod"/>
              <a:defRPr sz="1600"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9pPr>
          </a:lstStyle>
          <a:p>
            <a:endParaRPr/>
          </a:p>
        </p:txBody>
      </p:sp>
      <p:sp>
        <p:nvSpPr>
          <p:cNvPr id="691" name="Google Shape;691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692" name="Google Shape;692;p4"/>
          <p:cNvGrpSpPr/>
          <p:nvPr/>
        </p:nvGrpSpPr>
        <p:grpSpPr>
          <a:xfrm rot="10800000">
            <a:off x="8577311" y="-554538"/>
            <a:ext cx="4896557" cy="1774740"/>
            <a:chOff x="-1068128" y="3996204"/>
            <a:chExt cx="3672418" cy="1331055"/>
          </a:xfrm>
        </p:grpSpPr>
        <p:sp>
          <p:nvSpPr>
            <p:cNvPr id="693" name="Google Shape;693;p4"/>
            <p:cNvSpPr/>
            <p:nvPr/>
          </p:nvSpPr>
          <p:spPr>
            <a:xfrm rot="-10594719">
              <a:off x="-1038001" y="4102993"/>
              <a:ext cx="3612164" cy="1117479"/>
            </a:xfrm>
            <a:custGeom>
              <a:avLst/>
              <a:gdLst/>
              <a:ahLst/>
              <a:cxnLst/>
              <a:rect l="l" t="t" r="r" b="b"/>
              <a:pathLst>
                <a:path w="62034" h="19192" extrusionOk="0">
                  <a:moveTo>
                    <a:pt x="11909" y="0"/>
                  </a:moveTo>
                  <a:cubicBezTo>
                    <a:pt x="10357" y="0"/>
                    <a:pt x="8959" y="416"/>
                    <a:pt x="7720" y="1498"/>
                  </a:cubicBezTo>
                  <a:cubicBezTo>
                    <a:pt x="0" y="8222"/>
                    <a:pt x="9929" y="19192"/>
                    <a:pt x="23150" y="19192"/>
                  </a:cubicBezTo>
                  <a:cubicBezTo>
                    <a:pt x="24750" y="19192"/>
                    <a:pt x="26398" y="19031"/>
                    <a:pt x="28069" y="18683"/>
                  </a:cubicBezTo>
                  <a:cubicBezTo>
                    <a:pt x="43548" y="15426"/>
                    <a:pt x="55087" y="14402"/>
                    <a:pt x="58747" y="9036"/>
                  </a:cubicBezTo>
                  <a:cubicBezTo>
                    <a:pt x="62033" y="4211"/>
                    <a:pt x="59267" y="1003"/>
                    <a:pt x="52187" y="1003"/>
                  </a:cubicBezTo>
                  <a:cubicBezTo>
                    <a:pt x="48708" y="1003"/>
                    <a:pt x="44188" y="1777"/>
                    <a:pt x="38833" y="3515"/>
                  </a:cubicBezTo>
                  <a:cubicBezTo>
                    <a:pt x="36521" y="4263"/>
                    <a:pt x="34303" y="4561"/>
                    <a:pt x="32180" y="4561"/>
                  </a:cubicBezTo>
                  <a:cubicBezTo>
                    <a:pt x="23878" y="4561"/>
                    <a:pt x="17050" y="0"/>
                    <a:pt x="119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694" name="Google Shape;694;p4"/>
            <p:cNvGrpSpPr/>
            <p:nvPr/>
          </p:nvGrpSpPr>
          <p:grpSpPr>
            <a:xfrm>
              <a:off x="-800178" y="4304942"/>
              <a:ext cx="2873315" cy="818933"/>
              <a:chOff x="-800178" y="4304942"/>
              <a:chExt cx="2873315" cy="818933"/>
            </a:xfrm>
          </p:grpSpPr>
          <p:sp>
            <p:nvSpPr>
              <p:cNvPr id="695" name="Google Shape;695;p4"/>
              <p:cNvSpPr/>
              <p:nvPr/>
            </p:nvSpPr>
            <p:spPr>
              <a:xfrm rot="-10594719">
                <a:off x="1780944" y="5070486"/>
                <a:ext cx="126240" cy="49667"/>
              </a:xfrm>
              <a:custGeom>
                <a:avLst/>
                <a:gdLst/>
                <a:ahLst/>
                <a:cxnLst/>
                <a:rect l="l" t="t" r="r" b="b"/>
                <a:pathLst>
                  <a:path w="2168" h="853" extrusionOk="0">
                    <a:moveTo>
                      <a:pt x="986" y="1"/>
                    </a:moveTo>
                    <a:cubicBezTo>
                      <a:pt x="882" y="1"/>
                      <a:pt x="780" y="9"/>
                      <a:pt x="679" y="24"/>
                    </a:cubicBezTo>
                    <a:cubicBezTo>
                      <a:pt x="431" y="55"/>
                      <a:pt x="89" y="179"/>
                      <a:pt x="27" y="427"/>
                    </a:cubicBezTo>
                    <a:cubicBezTo>
                      <a:pt x="1" y="664"/>
                      <a:pt x="243" y="745"/>
                      <a:pt x="430" y="745"/>
                    </a:cubicBezTo>
                    <a:cubicBezTo>
                      <a:pt x="464" y="745"/>
                      <a:pt x="495" y="742"/>
                      <a:pt x="524" y="738"/>
                    </a:cubicBezTo>
                    <a:cubicBezTo>
                      <a:pt x="573" y="729"/>
                      <a:pt x="621" y="725"/>
                      <a:pt x="667" y="725"/>
                    </a:cubicBezTo>
                    <a:cubicBezTo>
                      <a:pt x="793" y="725"/>
                      <a:pt x="906" y="754"/>
                      <a:pt x="1020" y="800"/>
                    </a:cubicBezTo>
                    <a:cubicBezTo>
                      <a:pt x="1125" y="835"/>
                      <a:pt x="1229" y="852"/>
                      <a:pt x="1332" y="852"/>
                    </a:cubicBezTo>
                    <a:cubicBezTo>
                      <a:pt x="1504" y="852"/>
                      <a:pt x="1671" y="804"/>
                      <a:pt x="1826" y="707"/>
                    </a:cubicBezTo>
                    <a:cubicBezTo>
                      <a:pt x="1982" y="614"/>
                      <a:pt x="2168" y="334"/>
                      <a:pt x="1919" y="210"/>
                    </a:cubicBezTo>
                    <a:cubicBezTo>
                      <a:pt x="1617" y="71"/>
                      <a:pt x="1297" y="1"/>
                      <a:pt x="9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96" name="Google Shape;696;p4"/>
              <p:cNvSpPr/>
              <p:nvPr/>
            </p:nvSpPr>
            <p:spPr>
              <a:xfrm rot="-10594719">
                <a:off x="1565235" y="5016770"/>
                <a:ext cx="124668" cy="49551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851" extrusionOk="0">
                    <a:moveTo>
                      <a:pt x="814" y="1"/>
                    </a:moveTo>
                    <a:cubicBezTo>
                      <a:pt x="564" y="1"/>
                      <a:pt x="323" y="118"/>
                      <a:pt x="156" y="285"/>
                    </a:cubicBezTo>
                    <a:cubicBezTo>
                      <a:pt x="1" y="502"/>
                      <a:pt x="280" y="595"/>
                      <a:pt x="466" y="595"/>
                    </a:cubicBezTo>
                    <a:cubicBezTo>
                      <a:pt x="621" y="595"/>
                      <a:pt x="776" y="657"/>
                      <a:pt x="900" y="781"/>
                    </a:cubicBezTo>
                    <a:cubicBezTo>
                      <a:pt x="1009" y="828"/>
                      <a:pt x="1133" y="851"/>
                      <a:pt x="1257" y="851"/>
                    </a:cubicBezTo>
                    <a:cubicBezTo>
                      <a:pt x="1381" y="851"/>
                      <a:pt x="1505" y="828"/>
                      <a:pt x="1614" y="781"/>
                    </a:cubicBezTo>
                    <a:cubicBezTo>
                      <a:pt x="1738" y="719"/>
                      <a:pt x="2141" y="502"/>
                      <a:pt x="1924" y="347"/>
                    </a:cubicBezTo>
                    <a:cubicBezTo>
                      <a:pt x="1645" y="130"/>
                      <a:pt x="1272" y="6"/>
                      <a:pt x="900" y="6"/>
                    </a:cubicBezTo>
                    <a:cubicBezTo>
                      <a:pt x="871" y="2"/>
                      <a:pt x="843" y="1"/>
                      <a:pt x="81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97" name="Google Shape;697;p4"/>
              <p:cNvSpPr/>
              <p:nvPr/>
            </p:nvSpPr>
            <p:spPr>
              <a:xfrm rot="-10594719">
                <a:off x="1976086" y="4955828"/>
                <a:ext cx="95786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7" extrusionOk="0">
                    <a:moveTo>
                      <a:pt x="869" y="1"/>
                    </a:moveTo>
                    <a:cubicBezTo>
                      <a:pt x="249" y="1"/>
                      <a:pt x="1" y="776"/>
                      <a:pt x="776" y="776"/>
                    </a:cubicBezTo>
                    <a:cubicBezTo>
                      <a:pt x="1396" y="776"/>
                      <a:pt x="1645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98" name="Google Shape;698;p4"/>
              <p:cNvSpPr/>
              <p:nvPr/>
            </p:nvSpPr>
            <p:spPr>
              <a:xfrm rot="-10594719">
                <a:off x="1773296" y="4958228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900" y="0"/>
                    </a:moveTo>
                    <a:cubicBezTo>
                      <a:pt x="249" y="0"/>
                      <a:pt x="1" y="776"/>
                      <a:pt x="776" y="776"/>
                    </a:cubicBezTo>
                    <a:cubicBezTo>
                      <a:pt x="1397" y="776"/>
                      <a:pt x="1645" y="0"/>
                      <a:pt x="9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99" name="Google Shape;699;p4"/>
              <p:cNvSpPr/>
              <p:nvPr/>
            </p:nvSpPr>
            <p:spPr>
              <a:xfrm rot="-10594719">
                <a:off x="1864326" y="4858253"/>
                <a:ext cx="126473" cy="45999"/>
              </a:xfrm>
              <a:custGeom>
                <a:avLst/>
                <a:gdLst/>
                <a:ahLst/>
                <a:cxnLst/>
                <a:rect l="l" t="t" r="r" b="b"/>
                <a:pathLst>
                  <a:path w="2172" h="790" extrusionOk="0">
                    <a:moveTo>
                      <a:pt x="828" y="0"/>
                    </a:moveTo>
                    <a:cubicBezTo>
                      <a:pt x="650" y="0"/>
                      <a:pt x="477" y="49"/>
                      <a:pt x="342" y="146"/>
                    </a:cubicBezTo>
                    <a:cubicBezTo>
                      <a:pt x="187" y="239"/>
                      <a:pt x="1" y="487"/>
                      <a:pt x="249" y="611"/>
                    </a:cubicBezTo>
                    <a:cubicBezTo>
                      <a:pt x="525" y="726"/>
                      <a:pt x="835" y="790"/>
                      <a:pt x="1154" y="790"/>
                    </a:cubicBezTo>
                    <a:cubicBezTo>
                      <a:pt x="1265" y="790"/>
                      <a:pt x="1377" y="782"/>
                      <a:pt x="1489" y="766"/>
                    </a:cubicBezTo>
                    <a:cubicBezTo>
                      <a:pt x="1707" y="735"/>
                      <a:pt x="2079" y="611"/>
                      <a:pt x="2110" y="363"/>
                    </a:cubicBezTo>
                    <a:cubicBezTo>
                      <a:pt x="2172" y="115"/>
                      <a:pt x="1800" y="115"/>
                      <a:pt x="1645" y="115"/>
                    </a:cubicBezTo>
                    <a:cubicBezTo>
                      <a:pt x="1595" y="123"/>
                      <a:pt x="1547" y="127"/>
                      <a:pt x="1501" y="127"/>
                    </a:cubicBezTo>
                    <a:cubicBezTo>
                      <a:pt x="1375" y="127"/>
                      <a:pt x="1262" y="98"/>
                      <a:pt x="1148" y="53"/>
                    </a:cubicBezTo>
                    <a:cubicBezTo>
                      <a:pt x="1044" y="18"/>
                      <a:pt x="935" y="0"/>
                      <a:pt x="8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0" name="Google Shape;700;p4"/>
              <p:cNvSpPr/>
              <p:nvPr/>
            </p:nvSpPr>
            <p:spPr>
              <a:xfrm rot="-10594719">
                <a:off x="1635557" y="4850249"/>
                <a:ext cx="88566" cy="25328"/>
              </a:xfrm>
              <a:custGeom>
                <a:avLst/>
                <a:gdLst/>
                <a:ahLst/>
                <a:cxnLst/>
                <a:rect l="l" t="t" r="r" b="b"/>
                <a:pathLst>
                  <a:path w="1521" h="435" extrusionOk="0">
                    <a:moveTo>
                      <a:pt x="931" y="1"/>
                    </a:moveTo>
                    <a:cubicBezTo>
                      <a:pt x="652" y="1"/>
                      <a:pt x="404" y="63"/>
                      <a:pt x="156" y="218"/>
                    </a:cubicBezTo>
                    <a:cubicBezTo>
                      <a:pt x="124" y="249"/>
                      <a:pt x="0" y="280"/>
                      <a:pt x="31" y="373"/>
                    </a:cubicBezTo>
                    <a:cubicBezTo>
                      <a:pt x="31" y="435"/>
                      <a:pt x="156" y="435"/>
                      <a:pt x="218" y="435"/>
                    </a:cubicBezTo>
                    <a:lnTo>
                      <a:pt x="590" y="435"/>
                    </a:lnTo>
                    <a:cubicBezTo>
                      <a:pt x="869" y="404"/>
                      <a:pt x="1148" y="342"/>
                      <a:pt x="1365" y="218"/>
                    </a:cubicBezTo>
                    <a:cubicBezTo>
                      <a:pt x="1427" y="187"/>
                      <a:pt x="1520" y="125"/>
                      <a:pt x="1520" y="63"/>
                    </a:cubicBezTo>
                    <a:cubicBezTo>
                      <a:pt x="1489" y="1"/>
                      <a:pt x="1365" y="1"/>
                      <a:pt x="130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1" name="Google Shape;701;p4"/>
              <p:cNvSpPr/>
              <p:nvPr/>
            </p:nvSpPr>
            <p:spPr>
              <a:xfrm rot="-10594719">
                <a:off x="1326281" y="4893132"/>
                <a:ext cx="144524" cy="58168"/>
              </a:xfrm>
              <a:custGeom>
                <a:avLst/>
                <a:gdLst/>
                <a:ahLst/>
                <a:cxnLst/>
                <a:rect l="l" t="t" r="r" b="b"/>
                <a:pathLst>
                  <a:path w="2482" h="999" extrusionOk="0">
                    <a:moveTo>
                      <a:pt x="782" y="1"/>
                    </a:moveTo>
                    <a:cubicBezTo>
                      <a:pt x="533" y="1"/>
                      <a:pt x="291" y="118"/>
                      <a:pt x="124" y="285"/>
                    </a:cubicBezTo>
                    <a:cubicBezTo>
                      <a:pt x="0" y="502"/>
                      <a:pt x="248" y="626"/>
                      <a:pt x="434" y="626"/>
                    </a:cubicBezTo>
                    <a:lnTo>
                      <a:pt x="434" y="595"/>
                    </a:lnTo>
                    <a:cubicBezTo>
                      <a:pt x="714" y="595"/>
                      <a:pt x="1024" y="719"/>
                      <a:pt x="1241" y="905"/>
                    </a:cubicBezTo>
                    <a:cubicBezTo>
                      <a:pt x="1365" y="967"/>
                      <a:pt x="1497" y="998"/>
                      <a:pt x="1625" y="998"/>
                    </a:cubicBezTo>
                    <a:cubicBezTo>
                      <a:pt x="1753" y="998"/>
                      <a:pt x="1877" y="967"/>
                      <a:pt x="1985" y="905"/>
                    </a:cubicBezTo>
                    <a:cubicBezTo>
                      <a:pt x="2109" y="843"/>
                      <a:pt x="2482" y="626"/>
                      <a:pt x="2296" y="440"/>
                    </a:cubicBezTo>
                    <a:cubicBezTo>
                      <a:pt x="1926" y="156"/>
                      <a:pt x="1479" y="2"/>
                      <a:pt x="1001" y="2"/>
                    </a:cubicBezTo>
                    <a:cubicBezTo>
                      <a:pt x="957" y="2"/>
                      <a:pt x="913" y="3"/>
                      <a:pt x="869" y="6"/>
                    </a:cubicBezTo>
                    <a:cubicBezTo>
                      <a:pt x="840" y="2"/>
                      <a:pt x="811" y="1"/>
                      <a:pt x="78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2" name="Google Shape;702;p4"/>
              <p:cNvSpPr/>
              <p:nvPr/>
            </p:nvSpPr>
            <p:spPr>
              <a:xfrm rot="-10594719">
                <a:off x="1377624" y="4771551"/>
                <a:ext cx="112090" cy="34645"/>
              </a:xfrm>
              <a:custGeom>
                <a:avLst/>
                <a:gdLst/>
                <a:ahLst/>
                <a:cxnLst/>
                <a:rect l="l" t="t" r="r" b="b"/>
                <a:pathLst>
                  <a:path w="1925" h="595" extrusionOk="0">
                    <a:moveTo>
                      <a:pt x="956" y="1"/>
                    </a:moveTo>
                    <a:cubicBezTo>
                      <a:pt x="755" y="1"/>
                      <a:pt x="563" y="59"/>
                      <a:pt x="404" y="149"/>
                    </a:cubicBezTo>
                    <a:cubicBezTo>
                      <a:pt x="280" y="211"/>
                      <a:pt x="1" y="397"/>
                      <a:pt x="249" y="460"/>
                    </a:cubicBezTo>
                    <a:lnTo>
                      <a:pt x="776" y="584"/>
                    </a:lnTo>
                    <a:cubicBezTo>
                      <a:pt x="835" y="591"/>
                      <a:pt x="895" y="595"/>
                      <a:pt x="957" y="595"/>
                    </a:cubicBezTo>
                    <a:cubicBezTo>
                      <a:pt x="1155" y="595"/>
                      <a:pt x="1362" y="554"/>
                      <a:pt x="1552" y="460"/>
                    </a:cubicBezTo>
                    <a:cubicBezTo>
                      <a:pt x="1645" y="397"/>
                      <a:pt x="1924" y="211"/>
                      <a:pt x="1676" y="149"/>
                    </a:cubicBezTo>
                    <a:lnTo>
                      <a:pt x="1180" y="25"/>
                    </a:lnTo>
                    <a:cubicBezTo>
                      <a:pt x="1105" y="9"/>
                      <a:pt x="1030" y="1"/>
                      <a:pt x="9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3" name="Google Shape;703;p4"/>
              <p:cNvSpPr/>
              <p:nvPr/>
            </p:nvSpPr>
            <p:spPr>
              <a:xfrm rot="-10594719">
                <a:off x="1803282" y="4697382"/>
                <a:ext cx="112032" cy="48211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828" extrusionOk="0">
                    <a:moveTo>
                      <a:pt x="826" y="1"/>
                    </a:moveTo>
                    <a:cubicBezTo>
                      <a:pt x="594" y="1"/>
                      <a:pt x="368" y="69"/>
                      <a:pt x="187" y="225"/>
                    </a:cubicBezTo>
                    <a:cubicBezTo>
                      <a:pt x="0" y="349"/>
                      <a:pt x="31" y="535"/>
                      <a:pt x="280" y="535"/>
                    </a:cubicBezTo>
                    <a:lnTo>
                      <a:pt x="249" y="535"/>
                    </a:lnTo>
                    <a:cubicBezTo>
                      <a:pt x="404" y="567"/>
                      <a:pt x="559" y="629"/>
                      <a:pt x="683" y="753"/>
                    </a:cubicBezTo>
                    <a:cubicBezTo>
                      <a:pt x="749" y="808"/>
                      <a:pt x="838" y="828"/>
                      <a:pt x="935" y="828"/>
                    </a:cubicBezTo>
                    <a:cubicBezTo>
                      <a:pt x="1110" y="828"/>
                      <a:pt x="1307" y="762"/>
                      <a:pt x="1427" y="722"/>
                    </a:cubicBezTo>
                    <a:cubicBezTo>
                      <a:pt x="1520" y="691"/>
                      <a:pt x="1924" y="473"/>
                      <a:pt x="1738" y="318"/>
                    </a:cubicBezTo>
                    <a:cubicBezTo>
                      <a:pt x="1520" y="132"/>
                      <a:pt x="1241" y="39"/>
                      <a:pt x="962" y="8"/>
                    </a:cubicBezTo>
                    <a:cubicBezTo>
                      <a:pt x="917" y="3"/>
                      <a:pt x="871" y="1"/>
                      <a:pt x="8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4" name="Google Shape;704;p4"/>
              <p:cNvSpPr/>
              <p:nvPr/>
            </p:nvSpPr>
            <p:spPr>
              <a:xfrm rot="-10594719">
                <a:off x="1895778" y="4578886"/>
                <a:ext cx="113837" cy="36159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621" extrusionOk="0">
                    <a:moveTo>
                      <a:pt x="1210" y="1"/>
                    </a:moveTo>
                    <a:cubicBezTo>
                      <a:pt x="807" y="1"/>
                      <a:pt x="1" y="621"/>
                      <a:pt x="745" y="621"/>
                    </a:cubicBezTo>
                    <a:cubicBezTo>
                      <a:pt x="1148" y="621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5" name="Google Shape;705;p4"/>
              <p:cNvSpPr/>
              <p:nvPr/>
            </p:nvSpPr>
            <p:spPr>
              <a:xfrm rot="-10594719">
                <a:off x="1667823" y="4452968"/>
                <a:ext cx="119311" cy="43903"/>
              </a:xfrm>
              <a:custGeom>
                <a:avLst/>
                <a:gdLst/>
                <a:ahLst/>
                <a:cxnLst/>
                <a:rect l="l" t="t" r="r" b="b"/>
                <a:pathLst>
                  <a:path w="2049" h="754" extrusionOk="0">
                    <a:moveTo>
                      <a:pt x="754" y="0"/>
                    </a:moveTo>
                    <a:cubicBezTo>
                      <a:pt x="504" y="0"/>
                      <a:pt x="264" y="123"/>
                      <a:pt x="125" y="346"/>
                    </a:cubicBezTo>
                    <a:cubicBezTo>
                      <a:pt x="1" y="563"/>
                      <a:pt x="218" y="749"/>
                      <a:pt x="435" y="749"/>
                    </a:cubicBezTo>
                    <a:lnTo>
                      <a:pt x="1180" y="749"/>
                    </a:lnTo>
                    <a:cubicBezTo>
                      <a:pt x="1208" y="752"/>
                      <a:pt x="1237" y="754"/>
                      <a:pt x="1265" y="754"/>
                    </a:cubicBezTo>
                    <a:cubicBezTo>
                      <a:pt x="1515" y="754"/>
                      <a:pt x="1757" y="634"/>
                      <a:pt x="1924" y="439"/>
                    </a:cubicBezTo>
                    <a:cubicBezTo>
                      <a:pt x="2048" y="191"/>
                      <a:pt x="1831" y="5"/>
                      <a:pt x="1583" y="5"/>
                    </a:cubicBezTo>
                    <a:lnTo>
                      <a:pt x="839" y="5"/>
                    </a:lnTo>
                    <a:cubicBezTo>
                      <a:pt x="810" y="2"/>
                      <a:pt x="782" y="0"/>
                      <a:pt x="75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6" name="Google Shape;706;p4"/>
              <p:cNvSpPr/>
              <p:nvPr/>
            </p:nvSpPr>
            <p:spPr>
              <a:xfrm rot="-10594719">
                <a:off x="1579763" y="4538236"/>
                <a:ext cx="113896" cy="34412"/>
              </a:xfrm>
              <a:custGeom>
                <a:avLst/>
                <a:gdLst/>
                <a:ahLst/>
                <a:cxnLst/>
                <a:rect l="l" t="t" r="r" b="b"/>
                <a:pathLst>
                  <a:path w="1956" h="591" extrusionOk="0">
                    <a:moveTo>
                      <a:pt x="1211" y="1"/>
                    </a:moveTo>
                    <a:cubicBezTo>
                      <a:pt x="838" y="1"/>
                      <a:pt x="1" y="590"/>
                      <a:pt x="776" y="590"/>
                    </a:cubicBezTo>
                    <a:cubicBezTo>
                      <a:pt x="1149" y="590"/>
                      <a:pt x="1955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7" name="Google Shape;707;p4"/>
              <p:cNvSpPr/>
              <p:nvPr/>
            </p:nvSpPr>
            <p:spPr>
              <a:xfrm rot="-10594719">
                <a:off x="1579808" y="4655738"/>
                <a:ext cx="106675" cy="39652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681" extrusionOk="0">
                    <a:moveTo>
                      <a:pt x="915" y="1"/>
                    </a:moveTo>
                    <a:cubicBezTo>
                      <a:pt x="727" y="1"/>
                      <a:pt x="543" y="49"/>
                      <a:pt x="373" y="155"/>
                    </a:cubicBezTo>
                    <a:cubicBezTo>
                      <a:pt x="249" y="217"/>
                      <a:pt x="1" y="434"/>
                      <a:pt x="280" y="527"/>
                    </a:cubicBezTo>
                    <a:lnTo>
                      <a:pt x="683" y="651"/>
                    </a:lnTo>
                    <a:cubicBezTo>
                      <a:pt x="762" y="671"/>
                      <a:pt x="844" y="681"/>
                      <a:pt x="926" y="681"/>
                    </a:cubicBezTo>
                    <a:cubicBezTo>
                      <a:pt x="1105" y="681"/>
                      <a:pt x="1289" y="633"/>
                      <a:pt x="1459" y="527"/>
                    </a:cubicBezTo>
                    <a:cubicBezTo>
                      <a:pt x="1583" y="465"/>
                      <a:pt x="1831" y="248"/>
                      <a:pt x="1552" y="155"/>
                    </a:cubicBezTo>
                    <a:lnTo>
                      <a:pt x="1180" y="31"/>
                    </a:lnTo>
                    <a:cubicBezTo>
                      <a:pt x="1091" y="11"/>
                      <a:pt x="1003" y="1"/>
                      <a:pt x="9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8" name="Google Shape;708;p4"/>
              <p:cNvSpPr/>
              <p:nvPr/>
            </p:nvSpPr>
            <p:spPr>
              <a:xfrm rot="-10594719">
                <a:off x="1253171" y="4536196"/>
                <a:ext cx="131888" cy="69813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1199" extrusionOk="0">
                    <a:moveTo>
                      <a:pt x="979" y="0"/>
                    </a:moveTo>
                    <a:cubicBezTo>
                      <a:pt x="813" y="0"/>
                      <a:pt x="636" y="53"/>
                      <a:pt x="497" y="92"/>
                    </a:cubicBezTo>
                    <a:cubicBezTo>
                      <a:pt x="403" y="123"/>
                      <a:pt x="0" y="341"/>
                      <a:pt x="186" y="496"/>
                    </a:cubicBezTo>
                    <a:lnTo>
                      <a:pt x="1055" y="1116"/>
                    </a:lnTo>
                    <a:cubicBezTo>
                      <a:pt x="1127" y="1176"/>
                      <a:pt x="1222" y="1199"/>
                      <a:pt x="1323" y="1199"/>
                    </a:cubicBezTo>
                    <a:cubicBezTo>
                      <a:pt x="1482" y="1199"/>
                      <a:pt x="1654" y="1142"/>
                      <a:pt x="1768" y="1085"/>
                    </a:cubicBezTo>
                    <a:cubicBezTo>
                      <a:pt x="1861" y="1054"/>
                      <a:pt x="2265" y="868"/>
                      <a:pt x="2079" y="713"/>
                    </a:cubicBezTo>
                    <a:lnTo>
                      <a:pt x="1241" y="61"/>
                    </a:lnTo>
                    <a:cubicBezTo>
                      <a:pt x="1163" y="17"/>
                      <a:pt x="1073" y="0"/>
                      <a:pt x="9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9" name="Google Shape;709;p4"/>
              <p:cNvSpPr/>
              <p:nvPr/>
            </p:nvSpPr>
            <p:spPr>
              <a:xfrm rot="-10594719">
                <a:off x="1324781" y="4401406"/>
                <a:ext cx="110227" cy="62419"/>
              </a:xfrm>
              <a:custGeom>
                <a:avLst/>
                <a:gdLst/>
                <a:ahLst/>
                <a:cxnLst/>
                <a:rect l="l" t="t" r="r" b="b"/>
                <a:pathLst>
                  <a:path w="1893" h="1072" extrusionOk="0">
                    <a:moveTo>
                      <a:pt x="707" y="1"/>
                    </a:moveTo>
                    <a:cubicBezTo>
                      <a:pt x="508" y="1"/>
                      <a:pt x="317" y="77"/>
                      <a:pt x="187" y="229"/>
                    </a:cubicBezTo>
                    <a:cubicBezTo>
                      <a:pt x="1" y="415"/>
                      <a:pt x="94" y="725"/>
                      <a:pt x="342" y="787"/>
                    </a:cubicBezTo>
                    <a:lnTo>
                      <a:pt x="962" y="1035"/>
                    </a:lnTo>
                    <a:cubicBezTo>
                      <a:pt x="1037" y="1060"/>
                      <a:pt x="1114" y="1072"/>
                      <a:pt x="1190" y="1072"/>
                    </a:cubicBezTo>
                    <a:cubicBezTo>
                      <a:pt x="1399" y="1072"/>
                      <a:pt x="1602" y="986"/>
                      <a:pt x="1738" y="849"/>
                    </a:cubicBezTo>
                    <a:cubicBezTo>
                      <a:pt x="1893" y="663"/>
                      <a:pt x="1831" y="353"/>
                      <a:pt x="1583" y="291"/>
                    </a:cubicBezTo>
                    <a:lnTo>
                      <a:pt x="962" y="43"/>
                    </a:lnTo>
                    <a:cubicBezTo>
                      <a:pt x="879" y="15"/>
                      <a:pt x="792" y="1"/>
                      <a:pt x="70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0" name="Google Shape;710;p4"/>
              <p:cNvSpPr/>
              <p:nvPr/>
            </p:nvSpPr>
            <p:spPr>
              <a:xfrm rot="-10594719">
                <a:off x="1535351" y="4341719"/>
                <a:ext cx="103007" cy="37556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645" extrusionOk="0">
                    <a:moveTo>
                      <a:pt x="925" y="1"/>
                    </a:moveTo>
                    <a:cubicBezTo>
                      <a:pt x="724" y="1"/>
                      <a:pt x="532" y="58"/>
                      <a:pt x="373" y="149"/>
                    </a:cubicBezTo>
                    <a:cubicBezTo>
                      <a:pt x="249" y="211"/>
                      <a:pt x="1" y="428"/>
                      <a:pt x="249" y="490"/>
                    </a:cubicBezTo>
                    <a:lnTo>
                      <a:pt x="652" y="614"/>
                    </a:lnTo>
                    <a:cubicBezTo>
                      <a:pt x="731" y="634"/>
                      <a:pt x="812" y="644"/>
                      <a:pt x="895" y="644"/>
                    </a:cubicBezTo>
                    <a:cubicBezTo>
                      <a:pt x="1074" y="644"/>
                      <a:pt x="1258" y="596"/>
                      <a:pt x="1428" y="490"/>
                    </a:cubicBezTo>
                    <a:cubicBezTo>
                      <a:pt x="1521" y="428"/>
                      <a:pt x="1769" y="242"/>
                      <a:pt x="1521" y="149"/>
                    </a:cubicBezTo>
                    <a:lnTo>
                      <a:pt x="1148" y="25"/>
                    </a:lnTo>
                    <a:cubicBezTo>
                      <a:pt x="1074" y="8"/>
                      <a:pt x="999" y="1"/>
                      <a:pt x="9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1" name="Google Shape;711;p4"/>
              <p:cNvSpPr/>
              <p:nvPr/>
            </p:nvSpPr>
            <p:spPr>
              <a:xfrm rot="-10594719">
                <a:off x="1118834" y="4308400"/>
                <a:ext cx="117506" cy="54616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938" extrusionOk="0">
                    <a:moveTo>
                      <a:pt x="1418" y="1"/>
                    </a:moveTo>
                    <a:cubicBezTo>
                      <a:pt x="1366" y="1"/>
                      <a:pt x="1316" y="5"/>
                      <a:pt x="1273" y="11"/>
                    </a:cubicBezTo>
                    <a:lnTo>
                      <a:pt x="528" y="135"/>
                    </a:lnTo>
                    <a:cubicBezTo>
                      <a:pt x="311" y="197"/>
                      <a:pt x="1" y="445"/>
                      <a:pt x="63" y="693"/>
                    </a:cubicBezTo>
                    <a:cubicBezTo>
                      <a:pt x="130" y="872"/>
                      <a:pt x="341" y="938"/>
                      <a:pt x="535" y="938"/>
                    </a:cubicBezTo>
                    <a:cubicBezTo>
                      <a:pt x="611" y="938"/>
                      <a:pt x="684" y="928"/>
                      <a:pt x="745" y="910"/>
                    </a:cubicBezTo>
                    <a:lnTo>
                      <a:pt x="1490" y="786"/>
                    </a:lnTo>
                    <a:cubicBezTo>
                      <a:pt x="1707" y="755"/>
                      <a:pt x="2017" y="507"/>
                      <a:pt x="1955" y="259"/>
                    </a:cubicBezTo>
                    <a:cubicBezTo>
                      <a:pt x="1881" y="60"/>
                      <a:pt x="1628" y="1"/>
                      <a:pt x="14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2" name="Google Shape;712;p4"/>
              <p:cNvSpPr/>
              <p:nvPr/>
            </p:nvSpPr>
            <p:spPr>
              <a:xfrm rot="-10594719">
                <a:off x="780859" y="4335661"/>
                <a:ext cx="95786" cy="48037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25" extrusionOk="0">
                    <a:moveTo>
                      <a:pt x="1144" y="0"/>
                    </a:moveTo>
                    <a:cubicBezTo>
                      <a:pt x="983" y="0"/>
                      <a:pt x="816" y="51"/>
                      <a:pt x="714" y="102"/>
                    </a:cubicBezTo>
                    <a:lnTo>
                      <a:pt x="466" y="226"/>
                    </a:lnTo>
                    <a:cubicBezTo>
                      <a:pt x="311" y="289"/>
                      <a:pt x="1" y="506"/>
                      <a:pt x="187" y="692"/>
                    </a:cubicBezTo>
                    <a:cubicBezTo>
                      <a:pt x="257" y="790"/>
                      <a:pt x="378" y="825"/>
                      <a:pt x="507" y="825"/>
                    </a:cubicBezTo>
                    <a:cubicBezTo>
                      <a:pt x="662" y="825"/>
                      <a:pt x="829" y="774"/>
                      <a:pt x="931" y="723"/>
                    </a:cubicBezTo>
                    <a:lnTo>
                      <a:pt x="1180" y="599"/>
                    </a:lnTo>
                    <a:cubicBezTo>
                      <a:pt x="1335" y="537"/>
                      <a:pt x="1645" y="320"/>
                      <a:pt x="1490" y="133"/>
                    </a:cubicBezTo>
                    <a:cubicBezTo>
                      <a:pt x="1406" y="35"/>
                      <a:pt x="1277" y="0"/>
                      <a:pt x="114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3" name="Google Shape;713;p4"/>
              <p:cNvSpPr/>
              <p:nvPr/>
            </p:nvSpPr>
            <p:spPr>
              <a:xfrm rot="-10594719">
                <a:off x="896926" y="4426275"/>
                <a:ext cx="104812" cy="39303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675" extrusionOk="0">
                    <a:moveTo>
                      <a:pt x="1130" y="0"/>
                    </a:moveTo>
                    <a:cubicBezTo>
                      <a:pt x="769" y="0"/>
                      <a:pt x="422" y="122"/>
                      <a:pt x="124" y="328"/>
                    </a:cubicBezTo>
                    <a:cubicBezTo>
                      <a:pt x="62" y="390"/>
                      <a:pt x="0" y="452"/>
                      <a:pt x="0" y="545"/>
                    </a:cubicBezTo>
                    <a:cubicBezTo>
                      <a:pt x="31" y="638"/>
                      <a:pt x="155" y="669"/>
                      <a:pt x="218" y="669"/>
                    </a:cubicBezTo>
                    <a:cubicBezTo>
                      <a:pt x="254" y="673"/>
                      <a:pt x="290" y="675"/>
                      <a:pt x="326" y="675"/>
                    </a:cubicBezTo>
                    <a:cubicBezTo>
                      <a:pt x="508" y="675"/>
                      <a:pt x="686" y="625"/>
                      <a:pt x="844" y="543"/>
                    </a:cubicBezTo>
                    <a:lnTo>
                      <a:pt x="844" y="543"/>
                    </a:lnTo>
                    <a:cubicBezTo>
                      <a:pt x="857" y="544"/>
                      <a:pt x="871" y="544"/>
                      <a:pt x="884" y="544"/>
                    </a:cubicBezTo>
                    <a:cubicBezTo>
                      <a:pt x="1071" y="544"/>
                      <a:pt x="1248" y="496"/>
                      <a:pt x="1396" y="390"/>
                    </a:cubicBezTo>
                    <a:cubicBezTo>
                      <a:pt x="1520" y="359"/>
                      <a:pt x="1800" y="111"/>
                      <a:pt x="1520" y="49"/>
                    </a:cubicBezTo>
                    <a:cubicBezTo>
                      <a:pt x="1390" y="16"/>
                      <a:pt x="1259" y="0"/>
                      <a:pt x="113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4" name="Google Shape;714;p4"/>
              <p:cNvSpPr/>
              <p:nvPr/>
            </p:nvSpPr>
            <p:spPr>
              <a:xfrm rot="-10594719">
                <a:off x="1035410" y="4484473"/>
                <a:ext cx="146329" cy="74355"/>
              </a:xfrm>
              <a:custGeom>
                <a:avLst/>
                <a:gdLst/>
                <a:ahLst/>
                <a:cxnLst/>
                <a:rect l="l" t="t" r="r" b="b"/>
                <a:pathLst>
                  <a:path w="2513" h="1277" extrusionOk="0">
                    <a:moveTo>
                      <a:pt x="1964" y="0"/>
                    </a:moveTo>
                    <a:cubicBezTo>
                      <a:pt x="1894" y="0"/>
                      <a:pt x="1826" y="10"/>
                      <a:pt x="1769" y="27"/>
                    </a:cubicBezTo>
                    <a:lnTo>
                      <a:pt x="528" y="430"/>
                    </a:lnTo>
                    <a:cubicBezTo>
                      <a:pt x="280" y="492"/>
                      <a:pt x="0" y="709"/>
                      <a:pt x="62" y="988"/>
                    </a:cubicBezTo>
                    <a:cubicBezTo>
                      <a:pt x="129" y="1188"/>
                      <a:pt x="339" y="1277"/>
                      <a:pt x="532" y="1277"/>
                    </a:cubicBezTo>
                    <a:cubicBezTo>
                      <a:pt x="609" y="1277"/>
                      <a:pt x="683" y="1263"/>
                      <a:pt x="745" y="1236"/>
                    </a:cubicBezTo>
                    <a:lnTo>
                      <a:pt x="1986" y="864"/>
                    </a:lnTo>
                    <a:cubicBezTo>
                      <a:pt x="2203" y="771"/>
                      <a:pt x="2513" y="585"/>
                      <a:pt x="2420" y="306"/>
                    </a:cubicBezTo>
                    <a:cubicBezTo>
                      <a:pt x="2374" y="77"/>
                      <a:pt x="2160" y="0"/>
                      <a:pt x="196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5" name="Google Shape;715;p4"/>
              <p:cNvSpPr/>
              <p:nvPr/>
            </p:nvSpPr>
            <p:spPr>
              <a:xfrm rot="-10594719">
                <a:off x="1152901" y="4685992"/>
                <a:ext cx="99397" cy="36450"/>
              </a:xfrm>
              <a:custGeom>
                <a:avLst/>
                <a:gdLst/>
                <a:ahLst/>
                <a:cxnLst/>
                <a:rect l="l" t="t" r="r" b="b"/>
                <a:pathLst>
                  <a:path w="1707" h="626" extrusionOk="0">
                    <a:moveTo>
                      <a:pt x="785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25"/>
                      <a:pt x="435" y="625"/>
                    </a:cubicBezTo>
                    <a:lnTo>
                      <a:pt x="838" y="625"/>
                    </a:lnTo>
                    <a:cubicBezTo>
                      <a:pt x="1117" y="625"/>
                      <a:pt x="1365" y="532"/>
                      <a:pt x="1583" y="315"/>
                    </a:cubicBezTo>
                    <a:cubicBezTo>
                      <a:pt x="1707" y="98"/>
                      <a:pt x="1458" y="5"/>
                      <a:pt x="1272" y="5"/>
                    </a:cubicBezTo>
                    <a:lnTo>
                      <a:pt x="869" y="5"/>
                    </a:lnTo>
                    <a:cubicBezTo>
                      <a:pt x="841" y="2"/>
                      <a:pt x="812" y="0"/>
                      <a:pt x="7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6" name="Google Shape;716;p4"/>
              <p:cNvSpPr/>
              <p:nvPr/>
            </p:nvSpPr>
            <p:spPr>
              <a:xfrm rot="-10594719">
                <a:off x="1100228" y="4854235"/>
                <a:ext cx="153608" cy="70337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1208" extrusionOk="0">
                    <a:moveTo>
                      <a:pt x="729" y="0"/>
                    </a:moveTo>
                    <a:cubicBezTo>
                      <a:pt x="520" y="0"/>
                      <a:pt x="320" y="76"/>
                      <a:pt x="156" y="240"/>
                    </a:cubicBezTo>
                    <a:cubicBezTo>
                      <a:pt x="0" y="426"/>
                      <a:pt x="62" y="736"/>
                      <a:pt x="311" y="798"/>
                    </a:cubicBezTo>
                    <a:lnTo>
                      <a:pt x="1675" y="1171"/>
                    </a:lnTo>
                    <a:cubicBezTo>
                      <a:pt x="1750" y="1195"/>
                      <a:pt x="1827" y="1207"/>
                      <a:pt x="1904" y="1207"/>
                    </a:cubicBezTo>
                    <a:cubicBezTo>
                      <a:pt x="2112" y="1207"/>
                      <a:pt x="2315" y="1121"/>
                      <a:pt x="2451" y="984"/>
                    </a:cubicBezTo>
                    <a:cubicBezTo>
                      <a:pt x="2637" y="798"/>
                      <a:pt x="2544" y="488"/>
                      <a:pt x="2296" y="426"/>
                    </a:cubicBezTo>
                    <a:lnTo>
                      <a:pt x="931" y="23"/>
                    </a:lnTo>
                    <a:cubicBezTo>
                      <a:pt x="863" y="8"/>
                      <a:pt x="796" y="0"/>
                      <a:pt x="72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7" name="Google Shape;717;p4"/>
              <p:cNvSpPr/>
              <p:nvPr/>
            </p:nvSpPr>
            <p:spPr>
              <a:xfrm rot="-10594719">
                <a:off x="909141" y="4699932"/>
                <a:ext cx="84956" cy="50657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870" extrusionOk="0">
                    <a:moveTo>
                      <a:pt x="652" y="1"/>
                    </a:moveTo>
                    <a:cubicBezTo>
                      <a:pt x="342" y="1"/>
                      <a:pt x="93" y="187"/>
                      <a:pt x="31" y="466"/>
                    </a:cubicBezTo>
                    <a:cubicBezTo>
                      <a:pt x="0" y="745"/>
                      <a:pt x="310" y="838"/>
                      <a:pt x="559" y="838"/>
                    </a:cubicBezTo>
                    <a:lnTo>
                      <a:pt x="559" y="869"/>
                    </a:lnTo>
                    <a:lnTo>
                      <a:pt x="807" y="869"/>
                    </a:lnTo>
                    <a:cubicBezTo>
                      <a:pt x="1055" y="869"/>
                      <a:pt x="1396" y="652"/>
                      <a:pt x="1427" y="404"/>
                    </a:cubicBezTo>
                    <a:cubicBezTo>
                      <a:pt x="1458" y="125"/>
                      <a:pt x="1148" y="1"/>
                      <a:pt x="9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8" name="Google Shape;718;p4"/>
              <p:cNvSpPr/>
              <p:nvPr/>
            </p:nvSpPr>
            <p:spPr>
              <a:xfrm rot="-10594719">
                <a:off x="661505" y="4790849"/>
                <a:ext cx="119253" cy="43961"/>
              </a:xfrm>
              <a:custGeom>
                <a:avLst/>
                <a:gdLst/>
                <a:ahLst/>
                <a:cxnLst/>
                <a:rect l="l" t="t" r="r" b="b"/>
                <a:pathLst>
                  <a:path w="2048" h="755" extrusionOk="0">
                    <a:moveTo>
                      <a:pt x="775" y="1"/>
                    </a:moveTo>
                    <a:cubicBezTo>
                      <a:pt x="503" y="1"/>
                      <a:pt x="264" y="121"/>
                      <a:pt x="125" y="316"/>
                    </a:cubicBezTo>
                    <a:cubicBezTo>
                      <a:pt x="1" y="564"/>
                      <a:pt x="218" y="750"/>
                      <a:pt x="435" y="750"/>
                    </a:cubicBezTo>
                    <a:lnTo>
                      <a:pt x="1210" y="750"/>
                    </a:lnTo>
                    <a:cubicBezTo>
                      <a:pt x="1238" y="753"/>
                      <a:pt x="1267" y="755"/>
                      <a:pt x="1295" y="755"/>
                    </a:cubicBezTo>
                    <a:cubicBezTo>
                      <a:pt x="1545" y="755"/>
                      <a:pt x="1784" y="632"/>
                      <a:pt x="1924" y="409"/>
                    </a:cubicBezTo>
                    <a:cubicBezTo>
                      <a:pt x="2048" y="192"/>
                      <a:pt x="1831" y="6"/>
                      <a:pt x="1614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9" name="Google Shape;719;p4"/>
              <p:cNvSpPr/>
              <p:nvPr/>
            </p:nvSpPr>
            <p:spPr>
              <a:xfrm rot="-10594719">
                <a:off x="716042" y="4640466"/>
                <a:ext cx="115642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59" extrusionOk="0">
                    <a:moveTo>
                      <a:pt x="1210" y="0"/>
                    </a:moveTo>
                    <a:cubicBezTo>
                      <a:pt x="838" y="0"/>
                      <a:pt x="0" y="559"/>
                      <a:pt x="776" y="559"/>
                    </a:cubicBezTo>
                    <a:cubicBezTo>
                      <a:pt x="1148" y="559"/>
                      <a:pt x="1985" y="0"/>
                      <a:pt x="121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0" name="Google Shape;720;p4"/>
              <p:cNvSpPr/>
              <p:nvPr/>
            </p:nvSpPr>
            <p:spPr>
              <a:xfrm rot="-10594719">
                <a:off x="596313" y="4488004"/>
                <a:ext cx="97591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76" h="777" extrusionOk="0">
                    <a:moveTo>
                      <a:pt x="652" y="1"/>
                    </a:moveTo>
                    <a:cubicBezTo>
                      <a:pt x="404" y="1"/>
                      <a:pt x="63" y="187"/>
                      <a:pt x="32" y="435"/>
                    </a:cubicBezTo>
                    <a:cubicBezTo>
                      <a:pt x="1" y="683"/>
                      <a:pt x="342" y="776"/>
                      <a:pt x="528" y="776"/>
                    </a:cubicBezTo>
                    <a:lnTo>
                      <a:pt x="1024" y="776"/>
                    </a:lnTo>
                    <a:cubicBezTo>
                      <a:pt x="1272" y="776"/>
                      <a:pt x="1614" y="590"/>
                      <a:pt x="1645" y="342"/>
                    </a:cubicBezTo>
                    <a:cubicBezTo>
                      <a:pt x="1676" y="63"/>
                      <a:pt x="1365" y="1"/>
                      <a:pt x="1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1" name="Google Shape;721;p4"/>
              <p:cNvSpPr/>
              <p:nvPr/>
            </p:nvSpPr>
            <p:spPr>
              <a:xfrm rot="-10594719">
                <a:off x="411673" y="4405110"/>
                <a:ext cx="113837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59" extrusionOk="0">
                    <a:moveTo>
                      <a:pt x="1210" y="1"/>
                    </a:moveTo>
                    <a:cubicBezTo>
                      <a:pt x="807" y="1"/>
                      <a:pt x="0" y="559"/>
                      <a:pt x="745" y="559"/>
                    </a:cubicBezTo>
                    <a:cubicBezTo>
                      <a:pt x="1148" y="559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2" name="Google Shape;722;p4"/>
              <p:cNvSpPr/>
              <p:nvPr/>
            </p:nvSpPr>
            <p:spPr>
              <a:xfrm rot="-10594719">
                <a:off x="260348" y="4417234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869" y="0"/>
                    </a:moveTo>
                    <a:cubicBezTo>
                      <a:pt x="248" y="0"/>
                      <a:pt x="0" y="776"/>
                      <a:pt x="776" y="776"/>
                    </a:cubicBezTo>
                    <a:cubicBezTo>
                      <a:pt x="1396" y="776"/>
                      <a:pt x="1644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3" name="Google Shape;723;p4"/>
              <p:cNvSpPr/>
              <p:nvPr/>
            </p:nvSpPr>
            <p:spPr>
              <a:xfrm rot="-10594719">
                <a:off x="298549" y="4538806"/>
                <a:ext cx="92176" cy="38255"/>
              </a:xfrm>
              <a:custGeom>
                <a:avLst/>
                <a:gdLst/>
                <a:ahLst/>
                <a:cxnLst/>
                <a:rect l="l" t="t" r="r" b="b"/>
                <a:pathLst>
                  <a:path w="1583" h="657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56"/>
                      <a:pt x="466" y="656"/>
                    </a:cubicBezTo>
                    <a:lnTo>
                      <a:pt x="714" y="656"/>
                    </a:lnTo>
                    <a:cubicBezTo>
                      <a:pt x="993" y="656"/>
                      <a:pt x="1242" y="532"/>
                      <a:pt x="1459" y="346"/>
                    </a:cubicBezTo>
                    <a:cubicBezTo>
                      <a:pt x="1583" y="98"/>
                      <a:pt x="1335" y="5"/>
                      <a:pt x="1149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4" name="Google Shape;724;p4"/>
              <p:cNvSpPr/>
              <p:nvPr/>
            </p:nvSpPr>
            <p:spPr>
              <a:xfrm rot="-10594719">
                <a:off x="400126" y="4620999"/>
                <a:ext cx="95786" cy="46989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07" extrusionOk="0">
                    <a:moveTo>
                      <a:pt x="869" y="0"/>
                    </a:moveTo>
                    <a:cubicBezTo>
                      <a:pt x="249" y="0"/>
                      <a:pt x="1" y="807"/>
                      <a:pt x="776" y="807"/>
                    </a:cubicBezTo>
                    <a:cubicBezTo>
                      <a:pt x="1397" y="807"/>
                      <a:pt x="1645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5" name="Google Shape;725;p4"/>
              <p:cNvSpPr/>
              <p:nvPr/>
            </p:nvSpPr>
            <p:spPr>
              <a:xfrm rot="-10594719">
                <a:off x="569542" y="4609361"/>
                <a:ext cx="93981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559" extrusionOk="0">
                    <a:moveTo>
                      <a:pt x="900" y="0"/>
                    </a:moveTo>
                    <a:cubicBezTo>
                      <a:pt x="652" y="0"/>
                      <a:pt x="373" y="94"/>
                      <a:pt x="187" y="280"/>
                    </a:cubicBezTo>
                    <a:cubicBezTo>
                      <a:pt x="1" y="497"/>
                      <a:pt x="311" y="559"/>
                      <a:pt x="466" y="559"/>
                    </a:cubicBezTo>
                    <a:lnTo>
                      <a:pt x="714" y="559"/>
                    </a:lnTo>
                    <a:cubicBezTo>
                      <a:pt x="994" y="559"/>
                      <a:pt x="1242" y="466"/>
                      <a:pt x="1459" y="280"/>
                    </a:cubicBezTo>
                    <a:cubicBezTo>
                      <a:pt x="1614" y="63"/>
                      <a:pt x="1304" y="0"/>
                      <a:pt x="114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6" name="Google Shape;726;p4"/>
              <p:cNvSpPr/>
              <p:nvPr/>
            </p:nvSpPr>
            <p:spPr>
              <a:xfrm rot="-10594719">
                <a:off x="262558" y="4750610"/>
                <a:ext cx="176259" cy="32781"/>
              </a:xfrm>
              <a:custGeom>
                <a:avLst/>
                <a:gdLst/>
                <a:ahLst/>
                <a:cxnLst/>
                <a:rect l="l" t="t" r="r" b="b"/>
                <a:pathLst>
                  <a:path w="3027" h="563" extrusionOk="0">
                    <a:moveTo>
                      <a:pt x="2121" y="1"/>
                    </a:moveTo>
                    <a:cubicBezTo>
                      <a:pt x="1644" y="1"/>
                      <a:pt x="1156" y="49"/>
                      <a:pt x="669" y="155"/>
                    </a:cubicBezTo>
                    <a:cubicBezTo>
                      <a:pt x="545" y="186"/>
                      <a:pt x="48" y="248"/>
                      <a:pt x="17" y="434"/>
                    </a:cubicBezTo>
                    <a:cubicBezTo>
                      <a:pt x="1" y="534"/>
                      <a:pt x="109" y="562"/>
                      <a:pt x="223" y="562"/>
                    </a:cubicBezTo>
                    <a:cubicBezTo>
                      <a:pt x="321" y="562"/>
                      <a:pt x="423" y="541"/>
                      <a:pt x="451" y="527"/>
                    </a:cubicBezTo>
                    <a:lnTo>
                      <a:pt x="482" y="527"/>
                    </a:lnTo>
                    <a:cubicBezTo>
                      <a:pt x="763" y="467"/>
                      <a:pt x="1069" y="433"/>
                      <a:pt x="1376" y="433"/>
                    </a:cubicBezTo>
                    <a:cubicBezTo>
                      <a:pt x="1545" y="433"/>
                      <a:pt x="1714" y="443"/>
                      <a:pt x="1878" y="465"/>
                    </a:cubicBezTo>
                    <a:cubicBezTo>
                      <a:pt x="1921" y="470"/>
                      <a:pt x="1964" y="473"/>
                      <a:pt x="2009" y="473"/>
                    </a:cubicBezTo>
                    <a:cubicBezTo>
                      <a:pt x="2221" y="473"/>
                      <a:pt x="2448" y="413"/>
                      <a:pt x="2654" y="310"/>
                    </a:cubicBezTo>
                    <a:cubicBezTo>
                      <a:pt x="2716" y="279"/>
                      <a:pt x="3026" y="62"/>
                      <a:pt x="2778" y="31"/>
                    </a:cubicBezTo>
                    <a:cubicBezTo>
                      <a:pt x="2562" y="11"/>
                      <a:pt x="2343" y="1"/>
                      <a:pt x="212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7" name="Google Shape;727;p4"/>
              <p:cNvSpPr/>
              <p:nvPr/>
            </p:nvSpPr>
            <p:spPr>
              <a:xfrm rot="-10594719">
                <a:off x="61020" y="4723690"/>
                <a:ext cx="93981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08" extrusionOk="0">
                    <a:moveTo>
                      <a:pt x="869" y="1"/>
                    </a:moveTo>
                    <a:cubicBezTo>
                      <a:pt x="217" y="1"/>
                      <a:pt x="0" y="807"/>
                      <a:pt x="745" y="807"/>
                    </a:cubicBezTo>
                    <a:cubicBezTo>
                      <a:pt x="1396" y="807"/>
                      <a:pt x="1613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8" name="Google Shape;728;p4"/>
              <p:cNvSpPr/>
              <p:nvPr/>
            </p:nvSpPr>
            <p:spPr>
              <a:xfrm rot="-10594719">
                <a:off x="-30399" y="4853917"/>
                <a:ext cx="124260" cy="31792"/>
              </a:xfrm>
              <a:custGeom>
                <a:avLst/>
                <a:gdLst/>
                <a:ahLst/>
                <a:cxnLst/>
                <a:rect l="l" t="t" r="r" b="b"/>
                <a:pathLst>
                  <a:path w="2134" h="546" extrusionOk="0">
                    <a:moveTo>
                      <a:pt x="1850" y="1"/>
                    </a:moveTo>
                    <a:cubicBezTo>
                      <a:pt x="1808" y="1"/>
                      <a:pt x="1769" y="3"/>
                      <a:pt x="1746" y="3"/>
                    </a:cubicBezTo>
                    <a:lnTo>
                      <a:pt x="877" y="127"/>
                    </a:lnTo>
                    <a:cubicBezTo>
                      <a:pt x="598" y="127"/>
                      <a:pt x="350" y="220"/>
                      <a:pt x="133" y="375"/>
                    </a:cubicBezTo>
                    <a:cubicBezTo>
                      <a:pt x="1" y="507"/>
                      <a:pt x="134" y="545"/>
                      <a:pt x="256" y="545"/>
                    </a:cubicBezTo>
                    <a:cubicBezTo>
                      <a:pt x="306" y="545"/>
                      <a:pt x="354" y="539"/>
                      <a:pt x="381" y="530"/>
                    </a:cubicBezTo>
                    <a:lnTo>
                      <a:pt x="1250" y="406"/>
                    </a:lnTo>
                    <a:cubicBezTo>
                      <a:pt x="1529" y="406"/>
                      <a:pt x="1777" y="313"/>
                      <a:pt x="1994" y="158"/>
                    </a:cubicBezTo>
                    <a:cubicBezTo>
                      <a:pt x="2134" y="18"/>
                      <a:pt x="1977" y="1"/>
                      <a:pt x="185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9" name="Google Shape;729;p4"/>
              <p:cNvSpPr/>
              <p:nvPr/>
            </p:nvSpPr>
            <p:spPr>
              <a:xfrm rot="-10594719">
                <a:off x="111684" y="4611706"/>
                <a:ext cx="130083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234" h="533" extrusionOk="0">
                    <a:moveTo>
                      <a:pt x="900" y="0"/>
                    </a:moveTo>
                    <a:cubicBezTo>
                      <a:pt x="621" y="0"/>
                      <a:pt x="373" y="93"/>
                      <a:pt x="155" y="279"/>
                    </a:cubicBezTo>
                    <a:cubicBezTo>
                      <a:pt x="0" y="496"/>
                      <a:pt x="311" y="528"/>
                      <a:pt x="435" y="528"/>
                    </a:cubicBezTo>
                    <a:lnTo>
                      <a:pt x="1303" y="528"/>
                    </a:lnTo>
                    <a:cubicBezTo>
                      <a:pt x="1332" y="531"/>
                      <a:pt x="1361" y="532"/>
                      <a:pt x="1390" y="532"/>
                    </a:cubicBezTo>
                    <a:cubicBezTo>
                      <a:pt x="1639" y="532"/>
                      <a:pt x="1881" y="415"/>
                      <a:pt x="2048" y="248"/>
                    </a:cubicBezTo>
                    <a:cubicBezTo>
                      <a:pt x="2234" y="62"/>
                      <a:pt x="1924" y="0"/>
                      <a:pt x="17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0" name="Google Shape;730;p4"/>
              <p:cNvSpPr/>
              <p:nvPr/>
            </p:nvSpPr>
            <p:spPr>
              <a:xfrm rot="-10594719">
                <a:off x="86956" y="4479838"/>
                <a:ext cx="115701" cy="30743"/>
              </a:xfrm>
              <a:custGeom>
                <a:avLst/>
                <a:gdLst/>
                <a:ahLst/>
                <a:cxnLst/>
                <a:rect l="l" t="t" r="r" b="b"/>
                <a:pathLst>
                  <a:path w="1987" h="528" extrusionOk="0">
                    <a:moveTo>
                      <a:pt x="1211" y="1"/>
                    </a:moveTo>
                    <a:cubicBezTo>
                      <a:pt x="869" y="1"/>
                      <a:pt x="1" y="528"/>
                      <a:pt x="745" y="528"/>
                    </a:cubicBezTo>
                    <a:cubicBezTo>
                      <a:pt x="1118" y="528"/>
                      <a:pt x="1986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1" name="Google Shape;731;p4"/>
              <p:cNvSpPr/>
              <p:nvPr/>
            </p:nvSpPr>
            <p:spPr>
              <a:xfrm rot="-10594719">
                <a:off x="62376" y="4370819"/>
                <a:ext cx="90371" cy="41923"/>
              </a:xfrm>
              <a:custGeom>
                <a:avLst/>
                <a:gdLst/>
                <a:ahLst/>
                <a:cxnLst/>
                <a:rect l="l" t="t" r="r" b="b"/>
                <a:pathLst>
                  <a:path w="1552" h="720" extrusionOk="0">
                    <a:moveTo>
                      <a:pt x="776" y="1"/>
                    </a:moveTo>
                    <a:cubicBezTo>
                      <a:pt x="509" y="1"/>
                      <a:pt x="292" y="121"/>
                      <a:pt x="125" y="316"/>
                    </a:cubicBezTo>
                    <a:cubicBezTo>
                      <a:pt x="0" y="564"/>
                      <a:pt x="218" y="719"/>
                      <a:pt x="435" y="719"/>
                    </a:cubicBezTo>
                    <a:lnTo>
                      <a:pt x="683" y="719"/>
                    </a:lnTo>
                    <a:cubicBezTo>
                      <a:pt x="962" y="719"/>
                      <a:pt x="1241" y="626"/>
                      <a:pt x="1427" y="378"/>
                    </a:cubicBezTo>
                    <a:cubicBezTo>
                      <a:pt x="1551" y="161"/>
                      <a:pt x="1303" y="6"/>
                      <a:pt x="1117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2" name="Google Shape;732;p4"/>
              <p:cNvSpPr/>
              <p:nvPr/>
            </p:nvSpPr>
            <p:spPr>
              <a:xfrm rot="-10594719">
                <a:off x="-212795" y="4459478"/>
                <a:ext cx="93981" cy="50599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69" extrusionOk="0">
                    <a:moveTo>
                      <a:pt x="869" y="0"/>
                    </a:moveTo>
                    <a:cubicBezTo>
                      <a:pt x="217" y="0"/>
                      <a:pt x="0" y="869"/>
                      <a:pt x="776" y="869"/>
                    </a:cubicBezTo>
                    <a:cubicBezTo>
                      <a:pt x="1427" y="869"/>
                      <a:pt x="1613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3" name="Google Shape;733;p4"/>
              <p:cNvSpPr/>
              <p:nvPr/>
            </p:nvSpPr>
            <p:spPr>
              <a:xfrm rot="-10594719">
                <a:off x="-145853" y="4541382"/>
                <a:ext cx="112032" cy="6958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195" extrusionOk="0">
                    <a:moveTo>
                      <a:pt x="1447" y="1"/>
                    </a:moveTo>
                    <a:cubicBezTo>
                      <a:pt x="1214" y="1"/>
                      <a:pt x="989" y="70"/>
                      <a:pt x="807" y="225"/>
                    </a:cubicBezTo>
                    <a:lnTo>
                      <a:pt x="186" y="722"/>
                    </a:lnTo>
                    <a:cubicBezTo>
                      <a:pt x="0" y="877"/>
                      <a:pt x="93" y="1125"/>
                      <a:pt x="311" y="1187"/>
                    </a:cubicBezTo>
                    <a:cubicBezTo>
                      <a:pt x="356" y="1192"/>
                      <a:pt x="402" y="1195"/>
                      <a:pt x="448" y="1195"/>
                    </a:cubicBezTo>
                    <a:cubicBezTo>
                      <a:pt x="688" y="1195"/>
                      <a:pt x="935" y="1126"/>
                      <a:pt x="1117" y="970"/>
                    </a:cubicBezTo>
                    <a:lnTo>
                      <a:pt x="1086" y="970"/>
                    </a:lnTo>
                    <a:lnTo>
                      <a:pt x="1706" y="474"/>
                    </a:lnTo>
                    <a:cubicBezTo>
                      <a:pt x="1924" y="319"/>
                      <a:pt x="1799" y="70"/>
                      <a:pt x="1582" y="8"/>
                    </a:cubicBezTo>
                    <a:cubicBezTo>
                      <a:pt x="1537" y="3"/>
                      <a:pt x="1492" y="1"/>
                      <a:pt x="14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4" name="Google Shape;734;p4"/>
              <p:cNvSpPr/>
              <p:nvPr/>
            </p:nvSpPr>
            <p:spPr>
              <a:xfrm rot="-10594719">
                <a:off x="-117570" y="4693484"/>
                <a:ext cx="106617" cy="28938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497" extrusionOk="0">
                    <a:moveTo>
                      <a:pt x="1272" y="0"/>
                    </a:moveTo>
                    <a:cubicBezTo>
                      <a:pt x="1024" y="0"/>
                      <a:pt x="0" y="496"/>
                      <a:pt x="527" y="496"/>
                    </a:cubicBezTo>
                    <a:cubicBezTo>
                      <a:pt x="807" y="496"/>
                      <a:pt x="1830" y="0"/>
                      <a:pt x="12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5" name="Google Shape;735;p4"/>
              <p:cNvSpPr/>
              <p:nvPr/>
            </p:nvSpPr>
            <p:spPr>
              <a:xfrm rot="-10594719">
                <a:off x="-219900" y="4883379"/>
                <a:ext cx="128336" cy="46406"/>
              </a:xfrm>
              <a:custGeom>
                <a:avLst/>
                <a:gdLst/>
                <a:ahLst/>
                <a:cxnLst/>
                <a:rect l="l" t="t" r="r" b="b"/>
                <a:pathLst>
                  <a:path w="2204" h="797" extrusionOk="0">
                    <a:moveTo>
                      <a:pt x="1893" y="0"/>
                    </a:moveTo>
                    <a:cubicBezTo>
                      <a:pt x="1750" y="0"/>
                      <a:pt x="1587" y="34"/>
                      <a:pt x="1521" y="51"/>
                    </a:cubicBezTo>
                    <a:lnTo>
                      <a:pt x="528" y="299"/>
                    </a:lnTo>
                    <a:cubicBezTo>
                      <a:pt x="404" y="361"/>
                      <a:pt x="1" y="485"/>
                      <a:pt x="32" y="671"/>
                    </a:cubicBezTo>
                    <a:cubicBezTo>
                      <a:pt x="46" y="768"/>
                      <a:pt x="151" y="797"/>
                      <a:pt x="272" y="797"/>
                    </a:cubicBezTo>
                    <a:cubicBezTo>
                      <a:pt x="423" y="797"/>
                      <a:pt x="600" y="751"/>
                      <a:pt x="652" y="733"/>
                    </a:cubicBezTo>
                    <a:lnTo>
                      <a:pt x="1645" y="485"/>
                    </a:lnTo>
                    <a:cubicBezTo>
                      <a:pt x="1769" y="454"/>
                      <a:pt x="2203" y="330"/>
                      <a:pt x="2141" y="113"/>
                    </a:cubicBezTo>
                    <a:cubicBezTo>
                      <a:pt x="2127" y="26"/>
                      <a:pt x="2018" y="0"/>
                      <a:pt x="18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6" name="Google Shape;736;p4"/>
              <p:cNvSpPr/>
              <p:nvPr/>
            </p:nvSpPr>
            <p:spPr>
              <a:xfrm rot="-10594719">
                <a:off x="-435485" y="4915741"/>
                <a:ext cx="135557" cy="51705"/>
              </a:xfrm>
              <a:custGeom>
                <a:avLst/>
                <a:gdLst/>
                <a:ahLst/>
                <a:cxnLst/>
                <a:rect l="l" t="t" r="r" b="b"/>
                <a:pathLst>
                  <a:path w="2328" h="888" extrusionOk="0">
                    <a:moveTo>
                      <a:pt x="743" y="1"/>
                    </a:moveTo>
                    <a:cubicBezTo>
                      <a:pt x="508" y="1"/>
                      <a:pt x="283" y="140"/>
                      <a:pt x="125" y="325"/>
                    </a:cubicBezTo>
                    <a:cubicBezTo>
                      <a:pt x="1" y="573"/>
                      <a:pt x="249" y="728"/>
                      <a:pt x="466" y="759"/>
                    </a:cubicBezTo>
                    <a:lnTo>
                      <a:pt x="1459" y="883"/>
                    </a:lnTo>
                    <a:cubicBezTo>
                      <a:pt x="1487" y="886"/>
                      <a:pt x="1516" y="888"/>
                      <a:pt x="1544" y="888"/>
                    </a:cubicBezTo>
                    <a:cubicBezTo>
                      <a:pt x="1794" y="888"/>
                      <a:pt x="2036" y="768"/>
                      <a:pt x="2203" y="573"/>
                    </a:cubicBezTo>
                    <a:cubicBezTo>
                      <a:pt x="2327" y="325"/>
                      <a:pt x="2079" y="170"/>
                      <a:pt x="1862" y="138"/>
                    </a:cubicBezTo>
                    <a:lnTo>
                      <a:pt x="870" y="14"/>
                    </a:lnTo>
                    <a:cubicBezTo>
                      <a:pt x="827" y="5"/>
                      <a:pt x="785" y="1"/>
                      <a:pt x="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7" name="Google Shape;737;p4"/>
              <p:cNvSpPr/>
              <p:nvPr/>
            </p:nvSpPr>
            <p:spPr>
              <a:xfrm rot="-10594719">
                <a:off x="-367530" y="4751000"/>
                <a:ext cx="106617" cy="44776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769" extrusionOk="0">
                    <a:moveTo>
                      <a:pt x="894" y="1"/>
                    </a:moveTo>
                    <a:cubicBezTo>
                      <a:pt x="693" y="1"/>
                      <a:pt x="501" y="59"/>
                      <a:pt x="342" y="149"/>
                    </a:cubicBezTo>
                    <a:cubicBezTo>
                      <a:pt x="187" y="242"/>
                      <a:pt x="1" y="398"/>
                      <a:pt x="218" y="491"/>
                    </a:cubicBezTo>
                    <a:lnTo>
                      <a:pt x="714" y="739"/>
                    </a:lnTo>
                    <a:cubicBezTo>
                      <a:pt x="793" y="758"/>
                      <a:pt x="874" y="769"/>
                      <a:pt x="957" y="769"/>
                    </a:cubicBezTo>
                    <a:cubicBezTo>
                      <a:pt x="1136" y="769"/>
                      <a:pt x="1320" y="721"/>
                      <a:pt x="1490" y="615"/>
                    </a:cubicBezTo>
                    <a:cubicBezTo>
                      <a:pt x="1614" y="553"/>
                      <a:pt x="1831" y="398"/>
                      <a:pt x="1614" y="273"/>
                    </a:cubicBezTo>
                    <a:lnTo>
                      <a:pt x="1117" y="25"/>
                    </a:lnTo>
                    <a:cubicBezTo>
                      <a:pt x="1043" y="9"/>
                      <a:pt x="968" y="1"/>
                      <a:pt x="89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8" name="Google Shape;738;p4"/>
              <p:cNvSpPr/>
              <p:nvPr/>
            </p:nvSpPr>
            <p:spPr>
              <a:xfrm rot="-10594719">
                <a:off x="-335072" y="4573098"/>
                <a:ext cx="84956" cy="40060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688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3"/>
                      <a:pt x="280" y="688"/>
                      <a:pt x="466" y="688"/>
                    </a:cubicBezTo>
                    <a:lnTo>
                      <a:pt x="590" y="688"/>
                    </a:lnTo>
                    <a:cubicBezTo>
                      <a:pt x="869" y="688"/>
                      <a:pt x="1117" y="595"/>
                      <a:pt x="1303" y="377"/>
                    </a:cubicBezTo>
                    <a:cubicBezTo>
                      <a:pt x="1459" y="129"/>
                      <a:pt x="1210" y="5"/>
                      <a:pt x="993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9" name="Google Shape;739;p4"/>
              <p:cNvSpPr/>
              <p:nvPr/>
            </p:nvSpPr>
            <p:spPr>
              <a:xfrm rot="-10594719">
                <a:off x="-414983" y="4513806"/>
                <a:ext cx="77735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335" h="808" extrusionOk="0">
                    <a:moveTo>
                      <a:pt x="652" y="1"/>
                    </a:moveTo>
                    <a:cubicBezTo>
                      <a:pt x="435" y="1"/>
                      <a:pt x="63" y="187"/>
                      <a:pt x="32" y="466"/>
                    </a:cubicBezTo>
                    <a:cubicBezTo>
                      <a:pt x="1" y="714"/>
                      <a:pt x="342" y="807"/>
                      <a:pt x="559" y="807"/>
                    </a:cubicBezTo>
                    <a:lnTo>
                      <a:pt x="683" y="807"/>
                    </a:lnTo>
                    <a:cubicBezTo>
                      <a:pt x="900" y="807"/>
                      <a:pt x="1272" y="621"/>
                      <a:pt x="1303" y="342"/>
                    </a:cubicBezTo>
                    <a:cubicBezTo>
                      <a:pt x="1334" y="94"/>
                      <a:pt x="993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0" name="Google Shape;740;p4"/>
              <p:cNvSpPr/>
              <p:nvPr/>
            </p:nvSpPr>
            <p:spPr>
              <a:xfrm rot="-10594719">
                <a:off x="-638248" y="4580252"/>
                <a:ext cx="83500" cy="47862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822" extrusionOk="0">
                    <a:moveTo>
                      <a:pt x="1017" y="0"/>
                    </a:moveTo>
                    <a:cubicBezTo>
                      <a:pt x="951" y="0"/>
                      <a:pt x="895" y="6"/>
                      <a:pt x="869" y="15"/>
                    </a:cubicBezTo>
                    <a:cubicBezTo>
                      <a:pt x="621" y="15"/>
                      <a:pt x="373" y="139"/>
                      <a:pt x="218" y="356"/>
                    </a:cubicBezTo>
                    <a:lnTo>
                      <a:pt x="94" y="604"/>
                    </a:lnTo>
                    <a:cubicBezTo>
                      <a:pt x="1" y="821"/>
                      <a:pt x="497" y="821"/>
                      <a:pt x="590" y="821"/>
                    </a:cubicBezTo>
                    <a:cubicBezTo>
                      <a:pt x="838" y="790"/>
                      <a:pt x="1087" y="666"/>
                      <a:pt x="1242" y="449"/>
                    </a:cubicBezTo>
                    <a:lnTo>
                      <a:pt x="1366" y="201"/>
                    </a:lnTo>
                    <a:cubicBezTo>
                      <a:pt x="1433" y="43"/>
                      <a:pt x="1190" y="0"/>
                      <a:pt x="10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1" name="Google Shape;741;p4"/>
              <p:cNvSpPr/>
              <p:nvPr/>
            </p:nvSpPr>
            <p:spPr>
              <a:xfrm rot="-10594719">
                <a:off x="-500255" y="4633121"/>
                <a:ext cx="108422" cy="58750"/>
              </a:xfrm>
              <a:custGeom>
                <a:avLst/>
                <a:gdLst/>
                <a:ahLst/>
                <a:cxnLst/>
                <a:rect l="l" t="t" r="r" b="b"/>
                <a:pathLst>
                  <a:path w="1862" h="1009" extrusionOk="0">
                    <a:moveTo>
                      <a:pt x="1326" y="0"/>
                    </a:moveTo>
                    <a:cubicBezTo>
                      <a:pt x="1187" y="0"/>
                      <a:pt x="1039" y="39"/>
                      <a:pt x="931" y="85"/>
                    </a:cubicBezTo>
                    <a:lnTo>
                      <a:pt x="434" y="333"/>
                    </a:lnTo>
                    <a:cubicBezTo>
                      <a:pt x="248" y="427"/>
                      <a:pt x="0" y="644"/>
                      <a:pt x="155" y="861"/>
                    </a:cubicBezTo>
                    <a:cubicBezTo>
                      <a:pt x="248" y="969"/>
                      <a:pt x="388" y="1008"/>
                      <a:pt x="531" y="1008"/>
                    </a:cubicBezTo>
                    <a:cubicBezTo>
                      <a:pt x="675" y="1008"/>
                      <a:pt x="822" y="969"/>
                      <a:pt x="931" y="923"/>
                    </a:cubicBezTo>
                    <a:lnTo>
                      <a:pt x="1427" y="675"/>
                    </a:lnTo>
                    <a:cubicBezTo>
                      <a:pt x="1582" y="582"/>
                      <a:pt x="1861" y="364"/>
                      <a:pt x="1675" y="147"/>
                    </a:cubicBezTo>
                    <a:cubicBezTo>
                      <a:pt x="1598" y="39"/>
                      <a:pt x="1466" y="0"/>
                      <a:pt x="13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2" name="Google Shape;742;p4"/>
              <p:cNvSpPr/>
              <p:nvPr/>
            </p:nvSpPr>
            <p:spPr>
              <a:xfrm rot="-10594719">
                <a:off x="-591684" y="4775174"/>
                <a:ext cx="79541" cy="47687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19" extrusionOk="0">
                    <a:moveTo>
                      <a:pt x="909" y="1"/>
                    </a:moveTo>
                    <a:cubicBezTo>
                      <a:pt x="683" y="1"/>
                      <a:pt x="458" y="90"/>
                      <a:pt x="311" y="237"/>
                    </a:cubicBezTo>
                    <a:lnTo>
                      <a:pt x="186" y="361"/>
                    </a:lnTo>
                    <a:cubicBezTo>
                      <a:pt x="0" y="485"/>
                      <a:pt x="62" y="764"/>
                      <a:pt x="311" y="795"/>
                    </a:cubicBezTo>
                    <a:cubicBezTo>
                      <a:pt x="371" y="810"/>
                      <a:pt x="435" y="818"/>
                      <a:pt x="500" y="818"/>
                    </a:cubicBezTo>
                    <a:cubicBezTo>
                      <a:pt x="704" y="818"/>
                      <a:pt x="922" y="743"/>
                      <a:pt x="1086" y="578"/>
                    </a:cubicBezTo>
                    <a:lnTo>
                      <a:pt x="1210" y="454"/>
                    </a:lnTo>
                    <a:cubicBezTo>
                      <a:pt x="1365" y="330"/>
                      <a:pt x="1303" y="51"/>
                      <a:pt x="1086" y="20"/>
                    </a:cubicBezTo>
                    <a:cubicBezTo>
                      <a:pt x="1028" y="7"/>
                      <a:pt x="968" y="1"/>
                      <a:pt x="9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3" name="Google Shape;743;p4"/>
              <p:cNvSpPr/>
              <p:nvPr/>
            </p:nvSpPr>
            <p:spPr>
              <a:xfrm rot="-10594719">
                <a:off x="-638440" y="4931436"/>
                <a:ext cx="149997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576" h="533" extrusionOk="0">
                    <a:moveTo>
                      <a:pt x="815" y="1"/>
                    </a:moveTo>
                    <a:cubicBezTo>
                      <a:pt x="570" y="1"/>
                      <a:pt x="351" y="118"/>
                      <a:pt x="156" y="285"/>
                    </a:cubicBezTo>
                    <a:cubicBezTo>
                      <a:pt x="1" y="502"/>
                      <a:pt x="280" y="533"/>
                      <a:pt x="435" y="533"/>
                    </a:cubicBezTo>
                    <a:lnTo>
                      <a:pt x="1676" y="533"/>
                    </a:lnTo>
                    <a:cubicBezTo>
                      <a:pt x="1955" y="533"/>
                      <a:pt x="2234" y="440"/>
                      <a:pt x="2452" y="253"/>
                    </a:cubicBezTo>
                    <a:cubicBezTo>
                      <a:pt x="2576" y="36"/>
                      <a:pt x="2296" y="5"/>
                      <a:pt x="2141" y="5"/>
                    </a:cubicBezTo>
                    <a:lnTo>
                      <a:pt x="901" y="5"/>
                    </a:lnTo>
                    <a:cubicBezTo>
                      <a:pt x="872" y="2"/>
                      <a:pt x="843" y="1"/>
                      <a:pt x="8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4" name="Google Shape;744;p4"/>
              <p:cNvSpPr/>
              <p:nvPr/>
            </p:nvSpPr>
            <p:spPr>
              <a:xfrm rot="-10594719">
                <a:off x="-799362" y="4868291"/>
                <a:ext cx="115642" cy="30802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29" extrusionOk="0">
                    <a:moveTo>
                      <a:pt x="1241" y="1"/>
                    </a:moveTo>
                    <a:cubicBezTo>
                      <a:pt x="869" y="1"/>
                      <a:pt x="0" y="528"/>
                      <a:pt x="776" y="528"/>
                    </a:cubicBezTo>
                    <a:cubicBezTo>
                      <a:pt x="1117" y="528"/>
                      <a:pt x="1985" y="1"/>
                      <a:pt x="124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5" name="Google Shape;745;p4"/>
              <p:cNvSpPr/>
              <p:nvPr/>
            </p:nvSpPr>
            <p:spPr>
              <a:xfrm rot="-10594719">
                <a:off x="-732763" y="4721604"/>
                <a:ext cx="113022" cy="51472"/>
              </a:xfrm>
              <a:custGeom>
                <a:avLst/>
                <a:gdLst/>
                <a:ahLst/>
                <a:cxnLst/>
                <a:rect l="l" t="t" r="r" b="b"/>
                <a:pathLst>
                  <a:path w="1941" h="884" extrusionOk="0">
                    <a:moveTo>
                      <a:pt x="1487" y="0"/>
                    </a:moveTo>
                    <a:cubicBezTo>
                      <a:pt x="1452" y="0"/>
                      <a:pt x="1420" y="3"/>
                      <a:pt x="1391" y="7"/>
                    </a:cubicBezTo>
                    <a:lnTo>
                      <a:pt x="647" y="131"/>
                    </a:lnTo>
                    <a:cubicBezTo>
                      <a:pt x="399" y="162"/>
                      <a:pt x="58" y="286"/>
                      <a:pt x="27" y="566"/>
                    </a:cubicBezTo>
                    <a:cubicBezTo>
                      <a:pt x="0" y="803"/>
                      <a:pt x="242" y="883"/>
                      <a:pt x="429" y="883"/>
                    </a:cubicBezTo>
                    <a:cubicBezTo>
                      <a:pt x="463" y="883"/>
                      <a:pt x="495" y="881"/>
                      <a:pt x="523" y="876"/>
                    </a:cubicBezTo>
                    <a:lnTo>
                      <a:pt x="1267" y="752"/>
                    </a:lnTo>
                    <a:cubicBezTo>
                      <a:pt x="1515" y="721"/>
                      <a:pt x="1857" y="597"/>
                      <a:pt x="1888" y="317"/>
                    </a:cubicBezTo>
                    <a:cubicBezTo>
                      <a:pt x="1940" y="81"/>
                      <a:pt x="1680" y="0"/>
                      <a:pt x="14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6" name="Google Shape;746;p4"/>
              <p:cNvSpPr/>
              <p:nvPr/>
            </p:nvSpPr>
            <p:spPr>
              <a:xfrm rot="-10594719">
                <a:off x="-778463" y="4637919"/>
                <a:ext cx="113837" cy="34354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90" extrusionOk="0">
                    <a:moveTo>
                      <a:pt x="1179" y="0"/>
                    </a:moveTo>
                    <a:cubicBezTo>
                      <a:pt x="807" y="0"/>
                      <a:pt x="0" y="590"/>
                      <a:pt x="745" y="590"/>
                    </a:cubicBezTo>
                    <a:cubicBezTo>
                      <a:pt x="1117" y="590"/>
                      <a:pt x="1954" y="0"/>
                      <a:pt x="1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747" name="Google Shape;747;p4"/>
          <p:cNvGrpSpPr/>
          <p:nvPr/>
        </p:nvGrpSpPr>
        <p:grpSpPr>
          <a:xfrm rot="-6490771">
            <a:off x="10642271" y="301947"/>
            <a:ext cx="2472005" cy="1842597"/>
            <a:chOff x="4500175" y="3779525"/>
            <a:chExt cx="1136425" cy="847075"/>
          </a:xfrm>
        </p:grpSpPr>
        <p:sp>
          <p:nvSpPr>
            <p:cNvPr id="748" name="Google Shape;748;p4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49" name="Google Shape;749;p4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0" name="Google Shape;750;p4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1" name="Google Shape;751;p4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2" name="Google Shape;752;p4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3" name="Google Shape;753;p4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4" name="Google Shape;754;p4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5" name="Google Shape;755;p4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6" name="Google Shape;756;p4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7" name="Google Shape;757;p4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8" name="Google Shape;758;p4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759" name="Google Shape;759;p4"/>
          <p:cNvGrpSpPr/>
          <p:nvPr/>
        </p:nvGrpSpPr>
        <p:grpSpPr>
          <a:xfrm rot="1397489">
            <a:off x="-366136" y="5753195"/>
            <a:ext cx="1253303" cy="2210640"/>
            <a:chOff x="2797700" y="3217325"/>
            <a:chExt cx="682725" cy="1204225"/>
          </a:xfrm>
        </p:grpSpPr>
        <p:sp>
          <p:nvSpPr>
            <p:cNvPr id="760" name="Google Shape;760;p4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61" name="Google Shape;761;p4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62" name="Google Shape;762;p4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63" name="Google Shape;763;p4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64" name="Google Shape;764;p4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65" name="Google Shape;765;p4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66" name="Google Shape;766;p4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99874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7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" name="Google Shape;768;p5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02936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69" name="Google Shape;769;p5"/>
          <p:cNvSpPr txBox="1">
            <a:spLocks noGrp="1"/>
          </p:cNvSpPr>
          <p:nvPr>
            <p:ph type="body" idx="1"/>
          </p:nvPr>
        </p:nvSpPr>
        <p:spPr>
          <a:xfrm>
            <a:off x="946000" y="1536633"/>
            <a:ext cx="4802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770" name="Google Shape;770;p5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4802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771" name="Google Shape;771;p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772" name="Google Shape;772;p5"/>
          <p:cNvGrpSpPr/>
          <p:nvPr/>
        </p:nvGrpSpPr>
        <p:grpSpPr>
          <a:xfrm>
            <a:off x="6877854" y="5894330"/>
            <a:ext cx="6869473" cy="3775748"/>
            <a:chOff x="4178350" y="2375050"/>
            <a:chExt cx="938350" cy="515775"/>
          </a:xfrm>
        </p:grpSpPr>
        <p:sp>
          <p:nvSpPr>
            <p:cNvPr id="773" name="Google Shape;773;p5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74" name="Google Shape;774;p5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75" name="Google Shape;775;p5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76" name="Google Shape;776;p5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77" name="Google Shape;777;p5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78" name="Google Shape;778;p5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79" name="Google Shape;779;p5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780" name="Google Shape;780;p5"/>
          <p:cNvSpPr/>
          <p:nvPr/>
        </p:nvSpPr>
        <p:spPr>
          <a:xfrm rot="250">
            <a:off x="5622332" y="6091911"/>
            <a:ext cx="2020968" cy="1806996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781" name="Google Shape;781;p5"/>
          <p:cNvGrpSpPr/>
          <p:nvPr/>
        </p:nvGrpSpPr>
        <p:grpSpPr>
          <a:xfrm>
            <a:off x="-1006803" y="-3502713"/>
            <a:ext cx="4802792" cy="4337407"/>
            <a:chOff x="1992250" y="544500"/>
            <a:chExt cx="1080250" cy="975575"/>
          </a:xfrm>
        </p:grpSpPr>
        <p:sp>
          <p:nvSpPr>
            <p:cNvPr id="782" name="Google Shape;782;p5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83" name="Google Shape;783;p5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784" name="Google Shape;784;p5"/>
          <p:cNvGrpSpPr/>
          <p:nvPr/>
        </p:nvGrpSpPr>
        <p:grpSpPr>
          <a:xfrm rot="9965767">
            <a:off x="11001414" y="-2276730"/>
            <a:ext cx="1728377" cy="4710708"/>
            <a:chOff x="10084800" y="4174013"/>
            <a:chExt cx="585175" cy="1594900"/>
          </a:xfrm>
        </p:grpSpPr>
        <p:sp>
          <p:nvSpPr>
            <p:cNvPr id="785" name="Google Shape;785;p5"/>
            <p:cNvSpPr/>
            <p:nvPr/>
          </p:nvSpPr>
          <p:spPr>
            <a:xfrm>
              <a:off x="10201075" y="4663100"/>
              <a:ext cx="103750" cy="217325"/>
            </a:xfrm>
            <a:custGeom>
              <a:avLst/>
              <a:gdLst/>
              <a:ahLst/>
              <a:cxnLst/>
              <a:rect l="l" t="t" r="r" b="b"/>
              <a:pathLst>
                <a:path w="4150" h="8693" extrusionOk="0">
                  <a:moveTo>
                    <a:pt x="430" y="0"/>
                  </a:moveTo>
                  <a:cubicBezTo>
                    <a:pt x="247" y="0"/>
                    <a:pt x="0" y="124"/>
                    <a:pt x="44" y="233"/>
                  </a:cubicBezTo>
                  <a:cubicBezTo>
                    <a:pt x="1595" y="2839"/>
                    <a:pt x="2774" y="5661"/>
                    <a:pt x="3549" y="8608"/>
                  </a:cubicBezTo>
                  <a:cubicBezTo>
                    <a:pt x="3559" y="8668"/>
                    <a:pt x="3626" y="8692"/>
                    <a:pt x="3710" y="8692"/>
                  </a:cubicBezTo>
                  <a:cubicBezTo>
                    <a:pt x="3890" y="8692"/>
                    <a:pt x="4150" y="8580"/>
                    <a:pt x="4108" y="8453"/>
                  </a:cubicBezTo>
                  <a:cubicBezTo>
                    <a:pt x="3332" y="5506"/>
                    <a:pt x="2153" y="2684"/>
                    <a:pt x="602" y="78"/>
                  </a:cubicBezTo>
                  <a:cubicBezTo>
                    <a:pt x="575" y="22"/>
                    <a:pt x="508" y="0"/>
                    <a:pt x="43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786" name="Google Shape;786;p5"/>
            <p:cNvGrpSpPr/>
            <p:nvPr/>
          </p:nvGrpSpPr>
          <p:grpSpPr>
            <a:xfrm>
              <a:off x="10084800" y="4174013"/>
              <a:ext cx="585175" cy="1594900"/>
              <a:chOff x="1833925" y="1604075"/>
              <a:chExt cx="585175" cy="1594900"/>
            </a:xfrm>
          </p:grpSpPr>
          <p:sp>
            <p:nvSpPr>
              <p:cNvPr id="787" name="Google Shape;787;p5"/>
              <p:cNvSpPr/>
              <p:nvPr/>
            </p:nvSpPr>
            <p:spPr>
              <a:xfrm>
                <a:off x="2027925" y="1604075"/>
                <a:ext cx="134950" cy="358975"/>
              </a:xfrm>
              <a:custGeom>
                <a:avLst/>
                <a:gdLst/>
                <a:ahLst/>
                <a:cxnLst/>
                <a:rect l="l" t="t" r="r" b="b"/>
                <a:pathLst>
                  <a:path w="5398" h="14359" extrusionOk="0">
                    <a:moveTo>
                      <a:pt x="4094" y="880"/>
                    </a:moveTo>
                    <a:cubicBezTo>
                      <a:pt x="3945" y="5093"/>
                      <a:pt x="4596" y="9613"/>
                      <a:pt x="2427" y="13385"/>
                    </a:cubicBezTo>
                    <a:lnTo>
                      <a:pt x="2427" y="13385"/>
                    </a:lnTo>
                    <a:cubicBezTo>
                      <a:pt x="2404" y="11300"/>
                      <a:pt x="2747" y="9204"/>
                      <a:pt x="3413" y="7206"/>
                    </a:cubicBezTo>
                    <a:cubicBezTo>
                      <a:pt x="3437" y="7146"/>
                      <a:pt x="3367" y="7119"/>
                      <a:pt x="3269" y="7119"/>
                    </a:cubicBezTo>
                    <a:cubicBezTo>
                      <a:pt x="3115" y="7119"/>
                      <a:pt x="2892" y="7186"/>
                      <a:pt x="2854" y="7300"/>
                    </a:cubicBezTo>
                    <a:cubicBezTo>
                      <a:pt x="2236" y="9154"/>
                      <a:pt x="1896" y="11116"/>
                      <a:pt x="1869" y="13078"/>
                    </a:cubicBezTo>
                    <a:lnTo>
                      <a:pt x="1869" y="13078"/>
                    </a:lnTo>
                    <a:cubicBezTo>
                      <a:pt x="787" y="8892"/>
                      <a:pt x="1605" y="4426"/>
                      <a:pt x="4094" y="880"/>
                    </a:cubicBezTo>
                    <a:close/>
                    <a:moveTo>
                      <a:pt x="4552" y="1"/>
                    </a:moveTo>
                    <a:cubicBezTo>
                      <a:pt x="4409" y="1"/>
                      <a:pt x="4198" y="94"/>
                      <a:pt x="4157" y="134"/>
                    </a:cubicBezTo>
                    <a:cubicBezTo>
                      <a:pt x="993" y="4042"/>
                      <a:pt x="1" y="9285"/>
                      <a:pt x="1552" y="14062"/>
                    </a:cubicBezTo>
                    <a:cubicBezTo>
                      <a:pt x="1570" y="14107"/>
                      <a:pt x="1630" y="14126"/>
                      <a:pt x="1706" y="14126"/>
                    </a:cubicBezTo>
                    <a:cubicBezTo>
                      <a:pt x="1761" y="14126"/>
                      <a:pt x="1824" y="14116"/>
                      <a:pt x="1884" y="14099"/>
                    </a:cubicBezTo>
                    <a:lnTo>
                      <a:pt x="1884" y="14099"/>
                    </a:lnTo>
                    <a:cubicBezTo>
                      <a:pt x="1887" y="14159"/>
                      <a:pt x="1890" y="14219"/>
                      <a:pt x="1893" y="14279"/>
                    </a:cubicBezTo>
                    <a:cubicBezTo>
                      <a:pt x="1893" y="14337"/>
                      <a:pt x="1938" y="14358"/>
                      <a:pt x="2001" y="14358"/>
                    </a:cubicBezTo>
                    <a:cubicBezTo>
                      <a:pt x="2143" y="14358"/>
                      <a:pt x="2377" y="14250"/>
                      <a:pt x="2420" y="14186"/>
                    </a:cubicBezTo>
                    <a:cubicBezTo>
                      <a:pt x="5398" y="10060"/>
                      <a:pt x="4405" y="4880"/>
                      <a:pt x="4685" y="103"/>
                    </a:cubicBezTo>
                    <a:cubicBezTo>
                      <a:pt x="4685" y="27"/>
                      <a:pt x="4628" y="1"/>
                      <a:pt x="455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88" name="Google Shape;788;p5"/>
              <p:cNvSpPr/>
              <p:nvPr/>
            </p:nvSpPr>
            <p:spPr>
              <a:xfrm>
                <a:off x="1884475" y="1870300"/>
                <a:ext cx="202725" cy="108300"/>
              </a:xfrm>
              <a:custGeom>
                <a:avLst/>
                <a:gdLst/>
                <a:ahLst/>
                <a:cxnLst/>
                <a:rect l="l" t="t" r="r" b="b"/>
                <a:pathLst>
                  <a:path w="8109" h="4332" extrusionOk="0">
                    <a:moveTo>
                      <a:pt x="922" y="458"/>
                    </a:moveTo>
                    <a:lnTo>
                      <a:pt x="922" y="458"/>
                    </a:lnTo>
                    <a:cubicBezTo>
                      <a:pt x="3198" y="721"/>
                      <a:pt x="5543" y="1701"/>
                      <a:pt x="7171" y="3337"/>
                    </a:cubicBezTo>
                    <a:lnTo>
                      <a:pt x="7171" y="3337"/>
                    </a:lnTo>
                    <a:cubicBezTo>
                      <a:pt x="6422" y="3643"/>
                      <a:pt x="5661" y="3879"/>
                      <a:pt x="4930" y="3879"/>
                    </a:cubicBezTo>
                    <a:cubicBezTo>
                      <a:pt x="4155" y="3879"/>
                      <a:pt x="3415" y="3614"/>
                      <a:pt x="2761" y="2885"/>
                    </a:cubicBezTo>
                    <a:cubicBezTo>
                      <a:pt x="2088" y="2132"/>
                      <a:pt x="1509" y="1262"/>
                      <a:pt x="922" y="458"/>
                    </a:cubicBezTo>
                    <a:close/>
                    <a:moveTo>
                      <a:pt x="496" y="1"/>
                    </a:moveTo>
                    <a:cubicBezTo>
                      <a:pt x="372" y="1"/>
                      <a:pt x="0" y="125"/>
                      <a:pt x="155" y="311"/>
                    </a:cubicBezTo>
                    <a:cubicBezTo>
                      <a:pt x="1117" y="1614"/>
                      <a:pt x="2078" y="3537"/>
                      <a:pt x="3629" y="4126"/>
                    </a:cubicBezTo>
                    <a:cubicBezTo>
                      <a:pt x="4013" y="4271"/>
                      <a:pt x="4399" y="4332"/>
                      <a:pt x="4784" y="4332"/>
                    </a:cubicBezTo>
                    <a:cubicBezTo>
                      <a:pt x="5697" y="4332"/>
                      <a:pt x="6601" y="3990"/>
                      <a:pt x="7445" y="3627"/>
                    </a:cubicBezTo>
                    <a:lnTo>
                      <a:pt x="7445" y="3627"/>
                    </a:lnTo>
                    <a:cubicBezTo>
                      <a:pt x="7456" y="3638"/>
                      <a:pt x="7466" y="3650"/>
                      <a:pt x="7476" y="3661"/>
                    </a:cubicBezTo>
                    <a:cubicBezTo>
                      <a:pt x="7517" y="3710"/>
                      <a:pt x="7585" y="3731"/>
                      <a:pt x="7658" y="3731"/>
                    </a:cubicBezTo>
                    <a:cubicBezTo>
                      <a:pt x="7861" y="3731"/>
                      <a:pt x="8109" y="3572"/>
                      <a:pt x="7972" y="3413"/>
                    </a:cubicBezTo>
                    <a:lnTo>
                      <a:pt x="8003" y="3413"/>
                    </a:lnTo>
                    <a:cubicBezTo>
                      <a:pt x="7964" y="3369"/>
                      <a:pt x="7924" y="3326"/>
                      <a:pt x="7884" y="3283"/>
                    </a:cubicBezTo>
                    <a:lnTo>
                      <a:pt x="7884" y="3283"/>
                    </a:lnTo>
                    <a:cubicBezTo>
                      <a:pt x="7871" y="3254"/>
                      <a:pt x="7846" y="3228"/>
                      <a:pt x="7814" y="3208"/>
                    </a:cubicBezTo>
                    <a:lnTo>
                      <a:pt x="7814" y="3208"/>
                    </a:lnTo>
                    <a:cubicBezTo>
                      <a:pt x="5950" y="1259"/>
                      <a:pt x="3165" y="180"/>
                      <a:pt x="49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89" name="Google Shape;789;p5"/>
              <p:cNvSpPr/>
              <p:nvPr/>
            </p:nvSpPr>
            <p:spPr>
              <a:xfrm>
                <a:off x="2086025" y="1908300"/>
                <a:ext cx="295550" cy="250075"/>
              </a:xfrm>
              <a:custGeom>
                <a:avLst/>
                <a:gdLst/>
                <a:ahLst/>
                <a:cxnLst/>
                <a:rect l="l" t="t" r="r" b="b"/>
                <a:pathLst>
                  <a:path w="11822" h="10003" extrusionOk="0">
                    <a:moveTo>
                      <a:pt x="10439" y="159"/>
                    </a:moveTo>
                    <a:cubicBezTo>
                      <a:pt x="10598" y="159"/>
                      <a:pt x="10713" y="195"/>
                      <a:pt x="10767" y="280"/>
                    </a:cubicBezTo>
                    <a:cubicBezTo>
                      <a:pt x="11108" y="745"/>
                      <a:pt x="10426" y="1427"/>
                      <a:pt x="10177" y="1800"/>
                    </a:cubicBezTo>
                    <a:cubicBezTo>
                      <a:pt x="8750" y="3971"/>
                      <a:pt x="7541" y="6453"/>
                      <a:pt x="5183" y="7693"/>
                    </a:cubicBezTo>
                    <a:cubicBezTo>
                      <a:pt x="3882" y="8381"/>
                      <a:pt x="2425" y="8563"/>
                      <a:pt x="1105" y="9132"/>
                    </a:cubicBezTo>
                    <a:lnTo>
                      <a:pt x="1105" y="9132"/>
                    </a:lnTo>
                    <a:cubicBezTo>
                      <a:pt x="1736" y="7296"/>
                      <a:pt x="2678" y="5568"/>
                      <a:pt x="3911" y="4033"/>
                    </a:cubicBezTo>
                    <a:cubicBezTo>
                      <a:pt x="4656" y="3133"/>
                      <a:pt x="5587" y="2327"/>
                      <a:pt x="6579" y="1707"/>
                    </a:cubicBezTo>
                    <a:cubicBezTo>
                      <a:pt x="6951" y="1467"/>
                      <a:pt x="9485" y="159"/>
                      <a:pt x="10439" y="159"/>
                    </a:cubicBezTo>
                    <a:close/>
                    <a:moveTo>
                      <a:pt x="11635" y="1"/>
                    </a:moveTo>
                    <a:cubicBezTo>
                      <a:pt x="5999" y="180"/>
                      <a:pt x="2247" y="4445"/>
                      <a:pt x="489" y="9435"/>
                    </a:cubicBezTo>
                    <a:lnTo>
                      <a:pt x="489" y="9435"/>
                    </a:lnTo>
                    <a:cubicBezTo>
                      <a:pt x="356" y="9510"/>
                      <a:pt x="225" y="9591"/>
                      <a:pt x="96" y="9679"/>
                    </a:cubicBezTo>
                    <a:cubicBezTo>
                      <a:pt x="1" y="9747"/>
                      <a:pt x="55" y="9773"/>
                      <a:pt x="154" y="9773"/>
                    </a:cubicBezTo>
                    <a:cubicBezTo>
                      <a:pt x="221" y="9773"/>
                      <a:pt x="309" y="9761"/>
                      <a:pt x="384" y="9742"/>
                    </a:cubicBezTo>
                    <a:lnTo>
                      <a:pt x="384" y="9742"/>
                    </a:lnTo>
                    <a:cubicBezTo>
                      <a:pt x="360" y="9814"/>
                      <a:pt x="336" y="9886"/>
                      <a:pt x="313" y="9958"/>
                    </a:cubicBezTo>
                    <a:cubicBezTo>
                      <a:pt x="303" y="9989"/>
                      <a:pt x="355" y="10002"/>
                      <a:pt x="430" y="10002"/>
                    </a:cubicBezTo>
                    <a:cubicBezTo>
                      <a:pt x="582" y="10002"/>
                      <a:pt x="830" y="9947"/>
                      <a:pt x="872" y="9865"/>
                    </a:cubicBezTo>
                    <a:cubicBezTo>
                      <a:pt x="919" y="9704"/>
                      <a:pt x="969" y="9543"/>
                      <a:pt x="1021" y="9384"/>
                    </a:cubicBezTo>
                    <a:lnTo>
                      <a:pt x="1021" y="9384"/>
                    </a:lnTo>
                    <a:cubicBezTo>
                      <a:pt x="2994" y="8323"/>
                      <a:pt x="5268" y="8487"/>
                      <a:pt x="7013" y="6856"/>
                    </a:cubicBezTo>
                    <a:cubicBezTo>
                      <a:pt x="8999" y="4995"/>
                      <a:pt x="10332" y="2327"/>
                      <a:pt x="11790" y="63"/>
                    </a:cubicBezTo>
                    <a:cubicBezTo>
                      <a:pt x="11821" y="1"/>
                      <a:pt x="11635" y="1"/>
                      <a:pt x="1163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0" name="Google Shape;790;p5"/>
              <p:cNvSpPr/>
              <p:nvPr/>
            </p:nvSpPr>
            <p:spPr>
              <a:xfrm>
                <a:off x="2085050" y="2026925"/>
                <a:ext cx="159325" cy="134975"/>
              </a:xfrm>
              <a:custGeom>
                <a:avLst/>
                <a:gdLst/>
                <a:ahLst/>
                <a:cxnLst/>
                <a:rect l="l" t="t" r="r" b="b"/>
                <a:pathLst>
                  <a:path w="6373" h="5399" extrusionOk="0">
                    <a:moveTo>
                      <a:pt x="6219" y="0"/>
                    </a:moveTo>
                    <a:cubicBezTo>
                      <a:pt x="6093" y="0"/>
                      <a:pt x="5895" y="42"/>
                      <a:pt x="5843" y="95"/>
                    </a:cubicBezTo>
                    <a:cubicBezTo>
                      <a:pt x="3609" y="1521"/>
                      <a:pt x="1345" y="3010"/>
                      <a:pt x="11" y="5368"/>
                    </a:cubicBezTo>
                    <a:cubicBezTo>
                      <a:pt x="1" y="5388"/>
                      <a:pt x="49" y="5399"/>
                      <a:pt x="121" y="5399"/>
                    </a:cubicBezTo>
                    <a:cubicBezTo>
                      <a:pt x="266" y="5399"/>
                      <a:pt x="507" y="5357"/>
                      <a:pt x="569" y="5275"/>
                    </a:cubicBezTo>
                    <a:cubicBezTo>
                      <a:pt x="1872" y="2948"/>
                      <a:pt x="4075" y="1490"/>
                      <a:pt x="6277" y="95"/>
                    </a:cubicBezTo>
                    <a:cubicBezTo>
                      <a:pt x="6373" y="26"/>
                      <a:pt x="6318" y="0"/>
                      <a:pt x="621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1" name="Google Shape;791;p5"/>
              <p:cNvSpPr/>
              <p:nvPr/>
            </p:nvSpPr>
            <p:spPr>
              <a:xfrm>
                <a:off x="1884125" y="1950475"/>
                <a:ext cx="191100" cy="386625"/>
              </a:xfrm>
              <a:custGeom>
                <a:avLst/>
                <a:gdLst/>
                <a:ahLst/>
                <a:cxnLst/>
                <a:rect l="l" t="t" r="r" b="b"/>
                <a:pathLst>
                  <a:path w="7644" h="15465" extrusionOk="0">
                    <a:moveTo>
                      <a:pt x="910" y="1196"/>
                    </a:moveTo>
                    <a:lnTo>
                      <a:pt x="910" y="1196"/>
                    </a:lnTo>
                    <a:cubicBezTo>
                      <a:pt x="2660" y="3053"/>
                      <a:pt x="4391" y="4874"/>
                      <a:pt x="5163" y="7402"/>
                    </a:cubicBezTo>
                    <a:cubicBezTo>
                      <a:pt x="5809" y="9546"/>
                      <a:pt x="6240" y="11775"/>
                      <a:pt x="6437" y="14019"/>
                    </a:cubicBezTo>
                    <a:lnTo>
                      <a:pt x="6437" y="14019"/>
                    </a:lnTo>
                    <a:cubicBezTo>
                      <a:pt x="5962" y="13632"/>
                      <a:pt x="5458" y="13280"/>
                      <a:pt x="5008" y="12830"/>
                    </a:cubicBezTo>
                    <a:cubicBezTo>
                      <a:pt x="4016" y="11838"/>
                      <a:pt x="3581" y="10504"/>
                      <a:pt x="3178" y="9201"/>
                    </a:cubicBezTo>
                    <a:cubicBezTo>
                      <a:pt x="2388" y="6533"/>
                      <a:pt x="1646" y="3864"/>
                      <a:pt x="910" y="1196"/>
                    </a:cubicBezTo>
                    <a:close/>
                    <a:moveTo>
                      <a:pt x="421" y="1"/>
                    </a:moveTo>
                    <a:cubicBezTo>
                      <a:pt x="246" y="1"/>
                      <a:pt x="0" y="103"/>
                      <a:pt x="45" y="237"/>
                    </a:cubicBezTo>
                    <a:cubicBezTo>
                      <a:pt x="48" y="246"/>
                      <a:pt x="50" y="256"/>
                      <a:pt x="53" y="265"/>
                    </a:cubicBezTo>
                    <a:lnTo>
                      <a:pt x="53" y="265"/>
                    </a:lnTo>
                    <a:lnTo>
                      <a:pt x="45" y="268"/>
                    </a:lnTo>
                    <a:cubicBezTo>
                      <a:pt x="49" y="272"/>
                      <a:pt x="53" y="277"/>
                      <a:pt x="58" y="281"/>
                    </a:cubicBezTo>
                    <a:lnTo>
                      <a:pt x="58" y="281"/>
                    </a:lnTo>
                    <a:cubicBezTo>
                      <a:pt x="952" y="3462"/>
                      <a:pt x="1756" y="6704"/>
                      <a:pt x="2806" y="9884"/>
                    </a:cubicBezTo>
                    <a:cubicBezTo>
                      <a:pt x="3085" y="10969"/>
                      <a:pt x="3612" y="11962"/>
                      <a:pt x="4295" y="12830"/>
                    </a:cubicBezTo>
                    <a:cubicBezTo>
                      <a:pt x="4947" y="13580"/>
                      <a:pt x="5808" y="14047"/>
                      <a:pt x="6493" y="14745"/>
                    </a:cubicBezTo>
                    <a:lnTo>
                      <a:pt x="6493" y="14745"/>
                    </a:lnTo>
                    <a:cubicBezTo>
                      <a:pt x="6507" y="14955"/>
                      <a:pt x="6518" y="15164"/>
                      <a:pt x="6528" y="15374"/>
                    </a:cubicBezTo>
                    <a:cubicBezTo>
                      <a:pt x="6528" y="15437"/>
                      <a:pt x="6593" y="15465"/>
                      <a:pt x="6678" y="15465"/>
                    </a:cubicBezTo>
                    <a:cubicBezTo>
                      <a:pt x="6780" y="15465"/>
                      <a:pt x="6911" y="15426"/>
                      <a:pt x="6997" y="15363"/>
                    </a:cubicBezTo>
                    <a:lnTo>
                      <a:pt x="6997" y="15363"/>
                    </a:lnTo>
                    <a:cubicBezTo>
                      <a:pt x="7006" y="15377"/>
                      <a:pt x="7015" y="15391"/>
                      <a:pt x="7024" y="15405"/>
                    </a:cubicBezTo>
                    <a:cubicBezTo>
                      <a:pt x="7049" y="15446"/>
                      <a:pt x="7105" y="15463"/>
                      <a:pt x="7172" y="15463"/>
                    </a:cubicBezTo>
                    <a:cubicBezTo>
                      <a:pt x="7363" y="15463"/>
                      <a:pt x="7643" y="15325"/>
                      <a:pt x="7552" y="15188"/>
                    </a:cubicBezTo>
                    <a:cubicBezTo>
                      <a:pt x="7400" y="14961"/>
                      <a:pt x="7232" y="14760"/>
                      <a:pt x="7053" y="14576"/>
                    </a:cubicBezTo>
                    <a:lnTo>
                      <a:pt x="7053" y="14576"/>
                    </a:lnTo>
                    <a:cubicBezTo>
                      <a:pt x="6888" y="11848"/>
                      <a:pt x="6398" y="9153"/>
                      <a:pt x="5535" y="6565"/>
                    </a:cubicBezTo>
                    <a:cubicBezTo>
                      <a:pt x="4641" y="3974"/>
                      <a:pt x="2429" y="2089"/>
                      <a:pt x="605" y="86"/>
                    </a:cubicBezTo>
                    <a:lnTo>
                      <a:pt x="605" y="86"/>
                    </a:lnTo>
                    <a:cubicBezTo>
                      <a:pt x="604" y="85"/>
                      <a:pt x="604" y="83"/>
                      <a:pt x="603" y="82"/>
                    </a:cubicBezTo>
                    <a:lnTo>
                      <a:pt x="601" y="82"/>
                    </a:lnTo>
                    <a:lnTo>
                      <a:pt x="601" y="82"/>
                    </a:lnTo>
                    <a:cubicBezTo>
                      <a:pt x="592" y="72"/>
                      <a:pt x="582" y="61"/>
                      <a:pt x="572" y="51"/>
                    </a:cubicBezTo>
                    <a:cubicBezTo>
                      <a:pt x="546" y="16"/>
                      <a:pt x="489" y="1"/>
                      <a:pt x="42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2" name="Google Shape;792;p5"/>
              <p:cNvSpPr/>
              <p:nvPr/>
            </p:nvSpPr>
            <p:spPr>
              <a:xfrm>
                <a:off x="2047325" y="1954175"/>
                <a:ext cx="256350" cy="1244800"/>
              </a:xfrm>
              <a:custGeom>
                <a:avLst/>
                <a:gdLst/>
                <a:ahLst/>
                <a:cxnLst/>
                <a:rect l="l" t="t" r="r" b="b"/>
                <a:pathLst>
                  <a:path w="10254" h="49792" extrusionOk="0">
                    <a:moveTo>
                      <a:pt x="938" y="0"/>
                    </a:moveTo>
                    <a:cubicBezTo>
                      <a:pt x="748" y="0"/>
                      <a:pt x="510" y="168"/>
                      <a:pt x="620" y="368"/>
                    </a:cubicBezTo>
                    <a:cubicBezTo>
                      <a:pt x="1737" y="2384"/>
                      <a:pt x="2171" y="4742"/>
                      <a:pt x="1799" y="7037"/>
                    </a:cubicBezTo>
                    <a:cubicBezTo>
                      <a:pt x="1458" y="9022"/>
                      <a:pt x="496" y="10759"/>
                      <a:pt x="310" y="12807"/>
                    </a:cubicBezTo>
                    <a:cubicBezTo>
                      <a:pt x="0" y="16901"/>
                      <a:pt x="279" y="21058"/>
                      <a:pt x="1210" y="25090"/>
                    </a:cubicBezTo>
                    <a:cubicBezTo>
                      <a:pt x="2140" y="29340"/>
                      <a:pt x="2947" y="33714"/>
                      <a:pt x="4188" y="37901"/>
                    </a:cubicBezTo>
                    <a:cubicBezTo>
                      <a:pt x="5428" y="42120"/>
                      <a:pt x="7538" y="45904"/>
                      <a:pt x="9616" y="49688"/>
                    </a:cubicBezTo>
                    <a:cubicBezTo>
                      <a:pt x="9652" y="49761"/>
                      <a:pt x="9726" y="49791"/>
                      <a:pt x="9808" y="49791"/>
                    </a:cubicBezTo>
                    <a:cubicBezTo>
                      <a:pt x="10006" y="49791"/>
                      <a:pt x="10253" y="49616"/>
                      <a:pt x="10143" y="49440"/>
                    </a:cubicBezTo>
                    <a:cubicBezTo>
                      <a:pt x="7848" y="45346"/>
                      <a:pt x="5646" y="41220"/>
                      <a:pt x="4436" y="36660"/>
                    </a:cubicBezTo>
                    <a:cubicBezTo>
                      <a:pt x="3319" y="32380"/>
                      <a:pt x="2358" y="28006"/>
                      <a:pt x="1489" y="23632"/>
                    </a:cubicBezTo>
                    <a:cubicBezTo>
                      <a:pt x="620" y="19476"/>
                      <a:pt x="93" y="14109"/>
                      <a:pt x="1458" y="9984"/>
                    </a:cubicBezTo>
                    <a:cubicBezTo>
                      <a:pt x="2575" y="6510"/>
                      <a:pt x="2916" y="3470"/>
                      <a:pt x="1117" y="89"/>
                    </a:cubicBezTo>
                    <a:cubicBezTo>
                      <a:pt x="1081" y="27"/>
                      <a:pt x="1013" y="0"/>
                      <a:pt x="93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3" name="Google Shape;793;p5"/>
              <p:cNvSpPr/>
              <p:nvPr/>
            </p:nvSpPr>
            <p:spPr>
              <a:xfrm>
                <a:off x="2075975" y="2144550"/>
                <a:ext cx="192150" cy="415100"/>
              </a:xfrm>
              <a:custGeom>
                <a:avLst/>
                <a:gdLst/>
                <a:ahLst/>
                <a:cxnLst/>
                <a:rect l="l" t="t" r="r" b="b"/>
                <a:pathLst>
                  <a:path w="7686" h="16604" extrusionOk="0">
                    <a:moveTo>
                      <a:pt x="6543" y="484"/>
                    </a:moveTo>
                    <a:cubicBezTo>
                      <a:pt x="7029" y="6035"/>
                      <a:pt x="4909" y="11478"/>
                      <a:pt x="802" y="15204"/>
                    </a:cubicBezTo>
                    <a:lnTo>
                      <a:pt x="802" y="15204"/>
                    </a:lnTo>
                    <a:cubicBezTo>
                      <a:pt x="1120" y="12569"/>
                      <a:pt x="735" y="9985"/>
                      <a:pt x="1646" y="7332"/>
                    </a:cubicBezTo>
                    <a:cubicBezTo>
                      <a:pt x="2628" y="4644"/>
                      <a:pt x="4311" y="2253"/>
                      <a:pt x="6543" y="484"/>
                    </a:cubicBezTo>
                    <a:close/>
                    <a:moveTo>
                      <a:pt x="6999" y="0"/>
                    </a:moveTo>
                    <a:cubicBezTo>
                      <a:pt x="6859" y="0"/>
                      <a:pt x="6570" y="112"/>
                      <a:pt x="6547" y="135"/>
                    </a:cubicBezTo>
                    <a:cubicBezTo>
                      <a:pt x="4220" y="1873"/>
                      <a:pt x="2390" y="4199"/>
                      <a:pt x="1305" y="6867"/>
                    </a:cubicBezTo>
                    <a:cubicBezTo>
                      <a:pt x="839" y="8076"/>
                      <a:pt x="498" y="9348"/>
                      <a:pt x="343" y="10620"/>
                    </a:cubicBezTo>
                    <a:cubicBezTo>
                      <a:pt x="128" y="12337"/>
                      <a:pt x="378" y="14055"/>
                      <a:pt x="168" y="15752"/>
                    </a:cubicBezTo>
                    <a:lnTo>
                      <a:pt x="168" y="15752"/>
                    </a:lnTo>
                    <a:cubicBezTo>
                      <a:pt x="123" y="15789"/>
                      <a:pt x="78" y="15826"/>
                      <a:pt x="33" y="15862"/>
                    </a:cubicBezTo>
                    <a:cubicBezTo>
                      <a:pt x="0" y="15895"/>
                      <a:pt x="40" y="15908"/>
                      <a:pt x="108" y="15908"/>
                    </a:cubicBezTo>
                    <a:cubicBezTo>
                      <a:pt x="121" y="15908"/>
                      <a:pt x="134" y="15908"/>
                      <a:pt x="148" y="15907"/>
                    </a:cubicBezTo>
                    <a:lnTo>
                      <a:pt x="148" y="15907"/>
                    </a:lnTo>
                    <a:cubicBezTo>
                      <a:pt x="118" y="16120"/>
                      <a:pt x="80" y="16332"/>
                      <a:pt x="33" y="16545"/>
                    </a:cubicBezTo>
                    <a:cubicBezTo>
                      <a:pt x="22" y="16586"/>
                      <a:pt x="78" y="16603"/>
                      <a:pt x="157" y="16603"/>
                    </a:cubicBezTo>
                    <a:cubicBezTo>
                      <a:pt x="315" y="16603"/>
                      <a:pt x="570" y="16534"/>
                      <a:pt x="591" y="16452"/>
                    </a:cubicBezTo>
                    <a:cubicBezTo>
                      <a:pt x="653" y="16175"/>
                      <a:pt x="703" y="15899"/>
                      <a:pt x="745" y="15624"/>
                    </a:cubicBezTo>
                    <a:lnTo>
                      <a:pt x="745" y="15624"/>
                    </a:lnTo>
                    <a:cubicBezTo>
                      <a:pt x="5319" y="11833"/>
                      <a:pt x="7685" y="5968"/>
                      <a:pt x="7074" y="42"/>
                    </a:cubicBezTo>
                    <a:cubicBezTo>
                      <a:pt x="7074" y="12"/>
                      <a:pt x="7044" y="0"/>
                      <a:pt x="699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4" name="Google Shape;794;p5"/>
              <p:cNvSpPr/>
              <p:nvPr/>
            </p:nvSpPr>
            <p:spPr>
              <a:xfrm>
                <a:off x="2077275" y="2314125"/>
                <a:ext cx="115650" cy="243800"/>
              </a:xfrm>
              <a:custGeom>
                <a:avLst/>
                <a:gdLst/>
                <a:ahLst/>
                <a:cxnLst/>
                <a:rect l="l" t="t" r="r" b="b"/>
                <a:pathLst>
                  <a:path w="4626" h="9752" extrusionOk="0">
                    <a:moveTo>
                      <a:pt x="4478" y="0"/>
                    </a:moveTo>
                    <a:cubicBezTo>
                      <a:pt x="4330" y="0"/>
                      <a:pt x="4103" y="49"/>
                      <a:pt x="4044" y="146"/>
                    </a:cubicBezTo>
                    <a:cubicBezTo>
                      <a:pt x="2307" y="3092"/>
                      <a:pt x="1253" y="6505"/>
                      <a:pt x="12" y="9700"/>
                    </a:cubicBezTo>
                    <a:cubicBezTo>
                      <a:pt x="0" y="9734"/>
                      <a:pt x="67" y="9752"/>
                      <a:pt x="159" y="9752"/>
                    </a:cubicBezTo>
                    <a:cubicBezTo>
                      <a:pt x="311" y="9752"/>
                      <a:pt x="531" y="9703"/>
                      <a:pt x="570" y="9607"/>
                    </a:cubicBezTo>
                    <a:cubicBezTo>
                      <a:pt x="1811" y="6412"/>
                      <a:pt x="2866" y="2999"/>
                      <a:pt x="4603" y="53"/>
                    </a:cubicBezTo>
                    <a:cubicBezTo>
                      <a:pt x="4626" y="18"/>
                      <a:pt x="4566" y="0"/>
                      <a:pt x="447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5" name="Google Shape;795;p5"/>
              <p:cNvSpPr/>
              <p:nvPr/>
            </p:nvSpPr>
            <p:spPr>
              <a:xfrm>
                <a:off x="1833925" y="2362025"/>
                <a:ext cx="281650" cy="341550"/>
              </a:xfrm>
              <a:custGeom>
                <a:avLst/>
                <a:gdLst/>
                <a:ahLst/>
                <a:cxnLst/>
                <a:rect l="l" t="t" r="r" b="b"/>
                <a:pathLst>
                  <a:path w="11266" h="13662" extrusionOk="0">
                    <a:moveTo>
                      <a:pt x="1580" y="1603"/>
                    </a:moveTo>
                    <a:lnTo>
                      <a:pt x="1580" y="1603"/>
                    </a:lnTo>
                    <a:cubicBezTo>
                      <a:pt x="5401" y="4910"/>
                      <a:pt x="10119" y="7918"/>
                      <a:pt x="10677" y="13236"/>
                    </a:cubicBezTo>
                    <a:lnTo>
                      <a:pt x="10677" y="13236"/>
                    </a:lnTo>
                    <a:cubicBezTo>
                      <a:pt x="7434" y="12696"/>
                      <a:pt x="4690" y="10466"/>
                      <a:pt x="3480" y="7380"/>
                    </a:cubicBezTo>
                    <a:cubicBezTo>
                      <a:pt x="2740" y="5447"/>
                      <a:pt x="2441" y="3423"/>
                      <a:pt x="1580" y="1603"/>
                    </a:cubicBezTo>
                    <a:close/>
                    <a:moveTo>
                      <a:pt x="505" y="1"/>
                    </a:moveTo>
                    <a:cubicBezTo>
                      <a:pt x="310" y="1"/>
                      <a:pt x="1" y="123"/>
                      <a:pt x="99" y="246"/>
                    </a:cubicBezTo>
                    <a:cubicBezTo>
                      <a:pt x="99" y="246"/>
                      <a:pt x="99" y="246"/>
                      <a:pt x="99" y="246"/>
                    </a:cubicBezTo>
                    <a:lnTo>
                      <a:pt x="99" y="246"/>
                    </a:lnTo>
                    <a:cubicBezTo>
                      <a:pt x="2177" y="2945"/>
                      <a:pt x="2022" y="6543"/>
                      <a:pt x="3852" y="9335"/>
                    </a:cubicBezTo>
                    <a:cubicBezTo>
                      <a:pt x="5403" y="11630"/>
                      <a:pt x="7854" y="13181"/>
                      <a:pt x="10583" y="13584"/>
                    </a:cubicBezTo>
                    <a:cubicBezTo>
                      <a:pt x="10614" y="13584"/>
                      <a:pt x="10658" y="13575"/>
                      <a:pt x="10706" y="13559"/>
                    </a:cubicBezTo>
                    <a:lnTo>
                      <a:pt x="10706" y="13559"/>
                    </a:lnTo>
                    <a:cubicBezTo>
                      <a:pt x="10706" y="13567"/>
                      <a:pt x="10707" y="13576"/>
                      <a:pt x="10707" y="13584"/>
                    </a:cubicBezTo>
                    <a:cubicBezTo>
                      <a:pt x="10707" y="13637"/>
                      <a:pt x="10773" y="13661"/>
                      <a:pt x="10858" y="13661"/>
                    </a:cubicBezTo>
                    <a:cubicBezTo>
                      <a:pt x="11024" y="13661"/>
                      <a:pt x="11266" y="13572"/>
                      <a:pt x="11266" y="13429"/>
                    </a:cubicBezTo>
                    <a:cubicBezTo>
                      <a:pt x="10832" y="7132"/>
                      <a:pt x="4659" y="4030"/>
                      <a:pt x="626" y="29"/>
                    </a:cubicBezTo>
                    <a:cubicBezTo>
                      <a:pt x="600" y="9"/>
                      <a:pt x="556" y="1"/>
                      <a:pt x="50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6" name="Google Shape;796;p5"/>
              <p:cNvSpPr/>
              <p:nvPr/>
            </p:nvSpPr>
            <p:spPr>
              <a:xfrm>
                <a:off x="1944625" y="2496250"/>
                <a:ext cx="165325" cy="203425"/>
              </a:xfrm>
              <a:custGeom>
                <a:avLst/>
                <a:gdLst/>
                <a:ahLst/>
                <a:cxnLst/>
                <a:rect l="l" t="t" r="r" b="b"/>
                <a:pathLst>
                  <a:path w="6613" h="8137" extrusionOk="0">
                    <a:moveTo>
                      <a:pt x="498" y="1"/>
                    </a:moveTo>
                    <a:cubicBezTo>
                      <a:pt x="311" y="1"/>
                      <a:pt x="0" y="137"/>
                      <a:pt x="76" y="212"/>
                    </a:cubicBezTo>
                    <a:cubicBezTo>
                      <a:pt x="1161" y="1360"/>
                      <a:pt x="2247" y="2539"/>
                      <a:pt x="3240" y="3779"/>
                    </a:cubicBezTo>
                    <a:cubicBezTo>
                      <a:pt x="4263" y="4989"/>
                      <a:pt x="5628" y="6447"/>
                      <a:pt x="6031" y="8091"/>
                    </a:cubicBezTo>
                    <a:cubicBezTo>
                      <a:pt x="6039" y="8123"/>
                      <a:pt x="6083" y="8137"/>
                      <a:pt x="6143" y="8137"/>
                    </a:cubicBezTo>
                    <a:cubicBezTo>
                      <a:pt x="6313" y="8137"/>
                      <a:pt x="6613" y="8028"/>
                      <a:pt x="6590" y="7936"/>
                    </a:cubicBezTo>
                    <a:cubicBezTo>
                      <a:pt x="6217" y="6447"/>
                      <a:pt x="5070" y="5206"/>
                      <a:pt x="4139" y="3997"/>
                    </a:cubicBezTo>
                    <a:cubicBezTo>
                      <a:pt x="3022" y="2632"/>
                      <a:pt x="1844" y="1298"/>
                      <a:pt x="603" y="26"/>
                    </a:cubicBezTo>
                    <a:cubicBezTo>
                      <a:pt x="579" y="8"/>
                      <a:pt x="542" y="1"/>
                      <a:pt x="49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7" name="Google Shape;797;p5"/>
              <p:cNvSpPr/>
              <p:nvPr/>
            </p:nvSpPr>
            <p:spPr>
              <a:xfrm>
                <a:off x="2157425" y="2486025"/>
                <a:ext cx="261675" cy="438775"/>
              </a:xfrm>
              <a:custGeom>
                <a:avLst/>
                <a:gdLst/>
                <a:ahLst/>
                <a:cxnLst/>
                <a:rect l="l" t="t" r="r" b="b"/>
                <a:pathLst>
                  <a:path w="10467" h="17551" extrusionOk="0">
                    <a:moveTo>
                      <a:pt x="9741" y="373"/>
                    </a:moveTo>
                    <a:lnTo>
                      <a:pt x="9741" y="373"/>
                    </a:lnTo>
                    <a:cubicBezTo>
                      <a:pt x="9834" y="745"/>
                      <a:pt x="9803" y="1118"/>
                      <a:pt x="9648" y="1428"/>
                    </a:cubicBezTo>
                    <a:cubicBezTo>
                      <a:pt x="9121" y="4871"/>
                      <a:pt x="7476" y="8035"/>
                      <a:pt x="4995" y="10454"/>
                    </a:cubicBezTo>
                    <a:cubicBezTo>
                      <a:pt x="3809" y="11553"/>
                      <a:pt x="2535" y="12573"/>
                      <a:pt x="1564" y="13796"/>
                    </a:cubicBezTo>
                    <a:lnTo>
                      <a:pt x="1564" y="13796"/>
                    </a:lnTo>
                    <a:cubicBezTo>
                      <a:pt x="2783" y="10528"/>
                      <a:pt x="4670" y="7523"/>
                      <a:pt x="7104" y="4995"/>
                    </a:cubicBezTo>
                    <a:cubicBezTo>
                      <a:pt x="7152" y="4948"/>
                      <a:pt x="7104" y="4927"/>
                      <a:pt x="7022" y="4927"/>
                    </a:cubicBezTo>
                    <a:cubicBezTo>
                      <a:pt x="6889" y="4927"/>
                      <a:pt x="6665" y="4980"/>
                      <a:pt x="6608" y="5057"/>
                    </a:cubicBezTo>
                    <a:cubicBezTo>
                      <a:pt x="4026" y="7688"/>
                      <a:pt x="2075" y="10836"/>
                      <a:pt x="845" y="14274"/>
                    </a:cubicBezTo>
                    <a:lnTo>
                      <a:pt x="845" y="14274"/>
                    </a:lnTo>
                    <a:cubicBezTo>
                      <a:pt x="1170" y="11790"/>
                      <a:pt x="1755" y="9338"/>
                      <a:pt x="2855" y="7073"/>
                    </a:cubicBezTo>
                    <a:cubicBezTo>
                      <a:pt x="3630" y="5460"/>
                      <a:pt x="4685" y="4033"/>
                      <a:pt x="5957" y="2793"/>
                    </a:cubicBezTo>
                    <a:cubicBezTo>
                      <a:pt x="6515" y="2265"/>
                      <a:pt x="7135" y="1800"/>
                      <a:pt x="7787" y="1366"/>
                    </a:cubicBezTo>
                    <a:cubicBezTo>
                      <a:pt x="8407" y="962"/>
                      <a:pt x="9058" y="652"/>
                      <a:pt x="9741" y="373"/>
                    </a:cubicBezTo>
                    <a:close/>
                    <a:moveTo>
                      <a:pt x="10366" y="0"/>
                    </a:moveTo>
                    <a:cubicBezTo>
                      <a:pt x="10268" y="0"/>
                      <a:pt x="10121" y="44"/>
                      <a:pt x="10082" y="63"/>
                    </a:cubicBezTo>
                    <a:cubicBezTo>
                      <a:pt x="2877" y="2515"/>
                      <a:pt x="517" y="10079"/>
                      <a:pt x="33" y="17016"/>
                    </a:cubicBezTo>
                    <a:lnTo>
                      <a:pt x="33" y="17016"/>
                    </a:lnTo>
                    <a:cubicBezTo>
                      <a:pt x="22" y="17062"/>
                      <a:pt x="11" y="17108"/>
                      <a:pt x="1" y="17154"/>
                    </a:cubicBezTo>
                    <a:lnTo>
                      <a:pt x="24" y="17151"/>
                    </a:lnTo>
                    <a:lnTo>
                      <a:pt x="24" y="17151"/>
                    </a:lnTo>
                    <a:cubicBezTo>
                      <a:pt x="16" y="17276"/>
                      <a:pt x="8" y="17402"/>
                      <a:pt x="1" y="17527"/>
                    </a:cubicBezTo>
                    <a:cubicBezTo>
                      <a:pt x="1" y="17543"/>
                      <a:pt x="38" y="17550"/>
                      <a:pt x="93" y="17550"/>
                    </a:cubicBezTo>
                    <a:cubicBezTo>
                      <a:pt x="252" y="17550"/>
                      <a:pt x="559" y="17487"/>
                      <a:pt x="559" y="17372"/>
                    </a:cubicBezTo>
                    <a:lnTo>
                      <a:pt x="559" y="17341"/>
                    </a:lnTo>
                    <a:cubicBezTo>
                      <a:pt x="564" y="17257"/>
                      <a:pt x="570" y="17173"/>
                      <a:pt x="575" y="17089"/>
                    </a:cubicBezTo>
                    <a:lnTo>
                      <a:pt x="575" y="17089"/>
                    </a:lnTo>
                    <a:cubicBezTo>
                      <a:pt x="583" y="17080"/>
                      <a:pt x="588" y="17070"/>
                      <a:pt x="590" y="17061"/>
                    </a:cubicBezTo>
                    <a:cubicBezTo>
                      <a:pt x="709" y="16536"/>
                      <a:pt x="844" y="16016"/>
                      <a:pt x="996" y="15501"/>
                    </a:cubicBezTo>
                    <a:lnTo>
                      <a:pt x="996" y="15501"/>
                    </a:lnTo>
                    <a:cubicBezTo>
                      <a:pt x="2142" y="12783"/>
                      <a:pt x="4958" y="11237"/>
                      <a:pt x="6856" y="8996"/>
                    </a:cubicBezTo>
                    <a:cubicBezTo>
                      <a:pt x="8965" y="6453"/>
                      <a:pt x="9772" y="3196"/>
                      <a:pt x="10454" y="63"/>
                    </a:cubicBezTo>
                    <a:cubicBezTo>
                      <a:pt x="10466" y="16"/>
                      <a:pt x="10425" y="0"/>
                      <a:pt x="1036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8" name="Google Shape;798;p5"/>
              <p:cNvSpPr/>
              <p:nvPr/>
            </p:nvSpPr>
            <p:spPr>
              <a:xfrm>
                <a:off x="1912550" y="2653825"/>
                <a:ext cx="256550" cy="268300"/>
              </a:xfrm>
              <a:custGeom>
                <a:avLst/>
                <a:gdLst/>
                <a:ahLst/>
                <a:cxnLst/>
                <a:rect l="l" t="t" r="r" b="b"/>
                <a:pathLst>
                  <a:path w="10262" h="10732" extrusionOk="0">
                    <a:moveTo>
                      <a:pt x="717" y="802"/>
                    </a:moveTo>
                    <a:cubicBezTo>
                      <a:pt x="2321" y="2129"/>
                      <a:pt x="4030" y="3202"/>
                      <a:pt x="5763" y="4394"/>
                    </a:cubicBezTo>
                    <a:cubicBezTo>
                      <a:pt x="7854" y="5839"/>
                      <a:pt x="8939" y="7984"/>
                      <a:pt x="9653" y="10348"/>
                    </a:cubicBezTo>
                    <a:lnTo>
                      <a:pt x="9653" y="10348"/>
                    </a:lnTo>
                    <a:cubicBezTo>
                      <a:pt x="7468" y="9442"/>
                      <a:pt x="5239" y="8467"/>
                      <a:pt x="3499" y="6813"/>
                    </a:cubicBezTo>
                    <a:cubicBezTo>
                      <a:pt x="1766" y="5137"/>
                      <a:pt x="1142" y="3057"/>
                      <a:pt x="717" y="802"/>
                    </a:cubicBezTo>
                    <a:close/>
                    <a:moveTo>
                      <a:pt x="474" y="0"/>
                    </a:moveTo>
                    <a:cubicBezTo>
                      <a:pt x="298" y="0"/>
                      <a:pt x="1" y="78"/>
                      <a:pt x="25" y="175"/>
                    </a:cubicBezTo>
                    <a:cubicBezTo>
                      <a:pt x="26" y="185"/>
                      <a:pt x="28" y="195"/>
                      <a:pt x="30" y="205"/>
                    </a:cubicBezTo>
                    <a:lnTo>
                      <a:pt x="30" y="205"/>
                    </a:lnTo>
                    <a:lnTo>
                      <a:pt x="25" y="206"/>
                    </a:lnTo>
                    <a:cubicBezTo>
                      <a:pt x="27" y="208"/>
                      <a:pt x="29" y="210"/>
                      <a:pt x="31" y="212"/>
                    </a:cubicBezTo>
                    <a:lnTo>
                      <a:pt x="31" y="212"/>
                    </a:lnTo>
                    <a:cubicBezTo>
                      <a:pt x="433" y="2525"/>
                      <a:pt x="933" y="4775"/>
                      <a:pt x="2537" y="6565"/>
                    </a:cubicBezTo>
                    <a:cubicBezTo>
                      <a:pt x="4398" y="8612"/>
                      <a:pt x="7066" y="9698"/>
                      <a:pt x="9579" y="10722"/>
                    </a:cubicBezTo>
                    <a:cubicBezTo>
                      <a:pt x="9596" y="10728"/>
                      <a:pt x="9617" y="10732"/>
                      <a:pt x="9640" y="10732"/>
                    </a:cubicBezTo>
                    <a:cubicBezTo>
                      <a:pt x="9824" y="10732"/>
                      <a:pt x="10161" y="10535"/>
                      <a:pt x="10106" y="10535"/>
                    </a:cubicBezTo>
                    <a:cubicBezTo>
                      <a:pt x="10034" y="10506"/>
                      <a:pt x="9962" y="10476"/>
                      <a:pt x="9890" y="10446"/>
                    </a:cubicBezTo>
                    <a:lnTo>
                      <a:pt x="9890" y="10446"/>
                    </a:lnTo>
                    <a:cubicBezTo>
                      <a:pt x="10055" y="10417"/>
                      <a:pt x="10249" y="10331"/>
                      <a:pt x="10230" y="10256"/>
                    </a:cubicBezTo>
                    <a:lnTo>
                      <a:pt x="10261" y="10256"/>
                    </a:lnTo>
                    <a:cubicBezTo>
                      <a:pt x="9610" y="8054"/>
                      <a:pt x="8648" y="5945"/>
                      <a:pt x="6787" y="4518"/>
                    </a:cubicBezTo>
                    <a:cubicBezTo>
                      <a:pt x="4740" y="2936"/>
                      <a:pt x="2506" y="1757"/>
                      <a:pt x="583" y="20"/>
                    </a:cubicBezTo>
                    <a:cubicBezTo>
                      <a:pt x="563" y="6"/>
                      <a:pt x="523" y="0"/>
                      <a:pt x="47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9" name="Google Shape;799;p5"/>
              <p:cNvSpPr/>
              <p:nvPr/>
            </p:nvSpPr>
            <p:spPr>
              <a:xfrm>
                <a:off x="1997875" y="2774225"/>
                <a:ext cx="169450" cy="146250"/>
              </a:xfrm>
              <a:custGeom>
                <a:avLst/>
                <a:gdLst/>
                <a:ahLst/>
                <a:cxnLst/>
                <a:rect l="l" t="t" r="r" b="b"/>
                <a:pathLst>
                  <a:path w="6778" h="5850" extrusionOk="0">
                    <a:moveTo>
                      <a:pt x="522" y="1"/>
                    </a:moveTo>
                    <a:cubicBezTo>
                      <a:pt x="351" y="1"/>
                      <a:pt x="1" y="171"/>
                      <a:pt x="55" y="198"/>
                    </a:cubicBezTo>
                    <a:cubicBezTo>
                      <a:pt x="1265" y="1005"/>
                      <a:pt x="2443" y="1873"/>
                      <a:pt x="3591" y="2773"/>
                    </a:cubicBezTo>
                    <a:cubicBezTo>
                      <a:pt x="4584" y="3579"/>
                      <a:pt x="6011" y="4448"/>
                      <a:pt x="6197" y="5813"/>
                    </a:cubicBezTo>
                    <a:cubicBezTo>
                      <a:pt x="6197" y="5838"/>
                      <a:pt x="6241" y="5850"/>
                      <a:pt x="6305" y="5850"/>
                    </a:cubicBezTo>
                    <a:cubicBezTo>
                      <a:pt x="6474" y="5850"/>
                      <a:pt x="6778" y="5770"/>
                      <a:pt x="6755" y="5657"/>
                    </a:cubicBezTo>
                    <a:cubicBezTo>
                      <a:pt x="6569" y="4386"/>
                      <a:pt x="5390" y="3641"/>
                      <a:pt x="4460" y="2866"/>
                    </a:cubicBezTo>
                    <a:cubicBezTo>
                      <a:pt x="3219" y="1873"/>
                      <a:pt x="1916" y="912"/>
                      <a:pt x="582" y="12"/>
                    </a:cubicBezTo>
                    <a:cubicBezTo>
                      <a:pt x="567" y="4"/>
                      <a:pt x="546" y="1"/>
                      <a:pt x="52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800" name="Google Shape;800;p5"/>
          <p:cNvGrpSpPr/>
          <p:nvPr/>
        </p:nvGrpSpPr>
        <p:grpSpPr>
          <a:xfrm>
            <a:off x="7815934" y="6071034"/>
            <a:ext cx="933933" cy="848100"/>
            <a:chOff x="3652400" y="3788700"/>
            <a:chExt cx="700450" cy="636075"/>
          </a:xfrm>
        </p:grpSpPr>
        <p:sp>
          <p:nvSpPr>
            <p:cNvPr id="801" name="Google Shape;801;p5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2" name="Google Shape;802;p5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3" name="Google Shape;803;p5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4" name="Google Shape;804;p5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5" name="Google Shape;805;p5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6" name="Google Shape;806;p5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7" name="Google Shape;807;p5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8" name="Google Shape;808;p5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9" name="Google Shape;809;p5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0" name="Google Shape;810;p5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1" name="Google Shape;811;p5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2" name="Google Shape;812;p5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3" name="Google Shape;813;p5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4" name="Google Shape;814;p5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5" name="Google Shape;815;p5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816" name="Google Shape;816;p5"/>
          <p:cNvGrpSpPr/>
          <p:nvPr/>
        </p:nvGrpSpPr>
        <p:grpSpPr>
          <a:xfrm rot="-1958260">
            <a:off x="11407843" y="5313064"/>
            <a:ext cx="915491" cy="1614789"/>
            <a:chOff x="2797700" y="3217325"/>
            <a:chExt cx="682725" cy="1204225"/>
          </a:xfrm>
        </p:grpSpPr>
        <p:sp>
          <p:nvSpPr>
            <p:cNvPr id="817" name="Google Shape;817;p5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8" name="Google Shape;818;p5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9" name="Google Shape;819;p5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20" name="Google Shape;820;p5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21" name="Google Shape;821;p5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22" name="Google Shape;822;p5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23" name="Google Shape;823;p5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102894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8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5" name="Google Shape;825;p6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0287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26" name="Google Shape;826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827" name="Google Shape;827;p6"/>
          <p:cNvGrpSpPr/>
          <p:nvPr/>
        </p:nvGrpSpPr>
        <p:grpSpPr>
          <a:xfrm rot="10799839">
            <a:off x="9100014" y="-622837"/>
            <a:ext cx="4685593" cy="2113996"/>
            <a:chOff x="5619200" y="4458200"/>
            <a:chExt cx="1647150" cy="742900"/>
          </a:xfrm>
        </p:grpSpPr>
        <p:sp>
          <p:nvSpPr>
            <p:cNvPr id="828" name="Google Shape;828;p6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29" name="Google Shape;829;p6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30" name="Google Shape;830;p6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31" name="Google Shape;831;p6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32" name="Google Shape;832;p6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833" name="Google Shape;833;p6"/>
          <p:cNvGrpSpPr/>
          <p:nvPr/>
        </p:nvGrpSpPr>
        <p:grpSpPr>
          <a:xfrm>
            <a:off x="-825073" y="5206971"/>
            <a:ext cx="4134621" cy="3733851"/>
            <a:chOff x="1992250" y="544500"/>
            <a:chExt cx="1080250" cy="975575"/>
          </a:xfrm>
        </p:grpSpPr>
        <p:sp>
          <p:nvSpPr>
            <p:cNvPr id="834" name="Google Shape;834;p6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35" name="Google Shape;835;p6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836" name="Google Shape;836;p6"/>
          <p:cNvGrpSpPr/>
          <p:nvPr/>
        </p:nvGrpSpPr>
        <p:grpSpPr>
          <a:xfrm>
            <a:off x="11296577" y="4980932"/>
            <a:ext cx="731644" cy="664401"/>
            <a:chOff x="3652400" y="3788700"/>
            <a:chExt cx="700450" cy="636075"/>
          </a:xfrm>
        </p:grpSpPr>
        <p:sp>
          <p:nvSpPr>
            <p:cNvPr id="837" name="Google Shape;837;p6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38" name="Google Shape;838;p6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39" name="Google Shape;839;p6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0" name="Google Shape;840;p6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1" name="Google Shape;841;p6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2" name="Google Shape;842;p6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3" name="Google Shape;843;p6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4" name="Google Shape;844;p6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5" name="Google Shape;845;p6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6" name="Google Shape;846;p6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7" name="Google Shape;847;p6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8" name="Google Shape;848;p6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9" name="Google Shape;849;p6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0" name="Google Shape;850;p6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1" name="Google Shape;851;p6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852" name="Google Shape;852;p6"/>
          <p:cNvGrpSpPr/>
          <p:nvPr/>
        </p:nvGrpSpPr>
        <p:grpSpPr>
          <a:xfrm rot="-2292214">
            <a:off x="10183937" y="5222035"/>
            <a:ext cx="1754259" cy="2814195"/>
            <a:chOff x="2402100" y="3854125"/>
            <a:chExt cx="435600" cy="698825"/>
          </a:xfrm>
        </p:grpSpPr>
        <p:sp>
          <p:nvSpPr>
            <p:cNvPr id="853" name="Google Shape;853;p6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4" name="Google Shape;854;p6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5" name="Google Shape;855;p6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6" name="Google Shape;856;p6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7" name="Google Shape;857;p6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8" name="Google Shape;858;p6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9" name="Google Shape;859;p6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60" name="Google Shape;860;p6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61" name="Google Shape;861;p6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62" name="Google Shape;862;p6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63" name="Google Shape;863;p6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64" name="Google Shape;864;p6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65" name="Google Shape;865;p6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866" name="Google Shape;866;p6"/>
          <p:cNvSpPr/>
          <p:nvPr/>
        </p:nvSpPr>
        <p:spPr>
          <a:xfrm rot="449">
            <a:off x="1971033" y="5207115"/>
            <a:ext cx="2248995" cy="2010648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867" name="Google Shape;867;p6"/>
          <p:cNvGrpSpPr/>
          <p:nvPr/>
        </p:nvGrpSpPr>
        <p:grpSpPr>
          <a:xfrm rot="-974686">
            <a:off x="-37899" y="4667800"/>
            <a:ext cx="1076881" cy="2938819"/>
            <a:chOff x="10084800" y="4174013"/>
            <a:chExt cx="585175" cy="1594900"/>
          </a:xfrm>
        </p:grpSpPr>
        <p:sp>
          <p:nvSpPr>
            <p:cNvPr id="868" name="Google Shape;868;p6"/>
            <p:cNvSpPr/>
            <p:nvPr/>
          </p:nvSpPr>
          <p:spPr>
            <a:xfrm>
              <a:off x="10201075" y="4663100"/>
              <a:ext cx="103750" cy="217325"/>
            </a:xfrm>
            <a:custGeom>
              <a:avLst/>
              <a:gdLst/>
              <a:ahLst/>
              <a:cxnLst/>
              <a:rect l="l" t="t" r="r" b="b"/>
              <a:pathLst>
                <a:path w="4150" h="8693" extrusionOk="0">
                  <a:moveTo>
                    <a:pt x="430" y="0"/>
                  </a:moveTo>
                  <a:cubicBezTo>
                    <a:pt x="247" y="0"/>
                    <a:pt x="0" y="124"/>
                    <a:pt x="44" y="233"/>
                  </a:cubicBezTo>
                  <a:cubicBezTo>
                    <a:pt x="1595" y="2839"/>
                    <a:pt x="2774" y="5661"/>
                    <a:pt x="3549" y="8608"/>
                  </a:cubicBezTo>
                  <a:cubicBezTo>
                    <a:pt x="3559" y="8668"/>
                    <a:pt x="3626" y="8692"/>
                    <a:pt x="3710" y="8692"/>
                  </a:cubicBezTo>
                  <a:cubicBezTo>
                    <a:pt x="3890" y="8692"/>
                    <a:pt x="4150" y="8580"/>
                    <a:pt x="4108" y="8453"/>
                  </a:cubicBezTo>
                  <a:cubicBezTo>
                    <a:pt x="3332" y="5506"/>
                    <a:pt x="2153" y="2684"/>
                    <a:pt x="602" y="78"/>
                  </a:cubicBezTo>
                  <a:cubicBezTo>
                    <a:pt x="575" y="22"/>
                    <a:pt x="508" y="0"/>
                    <a:pt x="4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869" name="Google Shape;869;p6"/>
            <p:cNvGrpSpPr/>
            <p:nvPr/>
          </p:nvGrpSpPr>
          <p:grpSpPr>
            <a:xfrm>
              <a:off x="10084800" y="4174013"/>
              <a:ext cx="585175" cy="1594900"/>
              <a:chOff x="1833925" y="1604075"/>
              <a:chExt cx="585175" cy="1594900"/>
            </a:xfrm>
          </p:grpSpPr>
          <p:sp>
            <p:nvSpPr>
              <p:cNvPr id="870" name="Google Shape;870;p6"/>
              <p:cNvSpPr/>
              <p:nvPr/>
            </p:nvSpPr>
            <p:spPr>
              <a:xfrm>
                <a:off x="2027925" y="1604075"/>
                <a:ext cx="134950" cy="358975"/>
              </a:xfrm>
              <a:custGeom>
                <a:avLst/>
                <a:gdLst/>
                <a:ahLst/>
                <a:cxnLst/>
                <a:rect l="l" t="t" r="r" b="b"/>
                <a:pathLst>
                  <a:path w="5398" h="14359" extrusionOk="0">
                    <a:moveTo>
                      <a:pt x="4094" y="880"/>
                    </a:moveTo>
                    <a:cubicBezTo>
                      <a:pt x="3945" y="5093"/>
                      <a:pt x="4596" y="9613"/>
                      <a:pt x="2427" y="13385"/>
                    </a:cubicBezTo>
                    <a:lnTo>
                      <a:pt x="2427" y="13385"/>
                    </a:lnTo>
                    <a:cubicBezTo>
                      <a:pt x="2404" y="11300"/>
                      <a:pt x="2747" y="9204"/>
                      <a:pt x="3413" y="7206"/>
                    </a:cubicBezTo>
                    <a:cubicBezTo>
                      <a:pt x="3437" y="7146"/>
                      <a:pt x="3367" y="7119"/>
                      <a:pt x="3269" y="7119"/>
                    </a:cubicBezTo>
                    <a:cubicBezTo>
                      <a:pt x="3115" y="7119"/>
                      <a:pt x="2892" y="7186"/>
                      <a:pt x="2854" y="7300"/>
                    </a:cubicBezTo>
                    <a:cubicBezTo>
                      <a:pt x="2236" y="9154"/>
                      <a:pt x="1896" y="11116"/>
                      <a:pt x="1869" y="13078"/>
                    </a:cubicBezTo>
                    <a:lnTo>
                      <a:pt x="1869" y="13078"/>
                    </a:lnTo>
                    <a:cubicBezTo>
                      <a:pt x="787" y="8892"/>
                      <a:pt x="1605" y="4426"/>
                      <a:pt x="4094" y="880"/>
                    </a:cubicBezTo>
                    <a:close/>
                    <a:moveTo>
                      <a:pt x="4552" y="1"/>
                    </a:moveTo>
                    <a:cubicBezTo>
                      <a:pt x="4409" y="1"/>
                      <a:pt x="4198" y="94"/>
                      <a:pt x="4157" y="134"/>
                    </a:cubicBezTo>
                    <a:cubicBezTo>
                      <a:pt x="993" y="4042"/>
                      <a:pt x="1" y="9285"/>
                      <a:pt x="1552" y="14062"/>
                    </a:cubicBezTo>
                    <a:cubicBezTo>
                      <a:pt x="1570" y="14107"/>
                      <a:pt x="1630" y="14126"/>
                      <a:pt x="1706" y="14126"/>
                    </a:cubicBezTo>
                    <a:cubicBezTo>
                      <a:pt x="1761" y="14126"/>
                      <a:pt x="1824" y="14116"/>
                      <a:pt x="1884" y="14099"/>
                    </a:cubicBezTo>
                    <a:lnTo>
                      <a:pt x="1884" y="14099"/>
                    </a:lnTo>
                    <a:cubicBezTo>
                      <a:pt x="1887" y="14159"/>
                      <a:pt x="1890" y="14219"/>
                      <a:pt x="1893" y="14279"/>
                    </a:cubicBezTo>
                    <a:cubicBezTo>
                      <a:pt x="1893" y="14337"/>
                      <a:pt x="1938" y="14358"/>
                      <a:pt x="2001" y="14358"/>
                    </a:cubicBezTo>
                    <a:cubicBezTo>
                      <a:pt x="2143" y="14358"/>
                      <a:pt x="2377" y="14250"/>
                      <a:pt x="2420" y="14186"/>
                    </a:cubicBezTo>
                    <a:cubicBezTo>
                      <a:pt x="5398" y="10060"/>
                      <a:pt x="4405" y="4880"/>
                      <a:pt x="4685" y="103"/>
                    </a:cubicBezTo>
                    <a:cubicBezTo>
                      <a:pt x="4685" y="27"/>
                      <a:pt x="4628" y="1"/>
                      <a:pt x="4552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1" name="Google Shape;871;p6"/>
              <p:cNvSpPr/>
              <p:nvPr/>
            </p:nvSpPr>
            <p:spPr>
              <a:xfrm>
                <a:off x="1884475" y="1870300"/>
                <a:ext cx="202725" cy="108300"/>
              </a:xfrm>
              <a:custGeom>
                <a:avLst/>
                <a:gdLst/>
                <a:ahLst/>
                <a:cxnLst/>
                <a:rect l="l" t="t" r="r" b="b"/>
                <a:pathLst>
                  <a:path w="8109" h="4332" extrusionOk="0">
                    <a:moveTo>
                      <a:pt x="922" y="458"/>
                    </a:moveTo>
                    <a:lnTo>
                      <a:pt x="922" y="458"/>
                    </a:lnTo>
                    <a:cubicBezTo>
                      <a:pt x="3198" y="721"/>
                      <a:pt x="5543" y="1701"/>
                      <a:pt x="7171" y="3337"/>
                    </a:cubicBezTo>
                    <a:lnTo>
                      <a:pt x="7171" y="3337"/>
                    </a:lnTo>
                    <a:cubicBezTo>
                      <a:pt x="6422" y="3643"/>
                      <a:pt x="5661" y="3879"/>
                      <a:pt x="4930" y="3879"/>
                    </a:cubicBezTo>
                    <a:cubicBezTo>
                      <a:pt x="4155" y="3879"/>
                      <a:pt x="3415" y="3614"/>
                      <a:pt x="2761" y="2885"/>
                    </a:cubicBezTo>
                    <a:cubicBezTo>
                      <a:pt x="2088" y="2132"/>
                      <a:pt x="1509" y="1262"/>
                      <a:pt x="922" y="458"/>
                    </a:cubicBezTo>
                    <a:close/>
                    <a:moveTo>
                      <a:pt x="496" y="1"/>
                    </a:moveTo>
                    <a:cubicBezTo>
                      <a:pt x="372" y="1"/>
                      <a:pt x="0" y="125"/>
                      <a:pt x="155" y="311"/>
                    </a:cubicBezTo>
                    <a:cubicBezTo>
                      <a:pt x="1117" y="1614"/>
                      <a:pt x="2078" y="3537"/>
                      <a:pt x="3629" y="4126"/>
                    </a:cubicBezTo>
                    <a:cubicBezTo>
                      <a:pt x="4013" y="4271"/>
                      <a:pt x="4399" y="4332"/>
                      <a:pt x="4784" y="4332"/>
                    </a:cubicBezTo>
                    <a:cubicBezTo>
                      <a:pt x="5697" y="4332"/>
                      <a:pt x="6601" y="3990"/>
                      <a:pt x="7445" y="3627"/>
                    </a:cubicBezTo>
                    <a:lnTo>
                      <a:pt x="7445" y="3627"/>
                    </a:lnTo>
                    <a:cubicBezTo>
                      <a:pt x="7456" y="3638"/>
                      <a:pt x="7466" y="3650"/>
                      <a:pt x="7476" y="3661"/>
                    </a:cubicBezTo>
                    <a:cubicBezTo>
                      <a:pt x="7517" y="3710"/>
                      <a:pt x="7585" y="3731"/>
                      <a:pt x="7658" y="3731"/>
                    </a:cubicBezTo>
                    <a:cubicBezTo>
                      <a:pt x="7861" y="3731"/>
                      <a:pt x="8109" y="3572"/>
                      <a:pt x="7972" y="3413"/>
                    </a:cubicBezTo>
                    <a:lnTo>
                      <a:pt x="8003" y="3413"/>
                    </a:lnTo>
                    <a:cubicBezTo>
                      <a:pt x="7964" y="3369"/>
                      <a:pt x="7924" y="3326"/>
                      <a:pt x="7884" y="3283"/>
                    </a:cubicBezTo>
                    <a:lnTo>
                      <a:pt x="7884" y="3283"/>
                    </a:lnTo>
                    <a:cubicBezTo>
                      <a:pt x="7871" y="3254"/>
                      <a:pt x="7846" y="3228"/>
                      <a:pt x="7814" y="3208"/>
                    </a:cubicBezTo>
                    <a:lnTo>
                      <a:pt x="7814" y="3208"/>
                    </a:lnTo>
                    <a:cubicBezTo>
                      <a:pt x="5950" y="1259"/>
                      <a:pt x="3165" y="180"/>
                      <a:pt x="49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2" name="Google Shape;872;p6"/>
              <p:cNvSpPr/>
              <p:nvPr/>
            </p:nvSpPr>
            <p:spPr>
              <a:xfrm>
                <a:off x="2086025" y="1908300"/>
                <a:ext cx="295550" cy="250075"/>
              </a:xfrm>
              <a:custGeom>
                <a:avLst/>
                <a:gdLst/>
                <a:ahLst/>
                <a:cxnLst/>
                <a:rect l="l" t="t" r="r" b="b"/>
                <a:pathLst>
                  <a:path w="11822" h="10003" extrusionOk="0">
                    <a:moveTo>
                      <a:pt x="10439" y="159"/>
                    </a:moveTo>
                    <a:cubicBezTo>
                      <a:pt x="10598" y="159"/>
                      <a:pt x="10713" y="195"/>
                      <a:pt x="10767" y="280"/>
                    </a:cubicBezTo>
                    <a:cubicBezTo>
                      <a:pt x="11108" y="745"/>
                      <a:pt x="10426" y="1427"/>
                      <a:pt x="10177" y="1800"/>
                    </a:cubicBezTo>
                    <a:cubicBezTo>
                      <a:pt x="8750" y="3971"/>
                      <a:pt x="7541" y="6453"/>
                      <a:pt x="5183" y="7693"/>
                    </a:cubicBezTo>
                    <a:cubicBezTo>
                      <a:pt x="3882" y="8381"/>
                      <a:pt x="2425" y="8563"/>
                      <a:pt x="1105" y="9132"/>
                    </a:cubicBezTo>
                    <a:lnTo>
                      <a:pt x="1105" y="9132"/>
                    </a:lnTo>
                    <a:cubicBezTo>
                      <a:pt x="1736" y="7296"/>
                      <a:pt x="2678" y="5568"/>
                      <a:pt x="3911" y="4033"/>
                    </a:cubicBezTo>
                    <a:cubicBezTo>
                      <a:pt x="4656" y="3133"/>
                      <a:pt x="5587" y="2327"/>
                      <a:pt x="6579" y="1707"/>
                    </a:cubicBezTo>
                    <a:cubicBezTo>
                      <a:pt x="6951" y="1467"/>
                      <a:pt x="9485" y="159"/>
                      <a:pt x="10439" y="159"/>
                    </a:cubicBezTo>
                    <a:close/>
                    <a:moveTo>
                      <a:pt x="11635" y="1"/>
                    </a:moveTo>
                    <a:cubicBezTo>
                      <a:pt x="5999" y="180"/>
                      <a:pt x="2247" y="4445"/>
                      <a:pt x="489" y="9435"/>
                    </a:cubicBezTo>
                    <a:lnTo>
                      <a:pt x="489" y="9435"/>
                    </a:lnTo>
                    <a:cubicBezTo>
                      <a:pt x="356" y="9510"/>
                      <a:pt x="225" y="9591"/>
                      <a:pt x="96" y="9679"/>
                    </a:cubicBezTo>
                    <a:cubicBezTo>
                      <a:pt x="1" y="9747"/>
                      <a:pt x="55" y="9773"/>
                      <a:pt x="154" y="9773"/>
                    </a:cubicBezTo>
                    <a:cubicBezTo>
                      <a:pt x="221" y="9773"/>
                      <a:pt x="309" y="9761"/>
                      <a:pt x="384" y="9742"/>
                    </a:cubicBezTo>
                    <a:lnTo>
                      <a:pt x="384" y="9742"/>
                    </a:lnTo>
                    <a:cubicBezTo>
                      <a:pt x="360" y="9814"/>
                      <a:pt x="336" y="9886"/>
                      <a:pt x="313" y="9958"/>
                    </a:cubicBezTo>
                    <a:cubicBezTo>
                      <a:pt x="303" y="9989"/>
                      <a:pt x="355" y="10002"/>
                      <a:pt x="430" y="10002"/>
                    </a:cubicBezTo>
                    <a:cubicBezTo>
                      <a:pt x="582" y="10002"/>
                      <a:pt x="830" y="9947"/>
                      <a:pt x="872" y="9865"/>
                    </a:cubicBezTo>
                    <a:cubicBezTo>
                      <a:pt x="919" y="9704"/>
                      <a:pt x="969" y="9543"/>
                      <a:pt x="1021" y="9384"/>
                    </a:cubicBezTo>
                    <a:lnTo>
                      <a:pt x="1021" y="9384"/>
                    </a:lnTo>
                    <a:cubicBezTo>
                      <a:pt x="2994" y="8323"/>
                      <a:pt x="5268" y="8487"/>
                      <a:pt x="7013" y="6856"/>
                    </a:cubicBezTo>
                    <a:cubicBezTo>
                      <a:pt x="8999" y="4995"/>
                      <a:pt x="10332" y="2327"/>
                      <a:pt x="11790" y="63"/>
                    </a:cubicBezTo>
                    <a:cubicBezTo>
                      <a:pt x="11821" y="1"/>
                      <a:pt x="11635" y="1"/>
                      <a:pt x="11635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3" name="Google Shape;873;p6"/>
              <p:cNvSpPr/>
              <p:nvPr/>
            </p:nvSpPr>
            <p:spPr>
              <a:xfrm>
                <a:off x="2085050" y="2026925"/>
                <a:ext cx="159325" cy="134975"/>
              </a:xfrm>
              <a:custGeom>
                <a:avLst/>
                <a:gdLst/>
                <a:ahLst/>
                <a:cxnLst/>
                <a:rect l="l" t="t" r="r" b="b"/>
                <a:pathLst>
                  <a:path w="6373" h="5399" extrusionOk="0">
                    <a:moveTo>
                      <a:pt x="6219" y="0"/>
                    </a:moveTo>
                    <a:cubicBezTo>
                      <a:pt x="6093" y="0"/>
                      <a:pt x="5895" y="42"/>
                      <a:pt x="5843" y="95"/>
                    </a:cubicBezTo>
                    <a:cubicBezTo>
                      <a:pt x="3609" y="1521"/>
                      <a:pt x="1345" y="3010"/>
                      <a:pt x="11" y="5368"/>
                    </a:cubicBezTo>
                    <a:cubicBezTo>
                      <a:pt x="1" y="5388"/>
                      <a:pt x="49" y="5399"/>
                      <a:pt x="121" y="5399"/>
                    </a:cubicBezTo>
                    <a:cubicBezTo>
                      <a:pt x="266" y="5399"/>
                      <a:pt x="507" y="5357"/>
                      <a:pt x="569" y="5275"/>
                    </a:cubicBezTo>
                    <a:cubicBezTo>
                      <a:pt x="1872" y="2948"/>
                      <a:pt x="4075" y="1490"/>
                      <a:pt x="6277" y="95"/>
                    </a:cubicBezTo>
                    <a:cubicBezTo>
                      <a:pt x="6373" y="26"/>
                      <a:pt x="6318" y="0"/>
                      <a:pt x="621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4" name="Google Shape;874;p6"/>
              <p:cNvSpPr/>
              <p:nvPr/>
            </p:nvSpPr>
            <p:spPr>
              <a:xfrm>
                <a:off x="1884125" y="1950475"/>
                <a:ext cx="191100" cy="386625"/>
              </a:xfrm>
              <a:custGeom>
                <a:avLst/>
                <a:gdLst/>
                <a:ahLst/>
                <a:cxnLst/>
                <a:rect l="l" t="t" r="r" b="b"/>
                <a:pathLst>
                  <a:path w="7644" h="15465" extrusionOk="0">
                    <a:moveTo>
                      <a:pt x="910" y="1196"/>
                    </a:moveTo>
                    <a:lnTo>
                      <a:pt x="910" y="1196"/>
                    </a:lnTo>
                    <a:cubicBezTo>
                      <a:pt x="2660" y="3053"/>
                      <a:pt x="4391" y="4874"/>
                      <a:pt x="5163" y="7402"/>
                    </a:cubicBezTo>
                    <a:cubicBezTo>
                      <a:pt x="5809" y="9546"/>
                      <a:pt x="6240" y="11775"/>
                      <a:pt x="6437" y="14019"/>
                    </a:cubicBezTo>
                    <a:lnTo>
                      <a:pt x="6437" y="14019"/>
                    </a:lnTo>
                    <a:cubicBezTo>
                      <a:pt x="5962" y="13632"/>
                      <a:pt x="5458" y="13280"/>
                      <a:pt x="5008" y="12830"/>
                    </a:cubicBezTo>
                    <a:cubicBezTo>
                      <a:pt x="4016" y="11838"/>
                      <a:pt x="3581" y="10504"/>
                      <a:pt x="3178" y="9201"/>
                    </a:cubicBezTo>
                    <a:cubicBezTo>
                      <a:pt x="2388" y="6533"/>
                      <a:pt x="1646" y="3864"/>
                      <a:pt x="910" y="1196"/>
                    </a:cubicBezTo>
                    <a:close/>
                    <a:moveTo>
                      <a:pt x="421" y="1"/>
                    </a:moveTo>
                    <a:cubicBezTo>
                      <a:pt x="246" y="1"/>
                      <a:pt x="0" y="103"/>
                      <a:pt x="45" y="237"/>
                    </a:cubicBezTo>
                    <a:cubicBezTo>
                      <a:pt x="48" y="246"/>
                      <a:pt x="50" y="256"/>
                      <a:pt x="53" y="265"/>
                    </a:cubicBezTo>
                    <a:lnTo>
                      <a:pt x="53" y="265"/>
                    </a:lnTo>
                    <a:lnTo>
                      <a:pt x="45" y="268"/>
                    </a:lnTo>
                    <a:cubicBezTo>
                      <a:pt x="49" y="272"/>
                      <a:pt x="53" y="277"/>
                      <a:pt x="58" y="281"/>
                    </a:cubicBezTo>
                    <a:lnTo>
                      <a:pt x="58" y="281"/>
                    </a:lnTo>
                    <a:cubicBezTo>
                      <a:pt x="952" y="3462"/>
                      <a:pt x="1756" y="6704"/>
                      <a:pt x="2806" y="9884"/>
                    </a:cubicBezTo>
                    <a:cubicBezTo>
                      <a:pt x="3085" y="10969"/>
                      <a:pt x="3612" y="11962"/>
                      <a:pt x="4295" y="12830"/>
                    </a:cubicBezTo>
                    <a:cubicBezTo>
                      <a:pt x="4947" y="13580"/>
                      <a:pt x="5808" y="14047"/>
                      <a:pt x="6493" y="14745"/>
                    </a:cubicBezTo>
                    <a:lnTo>
                      <a:pt x="6493" y="14745"/>
                    </a:lnTo>
                    <a:cubicBezTo>
                      <a:pt x="6507" y="14955"/>
                      <a:pt x="6518" y="15164"/>
                      <a:pt x="6528" y="15374"/>
                    </a:cubicBezTo>
                    <a:cubicBezTo>
                      <a:pt x="6528" y="15437"/>
                      <a:pt x="6593" y="15465"/>
                      <a:pt x="6678" y="15465"/>
                    </a:cubicBezTo>
                    <a:cubicBezTo>
                      <a:pt x="6780" y="15465"/>
                      <a:pt x="6911" y="15426"/>
                      <a:pt x="6997" y="15363"/>
                    </a:cubicBezTo>
                    <a:lnTo>
                      <a:pt x="6997" y="15363"/>
                    </a:lnTo>
                    <a:cubicBezTo>
                      <a:pt x="7006" y="15377"/>
                      <a:pt x="7015" y="15391"/>
                      <a:pt x="7024" y="15405"/>
                    </a:cubicBezTo>
                    <a:cubicBezTo>
                      <a:pt x="7049" y="15446"/>
                      <a:pt x="7105" y="15463"/>
                      <a:pt x="7172" y="15463"/>
                    </a:cubicBezTo>
                    <a:cubicBezTo>
                      <a:pt x="7363" y="15463"/>
                      <a:pt x="7643" y="15325"/>
                      <a:pt x="7552" y="15188"/>
                    </a:cubicBezTo>
                    <a:cubicBezTo>
                      <a:pt x="7400" y="14961"/>
                      <a:pt x="7232" y="14760"/>
                      <a:pt x="7053" y="14576"/>
                    </a:cubicBezTo>
                    <a:lnTo>
                      <a:pt x="7053" y="14576"/>
                    </a:lnTo>
                    <a:cubicBezTo>
                      <a:pt x="6888" y="11848"/>
                      <a:pt x="6398" y="9153"/>
                      <a:pt x="5535" y="6565"/>
                    </a:cubicBezTo>
                    <a:cubicBezTo>
                      <a:pt x="4641" y="3974"/>
                      <a:pt x="2429" y="2089"/>
                      <a:pt x="605" y="86"/>
                    </a:cubicBezTo>
                    <a:lnTo>
                      <a:pt x="605" y="86"/>
                    </a:lnTo>
                    <a:cubicBezTo>
                      <a:pt x="604" y="85"/>
                      <a:pt x="604" y="83"/>
                      <a:pt x="603" y="82"/>
                    </a:cubicBezTo>
                    <a:lnTo>
                      <a:pt x="601" y="82"/>
                    </a:lnTo>
                    <a:lnTo>
                      <a:pt x="601" y="82"/>
                    </a:lnTo>
                    <a:cubicBezTo>
                      <a:pt x="592" y="72"/>
                      <a:pt x="582" y="61"/>
                      <a:pt x="572" y="51"/>
                    </a:cubicBezTo>
                    <a:cubicBezTo>
                      <a:pt x="546" y="16"/>
                      <a:pt x="489" y="1"/>
                      <a:pt x="421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5" name="Google Shape;875;p6"/>
              <p:cNvSpPr/>
              <p:nvPr/>
            </p:nvSpPr>
            <p:spPr>
              <a:xfrm>
                <a:off x="2047325" y="1954175"/>
                <a:ext cx="256350" cy="1244800"/>
              </a:xfrm>
              <a:custGeom>
                <a:avLst/>
                <a:gdLst/>
                <a:ahLst/>
                <a:cxnLst/>
                <a:rect l="l" t="t" r="r" b="b"/>
                <a:pathLst>
                  <a:path w="10254" h="49792" extrusionOk="0">
                    <a:moveTo>
                      <a:pt x="938" y="0"/>
                    </a:moveTo>
                    <a:cubicBezTo>
                      <a:pt x="748" y="0"/>
                      <a:pt x="510" y="168"/>
                      <a:pt x="620" y="368"/>
                    </a:cubicBezTo>
                    <a:cubicBezTo>
                      <a:pt x="1737" y="2384"/>
                      <a:pt x="2171" y="4742"/>
                      <a:pt x="1799" y="7037"/>
                    </a:cubicBezTo>
                    <a:cubicBezTo>
                      <a:pt x="1458" y="9022"/>
                      <a:pt x="496" y="10759"/>
                      <a:pt x="310" y="12807"/>
                    </a:cubicBezTo>
                    <a:cubicBezTo>
                      <a:pt x="0" y="16901"/>
                      <a:pt x="279" y="21058"/>
                      <a:pt x="1210" y="25090"/>
                    </a:cubicBezTo>
                    <a:cubicBezTo>
                      <a:pt x="2140" y="29340"/>
                      <a:pt x="2947" y="33714"/>
                      <a:pt x="4188" y="37901"/>
                    </a:cubicBezTo>
                    <a:cubicBezTo>
                      <a:pt x="5428" y="42120"/>
                      <a:pt x="7538" y="45904"/>
                      <a:pt x="9616" y="49688"/>
                    </a:cubicBezTo>
                    <a:cubicBezTo>
                      <a:pt x="9652" y="49761"/>
                      <a:pt x="9726" y="49791"/>
                      <a:pt x="9808" y="49791"/>
                    </a:cubicBezTo>
                    <a:cubicBezTo>
                      <a:pt x="10006" y="49791"/>
                      <a:pt x="10253" y="49616"/>
                      <a:pt x="10143" y="49440"/>
                    </a:cubicBezTo>
                    <a:cubicBezTo>
                      <a:pt x="7848" y="45346"/>
                      <a:pt x="5646" y="41220"/>
                      <a:pt x="4436" y="36660"/>
                    </a:cubicBezTo>
                    <a:cubicBezTo>
                      <a:pt x="3319" y="32380"/>
                      <a:pt x="2358" y="28006"/>
                      <a:pt x="1489" y="23632"/>
                    </a:cubicBezTo>
                    <a:cubicBezTo>
                      <a:pt x="620" y="19476"/>
                      <a:pt x="93" y="14109"/>
                      <a:pt x="1458" y="9984"/>
                    </a:cubicBezTo>
                    <a:cubicBezTo>
                      <a:pt x="2575" y="6510"/>
                      <a:pt x="2916" y="3470"/>
                      <a:pt x="1117" y="89"/>
                    </a:cubicBezTo>
                    <a:cubicBezTo>
                      <a:pt x="1081" y="27"/>
                      <a:pt x="1013" y="0"/>
                      <a:pt x="938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6" name="Google Shape;876;p6"/>
              <p:cNvSpPr/>
              <p:nvPr/>
            </p:nvSpPr>
            <p:spPr>
              <a:xfrm>
                <a:off x="2075975" y="2144550"/>
                <a:ext cx="192150" cy="415100"/>
              </a:xfrm>
              <a:custGeom>
                <a:avLst/>
                <a:gdLst/>
                <a:ahLst/>
                <a:cxnLst/>
                <a:rect l="l" t="t" r="r" b="b"/>
                <a:pathLst>
                  <a:path w="7686" h="16604" extrusionOk="0">
                    <a:moveTo>
                      <a:pt x="6543" y="484"/>
                    </a:moveTo>
                    <a:cubicBezTo>
                      <a:pt x="7029" y="6035"/>
                      <a:pt x="4909" y="11478"/>
                      <a:pt x="802" y="15204"/>
                    </a:cubicBezTo>
                    <a:lnTo>
                      <a:pt x="802" y="15204"/>
                    </a:lnTo>
                    <a:cubicBezTo>
                      <a:pt x="1120" y="12569"/>
                      <a:pt x="735" y="9985"/>
                      <a:pt x="1646" y="7332"/>
                    </a:cubicBezTo>
                    <a:cubicBezTo>
                      <a:pt x="2628" y="4644"/>
                      <a:pt x="4311" y="2253"/>
                      <a:pt x="6543" y="484"/>
                    </a:cubicBezTo>
                    <a:close/>
                    <a:moveTo>
                      <a:pt x="6999" y="0"/>
                    </a:moveTo>
                    <a:cubicBezTo>
                      <a:pt x="6859" y="0"/>
                      <a:pt x="6570" y="112"/>
                      <a:pt x="6547" y="135"/>
                    </a:cubicBezTo>
                    <a:cubicBezTo>
                      <a:pt x="4220" y="1873"/>
                      <a:pt x="2390" y="4199"/>
                      <a:pt x="1305" y="6867"/>
                    </a:cubicBezTo>
                    <a:cubicBezTo>
                      <a:pt x="839" y="8076"/>
                      <a:pt x="498" y="9348"/>
                      <a:pt x="343" y="10620"/>
                    </a:cubicBezTo>
                    <a:cubicBezTo>
                      <a:pt x="128" y="12337"/>
                      <a:pt x="378" y="14055"/>
                      <a:pt x="168" y="15752"/>
                    </a:cubicBezTo>
                    <a:lnTo>
                      <a:pt x="168" y="15752"/>
                    </a:lnTo>
                    <a:cubicBezTo>
                      <a:pt x="123" y="15789"/>
                      <a:pt x="78" y="15826"/>
                      <a:pt x="33" y="15862"/>
                    </a:cubicBezTo>
                    <a:cubicBezTo>
                      <a:pt x="0" y="15895"/>
                      <a:pt x="40" y="15908"/>
                      <a:pt x="108" y="15908"/>
                    </a:cubicBezTo>
                    <a:cubicBezTo>
                      <a:pt x="121" y="15908"/>
                      <a:pt x="134" y="15908"/>
                      <a:pt x="148" y="15907"/>
                    </a:cubicBezTo>
                    <a:lnTo>
                      <a:pt x="148" y="15907"/>
                    </a:lnTo>
                    <a:cubicBezTo>
                      <a:pt x="118" y="16120"/>
                      <a:pt x="80" y="16332"/>
                      <a:pt x="33" y="16545"/>
                    </a:cubicBezTo>
                    <a:cubicBezTo>
                      <a:pt x="22" y="16586"/>
                      <a:pt x="78" y="16603"/>
                      <a:pt x="157" y="16603"/>
                    </a:cubicBezTo>
                    <a:cubicBezTo>
                      <a:pt x="315" y="16603"/>
                      <a:pt x="570" y="16534"/>
                      <a:pt x="591" y="16452"/>
                    </a:cubicBezTo>
                    <a:cubicBezTo>
                      <a:pt x="653" y="16175"/>
                      <a:pt x="703" y="15899"/>
                      <a:pt x="745" y="15624"/>
                    </a:cubicBezTo>
                    <a:lnTo>
                      <a:pt x="745" y="15624"/>
                    </a:lnTo>
                    <a:cubicBezTo>
                      <a:pt x="5319" y="11833"/>
                      <a:pt x="7685" y="5968"/>
                      <a:pt x="7074" y="42"/>
                    </a:cubicBezTo>
                    <a:cubicBezTo>
                      <a:pt x="7074" y="12"/>
                      <a:pt x="7044" y="0"/>
                      <a:pt x="699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7" name="Google Shape;877;p6"/>
              <p:cNvSpPr/>
              <p:nvPr/>
            </p:nvSpPr>
            <p:spPr>
              <a:xfrm>
                <a:off x="2077275" y="2314125"/>
                <a:ext cx="115650" cy="243800"/>
              </a:xfrm>
              <a:custGeom>
                <a:avLst/>
                <a:gdLst/>
                <a:ahLst/>
                <a:cxnLst/>
                <a:rect l="l" t="t" r="r" b="b"/>
                <a:pathLst>
                  <a:path w="4626" h="9752" extrusionOk="0">
                    <a:moveTo>
                      <a:pt x="4478" y="0"/>
                    </a:moveTo>
                    <a:cubicBezTo>
                      <a:pt x="4330" y="0"/>
                      <a:pt x="4103" y="49"/>
                      <a:pt x="4044" y="146"/>
                    </a:cubicBezTo>
                    <a:cubicBezTo>
                      <a:pt x="2307" y="3092"/>
                      <a:pt x="1253" y="6505"/>
                      <a:pt x="12" y="9700"/>
                    </a:cubicBezTo>
                    <a:cubicBezTo>
                      <a:pt x="0" y="9734"/>
                      <a:pt x="67" y="9752"/>
                      <a:pt x="159" y="9752"/>
                    </a:cubicBezTo>
                    <a:cubicBezTo>
                      <a:pt x="311" y="9752"/>
                      <a:pt x="531" y="9703"/>
                      <a:pt x="570" y="9607"/>
                    </a:cubicBezTo>
                    <a:cubicBezTo>
                      <a:pt x="1811" y="6412"/>
                      <a:pt x="2866" y="2999"/>
                      <a:pt x="4603" y="53"/>
                    </a:cubicBezTo>
                    <a:cubicBezTo>
                      <a:pt x="4626" y="18"/>
                      <a:pt x="4566" y="0"/>
                      <a:pt x="4478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8" name="Google Shape;878;p6"/>
              <p:cNvSpPr/>
              <p:nvPr/>
            </p:nvSpPr>
            <p:spPr>
              <a:xfrm>
                <a:off x="1833925" y="2362025"/>
                <a:ext cx="281650" cy="341550"/>
              </a:xfrm>
              <a:custGeom>
                <a:avLst/>
                <a:gdLst/>
                <a:ahLst/>
                <a:cxnLst/>
                <a:rect l="l" t="t" r="r" b="b"/>
                <a:pathLst>
                  <a:path w="11266" h="13662" extrusionOk="0">
                    <a:moveTo>
                      <a:pt x="1580" y="1603"/>
                    </a:moveTo>
                    <a:lnTo>
                      <a:pt x="1580" y="1603"/>
                    </a:lnTo>
                    <a:cubicBezTo>
                      <a:pt x="5401" y="4910"/>
                      <a:pt x="10119" y="7918"/>
                      <a:pt x="10677" y="13236"/>
                    </a:cubicBezTo>
                    <a:lnTo>
                      <a:pt x="10677" y="13236"/>
                    </a:lnTo>
                    <a:cubicBezTo>
                      <a:pt x="7434" y="12696"/>
                      <a:pt x="4690" y="10466"/>
                      <a:pt x="3480" y="7380"/>
                    </a:cubicBezTo>
                    <a:cubicBezTo>
                      <a:pt x="2740" y="5447"/>
                      <a:pt x="2441" y="3423"/>
                      <a:pt x="1580" y="1603"/>
                    </a:cubicBezTo>
                    <a:close/>
                    <a:moveTo>
                      <a:pt x="505" y="1"/>
                    </a:moveTo>
                    <a:cubicBezTo>
                      <a:pt x="310" y="1"/>
                      <a:pt x="1" y="123"/>
                      <a:pt x="99" y="246"/>
                    </a:cubicBezTo>
                    <a:cubicBezTo>
                      <a:pt x="99" y="246"/>
                      <a:pt x="99" y="246"/>
                      <a:pt x="99" y="246"/>
                    </a:cubicBezTo>
                    <a:lnTo>
                      <a:pt x="99" y="246"/>
                    </a:lnTo>
                    <a:cubicBezTo>
                      <a:pt x="2177" y="2945"/>
                      <a:pt x="2022" y="6543"/>
                      <a:pt x="3852" y="9335"/>
                    </a:cubicBezTo>
                    <a:cubicBezTo>
                      <a:pt x="5403" y="11630"/>
                      <a:pt x="7854" y="13181"/>
                      <a:pt x="10583" y="13584"/>
                    </a:cubicBezTo>
                    <a:cubicBezTo>
                      <a:pt x="10614" y="13584"/>
                      <a:pt x="10658" y="13575"/>
                      <a:pt x="10706" y="13559"/>
                    </a:cubicBezTo>
                    <a:lnTo>
                      <a:pt x="10706" y="13559"/>
                    </a:lnTo>
                    <a:cubicBezTo>
                      <a:pt x="10706" y="13567"/>
                      <a:pt x="10707" y="13576"/>
                      <a:pt x="10707" y="13584"/>
                    </a:cubicBezTo>
                    <a:cubicBezTo>
                      <a:pt x="10707" y="13637"/>
                      <a:pt x="10773" y="13661"/>
                      <a:pt x="10858" y="13661"/>
                    </a:cubicBezTo>
                    <a:cubicBezTo>
                      <a:pt x="11024" y="13661"/>
                      <a:pt x="11266" y="13572"/>
                      <a:pt x="11266" y="13429"/>
                    </a:cubicBezTo>
                    <a:cubicBezTo>
                      <a:pt x="10832" y="7132"/>
                      <a:pt x="4659" y="4030"/>
                      <a:pt x="626" y="29"/>
                    </a:cubicBezTo>
                    <a:cubicBezTo>
                      <a:pt x="600" y="9"/>
                      <a:pt x="556" y="1"/>
                      <a:pt x="505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9" name="Google Shape;879;p6"/>
              <p:cNvSpPr/>
              <p:nvPr/>
            </p:nvSpPr>
            <p:spPr>
              <a:xfrm>
                <a:off x="1944625" y="2496250"/>
                <a:ext cx="165325" cy="203425"/>
              </a:xfrm>
              <a:custGeom>
                <a:avLst/>
                <a:gdLst/>
                <a:ahLst/>
                <a:cxnLst/>
                <a:rect l="l" t="t" r="r" b="b"/>
                <a:pathLst>
                  <a:path w="6613" h="8137" extrusionOk="0">
                    <a:moveTo>
                      <a:pt x="498" y="1"/>
                    </a:moveTo>
                    <a:cubicBezTo>
                      <a:pt x="311" y="1"/>
                      <a:pt x="0" y="137"/>
                      <a:pt x="76" y="212"/>
                    </a:cubicBezTo>
                    <a:cubicBezTo>
                      <a:pt x="1161" y="1360"/>
                      <a:pt x="2247" y="2539"/>
                      <a:pt x="3240" y="3779"/>
                    </a:cubicBezTo>
                    <a:cubicBezTo>
                      <a:pt x="4263" y="4989"/>
                      <a:pt x="5628" y="6447"/>
                      <a:pt x="6031" y="8091"/>
                    </a:cubicBezTo>
                    <a:cubicBezTo>
                      <a:pt x="6039" y="8123"/>
                      <a:pt x="6083" y="8137"/>
                      <a:pt x="6143" y="8137"/>
                    </a:cubicBezTo>
                    <a:cubicBezTo>
                      <a:pt x="6313" y="8137"/>
                      <a:pt x="6613" y="8028"/>
                      <a:pt x="6590" y="7936"/>
                    </a:cubicBezTo>
                    <a:cubicBezTo>
                      <a:pt x="6217" y="6447"/>
                      <a:pt x="5070" y="5206"/>
                      <a:pt x="4139" y="3997"/>
                    </a:cubicBezTo>
                    <a:cubicBezTo>
                      <a:pt x="3022" y="2632"/>
                      <a:pt x="1844" y="1298"/>
                      <a:pt x="603" y="26"/>
                    </a:cubicBezTo>
                    <a:cubicBezTo>
                      <a:pt x="579" y="8"/>
                      <a:pt x="542" y="1"/>
                      <a:pt x="498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80" name="Google Shape;880;p6"/>
              <p:cNvSpPr/>
              <p:nvPr/>
            </p:nvSpPr>
            <p:spPr>
              <a:xfrm>
                <a:off x="2157425" y="2486025"/>
                <a:ext cx="261675" cy="438775"/>
              </a:xfrm>
              <a:custGeom>
                <a:avLst/>
                <a:gdLst/>
                <a:ahLst/>
                <a:cxnLst/>
                <a:rect l="l" t="t" r="r" b="b"/>
                <a:pathLst>
                  <a:path w="10467" h="17551" extrusionOk="0">
                    <a:moveTo>
                      <a:pt x="9741" y="373"/>
                    </a:moveTo>
                    <a:lnTo>
                      <a:pt x="9741" y="373"/>
                    </a:lnTo>
                    <a:cubicBezTo>
                      <a:pt x="9834" y="745"/>
                      <a:pt x="9803" y="1118"/>
                      <a:pt x="9648" y="1428"/>
                    </a:cubicBezTo>
                    <a:cubicBezTo>
                      <a:pt x="9121" y="4871"/>
                      <a:pt x="7476" y="8035"/>
                      <a:pt x="4995" y="10454"/>
                    </a:cubicBezTo>
                    <a:cubicBezTo>
                      <a:pt x="3809" y="11553"/>
                      <a:pt x="2535" y="12573"/>
                      <a:pt x="1564" y="13796"/>
                    </a:cubicBezTo>
                    <a:lnTo>
                      <a:pt x="1564" y="13796"/>
                    </a:lnTo>
                    <a:cubicBezTo>
                      <a:pt x="2783" y="10528"/>
                      <a:pt x="4670" y="7523"/>
                      <a:pt x="7104" y="4995"/>
                    </a:cubicBezTo>
                    <a:cubicBezTo>
                      <a:pt x="7152" y="4948"/>
                      <a:pt x="7104" y="4927"/>
                      <a:pt x="7022" y="4927"/>
                    </a:cubicBezTo>
                    <a:cubicBezTo>
                      <a:pt x="6889" y="4927"/>
                      <a:pt x="6665" y="4980"/>
                      <a:pt x="6608" y="5057"/>
                    </a:cubicBezTo>
                    <a:cubicBezTo>
                      <a:pt x="4026" y="7688"/>
                      <a:pt x="2075" y="10836"/>
                      <a:pt x="845" y="14274"/>
                    </a:cubicBezTo>
                    <a:lnTo>
                      <a:pt x="845" y="14274"/>
                    </a:lnTo>
                    <a:cubicBezTo>
                      <a:pt x="1170" y="11790"/>
                      <a:pt x="1755" y="9338"/>
                      <a:pt x="2855" y="7073"/>
                    </a:cubicBezTo>
                    <a:cubicBezTo>
                      <a:pt x="3630" y="5460"/>
                      <a:pt x="4685" y="4033"/>
                      <a:pt x="5957" y="2793"/>
                    </a:cubicBezTo>
                    <a:cubicBezTo>
                      <a:pt x="6515" y="2265"/>
                      <a:pt x="7135" y="1800"/>
                      <a:pt x="7787" y="1366"/>
                    </a:cubicBezTo>
                    <a:cubicBezTo>
                      <a:pt x="8407" y="962"/>
                      <a:pt x="9058" y="652"/>
                      <a:pt x="9741" y="373"/>
                    </a:cubicBezTo>
                    <a:close/>
                    <a:moveTo>
                      <a:pt x="10366" y="0"/>
                    </a:moveTo>
                    <a:cubicBezTo>
                      <a:pt x="10268" y="0"/>
                      <a:pt x="10121" y="44"/>
                      <a:pt x="10082" y="63"/>
                    </a:cubicBezTo>
                    <a:cubicBezTo>
                      <a:pt x="2877" y="2515"/>
                      <a:pt x="517" y="10079"/>
                      <a:pt x="33" y="17016"/>
                    </a:cubicBezTo>
                    <a:lnTo>
                      <a:pt x="33" y="17016"/>
                    </a:lnTo>
                    <a:cubicBezTo>
                      <a:pt x="22" y="17062"/>
                      <a:pt x="11" y="17108"/>
                      <a:pt x="1" y="17154"/>
                    </a:cubicBezTo>
                    <a:lnTo>
                      <a:pt x="24" y="17151"/>
                    </a:lnTo>
                    <a:lnTo>
                      <a:pt x="24" y="17151"/>
                    </a:lnTo>
                    <a:cubicBezTo>
                      <a:pt x="16" y="17276"/>
                      <a:pt x="8" y="17402"/>
                      <a:pt x="1" y="17527"/>
                    </a:cubicBezTo>
                    <a:cubicBezTo>
                      <a:pt x="1" y="17543"/>
                      <a:pt x="38" y="17550"/>
                      <a:pt x="93" y="17550"/>
                    </a:cubicBezTo>
                    <a:cubicBezTo>
                      <a:pt x="252" y="17550"/>
                      <a:pt x="559" y="17487"/>
                      <a:pt x="559" y="17372"/>
                    </a:cubicBezTo>
                    <a:lnTo>
                      <a:pt x="559" y="17341"/>
                    </a:lnTo>
                    <a:cubicBezTo>
                      <a:pt x="564" y="17257"/>
                      <a:pt x="570" y="17173"/>
                      <a:pt x="575" y="17089"/>
                    </a:cubicBezTo>
                    <a:lnTo>
                      <a:pt x="575" y="17089"/>
                    </a:lnTo>
                    <a:cubicBezTo>
                      <a:pt x="583" y="17080"/>
                      <a:pt x="588" y="17070"/>
                      <a:pt x="590" y="17061"/>
                    </a:cubicBezTo>
                    <a:cubicBezTo>
                      <a:pt x="709" y="16536"/>
                      <a:pt x="844" y="16016"/>
                      <a:pt x="996" y="15501"/>
                    </a:cubicBezTo>
                    <a:lnTo>
                      <a:pt x="996" y="15501"/>
                    </a:lnTo>
                    <a:cubicBezTo>
                      <a:pt x="2142" y="12783"/>
                      <a:pt x="4958" y="11237"/>
                      <a:pt x="6856" y="8996"/>
                    </a:cubicBezTo>
                    <a:cubicBezTo>
                      <a:pt x="8965" y="6453"/>
                      <a:pt x="9772" y="3196"/>
                      <a:pt x="10454" y="63"/>
                    </a:cubicBezTo>
                    <a:cubicBezTo>
                      <a:pt x="10466" y="16"/>
                      <a:pt x="10425" y="0"/>
                      <a:pt x="10366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81" name="Google Shape;881;p6"/>
              <p:cNvSpPr/>
              <p:nvPr/>
            </p:nvSpPr>
            <p:spPr>
              <a:xfrm>
                <a:off x="1912550" y="2653825"/>
                <a:ext cx="256550" cy="268300"/>
              </a:xfrm>
              <a:custGeom>
                <a:avLst/>
                <a:gdLst/>
                <a:ahLst/>
                <a:cxnLst/>
                <a:rect l="l" t="t" r="r" b="b"/>
                <a:pathLst>
                  <a:path w="10262" h="10732" extrusionOk="0">
                    <a:moveTo>
                      <a:pt x="717" y="802"/>
                    </a:moveTo>
                    <a:cubicBezTo>
                      <a:pt x="2321" y="2129"/>
                      <a:pt x="4030" y="3202"/>
                      <a:pt x="5763" y="4394"/>
                    </a:cubicBezTo>
                    <a:cubicBezTo>
                      <a:pt x="7854" y="5839"/>
                      <a:pt x="8939" y="7984"/>
                      <a:pt x="9653" y="10348"/>
                    </a:cubicBezTo>
                    <a:lnTo>
                      <a:pt x="9653" y="10348"/>
                    </a:lnTo>
                    <a:cubicBezTo>
                      <a:pt x="7468" y="9442"/>
                      <a:pt x="5239" y="8467"/>
                      <a:pt x="3499" y="6813"/>
                    </a:cubicBezTo>
                    <a:cubicBezTo>
                      <a:pt x="1766" y="5137"/>
                      <a:pt x="1142" y="3057"/>
                      <a:pt x="717" y="802"/>
                    </a:cubicBezTo>
                    <a:close/>
                    <a:moveTo>
                      <a:pt x="474" y="0"/>
                    </a:moveTo>
                    <a:cubicBezTo>
                      <a:pt x="298" y="0"/>
                      <a:pt x="1" y="78"/>
                      <a:pt x="25" y="175"/>
                    </a:cubicBezTo>
                    <a:cubicBezTo>
                      <a:pt x="26" y="185"/>
                      <a:pt x="28" y="195"/>
                      <a:pt x="30" y="205"/>
                    </a:cubicBezTo>
                    <a:lnTo>
                      <a:pt x="30" y="205"/>
                    </a:lnTo>
                    <a:lnTo>
                      <a:pt x="25" y="206"/>
                    </a:lnTo>
                    <a:cubicBezTo>
                      <a:pt x="27" y="208"/>
                      <a:pt x="29" y="210"/>
                      <a:pt x="31" y="212"/>
                    </a:cubicBezTo>
                    <a:lnTo>
                      <a:pt x="31" y="212"/>
                    </a:lnTo>
                    <a:cubicBezTo>
                      <a:pt x="433" y="2525"/>
                      <a:pt x="933" y="4775"/>
                      <a:pt x="2537" y="6565"/>
                    </a:cubicBezTo>
                    <a:cubicBezTo>
                      <a:pt x="4398" y="8612"/>
                      <a:pt x="7066" y="9698"/>
                      <a:pt x="9579" y="10722"/>
                    </a:cubicBezTo>
                    <a:cubicBezTo>
                      <a:pt x="9596" y="10728"/>
                      <a:pt x="9617" y="10732"/>
                      <a:pt x="9640" y="10732"/>
                    </a:cubicBezTo>
                    <a:cubicBezTo>
                      <a:pt x="9824" y="10732"/>
                      <a:pt x="10161" y="10535"/>
                      <a:pt x="10106" y="10535"/>
                    </a:cubicBezTo>
                    <a:cubicBezTo>
                      <a:pt x="10034" y="10506"/>
                      <a:pt x="9962" y="10476"/>
                      <a:pt x="9890" y="10446"/>
                    </a:cubicBezTo>
                    <a:lnTo>
                      <a:pt x="9890" y="10446"/>
                    </a:lnTo>
                    <a:cubicBezTo>
                      <a:pt x="10055" y="10417"/>
                      <a:pt x="10249" y="10331"/>
                      <a:pt x="10230" y="10256"/>
                    </a:cubicBezTo>
                    <a:lnTo>
                      <a:pt x="10261" y="10256"/>
                    </a:lnTo>
                    <a:cubicBezTo>
                      <a:pt x="9610" y="8054"/>
                      <a:pt x="8648" y="5945"/>
                      <a:pt x="6787" y="4518"/>
                    </a:cubicBezTo>
                    <a:cubicBezTo>
                      <a:pt x="4740" y="2936"/>
                      <a:pt x="2506" y="1757"/>
                      <a:pt x="583" y="20"/>
                    </a:cubicBezTo>
                    <a:cubicBezTo>
                      <a:pt x="563" y="6"/>
                      <a:pt x="523" y="0"/>
                      <a:pt x="47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82" name="Google Shape;882;p6"/>
              <p:cNvSpPr/>
              <p:nvPr/>
            </p:nvSpPr>
            <p:spPr>
              <a:xfrm>
                <a:off x="1997875" y="2774225"/>
                <a:ext cx="169450" cy="146250"/>
              </a:xfrm>
              <a:custGeom>
                <a:avLst/>
                <a:gdLst/>
                <a:ahLst/>
                <a:cxnLst/>
                <a:rect l="l" t="t" r="r" b="b"/>
                <a:pathLst>
                  <a:path w="6778" h="5850" extrusionOk="0">
                    <a:moveTo>
                      <a:pt x="522" y="1"/>
                    </a:moveTo>
                    <a:cubicBezTo>
                      <a:pt x="351" y="1"/>
                      <a:pt x="1" y="171"/>
                      <a:pt x="55" y="198"/>
                    </a:cubicBezTo>
                    <a:cubicBezTo>
                      <a:pt x="1265" y="1005"/>
                      <a:pt x="2443" y="1873"/>
                      <a:pt x="3591" y="2773"/>
                    </a:cubicBezTo>
                    <a:cubicBezTo>
                      <a:pt x="4584" y="3579"/>
                      <a:pt x="6011" y="4448"/>
                      <a:pt x="6197" y="5813"/>
                    </a:cubicBezTo>
                    <a:cubicBezTo>
                      <a:pt x="6197" y="5838"/>
                      <a:pt x="6241" y="5850"/>
                      <a:pt x="6305" y="5850"/>
                    </a:cubicBezTo>
                    <a:cubicBezTo>
                      <a:pt x="6474" y="5850"/>
                      <a:pt x="6778" y="5770"/>
                      <a:pt x="6755" y="5657"/>
                    </a:cubicBezTo>
                    <a:cubicBezTo>
                      <a:pt x="6569" y="4386"/>
                      <a:pt x="5390" y="3641"/>
                      <a:pt x="4460" y="2866"/>
                    </a:cubicBezTo>
                    <a:cubicBezTo>
                      <a:pt x="3219" y="1873"/>
                      <a:pt x="1916" y="912"/>
                      <a:pt x="582" y="12"/>
                    </a:cubicBezTo>
                    <a:cubicBezTo>
                      <a:pt x="567" y="4"/>
                      <a:pt x="546" y="1"/>
                      <a:pt x="522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693998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8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4" name="Google Shape;884;p7"/>
          <p:cNvSpPr txBox="1">
            <a:spLocks noGrp="1"/>
          </p:cNvSpPr>
          <p:nvPr>
            <p:ph type="title"/>
          </p:nvPr>
        </p:nvSpPr>
        <p:spPr>
          <a:xfrm>
            <a:off x="6987600" y="16806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 b="1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885" name="Google Shape;885;p7"/>
          <p:cNvSpPr txBox="1">
            <a:spLocks noGrp="1"/>
          </p:cNvSpPr>
          <p:nvPr>
            <p:ph type="body" idx="1"/>
          </p:nvPr>
        </p:nvSpPr>
        <p:spPr>
          <a:xfrm>
            <a:off x="6844367" y="2792600"/>
            <a:ext cx="3887200" cy="334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733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886" name="Google Shape;886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887" name="Google Shape;887;p7"/>
          <p:cNvGrpSpPr/>
          <p:nvPr/>
        </p:nvGrpSpPr>
        <p:grpSpPr>
          <a:xfrm>
            <a:off x="8486314" y="5911606"/>
            <a:ext cx="4896557" cy="1774740"/>
            <a:chOff x="-1068128" y="3996204"/>
            <a:chExt cx="3672418" cy="1331055"/>
          </a:xfrm>
        </p:grpSpPr>
        <p:sp>
          <p:nvSpPr>
            <p:cNvPr id="888" name="Google Shape;888;p7"/>
            <p:cNvSpPr/>
            <p:nvPr/>
          </p:nvSpPr>
          <p:spPr>
            <a:xfrm rot="-10594719">
              <a:off x="-1038001" y="4102993"/>
              <a:ext cx="3612164" cy="1117479"/>
            </a:xfrm>
            <a:custGeom>
              <a:avLst/>
              <a:gdLst/>
              <a:ahLst/>
              <a:cxnLst/>
              <a:rect l="l" t="t" r="r" b="b"/>
              <a:pathLst>
                <a:path w="62034" h="19192" extrusionOk="0">
                  <a:moveTo>
                    <a:pt x="11909" y="0"/>
                  </a:moveTo>
                  <a:cubicBezTo>
                    <a:pt x="10357" y="0"/>
                    <a:pt x="8959" y="416"/>
                    <a:pt x="7720" y="1498"/>
                  </a:cubicBezTo>
                  <a:cubicBezTo>
                    <a:pt x="0" y="8222"/>
                    <a:pt x="9929" y="19192"/>
                    <a:pt x="23150" y="19192"/>
                  </a:cubicBezTo>
                  <a:cubicBezTo>
                    <a:pt x="24750" y="19192"/>
                    <a:pt x="26398" y="19031"/>
                    <a:pt x="28069" y="18683"/>
                  </a:cubicBezTo>
                  <a:cubicBezTo>
                    <a:pt x="43548" y="15426"/>
                    <a:pt x="55087" y="14402"/>
                    <a:pt x="58747" y="9036"/>
                  </a:cubicBezTo>
                  <a:cubicBezTo>
                    <a:pt x="62033" y="4211"/>
                    <a:pt x="59267" y="1003"/>
                    <a:pt x="52187" y="1003"/>
                  </a:cubicBezTo>
                  <a:cubicBezTo>
                    <a:pt x="48708" y="1003"/>
                    <a:pt x="44188" y="1777"/>
                    <a:pt x="38833" y="3515"/>
                  </a:cubicBezTo>
                  <a:cubicBezTo>
                    <a:pt x="36521" y="4263"/>
                    <a:pt x="34303" y="4561"/>
                    <a:pt x="32180" y="4561"/>
                  </a:cubicBezTo>
                  <a:cubicBezTo>
                    <a:pt x="23878" y="4561"/>
                    <a:pt x="17050" y="0"/>
                    <a:pt x="119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889" name="Google Shape;889;p7"/>
            <p:cNvGrpSpPr/>
            <p:nvPr/>
          </p:nvGrpSpPr>
          <p:grpSpPr>
            <a:xfrm>
              <a:off x="-800178" y="4304942"/>
              <a:ext cx="2873315" cy="818933"/>
              <a:chOff x="-800178" y="4304942"/>
              <a:chExt cx="2873315" cy="818933"/>
            </a:xfrm>
          </p:grpSpPr>
          <p:sp>
            <p:nvSpPr>
              <p:cNvPr id="890" name="Google Shape;890;p7"/>
              <p:cNvSpPr/>
              <p:nvPr/>
            </p:nvSpPr>
            <p:spPr>
              <a:xfrm rot="-10594719">
                <a:off x="1780944" y="5070486"/>
                <a:ext cx="126240" cy="49667"/>
              </a:xfrm>
              <a:custGeom>
                <a:avLst/>
                <a:gdLst/>
                <a:ahLst/>
                <a:cxnLst/>
                <a:rect l="l" t="t" r="r" b="b"/>
                <a:pathLst>
                  <a:path w="2168" h="853" extrusionOk="0">
                    <a:moveTo>
                      <a:pt x="986" y="1"/>
                    </a:moveTo>
                    <a:cubicBezTo>
                      <a:pt x="882" y="1"/>
                      <a:pt x="780" y="9"/>
                      <a:pt x="679" y="24"/>
                    </a:cubicBezTo>
                    <a:cubicBezTo>
                      <a:pt x="431" y="55"/>
                      <a:pt x="89" y="179"/>
                      <a:pt x="27" y="427"/>
                    </a:cubicBezTo>
                    <a:cubicBezTo>
                      <a:pt x="1" y="664"/>
                      <a:pt x="243" y="745"/>
                      <a:pt x="430" y="745"/>
                    </a:cubicBezTo>
                    <a:cubicBezTo>
                      <a:pt x="464" y="745"/>
                      <a:pt x="495" y="742"/>
                      <a:pt x="524" y="738"/>
                    </a:cubicBezTo>
                    <a:cubicBezTo>
                      <a:pt x="573" y="729"/>
                      <a:pt x="621" y="725"/>
                      <a:pt x="667" y="725"/>
                    </a:cubicBezTo>
                    <a:cubicBezTo>
                      <a:pt x="793" y="725"/>
                      <a:pt x="906" y="754"/>
                      <a:pt x="1020" y="800"/>
                    </a:cubicBezTo>
                    <a:cubicBezTo>
                      <a:pt x="1125" y="835"/>
                      <a:pt x="1229" y="852"/>
                      <a:pt x="1332" y="852"/>
                    </a:cubicBezTo>
                    <a:cubicBezTo>
                      <a:pt x="1504" y="852"/>
                      <a:pt x="1671" y="804"/>
                      <a:pt x="1826" y="707"/>
                    </a:cubicBezTo>
                    <a:cubicBezTo>
                      <a:pt x="1982" y="614"/>
                      <a:pt x="2168" y="334"/>
                      <a:pt x="1919" y="210"/>
                    </a:cubicBezTo>
                    <a:cubicBezTo>
                      <a:pt x="1617" y="71"/>
                      <a:pt x="1297" y="1"/>
                      <a:pt x="9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1" name="Google Shape;891;p7"/>
              <p:cNvSpPr/>
              <p:nvPr/>
            </p:nvSpPr>
            <p:spPr>
              <a:xfrm rot="-10594719">
                <a:off x="1565235" y="5016770"/>
                <a:ext cx="124668" cy="49551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851" extrusionOk="0">
                    <a:moveTo>
                      <a:pt x="814" y="1"/>
                    </a:moveTo>
                    <a:cubicBezTo>
                      <a:pt x="564" y="1"/>
                      <a:pt x="323" y="118"/>
                      <a:pt x="156" y="285"/>
                    </a:cubicBezTo>
                    <a:cubicBezTo>
                      <a:pt x="1" y="502"/>
                      <a:pt x="280" y="595"/>
                      <a:pt x="466" y="595"/>
                    </a:cubicBezTo>
                    <a:cubicBezTo>
                      <a:pt x="621" y="595"/>
                      <a:pt x="776" y="657"/>
                      <a:pt x="900" y="781"/>
                    </a:cubicBezTo>
                    <a:cubicBezTo>
                      <a:pt x="1009" y="828"/>
                      <a:pt x="1133" y="851"/>
                      <a:pt x="1257" y="851"/>
                    </a:cubicBezTo>
                    <a:cubicBezTo>
                      <a:pt x="1381" y="851"/>
                      <a:pt x="1505" y="828"/>
                      <a:pt x="1614" y="781"/>
                    </a:cubicBezTo>
                    <a:cubicBezTo>
                      <a:pt x="1738" y="719"/>
                      <a:pt x="2141" y="502"/>
                      <a:pt x="1924" y="347"/>
                    </a:cubicBezTo>
                    <a:cubicBezTo>
                      <a:pt x="1645" y="130"/>
                      <a:pt x="1272" y="6"/>
                      <a:pt x="900" y="6"/>
                    </a:cubicBezTo>
                    <a:cubicBezTo>
                      <a:pt x="871" y="2"/>
                      <a:pt x="843" y="1"/>
                      <a:pt x="81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2" name="Google Shape;892;p7"/>
              <p:cNvSpPr/>
              <p:nvPr/>
            </p:nvSpPr>
            <p:spPr>
              <a:xfrm rot="-10594719">
                <a:off x="1976086" y="4955828"/>
                <a:ext cx="95786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7" extrusionOk="0">
                    <a:moveTo>
                      <a:pt x="869" y="1"/>
                    </a:moveTo>
                    <a:cubicBezTo>
                      <a:pt x="249" y="1"/>
                      <a:pt x="1" y="776"/>
                      <a:pt x="776" y="776"/>
                    </a:cubicBezTo>
                    <a:cubicBezTo>
                      <a:pt x="1396" y="776"/>
                      <a:pt x="1645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3" name="Google Shape;893;p7"/>
              <p:cNvSpPr/>
              <p:nvPr/>
            </p:nvSpPr>
            <p:spPr>
              <a:xfrm rot="-10594719">
                <a:off x="1773296" y="4958228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900" y="0"/>
                    </a:moveTo>
                    <a:cubicBezTo>
                      <a:pt x="249" y="0"/>
                      <a:pt x="1" y="776"/>
                      <a:pt x="776" y="776"/>
                    </a:cubicBezTo>
                    <a:cubicBezTo>
                      <a:pt x="1397" y="776"/>
                      <a:pt x="1645" y="0"/>
                      <a:pt x="9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4" name="Google Shape;894;p7"/>
              <p:cNvSpPr/>
              <p:nvPr/>
            </p:nvSpPr>
            <p:spPr>
              <a:xfrm rot="-10594719">
                <a:off x="1864326" y="4858253"/>
                <a:ext cx="126473" cy="45999"/>
              </a:xfrm>
              <a:custGeom>
                <a:avLst/>
                <a:gdLst/>
                <a:ahLst/>
                <a:cxnLst/>
                <a:rect l="l" t="t" r="r" b="b"/>
                <a:pathLst>
                  <a:path w="2172" h="790" extrusionOk="0">
                    <a:moveTo>
                      <a:pt x="828" y="0"/>
                    </a:moveTo>
                    <a:cubicBezTo>
                      <a:pt x="650" y="0"/>
                      <a:pt x="477" y="49"/>
                      <a:pt x="342" y="146"/>
                    </a:cubicBezTo>
                    <a:cubicBezTo>
                      <a:pt x="187" y="239"/>
                      <a:pt x="1" y="487"/>
                      <a:pt x="249" y="611"/>
                    </a:cubicBezTo>
                    <a:cubicBezTo>
                      <a:pt x="525" y="726"/>
                      <a:pt x="835" y="790"/>
                      <a:pt x="1154" y="790"/>
                    </a:cubicBezTo>
                    <a:cubicBezTo>
                      <a:pt x="1265" y="790"/>
                      <a:pt x="1377" y="782"/>
                      <a:pt x="1489" y="766"/>
                    </a:cubicBezTo>
                    <a:cubicBezTo>
                      <a:pt x="1707" y="735"/>
                      <a:pt x="2079" y="611"/>
                      <a:pt x="2110" y="363"/>
                    </a:cubicBezTo>
                    <a:cubicBezTo>
                      <a:pt x="2172" y="115"/>
                      <a:pt x="1800" y="115"/>
                      <a:pt x="1645" y="115"/>
                    </a:cubicBezTo>
                    <a:cubicBezTo>
                      <a:pt x="1595" y="123"/>
                      <a:pt x="1547" y="127"/>
                      <a:pt x="1501" y="127"/>
                    </a:cubicBezTo>
                    <a:cubicBezTo>
                      <a:pt x="1375" y="127"/>
                      <a:pt x="1262" y="98"/>
                      <a:pt x="1148" y="53"/>
                    </a:cubicBezTo>
                    <a:cubicBezTo>
                      <a:pt x="1044" y="18"/>
                      <a:pt x="935" y="0"/>
                      <a:pt x="8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5" name="Google Shape;895;p7"/>
              <p:cNvSpPr/>
              <p:nvPr/>
            </p:nvSpPr>
            <p:spPr>
              <a:xfrm rot="-10594719">
                <a:off x="1635557" y="4850249"/>
                <a:ext cx="88566" cy="25328"/>
              </a:xfrm>
              <a:custGeom>
                <a:avLst/>
                <a:gdLst/>
                <a:ahLst/>
                <a:cxnLst/>
                <a:rect l="l" t="t" r="r" b="b"/>
                <a:pathLst>
                  <a:path w="1521" h="435" extrusionOk="0">
                    <a:moveTo>
                      <a:pt x="931" y="1"/>
                    </a:moveTo>
                    <a:cubicBezTo>
                      <a:pt x="652" y="1"/>
                      <a:pt x="404" y="63"/>
                      <a:pt x="156" y="218"/>
                    </a:cubicBezTo>
                    <a:cubicBezTo>
                      <a:pt x="124" y="249"/>
                      <a:pt x="0" y="280"/>
                      <a:pt x="31" y="373"/>
                    </a:cubicBezTo>
                    <a:cubicBezTo>
                      <a:pt x="31" y="435"/>
                      <a:pt x="156" y="435"/>
                      <a:pt x="218" y="435"/>
                    </a:cubicBezTo>
                    <a:lnTo>
                      <a:pt x="590" y="435"/>
                    </a:lnTo>
                    <a:cubicBezTo>
                      <a:pt x="869" y="404"/>
                      <a:pt x="1148" y="342"/>
                      <a:pt x="1365" y="218"/>
                    </a:cubicBezTo>
                    <a:cubicBezTo>
                      <a:pt x="1427" y="187"/>
                      <a:pt x="1520" y="125"/>
                      <a:pt x="1520" y="63"/>
                    </a:cubicBezTo>
                    <a:cubicBezTo>
                      <a:pt x="1489" y="1"/>
                      <a:pt x="1365" y="1"/>
                      <a:pt x="130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6" name="Google Shape;896;p7"/>
              <p:cNvSpPr/>
              <p:nvPr/>
            </p:nvSpPr>
            <p:spPr>
              <a:xfrm rot="-10594719">
                <a:off x="1326281" y="4893132"/>
                <a:ext cx="144524" cy="58168"/>
              </a:xfrm>
              <a:custGeom>
                <a:avLst/>
                <a:gdLst/>
                <a:ahLst/>
                <a:cxnLst/>
                <a:rect l="l" t="t" r="r" b="b"/>
                <a:pathLst>
                  <a:path w="2482" h="999" extrusionOk="0">
                    <a:moveTo>
                      <a:pt x="782" y="1"/>
                    </a:moveTo>
                    <a:cubicBezTo>
                      <a:pt x="533" y="1"/>
                      <a:pt x="291" y="118"/>
                      <a:pt x="124" y="285"/>
                    </a:cubicBezTo>
                    <a:cubicBezTo>
                      <a:pt x="0" y="502"/>
                      <a:pt x="248" y="626"/>
                      <a:pt x="434" y="626"/>
                    </a:cubicBezTo>
                    <a:lnTo>
                      <a:pt x="434" y="595"/>
                    </a:lnTo>
                    <a:cubicBezTo>
                      <a:pt x="714" y="595"/>
                      <a:pt x="1024" y="719"/>
                      <a:pt x="1241" y="905"/>
                    </a:cubicBezTo>
                    <a:cubicBezTo>
                      <a:pt x="1365" y="967"/>
                      <a:pt x="1497" y="998"/>
                      <a:pt x="1625" y="998"/>
                    </a:cubicBezTo>
                    <a:cubicBezTo>
                      <a:pt x="1753" y="998"/>
                      <a:pt x="1877" y="967"/>
                      <a:pt x="1985" y="905"/>
                    </a:cubicBezTo>
                    <a:cubicBezTo>
                      <a:pt x="2109" y="843"/>
                      <a:pt x="2482" y="626"/>
                      <a:pt x="2296" y="440"/>
                    </a:cubicBezTo>
                    <a:cubicBezTo>
                      <a:pt x="1926" y="156"/>
                      <a:pt x="1479" y="2"/>
                      <a:pt x="1001" y="2"/>
                    </a:cubicBezTo>
                    <a:cubicBezTo>
                      <a:pt x="957" y="2"/>
                      <a:pt x="913" y="3"/>
                      <a:pt x="869" y="6"/>
                    </a:cubicBezTo>
                    <a:cubicBezTo>
                      <a:pt x="840" y="2"/>
                      <a:pt x="811" y="1"/>
                      <a:pt x="78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7" name="Google Shape;897;p7"/>
              <p:cNvSpPr/>
              <p:nvPr/>
            </p:nvSpPr>
            <p:spPr>
              <a:xfrm rot="-10594719">
                <a:off x="1377624" y="4771551"/>
                <a:ext cx="112090" cy="34645"/>
              </a:xfrm>
              <a:custGeom>
                <a:avLst/>
                <a:gdLst/>
                <a:ahLst/>
                <a:cxnLst/>
                <a:rect l="l" t="t" r="r" b="b"/>
                <a:pathLst>
                  <a:path w="1925" h="595" extrusionOk="0">
                    <a:moveTo>
                      <a:pt x="956" y="1"/>
                    </a:moveTo>
                    <a:cubicBezTo>
                      <a:pt x="755" y="1"/>
                      <a:pt x="563" y="59"/>
                      <a:pt x="404" y="149"/>
                    </a:cubicBezTo>
                    <a:cubicBezTo>
                      <a:pt x="280" y="211"/>
                      <a:pt x="1" y="397"/>
                      <a:pt x="249" y="460"/>
                    </a:cubicBezTo>
                    <a:lnTo>
                      <a:pt x="776" y="584"/>
                    </a:lnTo>
                    <a:cubicBezTo>
                      <a:pt x="835" y="591"/>
                      <a:pt x="895" y="595"/>
                      <a:pt x="957" y="595"/>
                    </a:cubicBezTo>
                    <a:cubicBezTo>
                      <a:pt x="1155" y="595"/>
                      <a:pt x="1362" y="554"/>
                      <a:pt x="1552" y="460"/>
                    </a:cubicBezTo>
                    <a:cubicBezTo>
                      <a:pt x="1645" y="397"/>
                      <a:pt x="1924" y="211"/>
                      <a:pt x="1676" y="149"/>
                    </a:cubicBezTo>
                    <a:lnTo>
                      <a:pt x="1180" y="25"/>
                    </a:lnTo>
                    <a:cubicBezTo>
                      <a:pt x="1105" y="9"/>
                      <a:pt x="1030" y="1"/>
                      <a:pt x="9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8" name="Google Shape;898;p7"/>
              <p:cNvSpPr/>
              <p:nvPr/>
            </p:nvSpPr>
            <p:spPr>
              <a:xfrm rot="-10594719">
                <a:off x="1803282" y="4697382"/>
                <a:ext cx="112032" cy="48211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828" extrusionOk="0">
                    <a:moveTo>
                      <a:pt x="826" y="1"/>
                    </a:moveTo>
                    <a:cubicBezTo>
                      <a:pt x="594" y="1"/>
                      <a:pt x="368" y="69"/>
                      <a:pt x="187" y="225"/>
                    </a:cubicBezTo>
                    <a:cubicBezTo>
                      <a:pt x="0" y="349"/>
                      <a:pt x="31" y="535"/>
                      <a:pt x="280" y="535"/>
                    </a:cubicBezTo>
                    <a:lnTo>
                      <a:pt x="249" y="535"/>
                    </a:lnTo>
                    <a:cubicBezTo>
                      <a:pt x="404" y="567"/>
                      <a:pt x="559" y="629"/>
                      <a:pt x="683" y="753"/>
                    </a:cubicBezTo>
                    <a:cubicBezTo>
                      <a:pt x="749" y="808"/>
                      <a:pt x="838" y="828"/>
                      <a:pt x="935" y="828"/>
                    </a:cubicBezTo>
                    <a:cubicBezTo>
                      <a:pt x="1110" y="828"/>
                      <a:pt x="1307" y="762"/>
                      <a:pt x="1427" y="722"/>
                    </a:cubicBezTo>
                    <a:cubicBezTo>
                      <a:pt x="1520" y="691"/>
                      <a:pt x="1924" y="473"/>
                      <a:pt x="1738" y="318"/>
                    </a:cubicBezTo>
                    <a:cubicBezTo>
                      <a:pt x="1520" y="132"/>
                      <a:pt x="1241" y="39"/>
                      <a:pt x="962" y="8"/>
                    </a:cubicBezTo>
                    <a:cubicBezTo>
                      <a:pt x="917" y="3"/>
                      <a:pt x="871" y="1"/>
                      <a:pt x="8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9" name="Google Shape;899;p7"/>
              <p:cNvSpPr/>
              <p:nvPr/>
            </p:nvSpPr>
            <p:spPr>
              <a:xfrm rot="-10594719">
                <a:off x="1895778" y="4578886"/>
                <a:ext cx="113837" cy="36159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621" extrusionOk="0">
                    <a:moveTo>
                      <a:pt x="1210" y="1"/>
                    </a:moveTo>
                    <a:cubicBezTo>
                      <a:pt x="807" y="1"/>
                      <a:pt x="1" y="621"/>
                      <a:pt x="745" y="621"/>
                    </a:cubicBezTo>
                    <a:cubicBezTo>
                      <a:pt x="1148" y="621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0" name="Google Shape;900;p7"/>
              <p:cNvSpPr/>
              <p:nvPr/>
            </p:nvSpPr>
            <p:spPr>
              <a:xfrm rot="-10594719">
                <a:off x="1667823" y="4452968"/>
                <a:ext cx="119311" cy="43903"/>
              </a:xfrm>
              <a:custGeom>
                <a:avLst/>
                <a:gdLst/>
                <a:ahLst/>
                <a:cxnLst/>
                <a:rect l="l" t="t" r="r" b="b"/>
                <a:pathLst>
                  <a:path w="2049" h="754" extrusionOk="0">
                    <a:moveTo>
                      <a:pt x="754" y="0"/>
                    </a:moveTo>
                    <a:cubicBezTo>
                      <a:pt x="504" y="0"/>
                      <a:pt x="264" y="123"/>
                      <a:pt x="125" y="346"/>
                    </a:cubicBezTo>
                    <a:cubicBezTo>
                      <a:pt x="1" y="563"/>
                      <a:pt x="218" y="749"/>
                      <a:pt x="435" y="749"/>
                    </a:cubicBezTo>
                    <a:lnTo>
                      <a:pt x="1180" y="749"/>
                    </a:lnTo>
                    <a:cubicBezTo>
                      <a:pt x="1208" y="752"/>
                      <a:pt x="1237" y="754"/>
                      <a:pt x="1265" y="754"/>
                    </a:cubicBezTo>
                    <a:cubicBezTo>
                      <a:pt x="1515" y="754"/>
                      <a:pt x="1757" y="634"/>
                      <a:pt x="1924" y="439"/>
                    </a:cubicBezTo>
                    <a:cubicBezTo>
                      <a:pt x="2048" y="191"/>
                      <a:pt x="1831" y="5"/>
                      <a:pt x="1583" y="5"/>
                    </a:cubicBezTo>
                    <a:lnTo>
                      <a:pt x="839" y="5"/>
                    </a:lnTo>
                    <a:cubicBezTo>
                      <a:pt x="810" y="2"/>
                      <a:pt x="782" y="0"/>
                      <a:pt x="75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1" name="Google Shape;901;p7"/>
              <p:cNvSpPr/>
              <p:nvPr/>
            </p:nvSpPr>
            <p:spPr>
              <a:xfrm rot="-10594719">
                <a:off x="1579763" y="4538236"/>
                <a:ext cx="113896" cy="34412"/>
              </a:xfrm>
              <a:custGeom>
                <a:avLst/>
                <a:gdLst/>
                <a:ahLst/>
                <a:cxnLst/>
                <a:rect l="l" t="t" r="r" b="b"/>
                <a:pathLst>
                  <a:path w="1956" h="591" extrusionOk="0">
                    <a:moveTo>
                      <a:pt x="1211" y="1"/>
                    </a:moveTo>
                    <a:cubicBezTo>
                      <a:pt x="838" y="1"/>
                      <a:pt x="1" y="590"/>
                      <a:pt x="776" y="590"/>
                    </a:cubicBezTo>
                    <a:cubicBezTo>
                      <a:pt x="1149" y="590"/>
                      <a:pt x="1955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2" name="Google Shape;902;p7"/>
              <p:cNvSpPr/>
              <p:nvPr/>
            </p:nvSpPr>
            <p:spPr>
              <a:xfrm rot="-10594719">
                <a:off x="1579808" y="4655738"/>
                <a:ext cx="106675" cy="39652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681" extrusionOk="0">
                    <a:moveTo>
                      <a:pt x="915" y="1"/>
                    </a:moveTo>
                    <a:cubicBezTo>
                      <a:pt x="727" y="1"/>
                      <a:pt x="543" y="49"/>
                      <a:pt x="373" y="155"/>
                    </a:cubicBezTo>
                    <a:cubicBezTo>
                      <a:pt x="249" y="217"/>
                      <a:pt x="1" y="434"/>
                      <a:pt x="280" y="527"/>
                    </a:cubicBezTo>
                    <a:lnTo>
                      <a:pt x="683" y="651"/>
                    </a:lnTo>
                    <a:cubicBezTo>
                      <a:pt x="762" y="671"/>
                      <a:pt x="844" y="681"/>
                      <a:pt x="926" y="681"/>
                    </a:cubicBezTo>
                    <a:cubicBezTo>
                      <a:pt x="1105" y="681"/>
                      <a:pt x="1289" y="633"/>
                      <a:pt x="1459" y="527"/>
                    </a:cubicBezTo>
                    <a:cubicBezTo>
                      <a:pt x="1583" y="465"/>
                      <a:pt x="1831" y="248"/>
                      <a:pt x="1552" y="155"/>
                    </a:cubicBezTo>
                    <a:lnTo>
                      <a:pt x="1180" y="31"/>
                    </a:lnTo>
                    <a:cubicBezTo>
                      <a:pt x="1091" y="11"/>
                      <a:pt x="1003" y="1"/>
                      <a:pt x="9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3" name="Google Shape;903;p7"/>
              <p:cNvSpPr/>
              <p:nvPr/>
            </p:nvSpPr>
            <p:spPr>
              <a:xfrm rot="-10594719">
                <a:off x="1253171" y="4536196"/>
                <a:ext cx="131888" cy="69813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1199" extrusionOk="0">
                    <a:moveTo>
                      <a:pt x="979" y="0"/>
                    </a:moveTo>
                    <a:cubicBezTo>
                      <a:pt x="813" y="0"/>
                      <a:pt x="636" y="53"/>
                      <a:pt x="497" y="92"/>
                    </a:cubicBezTo>
                    <a:cubicBezTo>
                      <a:pt x="403" y="123"/>
                      <a:pt x="0" y="341"/>
                      <a:pt x="186" y="496"/>
                    </a:cubicBezTo>
                    <a:lnTo>
                      <a:pt x="1055" y="1116"/>
                    </a:lnTo>
                    <a:cubicBezTo>
                      <a:pt x="1127" y="1176"/>
                      <a:pt x="1222" y="1199"/>
                      <a:pt x="1323" y="1199"/>
                    </a:cubicBezTo>
                    <a:cubicBezTo>
                      <a:pt x="1482" y="1199"/>
                      <a:pt x="1654" y="1142"/>
                      <a:pt x="1768" y="1085"/>
                    </a:cubicBezTo>
                    <a:cubicBezTo>
                      <a:pt x="1861" y="1054"/>
                      <a:pt x="2265" y="868"/>
                      <a:pt x="2079" y="713"/>
                    </a:cubicBezTo>
                    <a:lnTo>
                      <a:pt x="1241" y="61"/>
                    </a:lnTo>
                    <a:cubicBezTo>
                      <a:pt x="1163" y="17"/>
                      <a:pt x="1073" y="0"/>
                      <a:pt x="9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4" name="Google Shape;904;p7"/>
              <p:cNvSpPr/>
              <p:nvPr/>
            </p:nvSpPr>
            <p:spPr>
              <a:xfrm rot="-10594719">
                <a:off x="1324781" y="4401406"/>
                <a:ext cx="110227" cy="62419"/>
              </a:xfrm>
              <a:custGeom>
                <a:avLst/>
                <a:gdLst/>
                <a:ahLst/>
                <a:cxnLst/>
                <a:rect l="l" t="t" r="r" b="b"/>
                <a:pathLst>
                  <a:path w="1893" h="1072" extrusionOk="0">
                    <a:moveTo>
                      <a:pt x="707" y="1"/>
                    </a:moveTo>
                    <a:cubicBezTo>
                      <a:pt x="508" y="1"/>
                      <a:pt x="317" y="77"/>
                      <a:pt x="187" y="229"/>
                    </a:cubicBezTo>
                    <a:cubicBezTo>
                      <a:pt x="1" y="415"/>
                      <a:pt x="94" y="725"/>
                      <a:pt x="342" y="787"/>
                    </a:cubicBezTo>
                    <a:lnTo>
                      <a:pt x="962" y="1035"/>
                    </a:lnTo>
                    <a:cubicBezTo>
                      <a:pt x="1037" y="1060"/>
                      <a:pt x="1114" y="1072"/>
                      <a:pt x="1190" y="1072"/>
                    </a:cubicBezTo>
                    <a:cubicBezTo>
                      <a:pt x="1399" y="1072"/>
                      <a:pt x="1602" y="986"/>
                      <a:pt x="1738" y="849"/>
                    </a:cubicBezTo>
                    <a:cubicBezTo>
                      <a:pt x="1893" y="663"/>
                      <a:pt x="1831" y="353"/>
                      <a:pt x="1583" y="291"/>
                    </a:cubicBezTo>
                    <a:lnTo>
                      <a:pt x="962" y="43"/>
                    </a:lnTo>
                    <a:cubicBezTo>
                      <a:pt x="879" y="15"/>
                      <a:pt x="792" y="1"/>
                      <a:pt x="70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5" name="Google Shape;905;p7"/>
              <p:cNvSpPr/>
              <p:nvPr/>
            </p:nvSpPr>
            <p:spPr>
              <a:xfrm rot="-10594719">
                <a:off x="1535351" y="4341719"/>
                <a:ext cx="103007" cy="37556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645" extrusionOk="0">
                    <a:moveTo>
                      <a:pt x="925" y="1"/>
                    </a:moveTo>
                    <a:cubicBezTo>
                      <a:pt x="724" y="1"/>
                      <a:pt x="532" y="58"/>
                      <a:pt x="373" y="149"/>
                    </a:cubicBezTo>
                    <a:cubicBezTo>
                      <a:pt x="249" y="211"/>
                      <a:pt x="1" y="428"/>
                      <a:pt x="249" y="490"/>
                    </a:cubicBezTo>
                    <a:lnTo>
                      <a:pt x="652" y="614"/>
                    </a:lnTo>
                    <a:cubicBezTo>
                      <a:pt x="731" y="634"/>
                      <a:pt x="812" y="644"/>
                      <a:pt x="895" y="644"/>
                    </a:cubicBezTo>
                    <a:cubicBezTo>
                      <a:pt x="1074" y="644"/>
                      <a:pt x="1258" y="596"/>
                      <a:pt x="1428" y="490"/>
                    </a:cubicBezTo>
                    <a:cubicBezTo>
                      <a:pt x="1521" y="428"/>
                      <a:pt x="1769" y="242"/>
                      <a:pt x="1521" y="149"/>
                    </a:cubicBezTo>
                    <a:lnTo>
                      <a:pt x="1148" y="25"/>
                    </a:lnTo>
                    <a:cubicBezTo>
                      <a:pt x="1074" y="8"/>
                      <a:pt x="999" y="1"/>
                      <a:pt x="9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6" name="Google Shape;906;p7"/>
              <p:cNvSpPr/>
              <p:nvPr/>
            </p:nvSpPr>
            <p:spPr>
              <a:xfrm rot="-10594719">
                <a:off x="1118834" y="4308400"/>
                <a:ext cx="117506" cy="54616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938" extrusionOk="0">
                    <a:moveTo>
                      <a:pt x="1418" y="1"/>
                    </a:moveTo>
                    <a:cubicBezTo>
                      <a:pt x="1366" y="1"/>
                      <a:pt x="1316" y="5"/>
                      <a:pt x="1273" y="11"/>
                    </a:cubicBezTo>
                    <a:lnTo>
                      <a:pt x="528" y="135"/>
                    </a:lnTo>
                    <a:cubicBezTo>
                      <a:pt x="311" y="197"/>
                      <a:pt x="1" y="445"/>
                      <a:pt x="63" y="693"/>
                    </a:cubicBezTo>
                    <a:cubicBezTo>
                      <a:pt x="130" y="872"/>
                      <a:pt x="341" y="938"/>
                      <a:pt x="535" y="938"/>
                    </a:cubicBezTo>
                    <a:cubicBezTo>
                      <a:pt x="611" y="938"/>
                      <a:pt x="684" y="928"/>
                      <a:pt x="745" y="910"/>
                    </a:cubicBezTo>
                    <a:lnTo>
                      <a:pt x="1490" y="786"/>
                    </a:lnTo>
                    <a:cubicBezTo>
                      <a:pt x="1707" y="755"/>
                      <a:pt x="2017" y="507"/>
                      <a:pt x="1955" y="259"/>
                    </a:cubicBezTo>
                    <a:cubicBezTo>
                      <a:pt x="1881" y="60"/>
                      <a:pt x="1628" y="1"/>
                      <a:pt x="14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7" name="Google Shape;907;p7"/>
              <p:cNvSpPr/>
              <p:nvPr/>
            </p:nvSpPr>
            <p:spPr>
              <a:xfrm rot="-10594719">
                <a:off x="780859" y="4335661"/>
                <a:ext cx="95786" cy="48037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25" extrusionOk="0">
                    <a:moveTo>
                      <a:pt x="1144" y="0"/>
                    </a:moveTo>
                    <a:cubicBezTo>
                      <a:pt x="983" y="0"/>
                      <a:pt x="816" y="51"/>
                      <a:pt x="714" y="102"/>
                    </a:cubicBezTo>
                    <a:lnTo>
                      <a:pt x="466" y="226"/>
                    </a:lnTo>
                    <a:cubicBezTo>
                      <a:pt x="311" y="289"/>
                      <a:pt x="1" y="506"/>
                      <a:pt x="187" y="692"/>
                    </a:cubicBezTo>
                    <a:cubicBezTo>
                      <a:pt x="257" y="790"/>
                      <a:pt x="378" y="825"/>
                      <a:pt x="507" y="825"/>
                    </a:cubicBezTo>
                    <a:cubicBezTo>
                      <a:pt x="662" y="825"/>
                      <a:pt x="829" y="774"/>
                      <a:pt x="931" y="723"/>
                    </a:cubicBezTo>
                    <a:lnTo>
                      <a:pt x="1180" y="599"/>
                    </a:lnTo>
                    <a:cubicBezTo>
                      <a:pt x="1335" y="537"/>
                      <a:pt x="1645" y="320"/>
                      <a:pt x="1490" y="133"/>
                    </a:cubicBezTo>
                    <a:cubicBezTo>
                      <a:pt x="1406" y="35"/>
                      <a:pt x="1277" y="0"/>
                      <a:pt x="114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8" name="Google Shape;908;p7"/>
              <p:cNvSpPr/>
              <p:nvPr/>
            </p:nvSpPr>
            <p:spPr>
              <a:xfrm rot="-10594719">
                <a:off x="896926" y="4426275"/>
                <a:ext cx="104812" cy="39303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675" extrusionOk="0">
                    <a:moveTo>
                      <a:pt x="1130" y="0"/>
                    </a:moveTo>
                    <a:cubicBezTo>
                      <a:pt x="769" y="0"/>
                      <a:pt x="422" y="122"/>
                      <a:pt x="124" y="328"/>
                    </a:cubicBezTo>
                    <a:cubicBezTo>
                      <a:pt x="62" y="390"/>
                      <a:pt x="0" y="452"/>
                      <a:pt x="0" y="545"/>
                    </a:cubicBezTo>
                    <a:cubicBezTo>
                      <a:pt x="31" y="638"/>
                      <a:pt x="155" y="669"/>
                      <a:pt x="218" y="669"/>
                    </a:cubicBezTo>
                    <a:cubicBezTo>
                      <a:pt x="254" y="673"/>
                      <a:pt x="290" y="675"/>
                      <a:pt x="326" y="675"/>
                    </a:cubicBezTo>
                    <a:cubicBezTo>
                      <a:pt x="508" y="675"/>
                      <a:pt x="686" y="625"/>
                      <a:pt x="844" y="543"/>
                    </a:cubicBezTo>
                    <a:lnTo>
                      <a:pt x="844" y="543"/>
                    </a:lnTo>
                    <a:cubicBezTo>
                      <a:pt x="857" y="544"/>
                      <a:pt x="871" y="544"/>
                      <a:pt x="884" y="544"/>
                    </a:cubicBezTo>
                    <a:cubicBezTo>
                      <a:pt x="1071" y="544"/>
                      <a:pt x="1248" y="496"/>
                      <a:pt x="1396" y="390"/>
                    </a:cubicBezTo>
                    <a:cubicBezTo>
                      <a:pt x="1520" y="359"/>
                      <a:pt x="1800" y="111"/>
                      <a:pt x="1520" y="49"/>
                    </a:cubicBezTo>
                    <a:cubicBezTo>
                      <a:pt x="1390" y="16"/>
                      <a:pt x="1259" y="0"/>
                      <a:pt x="113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9" name="Google Shape;909;p7"/>
              <p:cNvSpPr/>
              <p:nvPr/>
            </p:nvSpPr>
            <p:spPr>
              <a:xfrm rot="-10594719">
                <a:off x="1035410" y="4484473"/>
                <a:ext cx="146329" cy="74355"/>
              </a:xfrm>
              <a:custGeom>
                <a:avLst/>
                <a:gdLst/>
                <a:ahLst/>
                <a:cxnLst/>
                <a:rect l="l" t="t" r="r" b="b"/>
                <a:pathLst>
                  <a:path w="2513" h="1277" extrusionOk="0">
                    <a:moveTo>
                      <a:pt x="1964" y="0"/>
                    </a:moveTo>
                    <a:cubicBezTo>
                      <a:pt x="1894" y="0"/>
                      <a:pt x="1826" y="10"/>
                      <a:pt x="1769" y="27"/>
                    </a:cubicBezTo>
                    <a:lnTo>
                      <a:pt x="528" y="430"/>
                    </a:lnTo>
                    <a:cubicBezTo>
                      <a:pt x="280" y="492"/>
                      <a:pt x="0" y="709"/>
                      <a:pt x="62" y="988"/>
                    </a:cubicBezTo>
                    <a:cubicBezTo>
                      <a:pt x="129" y="1188"/>
                      <a:pt x="339" y="1277"/>
                      <a:pt x="532" y="1277"/>
                    </a:cubicBezTo>
                    <a:cubicBezTo>
                      <a:pt x="609" y="1277"/>
                      <a:pt x="683" y="1263"/>
                      <a:pt x="745" y="1236"/>
                    </a:cubicBezTo>
                    <a:lnTo>
                      <a:pt x="1986" y="864"/>
                    </a:lnTo>
                    <a:cubicBezTo>
                      <a:pt x="2203" y="771"/>
                      <a:pt x="2513" y="585"/>
                      <a:pt x="2420" y="306"/>
                    </a:cubicBezTo>
                    <a:cubicBezTo>
                      <a:pt x="2374" y="77"/>
                      <a:pt x="2160" y="0"/>
                      <a:pt x="196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0" name="Google Shape;910;p7"/>
              <p:cNvSpPr/>
              <p:nvPr/>
            </p:nvSpPr>
            <p:spPr>
              <a:xfrm rot="-10594719">
                <a:off x="1152901" y="4685992"/>
                <a:ext cx="99397" cy="36450"/>
              </a:xfrm>
              <a:custGeom>
                <a:avLst/>
                <a:gdLst/>
                <a:ahLst/>
                <a:cxnLst/>
                <a:rect l="l" t="t" r="r" b="b"/>
                <a:pathLst>
                  <a:path w="1707" h="626" extrusionOk="0">
                    <a:moveTo>
                      <a:pt x="785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25"/>
                      <a:pt x="435" y="625"/>
                    </a:cubicBezTo>
                    <a:lnTo>
                      <a:pt x="838" y="625"/>
                    </a:lnTo>
                    <a:cubicBezTo>
                      <a:pt x="1117" y="625"/>
                      <a:pt x="1365" y="532"/>
                      <a:pt x="1583" y="315"/>
                    </a:cubicBezTo>
                    <a:cubicBezTo>
                      <a:pt x="1707" y="98"/>
                      <a:pt x="1458" y="5"/>
                      <a:pt x="1272" y="5"/>
                    </a:cubicBezTo>
                    <a:lnTo>
                      <a:pt x="869" y="5"/>
                    </a:lnTo>
                    <a:cubicBezTo>
                      <a:pt x="841" y="2"/>
                      <a:pt x="812" y="0"/>
                      <a:pt x="7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1" name="Google Shape;911;p7"/>
              <p:cNvSpPr/>
              <p:nvPr/>
            </p:nvSpPr>
            <p:spPr>
              <a:xfrm rot="-10594719">
                <a:off x="1100228" y="4854235"/>
                <a:ext cx="153608" cy="70337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1208" extrusionOk="0">
                    <a:moveTo>
                      <a:pt x="729" y="0"/>
                    </a:moveTo>
                    <a:cubicBezTo>
                      <a:pt x="520" y="0"/>
                      <a:pt x="320" y="76"/>
                      <a:pt x="156" y="240"/>
                    </a:cubicBezTo>
                    <a:cubicBezTo>
                      <a:pt x="0" y="426"/>
                      <a:pt x="62" y="736"/>
                      <a:pt x="311" y="798"/>
                    </a:cubicBezTo>
                    <a:lnTo>
                      <a:pt x="1675" y="1171"/>
                    </a:lnTo>
                    <a:cubicBezTo>
                      <a:pt x="1750" y="1195"/>
                      <a:pt x="1827" y="1207"/>
                      <a:pt x="1904" y="1207"/>
                    </a:cubicBezTo>
                    <a:cubicBezTo>
                      <a:pt x="2112" y="1207"/>
                      <a:pt x="2315" y="1121"/>
                      <a:pt x="2451" y="984"/>
                    </a:cubicBezTo>
                    <a:cubicBezTo>
                      <a:pt x="2637" y="798"/>
                      <a:pt x="2544" y="488"/>
                      <a:pt x="2296" y="426"/>
                    </a:cubicBezTo>
                    <a:lnTo>
                      <a:pt x="931" y="23"/>
                    </a:lnTo>
                    <a:cubicBezTo>
                      <a:pt x="863" y="8"/>
                      <a:pt x="796" y="0"/>
                      <a:pt x="72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2" name="Google Shape;912;p7"/>
              <p:cNvSpPr/>
              <p:nvPr/>
            </p:nvSpPr>
            <p:spPr>
              <a:xfrm rot="-10594719">
                <a:off x="909141" y="4699932"/>
                <a:ext cx="84956" cy="50657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870" extrusionOk="0">
                    <a:moveTo>
                      <a:pt x="652" y="1"/>
                    </a:moveTo>
                    <a:cubicBezTo>
                      <a:pt x="342" y="1"/>
                      <a:pt x="93" y="187"/>
                      <a:pt x="31" y="466"/>
                    </a:cubicBezTo>
                    <a:cubicBezTo>
                      <a:pt x="0" y="745"/>
                      <a:pt x="310" y="838"/>
                      <a:pt x="559" y="838"/>
                    </a:cubicBezTo>
                    <a:lnTo>
                      <a:pt x="559" y="869"/>
                    </a:lnTo>
                    <a:lnTo>
                      <a:pt x="807" y="869"/>
                    </a:lnTo>
                    <a:cubicBezTo>
                      <a:pt x="1055" y="869"/>
                      <a:pt x="1396" y="652"/>
                      <a:pt x="1427" y="404"/>
                    </a:cubicBezTo>
                    <a:cubicBezTo>
                      <a:pt x="1458" y="125"/>
                      <a:pt x="1148" y="1"/>
                      <a:pt x="9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3" name="Google Shape;913;p7"/>
              <p:cNvSpPr/>
              <p:nvPr/>
            </p:nvSpPr>
            <p:spPr>
              <a:xfrm rot="-10594719">
                <a:off x="661505" y="4790849"/>
                <a:ext cx="119253" cy="43961"/>
              </a:xfrm>
              <a:custGeom>
                <a:avLst/>
                <a:gdLst/>
                <a:ahLst/>
                <a:cxnLst/>
                <a:rect l="l" t="t" r="r" b="b"/>
                <a:pathLst>
                  <a:path w="2048" h="755" extrusionOk="0">
                    <a:moveTo>
                      <a:pt x="775" y="1"/>
                    </a:moveTo>
                    <a:cubicBezTo>
                      <a:pt x="503" y="1"/>
                      <a:pt x="264" y="121"/>
                      <a:pt x="125" y="316"/>
                    </a:cubicBezTo>
                    <a:cubicBezTo>
                      <a:pt x="1" y="564"/>
                      <a:pt x="218" y="750"/>
                      <a:pt x="435" y="750"/>
                    </a:cubicBezTo>
                    <a:lnTo>
                      <a:pt x="1210" y="750"/>
                    </a:lnTo>
                    <a:cubicBezTo>
                      <a:pt x="1238" y="753"/>
                      <a:pt x="1267" y="755"/>
                      <a:pt x="1295" y="755"/>
                    </a:cubicBezTo>
                    <a:cubicBezTo>
                      <a:pt x="1545" y="755"/>
                      <a:pt x="1784" y="632"/>
                      <a:pt x="1924" y="409"/>
                    </a:cubicBezTo>
                    <a:cubicBezTo>
                      <a:pt x="2048" y="192"/>
                      <a:pt x="1831" y="6"/>
                      <a:pt x="1614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4" name="Google Shape;914;p7"/>
              <p:cNvSpPr/>
              <p:nvPr/>
            </p:nvSpPr>
            <p:spPr>
              <a:xfrm rot="-10594719">
                <a:off x="716042" y="4640466"/>
                <a:ext cx="115642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59" extrusionOk="0">
                    <a:moveTo>
                      <a:pt x="1210" y="0"/>
                    </a:moveTo>
                    <a:cubicBezTo>
                      <a:pt x="838" y="0"/>
                      <a:pt x="0" y="559"/>
                      <a:pt x="776" y="559"/>
                    </a:cubicBezTo>
                    <a:cubicBezTo>
                      <a:pt x="1148" y="559"/>
                      <a:pt x="1985" y="0"/>
                      <a:pt x="121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5" name="Google Shape;915;p7"/>
              <p:cNvSpPr/>
              <p:nvPr/>
            </p:nvSpPr>
            <p:spPr>
              <a:xfrm rot="-10594719">
                <a:off x="596313" y="4488004"/>
                <a:ext cx="97591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76" h="777" extrusionOk="0">
                    <a:moveTo>
                      <a:pt x="652" y="1"/>
                    </a:moveTo>
                    <a:cubicBezTo>
                      <a:pt x="404" y="1"/>
                      <a:pt x="63" y="187"/>
                      <a:pt x="32" y="435"/>
                    </a:cubicBezTo>
                    <a:cubicBezTo>
                      <a:pt x="1" y="683"/>
                      <a:pt x="342" y="776"/>
                      <a:pt x="528" y="776"/>
                    </a:cubicBezTo>
                    <a:lnTo>
                      <a:pt x="1024" y="776"/>
                    </a:lnTo>
                    <a:cubicBezTo>
                      <a:pt x="1272" y="776"/>
                      <a:pt x="1614" y="590"/>
                      <a:pt x="1645" y="342"/>
                    </a:cubicBezTo>
                    <a:cubicBezTo>
                      <a:pt x="1676" y="63"/>
                      <a:pt x="1365" y="1"/>
                      <a:pt x="1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6" name="Google Shape;916;p7"/>
              <p:cNvSpPr/>
              <p:nvPr/>
            </p:nvSpPr>
            <p:spPr>
              <a:xfrm rot="-10594719">
                <a:off x="411673" y="4405110"/>
                <a:ext cx="113837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59" extrusionOk="0">
                    <a:moveTo>
                      <a:pt x="1210" y="1"/>
                    </a:moveTo>
                    <a:cubicBezTo>
                      <a:pt x="807" y="1"/>
                      <a:pt x="0" y="559"/>
                      <a:pt x="745" y="559"/>
                    </a:cubicBezTo>
                    <a:cubicBezTo>
                      <a:pt x="1148" y="559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7" name="Google Shape;917;p7"/>
              <p:cNvSpPr/>
              <p:nvPr/>
            </p:nvSpPr>
            <p:spPr>
              <a:xfrm rot="-10594719">
                <a:off x="260348" y="4417234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869" y="0"/>
                    </a:moveTo>
                    <a:cubicBezTo>
                      <a:pt x="248" y="0"/>
                      <a:pt x="0" y="776"/>
                      <a:pt x="776" y="776"/>
                    </a:cubicBezTo>
                    <a:cubicBezTo>
                      <a:pt x="1396" y="776"/>
                      <a:pt x="1644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8" name="Google Shape;918;p7"/>
              <p:cNvSpPr/>
              <p:nvPr/>
            </p:nvSpPr>
            <p:spPr>
              <a:xfrm rot="-10594719">
                <a:off x="298549" y="4538806"/>
                <a:ext cx="92176" cy="38255"/>
              </a:xfrm>
              <a:custGeom>
                <a:avLst/>
                <a:gdLst/>
                <a:ahLst/>
                <a:cxnLst/>
                <a:rect l="l" t="t" r="r" b="b"/>
                <a:pathLst>
                  <a:path w="1583" h="657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56"/>
                      <a:pt x="466" y="656"/>
                    </a:cubicBezTo>
                    <a:lnTo>
                      <a:pt x="714" y="656"/>
                    </a:lnTo>
                    <a:cubicBezTo>
                      <a:pt x="993" y="656"/>
                      <a:pt x="1242" y="532"/>
                      <a:pt x="1459" y="346"/>
                    </a:cubicBezTo>
                    <a:cubicBezTo>
                      <a:pt x="1583" y="98"/>
                      <a:pt x="1335" y="5"/>
                      <a:pt x="1149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9" name="Google Shape;919;p7"/>
              <p:cNvSpPr/>
              <p:nvPr/>
            </p:nvSpPr>
            <p:spPr>
              <a:xfrm rot="-10594719">
                <a:off x="400126" y="4620999"/>
                <a:ext cx="95786" cy="46989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07" extrusionOk="0">
                    <a:moveTo>
                      <a:pt x="869" y="0"/>
                    </a:moveTo>
                    <a:cubicBezTo>
                      <a:pt x="249" y="0"/>
                      <a:pt x="1" y="807"/>
                      <a:pt x="776" y="807"/>
                    </a:cubicBezTo>
                    <a:cubicBezTo>
                      <a:pt x="1397" y="807"/>
                      <a:pt x="1645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0" name="Google Shape;920;p7"/>
              <p:cNvSpPr/>
              <p:nvPr/>
            </p:nvSpPr>
            <p:spPr>
              <a:xfrm rot="-10594719">
                <a:off x="569542" y="4609361"/>
                <a:ext cx="93981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559" extrusionOk="0">
                    <a:moveTo>
                      <a:pt x="900" y="0"/>
                    </a:moveTo>
                    <a:cubicBezTo>
                      <a:pt x="652" y="0"/>
                      <a:pt x="373" y="94"/>
                      <a:pt x="187" y="280"/>
                    </a:cubicBezTo>
                    <a:cubicBezTo>
                      <a:pt x="1" y="497"/>
                      <a:pt x="311" y="559"/>
                      <a:pt x="466" y="559"/>
                    </a:cubicBezTo>
                    <a:lnTo>
                      <a:pt x="714" y="559"/>
                    </a:lnTo>
                    <a:cubicBezTo>
                      <a:pt x="994" y="559"/>
                      <a:pt x="1242" y="466"/>
                      <a:pt x="1459" y="280"/>
                    </a:cubicBezTo>
                    <a:cubicBezTo>
                      <a:pt x="1614" y="63"/>
                      <a:pt x="1304" y="0"/>
                      <a:pt x="114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1" name="Google Shape;921;p7"/>
              <p:cNvSpPr/>
              <p:nvPr/>
            </p:nvSpPr>
            <p:spPr>
              <a:xfrm rot="-10594719">
                <a:off x="262558" y="4750610"/>
                <a:ext cx="176259" cy="32781"/>
              </a:xfrm>
              <a:custGeom>
                <a:avLst/>
                <a:gdLst/>
                <a:ahLst/>
                <a:cxnLst/>
                <a:rect l="l" t="t" r="r" b="b"/>
                <a:pathLst>
                  <a:path w="3027" h="563" extrusionOk="0">
                    <a:moveTo>
                      <a:pt x="2121" y="1"/>
                    </a:moveTo>
                    <a:cubicBezTo>
                      <a:pt x="1644" y="1"/>
                      <a:pt x="1156" y="49"/>
                      <a:pt x="669" y="155"/>
                    </a:cubicBezTo>
                    <a:cubicBezTo>
                      <a:pt x="545" y="186"/>
                      <a:pt x="48" y="248"/>
                      <a:pt x="17" y="434"/>
                    </a:cubicBezTo>
                    <a:cubicBezTo>
                      <a:pt x="1" y="534"/>
                      <a:pt x="109" y="562"/>
                      <a:pt x="223" y="562"/>
                    </a:cubicBezTo>
                    <a:cubicBezTo>
                      <a:pt x="321" y="562"/>
                      <a:pt x="423" y="541"/>
                      <a:pt x="451" y="527"/>
                    </a:cubicBezTo>
                    <a:lnTo>
                      <a:pt x="482" y="527"/>
                    </a:lnTo>
                    <a:cubicBezTo>
                      <a:pt x="763" y="467"/>
                      <a:pt x="1069" y="433"/>
                      <a:pt x="1376" y="433"/>
                    </a:cubicBezTo>
                    <a:cubicBezTo>
                      <a:pt x="1545" y="433"/>
                      <a:pt x="1714" y="443"/>
                      <a:pt x="1878" y="465"/>
                    </a:cubicBezTo>
                    <a:cubicBezTo>
                      <a:pt x="1921" y="470"/>
                      <a:pt x="1964" y="473"/>
                      <a:pt x="2009" y="473"/>
                    </a:cubicBezTo>
                    <a:cubicBezTo>
                      <a:pt x="2221" y="473"/>
                      <a:pt x="2448" y="413"/>
                      <a:pt x="2654" y="310"/>
                    </a:cubicBezTo>
                    <a:cubicBezTo>
                      <a:pt x="2716" y="279"/>
                      <a:pt x="3026" y="62"/>
                      <a:pt x="2778" y="31"/>
                    </a:cubicBezTo>
                    <a:cubicBezTo>
                      <a:pt x="2562" y="11"/>
                      <a:pt x="2343" y="1"/>
                      <a:pt x="212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2" name="Google Shape;922;p7"/>
              <p:cNvSpPr/>
              <p:nvPr/>
            </p:nvSpPr>
            <p:spPr>
              <a:xfrm rot="-10594719">
                <a:off x="61020" y="4723690"/>
                <a:ext cx="93981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08" extrusionOk="0">
                    <a:moveTo>
                      <a:pt x="869" y="1"/>
                    </a:moveTo>
                    <a:cubicBezTo>
                      <a:pt x="217" y="1"/>
                      <a:pt x="0" y="807"/>
                      <a:pt x="745" y="807"/>
                    </a:cubicBezTo>
                    <a:cubicBezTo>
                      <a:pt x="1396" y="807"/>
                      <a:pt x="1613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3" name="Google Shape;923;p7"/>
              <p:cNvSpPr/>
              <p:nvPr/>
            </p:nvSpPr>
            <p:spPr>
              <a:xfrm rot="-10594719">
                <a:off x="-30399" y="4853917"/>
                <a:ext cx="124260" cy="31792"/>
              </a:xfrm>
              <a:custGeom>
                <a:avLst/>
                <a:gdLst/>
                <a:ahLst/>
                <a:cxnLst/>
                <a:rect l="l" t="t" r="r" b="b"/>
                <a:pathLst>
                  <a:path w="2134" h="546" extrusionOk="0">
                    <a:moveTo>
                      <a:pt x="1850" y="1"/>
                    </a:moveTo>
                    <a:cubicBezTo>
                      <a:pt x="1808" y="1"/>
                      <a:pt x="1769" y="3"/>
                      <a:pt x="1746" y="3"/>
                    </a:cubicBezTo>
                    <a:lnTo>
                      <a:pt x="877" y="127"/>
                    </a:lnTo>
                    <a:cubicBezTo>
                      <a:pt x="598" y="127"/>
                      <a:pt x="350" y="220"/>
                      <a:pt x="133" y="375"/>
                    </a:cubicBezTo>
                    <a:cubicBezTo>
                      <a:pt x="1" y="507"/>
                      <a:pt x="134" y="545"/>
                      <a:pt x="256" y="545"/>
                    </a:cubicBezTo>
                    <a:cubicBezTo>
                      <a:pt x="306" y="545"/>
                      <a:pt x="354" y="539"/>
                      <a:pt x="381" y="530"/>
                    </a:cubicBezTo>
                    <a:lnTo>
                      <a:pt x="1250" y="406"/>
                    </a:lnTo>
                    <a:cubicBezTo>
                      <a:pt x="1529" y="406"/>
                      <a:pt x="1777" y="313"/>
                      <a:pt x="1994" y="158"/>
                    </a:cubicBezTo>
                    <a:cubicBezTo>
                      <a:pt x="2134" y="18"/>
                      <a:pt x="1977" y="1"/>
                      <a:pt x="185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4" name="Google Shape;924;p7"/>
              <p:cNvSpPr/>
              <p:nvPr/>
            </p:nvSpPr>
            <p:spPr>
              <a:xfrm rot="-10594719">
                <a:off x="111684" y="4611706"/>
                <a:ext cx="130083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234" h="533" extrusionOk="0">
                    <a:moveTo>
                      <a:pt x="900" y="0"/>
                    </a:moveTo>
                    <a:cubicBezTo>
                      <a:pt x="621" y="0"/>
                      <a:pt x="373" y="93"/>
                      <a:pt x="155" y="279"/>
                    </a:cubicBezTo>
                    <a:cubicBezTo>
                      <a:pt x="0" y="496"/>
                      <a:pt x="311" y="528"/>
                      <a:pt x="435" y="528"/>
                    </a:cubicBezTo>
                    <a:lnTo>
                      <a:pt x="1303" y="528"/>
                    </a:lnTo>
                    <a:cubicBezTo>
                      <a:pt x="1332" y="531"/>
                      <a:pt x="1361" y="532"/>
                      <a:pt x="1390" y="532"/>
                    </a:cubicBezTo>
                    <a:cubicBezTo>
                      <a:pt x="1639" y="532"/>
                      <a:pt x="1881" y="415"/>
                      <a:pt x="2048" y="248"/>
                    </a:cubicBezTo>
                    <a:cubicBezTo>
                      <a:pt x="2234" y="62"/>
                      <a:pt x="1924" y="0"/>
                      <a:pt x="17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5" name="Google Shape;925;p7"/>
              <p:cNvSpPr/>
              <p:nvPr/>
            </p:nvSpPr>
            <p:spPr>
              <a:xfrm rot="-10594719">
                <a:off x="86956" y="4479838"/>
                <a:ext cx="115701" cy="30743"/>
              </a:xfrm>
              <a:custGeom>
                <a:avLst/>
                <a:gdLst/>
                <a:ahLst/>
                <a:cxnLst/>
                <a:rect l="l" t="t" r="r" b="b"/>
                <a:pathLst>
                  <a:path w="1987" h="528" extrusionOk="0">
                    <a:moveTo>
                      <a:pt x="1211" y="1"/>
                    </a:moveTo>
                    <a:cubicBezTo>
                      <a:pt x="869" y="1"/>
                      <a:pt x="1" y="528"/>
                      <a:pt x="745" y="528"/>
                    </a:cubicBezTo>
                    <a:cubicBezTo>
                      <a:pt x="1118" y="528"/>
                      <a:pt x="1986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6" name="Google Shape;926;p7"/>
              <p:cNvSpPr/>
              <p:nvPr/>
            </p:nvSpPr>
            <p:spPr>
              <a:xfrm rot="-10594719">
                <a:off x="62376" y="4370819"/>
                <a:ext cx="90371" cy="41923"/>
              </a:xfrm>
              <a:custGeom>
                <a:avLst/>
                <a:gdLst/>
                <a:ahLst/>
                <a:cxnLst/>
                <a:rect l="l" t="t" r="r" b="b"/>
                <a:pathLst>
                  <a:path w="1552" h="720" extrusionOk="0">
                    <a:moveTo>
                      <a:pt x="776" y="1"/>
                    </a:moveTo>
                    <a:cubicBezTo>
                      <a:pt x="509" y="1"/>
                      <a:pt x="292" y="121"/>
                      <a:pt x="125" y="316"/>
                    </a:cubicBezTo>
                    <a:cubicBezTo>
                      <a:pt x="0" y="564"/>
                      <a:pt x="218" y="719"/>
                      <a:pt x="435" y="719"/>
                    </a:cubicBezTo>
                    <a:lnTo>
                      <a:pt x="683" y="719"/>
                    </a:lnTo>
                    <a:cubicBezTo>
                      <a:pt x="962" y="719"/>
                      <a:pt x="1241" y="626"/>
                      <a:pt x="1427" y="378"/>
                    </a:cubicBezTo>
                    <a:cubicBezTo>
                      <a:pt x="1551" y="161"/>
                      <a:pt x="1303" y="6"/>
                      <a:pt x="1117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7" name="Google Shape;927;p7"/>
              <p:cNvSpPr/>
              <p:nvPr/>
            </p:nvSpPr>
            <p:spPr>
              <a:xfrm rot="-10594719">
                <a:off x="-212795" y="4459478"/>
                <a:ext cx="93981" cy="50599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69" extrusionOk="0">
                    <a:moveTo>
                      <a:pt x="869" y="0"/>
                    </a:moveTo>
                    <a:cubicBezTo>
                      <a:pt x="217" y="0"/>
                      <a:pt x="0" y="869"/>
                      <a:pt x="776" y="869"/>
                    </a:cubicBezTo>
                    <a:cubicBezTo>
                      <a:pt x="1427" y="869"/>
                      <a:pt x="1613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8" name="Google Shape;928;p7"/>
              <p:cNvSpPr/>
              <p:nvPr/>
            </p:nvSpPr>
            <p:spPr>
              <a:xfrm rot="-10594719">
                <a:off x="-145853" y="4541382"/>
                <a:ext cx="112032" cy="6958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195" extrusionOk="0">
                    <a:moveTo>
                      <a:pt x="1447" y="1"/>
                    </a:moveTo>
                    <a:cubicBezTo>
                      <a:pt x="1214" y="1"/>
                      <a:pt x="989" y="70"/>
                      <a:pt x="807" y="225"/>
                    </a:cubicBezTo>
                    <a:lnTo>
                      <a:pt x="186" y="722"/>
                    </a:lnTo>
                    <a:cubicBezTo>
                      <a:pt x="0" y="877"/>
                      <a:pt x="93" y="1125"/>
                      <a:pt x="311" y="1187"/>
                    </a:cubicBezTo>
                    <a:cubicBezTo>
                      <a:pt x="356" y="1192"/>
                      <a:pt x="402" y="1195"/>
                      <a:pt x="448" y="1195"/>
                    </a:cubicBezTo>
                    <a:cubicBezTo>
                      <a:pt x="688" y="1195"/>
                      <a:pt x="935" y="1126"/>
                      <a:pt x="1117" y="970"/>
                    </a:cubicBezTo>
                    <a:lnTo>
                      <a:pt x="1086" y="970"/>
                    </a:lnTo>
                    <a:lnTo>
                      <a:pt x="1706" y="474"/>
                    </a:lnTo>
                    <a:cubicBezTo>
                      <a:pt x="1924" y="319"/>
                      <a:pt x="1799" y="70"/>
                      <a:pt x="1582" y="8"/>
                    </a:cubicBezTo>
                    <a:cubicBezTo>
                      <a:pt x="1537" y="3"/>
                      <a:pt x="1492" y="1"/>
                      <a:pt x="14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9" name="Google Shape;929;p7"/>
              <p:cNvSpPr/>
              <p:nvPr/>
            </p:nvSpPr>
            <p:spPr>
              <a:xfrm rot="-10594719">
                <a:off x="-117570" y="4693484"/>
                <a:ext cx="106617" cy="28938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497" extrusionOk="0">
                    <a:moveTo>
                      <a:pt x="1272" y="0"/>
                    </a:moveTo>
                    <a:cubicBezTo>
                      <a:pt x="1024" y="0"/>
                      <a:pt x="0" y="496"/>
                      <a:pt x="527" y="496"/>
                    </a:cubicBezTo>
                    <a:cubicBezTo>
                      <a:pt x="807" y="496"/>
                      <a:pt x="1830" y="0"/>
                      <a:pt x="12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0" name="Google Shape;930;p7"/>
              <p:cNvSpPr/>
              <p:nvPr/>
            </p:nvSpPr>
            <p:spPr>
              <a:xfrm rot="-10594719">
                <a:off x="-219900" y="4883379"/>
                <a:ext cx="128336" cy="46406"/>
              </a:xfrm>
              <a:custGeom>
                <a:avLst/>
                <a:gdLst/>
                <a:ahLst/>
                <a:cxnLst/>
                <a:rect l="l" t="t" r="r" b="b"/>
                <a:pathLst>
                  <a:path w="2204" h="797" extrusionOk="0">
                    <a:moveTo>
                      <a:pt x="1893" y="0"/>
                    </a:moveTo>
                    <a:cubicBezTo>
                      <a:pt x="1750" y="0"/>
                      <a:pt x="1587" y="34"/>
                      <a:pt x="1521" y="51"/>
                    </a:cubicBezTo>
                    <a:lnTo>
                      <a:pt x="528" y="299"/>
                    </a:lnTo>
                    <a:cubicBezTo>
                      <a:pt x="404" y="361"/>
                      <a:pt x="1" y="485"/>
                      <a:pt x="32" y="671"/>
                    </a:cubicBezTo>
                    <a:cubicBezTo>
                      <a:pt x="46" y="768"/>
                      <a:pt x="151" y="797"/>
                      <a:pt x="272" y="797"/>
                    </a:cubicBezTo>
                    <a:cubicBezTo>
                      <a:pt x="423" y="797"/>
                      <a:pt x="600" y="751"/>
                      <a:pt x="652" y="733"/>
                    </a:cubicBezTo>
                    <a:lnTo>
                      <a:pt x="1645" y="485"/>
                    </a:lnTo>
                    <a:cubicBezTo>
                      <a:pt x="1769" y="454"/>
                      <a:pt x="2203" y="330"/>
                      <a:pt x="2141" y="113"/>
                    </a:cubicBezTo>
                    <a:cubicBezTo>
                      <a:pt x="2127" y="26"/>
                      <a:pt x="2018" y="0"/>
                      <a:pt x="18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1" name="Google Shape;931;p7"/>
              <p:cNvSpPr/>
              <p:nvPr/>
            </p:nvSpPr>
            <p:spPr>
              <a:xfrm rot="-10594719">
                <a:off x="-435485" y="4915741"/>
                <a:ext cx="135557" cy="51705"/>
              </a:xfrm>
              <a:custGeom>
                <a:avLst/>
                <a:gdLst/>
                <a:ahLst/>
                <a:cxnLst/>
                <a:rect l="l" t="t" r="r" b="b"/>
                <a:pathLst>
                  <a:path w="2328" h="888" extrusionOk="0">
                    <a:moveTo>
                      <a:pt x="743" y="1"/>
                    </a:moveTo>
                    <a:cubicBezTo>
                      <a:pt x="508" y="1"/>
                      <a:pt x="283" y="140"/>
                      <a:pt x="125" y="325"/>
                    </a:cubicBezTo>
                    <a:cubicBezTo>
                      <a:pt x="1" y="573"/>
                      <a:pt x="249" y="728"/>
                      <a:pt x="466" y="759"/>
                    </a:cubicBezTo>
                    <a:lnTo>
                      <a:pt x="1459" y="883"/>
                    </a:lnTo>
                    <a:cubicBezTo>
                      <a:pt x="1487" y="886"/>
                      <a:pt x="1516" y="888"/>
                      <a:pt x="1544" y="888"/>
                    </a:cubicBezTo>
                    <a:cubicBezTo>
                      <a:pt x="1794" y="888"/>
                      <a:pt x="2036" y="768"/>
                      <a:pt x="2203" y="573"/>
                    </a:cubicBezTo>
                    <a:cubicBezTo>
                      <a:pt x="2327" y="325"/>
                      <a:pt x="2079" y="170"/>
                      <a:pt x="1862" y="138"/>
                    </a:cubicBezTo>
                    <a:lnTo>
                      <a:pt x="870" y="14"/>
                    </a:lnTo>
                    <a:cubicBezTo>
                      <a:pt x="827" y="5"/>
                      <a:pt x="785" y="1"/>
                      <a:pt x="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2" name="Google Shape;932;p7"/>
              <p:cNvSpPr/>
              <p:nvPr/>
            </p:nvSpPr>
            <p:spPr>
              <a:xfrm rot="-10594719">
                <a:off x="-367530" y="4751000"/>
                <a:ext cx="106617" cy="44776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769" extrusionOk="0">
                    <a:moveTo>
                      <a:pt x="894" y="1"/>
                    </a:moveTo>
                    <a:cubicBezTo>
                      <a:pt x="693" y="1"/>
                      <a:pt x="501" y="59"/>
                      <a:pt x="342" y="149"/>
                    </a:cubicBezTo>
                    <a:cubicBezTo>
                      <a:pt x="187" y="242"/>
                      <a:pt x="1" y="398"/>
                      <a:pt x="218" y="491"/>
                    </a:cubicBezTo>
                    <a:lnTo>
                      <a:pt x="714" y="739"/>
                    </a:lnTo>
                    <a:cubicBezTo>
                      <a:pt x="793" y="758"/>
                      <a:pt x="874" y="769"/>
                      <a:pt x="957" y="769"/>
                    </a:cubicBezTo>
                    <a:cubicBezTo>
                      <a:pt x="1136" y="769"/>
                      <a:pt x="1320" y="721"/>
                      <a:pt x="1490" y="615"/>
                    </a:cubicBezTo>
                    <a:cubicBezTo>
                      <a:pt x="1614" y="553"/>
                      <a:pt x="1831" y="398"/>
                      <a:pt x="1614" y="273"/>
                    </a:cubicBezTo>
                    <a:lnTo>
                      <a:pt x="1117" y="25"/>
                    </a:lnTo>
                    <a:cubicBezTo>
                      <a:pt x="1043" y="9"/>
                      <a:pt x="968" y="1"/>
                      <a:pt x="89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3" name="Google Shape;933;p7"/>
              <p:cNvSpPr/>
              <p:nvPr/>
            </p:nvSpPr>
            <p:spPr>
              <a:xfrm rot="-10594719">
                <a:off x="-335072" y="4573098"/>
                <a:ext cx="84956" cy="40060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688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3"/>
                      <a:pt x="280" y="688"/>
                      <a:pt x="466" y="688"/>
                    </a:cubicBezTo>
                    <a:lnTo>
                      <a:pt x="590" y="688"/>
                    </a:lnTo>
                    <a:cubicBezTo>
                      <a:pt x="869" y="688"/>
                      <a:pt x="1117" y="595"/>
                      <a:pt x="1303" y="377"/>
                    </a:cubicBezTo>
                    <a:cubicBezTo>
                      <a:pt x="1459" y="129"/>
                      <a:pt x="1210" y="5"/>
                      <a:pt x="993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4" name="Google Shape;934;p7"/>
              <p:cNvSpPr/>
              <p:nvPr/>
            </p:nvSpPr>
            <p:spPr>
              <a:xfrm rot="-10594719">
                <a:off x="-414983" y="4513806"/>
                <a:ext cx="77735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335" h="808" extrusionOk="0">
                    <a:moveTo>
                      <a:pt x="652" y="1"/>
                    </a:moveTo>
                    <a:cubicBezTo>
                      <a:pt x="435" y="1"/>
                      <a:pt x="63" y="187"/>
                      <a:pt x="32" y="466"/>
                    </a:cubicBezTo>
                    <a:cubicBezTo>
                      <a:pt x="1" y="714"/>
                      <a:pt x="342" y="807"/>
                      <a:pt x="559" y="807"/>
                    </a:cubicBezTo>
                    <a:lnTo>
                      <a:pt x="683" y="807"/>
                    </a:lnTo>
                    <a:cubicBezTo>
                      <a:pt x="900" y="807"/>
                      <a:pt x="1272" y="621"/>
                      <a:pt x="1303" y="342"/>
                    </a:cubicBezTo>
                    <a:cubicBezTo>
                      <a:pt x="1334" y="94"/>
                      <a:pt x="993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5" name="Google Shape;935;p7"/>
              <p:cNvSpPr/>
              <p:nvPr/>
            </p:nvSpPr>
            <p:spPr>
              <a:xfrm rot="-10594719">
                <a:off x="-638248" y="4580252"/>
                <a:ext cx="83500" cy="47862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822" extrusionOk="0">
                    <a:moveTo>
                      <a:pt x="1017" y="0"/>
                    </a:moveTo>
                    <a:cubicBezTo>
                      <a:pt x="951" y="0"/>
                      <a:pt x="895" y="6"/>
                      <a:pt x="869" y="15"/>
                    </a:cubicBezTo>
                    <a:cubicBezTo>
                      <a:pt x="621" y="15"/>
                      <a:pt x="373" y="139"/>
                      <a:pt x="218" y="356"/>
                    </a:cubicBezTo>
                    <a:lnTo>
                      <a:pt x="94" y="604"/>
                    </a:lnTo>
                    <a:cubicBezTo>
                      <a:pt x="1" y="821"/>
                      <a:pt x="497" y="821"/>
                      <a:pt x="590" y="821"/>
                    </a:cubicBezTo>
                    <a:cubicBezTo>
                      <a:pt x="838" y="790"/>
                      <a:pt x="1087" y="666"/>
                      <a:pt x="1242" y="449"/>
                    </a:cubicBezTo>
                    <a:lnTo>
                      <a:pt x="1366" y="201"/>
                    </a:lnTo>
                    <a:cubicBezTo>
                      <a:pt x="1433" y="43"/>
                      <a:pt x="1190" y="0"/>
                      <a:pt x="10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6" name="Google Shape;936;p7"/>
              <p:cNvSpPr/>
              <p:nvPr/>
            </p:nvSpPr>
            <p:spPr>
              <a:xfrm rot="-10594719">
                <a:off x="-500255" y="4633121"/>
                <a:ext cx="108422" cy="58750"/>
              </a:xfrm>
              <a:custGeom>
                <a:avLst/>
                <a:gdLst/>
                <a:ahLst/>
                <a:cxnLst/>
                <a:rect l="l" t="t" r="r" b="b"/>
                <a:pathLst>
                  <a:path w="1862" h="1009" extrusionOk="0">
                    <a:moveTo>
                      <a:pt x="1326" y="0"/>
                    </a:moveTo>
                    <a:cubicBezTo>
                      <a:pt x="1187" y="0"/>
                      <a:pt x="1039" y="39"/>
                      <a:pt x="931" y="85"/>
                    </a:cubicBezTo>
                    <a:lnTo>
                      <a:pt x="434" y="333"/>
                    </a:lnTo>
                    <a:cubicBezTo>
                      <a:pt x="248" y="427"/>
                      <a:pt x="0" y="644"/>
                      <a:pt x="155" y="861"/>
                    </a:cubicBezTo>
                    <a:cubicBezTo>
                      <a:pt x="248" y="969"/>
                      <a:pt x="388" y="1008"/>
                      <a:pt x="531" y="1008"/>
                    </a:cubicBezTo>
                    <a:cubicBezTo>
                      <a:pt x="675" y="1008"/>
                      <a:pt x="822" y="969"/>
                      <a:pt x="931" y="923"/>
                    </a:cubicBezTo>
                    <a:lnTo>
                      <a:pt x="1427" y="675"/>
                    </a:lnTo>
                    <a:cubicBezTo>
                      <a:pt x="1582" y="582"/>
                      <a:pt x="1861" y="364"/>
                      <a:pt x="1675" y="147"/>
                    </a:cubicBezTo>
                    <a:cubicBezTo>
                      <a:pt x="1598" y="39"/>
                      <a:pt x="1466" y="0"/>
                      <a:pt x="13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7" name="Google Shape;937;p7"/>
              <p:cNvSpPr/>
              <p:nvPr/>
            </p:nvSpPr>
            <p:spPr>
              <a:xfrm rot="-10594719">
                <a:off x="-591684" y="4775174"/>
                <a:ext cx="79541" cy="47687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19" extrusionOk="0">
                    <a:moveTo>
                      <a:pt x="909" y="1"/>
                    </a:moveTo>
                    <a:cubicBezTo>
                      <a:pt x="683" y="1"/>
                      <a:pt x="458" y="90"/>
                      <a:pt x="311" y="237"/>
                    </a:cubicBezTo>
                    <a:lnTo>
                      <a:pt x="186" y="361"/>
                    </a:lnTo>
                    <a:cubicBezTo>
                      <a:pt x="0" y="485"/>
                      <a:pt x="62" y="764"/>
                      <a:pt x="311" y="795"/>
                    </a:cubicBezTo>
                    <a:cubicBezTo>
                      <a:pt x="371" y="810"/>
                      <a:pt x="435" y="818"/>
                      <a:pt x="500" y="818"/>
                    </a:cubicBezTo>
                    <a:cubicBezTo>
                      <a:pt x="704" y="818"/>
                      <a:pt x="922" y="743"/>
                      <a:pt x="1086" y="578"/>
                    </a:cubicBezTo>
                    <a:lnTo>
                      <a:pt x="1210" y="454"/>
                    </a:lnTo>
                    <a:cubicBezTo>
                      <a:pt x="1365" y="330"/>
                      <a:pt x="1303" y="51"/>
                      <a:pt x="1086" y="20"/>
                    </a:cubicBezTo>
                    <a:cubicBezTo>
                      <a:pt x="1028" y="7"/>
                      <a:pt x="968" y="1"/>
                      <a:pt x="9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8" name="Google Shape;938;p7"/>
              <p:cNvSpPr/>
              <p:nvPr/>
            </p:nvSpPr>
            <p:spPr>
              <a:xfrm rot="-10594719">
                <a:off x="-638440" y="4931436"/>
                <a:ext cx="149997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576" h="533" extrusionOk="0">
                    <a:moveTo>
                      <a:pt x="815" y="1"/>
                    </a:moveTo>
                    <a:cubicBezTo>
                      <a:pt x="570" y="1"/>
                      <a:pt x="351" y="118"/>
                      <a:pt x="156" y="285"/>
                    </a:cubicBezTo>
                    <a:cubicBezTo>
                      <a:pt x="1" y="502"/>
                      <a:pt x="280" y="533"/>
                      <a:pt x="435" y="533"/>
                    </a:cubicBezTo>
                    <a:lnTo>
                      <a:pt x="1676" y="533"/>
                    </a:lnTo>
                    <a:cubicBezTo>
                      <a:pt x="1955" y="533"/>
                      <a:pt x="2234" y="440"/>
                      <a:pt x="2452" y="253"/>
                    </a:cubicBezTo>
                    <a:cubicBezTo>
                      <a:pt x="2576" y="36"/>
                      <a:pt x="2296" y="5"/>
                      <a:pt x="2141" y="5"/>
                    </a:cubicBezTo>
                    <a:lnTo>
                      <a:pt x="901" y="5"/>
                    </a:lnTo>
                    <a:cubicBezTo>
                      <a:pt x="872" y="2"/>
                      <a:pt x="843" y="1"/>
                      <a:pt x="8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9" name="Google Shape;939;p7"/>
              <p:cNvSpPr/>
              <p:nvPr/>
            </p:nvSpPr>
            <p:spPr>
              <a:xfrm rot="-10594719">
                <a:off x="-799362" y="4868291"/>
                <a:ext cx="115642" cy="30802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29" extrusionOk="0">
                    <a:moveTo>
                      <a:pt x="1241" y="1"/>
                    </a:moveTo>
                    <a:cubicBezTo>
                      <a:pt x="869" y="1"/>
                      <a:pt x="0" y="528"/>
                      <a:pt x="776" y="528"/>
                    </a:cubicBezTo>
                    <a:cubicBezTo>
                      <a:pt x="1117" y="528"/>
                      <a:pt x="1985" y="1"/>
                      <a:pt x="124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40" name="Google Shape;940;p7"/>
              <p:cNvSpPr/>
              <p:nvPr/>
            </p:nvSpPr>
            <p:spPr>
              <a:xfrm rot="-10594719">
                <a:off x="-732763" y="4721604"/>
                <a:ext cx="113022" cy="51472"/>
              </a:xfrm>
              <a:custGeom>
                <a:avLst/>
                <a:gdLst/>
                <a:ahLst/>
                <a:cxnLst/>
                <a:rect l="l" t="t" r="r" b="b"/>
                <a:pathLst>
                  <a:path w="1941" h="884" extrusionOk="0">
                    <a:moveTo>
                      <a:pt x="1487" y="0"/>
                    </a:moveTo>
                    <a:cubicBezTo>
                      <a:pt x="1452" y="0"/>
                      <a:pt x="1420" y="3"/>
                      <a:pt x="1391" y="7"/>
                    </a:cubicBezTo>
                    <a:lnTo>
                      <a:pt x="647" y="131"/>
                    </a:lnTo>
                    <a:cubicBezTo>
                      <a:pt x="399" y="162"/>
                      <a:pt x="58" y="286"/>
                      <a:pt x="27" y="566"/>
                    </a:cubicBezTo>
                    <a:cubicBezTo>
                      <a:pt x="0" y="803"/>
                      <a:pt x="242" y="883"/>
                      <a:pt x="429" y="883"/>
                    </a:cubicBezTo>
                    <a:cubicBezTo>
                      <a:pt x="463" y="883"/>
                      <a:pt x="495" y="881"/>
                      <a:pt x="523" y="876"/>
                    </a:cubicBezTo>
                    <a:lnTo>
                      <a:pt x="1267" y="752"/>
                    </a:lnTo>
                    <a:cubicBezTo>
                      <a:pt x="1515" y="721"/>
                      <a:pt x="1857" y="597"/>
                      <a:pt x="1888" y="317"/>
                    </a:cubicBezTo>
                    <a:cubicBezTo>
                      <a:pt x="1940" y="81"/>
                      <a:pt x="1680" y="0"/>
                      <a:pt x="14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41" name="Google Shape;941;p7"/>
              <p:cNvSpPr/>
              <p:nvPr/>
            </p:nvSpPr>
            <p:spPr>
              <a:xfrm rot="-10594719">
                <a:off x="-778463" y="4637919"/>
                <a:ext cx="113837" cy="34354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90" extrusionOk="0">
                    <a:moveTo>
                      <a:pt x="1179" y="0"/>
                    </a:moveTo>
                    <a:cubicBezTo>
                      <a:pt x="807" y="0"/>
                      <a:pt x="0" y="590"/>
                      <a:pt x="745" y="590"/>
                    </a:cubicBezTo>
                    <a:cubicBezTo>
                      <a:pt x="1117" y="590"/>
                      <a:pt x="1954" y="0"/>
                      <a:pt x="1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942" name="Google Shape;942;p7"/>
          <p:cNvGrpSpPr/>
          <p:nvPr/>
        </p:nvGrpSpPr>
        <p:grpSpPr>
          <a:xfrm rot="-10799883" flipH="1">
            <a:off x="-1593808" y="-1233253"/>
            <a:ext cx="6458365" cy="2913753"/>
            <a:chOff x="5619200" y="4458200"/>
            <a:chExt cx="1647150" cy="742900"/>
          </a:xfrm>
        </p:grpSpPr>
        <p:sp>
          <p:nvSpPr>
            <p:cNvPr id="943" name="Google Shape;943;p7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44" name="Google Shape;944;p7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45" name="Google Shape;945;p7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46" name="Google Shape;946;p7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47" name="Google Shape;947;p7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948" name="Google Shape;948;p7"/>
          <p:cNvGrpSpPr/>
          <p:nvPr/>
        </p:nvGrpSpPr>
        <p:grpSpPr>
          <a:xfrm rot="-2452161">
            <a:off x="7017691" y="5936321"/>
            <a:ext cx="1358675" cy="2179697"/>
            <a:chOff x="2402100" y="3854125"/>
            <a:chExt cx="435600" cy="698825"/>
          </a:xfrm>
        </p:grpSpPr>
        <p:sp>
          <p:nvSpPr>
            <p:cNvPr id="949" name="Google Shape;949;p7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0" name="Google Shape;950;p7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1" name="Google Shape;951;p7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2" name="Google Shape;952;p7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3" name="Google Shape;953;p7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4" name="Google Shape;954;p7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5" name="Google Shape;955;p7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6" name="Google Shape;956;p7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7" name="Google Shape;957;p7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8" name="Google Shape;958;p7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9" name="Google Shape;959;p7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0" name="Google Shape;960;p7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1" name="Google Shape;961;p7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962" name="Google Shape;962;p7"/>
          <p:cNvGrpSpPr/>
          <p:nvPr/>
        </p:nvGrpSpPr>
        <p:grpSpPr>
          <a:xfrm rot="8607250">
            <a:off x="-897010" y="231931"/>
            <a:ext cx="1626652" cy="2567136"/>
            <a:chOff x="322650" y="2571325"/>
            <a:chExt cx="573100" cy="904450"/>
          </a:xfrm>
        </p:grpSpPr>
        <p:sp>
          <p:nvSpPr>
            <p:cNvPr id="963" name="Google Shape;963;p7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4" name="Google Shape;964;p7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5" name="Google Shape;965;p7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6" name="Google Shape;966;p7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7" name="Google Shape;967;p7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8" name="Google Shape;968;p7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9" name="Google Shape;969;p7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970" name="Google Shape;970;p7"/>
          <p:cNvGrpSpPr/>
          <p:nvPr/>
        </p:nvGrpSpPr>
        <p:grpSpPr>
          <a:xfrm rot="9764690">
            <a:off x="3452243" y="-2048025"/>
            <a:ext cx="2062372" cy="3308713"/>
            <a:chOff x="2402100" y="3854125"/>
            <a:chExt cx="435600" cy="698825"/>
          </a:xfrm>
        </p:grpSpPr>
        <p:sp>
          <p:nvSpPr>
            <p:cNvPr id="971" name="Google Shape;971;p7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2" name="Google Shape;972;p7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3" name="Google Shape;973;p7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4" name="Google Shape;974;p7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5" name="Google Shape;975;p7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6" name="Google Shape;976;p7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7" name="Google Shape;977;p7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8" name="Google Shape;978;p7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9" name="Google Shape;979;p7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0" name="Google Shape;980;p7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1" name="Google Shape;981;p7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2" name="Google Shape;982;p7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3" name="Google Shape;983;p7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984" name="Google Shape;984;p7"/>
          <p:cNvGrpSpPr/>
          <p:nvPr/>
        </p:nvGrpSpPr>
        <p:grpSpPr>
          <a:xfrm>
            <a:off x="1269573" y="827689"/>
            <a:ext cx="731644" cy="664401"/>
            <a:chOff x="3652400" y="3788700"/>
            <a:chExt cx="700450" cy="636075"/>
          </a:xfrm>
        </p:grpSpPr>
        <p:sp>
          <p:nvSpPr>
            <p:cNvPr id="985" name="Google Shape;985;p7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6" name="Google Shape;986;p7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7" name="Google Shape;987;p7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8" name="Google Shape;988;p7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9" name="Google Shape;989;p7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0" name="Google Shape;990;p7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1" name="Google Shape;991;p7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2" name="Google Shape;992;p7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3" name="Google Shape;993;p7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4" name="Google Shape;994;p7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5" name="Google Shape;995;p7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6" name="Google Shape;996;p7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7" name="Google Shape;997;p7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8" name="Google Shape;998;p7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9" name="Google Shape;999;p7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912662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10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" name="Google Shape;1001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002" name="Google Shape;1002;p8"/>
          <p:cNvGrpSpPr/>
          <p:nvPr/>
        </p:nvGrpSpPr>
        <p:grpSpPr>
          <a:xfrm rot="10800000" flipH="1">
            <a:off x="6095987" y="-576548"/>
            <a:ext cx="7993741" cy="4932735"/>
            <a:chOff x="4178350" y="2375050"/>
            <a:chExt cx="938350" cy="515775"/>
          </a:xfrm>
        </p:grpSpPr>
        <p:sp>
          <p:nvSpPr>
            <p:cNvPr id="1003" name="Google Shape;1003;p8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04" name="Google Shape;1004;p8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05" name="Google Shape;1005;p8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06" name="Google Shape;1006;p8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07" name="Google Shape;1007;p8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08" name="Google Shape;1008;p8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09" name="Google Shape;1009;p8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010" name="Google Shape;1010;p8"/>
          <p:cNvSpPr txBox="1">
            <a:spLocks noGrp="1"/>
          </p:cNvSpPr>
          <p:nvPr>
            <p:ph type="title"/>
          </p:nvPr>
        </p:nvSpPr>
        <p:spPr>
          <a:xfrm>
            <a:off x="7937500" y="701800"/>
            <a:ext cx="3302400" cy="545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3200"/>
              <a:buNone/>
              <a:defRPr sz="4267" b="1"/>
            </a:lvl1pPr>
            <a:lvl2pPr lvl="1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grpSp>
        <p:nvGrpSpPr>
          <p:cNvPr id="1011" name="Google Shape;1011;p8"/>
          <p:cNvGrpSpPr/>
          <p:nvPr/>
        </p:nvGrpSpPr>
        <p:grpSpPr>
          <a:xfrm>
            <a:off x="-1507308" y="5409717"/>
            <a:ext cx="6323080" cy="2851844"/>
            <a:chOff x="5619200" y="4458200"/>
            <a:chExt cx="1647150" cy="742900"/>
          </a:xfrm>
        </p:grpSpPr>
        <p:sp>
          <p:nvSpPr>
            <p:cNvPr id="1012" name="Google Shape;1012;p8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13" name="Google Shape;1013;p8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14" name="Google Shape;1014;p8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15" name="Google Shape;1015;p8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16" name="Google Shape;1016;p8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017" name="Google Shape;1017;p8"/>
          <p:cNvGrpSpPr/>
          <p:nvPr/>
        </p:nvGrpSpPr>
        <p:grpSpPr>
          <a:xfrm rot="2025103">
            <a:off x="5157543" y="5787399"/>
            <a:ext cx="1555924" cy="2455515"/>
            <a:chOff x="322650" y="2571325"/>
            <a:chExt cx="573100" cy="904450"/>
          </a:xfrm>
        </p:grpSpPr>
        <p:sp>
          <p:nvSpPr>
            <p:cNvPr id="1018" name="Google Shape;1018;p8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19" name="Google Shape;1019;p8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0" name="Google Shape;1020;p8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1" name="Google Shape;1021;p8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2" name="Google Shape;1022;p8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3" name="Google Shape;1023;p8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4" name="Google Shape;1024;p8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025" name="Google Shape;1025;p8"/>
          <p:cNvGrpSpPr/>
          <p:nvPr/>
        </p:nvGrpSpPr>
        <p:grpSpPr>
          <a:xfrm>
            <a:off x="5797118" y="126985"/>
            <a:ext cx="933933" cy="848100"/>
            <a:chOff x="3652400" y="3788700"/>
            <a:chExt cx="700450" cy="636075"/>
          </a:xfrm>
        </p:grpSpPr>
        <p:sp>
          <p:nvSpPr>
            <p:cNvPr id="1026" name="Google Shape;1026;p8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7" name="Google Shape;1027;p8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8" name="Google Shape;1028;p8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9" name="Google Shape;1029;p8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0" name="Google Shape;1030;p8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1" name="Google Shape;1031;p8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2" name="Google Shape;1032;p8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3" name="Google Shape;1033;p8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4" name="Google Shape;1034;p8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5" name="Google Shape;1035;p8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6" name="Google Shape;1036;p8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7" name="Google Shape;1037;p8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8" name="Google Shape;1038;p8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9" name="Google Shape;1039;p8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40" name="Google Shape;1040;p8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041" name="Google Shape;1041;p8"/>
          <p:cNvGrpSpPr/>
          <p:nvPr/>
        </p:nvGrpSpPr>
        <p:grpSpPr>
          <a:xfrm>
            <a:off x="-281121" y="3555297"/>
            <a:ext cx="1385928" cy="3781401"/>
            <a:chOff x="10084800" y="4174013"/>
            <a:chExt cx="585175" cy="1594900"/>
          </a:xfrm>
        </p:grpSpPr>
        <p:sp>
          <p:nvSpPr>
            <p:cNvPr id="1042" name="Google Shape;1042;p8"/>
            <p:cNvSpPr/>
            <p:nvPr/>
          </p:nvSpPr>
          <p:spPr>
            <a:xfrm>
              <a:off x="10201075" y="4663100"/>
              <a:ext cx="103750" cy="217325"/>
            </a:xfrm>
            <a:custGeom>
              <a:avLst/>
              <a:gdLst/>
              <a:ahLst/>
              <a:cxnLst/>
              <a:rect l="l" t="t" r="r" b="b"/>
              <a:pathLst>
                <a:path w="4150" h="8693" extrusionOk="0">
                  <a:moveTo>
                    <a:pt x="430" y="0"/>
                  </a:moveTo>
                  <a:cubicBezTo>
                    <a:pt x="247" y="0"/>
                    <a:pt x="0" y="124"/>
                    <a:pt x="44" y="233"/>
                  </a:cubicBezTo>
                  <a:cubicBezTo>
                    <a:pt x="1595" y="2839"/>
                    <a:pt x="2774" y="5661"/>
                    <a:pt x="3549" y="8608"/>
                  </a:cubicBezTo>
                  <a:cubicBezTo>
                    <a:pt x="3559" y="8668"/>
                    <a:pt x="3626" y="8692"/>
                    <a:pt x="3710" y="8692"/>
                  </a:cubicBezTo>
                  <a:cubicBezTo>
                    <a:pt x="3890" y="8692"/>
                    <a:pt x="4150" y="8580"/>
                    <a:pt x="4108" y="8453"/>
                  </a:cubicBezTo>
                  <a:cubicBezTo>
                    <a:pt x="3332" y="5506"/>
                    <a:pt x="2153" y="2684"/>
                    <a:pt x="602" y="78"/>
                  </a:cubicBezTo>
                  <a:cubicBezTo>
                    <a:pt x="575" y="22"/>
                    <a:pt x="508" y="0"/>
                    <a:pt x="43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043" name="Google Shape;1043;p8"/>
            <p:cNvGrpSpPr/>
            <p:nvPr/>
          </p:nvGrpSpPr>
          <p:grpSpPr>
            <a:xfrm>
              <a:off x="10084800" y="4174013"/>
              <a:ext cx="585175" cy="1594900"/>
              <a:chOff x="1833925" y="1604075"/>
              <a:chExt cx="585175" cy="1594900"/>
            </a:xfrm>
          </p:grpSpPr>
          <p:sp>
            <p:nvSpPr>
              <p:cNvPr id="1044" name="Google Shape;1044;p8"/>
              <p:cNvSpPr/>
              <p:nvPr/>
            </p:nvSpPr>
            <p:spPr>
              <a:xfrm>
                <a:off x="2027925" y="1604075"/>
                <a:ext cx="134950" cy="358975"/>
              </a:xfrm>
              <a:custGeom>
                <a:avLst/>
                <a:gdLst/>
                <a:ahLst/>
                <a:cxnLst/>
                <a:rect l="l" t="t" r="r" b="b"/>
                <a:pathLst>
                  <a:path w="5398" h="14359" extrusionOk="0">
                    <a:moveTo>
                      <a:pt x="4094" y="880"/>
                    </a:moveTo>
                    <a:cubicBezTo>
                      <a:pt x="3945" y="5093"/>
                      <a:pt x="4596" y="9613"/>
                      <a:pt x="2427" y="13385"/>
                    </a:cubicBezTo>
                    <a:lnTo>
                      <a:pt x="2427" y="13385"/>
                    </a:lnTo>
                    <a:cubicBezTo>
                      <a:pt x="2404" y="11300"/>
                      <a:pt x="2747" y="9204"/>
                      <a:pt x="3413" y="7206"/>
                    </a:cubicBezTo>
                    <a:cubicBezTo>
                      <a:pt x="3437" y="7146"/>
                      <a:pt x="3367" y="7119"/>
                      <a:pt x="3269" y="7119"/>
                    </a:cubicBezTo>
                    <a:cubicBezTo>
                      <a:pt x="3115" y="7119"/>
                      <a:pt x="2892" y="7186"/>
                      <a:pt x="2854" y="7300"/>
                    </a:cubicBezTo>
                    <a:cubicBezTo>
                      <a:pt x="2236" y="9154"/>
                      <a:pt x="1896" y="11116"/>
                      <a:pt x="1869" y="13078"/>
                    </a:cubicBezTo>
                    <a:lnTo>
                      <a:pt x="1869" y="13078"/>
                    </a:lnTo>
                    <a:cubicBezTo>
                      <a:pt x="787" y="8892"/>
                      <a:pt x="1605" y="4426"/>
                      <a:pt x="4094" y="880"/>
                    </a:cubicBezTo>
                    <a:close/>
                    <a:moveTo>
                      <a:pt x="4552" y="1"/>
                    </a:moveTo>
                    <a:cubicBezTo>
                      <a:pt x="4409" y="1"/>
                      <a:pt x="4198" y="94"/>
                      <a:pt x="4157" y="134"/>
                    </a:cubicBezTo>
                    <a:cubicBezTo>
                      <a:pt x="993" y="4042"/>
                      <a:pt x="1" y="9285"/>
                      <a:pt x="1552" y="14062"/>
                    </a:cubicBezTo>
                    <a:cubicBezTo>
                      <a:pt x="1570" y="14107"/>
                      <a:pt x="1630" y="14126"/>
                      <a:pt x="1706" y="14126"/>
                    </a:cubicBezTo>
                    <a:cubicBezTo>
                      <a:pt x="1761" y="14126"/>
                      <a:pt x="1824" y="14116"/>
                      <a:pt x="1884" y="14099"/>
                    </a:cubicBezTo>
                    <a:lnTo>
                      <a:pt x="1884" y="14099"/>
                    </a:lnTo>
                    <a:cubicBezTo>
                      <a:pt x="1887" y="14159"/>
                      <a:pt x="1890" y="14219"/>
                      <a:pt x="1893" y="14279"/>
                    </a:cubicBezTo>
                    <a:cubicBezTo>
                      <a:pt x="1893" y="14337"/>
                      <a:pt x="1938" y="14358"/>
                      <a:pt x="2001" y="14358"/>
                    </a:cubicBezTo>
                    <a:cubicBezTo>
                      <a:pt x="2143" y="14358"/>
                      <a:pt x="2377" y="14250"/>
                      <a:pt x="2420" y="14186"/>
                    </a:cubicBezTo>
                    <a:cubicBezTo>
                      <a:pt x="5398" y="10060"/>
                      <a:pt x="4405" y="4880"/>
                      <a:pt x="4685" y="103"/>
                    </a:cubicBezTo>
                    <a:cubicBezTo>
                      <a:pt x="4685" y="27"/>
                      <a:pt x="4628" y="1"/>
                      <a:pt x="455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45" name="Google Shape;1045;p8"/>
              <p:cNvSpPr/>
              <p:nvPr/>
            </p:nvSpPr>
            <p:spPr>
              <a:xfrm>
                <a:off x="1884475" y="1870300"/>
                <a:ext cx="202725" cy="108300"/>
              </a:xfrm>
              <a:custGeom>
                <a:avLst/>
                <a:gdLst/>
                <a:ahLst/>
                <a:cxnLst/>
                <a:rect l="l" t="t" r="r" b="b"/>
                <a:pathLst>
                  <a:path w="8109" h="4332" extrusionOk="0">
                    <a:moveTo>
                      <a:pt x="922" y="458"/>
                    </a:moveTo>
                    <a:lnTo>
                      <a:pt x="922" y="458"/>
                    </a:lnTo>
                    <a:cubicBezTo>
                      <a:pt x="3198" y="721"/>
                      <a:pt x="5543" y="1701"/>
                      <a:pt x="7171" y="3337"/>
                    </a:cubicBezTo>
                    <a:lnTo>
                      <a:pt x="7171" y="3337"/>
                    </a:lnTo>
                    <a:cubicBezTo>
                      <a:pt x="6422" y="3643"/>
                      <a:pt x="5661" y="3879"/>
                      <a:pt x="4930" y="3879"/>
                    </a:cubicBezTo>
                    <a:cubicBezTo>
                      <a:pt x="4155" y="3879"/>
                      <a:pt x="3415" y="3614"/>
                      <a:pt x="2761" y="2885"/>
                    </a:cubicBezTo>
                    <a:cubicBezTo>
                      <a:pt x="2088" y="2132"/>
                      <a:pt x="1509" y="1262"/>
                      <a:pt x="922" y="458"/>
                    </a:cubicBezTo>
                    <a:close/>
                    <a:moveTo>
                      <a:pt x="496" y="1"/>
                    </a:moveTo>
                    <a:cubicBezTo>
                      <a:pt x="372" y="1"/>
                      <a:pt x="0" y="125"/>
                      <a:pt x="155" y="311"/>
                    </a:cubicBezTo>
                    <a:cubicBezTo>
                      <a:pt x="1117" y="1614"/>
                      <a:pt x="2078" y="3537"/>
                      <a:pt x="3629" y="4126"/>
                    </a:cubicBezTo>
                    <a:cubicBezTo>
                      <a:pt x="4013" y="4271"/>
                      <a:pt x="4399" y="4332"/>
                      <a:pt x="4784" y="4332"/>
                    </a:cubicBezTo>
                    <a:cubicBezTo>
                      <a:pt x="5697" y="4332"/>
                      <a:pt x="6601" y="3990"/>
                      <a:pt x="7445" y="3627"/>
                    </a:cubicBezTo>
                    <a:lnTo>
                      <a:pt x="7445" y="3627"/>
                    </a:lnTo>
                    <a:cubicBezTo>
                      <a:pt x="7456" y="3638"/>
                      <a:pt x="7466" y="3650"/>
                      <a:pt x="7476" y="3661"/>
                    </a:cubicBezTo>
                    <a:cubicBezTo>
                      <a:pt x="7517" y="3710"/>
                      <a:pt x="7585" y="3731"/>
                      <a:pt x="7658" y="3731"/>
                    </a:cubicBezTo>
                    <a:cubicBezTo>
                      <a:pt x="7861" y="3731"/>
                      <a:pt x="8109" y="3572"/>
                      <a:pt x="7972" y="3413"/>
                    </a:cubicBezTo>
                    <a:lnTo>
                      <a:pt x="8003" y="3413"/>
                    </a:lnTo>
                    <a:cubicBezTo>
                      <a:pt x="7964" y="3369"/>
                      <a:pt x="7924" y="3326"/>
                      <a:pt x="7884" y="3283"/>
                    </a:cubicBezTo>
                    <a:lnTo>
                      <a:pt x="7884" y="3283"/>
                    </a:lnTo>
                    <a:cubicBezTo>
                      <a:pt x="7871" y="3254"/>
                      <a:pt x="7846" y="3228"/>
                      <a:pt x="7814" y="3208"/>
                    </a:cubicBezTo>
                    <a:lnTo>
                      <a:pt x="7814" y="3208"/>
                    </a:lnTo>
                    <a:cubicBezTo>
                      <a:pt x="5950" y="1259"/>
                      <a:pt x="3165" y="180"/>
                      <a:pt x="49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46" name="Google Shape;1046;p8"/>
              <p:cNvSpPr/>
              <p:nvPr/>
            </p:nvSpPr>
            <p:spPr>
              <a:xfrm>
                <a:off x="2086025" y="1908300"/>
                <a:ext cx="295550" cy="250075"/>
              </a:xfrm>
              <a:custGeom>
                <a:avLst/>
                <a:gdLst/>
                <a:ahLst/>
                <a:cxnLst/>
                <a:rect l="l" t="t" r="r" b="b"/>
                <a:pathLst>
                  <a:path w="11822" h="10003" extrusionOk="0">
                    <a:moveTo>
                      <a:pt x="10439" y="159"/>
                    </a:moveTo>
                    <a:cubicBezTo>
                      <a:pt x="10598" y="159"/>
                      <a:pt x="10713" y="195"/>
                      <a:pt x="10767" y="280"/>
                    </a:cubicBezTo>
                    <a:cubicBezTo>
                      <a:pt x="11108" y="745"/>
                      <a:pt x="10426" y="1427"/>
                      <a:pt x="10177" y="1800"/>
                    </a:cubicBezTo>
                    <a:cubicBezTo>
                      <a:pt x="8750" y="3971"/>
                      <a:pt x="7541" y="6453"/>
                      <a:pt x="5183" y="7693"/>
                    </a:cubicBezTo>
                    <a:cubicBezTo>
                      <a:pt x="3882" y="8381"/>
                      <a:pt x="2425" y="8563"/>
                      <a:pt x="1105" y="9132"/>
                    </a:cubicBezTo>
                    <a:lnTo>
                      <a:pt x="1105" y="9132"/>
                    </a:lnTo>
                    <a:cubicBezTo>
                      <a:pt x="1736" y="7296"/>
                      <a:pt x="2678" y="5568"/>
                      <a:pt x="3911" y="4033"/>
                    </a:cubicBezTo>
                    <a:cubicBezTo>
                      <a:pt x="4656" y="3133"/>
                      <a:pt x="5587" y="2327"/>
                      <a:pt x="6579" y="1707"/>
                    </a:cubicBezTo>
                    <a:cubicBezTo>
                      <a:pt x="6951" y="1467"/>
                      <a:pt x="9485" y="159"/>
                      <a:pt x="10439" y="159"/>
                    </a:cubicBezTo>
                    <a:close/>
                    <a:moveTo>
                      <a:pt x="11635" y="1"/>
                    </a:moveTo>
                    <a:cubicBezTo>
                      <a:pt x="5999" y="180"/>
                      <a:pt x="2247" y="4445"/>
                      <a:pt x="489" y="9435"/>
                    </a:cubicBezTo>
                    <a:lnTo>
                      <a:pt x="489" y="9435"/>
                    </a:lnTo>
                    <a:cubicBezTo>
                      <a:pt x="356" y="9510"/>
                      <a:pt x="225" y="9591"/>
                      <a:pt x="96" y="9679"/>
                    </a:cubicBezTo>
                    <a:cubicBezTo>
                      <a:pt x="1" y="9747"/>
                      <a:pt x="55" y="9773"/>
                      <a:pt x="154" y="9773"/>
                    </a:cubicBezTo>
                    <a:cubicBezTo>
                      <a:pt x="221" y="9773"/>
                      <a:pt x="309" y="9761"/>
                      <a:pt x="384" y="9742"/>
                    </a:cubicBezTo>
                    <a:lnTo>
                      <a:pt x="384" y="9742"/>
                    </a:lnTo>
                    <a:cubicBezTo>
                      <a:pt x="360" y="9814"/>
                      <a:pt x="336" y="9886"/>
                      <a:pt x="313" y="9958"/>
                    </a:cubicBezTo>
                    <a:cubicBezTo>
                      <a:pt x="303" y="9989"/>
                      <a:pt x="355" y="10002"/>
                      <a:pt x="430" y="10002"/>
                    </a:cubicBezTo>
                    <a:cubicBezTo>
                      <a:pt x="582" y="10002"/>
                      <a:pt x="830" y="9947"/>
                      <a:pt x="872" y="9865"/>
                    </a:cubicBezTo>
                    <a:cubicBezTo>
                      <a:pt x="919" y="9704"/>
                      <a:pt x="969" y="9543"/>
                      <a:pt x="1021" y="9384"/>
                    </a:cubicBezTo>
                    <a:lnTo>
                      <a:pt x="1021" y="9384"/>
                    </a:lnTo>
                    <a:cubicBezTo>
                      <a:pt x="2994" y="8323"/>
                      <a:pt x="5268" y="8487"/>
                      <a:pt x="7013" y="6856"/>
                    </a:cubicBezTo>
                    <a:cubicBezTo>
                      <a:pt x="8999" y="4995"/>
                      <a:pt x="10332" y="2327"/>
                      <a:pt x="11790" y="63"/>
                    </a:cubicBezTo>
                    <a:cubicBezTo>
                      <a:pt x="11821" y="1"/>
                      <a:pt x="11635" y="1"/>
                      <a:pt x="1163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47" name="Google Shape;1047;p8"/>
              <p:cNvSpPr/>
              <p:nvPr/>
            </p:nvSpPr>
            <p:spPr>
              <a:xfrm>
                <a:off x="2085050" y="2026925"/>
                <a:ext cx="159325" cy="134975"/>
              </a:xfrm>
              <a:custGeom>
                <a:avLst/>
                <a:gdLst/>
                <a:ahLst/>
                <a:cxnLst/>
                <a:rect l="l" t="t" r="r" b="b"/>
                <a:pathLst>
                  <a:path w="6373" h="5399" extrusionOk="0">
                    <a:moveTo>
                      <a:pt x="6219" y="0"/>
                    </a:moveTo>
                    <a:cubicBezTo>
                      <a:pt x="6093" y="0"/>
                      <a:pt x="5895" y="42"/>
                      <a:pt x="5843" y="95"/>
                    </a:cubicBezTo>
                    <a:cubicBezTo>
                      <a:pt x="3609" y="1521"/>
                      <a:pt x="1345" y="3010"/>
                      <a:pt x="11" y="5368"/>
                    </a:cubicBezTo>
                    <a:cubicBezTo>
                      <a:pt x="1" y="5388"/>
                      <a:pt x="49" y="5399"/>
                      <a:pt x="121" y="5399"/>
                    </a:cubicBezTo>
                    <a:cubicBezTo>
                      <a:pt x="266" y="5399"/>
                      <a:pt x="507" y="5357"/>
                      <a:pt x="569" y="5275"/>
                    </a:cubicBezTo>
                    <a:cubicBezTo>
                      <a:pt x="1872" y="2948"/>
                      <a:pt x="4075" y="1490"/>
                      <a:pt x="6277" y="95"/>
                    </a:cubicBezTo>
                    <a:cubicBezTo>
                      <a:pt x="6373" y="26"/>
                      <a:pt x="6318" y="0"/>
                      <a:pt x="621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48" name="Google Shape;1048;p8"/>
              <p:cNvSpPr/>
              <p:nvPr/>
            </p:nvSpPr>
            <p:spPr>
              <a:xfrm>
                <a:off x="1884125" y="1950475"/>
                <a:ext cx="191100" cy="386625"/>
              </a:xfrm>
              <a:custGeom>
                <a:avLst/>
                <a:gdLst/>
                <a:ahLst/>
                <a:cxnLst/>
                <a:rect l="l" t="t" r="r" b="b"/>
                <a:pathLst>
                  <a:path w="7644" h="15465" extrusionOk="0">
                    <a:moveTo>
                      <a:pt x="910" y="1196"/>
                    </a:moveTo>
                    <a:lnTo>
                      <a:pt x="910" y="1196"/>
                    </a:lnTo>
                    <a:cubicBezTo>
                      <a:pt x="2660" y="3053"/>
                      <a:pt x="4391" y="4874"/>
                      <a:pt x="5163" y="7402"/>
                    </a:cubicBezTo>
                    <a:cubicBezTo>
                      <a:pt x="5809" y="9546"/>
                      <a:pt x="6240" y="11775"/>
                      <a:pt x="6437" y="14019"/>
                    </a:cubicBezTo>
                    <a:lnTo>
                      <a:pt x="6437" y="14019"/>
                    </a:lnTo>
                    <a:cubicBezTo>
                      <a:pt x="5962" y="13632"/>
                      <a:pt x="5458" y="13280"/>
                      <a:pt x="5008" y="12830"/>
                    </a:cubicBezTo>
                    <a:cubicBezTo>
                      <a:pt x="4016" y="11838"/>
                      <a:pt x="3581" y="10504"/>
                      <a:pt x="3178" y="9201"/>
                    </a:cubicBezTo>
                    <a:cubicBezTo>
                      <a:pt x="2388" y="6533"/>
                      <a:pt x="1646" y="3864"/>
                      <a:pt x="910" y="1196"/>
                    </a:cubicBezTo>
                    <a:close/>
                    <a:moveTo>
                      <a:pt x="421" y="1"/>
                    </a:moveTo>
                    <a:cubicBezTo>
                      <a:pt x="246" y="1"/>
                      <a:pt x="0" y="103"/>
                      <a:pt x="45" y="237"/>
                    </a:cubicBezTo>
                    <a:cubicBezTo>
                      <a:pt x="48" y="246"/>
                      <a:pt x="50" y="256"/>
                      <a:pt x="53" y="265"/>
                    </a:cubicBezTo>
                    <a:lnTo>
                      <a:pt x="53" y="265"/>
                    </a:lnTo>
                    <a:lnTo>
                      <a:pt x="45" y="268"/>
                    </a:lnTo>
                    <a:cubicBezTo>
                      <a:pt x="49" y="272"/>
                      <a:pt x="53" y="277"/>
                      <a:pt x="58" y="281"/>
                    </a:cubicBezTo>
                    <a:lnTo>
                      <a:pt x="58" y="281"/>
                    </a:lnTo>
                    <a:cubicBezTo>
                      <a:pt x="952" y="3462"/>
                      <a:pt x="1756" y="6704"/>
                      <a:pt x="2806" y="9884"/>
                    </a:cubicBezTo>
                    <a:cubicBezTo>
                      <a:pt x="3085" y="10969"/>
                      <a:pt x="3612" y="11962"/>
                      <a:pt x="4295" y="12830"/>
                    </a:cubicBezTo>
                    <a:cubicBezTo>
                      <a:pt x="4947" y="13580"/>
                      <a:pt x="5808" y="14047"/>
                      <a:pt x="6493" y="14745"/>
                    </a:cubicBezTo>
                    <a:lnTo>
                      <a:pt x="6493" y="14745"/>
                    </a:lnTo>
                    <a:cubicBezTo>
                      <a:pt x="6507" y="14955"/>
                      <a:pt x="6518" y="15164"/>
                      <a:pt x="6528" y="15374"/>
                    </a:cubicBezTo>
                    <a:cubicBezTo>
                      <a:pt x="6528" y="15437"/>
                      <a:pt x="6593" y="15465"/>
                      <a:pt x="6678" y="15465"/>
                    </a:cubicBezTo>
                    <a:cubicBezTo>
                      <a:pt x="6780" y="15465"/>
                      <a:pt x="6911" y="15426"/>
                      <a:pt x="6997" y="15363"/>
                    </a:cubicBezTo>
                    <a:lnTo>
                      <a:pt x="6997" y="15363"/>
                    </a:lnTo>
                    <a:cubicBezTo>
                      <a:pt x="7006" y="15377"/>
                      <a:pt x="7015" y="15391"/>
                      <a:pt x="7024" y="15405"/>
                    </a:cubicBezTo>
                    <a:cubicBezTo>
                      <a:pt x="7049" y="15446"/>
                      <a:pt x="7105" y="15463"/>
                      <a:pt x="7172" y="15463"/>
                    </a:cubicBezTo>
                    <a:cubicBezTo>
                      <a:pt x="7363" y="15463"/>
                      <a:pt x="7643" y="15325"/>
                      <a:pt x="7552" y="15188"/>
                    </a:cubicBezTo>
                    <a:cubicBezTo>
                      <a:pt x="7400" y="14961"/>
                      <a:pt x="7232" y="14760"/>
                      <a:pt x="7053" y="14576"/>
                    </a:cubicBezTo>
                    <a:lnTo>
                      <a:pt x="7053" y="14576"/>
                    </a:lnTo>
                    <a:cubicBezTo>
                      <a:pt x="6888" y="11848"/>
                      <a:pt x="6398" y="9153"/>
                      <a:pt x="5535" y="6565"/>
                    </a:cubicBezTo>
                    <a:cubicBezTo>
                      <a:pt x="4641" y="3974"/>
                      <a:pt x="2429" y="2089"/>
                      <a:pt x="605" y="86"/>
                    </a:cubicBezTo>
                    <a:lnTo>
                      <a:pt x="605" y="86"/>
                    </a:lnTo>
                    <a:cubicBezTo>
                      <a:pt x="604" y="85"/>
                      <a:pt x="604" y="83"/>
                      <a:pt x="603" y="82"/>
                    </a:cubicBezTo>
                    <a:lnTo>
                      <a:pt x="601" y="82"/>
                    </a:lnTo>
                    <a:lnTo>
                      <a:pt x="601" y="82"/>
                    </a:lnTo>
                    <a:cubicBezTo>
                      <a:pt x="592" y="72"/>
                      <a:pt x="582" y="61"/>
                      <a:pt x="572" y="51"/>
                    </a:cubicBezTo>
                    <a:cubicBezTo>
                      <a:pt x="546" y="16"/>
                      <a:pt x="489" y="1"/>
                      <a:pt x="42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49" name="Google Shape;1049;p8"/>
              <p:cNvSpPr/>
              <p:nvPr/>
            </p:nvSpPr>
            <p:spPr>
              <a:xfrm>
                <a:off x="2047325" y="1954175"/>
                <a:ext cx="256350" cy="1244800"/>
              </a:xfrm>
              <a:custGeom>
                <a:avLst/>
                <a:gdLst/>
                <a:ahLst/>
                <a:cxnLst/>
                <a:rect l="l" t="t" r="r" b="b"/>
                <a:pathLst>
                  <a:path w="10254" h="49792" extrusionOk="0">
                    <a:moveTo>
                      <a:pt x="938" y="0"/>
                    </a:moveTo>
                    <a:cubicBezTo>
                      <a:pt x="748" y="0"/>
                      <a:pt x="510" y="168"/>
                      <a:pt x="620" y="368"/>
                    </a:cubicBezTo>
                    <a:cubicBezTo>
                      <a:pt x="1737" y="2384"/>
                      <a:pt x="2171" y="4742"/>
                      <a:pt x="1799" y="7037"/>
                    </a:cubicBezTo>
                    <a:cubicBezTo>
                      <a:pt x="1458" y="9022"/>
                      <a:pt x="496" y="10759"/>
                      <a:pt x="310" y="12807"/>
                    </a:cubicBezTo>
                    <a:cubicBezTo>
                      <a:pt x="0" y="16901"/>
                      <a:pt x="279" y="21058"/>
                      <a:pt x="1210" y="25090"/>
                    </a:cubicBezTo>
                    <a:cubicBezTo>
                      <a:pt x="2140" y="29340"/>
                      <a:pt x="2947" y="33714"/>
                      <a:pt x="4188" y="37901"/>
                    </a:cubicBezTo>
                    <a:cubicBezTo>
                      <a:pt x="5428" y="42120"/>
                      <a:pt x="7538" y="45904"/>
                      <a:pt x="9616" y="49688"/>
                    </a:cubicBezTo>
                    <a:cubicBezTo>
                      <a:pt x="9652" y="49761"/>
                      <a:pt x="9726" y="49791"/>
                      <a:pt x="9808" y="49791"/>
                    </a:cubicBezTo>
                    <a:cubicBezTo>
                      <a:pt x="10006" y="49791"/>
                      <a:pt x="10253" y="49616"/>
                      <a:pt x="10143" y="49440"/>
                    </a:cubicBezTo>
                    <a:cubicBezTo>
                      <a:pt x="7848" y="45346"/>
                      <a:pt x="5646" y="41220"/>
                      <a:pt x="4436" y="36660"/>
                    </a:cubicBezTo>
                    <a:cubicBezTo>
                      <a:pt x="3319" y="32380"/>
                      <a:pt x="2358" y="28006"/>
                      <a:pt x="1489" y="23632"/>
                    </a:cubicBezTo>
                    <a:cubicBezTo>
                      <a:pt x="620" y="19476"/>
                      <a:pt x="93" y="14109"/>
                      <a:pt x="1458" y="9984"/>
                    </a:cubicBezTo>
                    <a:cubicBezTo>
                      <a:pt x="2575" y="6510"/>
                      <a:pt x="2916" y="3470"/>
                      <a:pt x="1117" y="89"/>
                    </a:cubicBezTo>
                    <a:cubicBezTo>
                      <a:pt x="1081" y="27"/>
                      <a:pt x="1013" y="0"/>
                      <a:pt x="93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0" name="Google Shape;1050;p8"/>
              <p:cNvSpPr/>
              <p:nvPr/>
            </p:nvSpPr>
            <p:spPr>
              <a:xfrm>
                <a:off x="2075975" y="2144550"/>
                <a:ext cx="192150" cy="415100"/>
              </a:xfrm>
              <a:custGeom>
                <a:avLst/>
                <a:gdLst/>
                <a:ahLst/>
                <a:cxnLst/>
                <a:rect l="l" t="t" r="r" b="b"/>
                <a:pathLst>
                  <a:path w="7686" h="16604" extrusionOk="0">
                    <a:moveTo>
                      <a:pt x="6543" y="484"/>
                    </a:moveTo>
                    <a:cubicBezTo>
                      <a:pt x="7029" y="6035"/>
                      <a:pt x="4909" y="11478"/>
                      <a:pt x="802" y="15204"/>
                    </a:cubicBezTo>
                    <a:lnTo>
                      <a:pt x="802" y="15204"/>
                    </a:lnTo>
                    <a:cubicBezTo>
                      <a:pt x="1120" y="12569"/>
                      <a:pt x="735" y="9985"/>
                      <a:pt x="1646" y="7332"/>
                    </a:cubicBezTo>
                    <a:cubicBezTo>
                      <a:pt x="2628" y="4644"/>
                      <a:pt x="4311" y="2253"/>
                      <a:pt x="6543" y="484"/>
                    </a:cubicBezTo>
                    <a:close/>
                    <a:moveTo>
                      <a:pt x="6999" y="0"/>
                    </a:moveTo>
                    <a:cubicBezTo>
                      <a:pt x="6859" y="0"/>
                      <a:pt x="6570" y="112"/>
                      <a:pt x="6547" y="135"/>
                    </a:cubicBezTo>
                    <a:cubicBezTo>
                      <a:pt x="4220" y="1873"/>
                      <a:pt x="2390" y="4199"/>
                      <a:pt x="1305" y="6867"/>
                    </a:cubicBezTo>
                    <a:cubicBezTo>
                      <a:pt x="839" y="8076"/>
                      <a:pt x="498" y="9348"/>
                      <a:pt x="343" y="10620"/>
                    </a:cubicBezTo>
                    <a:cubicBezTo>
                      <a:pt x="128" y="12337"/>
                      <a:pt x="378" y="14055"/>
                      <a:pt x="168" y="15752"/>
                    </a:cubicBezTo>
                    <a:lnTo>
                      <a:pt x="168" y="15752"/>
                    </a:lnTo>
                    <a:cubicBezTo>
                      <a:pt x="123" y="15789"/>
                      <a:pt x="78" y="15826"/>
                      <a:pt x="33" y="15862"/>
                    </a:cubicBezTo>
                    <a:cubicBezTo>
                      <a:pt x="0" y="15895"/>
                      <a:pt x="40" y="15908"/>
                      <a:pt x="108" y="15908"/>
                    </a:cubicBezTo>
                    <a:cubicBezTo>
                      <a:pt x="121" y="15908"/>
                      <a:pt x="134" y="15908"/>
                      <a:pt x="148" y="15907"/>
                    </a:cubicBezTo>
                    <a:lnTo>
                      <a:pt x="148" y="15907"/>
                    </a:lnTo>
                    <a:cubicBezTo>
                      <a:pt x="118" y="16120"/>
                      <a:pt x="80" y="16332"/>
                      <a:pt x="33" y="16545"/>
                    </a:cubicBezTo>
                    <a:cubicBezTo>
                      <a:pt x="22" y="16586"/>
                      <a:pt x="78" y="16603"/>
                      <a:pt x="157" y="16603"/>
                    </a:cubicBezTo>
                    <a:cubicBezTo>
                      <a:pt x="315" y="16603"/>
                      <a:pt x="570" y="16534"/>
                      <a:pt x="591" y="16452"/>
                    </a:cubicBezTo>
                    <a:cubicBezTo>
                      <a:pt x="653" y="16175"/>
                      <a:pt x="703" y="15899"/>
                      <a:pt x="745" y="15624"/>
                    </a:cubicBezTo>
                    <a:lnTo>
                      <a:pt x="745" y="15624"/>
                    </a:lnTo>
                    <a:cubicBezTo>
                      <a:pt x="5319" y="11833"/>
                      <a:pt x="7685" y="5968"/>
                      <a:pt x="7074" y="42"/>
                    </a:cubicBezTo>
                    <a:cubicBezTo>
                      <a:pt x="7074" y="12"/>
                      <a:pt x="7044" y="0"/>
                      <a:pt x="699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1" name="Google Shape;1051;p8"/>
              <p:cNvSpPr/>
              <p:nvPr/>
            </p:nvSpPr>
            <p:spPr>
              <a:xfrm>
                <a:off x="2077275" y="2314125"/>
                <a:ext cx="115650" cy="243800"/>
              </a:xfrm>
              <a:custGeom>
                <a:avLst/>
                <a:gdLst/>
                <a:ahLst/>
                <a:cxnLst/>
                <a:rect l="l" t="t" r="r" b="b"/>
                <a:pathLst>
                  <a:path w="4626" h="9752" extrusionOk="0">
                    <a:moveTo>
                      <a:pt x="4478" y="0"/>
                    </a:moveTo>
                    <a:cubicBezTo>
                      <a:pt x="4330" y="0"/>
                      <a:pt x="4103" y="49"/>
                      <a:pt x="4044" y="146"/>
                    </a:cubicBezTo>
                    <a:cubicBezTo>
                      <a:pt x="2307" y="3092"/>
                      <a:pt x="1253" y="6505"/>
                      <a:pt x="12" y="9700"/>
                    </a:cubicBezTo>
                    <a:cubicBezTo>
                      <a:pt x="0" y="9734"/>
                      <a:pt x="67" y="9752"/>
                      <a:pt x="159" y="9752"/>
                    </a:cubicBezTo>
                    <a:cubicBezTo>
                      <a:pt x="311" y="9752"/>
                      <a:pt x="531" y="9703"/>
                      <a:pt x="570" y="9607"/>
                    </a:cubicBezTo>
                    <a:cubicBezTo>
                      <a:pt x="1811" y="6412"/>
                      <a:pt x="2866" y="2999"/>
                      <a:pt x="4603" y="53"/>
                    </a:cubicBezTo>
                    <a:cubicBezTo>
                      <a:pt x="4626" y="18"/>
                      <a:pt x="4566" y="0"/>
                      <a:pt x="447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2" name="Google Shape;1052;p8"/>
              <p:cNvSpPr/>
              <p:nvPr/>
            </p:nvSpPr>
            <p:spPr>
              <a:xfrm>
                <a:off x="1833925" y="2362025"/>
                <a:ext cx="281650" cy="341550"/>
              </a:xfrm>
              <a:custGeom>
                <a:avLst/>
                <a:gdLst/>
                <a:ahLst/>
                <a:cxnLst/>
                <a:rect l="l" t="t" r="r" b="b"/>
                <a:pathLst>
                  <a:path w="11266" h="13662" extrusionOk="0">
                    <a:moveTo>
                      <a:pt x="1580" y="1603"/>
                    </a:moveTo>
                    <a:lnTo>
                      <a:pt x="1580" y="1603"/>
                    </a:lnTo>
                    <a:cubicBezTo>
                      <a:pt x="5401" y="4910"/>
                      <a:pt x="10119" y="7918"/>
                      <a:pt x="10677" y="13236"/>
                    </a:cubicBezTo>
                    <a:lnTo>
                      <a:pt x="10677" y="13236"/>
                    </a:lnTo>
                    <a:cubicBezTo>
                      <a:pt x="7434" y="12696"/>
                      <a:pt x="4690" y="10466"/>
                      <a:pt x="3480" y="7380"/>
                    </a:cubicBezTo>
                    <a:cubicBezTo>
                      <a:pt x="2740" y="5447"/>
                      <a:pt x="2441" y="3423"/>
                      <a:pt x="1580" y="1603"/>
                    </a:cubicBezTo>
                    <a:close/>
                    <a:moveTo>
                      <a:pt x="505" y="1"/>
                    </a:moveTo>
                    <a:cubicBezTo>
                      <a:pt x="310" y="1"/>
                      <a:pt x="1" y="123"/>
                      <a:pt x="99" y="246"/>
                    </a:cubicBezTo>
                    <a:cubicBezTo>
                      <a:pt x="99" y="246"/>
                      <a:pt x="99" y="246"/>
                      <a:pt x="99" y="246"/>
                    </a:cubicBezTo>
                    <a:lnTo>
                      <a:pt x="99" y="246"/>
                    </a:lnTo>
                    <a:cubicBezTo>
                      <a:pt x="2177" y="2945"/>
                      <a:pt x="2022" y="6543"/>
                      <a:pt x="3852" y="9335"/>
                    </a:cubicBezTo>
                    <a:cubicBezTo>
                      <a:pt x="5403" y="11630"/>
                      <a:pt x="7854" y="13181"/>
                      <a:pt x="10583" y="13584"/>
                    </a:cubicBezTo>
                    <a:cubicBezTo>
                      <a:pt x="10614" y="13584"/>
                      <a:pt x="10658" y="13575"/>
                      <a:pt x="10706" y="13559"/>
                    </a:cubicBezTo>
                    <a:lnTo>
                      <a:pt x="10706" y="13559"/>
                    </a:lnTo>
                    <a:cubicBezTo>
                      <a:pt x="10706" y="13567"/>
                      <a:pt x="10707" y="13576"/>
                      <a:pt x="10707" y="13584"/>
                    </a:cubicBezTo>
                    <a:cubicBezTo>
                      <a:pt x="10707" y="13637"/>
                      <a:pt x="10773" y="13661"/>
                      <a:pt x="10858" y="13661"/>
                    </a:cubicBezTo>
                    <a:cubicBezTo>
                      <a:pt x="11024" y="13661"/>
                      <a:pt x="11266" y="13572"/>
                      <a:pt x="11266" y="13429"/>
                    </a:cubicBezTo>
                    <a:cubicBezTo>
                      <a:pt x="10832" y="7132"/>
                      <a:pt x="4659" y="4030"/>
                      <a:pt x="626" y="29"/>
                    </a:cubicBezTo>
                    <a:cubicBezTo>
                      <a:pt x="600" y="9"/>
                      <a:pt x="556" y="1"/>
                      <a:pt x="50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3" name="Google Shape;1053;p8"/>
              <p:cNvSpPr/>
              <p:nvPr/>
            </p:nvSpPr>
            <p:spPr>
              <a:xfrm>
                <a:off x="1944625" y="2496250"/>
                <a:ext cx="165325" cy="203425"/>
              </a:xfrm>
              <a:custGeom>
                <a:avLst/>
                <a:gdLst/>
                <a:ahLst/>
                <a:cxnLst/>
                <a:rect l="l" t="t" r="r" b="b"/>
                <a:pathLst>
                  <a:path w="6613" h="8137" extrusionOk="0">
                    <a:moveTo>
                      <a:pt x="498" y="1"/>
                    </a:moveTo>
                    <a:cubicBezTo>
                      <a:pt x="311" y="1"/>
                      <a:pt x="0" y="137"/>
                      <a:pt x="76" y="212"/>
                    </a:cubicBezTo>
                    <a:cubicBezTo>
                      <a:pt x="1161" y="1360"/>
                      <a:pt x="2247" y="2539"/>
                      <a:pt x="3240" y="3779"/>
                    </a:cubicBezTo>
                    <a:cubicBezTo>
                      <a:pt x="4263" y="4989"/>
                      <a:pt x="5628" y="6447"/>
                      <a:pt x="6031" y="8091"/>
                    </a:cubicBezTo>
                    <a:cubicBezTo>
                      <a:pt x="6039" y="8123"/>
                      <a:pt x="6083" y="8137"/>
                      <a:pt x="6143" y="8137"/>
                    </a:cubicBezTo>
                    <a:cubicBezTo>
                      <a:pt x="6313" y="8137"/>
                      <a:pt x="6613" y="8028"/>
                      <a:pt x="6590" y="7936"/>
                    </a:cubicBezTo>
                    <a:cubicBezTo>
                      <a:pt x="6217" y="6447"/>
                      <a:pt x="5070" y="5206"/>
                      <a:pt x="4139" y="3997"/>
                    </a:cubicBezTo>
                    <a:cubicBezTo>
                      <a:pt x="3022" y="2632"/>
                      <a:pt x="1844" y="1298"/>
                      <a:pt x="603" y="26"/>
                    </a:cubicBezTo>
                    <a:cubicBezTo>
                      <a:pt x="579" y="8"/>
                      <a:pt x="542" y="1"/>
                      <a:pt x="49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4" name="Google Shape;1054;p8"/>
              <p:cNvSpPr/>
              <p:nvPr/>
            </p:nvSpPr>
            <p:spPr>
              <a:xfrm>
                <a:off x="2157425" y="2486025"/>
                <a:ext cx="261675" cy="438775"/>
              </a:xfrm>
              <a:custGeom>
                <a:avLst/>
                <a:gdLst/>
                <a:ahLst/>
                <a:cxnLst/>
                <a:rect l="l" t="t" r="r" b="b"/>
                <a:pathLst>
                  <a:path w="10467" h="17551" extrusionOk="0">
                    <a:moveTo>
                      <a:pt x="9741" y="373"/>
                    </a:moveTo>
                    <a:lnTo>
                      <a:pt x="9741" y="373"/>
                    </a:lnTo>
                    <a:cubicBezTo>
                      <a:pt x="9834" y="745"/>
                      <a:pt x="9803" y="1118"/>
                      <a:pt x="9648" y="1428"/>
                    </a:cubicBezTo>
                    <a:cubicBezTo>
                      <a:pt x="9121" y="4871"/>
                      <a:pt x="7476" y="8035"/>
                      <a:pt x="4995" y="10454"/>
                    </a:cubicBezTo>
                    <a:cubicBezTo>
                      <a:pt x="3809" y="11553"/>
                      <a:pt x="2535" y="12573"/>
                      <a:pt x="1564" y="13796"/>
                    </a:cubicBezTo>
                    <a:lnTo>
                      <a:pt x="1564" y="13796"/>
                    </a:lnTo>
                    <a:cubicBezTo>
                      <a:pt x="2783" y="10528"/>
                      <a:pt x="4670" y="7523"/>
                      <a:pt x="7104" y="4995"/>
                    </a:cubicBezTo>
                    <a:cubicBezTo>
                      <a:pt x="7152" y="4948"/>
                      <a:pt x="7104" y="4927"/>
                      <a:pt x="7022" y="4927"/>
                    </a:cubicBezTo>
                    <a:cubicBezTo>
                      <a:pt x="6889" y="4927"/>
                      <a:pt x="6665" y="4980"/>
                      <a:pt x="6608" y="5057"/>
                    </a:cubicBezTo>
                    <a:cubicBezTo>
                      <a:pt x="4026" y="7688"/>
                      <a:pt x="2075" y="10836"/>
                      <a:pt x="845" y="14274"/>
                    </a:cubicBezTo>
                    <a:lnTo>
                      <a:pt x="845" y="14274"/>
                    </a:lnTo>
                    <a:cubicBezTo>
                      <a:pt x="1170" y="11790"/>
                      <a:pt x="1755" y="9338"/>
                      <a:pt x="2855" y="7073"/>
                    </a:cubicBezTo>
                    <a:cubicBezTo>
                      <a:pt x="3630" y="5460"/>
                      <a:pt x="4685" y="4033"/>
                      <a:pt x="5957" y="2793"/>
                    </a:cubicBezTo>
                    <a:cubicBezTo>
                      <a:pt x="6515" y="2265"/>
                      <a:pt x="7135" y="1800"/>
                      <a:pt x="7787" y="1366"/>
                    </a:cubicBezTo>
                    <a:cubicBezTo>
                      <a:pt x="8407" y="962"/>
                      <a:pt x="9058" y="652"/>
                      <a:pt x="9741" y="373"/>
                    </a:cubicBezTo>
                    <a:close/>
                    <a:moveTo>
                      <a:pt x="10366" y="0"/>
                    </a:moveTo>
                    <a:cubicBezTo>
                      <a:pt x="10268" y="0"/>
                      <a:pt x="10121" y="44"/>
                      <a:pt x="10082" y="63"/>
                    </a:cubicBezTo>
                    <a:cubicBezTo>
                      <a:pt x="2877" y="2515"/>
                      <a:pt x="517" y="10079"/>
                      <a:pt x="33" y="17016"/>
                    </a:cubicBezTo>
                    <a:lnTo>
                      <a:pt x="33" y="17016"/>
                    </a:lnTo>
                    <a:cubicBezTo>
                      <a:pt x="22" y="17062"/>
                      <a:pt x="11" y="17108"/>
                      <a:pt x="1" y="17154"/>
                    </a:cubicBezTo>
                    <a:lnTo>
                      <a:pt x="24" y="17151"/>
                    </a:lnTo>
                    <a:lnTo>
                      <a:pt x="24" y="17151"/>
                    </a:lnTo>
                    <a:cubicBezTo>
                      <a:pt x="16" y="17276"/>
                      <a:pt x="8" y="17402"/>
                      <a:pt x="1" y="17527"/>
                    </a:cubicBezTo>
                    <a:cubicBezTo>
                      <a:pt x="1" y="17543"/>
                      <a:pt x="38" y="17550"/>
                      <a:pt x="93" y="17550"/>
                    </a:cubicBezTo>
                    <a:cubicBezTo>
                      <a:pt x="252" y="17550"/>
                      <a:pt x="559" y="17487"/>
                      <a:pt x="559" y="17372"/>
                    </a:cubicBezTo>
                    <a:lnTo>
                      <a:pt x="559" y="17341"/>
                    </a:lnTo>
                    <a:cubicBezTo>
                      <a:pt x="564" y="17257"/>
                      <a:pt x="570" y="17173"/>
                      <a:pt x="575" y="17089"/>
                    </a:cubicBezTo>
                    <a:lnTo>
                      <a:pt x="575" y="17089"/>
                    </a:lnTo>
                    <a:cubicBezTo>
                      <a:pt x="583" y="17080"/>
                      <a:pt x="588" y="17070"/>
                      <a:pt x="590" y="17061"/>
                    </a:cubicBezTo>
                    <a:cubicBezTo>
                      <a:pt x="709" y="16536"/>
                      <a:pt x="844" y="16016"/>
                      <a:pt x="996" y="15501"/>
                    </a:cubicBezTo>
                    <a:lnTo>
                      <a:pt x="996" y="15501"/>
                    </a:lnTo>
                    <a:cubicBezTo>
                      <a:pt x="2142" y="12783"/>
                      <a:pt x="4958" y="11237"/>
                      <a:pt x="6856" y="8996"/>
                    </a:cubicBezTo>
                    <a:cubicBezTo>
                      <a:pt x="8965" y="6453"/>
                      <a:pt x="9772" y="3196"/>
                      <a:pt x="10454" y="63"/>
                    </a:cubicBezTo>
                    <a:cubicBezTo>
                      <a:pt x="10466" y="16"/>
                      <a:pt x="10425" y="0"/>
                      <a:pt x="1036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5" name="Google Shape;1055;p8"/>
              <p:cNvSpPr/>
              <p:nvPr/>
            </p:nvSpPr>
            <p:spPr>
              <a:xfrm>
                <a:off x="1912550" y="2653825"/>
                <a:ext cx="256550" cy="268300"/>
              </a:xfrm>
              <a:custGeom>
                <a:avLst/>
                <a:gdLst/>
                <a:ahLst/>
                <a:cxnLst/>
                <a:rect l="l" t="t" r="r" b="b"/>
                <a:pathLst>
                  <a:path w="10262" h="10732" extrusionOk="0">
                    <a:moveTo>
                      <a:pt x="717" y="802"/>
                    </a:moveTo>
                    <a:cubicBezTo>
                      <a:pt x="2321" y="2129"/>
                      <a:pt x="4030" y="3202"/>
                      <a:pt x="5763" y="4394"/>
                    </a:cubicBezTo>
                    <a:cubicBezTo>
                      <a:pt x="7854" y="5839"/>
                      <a:pt x="8939" y="7984"/>
                      <a:pt x="9653" y="10348"/>
                    </a:cubicBezTo>
                    <a:lnTo>
                      <a:pt x="9653" y="10348"/>
                    </a:lnTo>
                    <a:cubicBezTo>
                      <a:pt x="7468" y="9442"/>
                      <a:pt x="5239" y="8467"/>
                      <a:pt x="3499" y="6813"/>
                    </a:cubicBezTo>
                    <a:cubicBezTo>
                      <a:pt x="1766" y="5137"/>
                      <a:pt x="1142" y="3057"/>
                      <a:pt x="717" y="802"/>
                    </a:cubicBezTo>
                    <a:close/>
                    <a:moveTo>
                      <a:pt x="474" y="0"/>
                    </a:moveTo>
                    <a:cubicBezTo>
                      <a:pt x="298" y="0"/>
                      <a:pt x="1" y="78"/>
                      <a:pt x="25" y="175"/>
                    </a:cubicBezTo>
                    <a:cubicBezTo>
                      <a:pt x="26" y="185"/>
                      <a:pt x="28" y="195"/>
                      <a:pt x="30" y="205"/>
                    </a:cubicBezTo>
                    <a:lnTo>
                      <a:pt x="30" y="205"/>
                    </a:lnTo>
                    <a:lnTo>
                      <a:pt x="25" y="206"/>
                    </a:lnTo>
                    <a:cubicBezTo>
                      <a:pt x="27" y="208"/>
                      <a:pt x="29" y="210"/>
                      <a:pt x="31" y="212"/>
                    </a:cubicBezTo>
                    <a:lnTo>
                      <a:pt x="31" y="212"/>
                    </a:lnTo>
                    <a:cubicBezTo>
                      <a:pt x="433" y="2525"/>
                      <a:pt x="933" y="4775"/>
                      <a:pt x="2537" y="6565"/>
                    </a:cubicBezTo>
                    <a:cubicBezTo>
                      <a:pt x="4398" y="8612"/>
                      <a:pt x="7066" y="9698"/>
                      <a:pt x="9579" y="10722"/>
                    </a:cubicBezTo>
                    <a:cubicBezTo>
                      <a:pt x="9596" y="10728"/>
                      <a:pt x="9617" y="10732"/>
                      <a:pt x="9640" y="10732"/>
                    </a:cubicBezTo>
                    <a:cubicBezTo>
                      <a:pt x="9824" y="10732"/>
                      <a:pt x="10161" y="10535"/>
                      <a:pt x="10106" y="10535"/>
                    </a:cubicBezTo>
                    <a:cubicBezTo>
                      <a:pt x="10034" y="10506"/>
                      <a:pt x="9962" y="10476"/>
                      <a:pt x="9890" y="10446"/>
                    </a:cubicBezTo>
                    <a:lnTo>
                      <a:pt x="9890" y="10446"/>
                    </a:lnTo>
                    <a:cubicBezTo>
                      <a:pt x="10055" y="10417"/>
                      <a:pt x="10249" y="10331"/>
                      <a:pt x="10230" y="10256"/>
                    </a:cubicBezTo>
                    <a:lnTo>
                      <a:pt x="10261" y="10256"/>
                    </a:lnTo>
                    <a:cubicBezTo>
                      <a:pt x="9610" y="8054"/>
                      <a:pt x="8648" y="5945"/>
                      <a:pt x="6787" y="4518"/>
                    </a:cubicBezTo>
                    <a:cubicBezTo>
                      <a:pt x="4740" y="2936"/>
                      <a:pt x="2506" y="1757"/>
                      <a:pt x="583" y="20"/>
                    </a:cubicBezTo>
                    <a:cubicBezTo>
                      <a:pt x="563" y="6"/>
                      <a:pt x="523" y="0"/>
                      <a:pt x="47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6" name="Google Shape;1056;p8"/>
              <p:cNvSpPr/>
              <p:nvPr/>
            </p:nvSpPr>
            <p:spPr>
              <a:xfrm>
                <a:off x="1997875" y="2774225"/>
                <a:ext cx="169450" cy="146250"/>
              </a:xfrm>
              <a:custGeom>
                <a:avLst/>
                <a:gdLst/>
                <a:ahLst/>
                <a:cxnLst/>
                <a:rect l="l" t="t" r="r" b="b"/>
                <a:pathLst>
                  <a:path w="6778" h="5850" extrusionOk="0">
                    <a:moveTo>
                      <a:pt x="522" y="1"/>
                    </a:moveTo>
                    <a:cubicBezTo>
                      <a:pt x="351" y="1"/>
                      <a:pt x="1" y="171"/>
                      <a:pt x="55" y="198"/>
                    </a:cubicBezTo>
                    <a:cubicBezTo>
                      <a:pt x="1265" y="1005"/>
                      <a:pt x="2443" y="1873"/>
                      <a:pt x="3591" y="2773"/>
                    </a:cubicBezTo>
                    <a:cubicBezTo>
                      <a:pt x="4584" y="3579"/>
                      <a:pt x="6011" y="4448"/>
                      <a:pt x="6197" y="5813"/>
                    </a:cubicBezTo>
                    <a:cubicBezTo>
                      <a:pt x="6197" y="5838"/>
                      <a:pt x="6241" y="5850"/>
                      <a:pt x="6305" y="5850"/>
                    </a:cubicBezTo>
                    <a:cubicBezTo>
                      <a:pt x="6474" y="5850"/>
                      <a:pt x="6778" y="5770"/>
                      <a:pt x="6755" y="5657"/>
                    </a:cubicBezTo>
                    <a:cubicBezTo>
                      <a:pt x="6569" y="4386"/>
                      <a:pt x="5390" y="3641"/>
                      <a:pt x="4460" y="2866"/>
                    </a:cubicBezTo>
                    <a:cubicBezTo>
                      <a:pt x="3219" y="1873"/>
                      <a:pt x="1916" y="912"/>
                      <a:pt x="582" y="12"/>
                    </a:cubicBezTo>
                    <a:cubicBezTo>
                      <a:pt x="567" y="4"/>
                      <a:pt x="546" y="1"/>
                      <a:pt x="52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626914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10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8" name="Google Shape;1058;p9"/>
          <p:cNvSpPr txBox="1">
            <a:spLocks noGrp="1"/>
          </p:cNvSpPr>
          <p:nvPr>
            <p:ph type="title"/>
          </p:nvPr>
        </p:nvSpPr>
        <p:spPr>
          <a:xfrm>
            <a:off x="952400" y="2342884"/>
            <a:ext cx="41464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700"/>
              <a:buNone/>
              <a:defRPr sz="4933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2pPr>
            <a:lvl3pPr lvl="2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3pPr>
            <a:lvl4pPr lvl="3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4pPr>
            <a:lvl5pPr lvl="4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5pPr>
            <a:lvl6pPr lvl="5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6pPr>
            <a:lvl7pPr lvl="6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7pPr>
            <a:lvl8pPr lvl="7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8pPr>
            <a:lvl9pPr lvl="8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9pPr>
          </a:lstStyle>
          <a:p>
            <a:endParaRPr/>
          </a:p>
        </p:txBody>
      </p:sp>
      <p:sp>
        <p:nvSpPr>
          <p:cNvPr id="1059" name="Google Shape;1059;p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060" name="Google Shape;1060;p9"/>
          <p:cNvGrpSpPr/>
          <p:nvPr/>
        </p:nvGrpSpPr>
        <p:grpSpPr>
          <a:xfrm rot="10800000" flipH="1">
            <a:off x="2018311" y="-939341"/>
            <a:ext cx="8811155" cy="2947233"/>
            <a:chOff x="5619200" y="4458200"/>
            <a:chExt cx="1647150" cy="742900"/>
          </a:xfrm>
        </p:grpSpPr>
        <p:sp>
          <p:nvSpPr>
            <p:cNvPr id="1061" name="Google Shape;1061;p9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62" name="Google Shape;1062;p9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63" name="Google Shape;1063;p9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64" name="Google Shape;1064;p9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65" name="Google Shape;1065;p9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066" name="Google Shape;1066;p9"/>
          <p:cNvSpPr/>
          <p:nvPr/>
        </p:nvSpPr>
        <p:spPr>
          <a:xfrm rot="-10000102">
            <a:off x="10183120" y="-260363"/>
            <a:ext cx="2669961" cy="2387180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067" name="Google Shape;1067;p9"/>
          <p:cNvGrpSpPr/>
          <p:nvPr/>
        </p:nvGrpSpPr>
        <p:grpSpPr>
          <a:xfrm>
            <a:off x="-984116" y="4997727"/>
            <a:ext cx="8426008" cy="3238173"/>
            <a:chOff x="4178350" y="2375050"/>
            <a:chExt cx="938350" cy="515775"/>
          </a:xfrm>
        </p:grpSpPr>
        <p:sp>
          <p:nvSpPr>
            <p:cNvPr id="1068" name="Google Shape;1068;p9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69" name="Google Shape;1069;p9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0" name="Google Shape;1070;p9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1" name="Google Shape;1071;p9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2" name="Google Shape;1072;p9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3" name="Google Shape;1073;p9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4" name="Google Shape;1074;p9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075" name="Google Shape;1075;p9"/>
          <p:cNvGrpSpPr/>
          <p:nvPr/>
        </p:nvGrpSpPr>
        <p:grpSpPr>
          <a:xfrm rot="-1665452" flipH="1">
            <a:off x="5504345" y="4870211"/>
            <a:ext cx="3550076" cy="3771536"/>
            <a:chOff x="4159600" y="887163"/>
            <a:chExt cx="1265600" cy="1344550"/>
          </a:xfrm>
        </p:grpSpPr>
        <p:sp>
          <p:nvSpPr>
            <p:cNvPr id="1076" name="Google Shape;1076;p9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7" name="Google Shape;1077;p9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8" name="Google Shape;1078;p9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9" name="Google Shape;1079;p9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0" name="Google Shape;1080;p9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1" name="Google Shape;1081;p9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2" name="Google Shape;1082;p9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3" name="Google Shape;1083;p9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4" name="Google Shape;1084;p9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5" name="Google Shape;1085;p9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6" name="Google Shape;1086;p9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7" name="Google Shape;1087;p9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8" name="Google Shape;1088;p9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9" name="Google Shape;1089;p9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0" name="Google Shape;1090;p9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1" name="Google Shape;1091;p9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2" name="Google Shape;1092;p9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3" name="Google Shape;1093;p9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4" name="Google Shape;1094;p9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5" name="Google Shape;1095;p9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6" name="Google Shape;1096;p9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7" name="Google Shape;1097;p9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8" name="Google Shape;1098;p9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9" name="Google Shape;1099;p9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0" name="Google Shape;1100;p9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1" name="Google Shape;1101;p9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2" name="Google Shape;1102;p9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3" name="Google Shape;1103;p9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4" name="Google Shape;1104;p9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5" name="Google Shape;1105;p9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6" name="Google Shape;1106;p9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7" name="Google Shape;1107;p9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8" name="Google Shape;1108;p9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9" name="Google Shape;1109;p9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0" name="Google Shape;1110;p9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1" name="Google Shape;1111;p9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2" name="Google Shape;1112;p9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3" name="Google Shape;1113;p9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4" name="Google Shape;1114;p9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5" name="Google Shape;1115;p9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6" name="Google Shape;1116;p9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7" name="Google Shape;1117;p9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8" name="Google Shape;1118;p9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9" name="Google Shape;1119;p9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0" name="Google Shape;1120;p9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1" name="Google Shape;1121;p9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2" name="Google Shape;1122;p9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3" name="Google Shape;1123;p9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4" name="Google Shape;1124;p9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5" name="Google Shape;1125;p9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6" name="Google Shape;1126;p9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7" name="Google Shape;1127;p9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8" name="Google Shape;1128;p9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9" name="Google Shape;1129;p9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0" name="Google Shape;1130;p9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1" name="Google Shape;1131;p9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2" name="Google Shape;1132;p9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3" name="Google Shape;1133;p9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4" name="Google Shape;1134;p9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5" name="Google Shape;1135;p9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6" name="Google Shape;1136;p9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7" name="Google Shape;1137;p9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8" name="Google Shape;1138;p9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9" name="Google Shape;1139;p9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0" name="Google Shape;1140;p9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1" name="Google Shape;1141;p9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2" name="Google Shape;1142;p9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3" name="Google Shape;1143;p9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4" name="Google Shape;1144;p9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5" name="Google Shape;1145;p9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6" name="Google Shape;1146;p9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7" name="Google Shape;1147;p9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8" name="Google Shape;1148;p9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9" name="Google Shape;1149;p9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0" name="Google Shape;1150;p9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1" name="Google Shape;1151;p9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2" name="Google Shape;1152;p9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3" name="Google Shape;1153;p9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4" name="Google Shape;1154;p9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5" name="Google Shape;1155;p9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6" name="Google Shape;1156;p9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7" name="Google Shape;1157;p9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8" name="Google Shape;1158;p9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9" name="Google Shape;1159;p9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0" name="Google Shape;1160;p9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1" name="Google Shape;1161;p9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2" name="Google Shape;1162;p9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3" name="Google Shape;1163;p9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4" name="Google Shape;1164;p9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5" name="Google Shape;1165;p9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6" name="Google Shape;1166;p9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7" name="Google Shape;1167;p9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8" name="Google Shape;1168;p9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9" name="Google Shape;1169;p9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0" name="Google Shape;1170;p9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1" name="Google Shape;1171;p9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2" name="Google Shape;1172;p9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3" name="Google Shape;1173;p9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4" name="Google Shape;1174;p9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5" name="Google Shape;1175;p9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6" name="Google Shape;1176;p9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7" name="Google Shape;1177;p9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8" name="Google Shape;1178;p9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9" name="Google Shape;1179;p9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0" name="Google Shape;1180;p9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181" name="Google Shape;1181;p9"/>
          <p:cNvGrpSpPr/>
          <p:nvPr/>
        </p:nvGrpSpPr>
        <p:grpSpPr>
          <a:xfrm rot="7513056">
            <a:off x="-482884" y="-1023777"/>
            <a:ext cx="1626629" cy="2567100"/>
            <a:chOff x="322650" y="2571325"/>
            <a:chExt cx="573100" cy="904450"/>
          </a:xfrm>
        </p:grpSpPr>
        <p:sp>
          <p:nvSpPr>
            <p:cNvPr id="1182" name="Google Shape;1182;p9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3" name="Google Shape;1183;p9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4" name="Google Shape;1184;p9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5" name="Google Shape;1185;p9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6" name="Google Shape;1186;p9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7" name="Google Shape;1187;p9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8" name="Google Shape;1188;p9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189" name="Google Shape;1189;p9"/>
          <p:cNvGrpSpPr/>
          <p:nvPr/>
        </p:nvGrpSpPr>
        <p:grpSpPr>
          <a:xfrm rot="-9626360">
            <a:off x="1594035" y="-1283903"/>
            <a:ext cx="1470541" cy="2359369"/>
            <a:chOff x="2402100" y="3854125"/>
            <a:chExt cx="435600" cy="698825"/>
          </a:xfrm>
        </p:grpSpPr>
        <p:sp>
          <p:nvSpPr>
            <p:cNvPr id="1190" name="Google Shape;1190;p9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1" name="Google Shape;1191;p9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2" name="Google Shape;1192;p9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3" name="Google Shape;1193;p9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4" name="Google Shape;1194;p9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5" name="Google Shape;1195;p9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6" name="Google Shape;1196;p9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7" name="Google Shape;1197;p9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8" name="Google Shape;1198;p9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9" name="Google Shape;1199;p9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0" name="Google Shape;1200;p9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1" name="Google Shape;1201;p9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2" name="Google Shape;1202;p9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203" name="Google Shape;1203;p9"/>
          <p:cNvGrpSpPr/>
          <p:nvPr/>
        </p:nvGrpSpPr>
        <p:grpSpPr>
          <a:xfrm>
            <a:off x="9419639" y="5472789"/>
            <a:ext cx="731644" cy="664401"/>
            <a:chOff x="3652400" y="3788700"/>
            <a:chExt cx="700450" cy="636075"/>
          </a:xfrm>
        </p:grpSpPr>
        <p:sp>
          <p:nvSpPr>
            <p:cNvPr id="1204" name="Google Shape;1204;p9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5" name="Google Shape;1205;p9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6" name="Google Shape;1206;p9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7" name="Google Shape;1207;p9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8" name="Google Shape;1208;p9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9" name="Google Shape;1209;p9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0" name="Google Shape;1210;p9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1" name="Google Shape;1211;p9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2" name="Google Shape;1212;p9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3" name="Google Shape;1213;p9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4" name="Google Shape;1214;p9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5" name="Google Shape;1215;p9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6" name="Google Shape;1216;p9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7" name="Google Shape;1217;p9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8" name="Google Shape;1218;p9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219" name="Google Shape;1219;p9"/>
          <p:cNvGrpSpPr/>
          <p:nvPr/>
        </p:nvGrpSpPr>
        <p:grpSpPr>
          <a:xfrm rot="-1969473">
            <a:off x="11011694" y="5152878"/>
            <a:ext cx="1470567" cy="2359332"/>
            <a:chOff x="2402100" y="3854125"/>
            <a:chExt cx="435600" cy="698825"/>
          </a:xfrm>
        </p:grpSpPr>
        <p:sp>
          <p:nvSpPr>
            <p:cNvPr id="1220" name="Google Shape;1220;p9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1" name="Google Shape;1221;p9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2" name="Google Shape;1222;p9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3" name="Google Shape;1223;p9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4" name="Google Shape;1224;p9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5" name="Google Shape;1225;p9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6" name="Google Shape;1226;p9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7" name="Google Shape;1227;p9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8" name="Google Shape;1228;p9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9" name="Google Shape;1229;p9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30" name="Google Shape;1230;p9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31" name="Google Shape;1231;p9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32" name="Google Shape;1232;p9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233" name="Google Shape;1233;p9"/>
          <p:cNvGrpSpPr/>
          <p:nvPr/>
        </p:nvGrpSpPr>
        <p:grpSpPr>
          <a:xfrm rot="-1802793">
            <a:off x="-4098" y="4104650"/>
            <a:ext cx="1385929" cy="3781452"/>
            <a:chOff x="10084800" y="4174013"/>
            <a:chExt cx="585175" cy="1594900"/>
          </a:xfrm>
        </p:grpSpPr>
        <p:sp>
          <p:nvSpPr>
            <p:cNvPr id="1234" name="Google Shape;1234;p9"/>
            <p:cNvSpPr/>
            <p:nvPr/>
          </p:nvSpPr>
          <p:spPr>
            <a:xfrm>
              <a:off x="10201075" y="4663100"/>
              <a:ext cx="103750" cy="217325"/>
            </a:xfrm>
            <a:custGeom>
              <a:avLst/>
              <a:gdLst/>
              <a:ahLst/>
              <a:cxnLst/>
              <a:rect l="l" t="t" r="r" b="b"/>
              <a:pathLst>
                <a:path w="4150" h="8693" extrusionOk="0">
                  <a:moveTo>
                    <a:pt x="430" y="0"/>
                  </a:moveTo>
                  <a:cubicBezTo>
                    <a:pt x="247" y="0"/>
                    <a:pt x="0" y="124"/>
                    <a:pt x="44" y="233"/>
                  </a:cubicBezTo>
                  <a:cubicBezTo>
                    <a:pt x="1595" y="2839"/>
                    <a:pt x="2774" y="5661"/>
                    <a:pt x="3549" y="8608"/>
                  </a:cubicBezTo>
                  <a:cubicBezTo>
                    <a:pt x="3559" y="8668"/>
                    <a:pt x="3626" y="8692"/>
                    <a:pt x="3710" y="8692"/>
                  </a:cubicBezTo>
                  <a:cubicBezTo>
                    <a:pt x="3890" y="8692"/>
                    <a:pt x="4150" y="8580"/>
                    <a:pt x="4108" y="8453"/>
                  </a:cubicBezTo>
                  <a:cubicBezTo>
                    <a:pt x="3332" y="5506"/>
                    <a:pt x="2153" y="2684"/>
                    <a:pt x="602" y="78"/>
                  </a:cubicBezTo>
                  <a:cubicBezTo>
                    <a:pt x="575" y="22"/>
                    <a:pt x="508" y="0"/>
                    <a:pt x="43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235" name="Google Shape;1235;p9"/>
            <p:cNvGrpSpPr/>
            <p:nvPr/>
          </p:nvGrpSpPr>
          <p:grpSpPr>
            <a:xfrm>
              <a:off x="10084800" y="4174013"/>
              <a:ext cx="585175" cy="1594900"/>
              <a:chOff x="1833925" y="1604075"/>
              <a:chExt cx="585175" cy="1594900"/>
            </a:xfrm>
          </p:grpSpPr>
          <p:sp>
            <p:nvSpPr>
              <p:cNvPr id="1236" name="Google Shape;1236;p9"/>
              <p:cNvSpPr/>
              <p:nvPr/>
            </p:nvSpPr>
            <p:spPr>
              <a:xfrm>
                <a:off x="2027925" y="1604075"/>
                <a:ext cx="134950" cy="358975"/>
              </a:xfrm>
              <a:custGeom>
                <a:avLst/>
                <a:gdLst/>
                <a:ahLst/>
                <a:cxnLst/>
                <a:rect l="l" t="t" r="r" b="b"/>
                <a:pathLst>
                  <a:path w="5398" h="14359" extrusionOk="0">
                    <a:moveTo>
                      <a:pt x="4094" y="880"/>
                    </a:moveTo>
                    <a:cubicBezTo>
                      <a:pt x="3945" y="5093"/>
                      <a:pt x="4596" y="9613"/>
                      <a:pt x="2427" y="13385"/>
                    </a:cubicBezTo>
                    <a:lnTo>
                      <a:pt x="2427" y="13385"/>
                    </a:lnTo>
                    <a:cubicBezTo>
                      <a:pt x="2404" y="11300"/>
                      <a:pt x="2747" y="9204"/>
                      <a:pt x="3413" y="7206"/>
                    </a:cubicBezTo>
                    <a:cubicBezTo>
                      <a:pt x="3437" y="7146"/>
                      <a:pt x="3367" y="7119"/>
                      <a:pt x="3269" y="7119"/>
                    </a:cubicBezTo>
                    <a:cubicBezTo>
                      <a:pt x="3115" y="7119"/>
                      <a:pt x="2892" y="7186"/>
                      <a:pt x="2854" y="7300"/>
                    </a:cubicBezTo>
                    <a:cubicBezTo>
                      <a:pt x="2236" y="9154"/>
                      <a:pt x="1896" y="11116"/>
                      <a:pt x="1869" y="13078"/>
                    </a:cubicBezTo>
                    <a:lnTo>
                      <a:pt x="1869" y="13078"/>
                    </a:lnTo>
                    <a:cubicBezTo>
                      <a:pt x="787" y="8892"/>
                      <a:pt x="1605" y="4426"/>
                      <a:pt x="4094" y="880"/>
                    </a:cubicBezTo>
                    <a:close/>
                    <a:moveTo>
                      <a:pt x="4552" y="1"/>
                    </a:moveTo>
                    <a:cubicBezTo>
                      <a:pt x="4409" y="1"/>
                      <a:pt x="4198" y="94"/>
                      <a:pt x="4157" y="134"/>
                    </a:cubicBezTo>
                    <a:cubicBezTo>
                      <a:pt x="993" y="4042"/>
                      <a:pt x="1" y="9285"/>
                      <a:pt x="1552" y="14062"/>
                    </a:cubicBezTo>
                    <a:cubicBezTo>
                      <a:pt x="1570" y="14107"/>
                      <a:pt x="1630" y="14126"/>
                      <a:pt x="1706" y="14126"/>
                    </a:cubicBezTo>
                    <a:cubicBezTo>
                      <a:pt x="1761" y="14126"/>
                      <a:pt x="1824" y="14116"/>
                      <a:pt x="1884" y="14099"/>
                    </a:cubicBezTo>
                    <a:lnTo>
                      <a:pt x="1884" y="14099"/>
                    </a:lnTo>
                    <a:cubicBezTo>
                      <a:pt x="1887" y="14159"/>
                      <a:pt x="1890" y="14219"/>
                      <a:pt x="1893" y="14279"/>
                    </a:cubicBezTo>
                    <a:cubicBezTo>
                      <a:pt x="1893" y="14337"/>
                      <a:pt x="1938" y="14358"/>
                      <a:pt x="2001" y="14358"/>
                    </a:cubicBezTo>
                    <a:cubicBezTo>
                      <a:pt x="2143" y="14358"/>
                      <a:pt x="2377" y="14250"/>
                      <a:pt x="2420" y="14186"/>
                    </a:cubicBezTo>
                    <a:cubicBezTo>
                      <a:pt x="5398" y="10060"/>
                      <a:pt x="4405" y="4880"/>
                      <a:pt x="4685" y="103"/>
                    </a:cubicBezTo>
                    <a:cubicBezTo>
                      <a:pt x="4685" y="27"/>
                      <a:pt x="4628" y="1"/>
                      <a:pt x="455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37" name="Google Shape;1237;p9"/>
              <p:cNvSpPr/>
              <p:nvPr/>
            </p:nvSpPr>
            <p:spPr>
              <a:xfrm>
                <a:off x="1884475" y="1870300"/>
                <a:ext cx="202725" cy="108300"/>
              </a:xfrm>
              <a:custGeom>
                <a:avLst/>
                <a:gdLst/>
                <a:ahLst/>
                <a:cxnLst/>
                <a:rect l="l" t="t" r="r" b="b"/>
                <a:pathLst>
                  <a:path w="8109" h="4332" extrusionOk="0">
                    <a:moveTo>
                      <a:pt x="922" y="458"/>
                    </a:moveTo>
                    <a:lnTo>
                      <a:pt x="922" y="458"/>
                    </a:lnTo>
                    <a:cubicBezTo>
                      <a:pt x="3198" y="721"/>
                      <a:pt x="5543" y="1701"/>
                      <a:pt x="7171" y="3337"/>
                    </a:cubicBezTo>
                    <a:lnTo>
                      <a:pt x="7171" y="3337"/>
                    </a:lnTo>
                    <a:cubicBezTo>
                      <a:pt x="6422" y="3643"/>
                      <a:pt x="5661" y="3879"/>
                      <a:pt x="4930" y="3879"/>
                    </a:cubicBezTo>
                    <a:cubicBezTo>
                      <a:pt x="4155" y="3879"/>
                      <a:pt x="3415" y="3614"/>
                      <a:pt x="2761" y="2885"/>
                    </a:cubicBezTo>
                    <a:cubicBezTo>
                      <a:pt x="2088" y="2132"/>
                      <a:pt x="1509" y="1262"/>
                      <a:pt x="922" y="458"/>
                    </a:cubicBezTo>
                    <a:close/>
                    <a:moveTo>
                      <a:pt x="496" y="1"/>
                    </a:moveTo>
                    <a:cubicBezTo>
                      <a:pt x="372" y="1"/>
                      <a:pt x="0" y="125"/>
                      <a:pt x="155" y="311"/>
                    </a:cubicBezTo>
                    <a:cubicBezTo>
                      <a:pt x="1117" y="1614"/>
                      <a:pt x="2078" y="3537"/>
                      <a:pt x="3629" y="4126"/>
                    </a:cubicBezTo>
                    <a:cubicBezTo>
                      <a:pt x="4013" y="4271"/>
                      <a:pt x="4399" y="4332"/>
                      <a:pt x="4784" y="4332"/>
                    </a:cubicBezTo>
                    <a:cubicBezTo>
                      <a:pt x="5697" y="4332"/>
                      <a:pt x="6601" y="3990"/>
                      <a:pt x="7445" y="3627"/>
                    </a:cubicBezTo>
                    <a:lnTo>
                      <a:pt x="7445" y="3627"/>
                    </a:lnTo>
                    <a:cubicBezTo>
                      <a:pt x="7456" y="3638"/>
                      <a:pt x="7466" y="3650"/>
                      <a:pt x="7476" y="3661"/>
                    </a:cubicBezTo>
                    <a:cubicBezTo>
                      <a:pt x="7517" y="3710"/>
                      <a:pt x="7585" y="3731"/>
                      <a:pt x="7658" y="3731"/>
                    </a:cubicBezTo>
                    <a:cubicBezTo>
                      <a:pt x="7861" y="3731"/>
                      <a:pt x="8109" y="3572"/>
                      <a:pt x="7972" y="3413"/>
                    </a:cubicBezTo>
                    <a:lnTo>
                      <a:pt x="8003" y="3413"/>
                    </a:lnTo>
                    <a:cubicBezTo>
                      <a:pt x="7964" y="3369"/>
                      <a:pt x="7924" y="3326"/>
                      <a:pt x="7884" y="3283"/>
                    </a:cubicBezTo>
                    <a:lnTo>
                      <a:pt x="7884" y="3283"/>
                    </a:lnTo>
                    <a:cubicBezTo>
                      <a:pt x="7871" y="3254"/>
                      <a:pt x="7846" y="3228"/>
                      <a:pt x="7814" y="3208"/>
                    </a:cubicBezTo>
                    <a:lnTo>
                      <a:pt x="7814" y="3208"/>
                    </a:lnTo>
                    <a:cubicBezTo>
                      <a:pt x="5950" y="1259"/>
                      <a:pt x="3165" y="180"/>
                      <a:pt x="49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38" name="Google Shape;1238;p9"/>
              <p:cNvSpPr/>
              <p:nvPr/>
            </p:nvSpPr>
            <p:spPr>
              <a:xfrm>
                <a:off x="2086025" y="1908300"/>
                <a:ext cx="295550" cy="250075"/>
              </a:xfrm>
              <a:custGeom>
                <a:avLst/>
                <a:gdLst/>
                <a:ahLst/>
                <a:cxnLst/>
                <a:rect l="l" t="t" r="r" b="b"/>
                <a:pathLst>
                  <a:path w="11822" h="10003" extrusionOk="0">
                    <a:moveTo>
                      <a:pt x="10439" y="159"/>
                    </a:moveTo>
                    <a:cubicBezTo>
                      <a:pt x="10598" y="159"/>
                      <a:pt x="10713" y="195"/>
                      <a:pt x="10767" y="280"/>
                    </a:cubicBezTo>
                    <a:cubicBezTo>
                      <a:pt x="11108" y="745"/>
                      <a:pt x="10426" y="1427"/>
                      <a:pt x="10177" y="1800"/>
                    </a:cubicBezTo>
                    <a:cubicBezTo>
                      <a:pt x="8750" y="3971"/>
                      <a:pt x="7541" y="6453"/>
                      <a:pt x="5183" y="7693"/>
                    </a:cubicBezTo>
                    <a:cubicBezTo>
                      <a:pt x="3882" y="8381"/>
                      <a:pt x="2425" y="8563"/>
                      <a:pt x="1105" y="9132"/>
                    </a:cubicBezTo>
                    <a:lnTo>
                      <a:pt x="1105" y="9132"/>
                    </a:lnTo>
                    <a:cubicBezTo>
                      <a:pt x="1736" y="7296"/>
                      <a:pt x="2678" y="5568"/>
                      <a:pt x="3911" y="4033"/>
                    </a:cubicBezTo>
                    <a:cubicBezTo>
                      <a:pt x="4656" y="3133"/>
                      <a:pt x="5587" y="2327"/>
                      <a:pt x="6579" y="1707"/>
                    </a:cubicBezTo>
                    <a:cubicBezTo>
                      <a:pt x="6951" y="1467"/>
                      <a:pt x="9485" y="159"/>
                      <a:pt x="10439" y="159"/>
                    </a:cubicBezTo>
                    <a:close/>
                    <a:moveTo>
                      <a:pt x="11635" y="1"/>
                    </a:moveTo>
                    <a:cubicBezTo>
                      <a:pt x="5999" y="180"/>
                      <a:pt x="2247" y="4445"/>
                      <a:pt x="489" y="9435"/>
                    </a:cubicBezTo>
                    <a:lnTo>
                      <a:pt x="489" y="9435"/>
                    </a:lnTo>
                    <a:cubicBezTo>
                      <a:pt x="356" y="9510"/>
                      <a:pt x="225" y="9591"/>
                      <a:pt x="96" y="9679"/>
                    </a:cubicBezTo>
                    <a:cubicBezTo>
                      <a:pt x="1" y="9747"/>
                      <a:pt x="55" y="9773"/>
                      <a:pt x="154" y="9773"/>
                    </a:cubicBezTo>
                    <a:cubicBezTo>
                      <a:pt x="221" y="9773"/>
                      <a:pt x="309" y="9761"/>
                      <a:pt x="384" y="9742"/>
                    </a:cubicBezTo>
                    <a:lnTo>
                      <a:pt x="384" y="9742"/>
                    </a:lnTo>
                    <a:cubicBezTo>
                      <a:pt x="360" y="9814"/>
                      <a:pt x="336" y="9886"/>
                      <a:pt x="313" y="9958"/>
                    </a:cubicBezTo>
                    <a:cubicBezTo>
                      <a:pt x="303" y="9989"/>
                      <a:pt x="355" y="10002"/>
                      <a:pt x="430" y="10002"/>
                    </a:cubicBezTo>
                    <a:cubicBezTo>
                      <a:pt x="582" y="10002"/>
                      <a:pt x="830" y="9947"/>
                      <a:pt x="872" y="9865"/>
                    </a:cubicBezTo>
                    <a:cubicBezTo>
                      <a:pt x="919" y="9704"/>
                      <a:pt x="969" y="9543"/>
                      <a:pt x="1021" y="9384"/>
                    </a:cubicBezTo>
                    <a:lnTo>
                      <a:pt x="1021" y="9384"/>
                    </a:lnTo>
                    <a:cubicBezTo>
                      <a:pt x="2994" y="8323"/>
                      <a:pt x="5268" y="8487"/>
                      <a:pt x="7013" y="6856"/>
                    </a:cubicBezTo>
                    <a:cubicBezTo>
                      <a:pt x="8999" y="4995"/>
                      <a:pt x="10332" y="2327"/>
                      <a:pt x="11790" y="63"/>
                    </a:cubicBezTo>
                    <a:cubicBezTo>
                      <a:pt x="11821" y="1"/>
                      <a:pt x="11635" y="1"/>
                      <a:pt x="1163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39" name="Google Shape;1239;p9"/>
              <p:cNvSpPr/>
              <p:nvPr/>
            </p:nvSpPr>
            <p:spPr>
              <a:xfrm>
                <a:off x="2085050" y="2026925"/>
                <a:ext cx="159325" cy="134975"/>
              </a:xfrm>
              <a:custGeom>
                <a:avLst/>
                <a:gdLst/>
                <a:ahLst/>
                <a:cxnLst/>
                <a:rect l="l" t="t" r="r" b="b"/>
                <a:pathLst>
                  <a:path w="6373" h="5399" extrusionOk="0">
                    <a:moveTo>
                      <a:pt x="6219" y="0"/>
                    </a:moveTo>
                    <a:cubicBezTo>
                      <a:pt x="6093" y="0"/>
                      <a:pt x="5895" y="42"/>
                      <a:pt x="5843" y="95"/>
                    </a:cubicBezTo>
                    <a:cubicBezTo>
                      <a:pt x="3609" y="1521"/>
                      <a:pt x="1345" y="3010"/>
                      <a:pt x="11" y="5368"/>
                    </a:cubicBezTo>
                    <a:cubicBezTo>
                      <a:pt x="1" y="5388"/>
                      <a:pt x="49" y="5399"/>
                      <a:pt x="121" y="5399"/>
                    </a:cubicBezTo>
                    <a:cubicBezTo>
                      <a:pt x="266" y="5399"/>
                      <a:pt x="507" y="5357"/>
                      <a:pt x="569" y="5275"/>
                    </a:cubicBezTo>
                    <a:cubicBezTo>
                      <a:pt x="1872" y="2948"/>
                      <a:pt x="4075" y="1490"/>
                      <a:pt x="6277" y="95"/>
                    </a:cubicBezTo>
                    <a:cubicBezTo>
                      <a:pt x="6373" y="26"/>
                      <a:pt x="6318" y="0"/>
                      <a:pt x="621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0" name="Google Shape;1240;p9"/>
              <p:cNvSpPr/>
              <p:nvPr/>
            </p:nvSpPr>
            <p:spPr>
              <a:xfrm>
                <a:off x="1884125" y="1950475"/>
                <a:ext cx="191100" cy="386625"/>
              </a:xfrm>
              <a:custGeom>
                <a:avLst/>
                <a:gdLst/>
                <a:ahLst/>
                <a:cxnLst/>
                <a:rect l="l" t="t" r="r" b="b"/>
                <a:pathLst>
                  <a:path w="7644" h="15465" extrusionOk="0">
                    <a:moveTo>
                      <a:pt x="910" y="1196"/>
                    </a:moveTo>
                    <a:lnTo>
                      <a:pt x="910" y="1196"/>
                    </a:lnTo>
                    <a:cubicBezTo>
                      <a:pt x="2660" y="3053"/>
                      <a:pt x="4391" y="4874"/>
                      <a:pt x="5163" y="7402"/>
                    </a:cubicBezTo>
                    <a:cubicBezTo>
                      <a:pt x="5809" y="9546"/>
                      <a:pt x="6240" y="11775"/>
                      <a:pt x="6437" y="14019"/>
                    </a:cubicBezTo>
                    <a:lnTo>
                      <a:pt x="6437" y="14019"/>
                    </a:lnTo>
                    <a:cubicBezTo>
                      <a:pt x="5962" y="13632"/>
                      <a:pt x="5458" y="13280"/>
                      <a:pt x="5008" y="12830"/>
                    </a:cubicBezTo>
                    <a:cubicBezTo>
                      <a:pt x="4016" y="11838"/>
                      <a:pt x="3581" y="10504"/>
                      <a:pt x="3178" y="9201"/>
                    </a:cubicBezTo>
                    <a:cubicBezTo>
                      <a:pt x="2388" y="6533"/>
                      <a:pt x="1646" y="3864"/>
                      <a:pt x="910" y="1196"/>
                    </a:cubicBezTo>
                    <a:close/>
                    <a:moveTo>
                      <a:pt x="421" y="1"/>
                    </a:moveTo>
                    <a:cubicBezTo>
                      <a:pt x="246" y="1"/>
                      <a:pt x="0" y="103"/>
                      <a:pt x="45" y="237"/>
                    </a:cubicBezTo>
                    <a:cubicBezTo>
                      <a:pt x="48" y="246"/>
                      <a:pt x="50" y="256"/>
                      <a:pt x="53" y="265"/>
                    </a:cubicBezTo>
                    <a:lnTo>
                      <a:pt x="53" y="265"/>
                    </a:lnTo>
                    <a:lnTo>
                      <a:pt x="45" y="268"/>
                    </a:lnTo>
                    <a:cubicBezTo>
                      <a:pt x="49" y="272"/>
                      <a:pt x="53" y="277"/>
                      <a:pt x="58" y="281"/>
                    </a:cubicBezTo>
                    <a:lnTo>
                      <a:pt x="58" y="281"/>
                    </a:lnTo>
                    <a:cubicBezTo>
                      <a:pt x="952" y="3462"/>
                      <a:pt x="1756" y="6704"/>
                      <a:pt x="2806" y="9884"/>
                    </a:cubicBezTo>
                    <a:cubicBezTo>
                      <a:pt x="3085" y="10969"/>
                      <a:pt x="3612" y="11962"/>
                      <a:pt x="4295" y="12830"/>
                    </a:cubicBezTo>
                    <a:cubicBezTo>
                      <a:pt x="4947" y="13580"/>
                      <a:pt x="5808" y="14047"/>
                      <a:pt x="6493" y="14745"/>
                    </a:cubicBezTo>
                    <a:lnTo>
                      <a:pt x="6493" y="14745"/>
                    </a:lnTo>
                    <a:cubicBezTo>
                      <a:pt x="6507" y="14955"/>
                      <a:pt x="6518" y="15164"/>
                      <a:pt x="6528" y="15374"/>
                    </a:cubicBezTo>
                    <a:cubicBezTo>
                      <a:pt x="6528" y="15437"/>
                      <a:pt x="6593" y="15465"/>
                      <a:pt x="6678" y="15465"/>
                    </a:cubicBezTo>
                    <a:cubicBezTo>
                      <a:pt x="6780" y="15465"/>
                      <a:pt x="6911" y="15426"/>
                      <a:pt x="6997" y="15363"/>
                    </a:cubicBezTo>
                    <a:lnTo>
                      <a:pt x="6997" y="15363"/>
                    </a:lnTo>
                    <a:cubicBezTo>
                      <a:pt x="7006" y="15377"/>
                      <a:pt x="7015" y="15391"/>
                      <a:pt x="7024" y="15405"/>
                    </a:cubicBezTo>
                    <a:cubicBezTo>
                      <a:pt x="7049" y="15446"/>
                      <a:pt x="7105" y="15463"/>
                      <a:pt x="7172" y="15463"/>
                    </a:cubicBezTo>
                    <a:cubicBezTo>
                      <a:pt x="7363" y="15463"/>
                      <a:pt x="7643" y="15325"/>
                      <a:pt x="7552" y="15188"/>
                    </a:cubicBezTo>
                    <a:cubicBezTo>
                      <a:pt x="7400" y="14961"/>
                      <a:pt x="7232" y="14760"/>
                      <a:pt x="7053" y="14576"/>
                    </a:cubicBezTo>
                    <a:lnTo>
                      <a:pt x="7053" y="14576"/>
                    </a:lnTo>
                    <a:cubicBezTo>
                      <a:pt x="6888" y="11848"/>
                      <a:pt x="6398" y="9153"/>
                      <a:pt x="5535" y="6565"/>
                    </a:cubicBezTo>
                    <a:cubicBezTo>
                      <a:pt x="4641" y="3974"/>
                      <a:pt x="2429" y="2089"/>
                      <a:pt x="605" y="86"/>
                    </a:cubicBezTo>
                    <a:lnTo>
                      <a:pt x="605" y="86"/>
                    </a:lnTo>
                    <a:cubicBezTo>
                      <a:pt x="604" y="85"/>
                      <a:pt x="604" y="83"/>
                      <a:pt x="603" y="82"/>
                    </a:cubicBezTo>
                    <a:lnTo>
                      <a:pt x="601" y="82"/>
                    </a:lnTo>
                    <a:lnTo>
                      <a:pt x="601" y="82"/>
                    </a:lnTo>
                    <a:cubicBezTo>
                      <a:pt x="592" y="72"/>
                      <a:pt x="582" y="61"/>
                      <a:pt x="572" y="51"/>
                    </a:cubicBezTo>
                    <a:cubicBezTo>
                      <a:pt x="546" y="16"/>
                      <a:pt x="489" y="1"/>
                      <a:pt x="42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1" name="Google Shape;1241;p9"/>
              <p:cNvSpPr/>
              <p:nvPr/>
            </p:nvSpPr>
            <p:spPr>
              <a:xfrm>
                <a:off x="2047325" y="1954175"/>
                <a:ext cx="256350" cy="1244800"/>
              </a:xfrm>
              <a:custGeom>
                <a:avLst/>
                <a:gdLst/>
                <a:ahLst/>
                <a:cxnLst/>
                <a:rect l="l" t="t" r="r" b="b"/>
                <a:pathLst>
                  <a:path w="10254" h="49792" extrusionOk="0">
                    <a:moveTo>
                      <a:pt x="938" y="0"/>
                    </a:moveTo>
                    <a:cubicBezTo>
                      <a:pt x="748" y="0"/>
                      <a:pt x="510" y="168"/>
                      <a:pt x="620" y="368"/>
                    </a:cubicBezTo>
                    <a:cubicBezTo>
                      <a:pt x="1737" y="2384"/>
                      <a:pt x="2171" y="4742"/>
                      <a:pt x="1799" y="7037"/>
                    </a:cubicBezTo>
                    <a:cubicBezTo>
                      <a:pt x="1458" y="9022"/>
                      <a:pt x="496" y="10759"/>
                      <a:pt x="310" y="12807"/>
                    </a:cubicBezTo>
                    <a:cubicBezTo>
                      <a:pt x="0" y="16901"/>
                      <a:pt x="279" y="21058"/>
                      <a:pt x="1210" y="25090"/>
                    </a:cubicBezTo>
                    <a:cubicBezTo>
                      <a:pt x="2140" y="29340"/>
                      <a:pt x="2947" y="33714"/>
                      <a:pt x="4188" y="37901"/>
                    </a:cubicBezTo>
                    <a:cubicBezTo>
                      <a:pt x="5428" y="42120"/>
                      <a:pt x="7538" y="45904"/>
                      <a:pt x="9616" y="49688"/>
                    </a:cubicBezTo>
                    <a:cubicBezTo>
                      <a:pt x="9652" y="49761"/>
                      <a:pt x="9726" y="49791"/>
                      <a:pt x="9808" y="49791"/>
                    </a:cubicBezTo>
                    <a:cubicBezTo>
                      <a:pt x="10006" y="49791"/>
                      <a:pt x="10253" y="49616"/>
                      <a:pt x="10143" y="49440"/>
                    </a:cubicBezTo>
                    <a:cubicBezTo>
                      <a:pt x="7848" y="45346"/>
                      <a:pt x="5646" y="41220"/>
                      <a:pt x="4436" y="36660"/>
                    </a:cubicBezTo>
                    <a:cubicBezTo>
                      <a:pt x="3319" y="32380"/>
                      <a:pt x="2358" y="28006"/>
                      <a:pt x="1489" y="23632"/>
                    </a:cubicBezTo>
                    <a:cubicBezTo>
                      <a:pt x="620" y="19476"/>
                      <a:pt x="93" y="14109"/>
                      <a:pt x="1458" y="9984"/>
                    </a:cubicBezTo>
                    <a:cubicBezTo>
                      <a:pt x="2575" y="6510"/>
                      <a:pt x="2916" y="3470"/>
                      <a:pt x="1117" y="89"/>
                    </a:cubicBezTo>
                    <a:cubicBezTo>
                      <a:pt x="1081" y="27"/>
                      <a:pt x="1013" y="0"/>
                      <a:pt x="93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2" name="Google Shape;1242;p9"/>
              <p:cNvSpPr/>
              <p:nvPr/>
            </p:nvSpPr>
            <p:spPr>
              <a:xfrm>
                <a:off x="2075975" y="2144550"/>
                <a:ext cx="192150" cy="415100"/>
              </a:xfrm>
              <a:custGeom>
                <a:avLst/>
                <a:gdLst/>
                <a:ahLst/>
                <a:cxnLst/>
                <a:rect l="l" t="t" r="r" b="b"/>
                <a:pathLst>
                  <a:path w="7686" h="16604" extrusionOk="0">
                    <a:moveTo>
                      <a:pt x="6543" y="484"/>
                    </a:moveTo>
                    <a:cubicBezTo>
                      <a:pt x="7029" y="6035"/>
                      <a:pt x="4909" y="11478"/>
                      <a:pt x="802" y="15204"/>
                    </a:cubicBezTo>
                    <a:lnTo>
                      <a:pt x="802" y="15204"/>
                    </a:lnTo>
                    <a:cubicBezTo>
                      <a:pt x="1120" y="12569"/>
                      <a:pt x="735" y="9985"/>
                      <a:pt x="1646" y="7332"/>
                    </a:cubicBezTo>
                    <a:cubicBezTo>
                      <a:pt x="2628" y="4644"/>
                      <a:pt x="4311" y="2253"/>
                      <a:pt x="6543" y="484"/>
                    </a:cubicBezTo>
                    <a:close/>
                    <a:moveTo>
                      <a:pt x="6999" y="0"/>
                    </a:moveTo>
                    <a:cubicBezTo>
                      <a:pt x="6859" y="0"/>
                      <a:pt x="6570" y="112"/>
                      <a:pt x="6547" y="135"/>
                    </a:cubicBezTo>
                    <a:cubicBezTo>
                      <a:pt x="4220" y="1873"/>
                      <a:pt x="2390" y="4199"/>
                      <a:pt x="1305" y="6867"/>
                    </a:cubicBezTo>
                    <a:cubicBezTo>
                      <a:pt x="839" y="8076"/>
                      <a:pt x="498" y="9348"/>
                      <a:pt x="343" y="10620"/>
                    </a:cubicBezTo>
                    <a:cubicBezTo>
                      <a:pt x="128" y="12337"/>
                      <a:pt x="378" y="14055"/>
                      <a:pt x="168" y="15752"/>
                    </a:cubicBezTo>
                    <a:lnTo>
                      <a:pt x="168" y="15752"/>
                    </a:lnTo>
                    <a:cubicBezTo>
                      <a:pt x="123" y="15789"/>
                      <a:pt x="78" y="15826"/>
                      <a:pt x="33" y="15862"/>
                    </a:cubicBezTo>
                    <a:cubicBezTo>
                      <a:pt x="0" y="15895"/>
                      <a:pt x="40" y="15908"/>
                      <a:pt x="108" y="15908"/>
                    </a:cubicBezTo>
                    <a:cubicBezTo>
                      <a:pt x="121" y="15908"/>
                      <a:pt x="134" y="15908"/>
                      <a:pt x="148" y="15907"/>
                    </a:cubicBezTo>
                    <a:lnTo>
                      <a:pt x="148" y="15907"/>
                    </a:lnTo>
                    <a:cubicBezTo>
                      <a:pt x="118" y="16120"/>
                      <a:pt x="80" y="16332"/>
                      <a:pt x="33" y="16545"/>
                    </a:cubicBezTo>
                    <a:cubicBezTo>
                      <a:pt x="22" y="16586"/>
                      <a:pt x="78" y="16603"/>
                      <a:pt x="157" y="16603"/>
                    </a:cubicBezTo>
                    <a:cubicBezTo>
                      <a:pt x="315" y="16603"/>
                      <a:pt x="570" y="16534"/>
                      <a:pt x="591" y="16452"/>
                    </a:cubicBezTo>
                    <a:cubicBezTo>
                      <a:pt x="653" y="16175"/>
                      <a:pt x="703" y="15899"/>
                      <a:pt x="745" y="15624"/>
                    </a:cubicBezTo>
                    <a:lnTo>
                      <a:pt x="745" y="15624"/>
                    </a:lnTo>
                    <a:cubicBezTo>
                      <a:pt x="5319" y="11833"/>
                      <a:pt x="7685" y="5968"/>
                      <a:pt x="7074" y="42"/>
                    </a:cubicBezTo>
                    <a:cubicBezTo>
                      <a:pt x="7074" y="12"/>
                      <a:pt x="7044" y="0"/>
                      <a:pt x="699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3" name="Google Shape;1243;p9"/>
              <p:cNvSpPr/>
              <p:nvPr/>
            </p:nvSpPr>
            <p:spPr>
              <a:xfrm>
                <a:off x="2077275" y="2314125"/>
                <a:ext cx="115650" cy="243800"/>
              </a:xfrm>
              <a:custGeom>
                <a:avLst/>
                <a:gdLst/>
                <a:ahLst/>
                <a:cxnLst/>
                <a:rect l="l" t="t" r="r" b="b"/>
                <a:pathLst>
                  <a:path w="4626" h="9752" extrusionOk="0">
                    <a:moveTo>
                      <a:pt x="4478" y="0"/>
                    </a:moveTo>
                    <a:cubicBezTo>
                      <a:pt x="4330" y="0"/>
                      <a:pt x="4103" y="49"/>
                      <a:pt x="4044" y="146"/>
                    </a:cubicBezTo>
                    <a:cubicBezTo>
                      <a:pt x="2307" y="3092"/>
                      <a:pt x="1253" y="6505"/>
                      <a:pt x="12" y="9700"/>
                    </a:cubicBezTo>
                    <a:cubicBezTo>
                      <a:pt x="0" y="9734"/>
                      <a:pt x="67" y="9752"/>
                      <a:pt x="159" y="9752"/>
                    </a:cubicBezTo>
                    <a:cubicBezTo>
                      <a:pt x="311" y="9752"/>
                      <a:pt x="531" y="9703"/>
                      <a:pt x="570" y="9607"/>
                    </a:cubicBezTo>
                    <a:cubicBezTo>
                      <a:pt x="1811" y="6412"/>
                      <a:pt x="2866" y="2999"/>
                      <a:pt x="4603" y="53"/>
                    </a:cubicBezTo>
                    <a:cubicBezTo>
                      <a:pt x="4626" y="18"/>
                      <a:pt x="4566" y="0"/>
                      <a:pt x="447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4" name="Google Shape;1244;p9"/>
              <p:cNvSpPr/>
              <p:nvPr/>
            </p:nvSpPr>
            <p:spPr>
              <a:xfrm>
                <a:off x="1833925" y="2362025"/>
                <a:ext cx="281650" cy="341550"/>
              </a:xfrm>
              <a:custGeom>
                <a:avLst/>
                <a:gdLst/>
                <a:ahLst/>
                <a:cxnLst/>
                <a:rect l="l" t="t" r="r" b="b"/>
                <a:pathLst>
                  <a:path w="11266" h="13662" extrusionOk="0">
                    <a:moveTo>
                      <a:pt x="1580" y="1603"/>
                    </a:moveTo>
                    <a:lnTo>
                      <a:pt x="1580" y="1603"/>
                    </a:lnTo>
                    <a:cubicBezTo>
                      <a:pt x="5401" y="4910"/>
                      <a:pt x="10119" y="7918"/>
                      <a:pt x="10677" y="13236"/>
                    </a:cubicBezTo>
                    <a:lnTo>
                      <a:pt x="10677" y="13236"/>
                    </a:lnTo>
                    <a:cubicBezTo>
                      <a:pt x="7434" y="12696"/>
                      <a:pt x="4690" y="10466"/>
                      <a:pt x="3480" y="7380"/>
                    </a:cubicBezTo>
                    <a:cubicBezTo>
                      <a:pt x="2740" y="5447"/>
                      <a:pt x="2441" y="3423"/>
                      <a:pt x="1580" y="1603"/>
                    </a:cubicBezTo>
                    <a:close/>
                    <a:moveTo>
                      <a:pt x="505" y="1"/>
                    </a:moveTo>
                    <a:cubicBezTo>
                      <a:pt x="310" y="1"/>
                      <a:pt x="1" y="123"/>
                      <a:pt x="99" y="246"/>
                    </a:cubicBezTo>
                    <a:cubicBezTo>
                      <a:pt x="99" y="246"/>
                      <a:pt x="99" y="246"/>
                      <a:pt x="99" y="246"/>
                    </a:cubicBezTo>
                    <a:lnTo>
                      <a:pt x="99" y="246"/>
                    </a:lnTo>
                    <a:cubicBezTo>
                      <a:pt x="2177" y="2945"/>
                      <a:pt x="2022" y="6543"/>
                      <a:pt x="3852" y="9335"/>
                    </a:cubicBezTo>
                    <a:cubicBezTo>
                      <a:pt x="5403" y="11630"/>
                      <a:pt x="7854" y="13181"/>
                      <a:pt x="10583" y="13584"/>
                    </a:cubicBezTo>
                    <a:cubicBezTo>
                      <a:pt x="10614" y="13584"/>
                      <a:pt x="10658" y="13575"/>
                      <a:pt x="10706" y="13559"/>
                    </a:cubicBezTo>
                    <a:lnTo>
                      <a:pt x="10706" y="13559"/>
                    </a:lnTo>
                    <a:cubicBezTo>
                      <a:pt x="10706" y="13567"/>
                      <a:pt x="10707" y="13576"/>
                      <a:pt x="10707" y="13584"/>
                    </a:cubicBezTo>
                    <a:cubicBezTo>
                      <a:pt x="10707" y="13637"/>
                      <a:pt x="10773" y="13661"/>
                      <a:pt x="10858" y="13661"/>
                    </a:cubicBezTo>
                    <a:cubicBezTo>
                      <a:pt x="11024" y="13661"/>
                      <a:pt x="11266" y="13572"/>
                      <a:pt x="11266" y="13429"/>
                    </a:cubicBezTo>
                    <a:cubicBezTo>
                      <a:pt x="10832" y="7132"/>
                      <a:pt x="4659" y="4030"/>
                      <a:pt x="626" y="29"/>
                    </a:cubicBezTo>
                    <a:cubicBezTo>
                      <a:pt x="600" y="9"/>
                      <a:pt x="556" y="1"/>
                      <a:pt x="50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5" name="Google Shape;1245;p9"/>
              <p:cNvSpPr/>
              <p:nvPr/>
            </p:nvSpPr>
            <p:spPr>
              <a:xfrm>
                <a:off x="1944625" y="2496250"/>
                <a:ext cx="165325" cy="203425"/>
              </a:xfrm>
              <a:custGeom>
                <a:avLst/>
                <a:gdLst/>
                <a:ahLst/>
                <a:cxnLst/>
                <a:rect l="l" t="t" r="r" b="b"/>
                <a:pathLst>
                  <a:path w="6613" h="8137" extrusionOk="0">
                    <a:moveTo>
                      <a:pt x="498" y="1"/>
                    </a:moveTo>
                    <a:cubicBezTo>
                      <a:pt x="311" y="1"/>
                      <a:pt x="0" y="137"/>
                      <a:pt x="76" y="212"/>
                    </a:cubicBezTo>
                    <a:cubicBezTo>
                      <a:pt x="1161" y="1360"/>
                      <a:pt x="2247" y="2539"/>
                      <a:pt x="3240" y="3779"/>
                    </a:cubicBezTo>
                    <a:cubicBezTo>
                      <a:pt x="4263" y="4989"/>
                      <a:pt x="5628" y="6447"/>
                      <a:pt x="6031" y="8091"/>
                    </a:cubicBezTo>
                    <a:cubicBezTo>
                      <a:pt x="6039" y="8123"/>
                      <a:pt x="6083" y="8137"/>
                      <a:pt x="6143" y="8137"/>
                    </a:cubicBezTo>
                    <a:cubicBezTo>
                      <a:pt x="6313" y="8137"/>
                      <a:pt x="6613" y="8028"/>
                      <a:pt x="6590" y="7936"/>
                    </a:cubicBezTo>
                    <a:cubicBezTo>
                      <a:pt x="6217" y="6447"/>
                      <a:pt x="5070" y="5206"/>
                      <a:pt x="4139" y="3997"/>
                    </a:cubicBezTo>
                    <a:cubicBezTo>
                      <a:pt x="3022" y="2632"/>
                      <a:pt x="1844" y="1298"/>
                      <a:pt x="603" y="26"/>
                    </a:cubicBezTo>
                    <a:cubicBezTo>
                      <a:pt x="579" y="8"/>
                      <a:pt x="542" y="1"/>
                      <a:pt x="49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6" name="Google Shape;1246;p9"/>
              <p:cNvSpPr/>
              <p:nvPr/>
            </p:nvSpPr>
            <p:spPr>
              <a:xfrm>
                <a:off x="2157425" y="2486025"/>
                <a:ext cx="261675" cy="438775"/>
              </a:xfrm>
              <a:custGeom>
                <a:avLst/>
                <a:gdLst/>
                <a:ahLst/>
                <a:cxnLst/>
                <a:rect l="l" t="t" r="r" b="b"/>
                <a:pathLst>
                  <a:path w="10467" h="17551" extrusionOk="0">
                    <a:moveTo>
                      <a:pt x="9741" y="373"/>
                    </a:moveTo>
                    <a:lnTo>
                      <a:pt x="9741" y="373"/>
                    </a:lnTo>
                    <a:cubicBezTo>
                      <a:pt x="9834" y="745"/>
                      <a:pt x="9803" y="1118"/>
                      <a:pt x="9648" y="1428"/>
                    </a:cubicBezTo>
                    <a:cubicBezTo>
                      <a:pt x="9121" y="4871"/>
                      <a:pt x="7476" y="8035"/>
                      <a:pt x="4995" y="10454"/>
                    </a:cubicBezTo>
                    <a:cubicBezTo>
                      <a:pt x="3809" y="11553"/>
                      <a:pt x="2535" y="12573"/>
                      <a:pt x="1564" y="13796"/>
                    </a:cubicBezTo>
                    <a:lnTo>
                      <a:pt x="1564" y="13796"/>
                    </a:lnTo>
                    <a:cubicBezTo>
                      <a:pt x="2783" y="10528"/>
                      <a:pt x="4670" y="7523"/>
                      <a:pt x="7104" y="4995"/>
                    </a:cubicBezTo>
                    <a:cubicBezTo>
                      <a:pt x="7152" y="4948"/>
                      <a:pt x="7104" y="4927"/>
                      <a:pt x="7022" y="4927"/>
                    </a:cubicBezTo>
                    <a:cubicBezTo>
                      <a:pt x="6889" y="4927"/>
                      <a:pt x="6665" y="4980"/>
                      <a:pt x="6608" y="5057"/>
                    </a:cubicBezTo>
                    <a:cubicBezTo>
                      <a:pt x="4026" y="7688"/>
                      <a:pt x="2075" y="10836"/>
                      <a:pt x="845" y="14274"/>
                    </a:cubicBezTo>
                    <a:lnTo>
                      <a:pt x="845" y="14274"/>
                    </a:lnTo>
                    <a:cubicBezTo>
                      <a:pt x="1170" y="11790"/>
                      <a:pt x="1755" y="9338"/>
                      <a:pt x="2855" y="7073"/>
                    </a:cubicBezTo>
                    <a:cubicBezTo>
                      <a:pt x="3630" y="5460"/>
                      <a:pt x="4685" y="4033"/>
                      <a:pt x="5957" y="2793"/>
                    </a:cubicBezTo>
                    <a:cubicBezTo>
                      <a:pt x="6515" y="2265"/>
                      <a:pt x="7135" y="1800"/>
                      <a:pt x="7787" y="1366"/>
                    </a:cubicBezTo>
                    <a:cubicBezTo>
                      <a:pt x="8407" y="962"/>
                      <a:pt x="9058" y="652"/>
                      <a:pt x="9741" y="373"/>
                    </a:cubicBezTo>
                    <a:close/>
                    <a:moveTo>
                      <a:pt x="10366" y="0"/>
                    </a:moveTo>
                    <a:cubicBezTo>
                      <a:pt x="10268" y="0"/>
                      <a:pt x="10121" y="44"/>
                      <a:pt x="10082" y="63"/>
                    </a:cubicBezTo>
                    <a:cubicBezTo>
                      <a:pt x="2877" y="2515"/>
                      <a:pt x="517" y="10079"/>
                      <a:pt x="33" y="17016"/>
                    </a:cubicBezTo>
                    <a:lnTo>
                      <a:pt x="33" y="17016"/>
                    </a:lnTo>
                    <a:cubicBezTo>
                      <a:pt x="22" y="17062"/>
                      <a:pt x="11" y="17108"/>
                      <a:pt x="1" y="17154"/>
                    </a:cubicBezTo>
                    <a:lnTo>
                      <a:pt x="24" y="17151"/>
                    </a:lnTo>
                    <a:lnTo>
                      <a:pt x="24" y="17151"/>
                    </a:lnTo>
                    <a:cubicBezTo>
                      <a:pt x="16" y="17276"/>
                      <a:pt x="8" y="17402"/>
                      <a:pt x="1" y="17527"/>
                    </a:cubicBezTo>
                    <a:cubicBezTo>
                      <a:pt x="1" y="17543"/>
                      <a:pt x="38" y="17550"/>
                      <a:pt x="93" y="17550"/>
                    </a:cubicBezTo>
                    <a:cubicBezTo>
                      <a:pt x="252" y="17550"/>
                      <a:pt x="559" y="17487"/>
                      <a:pt x="559" y="17372"/>
                    </a:cubicBezTo>
                    <a:lnTo>
                      <a:pt x="559" y="17341"/>
                    </a:lnTo>
                    <a:cubicBezTo>
                      <a:pt x="564" y="17257"/>
                      <a:pt x="570" y="17173"/>
                      <a:pt x="575" y="17089"/>
                    </a:cubicBezTo>
                    <a:lnTo>
                      <a:pt x="575" y="17089"/>
                    </a:lnTo>
                    <a:cubicBezTo>
                      <a:pt x="583" y="17080"/>
                      <a:pt x="588" y="17070"/>
                      <a:pt x="590" y="17061"/>
                    </a:cubicBezTo>
                    <a:cubicBezTo>
                      <a:pt x="709" y="16536"/>
                      <a:pt x="844" y="16016"/>
                      <a:pt x="996" y="15501"/>
                    </a:cubicBezTo>
                    <a:lnTo>
                      <a:pt x="996" y="15501"/>
                    </a:lnTo>
                    <a:cubicBezTo>
                      <a:pt x="2142" y="12783"/>
                      <a:pt x="4958" y="11237"/>
                      <a:pt x="6856" y="8996"/>
                    </a:cubicBezTo>
                    <a:cubicBezTo>
                      <a:pt x="8965" y="6453"/>
                      <a:pt x="9772" y="3196"/>
                      <a:pt x="10454" y="63"/>
                    </a:cubicBezTo>
                    <a:cubicBezTo>
                      <a:pt x="10466" y="16"/>
                      <a:pt x="10425" y="0"/>
                      <a:pt x="1036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7" name="Google Shape;1247;p9"/>
              <p:cNvSpPr/>
              <p:nvPr/>
            </p:nvSpPr>
            <p:spPr>
              <a:xfrm>
                <a:off x="1912550" y="2653825"/>
                <a:ext cx="256550" cy="268300"/>
              </a:xfrm>
              <a:custGeom>
                <a:avLst/>
                <a:gdLst/>
                <a:ahLst/>
                <a:cxnLst/>
                <a:rect l="l" t="t" r="r" b="b"/>
                <a:pathLst>
                  <a:path w="10262" h="10732" extrusionOk="0">
                    <a:moveTo>
                      <a:pt x="717" y="802"/>
                    </a:moveTo>
                    <a:cubicBezTo>
                      <a:pt x="2321" y="2129"/>
                      <a:pt x="4030" y="3202"/>
                      <a:pt x="5763" y="4394"/>
                    </a:cubicBezTo>
                    <a:cubicBezTo>
                      <a:pt x="7854" y="5839"/>
                      <a:pt x="8939" y="7984"/>
                      <a:pt x="9653" y="10348"/>
                    </a:cubicBezTo>
                    <a:lnTo>
                      <a:pt x="9653" y="10348"/>
                    </a:lnTo>
                    <a:cubicBezTo>
                      <a:pt x="7468" y="9442"/>
                      <a:pt x="5239" y="8467"/>
                      <a:pt x="3499" y="6813"/>
                    </a:cubicBezTo>
                    <a:cubicBezTo>
                      <a:pt x="1766" y="5137"/>
                      <a:pt x="1142" y="3057"/>
                      <a:pt x="717" y="802"/>
                    </a:cubicBezTo>
                    <a:close/>
                    <a:moveTo>
                      <a:pt x="474" y="0"/>
                    </a:moveTo>
                    <a:cubicBezTo>
                      <a:pt x="298" y="0"/>
                      <a:pt x="1" y="78"/>
                      <a:pt x="25" y="175"/>
                    </a:cubicBezTo>
                    <a:cubicBezTo>
                      <a:pt x="26" y="185"/>
                      <a:pt x="28" y="195"/>
                      <a:pt x="30" y="205"/>
                    </a:cubicBezTo>
                    <a:lnTo>
                      <a:pt x="30" y="205"/>
                    </a:lnTo>
                    <a:lnTo>
                      <a:pt x="25" y="206"/>
                    </a:lnTo>
                    <a:cubicBezTo>
                      <a:pt x="27" y="208"/>
                      <a:pt x="29" y="210"/>
                      <a:pt x="31" y="212"/>
                    </a:cubicBezTo>
                    <a:lnTo>
                      <a:pt x="31" y="212"/>
                    </a:lnTo>
                    <a:cubicBezTo>
                      <a:pt x="433" y="2525"/>
                      <a:pt x="933" y="4775"/>
                      <a:pt x="2537" y="6565"/>
                    </a:cubicBezTo>
                    <a:cubicBezTo>
                      <a:pt x="4398" y="8612"/>
                      <a:pt x="7066" y="9698"/>
                      <a:pt x="9579" y="10722"/>
                    </a:cubicBezTo>
                    <a:cubicBezTo>
                      <a:pt x="9596" y="10728"/>
                      <a:pt x="9617" y="10732"/>
                      <a:pt x="9640" y="10732"/>
                    </a:cubicBezTo>
                    <a:cubicBezTo>
                      <a:pt x="9824" y="10732"/>
                      <a:pt x="10161" y="10535"/>
                      <a:pt x="10106" y="10535"/>
                    </a:cubicBezTo>
                    <a:cubicBezTo>
                      <a:pt x="10034" y="10506"/>
                      <a:pt x="9962" y="10476"/>
                      <a:pt x="9890" y="10446"/>
                    </a:cubicBezTo>
                    <a:lnTo>
                      <a:pt x="9890" y="10446"/>
                    </a:lnTo>
                    <a:cubicBezTo>
                      <a:pt x="10055" y="10417"/>
                      <a:pt x="10249" y="10331"/>
                      <a:pt x="10230" y="10256"/>
                    </a:cubicBezTo>
                    <a:lnTo>
                      <a:pt x="10261" y="10256"/>
                    </a:lnTo>
                    <a:cubicBezTo>
                      <a:pt x="9610" y="8054"/>
                      <a:pt x="8648" y="5945"/>
                      <a:pt x="6787" y="4518"/>
                    </a:cubicBezTo>
                    <a:cubicBezTo>
                      <a:pt x="4740" y="2936"/>
                      <a:pt x="2506" y="1757"/>
                      <a:pt x="583" y="20"/>
                    </a:cubicBezTo>
                    <a:cubicBezTo>
                      <a:pt x="563" y="6"/>
                      <a:pt x="523" y="0"/>
                      <a:pt x="47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8" name="Google Shape;1248;p9"/>
              <p:cNvSpPr/>
              <p:nvPr/>
            </p:nvSpPr>
            <p:spPr>
              <a:xfrm>
                <a:off x="1997875" y="2774225"/>
                <a:ext cx="169450" cy="146250"/>
              </a:xfrm>
              <a:custGeom>
                <a:avLst/>
                <a:gdLst/>
                <a:ahLst/>
                <a:cxnLst/>
                <a:rect l="l" t="t" r="r" b="b"/>
                <a:pathLst>
                  <a:path w="6778" h="5850" extrusionOk="0">
                    <a:moveTo>
                      <a:pt x="522" y="1"/>
                    </a:moveTo>
                    <a:cubicBezTo>
                      <a:pt x="351" y="1"/>
                      <a:pt x="1" y="171"/>
                      <a:pt x="55" y="198"/>
                    </a:cubicBezTo>
                    <a:cubicBezTo>
                      <a:pt x="1265" y="1005"/>
                      <a:pt x="2443" y="1873"/>
                      <a:pt x="3591" y="2773"/>
                    </a:cubicBezTo>
                    <a:cubicBezTo>
                      <a:pt x="4584" y="3579"/>
                      <a:pt x="6011" y="4448"/>
                      <a:pt x="6197" y="5813"/>
                    </a:cubicBezTo>
                    <a:cubicBezTo>
                      <a:pt x="6197" y="5838"/>
                      <a:pt x="6241" y="5850"/>
                      <a:pt x="6305" y="5850"/>
                    </a:cubicBezTo>
                    <a:cubicBezTo>
                      <a:pt x="6474" y="5850"/>
                      <a:pt x="6778" y="5770"/>
                      <a:pt x="6755" y="5657"/>
                    </a:cubicBezTo>
                    <a:cubicBezTo>
                      <a:pt x="6569" y="4386"/>
                      <a:pt x="5390" y="3641"/>
                      <a:pt x="4460" y="2866"/>
                    </a:cubicBezTo>
                    <a:cubicBezTo>
                      <a:pt x="3219" y="1873"/>
                      <a:pt x="1916" y="912"/>
                      <a:pt x="582" y="12"/>
                    </a:cubicBezTo>
                    <a:cubicBezTo>
                      <a:pt x="567" y="4"/>
                      <a:pt x="546" y="1"/>
                      <a:pt x="52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249" name="Google Shape;1249;p9"/>
          <p:cNvGrpSpPr/>
          <p:nvPr/>
        </p:nvGrpSpPr>
        <p:grpSpPr>
          <a:xfrm>
            <a:off x="11331984" y="3677059"/>
            <a:ext cx="1128955" cy="1991307"/>
            <a:chOff x="2797700" y="3217325"/>
            <a:chExt cx="682725" cy="1204225"/>
          </a:xfrm>
        </p:grpSpPr>
        <p:sp>
          <p:nvSpPr>
            <p:cNvPr id="1250" name="Google Shape;1250;p9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51" name="Google Shape;1251;p9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52" name="Google Shape;1252;p9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53" name="Google Shape;1253;p9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54" name="Google Shape;1254;p9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55" name="Google Shape;1255;p9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56" name="Google Shape;1256;p9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257" name="Google Shape;1257;p9"/>
          <p:cNvSpPr/>
          <p:nvPr/>
        </p:nvSpPr>
        <p:spPr>
          <a:xfrm>
            <a:off x="6579401" y="980384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258" name="Google Shape;1258;p9"/>
          <p:cNvSpPr/>
          <p:nvPr/>
        </p:nvSpPr>
        <p:spPr>
          <a:xfrm>
            <a:off x="10260118" y="6405667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259" name="Google Shape;1259;p9"/>
          <p:cNvSpPr txBox="1">
            <a:spLocks noGrp="1"/>
          </p:cNvSpPr>
          <p:nvPr>
            <p:ph type="subTitle" idx="1"/>
          </p:nvPr>
        </p:nvSpPr>
        <p:spPr>
          <a:xfrm>
            <a:off x="6096000" y="2571233"/>
            <a:ext cx="5143600" cy="151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algn="r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318267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1" name="Google Shape;1261;p1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262" name="Google Shape;1262;p10"/>
          <p:cNvSpPr/>
          <p:nvPr/>
        </p:nvSpPr>
        <p:spPr>
          <a:xfrm>
            <a:off x="-1446107" y="6137204"/>
            <a:ext cx="3826032" cy="3733851"/>
          </a:xfrm>
          <a:custGeom>
            <a:avLst/>
            <a:gdLst/>
            <a:ahLst/>
            <a:cxnLst/>
            <a:rect l="l" t="t" r="r" b="b"/>
            <a:pathLst>
              <a:path w="39985" h="39023" extrusionOk="0">
                <a:moveTo>
                  <a:pt x="19555" y="1"/>
                </a:moveTo>
                <a:cubicBezTo>
                  <a:pt x="17751" y="1"/>
                  <a:pt x="15948" y="224"/>
                  <a:pt x="14208" y="672"/>
                </a:cubicBezTo>
                <a:lnTo>
                  <a:pt x="14397" y="744"/>
                </a:lnTo>
                <a:lnTo>
                  <a:pt x="14397" y="744"/>
                </a:lnTo>
                <a:cubicBezTo>
                  <a:pt x="12048" y="978"/>
                  <a:pt x="9715" y="1569"/>
                  <a:pt x="7787" y="2906"/>
                </a:cubicBezTo>
                <a:cubicBezTo>
                  <a:pt x="5987" y="4146"/>
                  <a:pt x="4654" y="5976"/>
                  <a:pt x="3537" y="7869"/>
                </a:cubicBezTo>
                <a:cubicBezTo>
                  <a:pt x="1397" y="11560"/>
                  <a:pt x="1" y="15748"/>
                  <a:pt x="32" y="19997"/>
                </a:cubicBezTo>
                <a:cubicBezTo>
                  <a:pt x="63" y="24247"/>
                  <a:pt x="1521" y="28558"/>
                  <a:pt x="4499" y="31629"/>
                </a:cubicBezTo>
                <a:cubicBezTo>
                  <a:pt x="7290" y="34514"/>
                  <a:pt x="11106" y="36096"/>
                  <a:pt x="14921" y="37337"/>
                </a:cubicBezTo>
                <a:cubicBezTo>
                  <a:pt x="17618" y="38244"/>
                  <a:pt x="20443" y="39022"/>
                  <a:pt x="23270" y="39022"/>
                </a:cubicBezTo>
                <a:cubicBezTo>
                  <a:pt x="24117" y="39022"/>
                  <a:pt x="24965" y="38952"/>
                  <a:pt x="25809" y="38795"/>
                </a:cubicBezTo>
                <a:cubicBezTo>
                  <a:pt x="32044" y="37616"/>
                  <a:pt x="36479" y="31815"/>
                  <a:pt x="38434" y="25798"/>
                </a:cubicBezTo>
                <a:cubicBezTo>
                  <a:pt x="39054" y="23968"/>
                  <a:pt x="39457" y="22106"/>
                  <a:pt x="39612" y="20183"/>
                </a:cubicBezTo>
                <a:cubicBezTo>
                  <a:pt x="39985" y="13979"/>
                  <a:pt x="36945" y="7714"/>
                  <a:pt x="31951" y="3991"/>
                </a:cubicBezTo>
                <a:cubicBezTo>
                  <a:pt x="28423" y="1346"/>
                  <a:pt x="23987" y="1"/>
                  <a:pt x="19555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263" name="Google Shape;1263;p10"/>
          <p:cNvSpPr txBox="1">
            <a:spLocks noGrp="1"/>
          </p:cNvSpPr>
          <p:nvPr>
            <p:ph type="title"/>
          </p:nvPr>
        </p:nvSpPr>
        <p:spPr>
          <a:xfrm>
            <a:off x="952400" y="728536"/>
            <a:ext cx="10287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264" name="Google Shape;1264;p10"/>
          <p:cNvGrpSpPr/>
          <p:nvPr/>
        </p:nvGrpSpPr>
        <p:grpSpPr>
          <a:xfrm rot="10800000">
            <a:off x="8837853" y="-617351"/>
            <a:ext cx="5992897" cy="2172104"/>
            <a:chOff x="-1068128" y="3996204"/>
            <a:chExt cx="3672418" cy="1331055"/>
          </a:xfrm>
        </p:grpSpPr>
        <p:sp>
          <p:nvSpPr>
            <p:cNvPr id="1265" name="Google Shape;1265;p10"/>
            <p:cNvSpPr/>
            <p:nvPr/>
          </p:nvSpPr>
          <p:spPr>
            <a:xfrm rot="-10594719">
              <a:off x="-1038001" y="4102993"/>
              <a:ext cx="3612164" cy="1117479"/>
            </a:xfrm>
            <a:custGeom>
              <a:avLst/>
              <a:gdLst/>
              <a:ahLst/>
              <a:cxnLst/>
              <a:rect l="l" t="t" r="r" b="b"/>
              <a:pathLst>
                <a:path w="62034" h="19192" extrusionOk="0">
                  <a:moveTo>
                    <a:pt x="11909" y="0"/>
                  </a:moveTo>
                  <a:cubicBezTo>
                    <a:pt x="10357" y="0"/>
                    <a:pt x="8959" y="416"/>
                    <a:pt x="7720" y="1498"/>
                  </a:cubicBezTo>
                  <a:cubicBezTo>
                    <a:pt x="0" y="8222"/>
                    <a:pt x="9929" y="19192"/>
                    <a:pt x="23150" y="19192"/>
                  </a:cubicBezTo>
                  <a:cubicBezTo>
                    <a:pt x="24750" y="19192"/>
                    <a:pt x="26398" y="19031"/>
                    <a:pt x="28069" y="18683"/>
                  </a:cubicBezTo>
                  <a:cubicBezTo>
                    <a:pt x="43548" y="15426"/>
                    <a:pt x="55087" y="14402"/>
                    <a:pt x="58747" y="9036"/>
                  </a:cubicBezTo>
                  <a:cubicBezTo>
                    <a:pt x="62033" y="4211"/>
                    <a:pt x="59267" y="1003"/>
                    <a:pt x="52187" y="1003"/>
                  </a:cubicBezTo>
                  <a:cubicBezTo>
                    <a:pt x="48708" y="1003"/>
                    <a:pt x="44188" y="1777"/>
                    <a:pt x="38833" y="3515"/>
                  </a:cubicBezTo>
                  <a:cubicBezTo>
                    <a:pt x="36521" y="4263"/>
                    <a:pt x="34303" y="4561"/>
                    <a:pt x="32180" y="4561"/>
                  </a:cubicBezTo>
                  <a:cubicBezTo>
                    <a:pt x="23878" y="4561"/>
                    <a:pt x="17050" y="0"/>
                    <a:pt x="119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266" name="Google Shape;1266;p10"/>
            <p:cNvGrpSpPr/>
            <p:nvPr/>
          </p:nvGrpSpPr>
          <p:grpSpPr>
            <a:xfrm>
              <a:off x="-800178" y="4304942"/>
              <a:ext cx="2873315" cy="818933"/>
              <a:chOff x="-800178" y="4304942"/>
              <a:chExt cx="2873315" cy="818933"/>
            </a:xfrm>
          </p:grpSpPr>
          <p:sp>
            <p:nvSpPr>
              <p:cNvPr id="1267" name="Google Shape;1267;p10"/>
              <p:cNvSpPr/>
              <p:nvPr/>
            </p:nvSpPr>
            <p:spPr>
              <a:xfrm rot="-10594719">
                <a:off x="1780944" y="5070486"/>
                <a:ext cx="126240" cy="49667"/>
              </a:xfrm>
              <a:custGeom>
                <a:avLst/>
                <a:gdLst/>
                <a:ahLst/>
                <a:cxnLst/>
                <a:rect l="l" t="t" r="r" b="b"/>
                <a:pathLst>
                  <a:path w="2168" h="853" extrusionOk="0">
                    <a:moveTo>
                      <a:pt x="986" y="1"/>
                    </a:moveTo>
                    <a:cubicBezTo>
                      <a:pt x="882" y="1"/>
                      <a:pt x="780" y="9"/>
                      <a:pt x="679" y="24"/>
                    </a:cubicBezTo>
                    <a:cubicBezTo>
                      <a:pt x="431" y="55"/>
                      <a:pt x="89" y="179"/>
                      <a:pt x="27" y="427"/>
                    </a:cubicBezTo>
                    <a:cubicBezTo>
                      <a:pt x="1" y="664"/>
                      <a:pt x="243" y="745"/>
                      <a:pt x="430" y="745"/>
                    </a:cubicBezTo>
                    <a:cubicBezTo>
                      <a:pt x="464" y="745"/>
                      <a:pt x="495" y="742"/>
                      <a:pt x="524" y="738"/>
                    </a:cubicBezTo>
                    <a:cubicBezTo>
                      <a:pt x="573" y="729"/>
                      <a:pt x="621" y="725"/>
                      <a:pt x="667" y="725"/>
                    </a:cubicBezTo>
                    <a:cubicBezTo>
                      <a:pt x="793" y="725"/>
                      <a:pt x="906" y="754"/>
                      <a:pt x="1020" y="800"/>
                    </a:cubicBezTo>
                    <a:cubicBezTo>
                      <a:pt x="1125" y="835"/>
                      <a:pt x="1229" y="852"/>
                      <a:pt x="1332" y="852"/>
                    </a:cubicBezTo>
                    <a:cubicBezTo>
                      <a:pt x="1504" y="852"/>
                      <a:pt x="1671" y="804"/>
                      <a:pt x="1826" y="707"/>
                    </a:cubicBezTo>
                    <a:cubicBezTo>
                      <a:pt x="1982" y="614"/>
                      <a:pt x="2168" y="334"/>
                      <a:pt x="1919" y="210"/>
                    </a:cubicBezTo>
                    <a:cubicBezTo>
                      <a:pt x="1617" y="71"/>
                      <a:pt x="1297" y="1"/>
                      <a:pt x="9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68" name="Google Shape;1268;p10"/>
              <p:cNvSpPr/>
              <p:nvPr/>
            </p:nvSpPr>
            <p:spPr>
              <a:xfrm rot="-10594719">
                <a:off x="1565235" y="5016770"/>
                <a:ext cx="124668" cy="49551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851" extrusionOk="0">
                    <a:moveTo>
                      <a:pt x="814" y="1"/>
                    </a:moveTo>
                    <a:cubicBezTo>
                      <a:pt x="564" y="1"/>
                      <a:pt x="323" y="118"/>
                      <a:pt x="156" y="285"/>
                    </a:cubicBezTo>
                    <a:cubicBezTo>
                      <a:pt x="1" y="502"/>
                      <a:pt x="280" y="595"/>
                      <a:pt x="466" y="595"/>
                    </a:cubicBezTo>
                    <a:cubicBezTo>
                      <a:pt x="621" y="595"/>
                      <a:pt x="776" y="657"/>
                      <a:pt x="900" y="781"/>
                    </a:cubicBezTo>
                    <a:cubicBezTo>
                      <a:pt x="1009" y="828"/>
                      <a:pt x="1133" y="851"/>
                      <a:pt x="1257" y="851"/>
                    </a:cubicBezTo>
                    <a:cubicBezTo>
                      <a:pt x="1381" y="851"/>
                      <a:pt x="1505" y="828"/>
                      <a:pt x="1614" y="781"/>
                    </a:cubicBezTo>
                    <a:cubicBezTo>
                      <a:pt x="1738" y="719"/>
                      <a:pt x="2141" y="502"/>
                      <a:pt x="1924" y="347"/>
                    </a:cubicBezTo>
                    <a:cubicBezTo>
                      <a:pt x="1645" y="130"/>
                      <a:pt x="1272" y="6"/>
                      <a:pt x="900" y="6"/>
                    </a:cubicBezTo>
                    <a:cubicBezTo>
                      <a:pt x="871" y="2"/>
                      <a:pt x="843" y="1"/>
                      <a:pt x="81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69" name="Google Shape;1269;p10"/>
              <p:cNvSpPr/>
              <p:nvPr/>
            </p:nvSpPr>
            <p:spPr>
              <a:xfrm rot="-10594719">
                <a:off x="1976086" y="4955828"/>
                <a:ext cx="95786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7" extrusionOk="0">
                    <a:moveTo>
                      <a:pt x="869" y="1"/>
                    </a:moveTo>
                    <a:cubicBezTo>
                      <a:pt x="249" y="1"/>
                      <a:pt x="1" y="776"/>
                      <a:pt x="776" y="776"/>
                    </a:cubicBezTo>
                    <a:cubicBezTo>
                      <a:pt x="1396" y="776"/>
                      <a:pt x="1645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0" name="Google Shape;1270;p10"/>
              <p:cNvSpPr/>
              <p:nvPr/>
            </p:nvSpPr>
            <p:spPr>
              <a:xfrm rot="-10594719">
                <a:off x="1773296" y="4958228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900" y="0"/>
                    </a:moveTo>
                    <a:cubicBezTo>
                      <a:pt x="249" y="0"/>
                      <a:pt x="1" y="776"/>
                      <a:pt x="776" y="776"/>
                    </a:cubicBezTo>
                    <a:cubicBezTo>
                      <a:pt x="1397" y="776"/>
                      <a:pt x="1645" y="0"/>
                      <a:pt x="9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1" name="Google Shape;1271;p10"/>
              <p:cNvSpPr/>
              <p:nvPr/>
            </p:nvSpPr>
            <p:spPr>
              <a:xfrm rot="-10594719">
                <a:off x="1864326" y="4858253"/>
                <a:ext cx="126473" cy="45999"/>
              </a:xfrm>
              <a:custGeom>
                <a:avLst/>
                <a:gdLst/>
                <a:ahLst/>
                <a:cxnLst/>
                <a:rect l="l" t="t" r="r" b="b"/>
                <a:pathLst>
                  <a:path w="2172" h="790" extrusionOk="0">
                    <a:moveTo>
                      <a:pt x="828" y="0"/>
                    </a:moveTo>
                    <a:cubicBezTo>
                      <a:pt x="650" y="0"/>
                      <a:pt x="477" y="49"/>
                      <a:pt x="342" y="146"/>
                    </a:cubicBezTo>
                    <a:cubicBezTo>
                      <a:pt x="187" y="239"/>
                      <a:pt x="1" y="487"/>
                      <a:pt x="249" y="611"/>
                    </a:cubicBezTo>
                    <a:cubicBezTo>
                      <a:pt x="525" y="726"/>
                      <a:pt x="835" y="790"/>
                      <a:pt x="1154" y="790"/>
                    </a:cubicBezTo>
                    <a:cubicBezTo>
                      <a:pt x="1265" y="790"/>
                      <a:pt x="1377" y="782"/>
                      <a:pt x="1489" y="766"/>
                    </a:cubicBezTo>
                    <a:cubicBezTo>
                      <a:pt x="1707" y="735"/>
                      <a:pt x="2079" y="611"/>
                      <a:pt x="2110" y="363"/>
                    </a:cubicBezTo>
                    <a:cubicBezTo>
                      <a:pt x="2172" y="115"/>
                      <a:pt x="1800" y="115"/>
                      <a:pt x="1645" y="115"/>
                    </a:cubicBezTo>
                    <a:cubicBezTo>
                      <a:pt x="1595" y="123"/>
                      <a:pt x="1547" y="127"/>
                      <a:pt x="1501" y="127"/>
                    </a:cubicBezTo>
                    <a:cubicBezTo>
                      <a:pt x="1375" y="127"/>
                      <a:pt x="1262" y="98"/>
                      <a:pt x="1148" y="53"/>
                    </a:cubicBezTo>
                    <a:cubicBezTo>
                      <a:pt x="1044" y="18"/>
                      <a:pt x="935" y="0"/>
                      <a:pt x="8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2" name="Google Shape;1272;p10"/>
              <p:cNvSpPr/>
              <p:nvPr/>
            </p:nvSpPr>
            <p:spPr>
              <a:xfrm rot="-10594719">
                <a:off x="1635557" y="4850249"/>
                <a:ext cx="88566" cy="25328"/>
              </a:xfrm>
              <a:custGeom>
                <a:avLst/>
                <a:gdLst/>
                <a:ahLst/>
                <a:cxnLst/>
                <a:rect l="l" t="t" r="r" b="b"/>
                <a:pathLst>
                  <a:path w="1521" h="435" extrusionOk="0">
                    <a:moveTo>
                      <a:pt x="931" y="1"/>
                    </a:moveTo>
                    <a:cubicBezTo>
                      <a:pt x="652" y="1"/>
                      <a:pt x="404" y="63"/>
                      <a:pt x="156" y="218"/>
                    </a:cubicBezTo>
                    <a:cubicBezTo>
                      <a:pt x="124" y="249"/>
                      <a:pt x="0" y="280"/>
                      <a:pt x="31" y="373"/>
                    </a:cubicBezTo>
                    <a:cubicBezTo>
                      <a:pt x="31" y="435"/>
                      <a:pt x="156" y="435"/>
                      <a:pt x="218" y="435"/>
                    </a:cubicBezTo>
                    <a:lnTo>
                      <a:pt x="590" y="435"/>
                    </a:lnTo>
                    <a:cubicBezTo>
                      <a:pt x="869" y="404"/>
                      <a:pt x="1148" y="342"/>
                      <a:pt x="1365" y="218"/>
                    </a:cubicBezTo>
                    <a:cubicBezTo>
                      <a:pt x="1427" y="187"/>
                      <a:pt x="1520" y="125"/>
                      <a:pt x="1520" y="63"/>
                    </a:cubicBezTo>
                    <a:cubicBezTo>
                      <a:pt x="1489" y="1"/>
                      <a:pt x="1365" y="1"/>
                      <a:pt x="130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3" name="Google Shape;1273;p10"/>
              <p:cNvSpPr/>
              <p:nvPr/>
            </p:nvSpPr>
            <p:spPr>
              <a:xfrm rot="-10594719">
                <a:off x="1326281" y="4893132"/>
                <a:ext cx="144524" cy="58168"/>
              </a:xfrm>
              <a:custGeom>
                <a:avLst/>
                <a:gdLst/>
                <a:ahLst/>
                <a:cxnLst/>
                <a:rect l="l" t="t" r="r" b="b"/>
                <a:pathLst>
                  <a:path w="2482" h="999" extrusionOk="0">
                    <a:moveTo>
                      <a:pt x="782" y="1"/>
                    </a:moveTo>
                    <a:cubicBezTo>
                      <a:pt x="533" y="1"/>
                      <a:pt x="291" y="118"/>
                      <a:pt x="124" y="285"/>
                    </a:cubicBezTo>
                    <a:cubicBezTo>
                      <a:pt x="0" y="502"/>
                      <a:pt x="248" y="626"/>
                      <a:pt x="434" y="626"/>
                    </a:cubicBezTo>
                    <a:lnTo>
                      <a:pt x="434" y="595"/>
                    </a:lnTo>
                    <a:cubicBezTo>
                      <a:pt x="714" y="595"/>
                      <a:pt x="1024" y="719"/>
                      <a:pt x="1241" y="905"/>
                    </a:cubicBezTo>
                    <a:cubicBezTo>
                      <a:pt x="1365" y="967"/>
                      <a:pt x="1497" y="998"/>
                      <a:pt x="1625" y="998"/>
                    </a:cubicBezTo>
                    <a:cubicBezTo>
                      <a:pt x="1753" y="998"/>
                      <a:pt x="1877" y="967"/>
                      <a:pt x="1985" y="905"/>
                    </a:cubicBezTo>
                    <a:cubicBezTo>
                      <a:pt x="2109" y="843"/>
                      <a:pt x="2482" y="626"/>
                      <a:pt x="2296" y="440"/>
                    </a:cubicBezTo>
                    <a:cubicBezTo>
                      <a:pt x="1926" y="156"/>
                      <a:pt x="1479" y="2"/>
                      <a:pt x="1001" y="2"/>
                    </a:cubicBezTo>
                    <a:cubicBezTo>
                      <a:pt x="957" y="2"/>
                      <a:pt x="913" y="3"/>
                      <a:pt x="869" y="6"/>
                    </a:cubicBezTo>
                    <a:cubicBezTo>
                      <a:pt x="840" y="2"/>
                      <a:pt x="811" y="1"/>
                      <a:pt x="78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4" name="Google Shape;1274;p10"/>
              <p:cNvSpPr/>
              <p:nvPr/>
            </p:nvSpPr>
            <p:spPr>
              <a:xfrm rot="-10594719">
                <a:off x="1377624" y="4771551"/>
                <a:ext cx="112090" cy="34645"/>
              </a:xfrm>
              <a:custGeom>
                <a:avLst/>
                <a:gdLst/>
                <a:ahLst/>
                <a:cxnLst/>
                <a:rect l="l" t="t" r="r" b="b"/>
                <a:pathLst>
                  <a:path w="1925" h="595" extrusionOk="0">
                    <a:moveTo>
                      <a:pt x="956" y="1"/>
                    </a:moveTo>
                    <a:cubicBezTo>
                      <a:pt x="755" y="1"/>
                      <a:pt x="563" y="59"/>
                      <a:pt x="404" y="149"/>
                    </a:cubicBezTo>
                    <a:cubicBezTo>
                      <a:pt x="280" y="211"/>
                      <a:pt x="1" y="397"/>
                      <a:pt x="249" y="460"/>
                    </a:cubicBezTo>
                    <a:lnTo>
                      <a:pt x="776" y="584"/>
                    </a:lnTo>
                    <a:cubicBezTo>
                      <a:pt x="835" y="591"/>
                      <a:pt x="895" y="595"/>
                      <a:pt x="957" y="595"/>
                    </a:cubicBezTo>
                    <a:cubicBezTo>
                      <a:pt x="1155" y="595"/>
                      <a:pt x="1362" y="554"/>
                      <a:pt x="1552" y="460"/>
                    </a:cubicBezTo>
                    <a:cubicBezTo>
                      <a:pt x="1645" y="397"/>
                      <a:pt x="1924" y="211"/>
                      <a:pt x="1676" y="149"/>
                    </a:cubicBezTo>
                    <a:lnTo>
                      <a:pt x="1180" y="25"/>
                    </a:lnTo>
                    <a:cubicBezTo>
                      <a:pt x="1105" y="9"/>
                      <a:pt x="1030" y="1"/>
                      <a:pt x="9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5" name="Google Shape;1275;p10"/>
              <p:cNvSpPr/>
              <p:nvPr/>
            </p:nvSpPr>
            <p:spPr>
              <a:xfrm rot="-10594719">
                <a:off x="1803282" y="4697382"/>
                <a:ext cx="112032" cy="48211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828" extrusionOk="0">
                    <a:moveTo>
                      <a:pt x="826" y="1"/>
                    </a:moveTo>
                    <a:cubicBezTo>
                      <a:pt x="594" y="1"/>
                      <a:pt x="368" y="69"/>
                      <a:pt x="187" y="225"/>
                    </a:cubicBezTo>
                    <a:cubicBezTo>
                      <a:pt x="0" y="349"/>
                      <a:pt x="31" y="535"/>
                      <a:pt x="280" y="535"/>
                    </a:cubicBezTo>
                    <a:lnTo>
                      <a:pt x="249" y="535"/>
                    </a:lnTo>
                    <a:cubicBezTo>
                      <a:pt x="404" y="567"/>
                      <a:pt x="559" y="629"/>
                      <a:pt x="683" y="753"/>
                    </a:cubicBezTo>
                    <a:cubicBezTo>
                      <a:pt x="749" y="808"/>
                      <a:pt x="838" y="828"/>
                      <a:pt x="935" y="828"/>
                    </a:cubicBezTo>
                    <a:cubicBezTo>
                      <a:pt x="1110" y="828"/>
                      <a:pt x="1307" y="762"/>
                      <a:pt x="1427" y="722"/>
                    </a:cubicBezTo>
                    <a:cubicBezTo>
                      <a:pt x="1520" y="691"/>
                      <a:pt x="1924" y="473"/>
                      <a:pt x="1738" y="318"/>
                    </a:cubicBezTo>
                    <a:cubicBezTo>
                      <a:pt x="1520" y="132"/>
                      <a:pt x="1241" y="39"/>
                      <a:pt x="962" y="8"/>
                    </a:cubicBezTo>
                    <a:cubicBezTo>
                      <a:pt x="917" y="3"/>
                      <a:pt x="871" y="1"/>
                      <a:pt x="8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6" name="Google Shape;1276;p10"/>
              <p:cNvSpPr/>
              <p:nvPr/>
            </p:nvSpPr>
            <p:spPr>
              <a:xfrm rot="-10594719">
                <a:off x="1895778" y="4578886"/>
                <a:ext cx="113837" cy="36159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621" extrusionOk="0">
                    <a:moveTo>
                      <a:pt x="1210" y="1"/>
                    </a:moveTo>
                    <a:cubicBezTo>
                      <a:pt x="807" y="1"/>
                      <a:pt x="1" y="621"/>
                      <a:pt x="745" y="621"/>
                    </a:cubicBezTo>
                    <a:cubicBezTo>
                      <a:pt x="1148" y="621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7" name="Google Shape;1277;p10"/>
              <p:cNvSpPr/>
              <p:nvPr/>
            </p:nvSpPr>
            <p:spPr>
              <a:xfrm rot="-10594719">
                <a:off x="1667823" y="4452968"/>
                <a:ext cx="119311" cy="43903"/>
              </a:xfrm>
              <a:custGeom>
                <a:avLst/>
                <a:gdLst/>
                <a:ahLst/>
                <a:cxnLst/>
                <a:rect l="l" t="t" r="r" b="b"/>
                <a:pathLst>
                  <a:path w="2049" h="754" extrusionOk="0">
                    <a:moveTo>
                      <a:pt x="754" y="0"/>
                    </a:moveTo>
                    <a:cubicBezTo>
                      <a:pt x="504" y="0"/>
                      <a:pt x="264" y="123"/>
                      <a:pt x="125" y="346"/>
                    </a:cubicBezTo>
                    <a:cubicBezTo>
                      <a:pt x="1" y="563"/>
                      <a:pt x="218" y="749"/>
                      <a:pt x="435" y="749"/>
                    </a:cubicBezTo>
                    <a:lnTo>
                      <a:pt x="1180" y="749"/>
                    </a:lnTo>
                    <a:cubicBezTo>
                      <a:pt x="1208" y="752"/>
                      <a:pt x="1237" y="754"/>
                      <a:pt x="1265" y="754"/>
                    </a:cubicBezTo>
                    <a:cubicBezTo>
                      <a:pt x="1515" y="754"/>
                      <a:pt x="1757" y="634"/>
                      <a:pt x="1924" y="439"/>
                    </a:cubicBezTo>
                    <a:cubicBezTo>
                      <a:pt x="2048" y="191"/>
                      <a:pt x="1831" y="5"/>
                      <a:pt x="1583" y="5"/>
                    </a:cubicBezTo>
                    <a:lnTo>
                      <a:pt x="839" y="5"/>
                    </a:lnTo>
                    <a:cubicBezTo>
                      <a:pt x="810" y="2"/>
                      <a:pt x="782" y="0"/>
                      <a:pt x="75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8" name="Google Shape;1278;p10"/>
              <p:cNvSpPr/>
              <p:nvPr/>
            </p:nvSpPr>
            <p:spPr>
              <a:xfrm rot="-10594719">
                <a:off x="1579763" y="4538236"/>
                <a:ext cx="113896" cy="34412"/>
              </a:xfrm>
              <a:custGeom>
                <a:avLst/>
                <a:gdLst/>
                <a:ahLst/>
                <a:cxnLst/>
                <a:rect l="l" t="t" r="r" b="b"/>
                <a:pathLst>
                  <a:path w="1956" h="591" extrusionOk="0">
                    <a:moveTo>
                      <a:pt x="1211" y="1"/>
                    </a:moveTo>
                    <a:cubicBezTo>
                      <a:pt x="838" y="1"/>
                      <a:pt x="1" y="590"/>
                      <a:pt x="776" y="590"/>
                    </a:cubicBezTo>
                    <a:cubicBezTo>
                      <a:pt x="1149" y="590"/>
                      <a:pt x="1955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9" name="Google Shape;1279;p10"/>
              <p:cNvSpPr/>
              <p:nvPr/>
            </p:nvSpPr>
            <p:spPr>
              <a:xfrm rot="-10594719">
                <a:off x="1579808" y="4655738"/>
                <a:ext cx="106675" cy="39652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681" extrusionOk="0">
                    <a:moveTo>
                      <a:pt x="915" y="1"/>
                    </a:moveTo>
                    <a:cubicBezTo>
                      <a:pt x="727" y="1"/>
                      <a:pt x="543" y="49"/>
                      <a:pt x="373" y="155"/>
                    </a:cubicBezTo>
                    <a:cubicBezTo>
                      <a:pt x="249" y="217"/>
                      <a:pt x="1" y="434"/>
                      <a:pt x="280" y="527"/>
                    </a:cubicBezTo>
                    <a:lnTo>
                      <a:pt x="683" y="651"/>
                    </a:lnTo>
                    <a:cubicBezTo>
                      <a:pt x="762" y="671"/>
                      <a:pt x="844" y="681"/>
                      <a:pt x="926" y="681"/>
                    </a:cubicBezTo>
                    <a:cubicBezTo>
                      <a:pt x="1105" y="681"/>
                      <a:pt x="1289" y="633"/>
                      <a:pt x="1459" y="527"/>
                    </a:cubicBezTo>
                    <a:cubicBezTo>
                      <a:pt x="1583" y="465"/>
                      <a:pt x="1831" y="248"/>
                      <a:pt x="1552" y="155"/>
                    </a:cubicBezTo>
                    <a:lnTo>
                      <a:pt x="1180" y="31"/>
                    </a:lnTo>
                    <a:cubicBezTo>
                      <a:pt x="1091" y="11"/>
                      <a:pt x="1003" y="1"/>
                      <a:pt x="9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0" name="Google Shape;1280;p10"/>
              <p:cNvSpPr/>
              <p:nvPr/>
            </p:nvSpPr>
            <p:spPr>
              <a:xfrm rot="-10594719">
                <a:off x="1253171" y="4536196"/>
                <a:ext cx="131888" cy="69813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1199" extrusionOk="0">
                    <a:moveTo>
                      <a:pt x="979" y="0"/>
                    </a:moveTo>
                    <a:cubicBezTo>
                      <a:pt x="813" y="0"/>
                      <a:pt x="636" y="53"/>
                      <a:pt x="497" y="92"/>
                    </a:cubicBezTo>
                    <a:cubicBezTo>
                      <a:pt x="403" y="123"/>
                      <a:pt x="0" y="341"/>
                      <a:pt x="186" y="496"/>
                    </a:cubicBezTo>
                    <a:lnTo>
                      <a:pt x="1055" y="1116"/>
                    </a:lnTo>
                    <a:cubicBezTo>
                      <a:pt x="1127" y="1176"/>
                      <a:pt x="1222" y="1199"/>
                      <a:pt x="1323" y="1199"/>
                    </a:cubicBezTo>
                    <a:cubicBezTo>
                      <a:pt x="1482" y="1199"/>
                      <a:pt x="1654" y="1142"/>
                      <a:pt x="1768" y="1085"/>
                    </a:cubicBezTo>
                    <a:cubicBezTo>
                      <a:pt x="1861" y="1054"/>
                      <a:pt x="2265" y="868"/>
                      <a:pt x="2079" y="713"/>
                    </a:cubicBezTo>
                    <a:lnTo>
                      <a:pt x="1241" y="61"/>
                    </a:lnTo>
                    <a:cubicBezTo>
                      <a:pt x="1163" y="17"/>
                      <a:pt x="1073" y="0"/>
                      <a:pt x="9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1" name="Google Shape;1281;p10"/>
              <p:cNvSpPr/>
              <p:nvPr/>
            </p:nvSpPr>
            <p:spPr>
              <a:xfrm rot="-10594719">
                <a:off x="1324781" y="4401406"/>
                <a:ext cx="110227" cy="62419"/>
              </a:xfrm>
              <a:custGeom>
                <a:avLst/>
                <a:gdLst/>
                <a:ahLst/>
                <a:cxnLst/>
                <a:rect l="l" t="t" r="r" b="b"/>
                <a:pathLst>
                  <a:path w="1893" h="1072" extrusionOk="0">
                    <a:moveTo>
                      <a:pt x="707" y="1"/>
                    </a:moveTo>
                    <a:cubicBezTo>
                      <a:pt x="508" y="1"/>
                      <a:pt x="317" y="77"/>
                      <a:pt x="187" y="229"/>
                    </a:cubicBezTo>
                    <a:cubicBezTo>
                      <a:pt x="1" y="415"/>
                      <a:pt x="94" y="725"/>
                      <a:pt x="342" y="787"/>
                    </a:cubicBezTo>
                    <a:lnTo>
                      <a:pt x="962" y="1035"/>
                    </a:lnTo>
                    <a:cubicBezTo>
                      <a:pt x="1037" y="1060"/>
                      <a:pt x="1114" y="1072"/>
                      <a:pt x="1190" y="1072"/>
                    </a:cubicBezTo>
                    <a:cubicBezTo>
                      <a:pt x="1399" y="1072"/>
                      <a:pt x="1602" y="986"/>
                      <a:pt x="1738" y="849"/>
                    </a:cubicBezTo>
                    <a:cubicBezTo>
                      <a:pt x="1893" y="663"/>
                      <a:pt x="1831" y="353"/>
                      <a:pt x="1583" y="291"/>
                    </a:cubicBezTo>
                    <a:lnTo>
                      <a:pt x="962" y="43"/>
                    </a:lnTo>
                    <a:cubicBezTo>
                      <a:pt x="879" y="15"/>
                      <a:pt x="792" y="1"/>
                      <a:pt x="70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2" name="Google Shape;1282;p10"/>
              <p:cNvSpPr/>
              <p:nvPr/>
            </p:nvSpPr>
            <p:spPr>
              <a:xfrm rot="-10594719">
                <a:off x="1535351" y="4341719"/>
                <a:ext cx="103007" cy="37556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645" extrusionOk="0">
                    <a:moveTo>
                      <a:pt x="925" y="1"/>
                    </a:moveTo>
                    <a:cubicBezTo>
                      <a:pt x="724" y="1"/>
                      <a:pt x="532" y="58"/>
                      <a:pt x="373" y="149"/>
                    </a:cubicBezTo>
                    <a:cubicBezTo>
                      <a:pt x="249" y="211"/>
                      <a:pt x="1" y="428"/>
                      <a:pt x="249" y="490"/>
                    </a:cubicBezTo>
                    <a:lnTo>
                      <a:pt x="652" y="614"/>
                    </a:lnTo>
                    <a:cubicBezTo>
                      <a:pt x="731" y="634"/>
                      <a:pt x="812" y="644"/>
                      <a:pt x="895" y="644"/>
                    </a:cubicBezTo>
                    <a:cubicBezTo>
                      <a:pt x="1074" y="644"/>
                      <a:pt x="1258" y="596"/>
                      <a:pt x="1428" y="490"/>
                    </a:cubicBezTo>
                    <a:cubicBezTo>
                      <a:pt x="1521" y="428"/>
                      <a:pt x="1769" y="242"/>
                      <a:pt x="1521" y="149"/>
                    </a:cubicBezTo>
                    <a:lnTo>
                      <a:pt x="1148" y="25"/>
                    </a:lnTo>
                    <a:cubicBezTo>
                      <a:pt x="1074" y="8"/>
                      <a:pt x="999" y="1"/>
                      <a:pt x="9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3" name="Google Shape;1283;p10"/>
              <p:cNvSpPr/>
              <p:nvPr/>
            </p:nvSpPr>
            <p:spPr>
              <a:xfrm rot="-10594719">
                <a:off x="1118834" y="4308400"/>
                <a:ext cx="117506" cy="54616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938" extrusionOk="0">
                    <a:moveTo>
                      <a:pt x="1418" y="1"/>
                    </a:moveTo>
                    <a:cubicBezTo>
                      <a:pt x="1366" y="1"/>
                      <a:pt x="1316" y="5"/>
                      <a:pt x="1273" y="11"/>
                    </a:cubicBezTo>
                    <a:lnTo>
                      <a:pt x="528" y="135"/>
                    </a:lnTo>
                    <a:cubicBezTo>
                      <a:pt x="311" y="197"/>
                      <a:pt x="1" y="445"/>
                      <a:pt x="63" y="693"/>
                    </a:cubicBezTo>
                    <a:cubicBezTo>
                      <a:pt x="130" y="872"/>
                      <a:pt x="341" y="938"/>
                      <a:pt x="535" y="938"/>
                    </a:cubicBezTo>
                    <a:cubicBezTo>
                      <a:pt x="611" y="938"/>
                      <a:pt x="684" y="928"/>
                      <a:pt x="745" y="910"/>
                    </a:cubicBezTo>
                    <a:lnTo>
                      <a:pt x="1490" y="786"/>
                    </a:lnTo>
                    <a:cubicBezTo>
                      <a:pt x="1707" y="755"/>
                      <a:pt x="2017" y="507"/>
                      <a:pt x="1955" y="259"/>
                    </a:cubicBezTo>
                    <a:cubicBezTo>
                      <a:pt x="1881" y="60"/>
                      <a:pt x="1628" y="1"/>
                      <a:pt x="14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4" name="Google Shape;1284;p10"/>
              <p:cNvSpPr/>
              <p:nvPr/>
            </p:nvSpPr>
            <p:spPr>
              <a:xfrm rot="-10594719">
                <a:off x="780859" y="4335661"/>
                <a:ext cx="95786" cy="48037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25" extrusionOk="0">
                    <a:moveTo>
                      <a:pt x="1144" y="0"/>
                    </a:moveTo>
                    <a:cubicBezTo>
                      <a:pt x="983" y="0"/>
                      <a:pt x="816" y="51"/>
                      <a:pt x="714" y="102"/>
                    </a:cubicBezTo>
                    <a:lnTo>
                      <a:pt x="466" y="226"/>
                    </a:lnTo>
                    <a:cubicBezTo>
                      <a:pt x="311" y="289"/>
                      <a:pt x="1" y="506"/>
                      <a:pt x="187" y="692"/>
                    </a:cubicBezTo>
                    <a:cubicBezTo>
                      <a:pt x="257" y="790"/>
                      <a:pt x="378" y="825"/>
                      <a:pt x="507" y="825"/>
                    </a:cubicBezTo>
                    <a:cubicBezTo>
                      <a:pt x="662" y="825"/>
                      <a:pt x="829" y="774"/>
                      <a:pt x="931" y="723"/>
                    </a:cubicBezTo>
                    <a:lnTo>
                      <a:pt x="1180" y="599"/>
                    </a:lnTo>
                    <a:cubicBezTo>
                      <a:pt x="1335" y="537"/>
                      <a:pt x="1645" y="320"/>
                      <a:pt x="1490" y="133"/>
                    </a:cubicBezTo>
                    <a:cubicBezTo>
                      <a:pt x="1406" y="35"/>
                      <a:pt x="1277" y="0"/>
                      <a:pt x="114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5" name="Google Shape;1285;p10"/>
              <p:cNvSpPr/>
              <p:nvPr/>
            </p:nvSpPr>
            <p:spPr>
              <a:xfrm rot="-10594719">
                <a:off x="896926" y="4426275"/>
                <a:ext cx="104812" cy="39303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675" extrusionOk="0">
                    <a:moveTo>
                      <a:pt x="1130" y="0"/>
                    </a:moveTo>
                    <a:cubicBezTo>
                      <a:pt x="769" y="0"/>
                      <a:pt x="422" y="122"/>
                      <a:pt x="124" y="328"/>
                    </a:cubicBezTo>
                    <a:cubicBezTo>
                      <a:pt x="62" y="390"/>
                      <a:pt x="0" y="452"/>
                      <a:pt x="0" y="545"/>
                    </a:cubicBezTo>
                    <a:cubicBezTo>
                      <a:pt x="31" y="638"/>
                      <a:pt x="155" y="669"/>
                      <a:pt x="218" y="669"/>
                    </a:cubicBezTo>
                    <a:cubicBezTo>
                      <a:pt x="254" y="673"/>
                      <a:pt x="290" y="675"/>
                      <a:pt x="326" y="675"/>
                    </a:cubicBezTo>
                    <a:cubicBezTo>
                      <a:pt x="508" y="675"/>
                      <a:pt x="686" y="625"/>
                      <a:pt x="844" y="543"/>
                    </a:cubicBezTo>
                    <a:lnTo>
                      <a:pt x="844" y="543"/>
                    </a:lnTo>
                    <a:cubicBezTo>
                      <a:pt x="857" y="544"/>
                      <a:pt x="871" y="544"/>
                      <a:pt x="884" y="544"/>
                    </a:cubicBezTo>
                    <a:cubicBezTo>
                      <a:pt x="1071" y="544"/>
                      <a:pt x="1248" y="496"/>
                      <a:pt x="1396" y="390"/>
                    </a:cubicBezTo>
                    <a:cubicBezTo>
                      <a:pt x="1520" y="359"/>
                      <a:pt x="1800" y="111"/>
                      <a:pt x="1520" y="49"/>
                    </a:cubicBezTo>
                    <a:cubicBezTo>
                      <a:pt x="1390" y="16"/>
                      <a:pt x="1259" y="0"/>
                      <a:pt x="113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6" name="Google Shape;1286;p10"/>
              <p:cNvSpPr/>
              <p:nvPr/>
            </p:nvSpPr>
            <p:spPr>
              <a:xfrm rot="-10594719">
                <a:off x="1035410" y="4484473"/>
                <a:ext cx="146329" cy="74355"/>
              </a:xfrm>
              <a:custGeom>
                <a:avLst/>
                <a:gdLst/>
                <a:ahLst/>
                <a:cxnLst/>
                <a:rect l="l" t="t" r="r" b="b"/>
                <a:pathLst>
                  <a:path w="2513" h="1277" extrusionOk="0">
                    <a:moveTo>
                      <a:pt x="1964" y="0"/>
                    </a:moveTo>
                    <a:cubicBezTo>
                      <a:pt x="1894" y="0"/>
                      <a:pt x="1826" y="10"/>
                      <a:pt x="1769" y="27"/>
                    </a:cubicBezTo>
                    <a:lnTo>
                      <a:pt x="528" y="430"/>
                    </a:lnTo>
                    <a:cubicBezTo>
                      <a:pt x="280" y="492"/>
                      <a:pt x="0" y="709"/>
                      <a:pt x="62" y="988"/>
                    </a:cubicBezTo>
                    <a:cubicBezTo>
                      <a:pt x="129" y="1188"/>
                      <a:pt x="339" y="1277"/>
                      <a:pt x="532" y="1277"/>
                    </a:cubicBezTo>
                    <a:cubicBezTo>
                      <a:pt x="609" y="1277"/>
                      <a:pt x="683" y="1263"/>
                      <a:pt x="745" y="1236"/>
                    </a:cubicBezTo>
                    <a:lnTo>
                      <a:pt x="1986" y="864"/>
                    </a:lnTo>
                    <a:cubicBezTo>
                      <a:pt x="2203" y="771"/>
                      <a:pt x="2513" y="585"/>
                      <a:pt x="2420" y="306"/>
                    </a:cubicBezTo>
                    <a:cubicBezTo>
                      <a:pt x="2374" y="77"/>
                      <a:pt x="2160" y="0"/>
                      <a:pt x="196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7" name="Google Shape;1287;p10"/>
              <p:cNvSpPr/>
              <p:nvPr/>
            </p:nvSpPr>
            <p:spPr>
              <a:xfrm rot="-10594719">
                <a:off x="1152901" y="4685992"/>
                <a:ext cx="99397" cy="36450"/>
              </a:xfrm>
              <a:custGeom>
                <a:avLst/>
                <a:gdLst/>
                <a:ahLst/>
                <a:cxnLst/>
                <a:rect l="l" t="t" r="r" b="b"/>
                <a:pathLst>
                  <a:path w="1707" h="626" extrusionOk="0">
                    <a:moveTo>
                      <a:pt x="785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25"/>
                      <a:pt x="435" y="625"/>
                    </a:cubicBezTo>
                    <a:lnTo>
                      <a:pt x="838" y="625"/>
                    </a:lnTo>
                    <a:cubicBezTo>
                      <a:pt x="1117" y="625"/>
                      <a:pt x="1365" y="532"/>
                      <a:pt x="1583" y="315"/>
                    </a:cubicBezTo>
                    <a:cubicBezTo>
                      <a:pt x="1707" y="98"/>
                      <a:pt x="1458" y="5"/>
                      <a:pt x="1272" y="5"/>
                    </a:cubicBezTo>
                    <a:lnTo>
                      <a:pt x="869" y="5"/>
                    </a:lnTo>
                    <a:cubicBezTo>
                      <a:pt x="841" y="2"/>
                      <a:pt x="812" y="0"/>
                      <a:pt x="7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8" name="Google Shape;1288;p10"/>
              <p:cNvSpPr/>
              <p:nvPr/>
            </p:nvSpPr>
            <p:spPr>
              <a:xfrm rot="-10594719">
                <a:off x="1100228" y="4854235"/>
                <a:ext cx="153608" cy="70337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1208" extrusionOk="0">
                    <a:moveTo>
                      <a:pt x="729" y="0"/>
                    </a:moveTo>
                    <a:cubicBezTo>
                      <a:pt x="520" y="0"/>
                      <a:pt x="320" y="76"/>
                      <a:pt x="156" y="240"/>
                    </a:cubicBezTo>
                    <a:cubicBezTo>
                      <a:pt x="0" y="426"/>
                      <a:pt x="62" y="736"/>
                      <a:pt x="311" y="798"/>
                    </a:cubicBezTo>
                    <a:lnTo>
                      <a:pt x="1675" y="1171"/>
                    </a:lnTo>
                    <a:cubicBezTo>
                      <a:pt x="1750" y="1195"/>
                      <a:pt x="1827" y="1207"/>
                      <a:pt x="1904" y="1207"/>
                    </a:cubicBezTo>
                    <a:cubicBezTo>
                      <a:pt x="2112" y="1207"/>
                      <a:pt x="2315" y="1121"/>
                      <a:pt x="2451" y="984"/>
                    </a:cubicBezTo>
                    <a:cubicBezTo>
                      <a:pt x="2637" y="798"/>
                      <a:pt x="2544" y="488"/>
                      <a:pt x="2296" y="426"/>
                    </a:cubicBezTo>
                    <a:lnTo>
                      <a:pt x="931" y="23"/>
                    </a:lnTo>
                    <a:cubicBezTo>
                      <a:pt x="863" y="8"/>
                      <a:pt x="796" y="0"/>
                      <a:pt x="72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9" name="Google Shape;1289;p10"/>
              <p:cNvSpPr/>
              <p:nvPr/>
            </p:nvSpPr>
            <p:spPr>
              <a:xfrm rot="-10594719">
                <a:off x="909141" y="4699932"/>
                <a:ext cx="84956" cy="50657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870" extrusionOk="0">
                    <a:moveTo>
                      <a:pt x="652" y="1"/>
                    </a:moveTo>
                    <a:cubicBezTo>
                      <a:pt x="342" y="1"/>
                      <a:pt x="93" y="187"/>
                      <a:pt x="31" y="466"/>
                    </a:cubicBezTo>
                    <a:cubicBezTo>
                      <a:pt x="0" y="745"/>
                      <a:pt x="310" y="838"/>
                      <a:pt x="559" y="838"/>
                    </a:cubicBezTo>
                    <a:lnTo>
                      <a:pt x="559" y="869"/>
                    </a:lnTo>
                    <a:lnTo>
                      <a:pt x="807" y="869"/>
                    </a:lnTo>
                    <a:cubicBezTo>
                      <a:pt x="1055" y="869"/>
                      <a:pt x="1396" y="652"/>
                      <a:pt x="1427" y="404"/>
                    </a:cubicBezTo>
                    <a:cubicBezTo>
                      <a:pt x="1458" y="125"/>
                      <a:pt x="1148" y="1"/>
                      <a:pt x="9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0" name="Google Shape;1290;p10"/>
              <p:cNvSpPr/>
              <p:nvPr/>
            </p:nvSpPr>
            <p:spPr>
              <a:xfrm rot="-10594719">
                <a:off x="661505" y="4790849"/>
                <a:ext cx="119253" cy="43961"/>
              </a:xfrm>
              <a:custGeom>
                <a:avLst/>
                <a:gdLst/>
                <a:ahLst/>
                <a:cxnLst/>
                <a:rect l="l" t="t" r="r" b="b"/>
                <a:pathLst>
                  <a:path w="2048" h="755" extrusionOk="0">
                    <a:moveTo>
                      <a:pt x="775" y="1"/>
                    </a:moveTo>
                    <a:cubicBezTo>
                      <a:pt x="503" y="1"/>
                      <a:pt x="264" y="121"/>
                      <a:pt x="125" y="316"/>
                    </a:cubicBezTo>
                    <a:cubicBezTo>
                      <a:pt x="1" y="564"/>
                      <a:pt x="218" y="750"/>
                      <a:pt x="435" y="750"/>
                    </a:cubicBezTo>
                    <a:lnTo>
                      <a:pt x="1210" y="750"/>
                    </a:lnTo>
                    <a:cubicBezTo>
                      <a:pt x="1238" y="753"/>
                      <a:pt x="1267" y="755"/>
                      <a:pt x="1295" y="755"/>
                    </a:cubicBezTo>
                    <a:cubicBezTo>
                      <a:pt x="1545" y="755"/>
                      <a:pt x="1784" y="632"/>
                      <a:pt x="1924" y="409"/>
                    </a:cubicBezTo>
                    <a:cubicBezTo>
                      <a:pt x="2048" y="192"/>
                      <a:pt x="1831" y="6"/>
                      <a:pt x="1614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1" name="Google Shape;1291;p10"/>
              <p:cNvSpPr/>
              <p:nvPr/>
            </p:nvSpPr>
            <p:spPr>
              <a:xfrm rot="-10594719">
                <a:off x="716042" y="4640466"/>
                <a:ext cx="115642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59" extrusionOk="0">
                    <a:moveTo>
                      <a:pt x="1210" y="0"/>
                    </a:moveTo>
                    <a:cubicBezTo>
                      <a:pt x="838" y="0"/>
                      <a:pt x="0" y="559"/>
                      <a:pt x="776" y="559"/>
                    </a:cubicBezTo>
                    <a:cubicBezTo>
                      <a:pt x="1148" y="559"/>
                      <a:pt x="1985" y="0"/>
                      <a:pt x="121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2" name="Google Shape;1292;p10"/>
              <p:cNvSpPr/>
              <p:nvPr/>
            </p:nvSpPr>
            <p:spPr>
              <a:xfrm rot="-10594719">
                <a:off x="596313" y="4488004"/>
                <a:ext cx="97591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76" h="777" extrusionOk="0">
                    <a:moveTo>
                      <a:pt x="652" y="1"/>
                    </a:moveTo>
                    <a:cubicBezTo>
                      <a:pt x="404" y="1"/>
                      <a:pt x="63" y="187"/>
                      <a:pt x="32" y="435"/>
                    </a:cubicBezTo>
                    <a:cubicBezTo>
                      <a:pt x="1" y="683"/>
                      <a:pt x="342" y="776"/>
                      <a:pt x="528" y="776"/>
                    </a:cubicBezTo>
                    <a:lnTo>
                      <a:pt x="1024" y="776"/>
                    </a:lnTo>
                    <a:cubicBezTo>
                      <a:pt x="1272" y="776"/>
                      <a:pt x="1614" y="590"/>
                      <a:pt x="1645" y="342"/>
                    </a:cubicBezTo>
                    <a:cubicBezTo>
                      <a:pt x="1676" y="63"/>
                      <a:pt x="1365" y="1"/>
                      <a:pt x="1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3" name="Google Shape;1293;p10"/>
              <p:cNvSpPr/>
              <p:nvPr/>
            </p:nvSpPr>
            <p:spPr>
              <a:xfrm rot="-10594719">
                <a:off x="411673" y="4405110"/>
                <a:ext cx="113837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59" extrusionOk="0">
                    <a:moveTo>
                      <a:pt x="1210" y="1"/>
                    </a:moveTo>
                    <a:cubicBezTo>
                      <a:pt x="807" y="1"/>
                      <a:pt x="0" y="559"/>
                      <a:pt x="745" y="559"/>
                    </a:cubicBezTo>
                    <a:cubicBezTo>
                      <a:pt x="1148" y="559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4" name="Google Shape;1294;p10"/>
              <p:cNvSpPr/>
              <p:nvPr/>
            </p:nvSpPr>
            <p:spPr>
              <a:xfrm rot="-10594719">
                <a:off x="260348" y="4417234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869" y="0"/>
                    </a:moveTo>
                    <a:cubicBezTo>
                      <a:pt x="248" y="0"/>
                      <a:pt x="0" y="776"/>
                      <a:pt x="776" y="776"/>
                    </a:cubicBezTo>
                    <a:cubicBezTo>
                      <a:pt x="1396" y="776"/>
                      <a:pt x="1644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5" name="Google Shape;1295;p10"/>
              <p:cNvSpPr/>
              <p:nvPr/>
            </p:nvSpPr>
            <p:spPr>
              <a:xfrm rot="-10594719">
                <a:off x="298549" y="4538806"/>
                <a:ext cx="92176" cy="38255"/>
              </a:xfrm>
              <a:custGeom>
                <a:avLst/>
                <a:gdLst/>
                <a:ahLst/>
                <a:cxnLst/>
                <a:rect l="l" t="t" r="r" b="b"/>
                <a:pathLst>
                  <a:path w="1583" h="657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56"/>
                      <a:pt x="466" y="656"/>
                    </a:cubicBezTo>
                    <a:lnTo>
                      <a:pt x="714" y="656"/>
                    </a:lnTo>
                    <a:cubicBezTo>
                      <a:pt x="993" y="656"/>
                      <a:pt x="1242" y="532"/>
                      <a:pt x="1459" y="346"/>
                    </a:cubicBezTo>
                    <a:cubicBezTo>
                      <a:pt x="1583" y="98"/>
                      <a:pt x="1335" y="5"/>
                      <a:pt x="1149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6" name="Google Shape;1296;p10"/>
              <p:cNvSpPr/>
              <p:nvPr/>
            </p:nvSpPr>
            <p:spPr>
              <a:xfrm rot="-10594719">
                <a:off x="400126" y="4620999"/>
                <a:ext cx="95786" cy="46989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07" extrusionOk="0">
                    <a:moveTo>
                      <a:pt x="869" y="0"/>
                    </a:moveTo>
                    <a:cubicBezTo>
                      <a:pt x="249" y="0"/>
                      <a:pt x="1" y="807"/>
                      <a:pt x="776" y="807"/>
                    </a:cubicBezTo>
                    <a:cubicBezTo>
                      <a:pt x="1397" y="807"/>
                      <a:pt x="1645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7" name="Google Shape;1297;p10"/>
              <p:cNvSpPr/>
              <p:nvPr/>
            </p:nvSpPr>
            <p:spPr>
              <a:xfrm rot="-10594719">
                <a:off x="569542" y="4609361"/>
                <a:ext cx="93981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559" extrusionOk="0">
                    <a:moveTo>
                      <a:pt x="900" y="0"/>
                    </a:moveTo>
                    <a:cubicBezTo>
                      <a:pt x="652" y="0"/>
                      <a:pt x="373" y="94"/>
                      <a:pt x="187" y="280"/>
                    </a:cubicBezTo>
                    <a:cubicBezTo>
                      <a:pt x="1" y="497"/>
                      <a:pt x="311" y="559"/>
                      <a:pt x="466" y="559"/>
                    </a:cubicBezTo>
                    <a:lnTo>
                      <a:pt x="714" y="559"/>
                    </a:lnTo>
                    <a:cubicBezTo>
                      <a:pt x="994" y="559"/>
                      <a:pt x="1242" y="466"/>
                      <a:pt x="1459" y="280"/>
                    </a:cubicBezTo>
                    <a:cubicBezTo>
                      <a:pt x="1614" y="63"/>
                      <a:pt x="1304" y="0"/>
                      <a:pt x="114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8" name="Google Shape;1298;p10"/>
              <p:cNvSpPr/>
              <p:nvPr/>
            </p:nvSpPr>
            <p:spPr>
              <a:xfrm rot="-10594719">
                <a:off x="262558" y="4750610"/>
                <a:ext cx="176259" cy="32781"/>
              </a:xfrm>
              <a:custGeom>
                <a:avLst/>
                <a:gdLst/>
                <a:ahLst/>
                <a:cxnLst/>
                <a:rect l="l" t="t" r="r" b="b"/>
                <a:pathLst>
                  <a:path w="3027" h="563" extrusionOk="0">
                    <a:moveTo>
                      <a:pt x="2121" y="1"/>
                    </a:moveTo>
                    <a:cubicBezTo>
                      <a:pt x="1644" y="1"/>
                      <a:pt x="1156" y="49"/>
                      <a:pt x="669" y="155"/>
                    </a:cubicBezTo>
                    <a:cubicBezTo>
                      <a:pt x="545" y="186"/>
                      <a:pt x="48" y="248"/>
                      <a:pt x="17" y="434"/>
                    </a:cubicBezTo>
                    <a:cubicBezTo>
                      <a:pt x="1" y="534"/>
                      <a:pt x="109" y="562"/>
                      <a:pt x="223" y="562"/>
                    </a:cubicBezTo>
                    <a:cubicBezTo>
                      <a:pt x="321" y="562"/>
                      <a:pt x="423" y="541"/>
                      <a:pt x="451" y="527"/>
                    </a:cubicBezTo>
                    <a:lnTo>
                      <a:pt x="482" y="527"/>
                    </a:lnTo>
                    <a:cubicBezTo>
                      <a:pt x="763" y="467"/>
                      <a:pt x="1069" y="433"/>
                      <a:pt x="1376" y="433"/>
                    </a:cubicBezTo>
                    <a:cubicBezTo>
                      <a:pt x="1545" y="433"/>
                      <a:pt x="1714" y="443"/>
                      <a:pt x="1878" y="465"/>
                    </a:cubicBezTo>
                    <a:cubicBezTo>
                      <a:pt x="1921" y="470"/>
                      <a:pt x="1964" y="473"/>
                      <a:pt x="2009" y="473"/>
                    </a:cubicBezTo>
                    <a:cubicBezTo>
                      <a:pt x="2221" y="473"/>
                      <a:pt x="2448" y="413"/>
                      <a:pt x="2654" y="310"/>
                    </a:cubicBezTo>
                    <a:cubicBezTo>
                      <a:pt x="2716" y="279"/>
                      <a:pt x="3026" y="62"/>
                      <a:pt x="2778" y="31"/>
                    </a:cubicBezTo>
                    <a:cubicBezTo>
                      <a:pt x="2562" y="11"/>
                      <a:pt x="2343" y="1"/>
                      <a:pt x="212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9" name="Google Shape;1299;p10"/>
              <p:cNvSpPr/>
              <p:nvPr/>
            </p:nvSpPr>
            <p:spPr>
              <a:xfrm rot="-10594719">
                <a:off x="61020" y="4723690"/>
                <a:ext cx="93981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08" extrusionOk="0">
                    <a:moveTo>
                      <a:pt x="869" y="1"/>
                    </a:moveTo>
                    <a:cubicBezTo>
                      <a:pt x="217" y="1"/>
                      <a:pt x="0" y="807"/>
                      <a:pt x="745" y="807"/>
                    </a:cubicBezTo>
                    <a:cubicBezTo>
                      <a:pt x="1396" y="807"/>
                      <a:pt x="1613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0" name="Google Shape;1300;p10"/>
              <p:cNvSpPr/>
              <p:nvPr/>
            </p:nvSpPr>
            <p:spPr>
              <a:xfrm rot="-10594719">
                <a:off x="-30399" y="4853917"/>
                <a:ext cx="124260" cy="31792"/>
              </a:xfrm>
              <a:custGeom>
                <a:avLst/>
                <a:gdLst/>
                <a:ahLst/>
                <a:cxnLst/>
                <a:rect l="l" t="t" r="r" b="b"/>
                <a:pathLst>
                  <a:path w="2134" h="546" extrusionOk="0">
                    <a:moveTo>
                      <a:pt x="1850" y="1"/>
                    </a:moveTo>
                    <a:cubicBezTo>
                      <a:pt x="1808" y="1"/>
                      <a:pt x="1769" y="3"/>
                      <a:pt x="1746" y="3"/>
                    </a:cubicBezTo>
                    <a:lnTo>
                      <a:pt x="877" y="127"/>
                    </a:lnTo>
                    <a:cubicBezTo>
                      <a:pt x="598" y="127"/>
                      <a:pt x="350" y="220"/>
                      <a:pt x="133" y="375"/>
                    </a:cubicBezTo>
                    <a:cubicBezTo>
                      <a:pt x="1" y="507"/>
                      <a:pt x="134" y="545"/>
                      <a:pt x="256" y="545"/>
                    </a:cubicBezTo>
                    <a:cubicBezTo>
                      <a:pt x="306" y="545"/>
                      <a:pt x="354" y="539"/>
                      <a:pt x="381" y="530"/>
                    </a:cubicBezTo>
                    <a:lnTo>
                      <a:pt x="1250" y="406"/>
                    </a:lnTo>
                    <a:cubicBezTo>
                      <a:pt x="1529" y="406"/>
                      <a:pt x="1777" y="313"/>
                      <a:pt x="1994" y="158"/>
                    </a:cubicBezTo>
                    <a:cubicBezTo>
                      <a:pt x="2134" y="18"/>
                      <a:pt x="1977" y="1"/>
                      <a:pt x="185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1" name="Google Shape;1301;p10"/>
              <p:cNvSpPr/>
              <p:nvPr/>
            </p:nvSpPr>
            <p:spPr>
              <a:xfrm rot="-10594719">
                <a:off x="111684" y="4611706"/>
                <a:ext cx="130083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234" h="533" extrusionOk="0">
                    <a:moveTo>
                      <a:pt x="900" y="0"/>
                    </a:moveTo>
                    <a:cubicBezTo>
                      <a:pt x="621" y="0"/>
                      <a:pt x="373" y="93"/>
                      <a:pt x="155" y="279"/>
                    </a:cubicBezTo>
                    <a:cubicBezTo>
                      <a:pt x="0" y="496"/>
                      <a:pt x="311" y="528"/>
                      <a:pt x="435" y="528"/>
                    </a:cubicBezTo>
                    <a:lnTo>
                      <a:pt x="1303" y="528"/>
                    </a:lnTo>
                    <a:cubicBezTo>
                      <a:pt x="1332" y="531"/>
                      <a:pt x="1361" y="532"/>
                      <a:pt x="1390" y="532"/>
                    </a:cubicBezTo>
                    <a:cubicBezTo>
                      <a:pt x="1639" y="532"/>
                      <a:pt x="1881" y="415"/>
                      <a:pt x="2048" y="248"/>
                    </a:cubicBezTo>
                    <a:cubicBezTo>
                      <a:pt x="2234" y="62"/>
                      <a:pt x="1924" y="0"/>
                      <a:pt x="17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2" name="Google Shape;1302;p10"/>
              <p:cNvSpPr/>
              <p:nvPr/>
            </p:nvSpPr>
            <p:spPr>
              <a:xfrm rot="-10594719">
                <a:off x="86956" y="4479838"/>
                <a:ext cx="115701" cy="30743"/>
              </a:xfrm>
              <a:custGeom>
                <a:avLst/>
                <a:gdLst/>
                <a:ahLst/>
                <a:cxnLst/>
                <a:rect l="l" t="t" r="r" b="b"/>
                <a:pathLst>
                  <a:path w="1987" h="528" extrusionOk="0">
                    <a:moveTo>
                      <a:pt x="1211" y="1"/>
                    </a:moveTo>
                    <a:cubicBezTo>
                      <a:pt x="869" y="1"/>
                      <a:pt x="1" y="528"/>
                      <a:pt x="745" y="528"/>
                    </a:cubicBezTo>
                    <a:cubicBezTo>
                      <a:pt x="1118" y="528"/>
                      <a:pt x="1986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3" name="Google Shape;1303;p10"/>
              <p:cNvSpPr/>
              <p:nvPr/>
            </p:nvSpPr>
            <p:spPr>
              <a:xfrm rot="-10594719">
                <a:off x="62376" y="4370819"/>
                <a:ext cx="90371" cy="41923"/>
              </a:xfrm>
              <a:custGeom>
                <a:avLst/>
                <a:gdLst/>
                <a:ahLst/>
                <a:cxnLst/>
                <a:rect l="l" t="t" r="r" b="b"/>
                <a:pathLst>
                  <a:path w="1552" h="720" extrusionOk="0">
                    <a:moveTo>
                      <a:pt x="776" y="1"/>
                    </a:moveTo>
                    <a:cubicBezTo>
                      <a:pt x="509" y="1"/>
                      <a:pt x="292" y="121"/>
                      <a:pt x="125" y="316"/>
                    </a:cubicBezTo>
                    <a:cubicBezTo>
                      <a:pt x="0" y="564"/>
                      <a:pt x="218" y="719"/>
                      <a:pt x="435" y="719"/>
                    </a:cubicBezTo>
                    <a:lnTo>
                      <a:pt x="683" y="719"/>
                    </a:lnTo>
                    <a:cubicBezTo>
                      <a:pt x="962" y="719"/>
                      <a:pt x="1241" y="626"/>
                      <a:pt x="1427" y="378"/>
                    </a:cubicBezTo>
                    <a:cubicBezTo>
                      <a:pt x="1551" y="161"/>
                      <a:pt x="1303" y="6"/>
                      <a:pt x="1117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4" name="Google Shape;1304;p10"/>
              <p:cNvSpPr/>
              <p:nvPr/>
            </p:nvSpPr>
            <p:spPr>
              <a:xfrm rot="-10594719">
                <a:off x="-212795" y="4459478"/>
                <a:ext cx="93981" cy="50599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69" extrusionOk="0">
                    <a:moveTo>
                      <a:pt x="869" y="0"/>
                    </a:moveTo>
                    <a:cubicBezTo>
                      <a:pt x="217" y="0"/>
                      <a:pt x="0" y="869"/>
                      <a:pt x="776" y="869"/>
                    </a:cubicBezTo>
                    <a:cubicBezTo>
                      <a:pt x="1427" y="869"/>
                      <a:pt x="1613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5" name="Google Shape;1305;p10"/>
              <p:cNvSpPr/>
              <p:nvPr/>
            </p:nvSpPr>
            <p:spPr>
              <a:xfrm rot="-10594719">
                <a:off x="-145853" y="4541382"/>
                <a:ext cx="112032" cy="6958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195" extrusionOk="0">
                    <a:moveTo>
                      <a:pt x="1447" y="1"/>
                    </a:moveTo>
                    <a:cubicBezTo>
                      <a:pt x="1214" y="1"/>
                      <a:pt x="989" y="70"/>
                      <a:pt x="807" y="225"/>
                    </a:cubicBezTo>
                    <a:lnTo>
                      <a:pt x="186" y="722"/>
                    </a:lnTo>
                    <a:cubicBezTo>
                      <a:pt x="0" y="877"/>
                      <a:pt x="93" y="1125"/>
                      <a:pt x="311" y="1187"/>
                    </a:cubicBezTo>
                    <a:cubicBezTo>
                      <a:pt x="356" y="1192"/>
                      <a:pt x="402" y="1195"/>
                      <a:pt x="448" y="1195"/>
                    </a:cubicBezTo>
                    <a:cubicBezTo>
                      <a:pt x="688" y="1195"/>
                      <a:pt x="935" y="1126"/>
                      <a:pt x="1117" y="970"/>
                    </a:cubicBezTo>
                    <a:lnTo>
                      <a:pt x="1086" y="970"/>
                    </a:lnTo>
                    <a:lnTo>
                      <a:pt x="1706" y="474"/>
                    </a:lnTo>
                    <a:cubicBezTo>
                      <a:pt x="1924" y="319"/>
                      <a:pt x="1799" y="70"/>
                      <a:pt x="1582" y="8"/>
                    </a:cubicBezTo>
                    <a:cubicBezTo>
                      <a:pt x="1537" y="3"/>
                      <a:pt x="1492" y="1"/>
                      <a:pt x="14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6" name="Google Shape;1306;p10"/>
              <p:cNvSpPr/>
              <p:nvPr/>
            </p:nvSpPr>
            <p:spPr>
              <a:xfrm rot="-10594719">
                <a:off x="-117570" y="4693484"/>
                <a:ext cx="106617" cy="28938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497" extrusionOk="0">
                    <a:moveTo>
                      <a:pt x="1272" y="0"/>
                    </a:moveTo>
                    <a:cubicBezTo>
                      <a:pt x="1024" y="0"/>
                      <a:pt x="0" y="496"/>
                      <a:pt x="527" y="496"/>
                    </a:cubicBezTo>
                    <a:cubicBezTo>
                      <a:pt x="807" y="496"/>
                      <a:pt x="1830" y="0"/>
                      <a:pt x="12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7" name="Google Shape;1307;p10"/>
              <p:cNvSpPr/>
              <p:nvPr/>
            </p:nvSpPr>
            <p:spPr>
              <a:xfrm rot="-10594719">
                <a:off x="-219900" y="4883379"/>
                <a:ext cx="128336" cy="46406"/>
              </a:xfrm>
              <a:custGeom>
                <a:avLst/>
                <a:gdLst/>
                <a:ahLst/>
                <a:cxnLst/>
                <a:rect l="l" t="t" r="r" b="b"/>
                <a:pathLst>
                  <a:path w="2204" h="797" extrusionOk="0">
                    <a:moveTo>
                      <a:pt x="1893" y="0"/>
                    </a:moveTo>
                    <a:cubicBezTo>
                      <a:pt x="1750" y="0"/>
                      <a:pt x="1587" y="34"/>
                      <a:pt x="1521" y="51"/>
                    </a:cubicBezTo>
                    <a:lnTo>
                      <a:pt x="528" y="299"/>
                    </a:lnTo>
                    <a:cubicBezTo>
                      <a:pt x="404" y="361"/>
                      <a:pt x="1" y="485"/>
                      <a:pt x="32" y="671"/>
                    </a:cubicBezTo>
                    <a:cubicBezTo>
                      <a:pt x="46" y="768"/>
                      <a:pt x="151" y="797"/>
                      <a:pt x="272" y="797"/>
                    </a:cubicBezTo>
                    <a:cubicBezTo>
                      <a:pt x="423" y="797"/>
                      <a:pt x="600" y="751"/>
                      <a:pt x="652" y="733"/>
                    </a:cubicBezTo>
                    <a:lnTo>
                      <a:pt x="1645" y="485"/>
                    </a:lnTo>
                    <a:cubicBezTo>
                      <a:pt x="1769" y="454"/>
                      <a:pt x="2203" y="330"/>
                      <a:pt x="2141" y="113"/>
                    </a:cubicBezTo>
                    <a:cubicBezTo>
                      <a:pt x="2127" y="26"/>
                      <a:pt x="2018" y="0"/>
                      <a:pt x="18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8" name="Google Shape;1308;p10"/>
              <p:cNvSpPr/>
              <p:nvPr/>
            </p:nvSpPr>
            <p:spPr>
              <a:xfrm rot="-10594719">
                <a:off x="-435485" y="4915741"/>
                <a:ext cx="135557" cy="51705"/>
              </a:xfrm>
              <a:custGeom>
                <a:avLst/>
                <a:gdLst/>
                <a:ahLst/>
                <a:cxnLst/>
                <a:rect l="l" t="t" r="r" b="b"/>
                <a:pathLst>
                  <a:path w="2328" h="888" extrusionOk="0">
                    <a:moveTo>
                      <a:pt x="743" y="1"/>
                    </a:moveTo>
                    <a:cubicBezTo>
                      <a:pt x="508" y="1"/>
                      <a:pt x="283" y="140"/>
                      <a:pt x="125" y="325"/>
                    </a:cubicBezTo>
                    <a:cubicBezTo>
                      <a:pt x="1" y="573"/>
                      <a:pt x="249" y="728"/>
                      <a:pt x="466" y="759"/>
                    </a:cubicBezTo>
                    <a:lnTo>
                      <a:pt x="1459" y="883"/>
                    </a:lnTo>
                    <a:cubicBezTo>
                      <a:pt x="1487" y="886"/>
                      <a:pt x="1516" y="888"/>
                      <a:pt x="1544" y="888"/>
                    </a:cubicBezTo>
                    <a:cubicBezTo>
                      <a:pt x="1794" y="888"/>
                      <a:pt x="2036" y="768"/>
                      <a:pt x="2203" y="573"/>
                    </a:cubicBezTo>
                    <a:cubicBezTo>
                      <a:pt x="2327" y="325"/>
                      <a:pt x="2079" y="170"/>
                      <a:pt x="1862" y="138"/>
                    </a:cubicBezTo>
                    <a:lnTo>
                      <a:pt x="870" y="14"/>
                    </a:lnTo>
                    <a:cubicBezTo>
                      <a:pt x="827" y="5"/>
                      <a:pt x="785" y="1"/>
                      <a:pt x="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9" name="Google Shape;1309;p10"/>
              <p:cNvSpPr/>
              <p:nvPr/>
            </p:nvSpPr>
            <p:spPr>
              <a:xfrm rot="-10594719">
                <a:off x="-367530" y="4751000"/>
                <a:ext cx="106617" cy="44776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769" extrusionOk="0">
                    <a:moveTo>
                      <a:pt x="894" y="1"/>
                    </a:moveTo>
                    <a:cubicBezTo>
                      <a:pt x="693" y="1"/>
                      <a:pt x="501" y="59"/>
                      <a:pt x="342" y="149"/>
                    </a:cubicBezTo>
                    <a:cubicBezTo>
                      <a:pt x="187" y="242"/>
                      <a:pt x="1" y="398"/>
                      <a:pt x="218" y="491"/>
                    </a:cubicBezTo>
                    <a:lnTo>
                      <a:pt x="714" y="739"/>
                    </a:lnTo>
                    <a:cubicBezTo>
                      <a:pt x="793" y="758"/>
                      <a:pt x="874" y="769"/>
                      <a:pt x="957" y="769"/>
                    </a:cubicBezTo>
                    <a:cubicBezTo>
                      <a:pt x="1136" y="769"/>
                      <a:pt x="1320" y="721"/>
                      <a:pt x="1490" y="615"/>
                    </a:cubicBezTo>
                    <a:cubicBezTo>
                      <a:pt x="1614" y="553"/>
                      <a:pt x="1831" y="398"/>
                      <a:pt x="1614" y="273"/>
                    </a:cubicBezTo>
                    <a:lnTo>
                      <a:pt x="1117" y="25"/>
                    </a:lnTo>
                    <a:cubicBezTo>
                      <a:pt x="1043" y="9"/>
                      <a:pt x="968" y="1"/>
                      <a:pt x="89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0" name="Google Shape;1310;p10"/>
              <p:cNvSpPr/>
              <p:nvPr/>
            </p:nvSpPr>
            <p:spPr>
              <a:xfrm rot="-10594719">
                <a:off x="-335072" y="4573098"/>
                <a:ext cx="84956" cy="40060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688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3"/>
                      <a:pt x="280" y="688"/>
                      <a:pt x="466" y="688"/>
                    </a:cubicBezTo>
                    <a:lnTo>
                      <a:pt x="590" y="688"/>
                    </a:lnTo>
                    <a:cubicBezTo>
                      <a:pt x="869" y="688"/>
                      <a:pt x="1117" y="595"/>
                      <a:pt x="1303" y="377"/>
                    </a:cubicBezTo>
                    <a:cubicBezTo>
                      <a:pt x="1459" y="129"/>
                      <a:pt x="1210" y="5"/>
                      <a:pt x="993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1" name="Google Shape;1311;p10"/>
              <p:cNvSpPr/>
              <p:nvPr/>
            </p:nvSpPr>
            <p:spPr>
              <a:xfrm rot="-10594719">
                <a:off x="-414983" y="4513806"/>
                <a:ext cx="77735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335" h="808" extrusionOk="0">
                    <a:moveTo>
                      <a:pt x="652" y="1"/>
                    </a:moveTo>
                    <a:cubicBezTo>
                      <a:pt x="435" y="1"/>
                      <a:pt x="63" y="187"/>
                      <a:pt x="32" y="466"/>
                    </a:cubicBezTo>
                    <a:cubicBezTo>
                      <a:pt x="1" y="714"/>
                      <a:pt x="342" y="807"/>
                      <a:pt x="559" y="807"/>
                    </a:cubicBezTo>
                    <a:lnTo>
                      <a:pt x="683" y="807"/>
                    </a:lnTo>
                    <a:cubicBezTo>
                      <a:pt x="900" y="807"/>
                      <a:pt x="1272" y="621"/>
                      <a:pt x="1303" y="342"/>
                    </a:cubicBezTo>
                    <a:cubicBezTo>
                      <a:pt x="1334" y="94"/>
                      <a:pt x="993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2" name="Google Shape;1312;p10"/>
              <p:cNvSpPr/>
              <p:nvPr/>
            </p:nvSpPr>
            <p:spPr>
              <a:xfrm rot="-10594719">
                <a:off x="-638248" y="4580252"/>
                <a:ext cx="83500" cy="47862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822" extrusionOk="0">
                    <a:moveTo>
                      <a:pt x="1017" y="0"/>
                    </a:moveTo>
                    <a:cubicBezTo>
                      <a:pt x="951" y="0"/>
                      <a:pt x="895" y="6"/>
                      <a:pt x="869" y="15"/>
                    </a:cubicBezTo>
                    <a:cubicBezTo>
                      <a:pt x="621" y="15"/>
                      <a:pt x="373" y="139"/>
                      <a:pt x="218" y="356"/>
                    </a:cubicBezTo>
                    <a:lnTo>
                      <a:pt x="94" y="604"/>
                    </a:lnTo>
                    <a:cubicBezTo>
                      <a:pt x="1" y="821"/>
                      <a:pt x="497" y="821"/>
                      <a:pt x="590" y="821"/>
                    </a:cubicBezTo>
                    <a:cubicBezTo>
                      <a:pt x="838" y="790"/>
                      <a:pt x="1087" y="666"/>
                      <a:pt x="1242" y="449"/>
                    </a:cubicBezTo>
                    <a:lnTo>
                      <a:pt x="1366" y="201"/>
                    </a:lnTo>
                    <a:cubicBezTo>
                      <a:pt x="1433" y="43"/>
                      <a:pt x="1190" y="0"/>
                      <a:pt x="10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3" name="Google Shape;1313;p10"/>
              <p:cNvSpPr/>
              <p:nvPr/>
            </p:nvSpPr>
            <p:spPr>
              <a:xfrm rot="-10594719">
                <a:off x="-500255" y="4633121"/>
                <a:ext cx="108422" cy="58750"/>
              </a:xfrm>
              <a:custGeom>
                <a:avLst/>
                <a:gdLst/>
                <a:ahLst/>
                <a:cxnLst/>
                <a:rect l="l" t="t" r="r" b="b"/>
                <a:pathLst>
                  <a:path w="1862" h="1009" extrusionOk="0">
                    <a:moveTo>
                      <a:pt x="1326" y="0"/>
                    </a:moveTo>
                    <a:cubicBezTo>
                      <a:pt x="1187" y="0"/>
                      <a:pt x="1039" y="39"/>
                      <a:pt x="931" y="85"/>
                    </a:cubicBezTo>
                    <a:lnTo>
                      <a:pt x="434" y="333"/>
                    </a:lnTo>
                    <a:cubicBezTo>
                      <a:pt x="248" y="427"/>
                      <a:pt x="0" y="644"/>
                      <a:pt x="155" y="861"/>
                    </a:cubicBezTo>
                    <a:cubicBezTo>
                      <a:pt x="248" y="969"/>
                      <a:pt x="388" y="1008"/>
                      <a:pt x="531" y="1008"/>
                    </a:cubicBezTo>
                    <a:cubicBezTo>
                      <a:pt x="675" y="1008"/>
                      <a:pt x="822" y="969"/>
                      <a:pt x="931" y="923"/>
                    </a:cubicBezTo>
                    <a:lnTo>
                      <a:pt x="1427" y="675"/>
                    </a:lnTo>
                    <a:cubicBezTo>
                      <a:pt x="1582" y="582"/>
                      <a:pt x="1861" y="364"/>
                      <a:pt x="1675" y="147"/>
                    </a:cubicBezTo>
                    <a:cubicBezTo>
                      <a:pt x="1598" y="39"/>
                      <a:pt x="1466" y="0"/>
                      <a:pt x="13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4" name="Google Shape;1314;p10"/>
              <p:cNvSpPr/>
              <p:nvPr/>
            </p:nvSpPr>
            <p:spPr>
              <a:xfrm rot="-10594719">
                <a:off x="-591684" y="4775174"/>
                <a:ext cx="79541" cy="47687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19" extrusionOk="0">
                    <a:moveTo>
                      <a:pt x="909" y="1"/>
                    </a:moveTo>
                    <a:cubicBezTo>
                      <a:pt x="683" y="1"/>
                      <a:pt x="458" y="90"/>
                      <a:pt x="311" y="237"/>
                    </a:cubicBezTo>
                    <a:lnTo>
                      <a:pt x="186" y="361"/>
                    </a:lnTo>
                    <a:cubicBezTo>
                      <a:pt x="0" y="485"/>
                      <a:pt x="62" y="764"/>
                      <a:pt x="311" y="795"/>
                    </a:cubicBezTo>
                    <a:cubicBezTo>
                      <a:pt x="371" y="810"/>
                      <a:pt x="435" y="818"/>
                      <a:pt x="500" y="818"/>
                    </a:cubicBezTo>
                    <a:cubicBezTo>
                      <a:pt x="704" y="818"/>
                      <a:pt x="922" y="743"/>
                      <a:pt x="1086" y="578"/>
                    </a:cubicBezTo>
                    <a:lnTo>
                      <a:pt x="1210" y="454"/>
                    </a:lnTo>
                    <a:cubicBezTo>
                      <a:pt x="1365" y="330"/>
                      <a:pt x="1303" y="51"/>
                      <a:pt x="1086" y="20"/>
                    </a:cubicBezTo>
                    <a:cubicBezTo>
                      <a:pt x="1028" y="7"/>
                      <a:pt x="968" y="1"/>
                      <a:pt x="9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5" name="Google Shape;1315;p10"/>
              <p:cNvSpPr/>
              <p:nvPr/>
            </p:nvSpPr>
            <p:spPr>
              <a:xfrm rot="-10594719">
                <a:off x="-638440" y="4931436"/>
                <a:ext cx="149997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576" h="533" extrusionOk="0">
                    <a:moveTo>
                      <a:pt x="815" y="1"/>
                    </a:moveTo>
                    <a:cubicBezTo>
                      <a:pt x="570" y="1"/>
                      <a:pt x="351" y="118"/>
                      <a:pt x="156" y="285"/>
                    </a:cubicBezTo>
                    <a:cubicBezTo>
                      <a:pt x="1" y="502"/>
                      <a:pt x="280" y="533"/>
                      <a:pt x="435" y="533"/>
                    </a:cubicBezTo>
                    <a:lnTo>
                      <a:pt x="1676" y="533"/>
                    </a:lnTo>
                    <a:cubicBezTo>
                      <a:pt x="1955" y="533"/>
                      <a:pt x="2234" y="440"/>
                      <a:pt x="2452" y="253"/>
                    </a:cubicBezTo>
                    <a:cubicBezTo>
                      <a:pt x="2576" y="36"/>
                      <a:pt x="2296" y="5"/>
                      <a:pt x="2141" y="5"/>
                    </a:cubicBezTo>
                    <a:lnTo>
                      <a:pt x="901" y="5"/>
                    </a:lnTo>
                    <a:cubicBezTo>
                      <a:pt x="872" y="2"/>
                      <a:pt x="843" y="1"/>
                      <a:pt x="8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6" name="Google Shape;1316;p10"/>
              <p:cNvSpPr/>
              <p:nvPr/>
            </p:nvSpPr>
            <p:spPr>
              <a:xfrm rot="-10594719">
                <a:off x="-799362" y="4868291"/>
                <a:ext cx="115642" cy="30802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29" extrusionOk="0">
                    <a:moveTo>
                      <a:pt x="1241" y="1"/>
                    </a:moveTo>
                    <a:cubicBezTo>
                      <a:pt x="869" y="1"/>
                      <a:pt x="0" y="528"/>
                      <a:pt x="776" y="528"/>
                    </a:cubicBezTo>
                    <a:cubicBezTo>
                      <a:pt x="1117" y="528"/>
                      <a:pt x="1985" y="1"/>
                      <a:pt x="124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7" name="Google Shape;1317;p10"/>
              <p:cNvSpPr/>
              <p:nvPr/>
            </p:nvSpPr>
            <p:spPr>
              <a:xfrm rot="-10594719">
                <a:off x="-732763" y="4721604"/>
                <a:ext cx="113022" cy="51472"/>
              </a:xfrm>
              <a:custGeom>
                <a:avLst/>
                <a:gdLst/>
                <a:ahLst/>
                <a:cxnLst/>
                <a:rect l="l" t="t" r="r" b="b"/>
                <a:pathLst>
                  <a:path w="1941" h="884" extrusionOk="0">
                    <a:moveTo>
                      <a:pt x="1487" y="0"/>
                    </a:moveTo>
                    <a:cubicBezTo>
                      <a:pt x="1452" y="0"/>
                      <a:pt x="1420" y="3"/>
                      <a:pt x="1391" y="7"/>
                    </a:cubicBezTo>
                    <a:lnTo>
                      <a:pt x="647" y="131"/>
                    </a:lnTo>
                    <a:cubicBezTo>
                      <a:pt x="399" y="162"/>
                      <a:pt x="58" y="286"/>
                      <a:pt x="27" y="566"/>
                    </a:cubicBezTo>
                    <a:cubicBezTo>
                      <a:pt x="0" y="803"/>
                      <a:pt x="242" y="883"/>
                      <a:pt x="429" y="883"/>
                    </a:cubicBezTo>
                    <a:cubicBezTo>
                      <a:pt x="463" y="883"/>
                      <a:pt x="495" y="881"/>
                      <a:pt x="523" y="876"/>
                    </a:cubicBezTo>
                    <a:lnTo>
                      <a:pt x="1267" y="752"/>
                    </a:lnTo>
                    <a:cubicBezTo>
                      <a:pt x="1515" y="721"/>
                      <a:pt x="1857" y="597"/>
                      <a:pt x="1888" y="317"/>
                    </a:cubicBezTo>
                    <a:cubicBezTo>
                      <a:pt x="1940" y="81"/>
                      <a:pt x="1680" y="0"/>
                      <a:pt x="14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8" name="Google Shape;1318;p10"/>
              <p:cNvSpPr/>
              <p:nvPr/>
            </p:nvSpPr>
            <p:spPr>
              <a:xfrm rot="-10594719">
                <a:off x="-778463" y="4637919"/>
                <a:ext cx="113837" cy="34354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90" extrusionOk="0">
                    <a:moveTo>
                      <a:pt x="1179" y="0"/>
                    </a:moveTo>
                    <a:cubicBezTo>
                      <a:pt x="807" y="0"/>
                      <a:pt x="0" y="590"/>
                      <a:pt x="745" y="590"/>
                    </a:cubicBezTo>
                    <a:cubicBezTo>
                      <a:pt x="1117" y="590"/>
                      <a:pt x="1954" y="0"/>
                      <a:pt x="1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319" name="Google Shape;1319;p10"/>
          <p:cNvGrpSpPr/>
          <p:nvPr/>
        </p:nvGrpSpPr>
        <p:grpSpPr>
          <a:xfrm rot="1156600">
            <a:off x="-621806" y="4661645"/>
            <a:ext cx="1161495" cy="1863571"/>
            <a:chOff x="2402100" y="3854125"/>
            <a:chExt cx="435600" cy="698825"/>
          </a:xfrm>
        </p:grpSpPr>
        <p:sp>
          <p:nvSpPr>
            <p:cNvPr id="1320" name="Google Shape;1320;p10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1" name="Google Shape;1321;p10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2" name="Google Shape;1322;p10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3" name="Google Shape;1323;p10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4" name="Google Shape;1324;p10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5" name="Google Shape;1325;p10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6" name="Google Shape;1326;p10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7" name="Google Shape;1327;p10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8" name="Google Shape;1328;p10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9" name="Google Shape;1329;p10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0" name="Google Shape;1330;p10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1" name="Google Shape;1331;p10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2" name="Google Shape;1332;p10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333" name="Google Shape;1333;p10"/>
          <p:cNvGrpSpPr/>
          <p:nvPr/>
        </p:nvGrpSpPr>
        <p:grpSpPr>
          <a:xfrm rot="10091607" flipH="1">
            <a:off x="7853659" y="-800454"/>
            <a:ext cx="2804480" cy="2090419"/>
            <a:chOff x="4500175" y="3779525"/>
            <a:chExt cx="1136425" cy="847075"/>
          </a:xfrm>
        </p:grpSpPr>
        <p:sp>
          <p:nvSpPr>
            <p:cNvPr id="1334" name="Google Shape;1334;p10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5" name="Google Shape;1335;p10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6" name="Google Shape;1336;p10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7" name="Google Shape;1337;p10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8" name="Google Shape;1338;p10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9" name="Google Shape;1339;p10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0" name="Google Shape;1340;p10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1" name="Google Shape;1341;p10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2" name="Google Shape;1342;p10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3" name="Google Shape;1343;p10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4" name="Google Shape;1344;p10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345" name="Google Shape;1345;p10"/>
          <p:cNvGrpSpPr/>
          <p:nvPr/>
        </p:nvGrpSpPr>
        <p:grpSpPr>
          <a:xfrm rot="-1341702" flipH="1">
            <a:off x="11181708" y="5678532"/>
            <a:ext cx="1139153" cy="2009297"/>
            <a:chOff x="2797700" y="3217325"/>
            <a:chExt cx="682725" cy="1204225"/>
          </a:xfrm>
        </p:grpSpPr>
        <p:sp>
          <p:nvSpPr>
            <p:cNvPr id="1346" name="Google Shape;1346;p10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7" name="Google Shape;1347;p10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8" name="Google Shape;1348;p10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9" name="Google Shape;1349;p10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0" name="Google Shape;1350;p10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1" name="Google Shape;1351;p10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2" name="Google Shape;1352;p10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353" name="Google Shape;1353;p10"/>
          <p:cNvGrpSpPr/>
          <p:nvPr/>
        </p:nvGrpSpPr>
        <p:grpSpPr>
          <a:xfrm>
            <a:off x="1286751" y="6201800"/>
            <a:ext cx="813767" cy="556467"/>
            <a:chOff x="364525" y="2023775"/>
            <a:chExt cx="610325" cy="417350"/>
          </a:xfrm>
        </p:grpSpPr>
        <p:sp>
          <p:nvSpPr>
            <p:cNvPr id="1354" name="Google Shape;1354;p10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5" name="Google Shape;1355;p10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6" name="Google Shape;1356;p10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7" name="Google Shape;1357;p10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8" name="Google Shape;1358;p10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9" name="Google Shape;1359;p10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60" name="Google Shape;1360;p10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61" name="Google Shape;1361;p10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781319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1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3" name="Google Shape;1363;p11"/>
          <p:cNvSpPr txBox="1">
            <a:spLocks noGrp="1"/>
          </p:cNvSpPr>
          <p:nvPr>
            <p:ph type="title" hasCustomPrompt="1"/>
          </p:nvPr>
        </p:nvSpPr>
        <p:spPr>
          <a:xfrm>
            <a:off x="952400" y="1474833"/>
            <a:ext cx="102872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2pPr>
            <a:lvl3pPr lvl="2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3pPr>
            <a:lvl4pPr lvl="3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4pPr>
            <a:lvl5pPr lvl="4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5pPr>
            <a:lvl6pPr lvl="5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6pPr>
            <a:lvl7pPr lvl="6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7pPr>
            <a:lvl8pPr lvl="7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8pPr>
            <a:lvl9pPr lvl="8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9pPr>
          </a:lstStyle>
          <a:p>
            <a:r>
              <a:t>xx%</a:t>
            </a:r>
          </a:p>
        </p:txBody>
      </p:sp>
      <p:sp>
        <p:nvSpPr>
          <p:cNvPr id="1364" name="Google Shape;1364;p11"/>
          <p:cNvSpPr txBox="1">
            <a:spLocks noGrp="1"/>
          </p:cNvSpPr>
          <p:nvPr>
            <p:ph type="body" idx="1"/>
          </p:nvPr>
        </p:nvSpPr>
        <p:spPr>
          <a:xfrm>
            <a:off x="952400" y="3860067"/>
            <a:ext cx="102872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40256" algn="ctr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2133"/>
            </a:lvl1pPr>
            <a:lvl2pPr marL="1219170" lvl="1" indent="-364058" algn="ctr">
              <a:spcBef>
                <a:spcPts val="2133"/>
              </a:spcBef>
              <a:spcAft>
                <a:spcPts val="0"/>
              </a:spcAft>
              <a:buSzPts val="700"/>
              <a:buChar char="○"/>
              <a:defRPr sz="933"/>
            </a:lvl2pPr>
            <a:lvl3pPr marL="1828754" lvl="2" indent="-364058" algn="ctr">
              <a:spcBef>
                <a:spcPts val="2133"/>
              </a:spcBef>
              <a:spcAft>
                <a:spcPts val="0"/>
              </a:spcAft>
              <a:buSzPts val="700"/>
              <a:buChar char="■"/>
              <a:defRPr sz="933"/>
            </a:lvl3pPr>
            <a:lvl4pPr marL="2438339" lvl="3" indent="-364058" algn="ctr">
              <a:spcBef>
                <a:spcPts val="2133"/>
              </a:spcBef>
              <a:spcAft>
                <a:spcPts val="0"/>
              </a:spcAft>
              <a:buSzPts val="700"/>
              <a:buChar char="●"/>
              <a:defRPr sz="933"/>
            </a:lvl4pPr>
            <a:lvl5pPr marL="3047924" lvl="4" indent="-364058" algn="ctr">
              <a:spcBef>
                <a:spcPts val="2133"/>
              </a:spcBef>
              <a:spcAft>
                <a:spcPts val="0"/>
              </a:spcAft>
              <a:buSzPts val="700"/>
              <a:buChar char="○"/>
              <a:defRPr sz="933"/>
            </a:lvl5pPr>
            <a:lvl6pPr marL="3657509" lvl="5" indent="-364058" algn="ctr">
              <a:spcBef>
                <a:spcPts val="2133"/>
              </a:spcBef>
              <a:spcAft>
                <a:spcPts val="0"/>
              </a:spcAft>
              <a:buSzPts val="700"/>
              <a:buChar char="■"/>
              <a:defRPr sz="933"/>
            </a:lvl6pPr>
            <a:lvl7pPr marL="4267093" lvl="6" indent="-364058" algn="ctr">
              <a:spcBef>
                <a:spcPts val="2133"/>
              </a:spcBef>
              <a:spcAft>
                <a:spcPts val="0"/>
              </a:spcAft>
              <a:buSzPts val="700"/>
              <a:buChar char="●"/>
              <a:defRPr sz="933"/>
            </a:lvl7pPr>
            <a:lvl8pPr marL="4876678" lvl="7" indent="-364058" algn="ctr">
              <a:spcBef>
                <a:spcPts val="2133"/>
              </a:spcBef>
              <a:spcAft>
                <a:spcPts val="0"/>
              </a:spcAft>
              <a:buSzPts val="700"/>
              <a:buChar char="○"/>
              <a:defRPr sz="933"/>
            </a:lvl8pPr>
            <a:lvl9pPr marL="5486263" lvl="8" indent="-364058" algn="ctr">
              <a:spcBef>
                <a:spcPts val="2133"/>
              </a:spcBef>
              <a:spcAft>
                <a:spcPts val="2133"/>
              </a:spcAft>
              <a:buSzPts val="700"/>
              <a:buChar char="■"/>
              <a:defRPr sz="933"/>
            </a:lvl9pPr>
          </a:lstStyle>
          <a:p>
            <a:endParaRPr/>
          </a:p>
        </p:txBody>
      </p:sp>
      <p:sp>
        <p:nvSpPr>
          <p:cNvPr id="1365" name="Google Shape;1365;p1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366" name="Google Shape;1366;p11"/>
          <p:cNvGrpSpPr/>
          <p:nvPr/>
        </p:nvGrpSpPr>
        <p:grpSpPr>
          <a:xfrm>
            <a:off x="-1860481" y="4092841"/>
            <a:ext cx="7852513" cy="3541652"/>
            <a:chOff x="5619200" y="4458200"/>
            <a:chExt cx="1647150" cy="742900"/>
          </a:xfrm>
        </p:grpSpPr>
        <p:sp>
          <p:nvSpPr>
            <p:cNvPr id="1367" name="Google Shape;1367;p11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68" name="Google Shape;1368;p11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69" name="Google Shape;1369;p11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0" name="Google Shape;1370;p11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1" name="Google Shape;1371;p11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372" name="Google Shape;1372;p11"/>
          <p:cNvGrpSpPr/>
          <p:nvPr/>
        </p:nvGrpSpPr>
        <p:grpSpPr>
          <a:xfrm rot="10800000">
            <a:off x="-607795" y="-630915"/>
            <a:ext cx="1974816" cy="3326320"/>
            <a:chOff x="3026750" y="1552825"/>
            <a:chExt cx="1108700" cy="1867600"/>
          </a:xfrm>
        </p:grpSpPr>
        <p:sp>
          <p:nvSpPr>
            <p:cNvPr id="1373" name="Google Shape;1373;p11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4" name="Google Shape;1374;p11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5" name="Google Shape;1375;p11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6" name="Google Shape;1376;p11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7" name="Google Shape;1377;p11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8" name="Google Shape;1378;p11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9" name="Google Shape;1379;p11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0" name="Google Shape;1380;p11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1" name="Google Shape;1381;p11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2" name="Google Shape;1382;p11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3" name="Google Shape;1383;p11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4" name="Google Shape;1384;p11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5" name="Google Shape;1385;p11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6" name="Google Shape;1386;p11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7" name="Google Shape;1387;p11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8" name="Google Shape;1388;p11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9" name="Google Shape;1389;p11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0" name="Google Shape;1390;p11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1" name="Google Shape;1391;p11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392" name="Google Shape;1392;p11"/>
          <p:cNvGrpSpPr/>
          <p:nvPr/>
        </p:nvGrpSpPr>
        <p:grpSpPr>
          <a:xfrm rot="10800000" flipH="1">
            <a:off x="7554786" y="-726538"/>
            <a:ext cx="5437425" cy="3238173"/>
            <a:chOff x="4178350" y="2375050"/>
            <a:chExt cx="938350" cy="515775"/>
          </a:xfrm>
        </p:grpSpPr>
        <p:sp>
          <p:nvSpPr>
            <p:cNvPr id="1393" name="Google Shape;1393;p11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4" name="Google Shape;1394;p11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5" name="Google Shape;1395;p11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6" name="Google Shape;1396;p11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7" name="Google Shape;1397;p11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8" name="Google Shape;1398;p11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9" name="Google Shape;1399;p11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400" name="Google Shape;1400;p11"/>
          <p:cNvGrpSpPr/>
          <p:nvPr/>
        </p:nvGrpSpPr>
        <p:grpSpPr>
          <a:xfrm rot="-8303019">
            <a:off x="10065169" y="402177"/>
            <a:ext cx="3550049" cy="3771507"/>
            <a:chOff x="4159600" y="887163"/>
            <a:chExt cx="1265600" cy="1344550"/>
          </a:xfrm>
        </p:grpSpPr>
        <p:sp>
          <p:nvSpPr>
            <p:cNvPr id="1401" name="Google Shape;1401;p11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2" name="Google Shape;1402;p11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3" name="Google Shape;1403;p11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4" name="Google Shape;1404;p11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5" name="Google Shape;1405;p11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6" name="Google Shape;1406;p11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7" name="Google Shape;1407;p11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8" name="Google Shape;1408;p11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9" name="Google Shape;1409;p11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0" name="Google Shape;1410;p11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1" name="Google Shape;1411;p11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2" name="Google Shape;1412;p11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3" name="Google Shape;1413;p11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4" name="Google Shape;1414;p11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5" name="Google Shape;1415;p11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6" name="Google Shape;1416;p11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7" name="Google Shape;1417;p11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8" name="Google Shape;1418;p11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9" name="Google Shape;1419;p11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0" name="Google Shape;1420;p11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1" name="Google Shape;1421;p11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2" name="Google Shape;1422;p11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3" name="Google Shape;1423;p11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4" name="Google Shape;1424;p11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5" name="Google Shape;1425;p11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6" name="Google Shape;1426;p11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7" name="Google Shape;1427;p11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8" name="Google Shape;1428;p11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9" name="Google Shape;1429;p11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0" name="Google Shape;1430;p11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1" name="Google Shape;1431;p11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2" name="Google Shape;1432;p11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3" name="Google Shape;1433;p11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4" name="Google Shape;1434;p11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5" name="Google Shape;1435;p11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6" name="Google Shape;1436;p11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7" name="Google Shape;1437;p11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8" name="Google Shape;1438;p11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9" name="Google Shape;1439;p11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0" name="Google Shape;1440;p11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1" name="Google Shape;1441;p11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2" name="Google Shape;1442;p11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3" name="Google Shape;1443;p11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4" name="Google Shape;1444;p11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5" name="Google Shape;1445;p11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6" name="Google Shape;1446;p11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7" name="Google Shape;1447;p11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8" name="Google Shape;1448;p11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9" name="Google Shape;1449;p11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0" name="Google Shape;1450;p11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1" name="Google Shape;1451;p11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2" name="Google Shape;1452;p11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3" name="Google Shape;1453;p11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4" name="Google Shape;1454;p11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5" name="Google Shape;1455;p11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6" name="Google Shape;1456;p11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7" name="Google Shape;1457;p11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8" name="Google Shape;1458;p11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9" name="Google Shape;1459;p11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0" name="Google Shape;1460;p11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1" name="Google Shape;1461;p11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2" name="Google Shape;1462;p11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3" name="Google Shape;1463;p11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4" name="Google Shape;1464;p11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5" name="Google Shape;1465;p11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6" name="Google Shape;1466;p11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7" name="Google Shape;1467;p11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8" name="Google Shape;1468;p11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9" name="Google Shape;1469;p11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0" name="Google Shape;1470;p11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1" name="Google Shape;1471;p11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2" name="Google Shape;1472;p11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3" name="Google Shape;1473;p11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4" name="Google Shape;1474;p11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5" name="Google Shape;1475;p11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6" name="Google Shape;1476;p11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7" name="Google Shape;1477;p11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8" name="Google Shape;1478;p11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9" name="Google Shape;1479;p11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0" name="Google Shape;1480;p11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1" name="Google Shape;1481;p11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2" name="Google Shape;1482;p11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3" name="Google Shape;1483;p11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4" name="Google Shape;1484;p11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5" name="Google Shape;1485;p11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6" name="Google Shape;1486;p11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7" name="Google Shape;1487;p11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8" name="Google Shape;1488;p11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9" name="Google Shape;1489;p11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0" name="Google Shape;1490;p11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1" name="Google Shape;1491;p11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2" name="Google Shape;1492;p11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3" name="Google Shape;1493;p11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4" name="Google Shape;1494;p11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5" name="Google Shape;1495;p11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6" name="Google Shape;1496;p11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7" name="Google Shape;1497;p11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8" name="Google Shape;1498;p11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9" name="Google Shape;1499;p11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0" name="Google Shape;1500;p11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1" name="Google Shape;1501;p11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2" name="Google Shape;1502;p11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3" name="Google Shape;1503;p11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4" name="Google Shape;1504;p11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5" name="Google Shape;1505;p11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506" name="Google Shape;1506;p11"/>
          <p:cNvSpPr/>
          <p:nvPr/>
        </p:nvSpPr>
        <p:spPr>
          <a:xfrm rot="900256">
            <a:off x="5443597" y="5279660"/>
            <a:ext cx="2335523" cy="2088101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507" name="Google Shape;1507;p11"/>
          <p:cNvGrpSpPr/>
          <p:nvPr/>
        </p:nvGrpSpPr>
        <p:grpSpPr>
          <a:xfrm rot="10800000">
            <a:off x="6662597" y="-984599"/>
            <a:ext cx="1346937" cy="2125579"/>
            <a:chOff x="322650" y="2571325"/>
            <a:chExt cx="573100" cy="904450"/>
          </a:xfrm>
        </p:grpSpPr>
        <p:sp>
          <p:nvSpPr>
            <p:cNvPr id="1508" name="Google Shape;1508;p11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9" name="Google Shape;1509;p11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0" name="Google Shape;1510;p11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1" name="Google Shape;1511;p11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2" name="Google Shape;1512;p11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3" name="Google Shape;1513;p11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4" name="Google Shape;1514;p11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515" name="Google Shape;1515;p11"/>
          <p:cNvGrpSpPr/>
          <p:nvPr/>
        </p:nvGrpSpPr>
        <p:grpSpPr>
          <a:xfrm>
            <a:off x="485418" y="3530585"/>
            <a:ext cx="933933" cy="848100"/>
            <a:chOff x="3652400" y="3788700"/>
            <a:chExt cx="700450" cy="636075"/>
          </a:xfrm>
        </p:grpSpPr>
        <p:sp>
          <p:nvSpPr>
            <p:cNvPr id="1516" name="Google Shape;1516;p11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7" name="Google Shape;1517;p11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8" name="Google Shape;1518;p11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9" name="Google Shape;1519;p11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0" name="Google Shape;1520;p11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1" name="Google Shape;1521;p11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2" name="Google Shape;1522;p11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3" name="Google Shape;1523;p11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4" name="Google Shape;1524;p11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5" name="Google Shape;1525;p11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6" name="Google Shape;1526;p11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7" name="Google Shape;1527;p11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8" name="Google Shape;1528;p11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9" name="Google Shape;1529;p11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0" name="Google Shape;1530;p11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531" name="Google Shape;1531;p11"/>
          <p:cNvSpPr/>
          <p:nvPr/>
        </p:nvSpPr>
        <p:spPr>
          <a:xfrm>
            <a:off x="2158885" y="305367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532" name="Google Shape;1532;p11"/>
          <p:cNvGrpSpPr/>
          <p:nvPr/>
        </p:nvGrpSpPr>
        <p:grpSpPr>
          <a:xfrm rot="-1403899">
            <a:off x="1206861" y="5595082"/>
            <a:ext cx="1557737" cy="2499295"/>
            <a:chOff x="2402100" y="3854125"/>
            <a:chExt cx="435600" cy="698825"/>
          </a:xfrm>
        </p:grpSpPr>
        <p:sp>
          <p:nvSpPr>
            <p:cNvPr id="1533" name="Google Shape;1533;p11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4" name="Google Shape;1534;p11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5" name="Google Shape;1535;p11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6" name="Google Shape;1536;p11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7" name="Google Shape;1537;p11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8" name="Google Shape;1538;p11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9" name="Google Shape;1539;p11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0" name="Google Shape;1540;p11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1" name="Google Shape;1541;p11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2" name="Google Shape;1542;p11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3" name="Google Shape;1543;p11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4" name="Google Shape;1544;p11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5" name="Google Shape;1545;p11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546" name="Google Shape;1546;p11"/>
          <p:cNvSpPr/>
          <p:nvPr/>
        </p:nvSpPr>
        <p:spPr>
          <a:xfrm>
            <a:off x="10791833" y="4692767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547" name="Google Shape;1547;p11"/>
          <p:cNvGrpSpPr/>
          <p:nvPr/>
        </p:nvGrpSpPr>
        <p:grpSpPr>
          <a:xfrm>
            <a:off x="9046244" y="5388559"/>
            <a:ext cx="2764864" cy="2496952"/>
            <a:chOff x="1992250" y="544500"/>
            <a:chExt cx="1080250" cy="975575"/>
          </a:xfrm>
        </p:grpSpPr>
        <p:sp>
          <p:nvSpPr>
            <p:cNvPr id="1548" name="Google Shape;1548;p11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9" name="Google Shape;1549;p11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550" name="Google Shape;1550;p11"/>
          <p:cNvGrpSpPr/>
          <p:nvPr/>
        </p:nvGrpSpPr>
        <p:grpSpPr>
          <a:xfrm rot="-1971140" flipH="1">
            <a:off x="10206883" y="5215931"/>
            <a:ext cx="2471965" cy="1842568"/>
            <a:chOff x="4500175" y="3779525"/>
            <a:chExt cx="1136425" cy="847075"/>
          </a:xfrm>
        </p:grpSpPr>
        <p:sp>
          <p:nvSpPr>
            <p:cNvPr id="1551" name="Google Shape;1551;p11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2" name="Google Shape;1552;p11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3" name="Google Shape;1553;p11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4" name="Google Shape;1554;p11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5" name="Google Shape;1555;p11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6" name="Google Shape;1556;p11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7" name="Google Shape;1557;p11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8" name="Google Shape;1558;p11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9" name="Google Shape;1559;p11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0" name="Google Shape;1560;p11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1" name="Google Shape;1561;p11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562" name="Google Shape;1562;p11"/>
          <p:cNvGrpSpPr/>
          <p:nvPr/>
        </p:nvGrpSpPr>
        <p:grpSpPr>
          <a:xfrm rot="8728791">
            <a:off x="2837140" y="-530238"/>
            <a:ext cx="785977" cy="1386345"/>
            <a:chOff x="2797700" y="3217325"/>
            <a:chExt cx="682725" cy="1204225"/>
          </a:xfrm>
        </p:grpSpPr>
        <p:sp>
          <p:nvSpPr>
            <p:cNvPr id="1563" name="Google Shape;1563;p11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4" name="Google Shape;1564;p11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5" name="Google Shape;1565;p11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6" name="Google Shape;1566;p11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7" name="Google Shape;1567;p11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8" name="Google Shape;1568;p11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9" name="Google Shape;1569;p11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760977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1" name="Google Shape;1571;p1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641428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1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3" name="Google Shape;1573;p13"/>
          <p:cNvSpPr txBox="1">
            <a:spLocks noGrp="1"/>
          </p:cNvSpPr>
          <p:nvPr>
            <p:ph type="title"/>
          </p:nvPr>
        </p:nvSpPr>
        <p:spPr>
          <a:xfrm>
            <a:off x="1501400" y="1652633"/>
            <a:ext cx="398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700"/>
              <a:buNone/>
              <a:defRPr sz="2267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574" name="Google Shape;1574;p13"/>
          <p:cNvSpPr txBox="1">
            <a:spLocks noGrp="1"/>
          </p:cNvSpPr>
          <p:nvPr>
            <p:ph type="title" idx="2" hasCustomPrompt="1"/>
          </p:nvPr>
        </p:nvSpPr>
        <p:spPr>
          <a:xfrm>
            <a:off x="1752400" y="546100"/>
            <a:ext cx="34800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75" name="Google Shape;1575;p13"/>
          <p:cNvSpPr txBox="1">
            <a:spLocks noGrp="1"/>
          </p:cNvSpPr>
          <p:nvPr>
            <p:ph type="subTitle" idx="1"/>
          </p:nvPr>
        </p:nvSpPr>
        <p:spPr>
          <a:xfrm>
            <a:off x="1827800" y="2235200"/>
            <a:ext cx="33292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76" name="Google Shape;1576;p13"/>
          <p:cNvSpPr txBox="1">
            <a:spLocks noGrp="1"/>
          </p:cNvSpPr>
          <p:nvPr>
            <p:ph type="title" idx="3"/>
          </p:nvPr>
        </p:nvSpPr>
        <p:spPr>
          <a:xfrm>
            <a:off x="6683000" y="1652633"/>
            <a:ext cx="398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2267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577" name="Google Shape;1577;p13"/>
          <p:cNvSpPr txBox="1">
            <a:spLocks noGrp="1"/>
          </p:cNvSpPr>
          <p:nvPr>
            <p:ph type="title" idx="4" hasCustomPrompt="1"/>
          </p:nvPr>
        </p:nvSpPr>
        <p:spPr>
          <a:xfrm>
            <a:off x="6934000" y="546100"/>
            <a:ext cx="34800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78" name="Google Shape;1578;p13"/>
          <p:cNvSpPr txBox="1">
            <a:spLocks noGrp="1"/>
          </p:cNvSpPr>
          <p:nvPr>
            <p:ph type="subTitle" idx="5"/>
          </p:nvPr>
        </p:nvSpPr>
        <p:spPr>
          <a:xfrm>
            <a:off x="7009400" y="2235200"/>
            <a:ext cx="33292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79" name="Google Shape;1579;p13"/>
          <p:cNvSpPr txBox="1">
            <a:spLocks noGrp="1"/>
          </p:cNvSpPr>
          <p:nvPr>
            <p:ph type="title" idx="6"/>
          </p:nvPr>
        </p:nvSpPr>
        <p:spPr>
          <a:xfrm>
            <a:off x="1501400" y="4366233"/>
            <a:ext cx="398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2267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580" name="Google Shape;1580;p13"/>
          <p:cNvSpPr txBox="1">
            <a:spLocks noGrp="1"/>
          </p:cNvSpPr>
          <p:nvPr>
            <p:ph type="title" idx="7" hasCustomPrompt="1"/>
          </p:nvPr>
        </p:nvSpPr>
        <p:spPr>
          <a:xfrm>
            <a:off x="1752400" y="3259700"/>
            <a:ext cx="34800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81" name="Google Shape;1581;p13"/>
          <p:cNvSpPr txBox="1">
            <a:spLocks noGrp="1"/>
          </p:cNvSpPr>
          <p:nvPr>
            <p:ph type="subTitle" idx="8"/>
          </p:nvPr>
        </p:nvSpPr>
        <p:spPr>
          <a:xfrm>
            <a:off x="1827800" y="4948800"/>
            <a:ext cx="33292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2" name="Google Shape;1582;p13"/>
          <p:cNvSpPr txBox="1">
            <a:spLocks noGrp="1"/>
          </p:cNvSpPr>
          <p:nvPr>
            <p:ph type="title" idx="9"/>
          </p:nvPr>
        </p:nvSpPr>
        <p:spPr>
          <a:xfrm>
            <a:off x="6683000" y="4366233"/>
            <a:ext cx="398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2267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583" name="Google Shape;1583;p13"/>
          <p:cNvSpPr txBox="1">
            <a:spLocks noGrp="1"/>
          </p:cNvSpPr>
          <p:nvPr>
            <p:ph type="title" idx="13" hasCustomPrompt="1"/>
          </p:nvPr>
        </p:nvSpPr>
        <p:spPr>
          <a:xfrm>
            <a:off x="6934000" y="3259700"/>
            <a:ext cx="34800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84" name="Google Shape;1584;p13"/>
          <p:cNvSpPr txBox="1">
            <a:spLocks noGrp="1"/>
          </p:cNvSpPr>
          <p:nvPr>
            <p:ph type="subTitle" idx="14"/>
          </p:nvPr>
        </p:nvSpPr>
        <p:spPr>
          <a:xfrm>
            <a:off x="7009400" y="4948800"/>
            <a:ext cx="33292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1585" name="Google Shape;1585;p13"/>
          <p:cNvGrpSpPr/>
          <p:nvPr/>
        </p:nvGrpSpPr>
        <p:grpSpPr>
          <a:xfrm>
            <a:off x="-1719885" y="5129838"/>
            <a:ext cx="6775277" cy="3055895"/>
            <a:chOff x="5619200" y="4458200"/>
            <a:chExt cx="1647150" cy="742900"/>
          </a:xfrm>
        </p:grpSpPr>
        <p:sp>
          <p:nvSpPr>
            <p:cNvPr id="1586" name="Google Shape;1586;p13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87" name="Google Shape;1587;p13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88" name="Google Shape;1588;p13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89" name="Google Shape;1589;p13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0" name="Google Shape;1590;p13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591" name="Google Shape;1591;p13"/>
          <p:cNvGrpSpPr/>
          <p:nvPr/>
        </p:nvGrpSpPr>
        <p:grpSpPr>
          <a:xfrm rot="10800000" flipH="1">
            <a:off x="8198254" y="-1389579"/>
            <a:ext cx="5675641" cy="2940605"/>
            <a:chOff x="4178350" y="2375050"/>
            <a:chExt cx="938350" cy="515775"/>
          </a:xfrm>
        </p:grpSpPr>
        <p:sp>
          <p:nvSpPr>
            <p:cNvPr id="1592" name="Google Shape;1592;p13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3" name="Google Shape;1593;p13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4" name="Google Shape;1594;p13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5" name="Google Shape;1595;p13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6" name="Google Shape;1596;p13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7" name="Google Shape;1597;p13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8" name="Google Shape;1598;p13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599" name="Google Shape;1599;p13"/>
          <p:cNvGrpSpPr/>
          <p:nvPr/>
        </p:nvGrpSpPr>
        <p:grpSpPr>
          <a:xfrm>
            <a:off x="149134" y="1610367"/>
            <a:ext cx="933933" cy="848100"/>
            <a:chOff x="3652400" y="3788700"/>
            <a:chExt cx="700450" cy="636075"/>
          </a:xfrm>
        </p:grpSpPr>
        <p:sp>
          <p:nvSpPr>
            <p:cNvPr id="1600" name="Google Shape;1600;p13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1" name="Google Shape;1601;p13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2" name="Google Shape;1602;p13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3" name="Google Shape;1603;p13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4" name="Google Shape;1604;p13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5" name="Google Shape;1605;p13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6" name="Google Shape;1606;p13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7" name="Google Shape;1607;p13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8" name="Google Shape;1608;p13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9" name="Google Shape;1609;p13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0" name="Google Shape;1610;p13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1" name="Google Shape;1611;p13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2" name="Google Shape;1612;p13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3" name="Google Shape;1613;p13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4" name="Google Shape;1614;p13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615" name="Google Shape;1615;p13"/>
          <p:cNvGrpSpPr/>
          <p:nvPr/>
        </p:nvGrpSpPr>
        <p:grpSpPr>
          <a:xfrm rot="-2328237">
            <a:off x="10780511" y="5598183"/>
            <a:ext cx="2062364" cy="3308816"/>
            <a:chOff x="2402100" y="3854125"/>
            <a:chExt cx="435600" cy="698825"/>
          </a:xfrm>
        </p:grpSpPr>
        <p:sp>
          <p:nvSpPr>
            <p:cNvPr id="1616" name="Google Shape;1616;p13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7" name="Google Shape;1617;p13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8" name="Google Shape;1618;p13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9" name="Google Shape;1619;p13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0" name="Google Shape;1620;p13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1" name="Google Shape;1621;p13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2" name="Google Shape;1622;p13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3" name="Google Shape;1623;p13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4" name="Google Shape;1624;p13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5" name="Google Shape;1625;p13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6" name="Google Shape;1626;p13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7" name="Google Shape;1627;p13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8" name="Google Shape;1628;p13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629" name="Google Shape;1629;p13"/>
          <p:cNvSpPr/>
          <p:nvPr/>
        </p:nvSpPr>
        <p:spPr>
          <a:xfrm rot="10156090">
            <a:off x="-362812" y="-357812"/>
            <a:ext cx="1957864" cy="1750699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630" name="Google Shape;1630;p13"/>
          <p:cNvGrpSpPr/>
          <p:nvPr/>
        </p:nvGrpSpPr>
        <p:grpSpPr>
          <a:xfrm rot="-1366232">
            <a:off x="11337947" y="4374245"/>
            <a:ext cx="1352392" cy="2134305"/>
            <a:chOff x="322650" y="2571325"/>
            <a:chExt cx="573100" cy="904450"/>
          </a:xfrm>
        </p:grpSpPr>
        <p:sp>
          <p:nvSpPr>
            <p:cNvPr id="1631" name="Google Shape;1631;p13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2" name="Google Shape;1632;p13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3" name="Google Shape;1633;p13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4" name="Google Shape;1634;p13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5" name="Google Shape;1635;p13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6" name="Google Shape;1636;p13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7" name="Google Shape;1637;p13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638" name="Google Shape;1638;p13"/>
          <p:cNvGrpSpPr/>
          <p:nvPr/>
        </p:nvGrpSpPr>
        <p:grpSpPr>
          <a:xfrm>
            <a:off x="11239585" y="1301217"/>
            <a:ext cx="813767" cy="556467"/>
            <a:chOff x="364525" y="2023775"/>
            <a:chExt cx="610325" cy="417350"/>
          </a:xfrm>
        </p:grpSpPr>
        <p:sp>
          <p:nvSpPr>
            <p:cNvPr id="1639" name="Google Shape;1639;p13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0" name="Google Shape;1640;p13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1" name="Google Shape;1641;p13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2" name="Google Shape;1642;p13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3" name="Google Shape;1643;p13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4" name="Google Shape;1644;p13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5" name="Google Shape;1645;p13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6" name="Google Shape;1646;p13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45724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ly Title">
  <p:cSld name="Only Title">
    <p:spTree>
      <p:nvGrpSpPr>
        <p:cNvPr id="1" name="Shape 1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48" name="Google Shape;1648;p14"/>
          <p:cNvGrpSpPr/>
          <p:nvPr/>
        </p:nvGrpSpPr>
        <p:grpSpPr>
          <a:xfrm rot="10800000" flipH="1">
            <a:off x="-2793108" y="-1131489"/>
            <a:ext cx="8623819" cy="3541652"/>
            <a:chOff x="5619200" y="4458200"/>
            <a:chExt cx="1647150" cy="742900"/>
          </a:xfrm>
        </p:grpSpPr>
        <p:sp>
          <p:nvSpPr>
            <p:cNvPr id="1649" name="Google Shape;1649;p14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0" name="Google Shape;1650;p14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1" name="Google Shape;1651;p14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2" name="Google Shape;1652;p14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3" name="Google Shape;1653;p14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654" name="Google Shape;1654;p14"/>
          <p:cNvGrpSpPr/>
          <p:nvPr/>
        </p:nvGrpSpPr>
        <p:grpSpPr>
          <a:xfrm>
            <a:off x="227429" y="4709187"/>
            <a:ext cx="6025333" cy="3238173"/>
            <a:chOff x="4178350" y="2375050"/>
            <a:chExt cx="938350" cy="515775"/>
          </a:xfrm>
        </p:grpSpPr>
        <p:sp>
          <p:nvSpPr>
            <p:cNvPr id="1655" name="Google Shape;1655;p14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6" name="Google Shape;1656;p14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7" name="Google Shape;1657;p14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8" name="Google Shape;1658;p14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9" name="Google Shape;1659;p14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0" name="Google Shape;1660;p14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1" name="Google Shape;1661;p14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662" name="Google Shape;1662;p14"/>
          <p:cNvGrpSpPr/>
          <p:nvPr/>
        </p:nvGrpSpPr>
        <p:grpSpPr>
          <a:xfrm rot="-423650">
            <a:off x="-1584167" y="4251461"/>
            <a:ext cx="3550016" cy="3771471"/>
            <a:chOff x="4159600" y="887163"/>
            <a:chExt cx="1265600" cy="1344550"/>
          </a:xfrm>
        </p:grpSpPr>
        <p:sp>
          <p:nvSpPr>
            <p:cNvPr id="1663" name="Google Shape;1663;p14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4" name="Google Shape;1664;p14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5" name="Google Shape;1665;p14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6" name="Google Shape;1666;p14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7" name="Google Shape;1667;p14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8" name="Google Shape;1668;p14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9" name="Google Shape;1669;p14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0" name="Google Shape;1670;p14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1" name="Google Shape;1671;p14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2" name="Google Shape;1672;p14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3" name="Google Shape;1673;p14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4" name="Google Shape;1674;p14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5" name="Google Shape;1675;p14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6" name="Google Shape;1676;p14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7" name="Google Shape;1677;p14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8" name="Google Shape;1678;p14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9" name="Google Shape;1679;p14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0" name="Google Shape;1680;p14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1" name="Google Shape;1681;p14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2" name="Google Shape;1682;p14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3" name="Google Shape;1683;p14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4" name="Google Shape;1684;p14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5" name="Google Shape;1685;p14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6" name="Google Shape;1686;p14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7" name="Google Shape;1687;p14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8" name="Google Shape;1688;p14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9" name="Google Shape;1689;p14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0" name="Google Shape;1690;p14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1" name="Google Shape;1691;p14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2" name="Google Shape;1692;p14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3" name="Google Shape;1693;p14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4" name="Google Shape;1694;p14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5" name="Google Shape;1695;p14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6" name="Google Shape;1696;p14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7" name="Google Shape;1697;p14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8" name="Google Shape;1698;p14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9" name="Google Shape;1699;p14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0" name="Google Shape;1700;p14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1" name="Google Shape;1701;p14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2" name="Google Shape;1702;p14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3" name="Google Shape;1703;p14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4" name="Google Shape;1704;p14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5" name="Google Shape;1705;p14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6" name="Google Shape;1706;p14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7" name="Google Shape;1707;p14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8" name="Google Shape;1708;p14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9" name="Google Shape;1709;p14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0" name="Google Shape;1710;p14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1" name="Google Shape;1711;p14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2" name="Google Shape;1712;p14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3" name="Google Shape;1713;p14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4" name="Google Shape;1714;p14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5" name="Google Shape;1715;p14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6" name="Google Shape;1716;p14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7" name="Google Shape;1717;p14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8" name="Google Shape;1718;p14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9" name="Google Shape;1719;p14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0" name="Google Shape;1720;p14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1" name="Google Shape;1721;p14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2" name="Google Shape;1722;p14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3" name="Google Shape;1723;p14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4" name="Google Shape;1724;p14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5" name="Google Shape;1725;p14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6" name="Google Shape;1726;p14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7" name="Google Shape;1727;p14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8" name="Google Shape;1728;p14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9" name="Google Shape;1729;p14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0" name="Google Shape;1730;p14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1" name="Google Shape;1731;p14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2" name="Google Shape;1732;p14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3" name="Google Shape;1733;p14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4" name="Google Shape;1734;p14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5" name="Google Shape;1735;p14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6" name="Google Shape;1736;p14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7" name="Google Shape;1737;p14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8" name="Google Shape;1738;p14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9" name="Google Shape;1739;p14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0" name="Google Shape;1740;p14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1" name="Google Shape;1741;p14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2" name="Google Shape;1742;p14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3" name="Google Shape;1743;p14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4" name="Google Shape;1744;p14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5" name="Google Shape;1745;p14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6" name="Google Shape;1746;p14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7" name="Google Shape;1747;p14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8" name="Google Shape;1748;p14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9" name="Google Shape;1749;p14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0" name="Google Shape;1750;p14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1" name="Google Shape;1751;p14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2" name="Google Shape;1752;p14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3" name="Google Shape;1753;p14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4" name="Google Shape;1754;p14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5" name="Google Shape;1755;p14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6" name="Google Shape;1756;p14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7" name="Google Shape;1757;p14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8" name="Google Shape;1758;p14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9" name="Google Shape;1759;p14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0" name="Google Shape;1760;p14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1" name="Google Shape;1761;p14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2" name="Google Shape;1762;p14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3" name="Google Shape;1763;p14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4" name="Google Shape;1764;p14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5" name="Google Shape;1765;p14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6" name="Google Shape;1766;p14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7" name="Google Shape;1767;p14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768" name="Google Shape;1768;p14"/>
          <p:cNvGrpSpPr/>
          <p:nvPr/>
        </p:nvGrpSpPr>
        <p:grpSpPr>
          <a:xfrm rot="-10163243">
            <a:off x="-472539" y="-177772"/>
            <a:ext cx="1848557" cy="3112128"/>
            <a:chOff x="3026750" y="1552825"/>
            <a:chExt cx="1108700" cy="1867600"/>
          </a:xfrm>
        </p:grpSpPr>
        <p:sp>
          <p:nvSpPr>
            <p:cNvPr id="1769" name="Google Shape;1769;p14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0" name="Google Shape;1770;p14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1" name="Google Shape;1771;p14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2" name="Google Shape;1772;p14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3" name="Google Shape;1773;p14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4" name="Google Shape;1774;p14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5" name="Google Shape;1775;p14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6" name="Google Shape;1776;p14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7" name="Google Shape;1777;p14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8" name="Google Shape;1778;p14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9" name="Google Shape;1779;p14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0" name="Google Shape;1780;p14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1" name="Google Shape;1781;p14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2" name="Google Shape;1782;p14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3" name="Google Shape;1783;p14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4" name="Google Shape;1784;p14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5" name="Google Shape;1785;p14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6" name="Google Shape;1786;p14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7" name="Google Shape;1787;p14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788" name="Google Shape;1788;p14"/>
          <p:cNvGrpSpPr/>
          <p:nvPr/>
        </p:nvGrpSpPr>
        <p:grpSpPr>
          <a:xfrm rot="-10011506">
            <a:off x="11372847" y="-455385"/>
            <a:ext cx="1230532" cy="1974232"/>
            <a:chOff x="2402100" y="3854125"/>
            <a:chExt cx="435600" cy="698825"/>
          </a:xfrm>
        </p:grpSpPr>
        <p:sp>
          <p:nvSpPr>
            <p:cNvPr id="1789" name="Google Shape;1789;p14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0" name="Google Shape;1790;p14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1" name="Google Shape;1791;p14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2" name="Google Shape;1792;p14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3" name="Google Shape;1793;p14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4" name="Google Shape;1794;p14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5" name="Google Shape;1795;p14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6" name="Google Shape;1796;p14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7" name="Google Shape;1797;p14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8" name="Google Shape;1798;p14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9" name="Google Shape;1799;p14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0" name="Google Shape;1800;p14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1" name="Google Shape;1801;p14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02" name="Google Shape;1802;p14"/>
          <p:cNvGrpSpPr/>
          <p:nvPr/>
        </p:nvGrpSpPr>
        <p:grpSpPr>
          <a:xfrm>
            <a:off x="11327751" y="5410725"/>
            <a:ext cx="1128955" cy="1991307"/>
            <a:chOff x="2797700" y="3217325"/>
            <a:chExt cx="682725" cy="1204225"/>
          </a:xfrm>
        </p:grpSpPr>
        <p:sp>
          <p:nvSpPr>
            <p:cNvPr id="1803" name="Google Shape;1803;p14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4" name="Google Shape;1804;p14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5" name="Google Shape;1805;p14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6" name="Google Shape;1806;p14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7" name="Google Shape;1807;p14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8" name="Google Shape;1808;p14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9" name="Google Shape;1809;p14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10" name="Google Shape;1810;p14"/>
          <p:cNvGrpSpPr/>
          <p:nvPr/>
        </p:nvGrpSpPr>
        <p:grpSpPr>
          <a:xfrm rot="10800000">
            <a:off x="9980830" y="-1510032"/>
            <a:ext cx="1346937" cy="2125579"/>
            <a:chOff x="322650" y="2571325"/>
            <a:chExt cx="573100" cy="904450"/>
          </a:xfrm>
        </p:grpSpPr>
        <p:sp>
          <p:nvSpPr>
            <p:cNvPr id="1811" name="Google Shape;1811;p14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2" name="Google Shape;1812;p14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3" name="Google Shape;1813;p14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4" name="Google Shape;1814;p14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5" name="Google Shape;1815;p14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6" name="Google Shape;1816;p14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7" name="Google Shape;1817;p14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18" name="Google Shape;1818;p14"/>
          <p:cNvGrpSpPr/>
          <p:nvPr/>
        </p:nvGrpSpPr>
        <p:grpSpPr>
          <a:xfrm>
            <a:off x="3842618" y="954234"/>
            <a:ext cx="933933" cy="848100"/>
            <a:chOff x="3652400" y="3788700"/>
            <a:chExt cx="700450" cy="636075"/>
          </a:xfrm>
        </p:grpSpPr>
        <p:sp>
          <p:nvSpPr>
            <p:cNvPr id="1819" name="Google Shape;1819;p14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0" name="Google Shape;1820;p14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1" name="Google Shape;1821;p14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2" name="Google Shape;1822;p14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3" name="Google Shape;1823;p14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4" name="Google Shape;1824;p14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5" name="Google Shape;1825;p14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6" name="Google Shape;1826;p14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7" name="Google Shape;1827;p14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8" name="Google Shape;1828;p14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9" name="Google Shape;1829;p14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30" name="Google Shape;1830;p14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31" name="Google Shape;1831;p14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32" name="Google Shape;1832;p14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33" name="Google Shape;1833;p14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34" name="Google Shape;1834;p14"/>
          <p:cNvSpPr txBox="1">
            <a:spLocks noGrp="1"/>
          </p:cNvSpPr>
          <p:nvPr>
            <p:ph type="body" idx="1"/>
          </p:nvPr>
        </p:nvSpPr>
        <p:spPr>
          <a:xfrm>
            <a:off x="1105500" y="2941000"/>
            <a:ext cx="4269200" cy="121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r" rtl="0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835" name="Google Shape;1835;p14"/>
          <p:cNvSpPr txBox="1">
            <a:spLocks noGrp="1"/>
          </p:cNvSpPr>
          <p:nvPr>
            <p:ph type="title"/>
          </p:nvPr>
        </p:nvSpPr>
        <p:spPr>
          <a:xfrm>
            <a:off x="7093200" y="2342884"/>
            <a:ext cx="41464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 b="1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482432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">
  <p:cSld name="title and four columns ">
    <p:spTree>
      <p:nvGrpSpPr>
        <p:cNvPr id="1" name="Shape 18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7" name="Google Shape;1837;p15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38" name="Google Shape;1838;p15"/>
          <p:cNvSpPr txBox="1">
            <a:spLocks noGrp="1"/>
          </p:cNvSpPr>
          <p:nvPr>
            <p:ph type="title" idx="2"/>
          </p:nvPr>
        </p:nvSpPr>
        <p:spPr>
          <a:xfrm>
            <a:off x="952399" y="3097319"/>
            <a:ext cx="2335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500"/>
              <a:buFont typeface="Poppins SemiBold"/>
              <a:buNone/>
              <a:defRPr sz="2000"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1839" name="Google Shape;1839;p15"/>
          <p:cNvSpPr txBox="1">
            <a:spLocks noGrp="1"/>
          </p:cNvSpPr>
          <p:nvPr>
            <p:ph type="subTitle" idx="1"/>
          </p:nvPr>
        </p:nvSpPr>
        <p:spPr>
          <a:xfrm>
            <a:off x="1143803" y="3545935"/>
            <a:ext cx="19524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2pPr>
            <a:lvl3pPr lvl="2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3pPr>
            <a:lvl4pPr lvl="3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4pPr>
            <a:lvl5pPr lvl="4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5pPr>
            <a:lvl6pPr lvl="5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6pPr>
            <a:lvl7pPr lvl="6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7pPr>
            <a:lvl8pPr lvl="7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200"/>
              <a:buNone/>
              <a:defRPr sz="1600"/>
            </a:lvl9pPr>
          </a:lstStyle>
          <a:p>
            <a:endParaRPr/>
          </a:p>
        </p:txBody>
      </p:sp>
      <p:sp>
        <p:nvSpPr>
          <p:cNvPr id="1840" name="Google Shape;1840;p15"/>
          <p:cNvSpPr txBox="1">
            <a:spLocks noGrp="1"/>
          </p:cNvSpPr>
          <p:nvPr>
            <p:ph type="title" idx="3"/>
          </p:nvPr>
        </p:nvSpPr>
        <p:spPr>
          <a:xfrm>
            <a:off x="3642459" y="3097319"/>
            <a:ext cx="2335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500"/>
              <a:buFont typeface="Poppins SemiBold"/>
              <a:buNone/>
              <a:defRPr sz="2000"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1841" name="Google Shape;1841;p15"/>
          <p:cNvSpPr txBox="1">
            <a:spLocks noGrp="1"/>
          </p:cNvSpPr>
          <p:nvPr>
            <p:ph type="subTitle" idx="4"/>
          </p:nvPr>
        </p:nvSpPr>
        <p:spPr>
          <a:xfrm>
            <a:off x="3833861" y="3545935"/>
            <a:ext cx="19524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2pPr>
            <a:lvl3pPr lvl="2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3pPr>
            <a:lvl4pPr lvl="3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4pPr>
            <a:lvl5pPr lvl="4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5pPr>
            <a:lvl6pPr lvl="5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6pPr>
            <a:lvl7pPr lvl="6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7pPr>
            <a:lvl8pPr lvl="7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200"/>
              <a:buNone/>
              <a:defRPr sz="1600"/>
            </a:lvl9pPr>
          </a:lstStyle>
          <a:p>
            <a:endParaRPr/>
          </a:p>
        </p:txBody>
      </p:sp>
      <p:grpSp>
        <p:nvGrpSpPr>
          <p:cNvPr id="1842" name="Google Shape;1842;p15"/>
          <p:cNvGrpSpPr/>
          <p:nvPr/>
        </p:nvGrpSpPr>
        <p:grpSpPr>
          <a:xfrm rot="10800000">
            <a:off x="5855486" y="-1416826"/>
            <a:ext cx="7852513" cy="3541652"/>
            <a:chOff x="5619200" y="4458200"/>
            <a:chExt cx="1647150" cy="742900"/>
          </a:xfrm>
        </p:grpSpPr>
        <p:sp>
          <p:nvSpPr>
            <p:cNvPr id="1843" name="Google Shape;1843;p15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44" name="Google Shape;1844;p15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45" name="Google Shape;1845;p15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46" name="Google Shape;1846;p15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47" name="Google Shape;1847;p15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48" name="Google Shape;1848;p15"/>
          <p:cNvGrpSpPr/>
          <p:nvPr/>
        </p:nvGrpSpPr>
        <p:grpSpPr>
          <a:xfrm flipH="1">
            <a:off x="-648371" y="5909406"/>
            <a:ext cx="4319163" cy="2374077"/>
            <a:chOff x="4178350" y="2375050"/>
            <a:chExt cx="938350" cy="515775"/>
          </a:xfrm>
        </p:grpSpPr>
        <p:sp>
          <p:nvSpPr>
            <p:cNvPr id="1849" name="Google Shape;1849;p15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0" name="Google Shape;1850;p15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1" name="Google Shape;1851;p15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2" name="Google Shape;1852;p15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3" name="Google Shape;1853;p15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4" name="Google Shape;1854;p15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5" name="Google Shape;1855;p15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56" name="Google Shape;1856;p15"/>
          <p:cNvGrpSpPr/>
          <p:nvPr/>
        </p:nvGrpSpPr>
        <p:grpSpPr>
          <a:xfrm rot="-1180163">
            <a:off x="10815503" y="6007181"/>
            <a:ext cx="1452724" cy="2330904"/>
            <a:chOff x="2402100" y="3854125"/>
            <a:chExt cx="435600" cy="698825"/>
          </a:xfrm>
        </p:grpSpPr>
        <p:sp>
          <p:nvSpPr>
            <p:cNvPr id="1857" name="Google Shape;1857;p15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8" name="Google Shape;1858;p15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9" name="Google Shape;1859;p15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0" name="Google Shape;1860;p15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1" name="Google Shape;1861;p15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2" name="Google Shape;1862;p15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3" name="Google Shape;1863;p15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4" name="Google Shape;1864;p15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5" name="Google Shape;1865;p15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6" name="Google Shape;1866;p15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7" name="Google Shape;1867;p15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8" name="Google Shape;1868;p15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9" name="Google Shape;1869;p15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70" name="Google Shape;1870;p15"/>
          <p:cNvGrpSpPr/>
          <p:nvPr/>
        </p:nvGrpSpPr>
        <p:grpSpPr>
          <a:xfrm rot="-8100000">
            <a:off x="-120127" y="-854997"/>
            <a:ext cx="1107000" cy="1952583"/>
            <a:chOff x="2797700" y="3217325"/>
            <a:chExt cx="682725" cy="1204225"/>
          </a:xfrm>
        </p:grpSpPr>
        <p:sp>
          <p:nvSpPr>
            <p:cNvPr id="1871" name="Google Shape;1871;p15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2" name="Google Shape;1872;p15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3" name="Google Shape;1873;p15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4" name="Google Shape;1874;p15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5" name="Google Shape;1875;p15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6" name="Google Shape;1876;p15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7" name="Google Shape;1877;p15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78" name="Google Shape;1878;p15"/>
          <p:cNvGrpSpPr/>
          <p:nvPr/>
        </p:nvGrpSpPr>
        <p:grpSpPr>
          <a:xfrm>
            <a:off x="2794084" y="6137185"/>
            <a:ext cx="933933" cy="848100"/>
            <a:chOff x="3652400" y="3788700"/>
            <a:chExt cx="700450" cy="636075"/>
          </a:xfrm>
        </p:grpSpPr>
        <p:sp>
          <p:nvSpPr>
            <p:cNvPr id="1879" name="Google Shape;1879;p15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0" name="Google Shape;1880;p15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1" name="Google Shape;1881;p15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2" name="Google Shape;1882;p15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3" name="Google Shape;1883;p15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4" name="Google Shape;1884;p15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5" name="Google Shape;1885;p15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6" name="Google Shape;1886;p15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7" name="Google Shape;1887;p15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8" name="Google Shape;1888;p15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9" name="Google Shape;1889;p15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0" name="Google Shape;1890;p15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1" name="Google Shape;1891;p15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2" name="Google Shape;1892;p15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3" name="Google Shape;1893;p15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94" name="Google Shape;1894;p15"/>
          <p:cNvGrpSpPr/>
          <p:nvPr/>
        </p:nvGrpSpPr>
        <p:grpSpPr>
          <a:xfrm rot="9629822">
            <a:off x="10627373" y="-1110228"/>
            <a:ext cx="1346967" cy="2125632"/>
            <a:chOff x="322650" y="2571325"/>
            <a:chExt cx="573100" cy="904450"/>
          </a:xfrm>
        </p:grpSpPr>
        <p:sp>
          <p:nvSpPr>
            <p:cNvPr id="1895" name="Google Shape;1895;p15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6" name="Google Shape;1896;p15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7" name="Google Shape;1897;p15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8" name="Google Shape;1898;p15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9" name="Google Shape;1899;p15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0" name="Google Shape;1900;p15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1" name="Google Shape;1901;p15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902" name="Google Shape;1902;p15"/>
          <p:cNvGrpSpPr/>
          <p:nvPr/>
        </p:nvGrpSpPr>
        <p:grpSpPr>
          <a:xfrm rot="-4956298" flipH="1">
            <a:off x="11205525" y="5489054"/>
            <a:ext cx="1738799" cy="1296300"/>
            <a:chOff x="4500175" y="3779525"/>
            <a:chExt cx="1136425" cy="847075"/>
          </a:xfrm>
        </p:grpSpPr>
        <p:sp>
          <p:nvSpPr>
            <p:cNvPr id="1903" name="Google Shape;1903;p15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4" name="Google Shape;1904;p15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5" name="Google Shape;1905;p15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6" name="Google Shape;1906;p15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7" name="Google Shape;1907;p15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8" name="Google Shape;1908;p15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9" name="Google Shape;1909;p15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10" name="Google Shape;1910;p15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11" name="Google Shape;1911;p15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12" name="Google Shape;1912;p15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13" name="Google Shape;1913;p15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914" name="Google Shape;1914;p15"/>
          <p:cNvSpPr txBox="1">
            <a:spLocks noGrp="1"/>
          </p:cNvSpPr>
          <p:nvPr>
            <p:ph type="title" idx="5"/>
          </p:nvPr>
        </p:nvSpPr>
        <p:spPr>
          <a:xfrm>
            <a:off x="6273392" y="3097319"/>
            <a:ext cx="2335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500"/>
              <a:buFont typeface="Poppins SemiBold"/>
              <a:buNone/>
              <a:defRPr sz="2000"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1915" name="Google Shape;1915;p15"/>
          <p:cNvSpPr txBox="1">
            <a:spLocks noGrp="1"/>
          </p:cNvSpPr>
          <p:nvPr>
            <p:ph type="subTitle" idx="6"/>
          </p:nvPr>
        </p:nvSpPr>
        <p:spPr>
          <a:xfrm>
            <a:off x="6464796" y="3545935"/>
            <a:ext cx="19524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2pPr>
            <a:lvl3pPr lvl="2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3pPr>
            <a:lvl4pPr lvl="3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4pPr>
            <a:lvl5pPr lvl="4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5pPr>
            <a:lvl6pPr lvl="5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6pPr>
            <a:lvl7pPr lvl="6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7pPr>
            <a:lvl8pPr lvl="7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200"/>
              <a:buNone/>
              <a:defRPr sz="1600"/>
            </a:lvl9pPr>
          </a:lstStyle>
          <a:p>
            <a:endParaRPr/>
          </a:p>
        </p:txBody>
      </p:sp>
      <p:sp>
        <p:nvSpPr>
          <p:cNvPr id="1916" name="Google Shape;1916;p15"/>
          <p:cNvSpPr txBox="1">
            <a:spLocks noGrp="1"/>
          </p:cNvSpPr>
          <p:nvPr>
            <p:ph type="title" idx="7"/>
          </p:nvPr>
        </p:nvSpPr>
        <p:spPr>
          <a:xfrm>
            <a:off x="8904313" y="3097319"/>
            <a:ext cx="2335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500"/>
              <a:buFont typeface="Poppins SemiBold"/>
              <a:buNone/>
              <a:defRPr sz="2000"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1917" name="Google Shape;1917;p15"/>
          <p:cNvSpPr txBox="1">
            <a:spLocks noGrp="1"/>
          </p:cNvSpPr>
          <p:nvPr>
            <p:ph type="subTitle" idx="8"/>
          </p:nvPr>
        </p:nvSpPr>
        <p:spPr>
          <a:xfrm>
            <a:off x="9095919" y="3545935"/>
            <a:ext cx="19524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2pPr>
            <a:lvl3pPr lvl="2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3pPr>
            <a:lvl4pPr lvl="3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4pPr>
            <a:lvl5pPr lvl="4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5pPr>
            <a:lvl6pPr lvl="5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6pPr>
            <a:lvl7pPr lvl="6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7pPr>
            <a:lvl8pPr lvl="7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200"/>
              <a:buNone/>
              <a:defRPr sz="16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085992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title and text">
    <p:spTree>
      <p:nvGrpSpPr>
        <p:cNvPr id="1" name="Shape 19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9" name="Google Shape;1919;p16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920" name="Google Shape;1920;p16"/>
          <p:cNvSpPr txBox="1">
            <a:spLocks noGrp="1"/>
          </p:cNvSpPr>
          <p:nvPr>
            <p:ph type="body" idx="1"/>
          </p:nvPr>
        </p:nvSpPr>
        <p:spPr>
          <a:xfrm>
            <a:off x="952400" y="2312600"/>
            <a:ext cx="3744000" cy="334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grpSp>
        <p:nvGrpSpPr>
          <p:cNvPr id="1921" name="Google Shape;1921;p16"/>
          <p:cNvGrpSpPr/>
          <p:nvPr/>
        </p:nvGrpSpPr>
        <p:grpSpPr>
          <a:xfrm flipH="1">
            <a:off x="-1107371" y="5095255"/>
            <a:ext cx="4319163" cy="2374077"/>
            <a:chOff x="4178350" y="2375050"/>
            <a:chExt cx="938350" cy="515775"/>
          </a:xfrm>
        </p:grpSpPr>
        <p:sp>
          <p:nvSpPr>
            <p:cNvPr id="1922" name="Google Shape;1922;p16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3" name="Google Shape;1923;p16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4" name="Google Shape;1924;p16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5" name="Google Shape;1925;p16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6" name="Google Shape;1926;p16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7" name="Google Shape;1927;p16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8" name="Google Shape;1928;p16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929" name="Google Shape;1929;p16"/>
          <p:cNvGrpSpPr/>
          <p:nvPr/>
        </p:nvGrpSpPr>
        <p:grpSpPr>
          <a:xfrm>
            <a:off x="2421781" y="5179941"/>
            <a:ext cx="1174833" cy="2072231"/>
            <a:chOff x="2797700" y="3217325"/>
            <a:chExt cx="682725" cy="1204225"/>
          </a:xfrm>
        </p:grpSpPr>
        <p:sp>
          <p:nvSpPr>
            <p:cNvPr id="1930" name="Google Shape;1930;p16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1" name="Google Shape;1931;p16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2" name="Google Shape;1932;p16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3" name="Google Shape;1933;p16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4" name="Google Shape;1934;p16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5" name="Google Shape;1935;p16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6" name="Google Shape;1936;p16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937" name="Google Shape;1937;p16"/>
          <p:cNvSpPr/>
          <p:nvPr/>
        </p:nvSpPr>
        <p:spPr>
          <a:xfrm>
            <a:off x="106101" y="4451151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938" name="Google Shape;1938;p16"/>
          <p:cNvGrpSpPr/>
          <p:nvPr/>
        </p:nvGrpSpPr>
        <p:grpSpPr>
          <a:xfrm rot="9556908">
            <a:off x="3562049" y="-1478669"/>
            <a:ext cx="1393177" cy="2235189"/>
            <a:chOff x="2402100" y="3854125"/>
            <a:chExt cx="435600" cy="698825"/>
          </a:xfrm>
        </p:grpSpPr>
        <p:sp>
          <p:nvSpPr>
            <p:cNvPr id="1939" name="Google Shape;1939;p16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0" name="Google Shape;1940;p16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1" name="Google Shape;1941;p16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2" name="Google Shape;1942;p16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3" name="Google Shape;1943;p16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4" name="Google Shape;1944;p16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5" name="Google Shape;1945;p16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6" name="Google Shape;1946;p16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7" name="Google Shape;1947;p16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8" name="Google Shape;1948;p16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9" name="Google Shape;1949;p16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50" name="Google Shape;1950;p16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51" name="Google Shape;1951;p16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952" name="Google Shape;1952;p16"/>
          <p:cNvSpPr txBox="1">
            <a:spLocks noGrp="1"/>
          </p:cNvSpPr>
          <p:nvPr>
            <p:ph type="title" idx="2"/>
          </p:nvPr>
        </p:nvSpPr>
        <p:spPr>
          <a:xfrm>
            <a:off x="952400" y="1198833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Poppins Medium"/>
              <a:buNone/>
              <a:defRPr sz="2533">
                <a:solidFill>
                  <a:schemeClr val="lt2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714277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">
  <p:cSld name="title and text 1">
    <p:spTree>
      <p:nvGrpSpPr>
        <p:cNvPr id="1" name="Shape 19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4" name="Google Shape;1954;p17"/>
          <p:cNvSpPr txBox="1">
            <a:spLocks noGrp="1"/>
          </p:cNvSpPr>
          <p:nvPr>
            <p:ph type="title"/>
          </p:nvPr>
        </p:nvSpPr>
        <p:spPr>
          <a:xfrm>
            <a:off x="7495600" y="727667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 b="1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955" name="Google Shape;1955;p17"/>
          <p:cNvSpPr txBox="1">
            <a:spLocks noGrp="1"/>
          </p:cNvSpPr>
          <p:nvPr>
            <p:ph type="body" idx="1"/>
          </p:nvPr>
        </p:nvSpPr>
        <p:spPr>
          <a:xfrm>
            <a:off x="7495600" y="2312600"/>
            <a:ext cx="3744000" cy="334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algn="r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1956" name="Google Shape;1956;p17"/>
          <p:cNvSpPr txBox="1">
            <a:spLocks noGrp="1"/>
          </p:cNvSpPr>
          <p:nvPr>
            <p:ph type="title" idx="2"/>
          </p:nvPr>
        </p:nvSpPr>
        <p:spPr>
          <a:xfrm>
            <a:off x="7495600" y="1198833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Poppins Medium"/>
              <a:buNone/>
              <a:defRPr sz="2533">
                <a:solidFill>
                  <a:schemeClr val="lt2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grpSp>
        <p:nvGrpSpPr>
          <p:cNvPr id="1957" name="Google Shape;1957;p17"/>
          <p:cNvGrpSpPr/>
          <p:nvPr/>
        </p:nvGrpSpPr>
        <p:grpSpPr>
          <a:xfrm rot="10800000">
            <a:off x="6180253" y="-2813993"/>
            <a:ext cx="7852513" cy="3541652"/>
            <a:chOff x="5619200" y="4458200"/>
            <a:chExt cx="1647150" cy="742900"/>
          </a:xfrm>
        </p:grpSpPr>
        <p:sp>
          <p:nvSpPr>
            <p:cNvPr id="1958" name="Google Shape;1958;p17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59" name="Google Shape;1959;p17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0" name="Google Shape;1960;p17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1" name="Google Shape;1961;p17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2" name="Google Shape;1962;p17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963" name="Google Shape;1963;p17"/>
          <p:cNvGrpSpPr/>
          <p:nvPr/>
        </p:nvGrpSpPr>
        <p:grpSpPr>
          <a:xfrm rot="-1180163">
            <a:off x="10389337" y="5833881"/>
            <a:ext cx="1452724" cy="2330904"/>
            <a:chOff x="2402100" y="3854125"/>
            <a:chExt cx="435600" cy="698825"/>
          </a:xfrm>
        </p:grpSpPr>
        <p:sp>
          <p:nvSpPr>
            <p:cNvPr id="1964" name="Google Shape;1964;p17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5" name="Google Shape;1965;p17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6" name="Google Shape;1966;p17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7" name="Google Shape;1967;p17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8" name="Google Shape;1968;p17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9" name="Google Shape;1969;p17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0" name="Google Shape;1970;p17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1" name="Google Shape;1971;p17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2" name="Google Shape;1972;p17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3" name="Google Shape;1973;p17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4" name="Google Shape;1974;p17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5" name="Google Shape;1975;p17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6" name="Google Shape;1976;p17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977" name="Google Shape;1977;p17"/>
          <p:cNvGrpSpPr/>
          <p:nvPr/>
        </p:nvGrpSpPr>
        <p:grpSpPr>
          <a:xfrm rot="4365907" flipH="1">
            <a:off x="6103244" y="-807913"/>
            <a:ext cx="1738769" cy="1296304"/>
            <a:chOff x="4500175" y="3779525"/>
            <a:chExt cx="1136425" cy="847075"/>
          </a:xfrm>
        </p:grpSpPr>
        <p:sp>
          <p:nvSpPr>
            <p:cNvPr id="1978" name="Google Shape;1978;p17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9" name="Google Shape;1979;p17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0" name="Google Shape;1980;p17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1" name="Google Shape;1981;p17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2" name="Google Shape;1982;p17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3" name="Google Shape;1983;p17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4" name="Google Shape;1984;p17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5" name="Google Shape;1985;p17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6" name="Google Shape;1986;p17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7" name="Google Shape;1987;p17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8" name="Google Shape;1988;p17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989" name="Google Shape;1989;p17"/>
          <p:cNvGrpSpPr/>
          <p:nvPr/>
        </p:nvGrpSpPr>
        <p:grpSpPr>
          <a:xfrm rot="-749388" flipH="1">
            <a:off x="11544453" y="4764551"/>
            <a:ext cx="1174780" cy="2072136"/>
            <a:chOff x="2797700" y="3217325"/>
            <a:chExt cx="682725" cy="1204225"/>
          </a:xfrm>
        </p:grpSpPr>
        <p:sp>
          <p:nvSpPr>
            <p:cNvPr id="1990" name="Google Shape;1990;p17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1" name="Google Shape;1991;p17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2" name="Google Shape;1992;p17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3" name="Google Shape;1993;p17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4" name="Google Shape;1994;p17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5" name="Google Shape;1995;p17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6" name="Google Shape;1996;p17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960221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ly Title">
  <p:cSld name="1_Only Title">
    <p:spTree>
      <p:nvGrpSpPr>
        <p:cNvPr id="1" name="Shape 19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8" name="Google Shape;1998;p18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999" name="Google Shape;1999;p18"/>
          <p:cNvGrpSpPr/>
          <p:nvPr/>
        </p:nvGrpSpPr>
        <p:grpSpPr>
          <a:xfrm rot="10800000" flipH="1">
            <a:off x="9041945" y="-1357869"/>
            <a:ext cx="4795844" cy="2636092"/>
            <a:chOff x="4178350" y="2375050"/>
            <a:chExt cx="938350" cy="515775"/>
          </a:xfrm>
        </p:grpSpPr>
        <p:sp>
          <p:nvSpPr>
            <p:cNvPr id="2000" name="Google Shape;2000;p18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1" name="Google Shape;2001;p18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2" name="Google Shape;2002;p18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3" name="Google Shape;2003;p18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4" name="Google Shape;2004;p18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5" name="Google Shape;2005;p18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6" name="Google Shape;2006;p18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007" name="Google Shape;2007;p18"/>
          <p:cNvGrpSpPr/>
          <p:nvPr/>
        </p:nvGrpSpPr>
        <p:grpSpPr>
          <a:xfrm rot="1908640">
            <a:off x="-674725" y="5329562"/>
            <a:ext cx="2471855" cy="1842485"/>
            <a:chOff x="4500175" y="3779525"/>
            <a:chExt cx="1136425" cy="847075"/>
          </a:xfrm>
        </p:grpSpPr>
        <p:sp>
          <p:nvSpPr>
            <p:cNvPr id="2008" name="Google Shape;2008;p18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9" name="Google Shape;2009;p18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0" name="Google Shape;2010;p18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1" name="Google Shape;2011;p18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2" name="Google Shape;2012;p18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3" name="Google Shape;2013;p18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4" name="Google Shape;2014;p18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5" name="Google Shape;2015;p18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6" name="Google Shape;2016;p18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7" name="Google Shape;2017;p18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8" name="Google Shape;2018;p18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019" name="Google Shape;2019;p18"/>
          <p:cNvGrpSpPr/>
          <p:nvPr/>
        </p:nvGrpSpPr>
        <p:grpSpPr>
          <a:xfrm rot="-10241612">
            <a:off x="11427231" y="-265541"/>
            <a:ext cx="973821" cy="1805023"/>
            <a:chOff x="2797700" y="3217325"/>
            <a:chExt cx="682725" cy="1204225"/>
          </a:xfrm>
        </p:grpSpPr>
        <p:sp>
          <p:nvSpPr>
            <p:cNvPr id="2020" name="Google Shape;2020;p18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1" name="Google Shape;2021;p18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2" name="Google Shape;2022;p18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3" name="Google Shape;2023;p18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4" name="Google Shape;2024;p18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5" name="Google Shape;2025;p18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6" name="Google Shape;2026;p18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027" name="Google Shape;2027;p18"/>
          <p:cNvGrpSpPr/>
          <p:nvPr/>
        </p:nvGrpSpPr>
        <p:grpSpPr>
          <a:xfrm>
            <a:off x="1663877" y="6137198"/>
            <a:ext cx="731644" cy="664401"/>
            <a:chOff x="3652400" y="3788700"/>
            <a:chExt cx="700450" cy="636075"/>
          </a:xfrm>
        </p:grpSpPr>
        <p:sp>
          <p:nvSpPr>
            <p:cNvPr id="2028" name="Google Shape;2028;p18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9" name="Google Shape;2029;p18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0" name="Google Shape;2030;p18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1" name="Google Shape;2031;p18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2" name="Google Shape;2032;p18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3" name="Google Shape;2033;p18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4" name="Google Shape;2034;p18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5" name="Google Shape;2035;p18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6" name="Google Shape;2036;p18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7" name="Google Shape;2037;p18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8" name="Google Shape;2038;p18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9" name="Google Shape;2039;p18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0" name="Google Shape;2040;p18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1" name="Google Shape;2041;p18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2" name="Google Shape;2042;p18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7080603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Title and three columns">
    <p:spTree>
      <p:nvGrpSpPr>
        <p:cNvPr id="1" name="Shape 20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4" name="Google Shape;2044;p19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045" name="Google Shape;2045;p19"/>
          <p:cNvGrpSpPr/>
          <p:nvPr/>
        </p:nvGrpSpPr>
        <p:grpSpPr>
          <a:xfrm>
            <a:off x="-1291820" y="5389894"/>
            <a:ext cx="5377747" cy="2955941"/>
            <a:chOff x="4178350" y="2375050"/>
            <a:chExt cx="938350" cy="515775"/>
          </a:xfrm>
        </p:grpSpPr>
        <p:sp>
          <p:nvSpPr>
            <p:cNvPr id="2046" name="Google Shape;2046;p19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7" name="Google Shape;2047;p19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8" name="Google Shape;2048;p19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9" name="Google Shape;2049;p19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50" name="Google Shape;2050;p19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51" name="Google Shape;2051;p19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52" name="Google Shape;2052;p19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053" name="Google Shape;2053;p19"/>
          <p:cNvSpPr txBox="1">
            <a:spLocks noGrp="1"/>
          </p:cNvSpPr>
          <p:nvPr>
            <p:ph type="title" idx="2"/>
          </p:nvPr>
        </p:nvSpPr>
        <p:spPr>
          <a:xfrm>
            <a:off x="985700" y="2114733"/>
            <a:ext cx="2902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054" name="Google Shape;2054;p19"/>
          <p:cNvSpPr txBox="1">
            <a:spLocks noGrp="1"/>
          </p:cNvSpPr>
          <p:nvPr>
            <p:ph type="subTitle" idx="1"/>
          </p:nvPr>
        </p:nvSpPr>
        <p:spPr>
          <a:xfrm>
            <a:off x="1223633" y="2697300"/>
            <a:ext cx="2426800" cy="192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055" name="Google Shape;2055;p19"/>
          <p:cNvSpPr txBox="1">
            <a:spLocks noGrp="1"/>
          </p:cNvSpPr>
          <p:nvPr>
            <p:ph type="title" idx="3"/>
          </p:nvPr>
        </p:nvSpPr>
        <p:spPr>
          <a:xfrm>
            <a:off x="4663312" y="2114733"/>
            <a:ext cx="2902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056" name="Google Shape;2056;p19"/>
          <p:cNvSpPr txBox="1">
            <a:spLocks noGrp="1"/>
          </p:cNvSpPr>
          <p:nvPr>
            <p:ph type="subTitle" idx="4"/>
          </p:nvPr>
        </p:nvSpPr>
        <p:spPr>
          <a:xfrm>
            <a:off x="4901236" y="2697300"/>
            <a:ext cx="2426800" cy="192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057" name="Google Shape;2057;p19"/>
          <p:cNvSpPr txBox="1">
            <a:spLocks noGrp="1"/>
          </p:cNvSpPr>
          <p:nvPr>
            <p:ph type="title" idx="5"/>
          </p:nvPr>
        </p:nvSpPr>
        <p:spPr>
          <a:xfrm>
            <a:off x="8340892" y="2114733"/>
            <a:ext cx="2902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058" name="Google Shape;2058;p19"/>
          <p:cNvSpPr txBox="1">
            <a:spLocks noGrp="1"/>
          </p:cNvSpPr>
          <p:nvPr>
            <p:ph type="subTitle" idx="6"/>
          </p:nvPr>
        </p:nvSpPr>
        <p:spPr>
          <a:xfrm>
            <a:off x="8578807" y="2697300"/>
            <a:ext cx="2426800" cy="192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grpSp>
        <p:nvGrpSpPr>
          <p:cNvPr id="2059" name="Google Shape;2059;p19"/>
          <p:cNvGrpSpPr/>
          <p:nvPr/>
        </p:nvGrpSpPr>
        <p:grpSpPr>
          <a:xfrm flipH="1">
            <a:off x="6578669" y="5026807"/>
            <a:ext cx="7852513" cy="3541652"/>
            <a:chOff x="5619200" y="4458200"/>
            <a:chExt cx="1647150" cy="742900"/>
          </a:xfrm>
        </p:grpSpPr>
        <p:sp>
          <p:nvSpPr>
            <p:cNvPr id="2060" name="Google Shape;2060;p19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1" name="Google Shape;2061;p19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2" name="Google Shape;2062;p19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3" name="Google Shape;2063;p19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4" name="Google Shape;2064;p19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065" name="Google Shape;2065;p19"/>
          <p:cNvSpPr/>
          <p:nvPr/>
        </p:nvSpPr>
        <p:spPr>
          <a:xfrm rot="-902929">
            <a:off x="2515536" y="5294174"/>
            <a:ext cx="2335553" cy="2088105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066" name="Google Shape;2066;p19"/>
          <p:cNvGrpSpPr/>
          <p:nvPr/>
        </p:nvGrpSpPr>
        <p:grpSpPr>
          <a:xfrm rot="2510711">
            <a:off x="-596484" y="4418265"/>
            <a:ext cx="1189511" cy="1909100"/>
            <a:chOff x="2402100" y="3854125"/>
            <a:chExt cx="435600" cy="698825"/>
          </a:xfrm>
        </p:grpSpPr>
        <p:sp>
          <p:nvSpPr>
            <p:cNvPr id="2067" name="Google Shape;2067;p19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8" name="Google Shape;2068;p19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9" name="Google Shape;2069;p19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0" name="Google Shape;2070;p19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1" name="Google Shape;2071;p19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2" name="Google Shape;2072;p19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3" name="Google Shape;2073;p19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4" name="Google Shape;2074;p19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5" name="Google Shape;2075;p19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6" name="Google Shape;2076;p19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7" name="Google Shape;2077;p19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8" name="Google Shape;2078;p19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9" name="Google Shape;2079;p19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080" name="Google Shape;2080;p19"/>
          <p:cNvGrpSpPr/>
          <p:nvPr/>
        </p:nvGrpSpPr>
        <p:grpSpPr>
          <a:xfrm rot="-3072683" flipH="1">
            <a:off x="5628005" y="5633494"/>
            <a:ext cx="1537276" cy="2468725"/>
            <a:chOff x="2402100" y="3854125"/>
            <a:chExt cx="435600" cy="698825"/>
          </a:xfrm>
        </p:grpSpPr>
        <p:sp>
          <p:nvSpPr>
            <p:cNvPr id="2081" name="Google Shape;2081;p19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2" name="Google Shape;2082;p19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3" name="Google Shape;2083;p19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4" name="Google Shape;2084;p19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5" name="Google Shape;2085;p19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6" name="Google Shape;2086;p19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7" name="Google Shape;2087;p19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8" name="Google Shape;2088;p19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9" name="Google Shape;2089;p19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0" name="Google Shape;2090;p19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1" name="Google Shape;2091;p19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2" name="Google Shape;2092;p19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3" name="Google Shape;2093;p19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094" name="Google Shape;2094;p19"/>
          <p:cNvGrpSpPr/>
          <p:nvPr/>
        </p:nvGrpSpPr>
        <p:grpSpPr>
          <a:xfrm rot="418436">
            <a:off x="10765941" y="4072599"/>
            <a:ext cx="1974792" cy="3326251"/>
            <a:chOff x="3026750" y="1552825"/>
            <a:chExt cx="1108700" cy="1867600"/>
          </a:xfrm>
        </p:grpSpPr>
        <p:sp>
          <p:nvSpPr>
            <p:cNvPr id="2095" name="Google Shape;2095;p19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6" name="Google Shape;2096;p19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7" name="Google Shape;2097;p19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8" name="Google Shape;2098;p19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9" name="Google Shape;2099;p19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0" name="Google Shape;2100;p19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1" name="Google Shape;2101;p19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2" name="Google Shape;2102;p19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3" name="Google Shape;2103;p19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4" name="Google Shape;2104;p19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5" name="Google Shape;2105;p19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6" name="Google Shape;2106;p19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7" name="Google Shape;2107;p19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8" name="Google Shape;2108;p19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9" name="Google Shape;2109;p19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0" name="Google Shape;2110;p19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1" name="Google Shape;2111;p19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2" name="Google Shape;2112;p19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3" name="Google Shape;2113;p19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114" name="Google Shape;2114;p19"/>
          <p:cNvGrpSpPr/>
          <p:nvPr/>
        </p:nvGrpSpPr>
        <p:grpSpPr>
          <a:xfrm>
            <a:off x="9400951" y="5771385"/>
            <a:ext cx="933933" cy="848100"/>
            <a:chOff x="3652400" y="3788700"/>
            <a:chExt cx="700450" cy="636075"/>
          </a:xfrm>
        </p:grpSpPr>
        <p:sp>
          <p:nvSpPr>
            <p:cNvPr id="2115" name="Google Shape;2115;p19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6" name="Google Shape;2116;p19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7" name="Google Shape;2117;p19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8" name="Google Shape;2118;p19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9" name="Google Shape;2119;p19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0" name="Google Shape;2120;p19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1" name="Google Shape;2121;p19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2" name="Google Shape;2122;p19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3" name="Google Shape;2123;p19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4" name="Google Shape;2124;p19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5" name="Google Shape;2125;p19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6" name="Google Shape;2126;p19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7" name="Google Shape;2127;p19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8" name="Google Shape;2128;p19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9" name="Google Shape;2129;p19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130" name="Google Shape;2130;p19"/>
          <p:cNvGrpSpPr/>
          <p:nvPr/>
        </p:nvGrpSpPr>
        <p:grpSpPr>
          <a:xfrm rot="2397965">
            <a:off x="723079" y="6205875"/>
            <a:ext cx="1856021" cy="1383524"/>
            <a:chOff x="4500175" y="3779525"/>
            <a:chExt cx="1136425" cy="847075"/>
          </a:xfrm>
        </p:grpSpPr>
        <p:sp>
          <p:nvSpPr>
            <p:cNvPr id="2131" name="Google Shape;2131;p19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2" name="Google Shape;2132;p19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3" name="Google Shape;2133;p19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4" name="Google Shape;2134;p19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5" name="Google Shape;2135;p19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6" name="Google Shape;2136;p19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7" name="Google Shape;2137;p19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8" name="Google Shape;2138;p19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9" name="Google Shape;2139;p19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40" name="Google Shape;2140;p19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41" name="Google Shape;2141;p19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307345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>
  <p:cSld name="1_title and two columns">
    <p:spTree>
      <p:nvGrpSpPr>
        <p:cNvPr id="1" name="Shape 2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3" name="Google Shape;2143;p20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144" name="Google Shape;2144;p20"/>
          <p:cNvSpPr txBox="1">
            <a:spLocks noGrp="1"/>
          </p:cNvSpPr>
          <p:nvPr>
            <p:ph type="title" idx="2"/>
          </p:nvPr>
        </p:nvSpPr>
        <p:spPr>
          <a:xfrm>
            <a:off x="1994100" y="2589967"/>
            <a:ext cx="3000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500"/>
              <a:buFont typeface="Poppins SemiBold"/>
              <a:buNone/>
              <a:defRPr sz="20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145" name="Google Shape;2145;p20"/>
          <p:cNvSpPr txBox="1">
            <a:spLocks noGrp="1"/>
          </p:cNvSpPr>
          <p:nvPr>
            <p:ph type="subTitle" idx="1"/>
          </p:nvPr>
        </p:nvSpPr>
        <p:spPr>
          <a:xfrm>
            <a:off x="2239977" y="3038571"/>
            <a:ext cx="25084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2pPr>
            <a:lvl3pPr lvl="2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3pPr>
            <a:lvl4pPr lvl="3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4pPr>
            <a:lvl5pPr lvl="4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5pPr>
            <a:lvl6pPr lvl="5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6pPr>
            <a:lvl7pPr lvl="6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7pPr>
            <a:lvl8pPr lvl="7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200"/>
              <a:buNone/>
              <a:defRPr sz="1600"/>
            </a:lvl9pPr>
          </a:lstStyle>
          <a:p>
            <a:endParaRPr/>
          </a:p>
        </p:txBody>
      </p:sp>
      <p:sp>
        <p:nvSpPr>
          <p:cNvPr id="2146" name="Google Shape;2146;p20"/>
          <p:cNvSpPr txBox="1">
            <a:spLocks noGrp="1"/>
          </p:cNvSpPr>
          <p:nvPr>
            <p:ph type="title" idx="3"/>
          </p:nvPr>
        </p:nvSpPr>
        <p:spPr>
          <a:xfrm>
            <a:off x="7197896" y="2589967"/>
            <a:ext cx="3000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500"/>
              <a:buFont typeface="Poppins SemiBold"/>
              <a:buNone/>
              <a:defRPr sz="20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147" name="Google Shape;2147;p20"/>
          <p:cNvSpPr txBox="1">
            <a:spLocks noGrp="1"/>
          </p:cNvSpPr>
          <p:nvPr>
            <p:ph type="subTitle" idx="4"/>
          </p:nvPr>
        </p:nvSpPr>
        <p:spPr>
          <a:xfrm>
            <a:off x="7443773" y="3038571"/>
            <a:ext cx="25084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2pPr>
            <a:lvl3pPr lvl="2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3pPr>
            <a:lvl4pPr lvl="3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4pPr>
            <a:lvl5pPr lvl="4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5pPr>
            <a:lvl6pPr lvl="5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6pPr>
            <a:lvl7pPr lvl="6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7pPr>
            <a:lvl8pPr lvl="7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200"/>
              <a:buNone/>
              <a:defRPr sz="1600"/>
            </a:lvl9pPr>
          </a:lstStyle>
          <a:p>
            <a:endParaRPr/>
          </a:p>
        </p:txBody>
      </p:sp>
      <p:grpSp>
        <p:nvGrpSpPr>
          <p:cNvPr id="2148" name="Google Shape;2148;p20"/>
          <p:cNvGrpSpPr/>
          <p:nvPr/>
        </p:nvGrpSpPr>
        <p:grpSpPr>
          <a:xfrm rot="10800000" flipH="1">
            <a:off x="-1904507" y="-1240156"/>
            <a:ext cx="5440427" cy="2453749"/>
            <a:chOff x="5619200" y="4458200"/>
            <a:chExt cx="1647150" cy="742900"/>
          </a:xfrm>
        </p:grpSpPr>
        <p:sp>
          <p:nvSpPr>
            <p:cNvPr id="2149" name="Google Shape;2149;p20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0" name="Google Shape;2150;p20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1" name="Google Shape;2151;p20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2" name="Google Shape;2152;p20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3" name="Google Shape;2153;p20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154" name="Google Shape;2154;p20"/>
          <p:cNvGrpSpPr/>
          <p:nvPr/>
        </p:nvGrpSpPr>
        <p:grpSpPr>
          <a:xfrm rot="2700000">
            <a:off x="10026908" y="6238156"/>
            <a:ext cx="2156149" cy="1607163"/>
            <a:chOff x="4500175" y="3779525"/>
            <a:chExt cx="1136425" cy="847075"/>
          </a:xfrm>
        </p:grpSpPr>
        <p:sp>
          <p:nvSpPr>
            <p:cNvPr id="2155" name="Google Shape;2155;p20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6" name="Google Shape;2156;p20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7" name="Google Shape;2157;p20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8" name="Google Shape;2158;p20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9" name="Google Shape;2159;p20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0" name="Google Shape;2160;p20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1" name="Google Shape;2161;p20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2" name="Google Shape;2162;p20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3" name="Google Shape;2163;p20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4" name="Google Shape;2164;p20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5" name="Google Shape;2165;p20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166" name="Google Shape;2166;p20"/>
          <p:cNvGrpSpPr/>
          <p:nvPr/>
        </p:nvGrpSpPr>
        <p:grpSpPr>
          <a:xfrm rot="-960419">
            <a:off x="11213944" y="5070052"/>
            <a:ext cx="1328393" cy="2134304"/>
            <a:chOff x="2402100" y="3854125"/>
            <a:chExt cx="435600" cy="698825"/>
          </a:xfrm>
        </p:grpSpPr>
        <p:sp>
          <p:nvSpPr>
            <p:cNvPr id="2167" name="Google Shape;2167;p20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8" name="Google Shape;2168;p20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9" name="Google Shape;2169;p20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0" name="Google Shape;2170;p20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1" name="Google Shape;2171;p20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2" name="Google Shape;2172;p20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3" name="Google Shape;2173;p20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4" name="Google Shape;2174;p20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5" name="Google Shape;2175;p20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6" name="Google Shape;2176;p20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7" name="Google Shape;2177;p20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8" name="Google Shape;2178;p20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9" name="Google Shape;2179;p20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2072959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ly Title 1">
  <p:cSld name="Only Title 1">
    <p:spTree>
      <p:nvGrpSpPr>
        <p:cNvPr id="1" name="Shape 2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" name="Google Shape;2181;p21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182" name="Google Shape;2182;p21"/>
          <p:cNvGrpSpPr/>
          <p:nvPr/>
        </p:nvGrpSpPr>
        <p:grpSpPr>
          <a:xfrm rot="10800000" flipH="1">
            <a:off x="7643913" y="-1245924"/>
            <a:ext cx="5377747" cy="2955941"/>
            <a:chOff x="4178350" y="2375050"/>
            <a:chExt cx="938350" cy="515775"/>
          </a:xfrm>
        </p:grpSpPr>
        <p:sp>
          <p:nvSpPr>
            <p:cNvPr id="2183" name="Google Shape;2183;p21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4" name="Google Shape;2184;p21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5" name="Google Shape;2185;p21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6" name="Google Shape;2186;p21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7" name="Google Shape;2187;p21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8" name="Google Shape;2188;p21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9" name="Google Shape;2189;p21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190" name="Google Shape;2190;p21"/>
          <p:cNvSpPr/>
          <p:nvPr/>
        </p:nvSpPr>
        <p:spPr>
          <a:xfrm rot="-7703151" flipH="1">
            <a:off x="10454165" y="601139"/>
            <a:ext cx="2335503" cy="2088083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191" name="Google Shape;2191;p21"/>
          <p:cNvGrpSpPr/>
          <p:nvPr/>
        </p:nvGrpSpPr>
        <p:grpSpPr>
          <a:xfrm rot="-1615319">
            <a:off x="11404916" y="2966177"/>
            <a:ext cx="1326525" cy="2234081"/>
            <a:chOff x="3026750" y="1552825"/>
            <a:chExt cx="1108700" cy="1867600"/>
          </a:xfrm>
        </p:grpSpPr>
        <p:sp>
          <p:nvSpPr>
            <p:cNvPr id="2192" name="Google Shape;2192;p21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3" name="Google Shape;2193;p21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4" name="Google Shape;2194;p21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5" name="Google Shape;2195;p21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6" name="Google Shape;2196;p21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7" name="Google Shape;2197;p21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8" name="Google Shape;2198;p21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9" name="Google Shape;2199;p21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0" name="Google Shape;2200;p21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1" name="Google Shape;2201;p21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2" name="Google Shape;2202;p21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3" name="Google Shape;2203;p21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4" name="Google Shape;2204;p21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5" name="Google Shape;2205;p21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6" name="Google Shape;2206;p21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7" name="Google Shape;2207;p21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8" name="Google Shape;2208;p21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9" name="Google Shape;2209;p21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0" name="Google Shape;2210;p21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211" name="Google Shape;2211;p21"/>
          <p:cNvGrpSpPr/>
          <p:nvPr/>
        </p:nvGrpSpPr>
        <p:grpSpPr>
          <a:xfrm rot="-1770465">
            <a:off x="9781960" y="4794299"/>
            <a:ext cx="3550064" cy="3771523"/>
            <a:chOff x="4159600" y="887163"/>
            <a:chExt cx="1265600" cy="1344550"/>
          </a:xfrm>
        </p:grpSpPr>
        <p:sp>
          <p:nvSpPr>
            <p:cNvPr id="2212" name="Google Shape;2212;p21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3" name="Google Shape;2213;p21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4" name="Google Shape;2214;p21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5" name="Google Shape;2215;p21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6" name="Google Shape;2216;p21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7" name="Google Shape;2217;p21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8" name="Google Shape;2218;p21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9" name="Google Shape;2219;p21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0" name="Google Shape;2220;p21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1" name="Google Shape;2221;p21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2" name="Google Shape;2222;p21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3" name="Google Shape;2223;p21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4" name="Google Shape;2224;p21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5" name="Google Shape;2225;p21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6" name="Google Shape;2226;p21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7" name="Google Shape;2227;p21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8" name="Google Shape;2228;p21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9" name="Google Shape;2229;p21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0" name="Google Shape;2230;p21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1" name="Google Shape;2231;p21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2" name="Google Shape;2232;p21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3" name="Google Shape;2233;p21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4" name="Google Shape;2234;p21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5" name="Google Shape;2235;p21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6" name="Google Shape;2236;p21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7" name="Google Shape;2237;p21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8" name="Google Shape;2238;p21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9" name="Google Shape;2239;p21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0" name="Google Shape;2240;p21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1" name="Google Shape;2241;p21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2" name="Google Shape;2242;p21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3" name="Google Shape;2243;p21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4" name="Google Shape;2244;p21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5" name="Google Shape;2245;p21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6" name="Google Shape;2246;p21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7" name="Google Shape;2247;p21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8" name="Google Shape;2248;p21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9" name="Google Shape;2249;p21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0" name="Google Shape;2250;p21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1" name="Google Shape;2251;p21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2" name="Google Shape;2252;p21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3" name="Google Shape;2253;p21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4" name="Google Shape;2254;p21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5" name="Google Shape;2255;p21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6" name="Google Shape;2256;p21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7" name="Google Shape;2257;p21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8" name="Google Shape;2258;p21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9" name="Google Shape;2259;p21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0" name="Google Shape;2260;p21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1" name="Google Shape;2261;p21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2" name="Google Shape;2262;p21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3" name="Google Shape;2263;p21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4" name="Google Shape;2264;p21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5" name="Google Shape;2265;p21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6" name="Google Shape;2266;p21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7" name="Google Shape;2267;p21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8" name="Google Shape;2268;p21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9" name="Google Shape;2269;p21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0" name="Google Shape;2270;p21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1" name="Google Shape;2271;p21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2" name="Google Shape;2272;p21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3" name="Google Shape;2273;p21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4" name="Google Shape;2274;p21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5" name="Google Shape;2275;p21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6" name="Google Shape;2276;p21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7" name="Google Shape;2277;p21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8" name="Google Shape;2278;p21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9" name="Google Shape;2279;p21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0" name="Google Shape;2280;p21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1" name="Google Shape;2281;p21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2" name="Google Shape;2282;p21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3" name="Google Shape;2283;p21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4" name="Google Shape;2284;p21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5" name="Google Shape;2285;p21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6" name="Google Shape;2286;p21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7" name="Google Shape;2287;p21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8" name="Google Shape;2288;p21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9" name="Google Shape;2289;p21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0" name="Google Shape;2290;p21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1" name="Google Shape;2291;p21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2" name="Google Shape;2292;p21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3" name="Google Shape;2293;p21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4" name="Google Shape;2294;p21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5" name="Google Shape;2295;p21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6" name="Google Shape;2296;p21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7" name="Google Shape;2297;p21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8" name="Google Shape;2298;p21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9" name="Google Shape;2299;p21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0" name="Google Shape;2300;p21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1" name="Google Shape;2301;p21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2" name="Google Shape;2302;p21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3" name="Google Shape;2303;p21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4" name="Google Shape;2304;p21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5" name="Google Shape;2305;p21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6" name="Google Shape;2306;p21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7" name="Google Shape;2307;p21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8" name="Google Shape;2308;p21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9" name="Google Shape;2309;p21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0" name="Google Shape;2310;p21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1" name="Google Shape;2311;p21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2" name="Google Shape;2312;p21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3" name="Google Shape;2313;p21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4" name="Google Shape;2314;p21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5" name="Google Shape;2315;p21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6" name="Google Shape;2316;p21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317" name="Google Shape;2317;p21"/>
          <p:cNvGrpSpPr/>
          <p:nvPr/>
        </p:nvGrpSpPr>
        <p:grpSpPr>
          <a:xfrm rot="-8100000">
            <a:off x="8007873" y="-653064"/>
            <a:ext cx="1107000" cy="1952583"/>
            <a:chOff x="2797700" y="3217325"/>
            <a:chExt cx="682725" cy="1204225"/>
          </a:xfrm>
        </p:grpSpPr>
        <p:sp>
          <p:nvSpPr>
            <p:cNvPr id="2318" name="Google Shape;2318;p21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9" name="Google Shape;2319;p21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0" name="Google Shape;2320;p21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1" name="Google Shape;2321;p21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2" name="Google Shape;2322;p21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3" name="Google Shape;2323;p21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4" name="Google Shape;2324;p21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325" name="Google Shape;2325;p21"/>
          <p:cNvGrpSpPr/>
          <p:nvPr/>
        </p:nvGrpSpPr>
        <p:grpSpPr>
          <a:xfrm>
            <a:off x="9504267" y="556867"/>
            <a:ext cx="933933" cy="848100"/>
            <a:chOff x="3652400" y="3788700"/>
            <a:chExt cx="700450" cy="636075"/>
          </a:xfrm>
        </p:grpSpPr>
        <p:sp>
          <p:nvSpPr>
            <p:cNvPr id="2326" name="Google Shape;2326;p21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7" name="Google Shape;2327;p21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8" name="Google Shape;2328;p21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9" name="Google Shape;2329;p21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0" name="Google Shape;2330;p21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1" name="Google Shape;2331;p21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2" name="Google Shape;2332;p21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3" name="Google Shape;2333;p21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4" name="Google Shape;2334;p21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5" name="Google Shape;2335;p21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6" name="Google Shape;2336;p21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7" name="Google Shape;2337;p21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8" name="Google Shape;2338;p21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9" name="Google Shape;2339;p21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40" name="Google Shape;2340;p21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078122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Title and six columns">
    <p:spTree>
      <p:nvGrpSpPr>
        <p:cNvPr id="1" name="Shape 2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2" name="Google Shape;2342;p22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343" name="Google Shape;2343;p22"/>
          <p:cNvSpPr txBox="1">
            <a:spLocks noGrp="1"/>
          </p:cNvSpPr>
          <p:nvPr>
            <p:ph type="title" idx="2"/>
          </p:nvPr>
        </p:nvSpPr>
        <p:spPr>
          <a:xfrm>
            <a:off x="948667" y="2159667"/>
            <a:ext cx="321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344" name="Google Shape;2344;p22"/>
          <p:cNvSpPr txBox="1">
            <a:spLocks noGrp="1"/>
          </p:cNvSpPr>
          <p:nvPr>
            <p:ph type="subTitle" idx="1"/>
          </p:nvPr>
        </p:nvSpPr>
        <p:spPr>
          <a:xfrm>
            <a:off x="1212159" y="2742233"/>
            <a:ext cx="26880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345" name="Google Shape;2345;p22"/>
          <p:cNvSpPr txBox="1">
            <a:spLocks noGrp="1"/>
          </p:cNvSpPr>
          <p:nvPr>
            <p:ph type="title" idx="3"/>
          </p:nvPr>
        </p:nvSpPr>
        <p:spPr>
          <a:xfrm>
            <a:off x="4486737" y="2159667"/>
            <a:ext cx="321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346" name="Google Shape;2346;p22"/>
          <p:cNvSpPr txBox="1">
            <a:spLocks noGrp="1"/>
          </p:cNvSpPr>
          <p:nvPr>
            <p:ph type="subTitle" idx="4"/>
          </p:nvPr>
        </p:nvSpPr>
        <p:spPr>
          <a:xfrm>
            <a:off x="4750229" y="2742233"/>
            <a:ext cx="26880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347" name="Google Shape;2347;p22"/>
          <p:cNvSpPr txBox="1">
            <a:spLocks noGrp="1"/>
          </p:cNvSpPr>
          <p:nvPr>
            <p:ph type="title" idx="5"/>
          </p:nvPr>
        </p:nvSpPr>
        <p:spPr>
          <a:xfrm>
            <a:off x="8024805" y="2159667"/>
            <a:ext cx="321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348" name="Google Shape;2348;p22"/>
          <p:cNvSpPr txBox="1">
            <a:spLocks noGrp="1"/>
          </p:cNvSpPr>
          <p:nvPr>
            <p:ph type="subTitle" idx="6"/>
          </p:nvPr>
        </p:nvSpPr>
        <p:spPr>
          <a:xfrm>
            <a:off x="8288297" y="2742233"/>
            <a:ext cx="26880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349" name="Google Shape;2349;p22"/>
          <p:cNvSpPr txBox="1">
            <a:spLocks noGrp="1"/>
          </p:cNvSpPr>
          <p:nvPr>
            <p:ph type="title" idx="7"/>
          </p:nvPr>
        </p:nvSpPr>
        <p:spPr>
          <a:xfrm>
            <a:off x="948667" y="4355767"/>
            <a:ext cx="321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350" name="Google Shape;2350;p22"/>
          <p:cNvSpPr txBox="1">
            <a:spLocks noGrp="1"/>
          </p:cNvSpPr>
          <p:nvPr>
            <p:ph type="subTitle" idx="8"/>
          </p:nvPr>
        </p:nvSpPr>
        <p:spPr>
          <a:xfrm>
            <a:off x="1212159" y="4938333"/>
            <a:ext cx="26880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351" name="Google Shape;2351;p22"/>
          <p:cNvSpPr txBox="1">
            <a:spLocks noGrp="1"/>
          </p:cNvSpPr>
          <p:nvPr>
            <p:ph type="title" idx="9"/>
          </p:nvPr>
        </p:nvSpPr>
        <p:spPr>
          <a:xfrm>
            <a:off x="4486737" y="4355767"/>
            <a:ext cx="321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352" name="Google Shape;2352;p22"/>
          <p:cNvSpPr txBox="1">
            <a:spLocks noGrp="1"/>
          </p:cNvSpPr>
          <p:nvPr>
            <p:ph type="subTitle" idx="13"/>
          </p:nvPr>
        </p:nvSpPr>
        <p:spPr>
          <a:xfrm>
            <a:off x="4750229" y="4938333"/>
            <a:ext cx="26880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353" name="Google Shape;2353;p22"/>
          <p:cNvSpPr txBox="1">
            <a:spLocks noGrp="1"/>
          </p:cNvSpPr>
          <p:nvPr>
            <p:ph type="title" idx="14"/>
          </p:nvPr>
        </p:nvSpPr>
        <p:spPr>
          <a:xfrm>
            <a:off x="8024805" y="4355767"/>
            <a:ext cx="321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354" name="Google Shape;2354;p22"/>
          <p:cNvSpPr txBox="1">
            <a:spLocks noGrp="1"/>
          </p:cNvSpPr>
          <p:nvPr>
            <p:ph type="subTitle" idx="15"/>
          </p:nvPr>
        </p:nvSpPr>
        <p:spPr>
          <a:xfrm>
            <a:off x="8288297" y="4938333"/>
            <a:ext cx="26880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grpSp>
        <p:nvGrpSpPr>
          <p:cNvPr id="2355" name="Google Shape;2355;p22"/>
          <p:cNvGrpSpPr/>
          <p:nvPr/>
        </p:nvGrpSpPr>
        <p:grpSpPr>
          <a:xfrm rot="1173898">
            <a:off x="-1829493" y="5007187"/>
            <a:ext cx="3550036" cy="3771492"/>
            <a:chOff x="4159600" y="887163"/>
            <a:chExt cx="1265600" cy="1344550"/>
          </a:xfrm>
        </p:grpSpPr>
        <p:sp>
          <p:nvSpPr>
            <p:cNvPr id="2356" name="Google Shape;2356;p22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57" name="Google Shape;2357;p22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58" name="Google Shape;2358;p22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59" name="Google Shape;2359;p22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0" name="Google Shape;2360;p22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1" name="Google Shape;2361;p22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2" name="Google Shape;2362;p22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3" name="Google Shape;2363;p22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4" name="Google Shape;2364;p22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5" name="Google Shape;2365;p22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6" name="Google Shape;2366;p22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7" name="Google Shape;2367;p22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8" name="Google Shape;2368;p22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9" name="Google Shape;2369;p22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0" name="Google Shape;2370;p22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1" name="Google Shape;2371;p22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2" name="Google Shape;2372;p22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3" name="Google Shape;2373;p22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4" name="Google Shape;2374;p22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5" name="Google Shape;2375;p22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6" name="Google Shape;2376;p22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7" name="Google Shape;2377;p22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8" name="Google Shape;2378;p22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9" name="Google Shape;2379;p22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0" name="Google Shape;2380;p22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1" name="Google Shape;2381;p22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2" name="Google Shape;2382;p22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3" name="Google Shape;2383;p22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4" name="Google Shape;2384;p22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5" name="Google Shape;2385;p22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6" name="Google Shape;2386;p22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7" name="Google Shape;2387;p22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8" name="Google Shape;2388;p22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9" name="Google Shape;2389;p22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0" name="Google Shape;2390;p22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1" name="Google Shape;2391;p22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2" name="Google Shape;2392;p22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3" name="Google Shape;2393;p22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4" name="Google Shape;2394;p22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5" name="Google Shape;2395;p22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6" name="Google Shape;2396;p22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7" name="Google Shape;2397;p22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8" name="Google Shape;2398;p22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9" name="Google Shape;2399;p22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0" name="Google Shape;2400;p22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1" name="Google Shape;2401;p22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2" name="Google Shape;2402;p22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3" name="Google Shape;2403;p22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4" name="Google Shape;2404;p22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5" name="Google Shape;2405;p22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6" name="Google Shape;2406;p22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7" name="Google Shape;2407;p22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8" name="Google Shape;2408;p22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9" name="Google Shape;2409;p22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0" name="Google Shape;2410;p22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1" name="Google Shape;2411;p22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2" name="Google Shape;2412;p22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3" name="Google Shape;2413;p22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4" name="Google Shape;2414;p22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5" name="Google Shape;2415;p22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6" name="Google Shape;2416;p22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7" name="Google Shape;2417;p22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8" name="Google Shape;2418;p22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9" name="Google Shape;2419;p22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0" name="Google Shape;2420;p22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1" name="Google Shape;2421;p22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2" name="Google Shape;2422;p22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3" name="Google Shape;2423;p22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4" name="Google Shape;2424;p22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5" name="Google Shape;2425;p22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6" name="Google Shape;2426;p22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7" name="Google Shape;2427;p22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8" name="Google Shape;2428;p22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9" name="Google Shape;2429;p22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0" name="Google Shape;2430;p22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1" name="Google Shape;2431;p22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2" name="Google Shape;2432;p22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3" name="Google Shape;2433;p22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4" name="Google Shape;2434;p22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5" name="Google Shape;2435;p22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6" name="Google Shape;2436;p22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7" name="Google Shape;2437;p22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8" name="Google Shape;2438;p22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9" name="Google Shape;2439;p22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0" name="Google Shape;2440;p22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1" name="Google Shape;2441;p22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2" name="Google Shape;2442;p22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3" name="Google Shape;2443;p22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4" name="Google Shape;2444;p22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5" name="Google Shape;2445;p22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6" name="Google Shape;2446;p22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7" name="Google Shape;2447;p22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8" name="Google Shape;2448;p22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9" name="Google Shape;2449;p22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0" name="Google Shape;2450;p22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1" name="Google Shape;2451;p22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2" name="Google Shape;2452;p22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3" name="Google Shape;2453;p22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4" name="Google Shape;2454;p22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5" name="Google Shape;2455;p22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6" name="Google Shape;2456;p22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7" name="Google Shape;2457;p22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8" name="Google Shape;2458;p22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9" name="Google Shape;2459;p22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0" name="Google Shape;2460;p22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461" name="Google Shape;2461;p22"/>
          <p:cNvGrpSpPr/>
          <p:nvPr/>
        </p:nvGrpSpPr>
        <p:grpSpPr>
          <a:xfrm>
            <a:off x="9876518" y="178967"/>
            <a:ext cx="933933" cy="848100"/>
            <a:chOff x="3652400" y="3788700"/>
            <a:chExt cx="700450" cy="636075"/>
          </a:xfrm>
        </p:grpSpPr>
        <p:sp>
          <p:nvSpPr>
            <p:cNvPr id="2462" name="Google Shape;2462;p22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3" name="Google Shape;2463;p22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4" name="Google Shape;2464;p22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5" name="Google Shape;2465;p22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6" name="Google Shape;2466;p22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7" name="Google Shape;2467;p22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8" name="Google Shape;2468;p22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9" name="Google Shape;2469;p22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0" name="Google Shape;2470;p22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1" name="Google Shape;2471;p22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2" name="Google Shape;2472;p22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3" name="Google Shape;2473;p22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4" name="Google Shape;2474;p22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5" name="Google Shape;2475;p22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6" name="Google Shape;2476;p22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477" name="Google Shape;2477;p22"/>
          <p:cNvGrpSpPr/>
          <p:nvPr/>
        </p:nvGrpSpPr>
        <p:grpSpPr>
          <a:xfrm rot="-3039065" flipH="1">
            <a:off x="10450102" y="5231459"/>
            <a:ext cx="2125012" cy="1584288"/>
            <a:chOff x="4500175" y="3779525"/>
            <a:chExt cx="1136425" cy="847075"/>
          </a:xfrm>
        </p:grpSpPr>
        <p:sp>
          <p:nvSpPr>
            <p:cNvPr id="2478" name="Google Shape;2478;p22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9" name="Google Shape;2479;p22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0" name="Google Shape;2480;p22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1" name="Google Shape;2481;p22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2" name="Google Shape;2482;p22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3" name="Google Shape;2483;p22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4" name="Google Shape;2484;p22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5" name="Google Shape;2485;p22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6" name="Google Shape;2486;p22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7" name="Google Shape;2487;p22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8" name="Google Shape;2488;p22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489" name="Google Shape;2489;p22"/>
          <p:cNvGrpSpPr/>
          <p:nvPr/>
        </p:nvGrpSpPr>
        <p:grpSpPr>
          <a:xfrm rot="-9780778" flipH="1">
            <a:off x="10995942" y="-525452"/>
            <a:ext cx="1537308" cy="2468687"/>
            <a:chOff x="2402100" y="3854125"/>
            <a:chExt cx="435600" cy="698825"/>
          </a:xfrm>
        </p:grpSpPr>
        <p:sp>
          <p:nvSpPr>
            <p:cNvPr id="2490" name="Google Shape;2490;p22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1" name="Google Shape;2491;p22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2" name="Google Shape;2492;p22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3" name="Google Shape;2493;p22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4" name="Google Shape;2494;p22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5" name="Google Shape;2495;p22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6" name="Google Shape;2496;p22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7" name="Google Shape;2497;p22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8" name="Google Shape;2498;p22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9" name="Google Shape;2499;p22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0" name="Google Shape;2500;p22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1" name="Google Shape;2501;p22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2" name="Google Shape;2502;p22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5656312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Text">
  <p:cSld name="Big Text">
    <p:spTree>
      <p:nvGrpSpPr>
        <p:cNvPr id="1" name="Shape 2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4" name="Google Shape;2504;p23"/>
          <p:cNvSpPr txBox="1">
            <a:spLocks noGrp="1"/>
          </p:cNvSpPr>
          <p:nvPr>
            <p:ph type="title"/>
          </p:nvPr>
        </p:nvSpPr>
        <p:spPr>
          <a:xfrm>
            <a:off x="3136400" y="2120900"/>
            <a:ext cx="5919200" cy="27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000"/>
              <a:buFont typeface="Poppins ExtraBold"/>
              <a:buNone/>
              <a:defRPr sz="7866">
                <a:latin typeface="Poppins ExtraBold"/>
                <a:ea typeface="Poppins ExtraBold"/>
                <a:cs typeface="Poppins ExtraBold"/>
                <a:sym typeface="Poppins Extra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505" name="Google Shape;2505;p23"/>
          <p:cNvGrpSpPr/>
          <p:nvPr/>
        </p:nvGrpSpPr>
        <p:grpSpPr>
          <a:xfrm>
            <a:off x="-1662465" y="5021163"/>
            <a:ext cx="7770789" cy="3775748"/>
            <a:chOff x="4178350" y="2375050"/>
            <a:chExt cx="938350" cy="515775"/>
          </a:xfrm>
        </p:grpSpPr>
        <p:sp>
          <p:nvSpPr>
            <p:cNvPr id="2506" name="Google Shape;2506;p23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7" name="Google Shape;2507;p23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8" name="Google Shape;2508;p23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9" name="Google Shape;2509;p23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0" name="Google Shape;2510;p23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1" name="Google Shape;2511;p23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2" name="Google Shape;2512;p23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513" name="Google Shape;2513;p23"/>
          <p:cNvGrpSpPr/>
          <p:nvPr/>
        </p:nvGrpSpPr>
        <p:grpSpPr>
          <a:xfrm>
            <a:off x="9455831" y="1751325"/>
            <a:ext cx="4802792" cy="5455416"/>
            <a:chOff x="1992250" y="544500"/>
            <a:chExt cx="1080250" cy="975575"/>
          </a:xfrm>
        </p:grpSpPr>
        <p:sp>
          <p:nvSpPr>
            <p:cNvPr id="2514" name="Google Shape;2514;p23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5" name="Google Shape;2515;p23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516" name="Google Shape;2516;p23"/>
          <p:cNvGrpSpPr/>
          <p:nvPr/>
        </p:nvGrpSpPr>
        <p:grpSpPr>
          <a:xfrm rot="-10799910" flipH="1">
            <a:off x="-907219" y="-1139707"/>
            <a:ext cx="8386848" cy="3557203"/>
            <a:chOff x="5619200" y="4458200"/>
            <a:chExt cx="1647150" cy="742900"/>
          </a:xfrm>
        </p:grpSpPr>
        <p:sp>
          <p:nvSpPr>
            <p:cNvPr id="2517" name="Google Shape;2517;p23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8" name="Google Shape;2518;p23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9" name="Google Shape;2519;p23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0" name="Google Shape;2520;p23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1" name="Google Shape;2521;p23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522" name="Google Shape;2522;p23"/>
          <p:cNvSpPr/>
          <p:nvPr/>
        </p:nvSpPr>
        <p:spPr>
          <a:xfrm rot="-594068" flipH="1">
            <a:off x="8742092" y="5093168"/>
            <a:ext cx="2335464" cy="2088065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523" name="Google Shape;2523;p23"/>
          <p:cNvGrpSpPr/>
          <p:nvPr/>
        </p:nvGrpSpPr>
        <p:grpSpPr>
          <a:xfrm rot="-8875866">
            <a:off x="9464227" y="-746376"/>
            <a:ext cx="3550128" cy="3771591"/>
            <a:chOff x="4159600" y="887163"/>
            <a:chExt cx="1265600" cy="1344550"/>
          </a:xfrm>
        </p:grpSpPr>
        <p:sp>
          <p:nvSpPr>
            <p:cNvPr id="2524" name="Google Shape;2524;p23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5" name="Google Shape;2525;p23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6" name="Google Shape;2526;p23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7" name="Google Shape;2527;p23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8" name="Google Shape;2528;p23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9" name="Google Shape;2529;p23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0" name="Google Shape;2530;p23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1" name="Google Shape;2531;p23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2" name="Google Shape;2532;p23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3" name="Google Shape;2533;p23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4" name="Google Shape;2534;p23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5" name="Google Shape;2535;p23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6" name="Google Shape;2536;p23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7" name="Google Shape;2537;p23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8" name="Google Shape;2538;p23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9" name="Google Shape;2539;p23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0" name="Google Shape;2540;p23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1" name="Google Shape;2541;p23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2" name="Google Shape;2542;p23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3" name="Google Shape;2543;p23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4" name="Google Shape;2544;p23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5" name="Google Shape;2545;p23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6" name="Google Shape;2546;p23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7" name="Google Shape;2547;p23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8" name="Google Shape;2548;p23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9" name="Google Shape;2549;p23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0" name="Google Shape;2550;p23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1" name="Google Shape;2551;p23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2" name="Google Shape;2552;p23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3" name="Google Shape;2553;p23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4" name="Google Shape;2554;p23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5" name="Google Shape;2555;p23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6" name="Google Shape;2556;p23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7" name="Google Shape;2557;p23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8" name="Google Shape;2558;p23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9" name="Google Shape;2559;p23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0" name="Google Shape;2560;p23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1" name="Google Shape;2561;p23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2" name="Google Shape;2562;p23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3" name="Google Shape;2563;p23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4" name="Google Shape;2564;p23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5" name="Google Shape;2565;p23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6" name="Google Shape;2566;p23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7" name="Google Shape;2567;p23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8" name="Google Shape;2568;p23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9" name="Google Shape;2569;p23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0" name="Google Shape;2570;p23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1" name="Google Shape;2571;p23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2" name="Google Shape;2572;p23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3" name="Google Shape;2573;p23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4" name="Google Shape;2574;p23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5" name="Google Shape;2575;p23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6" name="Google Shape;2576;p23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7" name="Google Shape;2577;p23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8" name="Google Shape;2578;p23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9" name="Google Shape;2579;p23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0" name="Google Shape;2580;p23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1" name="Google Shape;2581;p23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2" name="Google Shape;2582;p23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3" name="Google Shape;2583;p23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4" name="Google Shape;2584;p23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5" name="Google Shape;2585;p23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6" name="Google Shape;2586;p23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7" name="Google Shape;2587;p23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8" name="Google Shape;2588;p23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9" name="Google Shape;2589;p23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0" name="Google Shape;2590;p23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1" name="Google Shape;2591;p23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2" name="Google Shape;2592;p23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3" name="Google Shape;2593;p23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4" name="Google Shape;2594;p23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5" name="Google Shape;2595;p23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6" name="Google Shape;2596;p23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7" name="Google Shape;2597;p23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8" name="Google Shape;2598;p23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9" name="Google Shape;2599;p23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0" name="Google Shape;2600;p23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1" name="Google Shape;2601;p23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2" name="Google Shape;2602;p23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3" name="Google Shape;2603;p23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4" name="Google Shape;2604;p23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5" name="Google Shape;2605;p23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6" name="Google Shape;2606;p23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7" name="Google Shape;2607;p23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8" name="Google Shape;2608;p23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9" name="Google Shape;2609;p23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0" name="Google Shape;2610;p23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1" name="Google Shape;2611;p23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2" name="Google Shape;2612;p23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3" name="Google Shape;2613;p23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4" name="Google Shape;2614;p23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5" name="Google Shape;2615;p23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6" name="Google Shape;2616;p23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7" name="Google Shape;2617;p23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8" name="Google Shape;2618;p23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9" name="Google Shape;2619;p23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0" name="Google Shape;2620;p23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1" name="Google Shape;2621;p23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2" name="Google Shape;2622;p23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3" name="Google Shape;2623;p23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4" name="Google Shape;2624;p23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5" name="Google Shape;2625;p23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6" name="Google Shape;2626;p23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7" name="Google Shape;2627;p23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8" name="Google Shape;2628;p23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629" name="Google Shape;2629;p23"/>
          <p:cNvGrpSpPr/>
          <p:nvPr/>
        </p:nvGrpSpPr>
        <p:grpSpPr>
          <a:xfrm rot="-8100000">
            <a:off x="8510340" y="-337397"/>
            <a:ext cx="1107000" cy="1952583"/>
            <a:chOff x="2797700" y="3217325"/>
            <a:chExt cx="682725" cy="1204225"/>
          </a:xfrm>
        </p:grpSpPr>
        <p:sp>
          <p:nvSpPr>
            <p:cNvPr id="2630" name="Google Shape;2630;p23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1" name="Google Shape;2631;p23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2" name="Google Shape;2632;p23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3" name="Google Shape;2633;p23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4" name="Google Shape;2634;p23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5" name="Google Shape;2635;p23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6" name="Google Shape;2636;p23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637" name="Google Shape;2637;p23"/>
          <p:cNvSpPr/>
          <p:nvPr/>
        </p:nvSpPr>
        <p:spPr>
          <a:xfrm rot="10799784" flipH="1">
            <a:off x="1762623" y="-594569"/>
            <a:ext cx="2335477" cy="2088117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638" name="Google Shape;2638;p23"/>
          <p:cNvGrpSpPr/>
          <p:nvPr/>
        </p:nvGrpSpPr>
        <p:grpSpPr>
          <a:xfrm rot="-1844995" flipH="1">
            <a:off x="4933989" y="5431623"/>
            <a:ext cx="1537276" cy="2468764"/>
            <a:chOff x="2402100" y="3854125"/>
            <a:chExt cx="435600" cy="698825"/>
          </a:xfrm>
        </p:grpSpPr>
        <p:sp>
          <p:nvSpPr>
            <p:cNvPr id="2639" name="Google Shape;2639;p23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0" name="Google Shape;2640;p23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1" name="Google Shape;2641;p23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2" name="Google Shape;2642;p23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3" name="Google Shape;2643;p23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4" name="Google Shape;2644;p23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5" name="Google Shape;2645;p23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6" name="Google Shape;2646;p23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7" name="Google Shape;2647;p23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8" name="Google Shape;2648;p23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9" name="Google Shape;2649;p23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0" name="Google Shape;2650;p23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1" name="Google Shape;2651;p23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652" name="Google Shape;2652;p23"/>
          <p:cNvGrpSpPr/>
          <p:nvPr/>
        </p:nvGrpSpPr>
        <p:grpSpPr>
          <a:xfrm rot="-729370">
            <a:off x="-468078" y="3219901"/>
            <a:ext cx="1974748" cy="3326263"/>
            <a:chOff x="3026750" y="1552825"/>
            <a:chExt cx="1108700" cy="1867600"/>
          </a:xfrm>
        </p:grpSpPr>
        <p:sp>
          <p:nvSpPr>
            <p:cNvPr id="2653" name="Google Shape;2653;p23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4" name="Google Shape;2654;p23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5" name="Google Shape;2655;p23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6" name="Google Shape;2656;p23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7" name="Google Shape;2657;p23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8" name="Google Shape;2658;p23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9" name="Google Shape;2659;p23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0" name="Google Shape;2660;p23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1" name="Google Shape;2661;p23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2" name="Google Shape;2662;p23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3" name="Google Shape;2663;p23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4" name="Google Shape;2664;p23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5" name="Google Shape;2665;p23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6" name="Google Shape;2666;p23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7" name="Google Shape;2667;p23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8" name="Google Shape;2668;p23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9" name="Google Shape;2669;p23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0" name="Google Shape;2670;p23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1" name="Google Shape;2671;p23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672" name="Google Shape;2672;p23"/>
          <p:cNvGrpSpPr/>
          <p:nvPr/>
        </p:nvGrpSpPr>
        <p:grpSpPr>
          <a:xfrm>
            <a:off x="952384" y="1938867"/>
            <a:ext cx="933933" cy="848100"/>
            <a:chOff x="3652400" y="3788700"/>
            <a:chExt cx="700450" cy="636075"/>
          </a:xfrm>
        </p:grpSpPr>
        <p:sp>
          <p:nvSpPr>
            <p:cNvPr id="2673" name="Google Shape;2673;p23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4" name="Google Shape;2674;p23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5" name="Google Shape;2675;p23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6" name="Google Shape;2676;p23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7" name="Google Shape;2677;p23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8" name="Google Shape;2678;p23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9" name="Google Shape;2679;p23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0" name="Google Shape;2680;p23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1" name="Google Shape;2681;p23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2" name="Google Shape;2682;p23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3" name="Google Shape;2683;p23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4" name="Google Shape;2684;p23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5" name="Google Shape;2685;p23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6" name="Google Shape;2686;p23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7" name="Google Shape;2687;p23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688" name="Google Shape;2688;p23"/>
          <p:cNvGrpSpPr/>
          <p:nvPr/>
        </p:nvGrpSpPr>
        <p:grpSpPr>
          <a:xfrm rot="-9204427">
            <a:off x="-1008199" y="-807710"/>
            <a:ext cx="2650020" cy="1975843"/>
            <a:chOff x="4500175" y="3779525"/>
            <a:chExt cx="1136425" cy="847075"/>
          </a:xfrm>
        </p:grpSpPr>
        <p:sp>
          <p:nvSpPr>
            <p:cNvPr id="2689" name="Google Shape;2689;p23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0" name="Google Shape;2690;p23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1" name="Google Shape;2691;p23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2" name="Google Shape;2692;p23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3" name="Google Shape;2693;p23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4" name="Google Shape;2694;p23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5" name="Google Shape;2695;p23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6" name="Google Shape;2696;p23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7" name="Google Shape;2697;p23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8" name="Google Shape;2698;p23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9" name="Google Shape;2699;p23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700" name="Google Shape;2700;p23"/>
          <p:cNvGrpSpPr/>
          <p:nvPr/>
        </p:nvGrpSpPr>
        <p:grpSpPr>
          <a:xfrm rot="7750108" flipH="1">
            <a:off x="6504985" y="-965814"/>
            <a:ext cx="1270012" cy="2039567"/>
            <a:chOff x="2402100" y="3854125"/>
            <a:chExt cx="435600" cy="698825"/>
          </a:xfrm>
        </p:grpSpPr>
        <p:sp>
          <p:nvSpPr>
            <p:cNvPr id="2701" name="Google Shape;2701;p23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2" name="Google Shape;2702;p23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3" name="Google Shape;2703;p23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4" name="Google Shape;2704;p23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5" name="Google Shape;2705;p23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6" name="Google Shape;2706;p23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7" name="Google Shape;2707;p23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8" name="Google Shape;2708;p23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9" name="Google Shape;2709;p23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0" name="Google Shape;2710;p23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1" name="Google Shape;2711;p23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2" name="Google Shape;2712;p23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3" name="Google Shape;2713;p23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714" name="Google Shape;2714;p23"/>
          <p:cNvGrpSpPr/>
          <p:nvPr/>
        </p:nvGrpSpPr>
        <p:grpSpPr>
          <a:xfrm rot="-7507142">
            <a:off x="11622535" y="1820133"/>
            <a:ext cx="1347016" cy="2125655"/>
            <a:chOff x="322650" y="2571325"/>
            <a:chExt cx="573100" cy="904450"/>
          </a:xfrm>
        </p:grpSpPr>
        <p:sp>
          <p:nvSpPr>
            <p:cNvPr id="2715" name="Google Shape;2715;p23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6" name="Google Shape;2716;p23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7" name="Google Shape;2717;p23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8" name="Google Shape;2718;p23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9" name="Google Shape;2719;p23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20" name="Google Shape;2720;p23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21" name="Google Shape;2721;p23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722" name="Google Shape;2722;p23"/>
          <p:cNvSpPr/>
          <p:nvPr/>
        </p:nvSpPr>
        <p:spPr>
          <a:xfrm>
            <a:off x="7972667" y="5846933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723" name="Google Shape;2723;p23"/>
          <p:cNvSpPr/>
          <p:nvPr/>
        </p:nvSpPr>
        <p:spPr>
          <a:xfrm>
            <a:off x="1762634" y="4485600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724" name="Google Shape;2724;p23"/>
          <p:cNvSpPr/>
          <p:nvPr/>
        </p:nvSpPr>
        <p:spPr>
          <a:xfrm>
            <a:off x="9259601" y="1298333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0413830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>
  <p:cSld name="title and text 2">
    <p:spTree>
      <p:nvGrpSpPr>
        <p:cNvPr id="1" name="Shape 27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26" name="Google Shape;2726;p24"/>
          <p:cNvGrpSpPr/>
          <p:nvPr/>
        </p:nvGrpSpPr>
        <p:grpSpPr>
          <a:xfrm rot="10800000" flipH="1">
            <a:off x="7640993" y="-1222127"/>
            <a:ext cx="5510241" cy="2491468"/>
            <a:chOff x="4178350" y="2375050"/>
            <a:chExt cx="938350" cy="515775"/>
          </a:xfrm>
        </p:grpSpPr>
        <p:sp>
          <p:nvSpPr>
            <p:cNvPr id="2727" name="Google Shape;2727;p24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28" name="Google Shape;2728;p24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29" name="Google Shape;2729;p24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0" name="Google Shape;2730;p24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1" name="Google Shape;2731;p24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2" name="Google Shape;2732;p24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3" name="Google Shape;2733;p24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734" name="Google Shape;2734;p24"/>
          <p:cNvSpPr txBox="1">
            <a:spLocks noGrp="1"/>
          </p:cNvSpPr>
          <p:nvPr>
            <p:ph type="title"/>
          </p:nvPr>
        </p:nvSpPr>
        <p:spPr>
          <a:xfrm>
            <a:off x="952400" y="20870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2735" name="Google Shape;2735;p24"/>
          <p:cNvSpPr txBox="1">
            <a:spLocks noGrp="1"/>
          </p:cNvSpPr>
          <p:nvPr>
            <p:ph type="body" idx="1"/>
          </p:nvPr>
        </p:nvSpPr>
        <p:spPr>
          <a:xfrm>
            <a:off x="952400" y="3199000"/>
            <a:ext cx="3744000" cy="334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grpSp>
        <p:nvGrpSpPr>
          <p:cNvPr id="2736" name="Google Shape;2736;p24"/>
          <p:cNvGrpSpPr/>
          <p:nvPr/>
        </p:nvGrpSpPr>
        <p:grpSpPr>
          <a:xfrm rot="10799895">
            <a:off x="-580982" y="-1882975"/>
            <a:ext cx="7180915" cy="2864325"/>
            <a:chOff x="5619200" y="4458200"/>
            <a:chExt cx="1647150" cy="742900"/>
          </a:xfrm>
        </p:grpSpPr>
        <p:sp>
          <p:nvSpPr>
            <p:cNvPr id="2737" name="Google Shape;2737;p24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8" name="Google Shape;2738;p24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9" name="Google Shape;2739;p24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0" name="Google Shape;2740;p24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1" name="Google Shape;2741;p24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742" name="Google Shape;2742;p24"/>
          <p:cNvSpPr/>
          <p:nvPr/>
        </p:nvSpPr>
        <p:spPr>
          <a:xfrm rot="9218179" flipH="1">
            <a:off x="227655" y="-772718"/>
            <a:ext cx="2335368" cy="2088060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743" name="Google Shape;2743;p24"/>
          <p:cNvGrpSpPr/>
          <p:nvPr/>
        </p:nvGrpSpPr>
        <p:grpSpPr>
          <a:xfrm rot="7750108" flipH="1">
            <a:off x="5856985" y="-1105481"/>
            <a:ext cx="1270012" cy="2039567"/>
            <a:chOff x="2402100" y="3854125"/>
            <a:chExt cx="435600" cy="698825"/>
          </a:xfrm>
        </p:grpSpPr>
        <p:sp>
          <p:nvSpPr>
            <p:cNvPr id="2744" name="Google Shape;2744;p24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5" name="Google Shape;2745;p24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6" name="Google Shape;2746;p24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7" name="Google Shape;2747;p24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8" name="Google Shape;2748;p24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9" name="Google Shape;2749;p24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0" name="Google Shape;2750;p24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1" name="Google Shape;2751;p24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2" name="Google Shape;2752;p24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3" name="Google Shape;2753;p24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4" name="Google Shape;2754;p24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5" name="Google Shape;2755;p24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6" name="Google Shape;2756;p24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757" name="Google Shape;2757;p24"/>
          <p:cNvGrpSpPr/>
          <p:nvPr/>
        </p:nvGrpSpPr>
        <p:grpSpPr>
          <a:xfrm rot="-9070246">
            <a:off x="10465346" y="-520813"/>
            <a:ext cx="2125157" cy="1584216"/>
            <a:chOff x="4500175" y="3779525"/>
            <a:chExt cx="1136425" cy="847075"/>
          </a:xfrm>
        </p:grpSpPr>
        <p:sp>
          <p:nvSpPr>
            <p:cNvPr id="2758" name="Google Shape;2758;p24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9" name="Google Shape;2759;p24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0" name="Google Shape;2760;p24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1" name="Google Shape;2761;p24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2" name="Google Shape;2762;p24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3" name="Google Shape;2763;p24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4" name="Google Shape;2764;p24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5" name="Google Shape;2765;p24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6" name="Google Shape;2766;p24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7" name="Google Shape;2767;p24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8" name="Google Shape;2768;p24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769" name="Google Shape;2769;p24"/>
          <p:cNvGrpSpPr/>
          <p:nvPr/>
        </p:nvGrpSpPr>
        <p:grpSpPr>
          <a:xfrm>
            <a:off x="2617118" y="257218"/>
            <a:ext cx="933933" cy="848100"/>
            <a:chOff x="3652400" y="3788700"/>
            <a:chExt cx="700450" cy="636075"/>
          </a:xfrm>
        </p:grpSpPr>
        <p:sp>
          <p:nvSpPr>
            <p:cNvPr id="2770" name="Google Shape;2770;p24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1" name="Google Shape;2771;p24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2" name="Google Shape;2772;p24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3" name="Google Shape;2773;p24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4" name="Google Shape;2774;p24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5" name="Google Shape;2775;p24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6" name="Google Shape;2776;p24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7" name="Google Shape;2777;p24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8" name="Google Shape;2778;p24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9" name="Google Shape;2779;p24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0" name="Google Shape;2780;p24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1" name="Google Shape;2781;p24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2" name="Google Shape;2782;p24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3" name="Google Shape;2783;p24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4" name="Google Shape;2784;p24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785" name="Google Shape;2785;p24"/>
          <p:cNvSpPr/>
          <p:nvPr/>
        </p:nvSpPr>
        <p:spPr>
          <a:xfrm>
            <a:off x="10356833" y="1050717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786" name="Google Shape;2786;p24"/>
          <p:cNvSpPr/>
          <p:nvPr/>
        </p:nvSpPr>
        <p:spPr>
          <a:xfrm>
            <a:off x="5766833" y="682133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787" name="Google Shape;2787;p24"/>
          <p:cNvGrpSpPr/>
          <p:nvPr/>
        </p:nvGrpSpPr>
        <p:grpSpPr>
          <a:xfrm rot="-10423553">
            <a:off x="7469577" y="-880363"/>
            <a:ext cx="1107001" cy="1952585"/>
            <a:chOff x="2797700" y="3217325"/>
            <a:chExt cx="682725" cy="1204225"/>
          </a:xfrm>
        </p:grpSpPr>
        <p:sp>
          <p:nvSpPr>
            <p:cNvPr id="2788" name="Google Shape;2788;p24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9" name="Google Shape;2789;p24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90" name="Google Shape;2790;p24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91" name="Google Shape;2791;p24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92" name="Google Shape;2792;p24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93" name="Google Shape;2793;p24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94" name="Google Shape;2794;p24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6325495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>
  <p:cSld name="Numbers and text">
    <p:spTree>
      <p:nvGrpSpPr>
        <p:cNvPr id="1" name="Shape 27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6" name="Google Shape;2796;p25"/>
          <p:cNvSpPr txBox="1">
            <a:spLocks noGrp="1"/>
          </p:cNvSpPr>
          <p:nvPr>
            <p:ph type="title" hasCustomPrompt="1"/>
          </p:nvPr>
        </p:nvSpPr>
        <p:spPr>
          <a:xfrm>
            <a:off x="952400" y="1624833"/>
            <a:ext cx="29724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300"/>
              <a:buFont typeface="Poppins ExtraBold"/>
              <a:buNone/>
              <a:defRPr sz="5733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9pPr>
          </a:lstStyle>
          <a:p>
            <a:r>
              <a:t>xx%</a:t>
            </a:r>
          </a:p>
        </p:txBody>
      </p:sp>
      <p:sp>
        <p:nvSpPr>
          <p:cNvPr id="2797" name="Google Shape;2797;p25"/>
          <p:cNvSpPr txBox="1">
            <a:spLocks noGrp="1"/>
          </p:cNvSpPr>
          <p:nvPr>
            <p:ph type="subTitle" idx="1"/>
          </p:nvPr>
        </p:nvSpPr>
        <p:spPr>
          <a:xfrm>
            <a:off x="1016804" y="3431733"/>
            <a:ext cx="28436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" name="Google Shape;2798;p25"/>
          <p:cNvSpPr txBox="1">
            <a:spLocks noGrp="1"/>
          </p:cNvSpPr>
          <p:nvPr>
            <p:ph type="title" idx="2" hasCustomPrompt="1"/>
          </p:nvPr>
        </p:nvSpPr>
        <p:spPr>
          <a:xfrm>
            <a:off x="4642008" y="1624833"/>
            <a:ext cx="29724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300"/>
              <a:buFont typeface="Poppins ExtraBold"/>
              <a:buNone/>
              <a:defRPr sz="5733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9pPr>
          </a:lstStyle>
          <a:p>
            <a:r>
              <a:t>xx%</a:t>
            </a:r>
          </a:p>
        </p:txBody>
      </p:sp>
      <p:sp>
        <p:nvSpPr>
          <p:cNvPr id="2799" name="Google Shape;2799;p25"/>
          <p:cNvSpPr txBox="1">
            <a:spLocks noGrp="1"/>
          </p:cNvSpPr>
          <p:nvPr>
            <p:ph type="subTitle" idx="3"/>
          </p:nvPr>
        </p:nvSpPr>
        <p:spPr>
          <a:xfrm>
            <a:off x="4706413" y="3533333"/>
            <a:ext cx="28436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00" name="Google Shape;2800;p25"/>
          <p:cNvSpPr txBox="1">
            <a:spLocks noGrp="1"/>
          </p:cNvSpPr>
          <p:nvPr>
            <p:ph type="title" idx="4" hasCustomPrompt="1"/>
          </p:nvPr>
        </p:nvSpPr>
        <p:spPr>
          <a:xfrm>
            <a:off x="8267216" y="1624833"/>
            <a:ext cx="29724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300"/>
              <a:buFont typeface="Poppins ExtraBold"/>
              <a:buNone/>
              <a:defRPr sz="5733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9pPr>
          </a:lstStyle>
          <a:p>
            <a:r>
              <a:t>xx%</a:t>
            </a:r>
          </a:p>
        </p:txBody>
      </p:sp>
      <p:sp>
        <p:nvSpPr>
          <p:cNvPr id="2801" name="Google Shape;2801;p25"/>
          <p:cNvSpPr txBox="1">
            <a:spLocks noGrp="1"/>
          </p:cNvSpPr>
          <p:nvPr>
            <p:ph type="subTitle" idx="5"/>
          </p:nvPr>
        </p:nvSpPr>
        <p:spPr>
          <a:xfrm>
            <a:off x="8331621" y="3431733"/>
            <a:ext cx="28436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802" name="Google Shape;2802;p25"/>
          <p:cNvGrpSpPr/>
          <p:nvPr/>
        </p:nvGrpSpPr>
        <p:grpSpPr>
          <a:xfrm>
            <a:off x="-2361639" y="4595940"/>
            <a:ext cx="7454123" cy="3361969"/>
            <a:chOff x="5619200" y="4458200"/>
            <a:chExt cx="1647150" cy="742900"/>
          </a:xfrm>
        </p:grpSpPr>
        <p:sp>
          <p:nvSpPr>
            <p:cNvPr id="2803" name="Google Shape;2803;p25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04" name="Google Shape;2804;p25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05" name="Google Shape;2805;p25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06" name="Google Shape;2806;p25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07" name="Google Shape;2807;p25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808" name="Google Shape;2808;p25"/>
          <p:cNvGrpSpPr/>
          <p:nvPr/>
        </p:nvGrpSpPr>
        <p:grpSpPr>
          <a:xfrm rot="10800000" flipH="1">
            <a:off x="7759593" y="-801094"/>
            <a:ext cx="5510241" cy="2491468"/>
            <a:chOff x="4178350" y="2375050"/>
            <a:chExt cx="938350" cy="515775"/>
          </a:xfrm>
        </p:grpSpPr>
        <p:sp>
          <p:nvSpPr>
            <p:cNvPr id="2809" name="Google Shape;2809;p25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0" name="Google Shape;2810;p25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1" name="Google Shape;2811;p25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2" name="Google Shape;2812;p25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3" name="Google Shape;2813;p25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4" name="Google Shape;2814;p25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5" name="Google Shape;2815;p25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816" name="Google Shape;2816;p25"/>
          <p:cNvGrpSpPr/>
          <p:nvPr/>
        </p:nvGrpSpPr>
        <p:grpSpPr>
          <a:xfrm rot="-1136998">
            <a:off x="9738798" y="4940320"/>
            <a:ext cx="3550129" cy="3771592"/>
            <a:chOff x="4159600" y="887163"/>
            <a:chExt cx="1265600" cy="1344550"/>
          </a:xfrm>
        </p:grpSpPr>
        <p:sp>
          <p:nvSpPr>
            <p:cNvPr id="2817" name="Google Shape;2817;p25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8" name="Google Shape;2818;p25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9" name="Google Shape;2819;p25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0" name="Google Shape;2820;p25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1" name="Google Shape;2821;p25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2" name="Google Shape;2822;p25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3" name="Google Shape;2823;p25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4" name="Google Shape;2824;p25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5" name="Google Shape;2825;p25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6" name="Google Shape;2826;p25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7" name="Google Shape;2827;p25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8" name="Google Shape;2828;p25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9" name="Google Shape;2829;p25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0" name="Google Shape;2830;p25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1" name="Google Shape;2831;p25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2" name="Google Shape;2832;p25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3" name="Google Shape;2833;p25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4" name="Google Shape;2834;p25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5" name="Google Shape;2835;p25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6" name="Google Shape;2836;p25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7" name="Google Shape;2837;p25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8" name="Google Shape;2838;p25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9" name="Google Shape;2839;p25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0" name="Google Shape;2840;p25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1" name="Google Shape;2841;p25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2" name="Google Shape;2842;p25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3" name="Google Shape;2843;p25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4" name="Google Shape;2844;p25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5" name="Google Shape;2845;p25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6" name="Google Shape;2846;p25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7" name="Google Shape;2847;p25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8" name="Google Shape;2848;p25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9" name="Google Shape;2849;p25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0" name="Google Shape;2850;p25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1" name="Google Shape;2851;p25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2" name="Google Shape;2852;p25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3" name="Google Shape;2853;p25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4" name="Google Shape;2854;p25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5" name="Google Shape;2855;p25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6" name="Google Shape;2856;p25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7" name="Google Shape;2857;p25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8" name="Google Shape;2858;p25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9" name="Google Shape;2859;p25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0" name="Google Shape;2860;p25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1" name="Google Shape;2861;p25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2" name="Google Shape;2862;p25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3" name="Google Shape;2863;p25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4" name="Google Shape;2864;p25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5" name="Google Shape;2865;p25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6" name="Google Shape;2866;p25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7" name="Google Shape;2867;p25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8" name="Google Shape;2868;p25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9" name="Google Shape;2869;p25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0" name="Google Shape;2870;p25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1" name="Google Shape;2871;p25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2" name="Google Shape;2872;p25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3" name="Google Shape;2873;p25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4" name="Google Shape;2874;p25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5" name="Google Shape;2875;p25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6" name="Google Shape;2876;p25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7" name="Google Shape;2877;p25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8" name="Google Shape;2878;p25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9" name="Google Shape;2879;p25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0" name="Google Shape;2880;p25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1" name="Google Shape;2881;p25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2" name="Google Shape;2882;p25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3" name="Google Shape;2883;p25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4" name="Google Shape;2884;p25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5" name="Google Shape;2885;p25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6" name="Google Shape;2886;p25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7" name="Google Shape;2887;p25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8" name="Google Shape;2888;p25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9" name="Google Shape;2889;p25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0" name="Google Shape;2890;p25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1" name="Google Shape;2891;p25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2" name="Google Shape;2892;p25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3" name="Google Shape;2893;p25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4" name="Google Shape;2894;p25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5" name="Google Shape;2895;p25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6" name="Google Shape;2896;p25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7" name="Google Shape;2897;p25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8" name="Google Shape;2898;p25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9" name="Google Shape;2899;p25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0" name="Google Shape;2900;p25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1" name="Google Shape;2901;p25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2" name="Google Shape;2902;p25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3" name="Google Shape;2903;p25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4" name="Google Shape;2904;p25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5" name="Google Shape;2905;p25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6" name="Google Shape;2906;p25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7" name="Google Shape;2907;p25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8" name="Google Shape;2908;p25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9" name="Google Shape;2909;p25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0" name="Google Shape;2910;p25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1" name="Google Shape;2911;p25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2" name="Google Shape;2912;p25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3" name="Google Shape;2913;p25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4" name="Google Shape;2914;p25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5" name="Google Shape;2915;p25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6" name="Google Shape;2916;p25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7" name="Google Shape;2917;p25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8" name="Google Shape;2918;p25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9" name="Google Shape;2919;p25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0" name="Google Shape;2920;p25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1" name="Google Shape;2921;p25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922" name="Google Shape;2922;p25"/>
          <p:cNvSpPr/>
          <p:nvPr/>
        </p:nvSpPr>
        <p:spPr>
          <a:xfrm rot="8934532" flipH="1">
            <a:off x="-407690" y="-689517"/>
            <a:ext cx="2537107" cy="2268277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923" name="Google Shape;2923;p25"/>
          <p:cNvGrpSpPr/>
          <p:nvPr/>
        </p:nvGrpSpPr>
        <p:grpSpPr>
          <a:xfrm rot="-10423553">
            <a:off x="7469577" y="-880363"/>
            <a:ext cx="1107001" cy="1952585"/>
            <a:chOff x="2797700" y="3217325"/>
            <a:chExt cx="682725" cy="1204225"/>
          </a:xfrm>
        </p:grpSpPr>
        <p:sp>
          <p:nvSpPr>
            <p:cNvPr id="2924" name="Google Shape;2924;p25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5" name="Google Shape;2925;p25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6" name="Google Shape;2926;p25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7" name="Google Shape;2927;p25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8" name="Google Shape;2928;p25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9" name="Google Shape;2929;p25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0" name="Google Shape;2930;p25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931" name="Google Shape;2931;p25"/>
          <p:cNvGrpSpPr/>
          <p:nvPr/>
        </p:nvGrpSpPr>
        <p:grpSpPr>
          <a:xfrm rot="2700000">
            <a:off x="4315342" y="5823789"/>
            <a:ext cx="2156149" cy="1607163"/>
            <a:chOff x="4500175" y="3779525"/>
            <a:chExt cx="1136425" cy="847075"/>
          </a:xfrm>
        </p:grpSpPr>
        <p:sp>
          <p:nvSpPr>
            <p:cNvPr id="2932" name="Google Shape;2932;p25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3" name="Google Shape;2933;p25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4" name="Google Shape;2934;p25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5" name="Google Shape;2935;p25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6" name="Google Shape;2936;p25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7" name="Google Shape;2937;p25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8" name="Google Shape;2938;p25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9" name="Google Shape;2939;p25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40" name="Google Shape;2940;p25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41" name="Google Shape;2941;p25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42" name="Google Shape;2942;p25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943" name="Google Shape;2943;p25"/>
          <p:cNvSpPr txBox="1">
            <a:spLocks noGrp="1"/>
          </p:cNvSpPr>
          <p:nvPr>
            <p:ph type="title" idx="6"/>
          </p:nvPr>
        </p:nvSpPr>
        <p:spPr>
          <a:xfrm>
            <a:off x="965200" y="2870200"/>
            <a:ext cx="2971600" cy="5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24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944" name="Google Shape;2944;p25"/>
          <p:cNvSpPr txBox="1">
            <a:spLocks noGrp="1"/>
          </p:cNvSpPr>
          <p:nvPr>
            <p:ph type="title" idx="7"/>
          </p:nvPr>
        </p:nvSpPr>
        <p:spPr>
          <a:xfrm>
            <a:off x="4642400" y="2971800"/>
            <a:ext cx="2971600" cy="5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945" name="Google Shape;2945;p25"/>
          <p:cNvSpPr txBox="1">
            <a:spLocks noGrp="1"/>
          </p:cNvSpPr>
          <p:nvPr>
            <p:ph type="title" idx="8"/>
          </p:nvPr>
        </p:nvSpPr>
        <p:spPr>
          <a:xfrm>
            <a:off x="8267600" y="2870200"/>
            <a:ext cx="2971600" cy="5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4774941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3">
  <p:cSld name="Title and text 3">
    <p:spTree>
      <p:nvGrpSpPr>
        <p:cNvPr id="1" name="Shape 29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7" name="Google Shape;2947;p26"/>
          <p:cNvSpPr txBox="1">
            <a:spLocks noGrp="1"/>
          </p:cNvSpPr>
          <p:nvPr>
            <p:ph type="title"/>
          </p:nvPr>
        </p:nvSpPr>
        <p:spPr>
          <a:xfrm>
            <a:off x="952400" y="1032467"/>
            <a:ext cx="10287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300"/>
              <a:buNone/>
              <a:defRPr sz="4400" b="1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948" name="Google Shape;2948;p26"/>
          <p:cNvSpPr txBox="1">
            <a:spLocks noGrp="1"/>
          </p:cNvSpPr>
          <p:nvPr>
            <p:ph type="subTitle" idx="1"/>
          </p:nvPr>
        </p:nvSpPr>
        <p:spPr>
          <a:xfrm>
            <a:off x="6908800" y="1993900"/>
            <a:ext cx="4330800" cy="157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133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949" name="Google Shape;2949;p26"/>
          <p:cNvGrpSpPr/>
          <p:nvPr/>
        </p:nvGrpSpPr>
        <p:grpSpPr>
          <a:xfrm rot="-10799910" flipH="1">
            <a:off x="-907219" y="-1139707"/>
            <a:ext cx="8386848" cy="3557203"/>
            <a:chOff x="5619200" y="4458200"/>
            <a:chExt cx="1647150" cy="742900"/>
          </a:xfrm>
        </p:grpSpPr>
        <p:sp>
          <p:nvSpPr>
            <p:cNvPr id="2950" name="Google Shape;2950;p26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1" name="Google Shape;2951;p26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2" name="Google Shape;2952;p26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3" name="Google Shape;2953;p26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4" name="Google Shape;2954;p26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955" name="Google Shape;2955;p26"/>
          <p:cNvGrpSpPr/>
          <p:nvPr/>
        </p:nvGrpSpPr>
        <p:grpSpPr>
          <a:xfrm rot="1830642">
            <a:off x="-822642" y="4701685"/>
            <a:ext cx="3550100" cy="3771560"/>
            <a:chOff x="4159600" y="887163"/>
            <a:chExt cx="1265600" cy="1344550"/>
          </a:xfrm>
        </p:grpSpPr>
        <p:sp>
          <p:nvSpPr>
            <p:cNvPr id="2956" name="Google Shape;2956;p26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7" name="Google Shape;2957;p26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8" name="Google Shape;2958;p26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9" name="Google Shape;2959;p26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0" name="Google Shape;2960;p26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1" name="Google Shape;2961;p26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2" name="Google Shape;2962;p26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3" name="Google Shape;2963;p26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4" name="Google Shape;2964;p26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5" name="Google Shape;2965;p26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6" name="Google Shape;2966;p26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7" name="Google Shape;2967;p26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8" name="Google Shape;2968;p26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9" name="Google Shape;2969;p26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0" name="Google Shape;2970;p26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1" name="Google Shape;2971;p26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2" name="Google Shape;2972;p26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3" name="Google Shape;2973;p26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4" name="Google Shape;2974;p26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5" name="Google Shape;2975;p26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6" name="Google Shape;2976;p26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7" name="Google Shape;2977;p26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8" name="Google Shape;2978;p26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9" name="Google Shape;2979;p26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0" name="Google Shape;2980;p26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1" name="Google Shape;2981;p26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2" name="Google Shape;2982;p26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3" name="Google Shape;2983;p26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4" name="Google Shape;2984;p26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5" name="Google Shape;2985;p26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6" name="Google Shape;2986;p26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7" name="Google Shape;2987;p26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8" name="Google Shape;2988;p26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9" name="Google Shape;2989;p26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0" name="Google Shape;2990;p26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1" name="Google Shape;2991;p26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2" name="Google Shape;2992;p26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3" name="Google Shape;2993;p26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4" name="Google Shape;2994;p26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5" name="Google Shape;2995;p26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6" name="Google Shape;2996;p26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7" name="Google Shape;2997;p26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8" name="Google Shape;2998;p26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9" name="Google Shape;2999;p26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0" name="Google Shape;3000;p26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1" name="Google Shape;3001;p26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2" name="Google Shape;3002;p26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3" name="Google Shape;3003;p26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4" name="Google Shape;3004;p26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5" name="Google Shape;3005;p26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6" name="Google Shape;3006;p26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7" name="Google Shape;3007;p26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8" name="Google Shape;3008;p26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9" name="Google Shape;3009;p26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0" name="Google Shape;3010;p26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1" name="Google Shape;3011;p26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2" name="Google Shape;3012;p26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3" name="Google Shape;3013;p26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4" name="Google Shape;3014;p26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5" name="Google Shape;3015;p26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6" name="Google Shape;3016;p26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7" name="Google Shape;3017;p26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8" name="Google Shape;3018;p26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9" name="Google Shape;3019;p26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0" name="Google Shape;3020;p26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1" name="Google Shape;3021;p26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2" name="Google Shape;3022;p26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3" name="Google Shape;3023;p26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4" name="Google Shape;3024;p26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5" name="Google Shape;3025;p26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6" name="Google Shape;3026;p26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7" name="Google Shape;3027;p26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8" name="Google Shape;3028;p26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9" name="Google Shape;3029;p26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0" name="Google Shape;3030;p26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1" name="Google Shape;3031;p26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2" name="Google Shape;3032;p26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3" name="Google Shape;3033;p26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4" name="Google Shape;3034;p26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5" name="Google Shape;3035;p26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6" name="Google Shape;3036;p26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7" name="Google Shape;3037;p26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8" name="Google Shape;3038;p26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9" name="Google Shape;3039;p26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0" name="Google Shape;3040;p26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1" name="Google Shape;3041;p26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2" name="Google Shape;3042;p26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3" name="Google Shape;3043;p26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4" name="Google Shape;3044;p26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5" name="Google Shape;3045;p26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6" name="Google Shape;3046;p26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7" name="Google Shape;3047;p26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8" name="Google Shape;3048;p26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9" name="Google Shape;3049;p26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0" name="Google Shape;3050;p26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1" name="Google Shape;3051;p26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2" name="Google Shape;3052;p26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3" name="Google Shape;3053;p26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4" name="Google Shape;3054;p26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5" name="Google Shape;3055;p26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6" name="Google Shape;3056;p26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7" name="Google Shape;3057;p26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8" name="Google Shape;3058;p26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9" name="Google Shape;3059;p26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60" name="Google Shape;3060;p26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061" name="Google Shape;3061;p26"/>
          <p:cNvSpPr/>
          <p:nvPr/>
        </p:nvSpPr>
        <p:spPr>
          <a:xfrm flipH="1">
            <a:off x="2499096" y="5252519"/>
            <a:ext cx="2431505" cy="2173727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062" name="Google Shape;3062;p26"/>
          <p:cNvGrpSpPr/>
          <p:nvPr/>
        </p:nvGrpSpPr>
        <p:grpSpPr>
          <a:xfrm rot="5400000">
            <a:off x="7269646" y="4475945"/>
            <a:ext cx="4381927" cy="5767600"/>
            <a:chOff x="1992250" y="544500"/>
            <a:chExt cx="1080250" cy="975575"/>
          </a:xfrm>
        </p:grpSpPr>
        <p:sp>
          <p:nvSpPr>
            <p:cNvPr id="3063" name="Google Shape;3063;p26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64" name="Google Shape;3064;p26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065" name="Google Shape;3065;p26"/>
          <p:cNvGrpSpPr/>
          <p:nvPr/>
        </p:nvGrpSpPr>
        <p:grpSpPr>
          <a:xfrm rot="-3296834" flipH="1">
            <a:off x="5645125" y="5765487"/>
            <a:ext cx="1270047" cy="2039559"/>
            <a:chOff x="2402100" y="3854125"/>
            <a:chExt cx="435600" cy="698825"/>
          </a:xfrm>
        </p:grpSpPr>
        <p:sp>
          <p:nvSpPr>
            <p:cNvPr id="3066" name="Google Shape;3066;p26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67" name="Google Shape;3067;p26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68" name="Google Shape;3068;p26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69" name="Google Shape;3069;p26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0" name="Google Shape;3070;p26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1" name="Google Shape;3071;p26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2" name="Google Shape;3072;p26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3" name="Google Shape;3073;p26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4" name="Google Shape;3074;p26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5" name="Google Shape;3075;p26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6" name="Google Shape;3076;p26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7" name="Google Shape;3077;p26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8" name="Google Shape;3078;p26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079" name="Google Shape;3079;p26"/>
          <p:cNvGrpSpPr/>
          <p:nvPr/>
        </p:nvGrpSpPr>
        <p:grpSpPr>
          <a:xfrm rot="-9070246">
            <a:off x="10465346" y="-520813"/>
            <a:ext cx="2125157" cy="1584216"/>
            <a:chOff x="4500175" y="3779525"/>
            <a:chExt cx="1136425" cy="847075"/>
          </a:xfrm>
        </p:grpSpPr>
        <p:sp>
          <p:nvSpPr>
            <p:cNvPr id="3080" name="Google Shape;3080;p26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1" name="Google Shape;3081;p26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2" name="Google Shape;3082;p26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3" name="Google Shape;3083;p26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4" name="Google Shape;3084;p26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5" name="Google Shape;3085;p26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6" name="Google Shape;3086;p26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7" name="Google Shape;3087;p26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8" name="Google Shape;3088;p26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9" name="Google Shape;3089;p26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0" name="Google Shape;3090;p26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091" name="Google Shape;3091;p26"/>
          <p:cNvGrpSpPr/>
          <p:nvPr/>
        </p:nvGrpSpPr>
        <p:grpSpPr>
          <a:xfrm>
            <a:off x="4689218" y="4865918"/>
            <a:ext cx="933933" cy="848100"/>
            <a:chOff x="3652400" y="3788700"/>
            <a:chExt cx="700450" cy="636075"/>
          </a:xfrm>
        </p:grpSpPr>
        <p:sp>
          <p:nvSpPr>
            <p:cNvPr id="3092" name="Google Shape;3092;p26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3" name="Google Shape;3093;p26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4" name="Google Shape;3094;p26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5" name="Google Shape;3095;p26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6" name="Google Shape;3096;p26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7" name="Google Shape;3097;p26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8" name="Google Shape;3098;p26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9" name="Google Shape;3099;p26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0" name="Google Shape;3100;p26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1" name="Google Shape;3101;p26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2" name="Google Shape;3102;p26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3" name="Google Shape;3103;p26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4" name="Google Shape;3104;p26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5" name="Google Shape;3105;p26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6" name="Google Shape;3106;p26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107" name="Google Shape;3107;p26"/>
          <p:cNvSpPr/>
          <p:nvPr/>
        </p:nvSpPr>
        <p:spPr>
          <a:xfrm>
            <a:off x="7055367" y="5714017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3108" name="Google Shape;3108;p26"/>
          <p:cNvSpPr/>
          <p:nvPr/>
        </p:nvSpPr>
        <p:spPr>
          <a:xfrm>
            <a:off x="1283733" y="2664900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109" name="Google Shape;3109;p26"/>
          <p:cNvGrpSpPr/>
          <p:nvPr/>
        </p:nvGrpSpPr>
        <p:grpSpPr>
          <a:xfrm rot="9851469">
            <a:off x="3062527" y="-337364"/>
            <a:ext cx="1107013" cy="1952607"/>
            <a:chOff x="2797700" y="3217325"/>
            <a:chExt cx="682725" cy="1204225"/>
          </a:xfrm>
        </p:grpSpPr>
        <p:sp>
          <p:nvSpPr>
            <p:cNvPr id="3110" name="Google Shape;3110;p26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1" name="Google Shape;3111;p26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2" name="Google Shape;3112;p26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3" name="Google Shape;3113;p26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4" name="Google Shape;3114;p26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5" name="Google Shape;3115;p26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6" name="Google Shape;3116;p26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117" name="Google Shape;3117;p26"/>
          <p:cNvGrpSpPr/>
          <p:nvPr/>
        </p:nvGrpSpPr>
        <p:grpSpPr>
          <a:xfrm rot="9240059" flipH="1">
            <a:off x="-539320" y="878522"/>
            <a:ext cx="1517069" cy="2436181"/>
            <a:chOff x="2402100" y="3854125"/>
            <a:chExt cx="435600" cy="698825"/>
          </a:xfrm>
        </p:grpSpPr>
        <p:sp>
          <p:nvSpPr>
            <p:cNvPr id="3118" name="Google Shape;3118;p26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9" name="Google Shape;3119;p26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0" name="Google Shape;3120;p26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1" name="Google Shape;3121;p26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2" name="Google Shape;3122;p26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3" name="Google Shape;3123;p26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4" name="Google Shape;3124;p26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5" name="Google Shape;3125;p26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6" name="Google Shape;3126;p26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7" name="Google Shape;3127;p26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8" name="Google Shape;3128;p26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9" name="Google Shape;3129;p26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30" name="Google Shape;3130;p26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296880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 and Credits">
  <p:cSld name="Thanks and Credits">
    <p:spTree>
      <p:nvGrpSpPr>
        <p:cNvPr id="1" name="Shape 3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2" name="Google Shape;3132;p27"/>
          <p:cNvSpPr txBox="1">
            <a:spLocks noGrp="1"/>
          </p:cNvSpPr>
          <p:nvPr>
            <p:ph type="title"/>
          </p:nvPr>
        </p:nvSpPr>
        <p:spPr>
          <a:xfrm>
            <a:off x="952400" y="-2998767"/>
            <a:ext cx="4790000" cy="594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000"/>
              <a:buFont typeface="Poppins Black"/>
              <a:buNone/>
              <a:defRPr sz="6667">
                <a:latin typeface="Poppins Black"/>
                <a:ea typeface="Poppins Black"/>
                <a:cs typeface="Poppins Black"/>
                <a:sym typeface="Poppins Blac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133" name="Google Shape;3133;p27"/>
          <p:cNvSpPr txBox="1"/>
          <p:nvPr/>
        </p:nvSpPr>
        <p:spPr>
          <a:xfrm>
            <a:off x="952400" y="4895733"/>
            <a:ext cx="4685600" cy="8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spcBef>
                <a:spcPts val="400"/>
              </a:spcBef>
              <a:buClr>
                <a:srgbClr val="000000"/>
              </a:buClr>
              <a:buFont typeface="Arial"/>
              <a:buNone/>
            </a:pPr>
            <a:r>
              <a:rPr lang="en" sz="1467" kern="0">
                <a:solidFill>
                  <a:srgbClr val="534844"/>
                </a:solidFill>
                <a:latin typeface="Poppins Light"/>
                <a:ea typeface="Poppins Light"/>
                <a:cs typeface="Poppins Light"/>
                <a:sym typeface="Poppins Light"/>
              </a:rPr>
              <a:t>CREDITS: This presentation template was created by </a:t>
            </a:r>
            <a:r>
              <a:rPr lang="en" sz="1467" b="1" kern="0">
                <a:solidFill>
                  <a:srgbClr val="534844"/>
                </a:solidFill>
                <a:uFill>
                  <a:noFill/>
                </a:uFill>
                <a:latin typeface="Poppins"/>
                <a:ea typeface="Poppins"/>
                <a:cs typeface="Poppins"/>
                <a:sym typeface="Poppins"/>
                <a:hlinkClick r:id="rId2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Slidesgo</a:t>
            </a:r>
            <a:r>
              <a:rPr lang="en" sz="1467" kern="0">
                <a:solidFill>
                  <a:srgbClr val="534844"/>
                </a:solidFill>
                <a:latin typeface="Poppins Light"/>
                <a:ea typeface="Poppins Light"/>
                <a:cs typeface="Poppins Light"/>
                <a:sym typeface="Poppins Light"/>
              </a:rPr>
              <a:t>, including icons by </a:t>
            </a:r>
            <a:r>
              <a:rPr lang="en" sz="1467" b="1" kern="0">
                <a:solidFill>
                  <a:srgbClr val="534844"/>
                </a:solidFill>
                <a:uFill>
                  <a:noFill/>
                </a:uFill>
                <a:latin typeface="Poppins"/>
                <a:ea typeface="Poppins"/>
                <a:cs typeface="Poppins"/>
                <a:sym typeface="Poppins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Flaticon</a:t>
            </a:r>
            <a:r>
              <a:rPr lang="en" sz="1467" kern="0">
                <a:solidFill>
                  <a:srgbClr val="534844"/>
                </a:solidFill>
                <a:latin typeface="Poppins Light"/>
                <a:ea typeface="Poppins Light"/>
                <a:cs typeface="Poppins Light"/>
                <a:sym typeface="Poppins Light"/>
              </a:rPr>
              <a:t>, and infographics &amp; images by </a:t>
            </a:r>
            <a:r>
              <a:rPr lang="en" sz="1467" b="1" kern="0">
                <a:solidFill>
                  <a:srgbClr val="534844"/>
                </a:solidFill>
                <a:uFill>
                  <a:noFill/>
                </a:uFill>
                <a:latin typeface="Poppins"/>
                <a:ea typeface="Poppins"/>
                <a:cs typeface="Poppins"/>
                <a:sym typeface="Poppins"/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Freepik</a:t>
            </a:r>
            <a:r>
              <a:rPr lang="en" sz="1467" kern="0">
                <a:solidFill>
                  <a:srgbClr val="534844"/>
                </a:solidFill>
                <a:latin typeface="Poppins Light"/>
                <a:ea typeface="Poppins Light"/>
                <a:cs typeface="Poppins Light"/>
                <a:sym typeface="Poppins Light"/>
              </a:rPr>
              <a:t>. </a:t>
            </a:r>
            <a:endParaRPr sz="1467" kern="0">
              <a:solidFill>
                <a:srgbClr val="534844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grpSp>
        <p:nvGrpSpPr>
          <p:cNvPr id="3134" name="Google Shape;3134;p27"/>
          <p:cNvGrpSpPr/>
          <p:nvPr/>
        </p:nvGrpSpPr>
        <p:grpSpPr>
          <a:xfrm flipH="1">
            <a:off x="5544461" y="4031391"/>
            <a:ext cx="7425977" cy="3702301"/>
            <a:chOff x="4178350" y="2375050"/>
            <a:chExt cx="938350" cy="515775"/>
          </a:xfrm>
        </p:grpSpPr>
        <p:sp>
          <p:nvSpPr>
            <p:cNvPr id="3135" name="Google Shape;3135;p27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36" name="Google Shape;3136;p27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37" name="Google Shape;3137;p27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38" name="Google Shape;3138;p27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39" name="Google Shape;3139;p27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0" name="Google Shape;3140;p27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1" name="Google Shape;3141;p27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142" name="Google Shape;3142;p27"/>
          <p:cNvGrpSpPr/>
          <p:nvPr/>
        </p:nvGrpSpPr>
        <p:grpSpPr>
          <a:xfrm rot="10800000">
            <a:off x="6095828" y="-1115661"/>
            <a:ext cx="7454123" cy="3361969"/>
            <a:chOff x="5619200" y="4458200"/>
            <a:chExt cx="1647150" cy="742900"/>
          </a:xfrm>
        </p:grpSpPr>
        <p:sp>
          <p:nvSpPr>
            <p:cNvPr id="3143" name="Google Shape;3143;p27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4" name="Google Shape;3144;p27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5" name="Google Shape;3145;p27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6" name="Google Shape;3146;p27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7" name="Google Shape;3147;p27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148" name="Google Shape;3148;p27"/>
          <p:cNvSpPr/>
          <p:nvPr/>
        </p:nvSpPr>
        <p:spPr>
          <a:xfrm rot="-1867515" flipH="1">
            <a:off x="-1238925" y="5522328"/>
            <a:ext cx="2537161" cy="2268325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149" name="Google Shape;3149;p27"/>
          <p:cNvGrpSpPr/>
          <p:nvPr/>
        </p:nvGrpSpPr>
        <p:grpSpPr>
          <a:xfrm rot="-9039059">
            <a:off x="11495662" y="1097621"/>
            <a:ext cx="1328380" cy="2134308"/>
            <a:chOff x="2402100" y="3854125"/>
            <a:chExt cx="435600" cy="698825"/>
          </a:xfrm>
        </p:grpSpPr>
        <p:sp>
          <p:nvSpPr>
            <p:cNvPr id="3150" name="Google Shape;3150;p27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1" name="Google Shape;3151;p27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2" name="Google Shape;3152;p27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3" name="Google Shape;3153;p27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4" name="Google Shape;3154;p27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5" name="Google Shape;3155;p27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6" name="Google Shape;3156;p27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7" name="Google Shape;3157;p27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8" name="Google Shape;3158;p27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9" name="Google Shape;3159;p27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0" name="Google Shape;3160;p27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1" name="Google Shape;3161;p27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2" name="Google Shape;3162;p27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163" name="Google Shape;3163;p27"/>
          <p:cNvSpPr/>
          <p:nvPr/>
        </p:nvSpPr>
        <p:spPr>
          <a:xfrm rot="7705557" flipH="1">
            <a:off x="-215461" y="-451613"/>
            <a:ext cx="1612407" cy="1441695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164" name="Google Shape;3164;p27"/>
          <p:cNvGrpSpPr/>
          <p:nvPr/>
        </p:nvGrpSpPr>
        <p:grpSpPr>
          <a:xfrm rot="-7867282">
            <a:off x="9666546" y="-1314216"/>
            <a:ext cx="1974900" cy="3326147"/>
            <a:chOff x="3026750" y="1552825"/>
            <a:chExt cx="1108700" cy="1867600"/>
          </a:xfrm>
        </p:grpSpPr>
        <p:sp>
          <p:nvSpPr>
            <p:cNvPr id="3165" name="Google Shape;3165;p27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6" name="Google Shape;3166;p27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7" name="Google Shape;3167;p27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8" name="Google Shape;3168;p27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9" name="Google Shape;3169;p27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0" name="Google Shape;3170;p27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1" name="Google Shape;3171;p27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2" name="Google Shape;3172;p27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3" name="Google Shape;3173;p27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4" name="Google Shape;3174;p27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5" name="Google Shape;3175;p27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6" name="Google Shape;3176;p27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7" name="Google Shape;3177;p27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8" name="Google Shape;3178;p27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9" name="Google Shape;3179;p27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0" name="Google Shape;3180;p27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1" name="Google Shape;3181;p27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2" name="Google Shape;3182;p27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3" name="Google Shape;3183;p27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184" name="Google Shape;3184;p27"/>
          <p:cNvSpPr/>
          <p:nvPr/>
        </p:nvSpPr>
        <p:spPr>
          <a:xfrm>
            <a:off x="8751933" y="3760233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185" name="Google Shape;3185;p27"/>
          <p:cNvGrpSpPr/>
          <p:nvPr/>
        </p:nvGrpSpPr>
        <p:grpSpPr>
          <a:xfrm rot="-1971140" flipH="1">
            <a:off x="10003616" y="4706597"/>
            <a:ext cx="2471965" cy="1842568"/>
            <a:chOff x="4500175" y="3779525"/>
            <a:chExt cx="1136425" cy="847075"/>
          </a:xfrm>
        </p:grpSpPr>
        <p:sp>
          <p:nvSpPr>
            <p:cNvPr id="3186" name="Google Shape;3186;p27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7" name="Google Shape;3187;p27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8" name="Google Shape;3188;p27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9" name="Google Shape;3189;p27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0" name="Google Shape;3190;p27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1" name="Google Shape;3191;p27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2" name="Google Shape;3192;p27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3" name="Google Shape;3193;p27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4" name="Google Shape;3194;p27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5" name="Google Shape;3195;p27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6" name="Google Shape;3196;p27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197" name="Google Shape;3197;p27"/>
          <p:cNvSpPr/>
          <p:nvPr/>
        </p:nvSpPr>
        <p:spPr>
          <a:xfrm>
            <a:off x="7656433" y="1348884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198" name="Google Shape;3198;p27"/>
          <p:cNvGrpSpPr/>
          <p:nvPr/>
        </p:nvGrpSpPr>
        <p:grpSpPr>
          <a:xfrm rot="-10660414" flipH="1">
            <a:off x="2841407" y="-332259"/>
            <a:ext cx="1384852" cy="1032249"/>
            <a:chOff x="4500175" y="3779525"/>
            <a:chExt cx="1136425" cy="847075"/>
          </a:xfrm>
        </p:grpSpPr>
        <p:sp>
          <p:nvSpPr>
            <p:cNvPr id="3199" name="Google Shape;3199;p27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0" name="Google Shape;3200;p27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1" name="Google Shape;3201;p27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2" name="Google Shape;3202;p27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3" name="Google Shape;3203;p27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4" name="Google Shape;3204;p27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5" name="Google Shape;3205;p27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6" name="Google Shape;3206;p27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7" name="Google Shape;3207;p27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8" name="Google Shape;3208;p27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9" name="Google Shape;3209;p27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210" name="Google Shape;3210;p27"/>
          <p:cNvGrpSpPr/>
          <p:nvPr/>
        </p:nvGrpSpPr>
        <p:grpSpPr>
          <a:xfrm>
            <a:off x="5544451" y="642817"/>
            <a:ext cx="813767" cy="556467"/>
            <a:chOff x="364525" y="2023775"/>
            <a:chExt cx="610325" cy="417350"/>
          </a:xfrm>
        </p:grpSpPr>
        <p:sp>
          <p:nvSpPr>
            <p:cNvPr id="3211" name="Google Shape;3211;p27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2" name="Google Shape;3212;p27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3" name="Google Shape;3213;p27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4" name="Google Shape;3214;p27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5" name="Google Shape;3215;p27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6" name="Google Shape;3216;p27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7" name="Google Shape;3217;p27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8" name="Google Shape;3218;p27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219" name="Google Shape;3219;p27"/>
          <p:cNvSpPr txBox="1">
            <a:spLocks noGrp="1"/>
          </p:cNvSpPr>
          <p:nvPr>
            <p:ph type="subTitle" idx="1"/>
          </p:nvPr>
        </p:nvSpPr>
        <p:spPr>
          <a:xfrm>
            <a:off x="952400" y="3076000"/>
            <a:ext cx="4330800" cy="157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5016546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ly Title 2">
  <p:cSld name="Only Title 2">
    <p:spTree>
      <p:nvGrpSpPr>
        <p:cNvPr id="1" name="Shape 3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1" name="Google Shape;3221;p2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222" name="Google Shape;3222;p28"/>
          <p:cNvGrpSpPr/>
          <p:nvPr/>
        </p:nvGrpSpPr>
        <p:grpSpPr>
          <a:xfrm>
            <a:off x="-1521307" y="5959404"/>
            <a:ext cx="4134621" cy="3733851"/>
            <a:chOff x="1992250" y="544500"/>
            <a:chExt cx="1080250" cy="975575"/>
          </a:xfrm>
        </p:grpSpPr>
        <p:sp>
          <p:nvSpPr>
            <p:cNvPr id="3223" name="Google Shape;3223;p28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24" name="Google Shape;3224;p28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225" name="Google Shape;3225;p28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0287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3226" name="Google Shape;3226;p28"/>
          <p:cNvGrpSpPr/>
          <p:nvPr/>
        </p:nvGrpSpPr>
        <p:grpSpPr>
          <a:xfrm rot="10800000">
            <a:off x="9068484" y="-869474"/>
            <a:ext cx="5762269" cy="2088515"/>
            <a:chOff x="-1068128" y="3996204"/>
            <a:chExt cx="3672418" cy="1331055"/>
          </a:xfrm>
        </p:grpSpPr>
        <p:sp>
          <p:nvSpPr>
            <p:cNvPr id="3227" name="Google Shape;3227;p28"/>
            <p:cNvSpPr/>
            <p:nvPr/>
          </p:nvSpPr>
          <p:spPr>
            <a:xfrm rot="-10594719">
              <a:off x="-1038001" y="4102993"/>
              <a:ext cx="3612164" cy="1117479"/>
            </a:xfrm>
            <a:custGeom>
              <a:avLst/>
              <a:gdLst/>
              <a:ahLst/>
              <a:cxnLst/>
              <a:rect l="l" t="t" r="r" b="b"/>
              <a:pathLst>
                <a:path w="62034" h="19192" extrusionOk="0">
                  <a:moveTo>
                    <a:pt x="11909" y="0"/>
                  </a:moveTo>
                  <a:cubicBezTo>
                    <a:pt x="10357" y="0"/>
                    <a:pt x="8959" y="416"/>
                    <a:pt x="7720" y="1498"/>
                  </a:cubicBezTo>
                  <a:cubicBezTo>
                    <a:pt x="0" y="8222"/>
                    <a:pt x="9929" y="19192"/>
                    <a:pt x="23150" y="19192"/>
                  </a:cubicBezTo>
                  <a:cubicBezTo>
                    <a:pt x="24750" y="19192"/>
                    <a:pt x="26398" y="19031"/>
                    <a:pt x="28069" y="18683"/>
                  </a:cubicBezTo>
                  <a:cubicBezTo>
                    <a:pt x="43548" y="15426"/>
                    <a:pt x="55087" y="14402"/>
                    <a:pt x="58747" y="9036"/>
                  </a:cubicBezTo>
                  <a:cubicBezTo>
                    <a:pt x="62033" y="4211"/>
                    <a:pt x="59267" y="1003"/>
                    <a:pt x="52187" y="1003"/>
                  </a:cubicBezTo>
                  <a:cubicBezTo>
                    <a:pt x="48708" y="1003"/>
                    <a:pt x="44188" y="1777"/>
                    <a:pt x="38833" y="3515"/>
                  </a:cubicBezTo>
                  <a:cubicBezTo>
                    <a:pt x="36521" y="4263"/>
                    <a:pt x="34303" y="4561"/>
                    <a:pt x="32180" y="4561"/>
                  </a:cubicBezTo>
                  <a:cubicBezTo>
                    <a:pt x="23878" y="4561"/>
                    <a:pt x="17050" y="0"/>
                    <a:pt x="119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3228" name="Google Shape;3228;p28"/>
            <p:cNvGrpSpPr/>
            <p:nvPr/>
          </p:nvGrpSpPr>
          <p:grpSpPr>
            <a:xfrm>
              <a:off x="-800178" y="4304942"/>
              <a:ext cx="2873315" cy="818933"/>
              <a:chOff x="-800178" y="4304942"/>
              <a:chExt cx="2873315" cy="818933"/>
            </a:xfrm>
          </p:grpSpPr>
          <p:sp>
            <p:nvSpPr>
              <p:cNvPr id="3229" name="Google Shape;3229;p28"/>
              <p:cNvSpPr/>
              <p:nvPr/>
            </p:nvSpPr>
            <p:spPr>
              <a:xfrm rot="-10594719">
                <a:off x="1780944" y="5070486"/>
                <a:ext cx="126240" cy="49667"/>
              </a:xfrm>
              <a:custGeom>
                <a:avLst/>
                <a:gdLst/>
                <a:ahLst/>
                <a:cxnLst/>
                <a:rect l="l" t="t" r="r" b="b"/>
                <a:pathLst>
                  <a:path w="2168" h="853" extrusionOk="0">
                    <a:moveTo>
                      <a:pt x="986" y="1"/>
                    </a:moveTo>
                    <a:cubicBezTo>
                      <a:pt x="882" y="1"/>
                      <a:pt x="780" y="9"/>
                      <a:pt x="679" y="24"/>
                    </a:cubicBezTo>
                    <a:cubicBezTo>
                      <a:pt x="431" y="55"/>
                      <a:pt x="89" y="179"/>
                      <a:pt x="27" y="427"/>
                    </a:cubicBezTo>
                    <a:cubicBezTo>
                      <a:pt x="1" y="664"/>
                      <a:pt x="243" y="745"/>
                      <a:pt x="430" y="745"/>
                    </a:cubicBezTo>
                    <a:cubicBezTo>
                      <a:pt x="464" y="745"/>
                      <a:pt x="495" y="742"/>
                      <a:pt x="524" y="738"/>
                    </a:cubicBezTo>
                    <a:cubicBezTo>
                      <a:pt x="573" y="729"/>
                      <a:pt x="621" y="725"/>
                      <a:pt x="667" y="725"/>
                    </a:cubicBezTo>
                    <a:cubicBezTo>
                      <a:pt x="793" y="725"/>
                      <a:pt x="906" y="754"/>
                      <a:pt x="1020" y="800"/>
                    </a:cubicBezTo>
                    <a:cubicBezTo>
                      <a:pt x="1125" y="835"/>
                      <a:pt x="1229" y="852"/>
                      <a:pt x="1332" y="852"/>
                    </a:cubicBezTo>
                    <a:cubicBezTo>
                      <a:pt x="1504" y="852"/>
                      <a:pt x="1671" y="804"/>
                      <a:pt x="1826" y="707"/>
                    </a:cubicBezTo>
                    <a:cubicBezTo>
                      <a:pt x="1982" y="614"/>
                      <a:pt x="2168" y="334"/>
                      <a:pt x="1919" y="210"/>
                    </a:cubicBezTo>
                    <a:cubicBezTo>
                      <a:pt x="1617" y="71"/>
                      <a:pt x="1297" y="1"/>
                      <a:pt x="9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0" name="Google Shape;3230;p28"/>
              <p:cNvSpPr/>
              <p:nvPr/>
            </p:nvSpPr>
            <p:spPr>
              <a:xfrm rot="-10594719">
                <a:off x="1565235" y="5016770"/>
                <a:ext cx="124668" cy="49551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851" extrusionOk="0">
                    <a:moveTo>
                      <a:pt x="814" y="1"/>
                    </a:moveTo>
                    <a:cubicBezTo>
                      <a:pt x="564" y="1"/>
                      <a:pt x="323" y="118"/>
                      <a:pt x="156" y="285"/>
                    </a:cubicBezTo>
                    <a:cubicBezTo>
                      <a:pt x="1" y="502"/>
                      <a:pt x="280" y="595"/>
                      <a:pt x="466" y="595"/>
                    </a:cubicBezTo>
                    <a:cubicBezTo>
                      <a:pt x="621" y="595"/>
                      <a:pt x="776" y="657"/>
                      <a:pt x="900" y="781"/>
                    </a:cubicBezTo>
                    <a:cubicBezTo>
                      <a:pt x="1009" y="828"/>
                      <a:pt x="1133" y="851"/>
                      <a:pt x="1257" y="851"/>
                    </a:cubicBezTo>
                    <a:cubicBezTo>
                      <a:pt x="1381" y="851"/>
                      <a:pt x="1505" y="828"/>
                      <a:pt x="1614" y="781"/>
                    </a:cubicBezTo>
                    <a:cubicBezTo>
                      <a:pt x="1738" y="719"/>
                      <a:pt x="2141" y="502"/>
                      <a:pt x="1924" y="347"/>
                    </a:cubicBezTo>
                    <a:cubicBezTo>
                      <a:pt x="1645" y="130"/>
                      <a:pt x="1272" y="6"/>
                      <a:pt x="900" y="6"/>
                    </a:cubicBezTo>
                    <a:cubicBezTo>
                      <a:pt x="871" y="2"/>
                      <a:pt x="843" y="1"/>
                      <a:pt x="81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1" name="Google Shape;3231;p28"/>
              <p:cNvSpPr/>
              <p:nvPr/>
            </p:nvSpPr>
            <p:spPr>
              <a:xfrm rot="-10594719">
                <a:off x="1976086" y="4955828"/>
                <a:ext cx="95786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7" extrusionOk="0">
                    <a:moveTo>
                      <a:pt x="869" y="1"/>
                    </a:moveTo>
                    <a:cubicBezTo>
                      <a:pt x="249" y="1"/>
                      <a:pt x="1" y="776"/>
                      <a:pt x="776" y="776"/>
                    </a:cubicBezTo>
                    <a:cubicBezTo>
                      <a:pt x="1396" y="776"/>
                      <a:pt x="1645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2" name="Google Shape;3232;p28"/>
              <p:cNvSpPr/>
              <p:nvPr/>
            </p:nvSpPr>
            <p:spPr>
              <a:xfrm rot="-10594719">
                <a:off x="1773296" y="4958228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900" y="0"/>
                    </a:moveTo>
                    <a:cubicBezTo>
                      <a:pt x="249" y="0"/>
                      <a:pt x="1" y="776"/>
                      <a:pt x="776" y="776"/>
                    </a:cubicBezTo>
                    <a:cubicBezTo>
                      <a:pt x="1397" y="776"/>
                      <a:pt x="1645" y="0"/>
                      <a:pt x="9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3" name="Google Shape;3233;p28"/>
              <p:cNvSpPr/>
              <p:nvPr/>
            </p:nvSpPr>
            <p:spPr>
              <a:xfrm rot="-10594719">
                <a:off x="1864326" y="4858253"/>
                <a:ext cx="126473" cy="45999"/>
              </a:xfrm>
              <a:custGeom>
                <a:avLst/>
                <a:gdLst/>
                <a:ahLst/>
                <a:cxnLst/>
                <a:rect l="l" t="t" r="r" b="b"/>
                <a:pathLst>
                  <a:path w="2172" h="790" extrusionOk="0">
                    <a:moveTo>
                      <a:pt x="828" y="0"/>
                    </a:moveTo>
                    <a:cubicBezTo>
                      <a:pt x="650" y="0"/>
                      <a:pt x="477" y="49"/>
                      <a:pt x="342" y="146"/>
                    </a:cubicBezTo>
                    <a:cubicBezTo>
                      <a:pt x="187" y="239"/>
                      <a:pt x="1" y="487"/>
                      <a:pt x="249" y="611"/>
                    </a:cubicBezTo>
                    <a:cubicBezTo>
                      <a:pt x="525" y="726"/>
                      <a:pt x="835" y="790"/>
                      <a:pt x="1154" y="790"/>
                    </a:cubicBezTo>
                    <a:cubicBezTo>
                      <a:pt x="1265" y="790"/>
                      <a:pt x="1377" y="782"/>
                      <a:pt x="1489" y="766"/>
                    </a:cubicBezTo>
                    <a:cubicBezTo>
                      <a:pt x="1707" y="735"/>
                      <a:pt x="2079" y="611"/>
                      <a:pt x="2110" y="363"/>
                    </a:cubicBezTo>
                    <a:cubicBezTo>
                      <a:pt x="2172" y="115"/>
                      <a:pt x="1800" y="115"/>
                      <a:pt x="1645" y="115"/>
                    </a:cubicBezTo>
                    <a:cubicBezTo>
                      <a:pt x="1595" y="123"/>
                      <a:pt x="1547" y="127"/>
                      <a:pt x="1501" y="127"/>
                    </a:cubicBezTo>
                    <a:cubicBezTo>
                      <a:pt x="1375" y="127"/>
                      <a:pt x="1262" y="98"/>
                      <a:pt x="1148" y="53"/>
                    </a:cubicBezTo>
                    <a:cubicBezTo>
                      <a:pt x="1044" y="18"/>
                      <a:pt x="935" y="0"/>
                      <a:pt x="8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4" name="Google Shape;3234;p28"/>
              <p:cNvSpPr/>
              <p:nvPr/>
            </p:nvSpPr>
            <p:spPr>
              <a:xfrm rot="-10594719">
                <a:off x="1635557" y="4850249"/>
                <a:ext cx="88566" cy="25328"/>
              </a:xfrm>
              <a:custGeom>
                <a:avLst/>
                <a:gdLst/>
                <a:ahLst/>
                <a:cxnLst/>
                <a:rect l="l" t="t" r="r" b="b"/>
                <a:pathLst>
                  <a:path w="1521" h="435" extrusionOk="0">
                    <a:moveTo>
                      <a:pt x="931" y="1"/>
                    </a:moveTo>
                    <a:cubicBezTo>
                      <a:pt x="652" y="1"/>
                      <a:pt x="404" y="63"/>
                      <a:pt x="156" y="218"/>
                    </a:cubicBezTo>
                    <a:cubicBezTo>
                      <a:pt x="124" y="249"/>
                      <a:pt x="0" y="280"/>
                      <a:pt x="31" y="373"/>
                    </a:cubicBezTo>
                    <a:cubicBezTo>
                      <a:pt x="31" y="435"/>
                      <a:pt x="156" y="435"/>
                      <a:pt x="218" y="435"/>
                    </a:cubicBezTo>
                    <a:lnTo>
                      <a:pt x="590" y="435"/>
                    </a:lnTo>
                    <a:cubicBezTo>
                      <a:pt x="869" y="404"/>
                      <a:pt x="1148" y="342"/>
                      <a:pt x="1365" y="218"/>
                    </a:cubicBezTo>
                    <a:cubicBezTo>
                      <a:pt x="1427" y="187"/>
                      <a:pt x="1520" y="125"/>
                      <a:pt x="1520" y="63"/>
                    </a:cubicBezTo>
                    <a:cubicBezTo>
                      <a:pt x="1489" y="1"/>
                      <a:pt x="1365" y="1"/>
                      <a:pt x="130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5" name="Google Shape;3235;p28"/>
              <p:cNvSpPr/>
              <p:nvPr/>
            </p:nvSpPr>
            <p:spPr>
              <a:xfrm rot="-10594719">
                <a:off x="1326281" y="4893132"/>
                <a:ext cx="144524" cy="58168"/>
              </a:xfrm>
              <a:custGeom>
                <a:avLst/>
                <a:gdLst/>
                <a:ahLst/>
                <a:cxnLst/>
                <a:rect l="l" t="t" r="r" b="b"/>
                <a:pathLst>
                  <a:path w="2482" h="999" extrusionOk="0">
                    <a:moveTo>
                      <a:pt x="782" y="1"/>
                    </a:moveTo>
                    <a:cubicBezTo>
                      <a:pt x="533" y="1"/>
                      <a:pt x="291" y="118"/>
                      <a:pt x="124" y="285"/>
                    </a:cubicBezTo>
                    <a:cubicBezTo>
                      <a:pt x="0" y="502"/>
                      <a:pt x="248" y="626"/>
                      <a:pt x="434" y="626"/>
                    </a:cubicBezTo>
                    <a:lnTo>
                      <a:pt x="434" y="595"/>
                    </a:lnTo>
                    <a:cubicBezTo>
                      <a:pt x="714" y="595"/>
                      <a:pt x="1024" y="719"/>
                      <a:pt x="1241" y="905"/>
                    </a:cubicBezTo>
                    <a:cubicBezTo>
                      <a:pt x="1365" y="967"/>
                      <a:pt x="1497" y="998"/>
                      <a:pt x="1625" y="998"/>
                    </a:cubicBezTo>
                    <a:cubicBezTo>
                      <a:pt x="1753" y="998"/>
                      <a:pt x="1877" y="967"/>
                      <a:pt x="1985" y="905"/>
                    </a:cubicBezTo>
                    <a:cubicBezTo>
                      <a:pt x="2109" y="843"/>
                      <a:pt x="2482" y="626"/>
                      <a:pt x="2296" y="440"/>
                    </a:cubicBezTo>
                    <a:cubicBezTo>
                      <a:pt x="1926" y="156"/>
                      <a:pt x="1479" y="2"/>
                      <a:pt x="1001" y="2"/>
                    </a:cubicBezTo>
                    <a:cubicBezTo>
                      <a:pt x="957" y="2"/>
                      <a:pt x="913" y="3"/>
                      <a:pt x="869" y="6"/>
                    </a:cubicBezTo>
                    <a:cubicBezTo>
                      <a:pt x="840" y="2"/>
                      <a:pt x="811" y="1"/>
                      <a:pt x="78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6" name="Google Shape;3236;p28"/>
              <p:cNvSpPr/>
              <p:nvPr/>
            </p:nvSpPr>
            <p:spPr>
              <a:xfrm rot="-10594719">
                <a:off x="1377624" y="4771551"/>
                <a:ext cx="112090" cy="34645"/>
              </a:xfrm>
              <a:custGeom>
                <a:avLst/>
                <a:gdLst/>
                <a:ahLst/>
                <a:cxnLst/>
                <a:rect l="l" t="t" r="r" b="b"/>
                <a:pathLst>
                  <a:path w="1925" h="595" extrusionOk="0">
                    <a:moveTo>
                      <a:pt x="956" y="1"/>
                    </a:moveTo>
                    <a:cubicBezTo>
                      <a:pt x="755" y="1"/>
                      <a:pt x="563" y="59"/>
                      <a:pt x="404" y="149"/>
                    </a:cubicBezTo>
                    <a:cubicBezTo>
                      <a:pt x="280" y="211"/>
                      <a:pt x="1" y="397"/>
                      <a:pt x="249" y="460"/>
                    </a:cubicBezTo>
                    <a:lnTo>
                      <a:pt x="776" y="584"/>
                    </a:lnTo>
                    <a:cubicBezTo>
                      <a:pt x="835" y="591"/>
                      <a:pt x="895" y="595"/>
                      <a:pt x="957" y="595"/>
                    </a:cubicBezTo>
                    <a:cubicBezTo>
                      <a:pt x="1155" y="595"/>
                      <a:pt x="1362" y="554"/>
                      <a:pt x="1552" y="460"/>
                    </a:cubicBezTo>
                    <a:cubicBezTo>
                      <a:pt x="1645" y="397"/>
                      <a:pt x="1924" y="211"/>
                      <a:pt x="1676" y="149"/>
                    </a:cubicBezTo>
                    <a:lnTo>
                      <a:pt x="1180" y="25"/>
                    </a:lnTo>
                    <a:cubicBezTo>
                      <a:pt x="1105" y="9"/>
                      <a:pt x="1030" y="1"/>
                      <a:pt x="9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7" name="Google Shape;3237;p28"/>
              <p:cNvSpPr/>
              <p:nvPr/>
            </p:nvSpPr>
            <p:spPr>
              <a:xfrm rot="-10594719">
                <a:off x="1803282" y="4697382"/>
                <a:ext cx="112032" cy="48211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828" extrusionOk="0">
                    <a:moveTo>
                      <a:pt x="826" y="1"/>
                    </a:moveTo>
                    <a:cubicBezTo>
                      <a:pt x="594" y="1"/>
                      <a:pt x="368" y="69"/>
                      <a:pt x="187" y="225"/>
                    </a:cubicBezTo>
                    <a:cubicBezTo>
                      <a:pt x="0" y="349"/>
                      <a:pt x="31" y="535"/>
                      <a:pt x="280" y="535"/>
                    </a:cubicBezTo>
                    <a:lnTo>
                      <a:pt x="249" y="535"/>
                    </a:lnTo>
                    <a:cubicBezTo>
                      <a:pt x="404" y="567"/>
                      <a:pt x="559" y="629"/>
                      <a:pt x="683" y="753"/>
                    </a:cubicBezTo>
                    <a:cubicBezTo>
                      <a:pt x="749" y="808"/>
                      <a:pt x="838" y="828"/>
                      <a:pt x="935" y="828"/>
                    </a:cubicBezTo>
                    <a:cubicBezTo>
                      <a:pt x="1110" y="828"/>
                      <a:pt x="1307" y="762"/>
                      <a:pt x="1427" y="722"/>
                    </a:cubicBezTo>
                    <a:cubicBezTo>
                      <a:pt x="1520" y="691"/>
                      <a:pt x="1924" y="473"/>
                      <a:pt x="1738" y="318"/>
                    </a:cubicBezTo>
                    <a:cubicBezTo>
                      <a:pt x="1520" y="132"/>
                      <a:pt x="1241" y="39"/>
                      <a:pt x="962" y="8"/>
                    </a:cubicBezTo>
                    <a:cubicBezTo>
                      <a:pt x="917" y="3"/>
                      <a:pt x="871" y="1"/>
                      <a:pt x="8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8" name="Google Shape;3238;p28"/>
              <p:cNvSpPr/>
              <p:nvPr/>
            </p:nvSpPr>
            <p:spPr>
              <a:xfrm rot="-10594719">
                <a:off x="1895778" y="4578886"/>
                <a:ext cx="113837" cy="36159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621" extrusionOk="0">
                    <a:moveTo>
                      <a:pt x="1210" y="1"/>
                    </a:moveTo>
                    <a:cubicBezTo>
                      <a:pt x="807" y="1"/>
                      <a:pt x="1" y="621"/>
                      <a:pt x="745" y="621"/>
                    </a:cubicBezTo>
                    <a:cubicBezTo>
                      <a:pt x="1148" y="621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9" name="Google Shape;3239;p28"/>
              <p:cNvSpPr/>
              <p:nvPr/>
            </p:nvSpPr>
            <p:spPr>
              <a:xfrm rot="-10594719">
                <a:off x="1667823" y="4452968"/>
                <a:ext cx="119311" cy="43903"/>
              </a:xfrm>
              <a:custGeom>
                <a:avLst/>
                <a:gdLst/>
                <a:ahLst/>
                <a:cxnLst/>
                <a:rect l="l" t="t" r="r" b="b"/>
                <a:pathLst>
                  <a:path w="2049" h="754" extrusionOk="0">
                    <a:moveTo>
                      <a:pt x="754" y="0"/>
                    </a:moveTo>
                    <a:cubicBezTo>
                      <a:pt x="504" y="0"/>
                      <a:pt x="264" y="123"/>
                      <a:pt x="125" y="346"/>
                    </a:cubicBezTo>
                    <a:cubicBezTo>
                      <a:pt x="1" y="563"/>
                      <a:pt x="218" y="749"/>
                      <a:pt x="435" y="749"/>
                    </a:cubicBezTo>
                    <a:lnTo>
                      <a:pt x="1180" y="749"/>
                    </a:lnTo>
                    <a:cubicBezTo>
                      <a:pt x="1208" y="752"/>
                      <a:pt x="1237" y="754"/>
                      <a:pt x="1265" y="754"/>
                    </a:cubicBezTo>
                    <a:cubicBezTo>
                      <a:pt x="1515" y="754"/>
                      <a:pt x="1757" y="634"/>
                      <a:pt x="1924" y="439"/>
                    </a:cubicBezTo>
                    <a:cubicBezTo>
                      <a:pt x="2048" y="191"/>
                      <a:pt x="1831" y="5"/>
                      <a:pt x="1583" y="5"/>
                    </a:cubicBezTo>
                    <a:lnTo>
                      <a:pt x="839" y="5"/>
                    </a:lnTo>
                    <a:cubicBezTo>
                      <a:pt x="810" y="2"/>
                      <a:pt x="782" y="0"/>
                      <a:pt x="75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0" name="Google Shape;3240;p28"/>
              <p:cNvSpPr/>
              <p:nvPr/>
            </p:nvSpPr>
            <p:spPr>
              <a:xfrm rot="-10594719">
                <a:off x="1579763" y="4538236"/>
                <a:ext cx="113896" cy="34412"/>
              </a:xfrm>
              <a:custGeom>
                <a:avLst/>
                <a:gdLst/>
                <a:ahLst/>
                <a:cxnLst/>
                <a:rect l="l" t="t" r="r" b="b"/>
                <a:pathLst>
                  <a:path w="1956" h="591" extrusionOk="0">
                    <a:moveTo>
                      <a:pt x="1211" y="1"/>
                    </a:moveTo>
                    <a:cubicBezTo>
                      <a:pt x="838" y="1"/>
                      <a:pt x="1" y="590"/>
                      <a:pt x="776" y="590"/>
                    </a:cubicBezTo>
                    <a:cubicBezTo>
                      <a:pt x="1149" y="590"/>
                      <a:pt x="1955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1" name="Google Shape;3241;p28"/>
              <p:cNvSpPr/>
              <p:nvPr/>
            </p:nvSpPr>
            <p:spPr>
              <a:xfrm rot="-10594719">
                <a:off x="1579808" y="4655738"/>
                <a:ext cx="106675" cy="39652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681" extrusionOk="0">
                    <a:moveTo>
                      <a:pt x="915" y="1"/>
                    </a:moveTo>
                    <a:cubicBezTo>
                      <a:pt x="727" y="1"/>
                      <a:pt x="543" y="49"/>
                      <a:pt x="373" y="155"/>
                    </a:cubicBezTo>
                    <a:cubicBezTo>
                      <a:pt x="249" y="217"/>
                      <a:pt x="1" y="434"/>
                      <a:pt x="280" y="527"/>
                    </a:cubicBezTo>
                    <a:lnTo>
                      <a:pt x="683" y="651"/>
                    </a:lnTo>
                    <a:cubicBezTo>
                      <a:pt x="762" y="671"/>
                      <a:pt x="844" y="681"/>
                      <a:pt x="926" y="681"/>
                    </a:cubicBezTo>
                    <a:cubicBezTo>
                      <a:pt x="1105" y="681"/>
                      <a:pt x="1289" y="633"/>
                      <a:pt x="1459" y="527"/>
                    </a:cubicBezTo>
                    <a:cubicBezTo>
                      <a:pt x="1583" y="465"/>
                      <a:pt x="1831" y="248"/>
                      <a:pt x="1552" y="155"/>
                    </a:cubicBezTo>
                    <a:lnTo>
                      <a:pt x="1180" y="31"/>
                    </a:lnTo>
                    <a:cubicBezTo>
                      <a:pt x="1091" y="11"/>
                      <a:pt x="1003" y="1"/>
                      <a:pt x="9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2" name="Google Shape;3242;p28"/>
              <p:cNvSpPr/>
              <p:nvPr/>
            </p:nvSpPr>
            <p:spPr>
              <a:xfrm rot="-10594719">
                <a:off x="1253171" y="4536196"/>
                <a:ext cx="131888" cy="69813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1199" extrusionOk="0">
                    <a:moveTo>
                      <a:pt x="979" y="0"/>
                    </a:moveTo>
                    <a:cubicBezTo>
                      <a:pt x="813" y="0"/>
                      <a:pt x="636" y="53"/>
                      <a:pt x="497" y="92"/>
                    </a:cubicBezTo>
                    <a:cubicBezTo>
                      <a:pt x="403" y="123"/>
                      <a:pt x="0" y="341"/>
                      <a:pt x="186" y="496"/>
                    </a:cubicBezTo>
                    <a:lnTo>
                      <a:pt x="1055" y="1116"/>
                    </a:lnTo>
                    <a:cubicBezTo>
                      <a:pt x="1127" y="1176"/>
                      <a:pt x="1222" y="1199"/>
                      <a:pt x="1323" y="1199"/>
                    </a:cubicBezTo>
                    <a:cubicBezTo>
                      <a:pt x="1482" y="1199"/>
                      <a:pt x="1654" y="1142"/>
                      <a:pt x="1768" y="1085"/>
                    </a:cubicBezTo>
                    <a:cubicBezTo>
                      <a:pt x="1861" y="1054"/>
                      <a:pt x="2265" y="868"/>
                      <a:pt x="2079" y="713"/>
                    </a:cubicBezTo>
                    <a:lnTo>
                      <a:pt x="1241" y="61"/>
                    </a:lnTo>
                    <a:cubicBezTo>
                      <a:pt x="1163" y="17"/>
                      <a:pt x="1073" y="0"/>
                      <a:pt x="9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3" name="Google Shape;3243;p28"/>
              <p:cNvSpPr/>
              <p:nvPr/>
            </p:nvSpPr>
            <p:spPr>
              <a:xfrm rot="-10594719">
                <a:off x="1324781" y="4401406"/>
                <a:ext cx="110227" cy="62419"/>
              </a:xfrm>
              <a:custGeom>
                <a:avLst/>
                <a:gdLst/>
                <a:ahLst/>
                <a:cxnLst/>
                <a:rect l="l" t="t" r="r" b="b"/>
                <a:pathLst>
                  <a:path w="1893" h="1072" extrusionOk="0">
                    <a:moveTo>
                      <a:pt x="707" y="1"/>
                    </a:moveTo>
                    <a:cubicBezTo>
                      <a:pt x="508" y="1"/>
                      <a:pt x="317" y="77"/>
                      <a:pt x="187" y="229"/>
                    </a:cubicBezTo>
                    <a:cubicBezTo>
                      <a:pt x="1" y="415"/>
                      <a:pt x="94" y="725"/>
                      <a:pt x="342" y="787"/>
                    </a:cubicBezTo>
                    <a:lnTo>
                      <a:pt x="962" y="1035"/>
                    </a:lnTo>
                    <a:cubicBezTo>
                      <a:pt x="1037" y="1060"/>
                      <a:pt x="1114" y="1072"/>
                      <a:pt x="1190" y="1072"/>
                    </a:cubicBezTo>
                    <a:cubicBezTo>
                      <a:pt x="1399" y="1072"/>
                      <a:pt x="1602" y="986"/>
                      <a:pt x="1738" y="849"/>
                    </a:cubicBezTo>
                    <a:cubicBezTo>
                      <a:pt x="1893" y="663"/>
                      <a:pt x="1831" y="353"/>
                      <a:pt x="1583" y="291"/>
                    </a:cubicBezTo>
                    <a:lnTo>
                      <a:pt x="962" y="43"/>
                    </a:lnTo>
                    <a:cubicBezTo>
                      <a:pt x="879" y="15"/>
                      <a:pt x="792" y="1"/>
                      <a:pt x="70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4" name="Google Shape;3244;p28"/>
              <p:cNvSpPr/>
              <p:nvPr/>
            </p:nvSpPr>
            <p:spPr>
              <a:xfrm rot="-10594719">
                <a:off x="1535351" y="4341719"/>
                <a:ext cx="103007" cy="37556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645" extrusionOk="0">
                    <a:moveTo>
                      <a:pt x="925" y="1"/>
                    </a:moveTo>
                    <a:cubicBezTo>
                      <a:pt x="724" y="1"/>
                      <a:pt x="532" y="58"/>
                      <a:pt x="373" y="149"/>
                    </a:cubicBezTo>
                    <a:cubicBezTo>
                      <a:pt x="249" y="211"/>
                      <a:pt x="1" y="428"/>
                      <a:pt x="249" y="490"/>
                    </a:cubicBezTo>
                    <a:lnTo>
                      <a:pt x="652" y="614"/>
                    </a:lnTo>
                    <a:cubicBezTo>
                      <a:pt x="731" y="634"/>
                      <a:pt x="812" y="644"/>
                      <a:pt x="895" y="644"/>
                    </a:cubicBezTo>
                    <a:cubicBezTo>
                      <a:pt x="1074" y="644"/>
                      <a:pt x="1258" y="596"/>
                      <a:pt x="1428" y="490"/>
                    </a:cubicBezTo>
                    <a:cubicBezTo>
                      <a:pt x="1521" y="428"/>
                      <a:pt x="1769" y="242"/>
                      <a:pt x="1521" y="149"/>
                    </a:cubicBezTo>
                    <a:lnTo>
                      <a:pt x="1148" y="25"/>
                    </a:lnTo>
                    <a:cubicBezTo>
                      <a:pt x="1074" y="8"/>
                      <a:pt x="999" y="1"/>
                      <a:pt x="9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5" name="Google Shape;3245;p28"/>
              <p:cNvSpPr/>
              <p:nvPr/>
            </p:nvSpPr>
            <p:spPr>
              <a:xfrm rot="-10594719">
                <a:off x="1118834" y="4308400"/>
                <a:ext cx="117506" cy="54616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938" extrusionOk="0">
                    <a:moveTo>
                      <a:pt x="1418" y="1"/>
                    </a:moveTo>
                    <a:cubicBezTo>
                      <a:pt x="1366" y="1"/>
                      <a:pt x="1316" y="5"/>
                      <a:pt x="1273" y="11"/>
                    </a:cubicBezTo>
                    <a:lnTo>
                      <a:pt x="528" y="135"/>
                    </a:lnTo>
                    <a:cubicBezTo>
                      <a:pt x="311" y="197"/>
                      <a:pt x="1" y="445"/>
                      <a:pt x="63" y="693"/>
                    </a:cubicBezTo>
                    <a:cubicBezTo>
                      <a:pt x="130" y="872"/>
                      <a:pt x="341" y="938"/>
                      <a:pt x="535" y="938"/>
                    </a:cubicBezTo>
                    <a:cubicBezTo>
                      <a:pt x="611" y="938"/>
                      <a:pt x="684" y="928"/>
                      <a:pt x="745" y="910"/>
                    </a:cubicBezTo>
                    <a:lnTo>
                      <a:pt x="1490" y="786"/>
                    </a:lnTo>
                    <a:cubicBezTo>
                      <a:pt x="1707" y="755"/>
                      <a:pt x="2017" y="507"/>
                      <a:pt x="1955" y="259"/>
                    </a:cubicBezTo>
                    <a:cubicBezTo>
                      <a:pt x="1881" y="60"/>
                      <a:pt x="1628" y="1"/>
                      <a:pt x="14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6" name="Google Shape;3246;p28"/>
              <p:cNvSpPr/>
              <p:nvPr/>
            </p:nvSpPr>
            <p:spPr>
              <a:xfrm rot="-10594719">
                <a:off x="780859" y="4335661"/>
                <a:ext cx="95786" cy="48037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25" extrusionOk="0">
                    <a:moveTo>
                      <a:pt x="1144" y="0"/>
                    </a:moveTo>
                    <a:cubicBezTo>
                      <a:pt x="983" y="0"/>
                      <a:pt x="816" y="51"/>
                      <a:pt x="714" y="102"/>
                    </a:cubicBezTo>
                    <a:lnTo>
                      <a:pt x="466" y="226"/>
                    </a:lnTo>
                    <a:cubicBezTo>
                      <a:pt x="311" y="289"/>
                      <a:pt x="1" y="506"/>
                      <a:pt x="187" y="692"/>
                    </a:cubicBezTo>
                    <a:cubicBezTo>
                      <a:pt x="257" y="790"/>
                      <a:pt x="378" y="825"/>
                      <a:pt x="507" y="825"/>
                    </a:cubicBezTo>
                    <a:cubicBezTo>
                      <a:pt x="662" y="825"/>
                      <a:pt x="829" y="774"/>
                      <a:pt x="931" y="723"/>
                    </a:cubicBezTo>
                    <a:lnTo>
                      <a:pt x="1180" y="599"/>
                    </a:lnTo>
                    <a:cubicBezTo>
                      <a:pt x="1335" y="537"/>
                      <a:pt x="1645" y="320"/>
                      <a:pt x="1490" y="133"/>
                    </a:cubicBezTo>
                    <a:cubicBezTo>
                      <a:pt x="1406" y="35"/>
                      <a:pt x="1277" y="0"/>
                      <a:pt x="114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7" name="Google Shape;3247;p28"/>
              <p:cNvSpPr/>
              <p:nvPr/>
            </p:nvSpPr>
            <p:spPr>
              <a:xfrm rot="-10594719">
                <a:off x="896926" y="4426275"/>
                <a:ext cx="104812" cy="39303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675" extrusionOk="0">
                    <a:moveTo>
                      <a:pt x="1130" y="0"/>
                    </a:moveTo>
                    <a:cubicBezTo>
                      <a:pt x="769" y="0"/>
                      <a:pt x="422" y="122"/>
                      <a:pt x="124" y="328"/>
                    </a:cubicBezTo>
                    <a:cubicBezTo>
                      <a:pt x="62" y="390"/>
                      <a:pt x="0" y="452"/>
                      <a:pt x="0" y="545"/>
                    </a:cubicBezTo>
                    <a:cubicBezTo>
                      <a:pt x="31" y="638"/>
                      <a:pt x="155" y="669"/>
                      <a:pt x="218" y="669"/>
                    </a:cubicBezTo>
                    <a:cubicBezTo>
                      <a:pt x="254" y="673"/>
                      <a:pt x="290" y="675"/>
                      <a:pt x="326" y="675"/>
                    </a:cubicBezTo>
                    <a:cubicBezTo>
                      <a:pt x="508" y="675"/>
                      <a:pt x="686" y="625"/>
                      <a:pt x="844" y="543"/>
                    </a:cubicBezTo>
                    <a:lnTo>
                      <a:pt x="844" y="543"/>
                    </a:lnTo>
                    <a:cubicBezTo>
                      <a:pt x="857" y="544"/>
                      <a:pt x="871" y="544"/>
                      <a:pt x="884" y="544"/>
                    </a:cubicBezTo>
                    <a:cubicBezTo>
                      <a:pt x="1071" y="544"/>
                      <a:pt x="1248" y="496"/>
                      <a:pt x="1396" y="390"/>
                    </a:cubicBezTo>
                    <a:cubicBezTo>
                      <a:pt x="1520" y="359"/>
                      <a:pt x="1800" y="111"/>
                      <a:pt x="1520" y="49"/>
                    </a:cubicBezTo>
                    <a:cubicBezTo>
                      <a:pt x="1390" y="16"/>
                      <a:pt x="1259" y="0"/>
                      <a:pt x="113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8" name="Google Shape;3248;p28"/>
              <p:cNvSpPr/>
              <p:nvPr/>
            </p:nvSpPr>
            <p:spPr>
              <a:xfrm rot="-10594719">
                <a:off x="1035410" y="4484473"/>
                <a:ext cx="146329" cy="74355"/>
              </a:xfrm>
              <a:custGeom>
                <a:avLst/>
                <a:gdLst/>
                <a:ahLst/>
                <a:cxnLst/>
                <a:rect l="l" t="t" r="r" b="b"/>
                <a:pathLst>
                  <a:path w="2513" h="1277" extrusionOk="0">
                    <a:moveTo>
                      <a:pt x="1964" y="0"/>
                    </a:moveTo>
                    <a:cubicBezTo>
                      <a:pt x="1894" y="0"/>
                      <a:pt x="1826" y="10"/>
                      <a:pt x="1769" y="27"/>
                    </a:cubicBezTo>
                    <a:lnTo>
                      <a:pt x="528" y="430"/>
                    </a:lnTo>
                    <a:cubicBezTo>
                      <a:pt x="280" y="492"/>
                      <a:pt x="0" y="709"/>
                      <a:pt x="62" y="988"/>
                    </a:cubicBezTo>
                    <a:cubicBezTo>
                      <a:pt x="129" y="1188"/>
                      <a:pt x="339" y="1277"/>
                      <a:pt x="532" y="1277"/>
                    </a:cubicBezTo>
                    <a:cubicBezTo>
                      <a:pt x="609" y="1277"/>
                      <a:pt x="683" y="1263"/>
                      <a:pt x="745" y="1236"/>
                    </a:cubicBezTo>
                    <a:lnTo>
                      <a:pt x="1986" y="864"/>
                    </a:lnTo>
                    <a:cubicBezTo>
                      <a:pt x="2203" y="771"/>
                      <a:pt x="2513" y="585"/>
                      <a:pt x="2420" y="306"/>
                    </a:cubicBezTo>
                    <a:cubicBezTo>
                      <a:pt x="2374" y="77"/>
                      <a:pt x="2160" y="0"/>
                      <a:pt x="196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9" name="Google Shape;3249;p28"/>
              <p:cNvSpPr/>
              <p:nvPr/>
            </p:nvSpPr>
            <p:spPr>
              <a:xfrm rot="-10594719">
                <a:off x="1152901" y="4685992"/>
                <a:ext cx="99397" cy="36450"/>
              </a:xfrm>
              <a:custGeom>
                <a:avLst/>
                <a:gdLst/>
                <a:ahLst/>
                <a:cxnLst/>
                <a:rect l="l" t="t" r="r" b="b"/>
                <a:pathLst>
                  <a:path w="1707" h="626" extrusionOk="0">
                    <a:moveTo>
                      <a:pt x="785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25"/>
                      <a:pt x="435" y="625"/>
                    </a:cubicBezTo>
                    <a:lnTo>
                      <a:pt x="838" y="625"/>
                    </a:lnTo>
                    <a:cubicBezTo>
                      <a:pt x="1117" y="625"/>
                      <a:pt x="1365" y="532"/>
                      <a:pt x="1583" y="315"/>
                    </a:cubicBezTo>
                    <a:cubicBezTo>
                      <a:pt x="1707" y="98"/>
                      <a:pt x="1458" y="5"/>
                      <a:pt x="1272" y="5"/>
                    </a:cubicBezTo>
                    <a:lnTo>
                      <a:pt x="869" y="5"/>
                    </a:lnTo>
                    <a:cubicBezTo>
                      <a:pt x="841" y="2"/>
                      <a:pt x="812" y="0"/>
                      <a:pt x="7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0" name="Google Shape;3250;p28"/>
              <p:cNvSpPr/>
              <p:nvPr/>
            </p:nvSpPr>
            <p:spPr>
              <a:xfrm rot="-10594719">
                <a:off x="1100228" y="4854235"/>
                <a:ext cx="153608" cy="70337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1208" extrusionOk="0">
                    <a:moveTo>
                      <a:pt x="729" y="0"/>
                    </a:moveTo>
                    <a:cubicBezTo>
                      <a:pt x="520" y="0"/>
                      <a:pt x="320" y="76"/>
                      <a:pt x="156" y="240"/>
                    </a:cubicBezTo>
                    <a:cubicBezTo>
                      <a:pt x="0" y="426"/>
                      <a:pt x="62" y="736"/>
                      <a:pt x="311" y="798"/>
                    </a:cubicBezTo>
                    <a:lnTo>
                      <a:pt x="1675" y="1171"/>
                    </a:lnTo>
                    <a:cubicBezTo>
                      <a:pt x="1750" y="1195"/>
                      <a:pt x="1827" y="1207"/>
                      <a:pt x="1904" y="1207"/>
                    </a:cubicBezTo>
                    <a:cubicBezTo>
                      <a:pt x="2112" y="1207"/>
                      <a:pt x="2315" y="1121"/>
                      <a:pt x="2451" y="984"/>
                    </a:cubicBezTo>
                    <a:cubicBezTo>
                      <a:pt x="2637" y="798"/>
                      <a:pt x="2544" y="488"/>
                      <a:pt x="2296" y="426"/>
                    </a:cubicBezTo>
                    <a:lnTo>
                      <a:pt x="931" y="23"/>
                    </a:lnTo>
                    <a:cubicBezTo>
                      <a:pt x="863" y="8"/>
                      <a:pt x="796" y="0"/>
                      <a:pt x="72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1" name="Google Shape;3251;p28"/>
              <p:cNvSpPr/>
              <p:nvPr/>
            </p:nvSpPr>
            <p:spPr>
              <a:xfrm rot="-10594719">
                <a:off x="909141" y="4699932"/>
                <a:ext cx="84956" cy="50657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870" extrusionOk="0">
                    <a:moveTo>
                      <a:pt x="652" y="1"/>
                    </a:moveTo>
                    <a:cubicBezTo>
                      <a:pt x="342" y="1"/>
                      <a:pt x="93" y="187"/>
                      <a:pt x="31" y="466"/>
                    </a:cubicBezTo>
                    <a:cubicBezTo>
                      <a:pt x="0" y="745"/>
                      <a:pt x="310" y="838"/>
                      <a:pt x="559" y="838"/>
                    </a:cubicBezTo>
                    <a:lnTo>
                      <a:pt x="559" y="869"/>
                    </a:lnTo>
                    <a:lnTo>
                      <a:pt x="807" y="869"/>
                    </a:lnTo>
                    <a:cubicBezTo>
                      <a:pt x="1055" y="869"/>
                      <a:pt x="1396" y="652"/>
                      <a:pt x="1427" y="404"/>
                    </a:cubicBezTo>
                    <a:cubicBezTo>
                      <a:pt x="1458" y="125"/>
                      <a:pt x="1148" y="1"/>
                      <a:pt x="9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2" name="Google Shape;3252;p28"/>
              <p:cNvSpPr/>
              <p:nvPr/>
            </p:nvSpPr>
            <p:spPr>
              <a:xfrm rot="-10594719">
                <a:off x="661505" y="4790849"/>
                <a:ext cx="119253" cy="43961"/>
              </a:xfrm>
              <a:custGeom>
                <a:avLst/>
                <a:gdLst/>
                <a:ahLst/>
                <a:cxnLst/>
                <a:rect l="l" t="t" r="r" b="b"/>
                <a:pathLst>
                  <a:path w="2048" h="755" extrusionOk="0">
                    <a:moveTo>
                      <a:pt x="775" y="1"/>
                    </a:moveTo>
                    <a:cubicBezTo>
                      <a:pt x="503" y="1"/>
                      <a:pt x="264" y="121"/>
                      <a:pt x="125" y="316"/>
                    </a:cubicBezTo>
                    <a:cubicBezTo>
                      <a:pt x="1" y="564"/>
                      <a:pt x="218" y="750"/>
                      <a:pt x="435" y="750"/>
                    </a:cubicBezTo>
                    <a:lnTo>
                      <a:pt x="1210" y="750"/>
                    </a:lnTo>
                    <a:cubicBezTo>
                      <a:pt x="1238" y="753"/>
                      <a:pt x="1267" y="755"/>
                      <a:pt x="1295" y="755"/>
                    </a:cubicBezTo>
                    <a:cubicBezTo>
                      <a:pt x="1545" y="755"/>
                      <a:pt x="1784" y="632"/>
                      <a:pt x="1924" y="409"/>
                    </a:cubicBezTo>
                    <a:cubicBezTo>
                      <a:pt x="2048" y="192"/>
                      <a:pt x="1831" y="6"/>
                      <a:pt x="1614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3" name="Google Shape;3253;p28"/>
              <p:cNvSpPr/>
              <p:nvPr/>
            </p:nvSpPr>
            <p:spPr>
              <a:xfrm rot="-10594719">
                <a:off x="716042" y="4640466"/>
                <a:ext cx="115642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59" extrusionOk="0">
                    <a:moveTo>
                      <a:pt x="1210" y="0"/>
                    </a:moveTo>
                    <a:cubicBezTo>
                      <a:pt x="838" y="0"/>
                      <a:pt x="0" y="559"/>
                      <a:pt x="776" y="559"/>
                    </a:cubicBezTo>
                    <a:cubicBezTo>
                      <a:pt x="1148" y="559"/>
                      <a:pt x="1985" y="0"/>
                      <a:pt x="121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4" name="Google Shape;3254;p28"/>
              <p:cNvSpPr/>
              <p:nvPr/>
            </p:nvSpPr>
            <p:spPr>
              <a:xfrm rot="-10594719">
                <a:off x="596313" y="4488004"/>
                <a:ext cx="97591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76" h="777" extrusionOk="0">
                    <a:moveTo>
                      <a:pt x="652" y="1"/>
                    </a:moveTo>
                    <a:cubicBezTo>
                      <a:pt x="404" y="1"/>
                      <a:pt x="63" y="187"/>
                      <a:pt x="32" y="435"/>
                    </a:cubicBezTo>
                    <a:cubicBezTo>
                      <a:pt x="1" y="683"/>
                      <a:pt x="342" y="776"/>
                      <a:pt x="528" y="776"/>
                    </a:cubicBezTo>
                    <a:lnTo>
                      <a:pt x="1024" y="776"/>
                    </a:lnTo>
                    <a:cubicBezTo>
                      <a:pt x="1272" y="776"/>
                      <a:pt x="1614" y="590"/>
                      <a:pt x="1645" y="342"/>
                    </a:cubicBezTo>
                    <a:cubicBezTo>
                      <a:pt x="1676" y="63"/>
                      <a:pt x="1365" y="1"/>
                      <a:pt x="1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5" name="Google Shape;3255;p28"/>
              <p:cNvSpPr/>
              <p:nvPr/>
            </p:nvSpPr>
            <p:spPr>
              <a:xfrm rot="-10594719">
                <a:off x="411673" y="4405110"/>
                <a:ext cx="113837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59" extrusionOk="0">
                    <a:moveTo>
                      <a:pt x="1210" y="1"/>
                    </a:moveTo>
                    <a:cubicBezTo>
                      <a:pt x="807" y="1"/>
                      <a:pt x="0" y="559"/>
                      <a:pt x="745" y="559"/>
                    </a:cubicBezTo>
                    <a:cubicBezTo>
                      <a:pt x="1148" y="559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6" name="Google Shape;3256;p28"/>
              <p:cNvSpPr/>
              <p:nvPr/>
            </p:nvSpPr>
            <p:spPr>
              <a:xfrm rot="-10594719">
                <a:off x="260348" y="4417234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869" y="0"/>
                    </a:moveTo>
                    <a:cubicBezTo>
                      <a:pt x="248" y="0"/>
                      <a:pt x="0" y="776"/>
                      <a:pt x="776" y="776"/>
                    </a:cubicBezTo>
                    <a:cubicBezTo>
                      <a:pt x="1396" y="776"/>
                      <a:pt x="1644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7" name="Google Shape;3257;p28"/>
              <p:cNvSpPr/>
              <p:nvPr/>
            </p:nvSpPr>
            <p:spPr>
              <a:xfrm rot="-10594719">
                <a:off x="298549" y="4538806"/>
                <a:ext cx="92176" cy="38255"/>
              </a:xfrm>
              <a:custGeom>
                <a:avLst/>
                <a:gdLst/>
                <a:ahLst/>
                <a:cxnLst/>
                <a:rect l="l" t="t" r="r" b="b"/>
                <a:pathLst>
                  <a:path w="1583" h="657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56"/>
                      <a:pt x="466" y="656"/>
                    </a:cubicBezTo>
                    <a:lnTo>
                      <a:pt x="714" y="656"/>
                    </a:lnTo>
                    <a:cubicBezTo>
                      <a:pt x="993" y="656"/>
                      <a:pt x="1242" y="532"/>
                      <a:pt x="1459" y="346"/>
                    </a:cubicBezTo>
                    <a:cubicBezTo>
                      <a:pt x="1583" y="98"/>
                      <a:pt x="1335" y="5"/>
                      <a:pt x="1149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8" name="Google Shape;3258;p28"/>
              <p:cNvSpPr/>
              <p:nvPr/>
            </p:nvSpPr>
            <p:spPr>
              <a:xfrm rot="-10594719">
                <a:off x="400126" y="4620999"/>
                <a:ext cx="95786" cy="46989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07" extrusionOk="0">
                    <a:moveTo>
                      <a:pt x="869" y="0"/>
                    </a:moveTo>
                    <a:cubicBezTo>
                      <a:pt x="249" y="0"/>
                      <a:pt x="1" y="807"/>
                      <a:pt x="776" y="807"/>
                    </a:cubicBezTo>
                    <a:cubicBezTo>
                      <a:pt x="1397" y="807"/>
                      <a:pt x="1645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9" name="Google Shape;3259;p28"/>
              <p:cNvSpPr/>
              <p:nvPr/>
            </p:nvSpPr>
            <p:spPr>
              <a:xfrm rot="-10594719">
                <a:off x="569542" y="4609361"/>
                <a:ext cx="93981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559" extrusionOk="0">
                    <a:moveTo>
                      <a:pt x="900" y="0"/>
                    </a:moveTo>
                    <a:cubicBezTo>
                      <a:pt x="652" y="0"/>
                      <a:pt x="373" y="94"/>
                      <a:pt x="187" y="280"/>
                    </a:cubicBezTo>
                    <a:cubicBezTo>
                      <a:pt x="1" y="497"/>
                      <a:pt x="311" y="559"/>
                      <a:pt x="466" y="559"/>
                    </a:cubicBezTo>
                    <a:lnTo>
                      <a:pt x="714" y="559"/>
                    </a:lnTo>
                    <a:cubicBezTo>
                      <a:pt x="994" y="559"/>
                      <a:pt x="1242" y="466"/>
                      <a:pt x="1459" y="280"/>
                    </a:cubicBezTo>
                    <a:cubicBezTo>
                      <a:pt x="1614" y="63"/>
                      <a:pt x="1304" y="0"/>
                      <a:pt x="114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0" name="Google Shape;3260;p28"/>
              <p:cNvSpPr/>
              <p:nvPr/>
            </p:nvSpPr>
            <p:spPr>
              <a:xfrm rot="-10594719">
                <a:off x="262558" y="4750610"/>
                <a:ext cx="176259" cy="32781"/>
              </a:xfrm>
              <a:custGeom>
                <a:avLst/>
                <a:gdLst/>
                <a:ahLst/>
                <a:cxnLst/>
                <a:rect l="l" t="t" r="r" b="b"/>
                <a:pathLst>
                  <a:path w="3027" h="563" extrusionOk="0">
                    <a:moveTo>
                      <a:pt x="2121" y="1"/>
                    </a:moveTo>
                    <a:cubicBezTo>
                      <a:pt x="1644" y="1"/>
                      <a:pt x="1156" y="49"/>
                      <a:pt x="669" y="155"/>
                    </a:cubicBezTo>
                    <a:cubicBezTo>
                      <a:pt x="545" y="186"/>
                      <a:pt x="48" y="248"/>
                      <a:pt x="17" y="434"/>
                    </a:cubicBezTo>
                    <a:cubicBezTo>
                      <a:pt x="1" y="534"/>
                      <a:pt x="109" y="562"/>
                      <a:pt x="223" y="562"/>
                    </a:cubicBezTo>
                    <a:cubicBezTo>
                      <a:pt x="321" y="562"/>
                      <a:pt x="423" y="541"/>
                      <a:pt x="451" y="527"/>
                    </a:cubicBezTo>
                    <a:lnTo>
                      <a:pt x="482" y="527"/>
                    </a:lnTo>
                    <a:cubicBezTo>
                      <a:pt x="763" y="467"/>
                      <a:pt x="1069" y="433"/>
                      <a:pt x="1376" y="433"/>
                    </a:cubicBezTo>
                    <a:cubicBezTo>
                      <a:pt x="1545" y="433"/>
                      <a:pt x="1714" y="443"/>
                      <a:pt x="1878" y="465"/>
                    </a:cubicBezTo>
                    <a:cubicBezTo>
                      <a:pt x="1921" y="470"/>
                      <a:pt x="1964" y="473"/>
                      <a:pt x="2009" y="473"/>
                    </a:cubicBezTo>
                    <a:cubicBezTo>
                      <a:pt x="2221" y="473"/>
                      <a:pt x="2448" y="413"/>
                      <a:pt x="2654" y="310"/>
                    </a:cubicBezTo>
                    <a:cubicBezTo>
                      <a:pt x="2716" y="279"/>
                      <a:pt x="3026" y="62"/>
                      <a:pt x="2778" y="31"/>
                    </a:cubicBezTo>
                    <a:cubicBezTo>
                      <a:pt x="2562" y="11"/>
                      <a:pt x="2343" y="1"/>
                      <a:pt x="212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1" name="Google Shape;3261;p28"/>
              <p:cNvSpPr/>
              <p:nvPr/>
            </p:nvSpPr>
            <p:spPr>
              <a:xfrm rot="-10594719">
                <a:off x="61020" y="4723690"/>
                <a:ext cx="93981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08" extrusionOk="0">
                    <a:moveTo>
                      <a:pt x="869" y="1"/>
                    </a:moveTo>
                    <a:cubicBezTo>
                      <a:pt x="217" y="1"/>
                      <a:pt x="0" y="807"/>
                      <a:pt x="745" y="807"/>
                    </a:cubicBezTo>
                    <a:cubicBezTo>
                      <a:pt x="1396" y="807"/>
                      <a:pt x="1613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2" name="Google Shape;3262;p28"/>
              <p:cNvSpPr/>
              <p:nvPr/>
            </p:nvSpPr>
            <p:spPr>
              <a:xfrm rot="-10594719">
                <a:off x="-30399" y="4853917"/>
                <a:ext cx="124260" cy="31792"/>
              </a:xfrm>
              <a:custGeom>
                <a:avLst/>
                <a:gdLst/>
                <a:ahLst/>
                <a:cxnLst/>
                <a:rect l="l" t="t" r="r" b="b"/>
                <a:pathLst>
                  <a:path w="2134" h="546" extrusionOk="0">
                    <a:moveTo>
                      <a:pt x="1850" y="1"/>
                    </a:moveTo>
                    <a:cubicBezTo>
                      <a:pt x="1808" y="1"/>
                      <a:pt x="1769" y="3"/>
                      <a:pt x="1746" y="3"/>
                    </a:cubicBezTo>
                    <a:lnTo>
                      <a:pt x="877" y="127"/>
                    </a:lnTo>
                    <a:cubicBezTo>
                      <a:pt x="598" y="127"/>
                      <a:pt x="350" y="220"/>
                      <a:pt x="133" y="375"/>
                    </a:cubicBezTo>
                    <a:cubicBezTo>
                      <a:pt x="1" y="507"/>
                      <a:pt x="134" y="545"/>
                      <a:pt x="256" y="545"/>
                    </a:cubicBezTo>
                    <a:cubicBezTo>
                      <a:pt x="306" y="545"/>
                      <a:pt x="354" y="539"/>
                      <a:pt x="381" y="530"/>
                    </a:cubicBezTo>
                    <a:lnTo>
                      <a:pt x="1250" y="406"/>
                    </a:lnTo>
                    <a:cubicBezTo>
                      <a:pt x="1529" y="406"/>
                      <a:pt x="1777" y="313"/>
                      <a:pt x="1994" y="158"/>
                    </a:cubicBezTo>
                    <a:cubicBezTo>
                      <a:pt x="2134" y="18"/>
                      <a:pt x="1977" y="1"/>
                      <a:pt x="185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3" name="Google Shape;3263;p28"/>
              <p:cNvSpPr/>
              <p:nvPr/>
            </p:nvSpPr>
            <p:spPr>
              <a:xfrm rot="-10594719">
                <a:off x="111684" y="4611706"/>
                <a:ext cx="130083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234" h="533" extrusionOk="0">
                    <a:moveTo>
                      <a:pt x="900" y="0"/>
                    </a:moveTo>
                    <a:cubicBezTo>
                      <a:pt x="621" y="0"/>
                      <a:pt x="373" y="93"/>
                      <a:pt x="155" y="279"/>
                    </a:cubicBezTo>
                    <a:cubicBezTo>
                      <a:pt x="0" y="496"/>
                      <a:pt x="311" y="528"/>
                      <a:pt x="435" y="528"/>
                    </a:cubicBezTo>
                    <a:lnTo>
                      <a:pt x="1303" y="528"/>
                    </a:lnTo>
                    <a:cubicBezTo>
                      <a:pt x="1332" y="531"/>
                      <a:pt x="1361" y="532"/>
                      <a:pt x="1390" y="532"/>
                    </a:cubicBezTo>
                    <a:cubicBezTo>
                      <a:pt x="1639" y="532"/>
                      <a:pt x="1881" y="415"/>
                      <a:pt x="2048" y="248"/>
                    </a:cubicBezTo>
                    <a:cubicBezTo>
                      <a:pt x="2234" y="62"/>
                      <a:pt x="1924" y="0"/>
                      <a:pt x="17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4" name="Google Shape;3264;p28"/>
              <p:cNvSpPr/>
              <p:nvPr/>
            </p:nvSpPr>
            <p:spPr>
              <a:xfrm rot="-10594719">
                <a:off x="86956" y="4479838"/>
                <a:ext cx="115701" cy="30743"/>
              </a:xfrm>
              <a:custGeom>
                <a:avLst/>
                <a:gdLst/>
                <a:ahLst/>
                <a:cxnLst/>
                <a:rect l="l" t="t" r="r" b="b"/>
                <a:pathLst>
                  <a:path w="1987" h="528" extrusionOk="0">
                    <a:moveTo>
                      <a:pt x="1211" y="1"/>
                    </a:moveTo>
                    <a:cubicBezTo>
                      <a:pt x="869" y="1"/>
                      <a:pt x="1" y="528"/>
                      <a:pt x="745" y="528"/>
                    </a:cubicBezTo>
                    <a:cubicBezTo>
                      <a:pt x="1118" y="528"/>
                      <a:pt x="1986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5" name="Google Shape;3265;p28"/>
              <p:cNvSpPr/>
              <p:nvPr/>
            </p:nvSpPr>
            <p:spPr>
              <a:xfrm rot="-10594719">
                <a:off x="62376" y="4370819"/>
                <a:ext cx="90371" cy="41923"/>
              </a:xfrm>
              <a:custGeom>
                <a:avLst/>
                <a:gdLst/>
                <a:ahLst/>
                <a:cxnLst/>
                <a:rect l="l" t="t" r="r" b="b"/>
                <a:pathLst>
                  <a:path w="1552" h="720" extrusionOk="0">
                    <a:moveTo>
                      <a:pt x="776" y="1"/>
                    </a:moveTo>
                    <a:cubicBezTo>
                      <a:pt x="509" y="1"/>
                      <a:pt x="292" y="121"/>
                      <a:pt x="125" y="316"/>
                    </a:cubicBezTo>
                    <a:cubicBezTo>
                      <a:pt x="0" y="564"/>
                      <a:pt x="218" y="719"/>
                      <a:pt x="435" y="719"/>
                    </a:cubicBezTo>
                    <a:lnTo>
                      <a:pt x="683" y="719"/>
                    </a:lnTo>
                    <a:cubicBezTo>
                      <a:pt x="962" y="719"/>
                      <a:pt x="1241" y="626"/>
                      <a:pt x="1427" y="378"/>
                    </a:cubicBezTo>
                    <a:cubicBezTo>
                      <a:pt x="1551" y="161"/>
                      <a:pt x="1303" y="6"/>
                      <a:pt x="1117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6" name="Google Shape;3266;p28"/>
              <p:cNvSpPr/>
              <p:nvPr/>
            </p:nvSpPr>
            <p:spPr>
              <a:xfrm rot="-10594719">
                <a:off x="-212795" y="4459478"/>
                <a:ext cx="93981" cy="50599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69" extrusionOk="0">
                    <a:moveTo>
                      <a:pt x="869" y="0"/>
                    </a:moveTo>
                    <a:cubicBezTo>
                      <a:pt x="217" y="0"/>
                      <a:pt x="0" y="869"/>
                      <a:pt x="776" y="869"/>
                    </a:cubicBezTo>
                    <a:cubicBezTo>
                      <a:pt x="1427" y="869"/>
                      <a:pt x="1613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7" name="Google Shape;3267;p28"/>
              <p:cNvSpPr/>
              <p:nvPr/>
            </p:nvSpPr>
            <p:spPr>
              <a:xfrm rot="-10594719">
                <a:off x="-145853" y="4541382"/>
                <a:ext cx="112032" cy="6958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195" extrusionOk="0">
                    <a:moveTo>
                      <a:pt x="1447" y="1"/>
                    </a:moveTo>
                    <a:cubicBezTo>
                      <a:pt x="1214" y="1"/>
                      <a:pt x="989" y="70"/>
                      <a:pt x="807" y="225"/>
                    </a:cubicBezTo>
                    <a:lnTo>
                      <a:pt x="186" y="722"/>
                    </a:lnTo>
                    <a:cubicBezTo>
                      <a:pt x="0" y="877"/>
                      <a:pt x="93" y="1125"/>
                      <a:pt x="311" y="1187"/>
                    </a:cubicBezTo>
                    <a:cubicBezTo>
                      <a:pt x="356" y="1192"/>
                      <a:pt x="402" y="1195"/>
                      <a:pt x="448" y="1195"/>
                    </a:cubicBezTo>
                    <a:cubicBezTo>
                      <a:pt x="688" y="1195"/>
                      <a:pt x="935" y="1126"/>
                      <a:pt x="1117" y="970"/>
                    </a:cubicBezTo>
                    <a:lnTo>
                      <a:pt x="1086" y="970"/>
                    </a:lnTo>
                    <a:lnTo>
                      <a:pt x="1706" y="474"/>
                    </a:lnTo>
                    <a:cubicBezTo>
                      <a:pt x="1924" y="319"/>
                      <a:pt x="1799" y="70"/>
                      <a:pt x="1582" y="8"/>
                    </a:cubicBezTo>
                    <a:cubicBezTo>
                      <a:pt x="1537" y="3"/>
                      <a:pt x="1492" y="1"/>
                      <a:pt x="14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8" name="Google Shape;3268;p28"/>
              <p:cNvSpPr/>
              <p:nvPr/>
            </p:nvSpPr>
            <p:spPr>
              <a:xfrm rot="-10594719">
                <a:off x="-117570" y="4693484"/>
                <a:ext cx="106617" cy="28938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497" extrusionOk="0">
                    <a:moveTo>
                      <a:pt x="1272" y="0"/>
                    </a:moveTo>
                    <a:cubicBezTo>
                      <a:pt x="1024" y="0"/>
                      <a:pt x="0" y="496"/>
                      <a:pt x="527" y="496"/>
                    </a:cubicBezTo>
                    <a:cubicBezTo>
                      <a:pt x="807" y="496"/>
                      <a:pt x="1830" y="0"/>
                      <a:pt x="12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9" name="Google Shape;3269;p28"/>
              <p:cNvSpPr/>
              <p:nvPr/>
            </p:nvSpPr>
            <p:spPr>
              <a:xfrm rot="-10594719">
                <a:off x="-219900" y="4883379"/>
                <a:ext cx="128336" cy="46406"/>
              </a:xfrm>
              <a:custGeom>
                <a:avLst/>
                <a:gdLst/>
                <a:ahLst/>
                <a:cxnLst/>
                <a:rect l="l" t="t" r="r" b="b"/>
                <a:pathLst>
                  <a:path w="2204" h="797" extrusionOk="0">
                    <a:moveTo>
                      <a:pt x="1893" y="0"/>
                    </a:moveTo>
                    <a:cubicBezTo>
                      <a:pt x="1750" y="0"/>
                      <a:pt x="1587" y="34"/>
                      <a:pt x="1521" y="51"/>
                    </a:cubicBezTo>
                    <a:lnTo>
                      <a:pt x="528" y="299"/>
                    </a:lnTo>
                    <a:cubicBezTo>
                      <a:pt x="404" y="361"/>
                      <a:pt x="1" y="485"/>
                      <a:pt x="32" y="671"/>
                    </a:cubicBezTo>
                    <a:cubicBezTo>
                      <a:pt x="46" y="768"/>
                      <a:pt x="151" y="797"/>
                      <a:pt x="272" y="797"/>
                    </a:cubicBezTo>
                    <a:cubicBezTo>
                      <a:pt x="423" y="797"/>
                      <a:pt x="600" y="751"/>
                      <a:pt x="652" y="733"/>
                    </a:cubicBezTo>
                    <a:lnTo>
                      <a:pt x="1645" y="485"/>
                    </a:lnTo>
                    <a:cubicBezTo>
                      <a:pt x="1769" y="454"/>
                      <a:pt x="2203" y="330"/>
                      <a:pt x="2141" y="113"/>
                    </a:cubicBezTo>
                    <a:cubicBezTo>
                      <a:pt x="2127" y="26"/>
                      <a:pt x="2018" y="0"/>
                      <a:pt x="18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0" name="Google Shape;3270;p28"/>
              <p:cNvSpPr/>
              <p:nvPr/>
            </p:nvSpPr>
            <p:spPr>
              <a:xfrm rot="-10594719">
                <a:off x="-435485" y="4915741"/>
                <a:ext cx="135557" cy="51705"/>
              </a:xfrm>
              <a:custGeom>
                <a:avLst/>
                <a:gdLst/>
                <a:ahLst/>
                <a:cxnLst/>
                <a:rect l="l" t="t" r="r" b="b"/>
                <a:pathLst>
                  <a:path w="2328" h="888" extrusionOk="0">
                    <a:moveTo>
                      <a:pt x="743" y="1"/>
                    </a:moveTo>
                    <a:cubicBezTo>
                      <a:pt x="508" y="1"/>
                      <a:pt x="283" y="140"/>
                      <a:pt x="125" y="325"/>
                    </a:cubicBezTo>
                    <a:cubicBezTo>
                      <a:pt x="1" y="573"/>
                      <a:pt x="249" y="728"/>
                      <a:pt x="466" y="759"/>
                    </a:cubicBezTo>
                    <a:lnTo>
                      <a:pt x="1459" y="883"/>
                    </a:lnTo>
                    <a:cubicBezTo>
                      <a:pt x="1487" y="886"/>
                      <a:pt x="1516" y="888"/>
                      <a:pt x="1544" y="888"/>
                    </a:cubicBezTo>
                    <a:cubicBezTo>
                      <a:pt x="1794" y="888"/>
                      <a:pt x="2036" y="768"/>
                      <a:pt x="2203" y="573"/>
                    </a:cubicBezTo>
                    <a:cubicBezTo>
                      <a:pt x="2327" y="325"/>
                      <a:pt x="2079" y="170"/>
                      <a:pt x="1862" y="138"/>
                    </a:cubicBezTo>
                    <a:lnTo>
                      <a:pt x="870" y="14"/>
                    </a:lnTo>
                    <a:cubicBezTo>
                      <a:pt x="827" y="5"/>
                      <a:pt x="785" y="1"/>
                      <a:pt x="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1" name="Google Shape;3271;p28"/>
              <p:cNvSpPr/>
              <p:nvPr/>
            </p:nvSpPr>
            <p:spPr>
              <a:xfrm rot="-10594719">
                <a:off x="-367530" y="4751000"/>
                <a:ext cx="106617" cy="44776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769" extrusionOk="0">
                    <a:moveTo>
                      <a:pt x="894" y="1"/>
                    </a:moveTo>
                    <a:cubicBezTo>
                      <a:pt x="693" y="1"/>
                      <a:pt x="501" y="59"/>
                      <a:pt x="342" y="149"/>
                    </a:cubicBezTo>
                    <a:cubicBezTo>
                      <a:pt x="187" y="242"/>
                      <a:pt x="1" y="398"/>
                      <a:pt x="218" y="491"/>
                    </a:cubicBezTo>
                    <a:lnTo>
                      <a:pt x="714" y="739"/>
                    </a:lnTo>
                    <a:cubicBezTo>
                      <a:pt x="793" y="758"/>
                      <a:pt x="874" y="769"/>
                      <a:pt x="957" y="769"/>
                    </a:cubicBezTo>
                    <a:cubicBezTo>
                      <a:pt x="1136" y="769"/>
                      <a:pt x="1320" y="721"/>
                      <a:pt x="1490" y="615"/>
                    </a:cubicBezTo>
                    <a:cubicBezTo>
                      <a:pt x="1614" y="553"/>
                      <a:pt x="1831" y="398"/>
                      <a:pt x="1614" y="273"/>
                    </a:cubicBezTo>
                    <a:lnTo>
                      <a:pt x="1117" y="25"/>
                    </a:lnTo>
                    <a:cubicBezTo>
                      <a:pt x="1043" y="9"/>
                      <a:pt x="968" y="1"/>
                      <a:pt x="89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2" name="Google Shape;3272;p28"/>
              <p:cNvSpPr/>
              <p:nvPr/>
            </p:nvSpPr>
            <p:spPr>
              <a:xfrm rot="-10594719">
                <a:off x="-335072" y="4573098"/>
                <a:ext cx="84956" cy="40060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688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3"/>
                      <a:pt x="280" y="688"/>
                      <a:pt x="466" y="688"/>
                    </a:cubicBezTo>
                    <a:lnTo>
                      <a:pt x="590" y="688"/>
                    </a:lnTo>
                    <a:cubicBezTo>
                      <a:pt x="869" y="688"/>
                      <a:pt x="1117" y="595"/>
                      <a:pt x="1303" y="377"/>
                    </a:cubicBezTo>
                    <a:cubicBezTo>
                      <a:pt x="1459" y="129"/>
                      <a:pt x="1210" y="5"/>
                      <a:pt x="993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3" name="Google Shape;3273;p28"/>
              <p:cNvSpPr/>
              <p:nvPr/>
            </p:nvSpPr>
            <p:spPr>
              <a:xfrm rot="-10594719">
                <a:off x="-414983" y="4513806"/>
                <a:ext cx="77735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335" h="808" extrusionOk="0">
                    <a:moveTo>
                      <a:pt x="652" y="1"/>
                    </a:moveTo>
                    <a:cubicBezTo>
                      <a:pt x="435" y="1"/>
                      <a:pt x="63" y="187"/>
                      <a:pt x="32" y="466"/>
                    </a:cubicBezTo>
                    <a:cubicBezTo>
                      <a:pt x="1" y="714"/>
                      <a:pt x="342" y="807"/>
                      <a:pt x="559" y="807"/>
                    </a:cubicBezTo>
                    <a:lnTo>
                      <a:pt x="683" y="807"/>
                    </a:lnTo>
                    <a:cubicBezTo>
                      <a:pt x="900" y="807"/>
                      <a:pt x="1272" y="621"/>
                      <a:pt x="1303" y="342"/>
                    </a:cubicBezTo>
                    <a:cubicBezTo>
                      <a:pt x="1334" y="94"/>
                      <a:pt x="993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4" name="Google Shape;3274;p28"/>
              <p:cNvSpPr/>
              <p:nvPr/>
            </p:nvSpPr>
            <p:spPr>
              <a:xfrm rot="-10594719">
                <a:off x="-638248" y="4580252"/>
                <a:ext cx="83500" cy="47862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822" extrusionOk="0">
                    <a:moveTo>
                      <a:pt x="1017" y="0"/>
                    </a:moveTo>
                    <a:cubicBezTo>
                      <a:pt x="951" y="0"/>
                      <a:pt x="895" y="6"/>
                      <a:pt x="869" y="15"/>
                    </a:cubicBezTo>
                    <a:cubicBezTo>
                      <a:pt x="621" y="15"/>
                      <a:pt x="373" y="139"/>
                      <a:pt x="218" y="356"/>
                    </a:cubicBezTo>
                    <a:lnTo>
                      <a:pt x="94" y="604"/>
                    </a:lnTo>
                    <a:cubicBezTo>
                      <a:pt x="1" y="821"/>
                      <a:pt x="497" y="821"/>
                      <a:pt x="590" y="821"/>
                    </a:cubicBezTo>
                    <a:cubicBezTo>
                      <a:pt x="838" y="790"/>
                      <a:pt x="1087" y="666"/>
                      <a:pt x="1242" y="449"/>
                    </a:cubicBezTo>
                    <a:lnTo>
                      <a:pt x="1366" y="201"/>
                    </a:lnTo>
                    <a:cubicBezTo>
                      <a:pt x="1433" y="43"/>
                      <a:pt x="1190" y="0"/>
                      <a:pt x="10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5" name="Google Shape;3275;p28"/>
              <p:cNvSpPr/>
              <p:nvPr/>
            </p:nvSpPr>
            <p:spPr>
              <a:xfrm rot="-10594719">
                <a:off x="-500255" y="4633121"/>
                <a:ext cx="108422" cy="58750"/>
              </a:xfrm>
              <a:custGeom>
                <a:avLst/>
                <a:gdLst/>
                <a:ahLst/>
                <a:cxnLst/>
                <a:rect l="l" t="t" r="r" b="b"/>
                <a:pathLst>
                  <a:path w="1862" h="1009" extrusionOk="0">
                    <a:moveTo>
                      <a:pt x="1326" y="0"/>
                    </a:moveTo>
                    <a:cubicBezTo>
                      <a:pt x="1187" y="0"/>
                      <a:pt x="1039" y="39"/>
                      <a:pt x="931" y="85"/>
                    </a:cubicBezTo>
                    <a:lnTo>
                      <a:pt x="434" y="333"/>
                    </a:lnTo>
                    <a:cubicBezTo>
                      <a:pt x="248" y="427"/>
                      <a:pt x="0" y="644"/>
                      <a:pt x="155" y="861"/>
                    </a:cubicBezTo>
                    <a:cubicBezTo>
                      <a:pt x="248" y="969"/>
                      <a:pt x="388" y="1008"/>
                      <a:pt x="531" y="1008"/>
                    </a:cubicBezTo>
                    <a:cubicBezTo>
                      <a:pt x="675" y="1008"/>
                      <a:pt x="822" y="969"/>
                      <a:pt x="931" y="923"/>
                    </a:cubicBezTo>
                    <a:lnTo>
                      <a:pt x="1427" y="675"/>
                    </a:lnTo>
                    <a:cubicBezTo>
                      <a:pt x="1582" y="582"/>
                      <a:pt x="1861" y="364"/>
                      <a:pt x="1675" y="147"/>
                    </a:cubicBezTo>
                    <a:cubicBezTo>
                      <a:pt x="1598" y="39"/>
                      <a:pt x="1466" y="0"/>
                      <a:pt x="13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6" name="Google Shape;3276;p28"/>
              <p:cNvSpPr/>
              <p:nvPr/>
            </p:nvSpPr>
            <p:spPr>
              <a:xfrm rot="-10594719">
                <a:off x="-591684" y="4775174"/>
                <a:ext cx="79541" cy="47687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19" extrusionOk="0">
                    <a:moveTo>
                      <a:pt x="909" y="1"/>
                    </a:moveTo>
                    <a:cubicBezTo>
                      <a:pt x="683" y="1"/>
                      <a:pt x="458" y="90"/>
                      <a:pt x="311" y="237"/>
                    </a:cubicBezTo>
                    <a:lnTo>
                      <a:pt x="186" y="361"/>
                    </a:lnTo>
                    <a:cubicBezTo>
                      <a:pt x="0" y="485"/>
                      <a:pt x="62" y="764"/>
                      <a:pt x="311" y="795"/>
                    </a:cubicBezTo>
                    <a:cubicBezTo>
                      <a:pt x="371" y="810"/>
                      <a:pt x="435" y="818"/>
                      <a:pt x="500" y="818"/>
                    </a:cubicBezTo>
                    <a:cubicBezTo>
                      <a:pt x="704" y="818"/>
                      <a:pt x="922" y="743"/>
                      <a:pt x="1086" y="578"/>
                    </a:cubicBezTo>
                    <a:lnTo>
                      <a:pt x="1210" y="454"/>
                    </a:lnTo>
                    <a:cubicBezTo>
                      <a:pt x="1365" y="330"/>
                      <a:pt x="1303" y="51"/>
                      <a:pt x="1086" y="20"/>
                    </a:cubicBezTo>
                    <a:cubicBezTo>
                      <a:pt x="1028" y="7"/>
                      <a:pt x="968" y="1"/>
                      <a:pt x="9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7" name="Google Shape;3277;p28"/>
              <p:cNvSpPr/>
              <p:nvPr/>
            </p:nvSpPr>
            <p:spPr>
              <a:xfrm rot="-10594719">
                <a:off x="-638440" y="4931436"/>
                <a:ext cx="149997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576" h="533" extrusionOk="0">
                    <a:moveTo>
                      <a:pt x="815" y="1"/>
                    </a:moveTo>
                    <a:cubicBezTo>
                      <a:pt x="570" y="1"/>
                      <a:pt x="351" y="118"/>
                      <a:pt x="156" y="285"/>
                    </a:cubicBezTo>
                    <a:cubicBezTo>
                      <a:pt x="1" y="502"/>
                      <a:pt x="280" y="533"/>
                      <a:pt x="435" y="533"/>
                    </a:cubicBezTo>
                    <a:lnTo>
                      <a:pt x="1676" y="533"/>
                    </a:lnTo>
                    <a:cubicBezTo>
                      <a:pt x="1955" y="533"/>
                      <a:pt x="2234" y="440"/>
                      <a:pt x="2452" y="253"/>
                    </a:cubicBezTo>
                    <a:cubicBezTo>
                      <a:pt x="2576" y="36"/>
                      <a:pt x="2296" y="5"/>
                      <a:pt x="2141" y="5"/>
                    </a:cubicBezTo>
                    <a:lnTo>
                      <a:pt x="901" y="5"/>
                    </a:lnTo>
                    <a:cubicBezTo>
                      <a:pt x="872" y="2"/>
                      <a:pt x="843" y="1"/>
                      <a:pt x="8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8" name="Google Shape;3278;p28"/>
              <p:cNvSpPr/>
              <p:nvPr/>
            </p:nvSpPr>
            <p:spPr>
              <a:xfrm rot="-10594719">
                <a:off x="-799362" y="4868291"/>
                <a:ext cx="115642" cy="30802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29" extrusionOk="0">
                    <a:moveTo>
                      <a:pt x="1241" y="1"/>
                    </a:moveTo>
                    <a:cubicBezTo>
                      <a:pt x="869" y="1"/>
                      <a:pt x="0" y="528"/>
                      <a:pt x="776" y="528"/>
                    </a:cubicBezTo>
                    <a:cubicBezTo>
                      <a:pt x="1117" y="528"/>
                      <a:pt x="1985" y="1"/>
                      <a:pt x="124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9" name="Google Shape;3279;p28"/>
              <p:cNvSpPr/>
              <p:nvPr/>
            </p:nvSpPr>
            <p:spPr>
              <a:xfrm rot="-10594719">
                <a:off x="-732763" y="4721604"/>
                <a:ext cx="113022" cy="51472"/>
              </a:xfrm>
              <a:custGeom>
                <a:avLst/>
                <a:gdLst/>
                <a:ahLst/>
                <a:cxnLst/>
                <a:rect l="l" t="t" r="r" b="b"/>
                <a:pathLst>
                  <a:path w="1941" h="884" extrusionOk="0">
                    <a:moveTo>
                      <a:pt x="1487" y="0"/>
                    </a:moveTo>
                    <a:cubicBezTo>
                      <a:pt x="1452" y="0"/>
                      <a:pt x="1420" y="3"/>
                      <a:pt x="1391" y="7"/>
                    </a:cubicBezTo>
                    <a:lnTo>
                      <a:pt x="647" y="131"/>
                    </a:lnTo>
                    <a:cubicBezTo>
                      <a:pt x="399" y="162"/>
                      <a:pt x="58" y="286"/>
                      <a:pt x="27" y="566"/>
                    </a:cubicBezTo>
                    <a:cubicBezTo>
                      <a:pt x="0" y="803"/>
                      <a:pt x="242" y="883"/>
                      <a:pt x="429" y="883"/>
                    </a:cubicBezTo>
                    <a:cubicBezTo>
                      <a:pt x="463" y="883"/>
                      <a:pt x="495" y="881"/>
                      <a:pt x="523" y="876"/>
                    </a:cubicBezTo>
                    <a:lnTo>
                      <a:pt x="1267" y="752"/>
                    </a:lnTo>
                    <a:cubicBezTo>
                      <a:pt x="1515" y="721"/>
                      <a:pt x="1857" y="597"/>
                      <a:pt x="1888" y="317"/>
                    </a:cubicBezTo>
                    <a:cubicBezTo>
                      <a:pt x="1940" y="81"/>
                      <a:pt x="1680" y="0"/>
                      <a:pt x="14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80" name="Google Shape;3280;p28"/>
              <p:cNvSpPr/>
              <p:nvPr/>
            </p:nvSpPr>
            <p:spPr>
              <a:xfrm rot="-10594719">
                <a:off x="-778463" y="4637919"/>
                <a:ext cx="113837" cy="34354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90" extrusionOk="0">
                    <a:moveTo>
                      <a:pt x="1179" y="0"/>
                    </a:moveTo>
                    <a:cubicBezTo>
                      <a:pt x="807" y="0"/>
                      <a:pt x="0" y="590"/>
                      <a:pt x="745" y="590"/>
                    </a:cubicBezTo>
                    <a:cubicBezTo>
                      <a:pt x="1117" y="590"/>
                      <a:pt x="1954" y="0"/>
                      <a:pt x="1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3281" name="Google Shape;3281;p28"/>
          <p:cNvGrpSpPr/>
          <p:nvPr/>
        </p:nvGrpSpPr>
        <p:grpSpPr>
          <a:xfrm rot="2036280">
            <a:off x="9330889" y="5906569"/>
            <a:ext cx="1690087" cy="2711529"/>
            <a:chOff x="2402100" y="3854125"/>
            <a:chExt cx="435600" cy="698825"/>
          </a:xfrm>
        </p:grpSpPr>
        <p:sp>
          <p:nvSpPr>
            <p:cNvPr id="3282" name="Google Shape;3282;p28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3" name="Google Shape;3283;p28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4" name="Google Shape;3284;p28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5" name="Google Shape;3285;p28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6" name="Google Shape;3286;p28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7" name="Google Shape;3287;p28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8" name="Google Shape;3288;p28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9" name="Google Shape;3289;p28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0" name="Google Shape;3290;p28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1" name="Google Shape;3291;p28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2" name="Google Shape;3292;p28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3" name="Google Shape;3293;p28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4" name="Google Shape;3294;p28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295" name="Google Shape;3295;p28"/>
          <p:cNvGrpSpPr/>
          <p:nvPr/>
        </p:nvGrpSpPr>
        <p:grpSpPr>
          <a:xfrm rot="-7824626">
            <a:off x="10205861" y="-193559"/>
            <a:ext cx="2471791" cy="1842437"/>
            <a:chOff x="4500175" y="3779525"/>
            <a:chExt cx="1136425" cy="847075"/>
          </a:xfrm>
        </p:grpSpPr>
        <p:sp>
          <p:nvSpPr>
            <p:cNvPr id="3296" name="Google Shape;3296;p28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7" name="Google Shape;3297;p28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8" name="Google Shape;3298;p28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9" name="Google Shape;3299;p28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0" name="Google Shape;3300;p28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1" name="Google Shape;3301;p28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2" name="Google Shape;3302;p28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3" name="Google Shape;3303;p28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4" name="Google Shape;3304;p28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5" name="Google Shape;3305;p28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6" name="Google Shape;3306;p28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307" name="Google Shape;3307;p28"/>
          <p:cNvGrpSpPr/>
          <p:nvPr/>
        </p:nvGrpSpPr>
        <p:grpSpPr>
          <a:xfrm rot="-437880">
            <a:off x="11063234" y="5229956"/>
            <a:ext cx="1417441" cy="2500155"/>
            <a:chOff x="2797700" y="3217325"/>
            <a:chExt cx="682725" cy="1204225"/>
          </a:xfrm>
        </p:grpSpPr>
        <p:sp>
          <p:nvSpPr>
            <p:cNvPr id="3308" name="Google Shape;3308;p28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9" name="Google Shape;3309;p28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0" name="Google Shape;3310;p28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1" name="Google Shape;3311;p28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2" name="Google Shape;3312;p28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3" name="Google Shape;3313;p28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4" name="Google Shape;3314;p28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315" name="Google Shape;3315;p28"/>
          <p:cNvGrpSpPr/>
          <p:nvPr/>
        </p:nvGrpSpPr>
        <p:grpSpPr>
          <a:xfrm>
            <a:off x="1591551" y="6201800"/>
            <a:ext cx="813767" cy="556467"/>
            <a:chOff x="364525" y="2023775"/>
            <a:chExt cx="610325" cy="417350"/>
          </a:xfrm>
        </p:grpSpPr>
        <p:sp>
          <p:nvSpPr>
            <p:cNvPr id="3316" name="Google Shape;3316;p28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7" name="Google Shape;3317;p28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8" name="Google Shape;3318;p28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9" name="Google Shape;3319;p28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20" name="Google Shape;3320;p28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21" name="Google Shape;3321;p28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22" name="Google Shape;3322;p28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23" name="Google Shape;3323;p28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324" name="Google Shape;3324;p28"/>
          <p:cNvSpPr/>
          <p:nvPr/>
        </p:nvSpPr>
        <p:spPr>
          <a:xfrm rot="2275429">
            <a:off x="-650416" y="4890166"/>
            <a:ext cx="1692355" cy="1513212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2855827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4">
  <p:cSld name="Title and text 4">
    <p:spTree>
      <p:nvGrpSpPr>
        <p:cNvPr id="1" name="Shape 3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6" name="Google Shape;3326;p29"/>
          <p:cNvSpPr txBox="1">
            <a:spLocks noGrp="1"/>
          </p:cNvSpPr>
          <p:nvPr>
            <p:ph type="title"/>
          </p:nvPr>
        </p:nvSpPr>
        <p:spPr>
          <a:xfrm>
            <a:off x="2006600" y="2286000"/>
            <a:ext cx="8178800" cy="1432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grpSp>
        <p:nvGrpSpPr>
          <p:cNvPr id="3327" name="Google Shape;3327;p29"/>
          <p:cNvGrpSpPr/>
          <p:nvPr/>
        </p:nvGrpSpPr>
        <p:grpSpPr>
          <a:xfrm>
            <a:off x="-1674446" y="5528263"/>
            <a:ext cx="6869473" cy="3775748"/>
            <a:chOff x="4178350" y="2375050"/>
            <a:chExt cx="938350" cy="515775"/>
          </a:xfrm>
        </p:grpSpPr>
        <p:sp>
          <p:nvSpPr>
            <p:cNvPr id="3328" name="Google Shape;3328;p29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29" name="Google Shape;3329;p29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0" name="Google Shape;3330;p29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1" name="Google Shape;3331;p29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2" name="Google Shape;3332;p29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3" name="Google Shape;3333;p29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4" name="Google Shape;3334;p29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335" name="Google Shape;3335;p29"/>
          <p:cNvGrpSpPr/>
          <p:nvPr/>
        </p:nvGrpSpPr>
        <p:grpSpPr>
          <a:xfrm rot="10799904">
            <a:off x="5736764" y="-1114435"/>
            <a:ext cx="7886773" cy="3557203"/>
            <a:chOff x="5619200" y="4458200"/>
            <a:chExt cx="1647150" cy="742900"/>
          </a:xfrm>
        </p:grpSpPr>
        <p:sp>
          <p:nvSpPr>
            <p:cNvPr id="3336" name="Google Shape;3336;p29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7" name="Google Shape;3337;p29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8" name="Google Shape;3338;p29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9" name="Google Shape;3339;p29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0" name="Google Shape;3340;p29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341" name="Google Shape;3341;p29"/>
          <p:cNvSpPr/>
          <p:nvPr/>
        </p:nvSpPr>
        <p:spPr>
          <a:xfrm rot="9409066" flipH="1">
            <a:off x="4359540" y="-422690"/>
            <a:ext cx="2431520" cy="2173691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342" name="Google Shape;3342;p29"/>
          <p:cNvGrpSpPr/>
          <p:nvPr/>
        </p:nvGrpSpPr>
        <p:grpSpPr>
          <a:xfrm rot="697309" flipH="1">
            <a:off x="-501150" y="4082210"/>
            <a:ext cx="1517079" cy="2436197"/>
            <a:chOff x="2402100" y="3854125"/>
            <a:chExt cx="435600" cy="698825"/>
          </a:xfrm>
        </p:grpSpPr>
        <p:sp>
          <p:nvSpPr>
            <p:cNvPr id="3343" name="Google Shape;3343;p29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4" name="Google Shape;3344;p29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5" name="Google Shape;3345;p29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6" name="Google Shape;3346;p29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7" name="Google Shape;3347;p29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8" name="Google Shape;3348;p29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9" name="Google Shape;3349;p29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0" name="Google Shape;3350;p29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1" name="Google Shape;3351;p29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2" name="Google Shape;3352;p29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3" name="Google Shape;3353;p29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4" name="Google Shape;3354;p29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5" name="Google Shape;3355;p29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356" name="Google Shape;3356;p29"/>
          <p:cNvGrpSpPr/>
          <p:nvPr/>
        </p:nvGrpSpPr>
        <p:grpSpPr>
          <a:xfrm rot="-2991672" flipH="1">
            <a:off x="10180195" y="5153146"/>
            <a:ext cx="2471792" cy="1842439"/>
            <a:chOff x="4500175" y="3779525"/>
            <a:chExt cx="1136425" cy="847075"/>
          </a:xfrm>
        </p:grpSpPr>
        <p:sp>
          <p:nvSpPr>
            <p:cNvPr id="3357" name="Google Shape;3357;p29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8" name="Google Shape;3358;p29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9" name="Google Shape;3359;p29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0" name="Google Shape;3360;p29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1" name="Google Shape;3361;p29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2" name="Google Shape;3362;p29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3" name="Google Shape;3363;p29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4" name="Google Shape;3364;p29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5" name="Google Shape;3365;p29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6" name="Google Shape;3366;p29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7" name="Google Shape;3367;p29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368" name="Google Shape;3368;p29"/>
          <p:cNvGrpSpPr/>
          <p:nvPr/>
        </p:nvGrpSpPr>
        <p:grpSpPr>
          <a:xfrm rot="7758794">
            <a:off x="422742" y="-903578"/>
            <a:ext cx="1417405" cy="2500092"/>
            <a:chOff x="2797700" y="3217325"/>
            <a:chExt cx="682725" cy="1204225"/>
          </a:xfrm>
        </p:grpSpPr>
        <p:sp>
          <p:nvSpPr>
            <p:cNvPr id="3369" name="Google Shape;3369;p29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0" name="Google Shape;3370;p29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1" name="Google Shape;3371;p29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2" name="Google Shape;3372;p29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3" name="Google Shape;3373;p29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4" name="Google Shape;3374;p29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5" name="Google Shape;3375;p29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376" name="Google Shape;3376;p29"/>
          <p:cNvGrpSpPr/>
          <p:nvPr/>
        </p:nvGrpSpPr>
        <p:grpSpPr>
          <a:xfrm>
            <a:off x="986318" y="5224085"/>
            <a:ext cx="933933" cy="848100"/>
            <a:chOff x="3652400" y="3788700"/>
            <a:chExt cx="700450" cy="636075"/>
          </a:xfrm>
        </p:grpSpPr>
        <p:sp>
          <p:nvSpPr>
            <p:cNvPr id="3377" name="Google Shape;3377;p29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8" name="Google Shape;3378;p29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9" name="Google Shape;3379;p29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0" name="Google Shape;3380;p29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1" name="Google Shape;3381;p29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2" name="Google Shape;3382;p29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3" name="Google Shape;3383;p29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4" name="Google Shape;3384;p29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5" name="Google Shape;3385;p29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6" name="Google Shape;3386;p29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7" name="Google Shape;3387;p29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8" name="Google Shape;3388;p29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9" name="Google Shape;3389;p29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0" name="Google Shape;3390;p29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1" name="Google Shape;3391;p29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392" name="Google Shape;3392;p29"/>
          <p:cNvSpPr/>
          <p:nvPr/>
        </p:nvSpPr>
        <p:spPr>
          <a:xfrm>
            <a:off x="305833" y="1204400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3393" name="Google Shape;3393;p29"/>
          <p:cNvSpPr/>
          <p:nvPr/>
        </p:nvSpPr>
        <p:spPr>
          <a:xfrm>
            <a:off x="10249933" y="6272833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394" name="Google Shape;3394;p29"/>
          <p:cNvGrpSpPr/>
          <p:nvPr/>
        </p:nvGrpSpPr>
        <p:grpSpPr>
          <a:xfrm rot="9809556" flipH="1">
            <a:off x="10591548" y="-247031"/>
            <a:ext cx="1974912" cy="3326040"/>
            <a:chOff x="3026750" y="1552825"/>
            <a:chExt cx="1108700" cy="1867600"/>
          </a:xfrm>
        </p:grpSpPr>
        <p:sp>
          <p:nvSpPr>
            <p:cNvPr id="3395" name="Google Shape;3395;p29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6" name="Google Shape;3396;p29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7" name="Google Shape;3397;p29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8" name="Google Shape;3398;p29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9" name="Google Shape;3399;p29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0" name="Google Shape;3400;p29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1" name="Google Shape;3401;p29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2" name="Google Shape;3402;p29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3" name="Google Shape;3403;p29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4" name="Google Shape;3404;p29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5" name="Google Shape;3405;p29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6" name="Google Shape;3406;p29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7" name="Google Shape;3407;p29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8" name="Google Shape;3408;p29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9" name="Google Shape;3409;p29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10" name="Google Shape;3410;p29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11" name="Google Shape;3411;p29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12" name="Google Shape;3412;p29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13" name="Google Shape;3413;p29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414" name="Google Shape;3414;p29"/>
          <p:cNvSpPr txBox="1">
            <a:spLocks noGrp="1"/>
          </p:cNvSpPr>
          <p:nvPr>
            <p:ph type="subTitle" idx="1"/>
          </p:nvPr>
        </p:nvSpPr>
        <p:spPr>
          <a:xfrm>
            <a:off x="3520767" y="3543933"/>
            <a:ext cx="5150400" cy="155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4161617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ly Title 3">
  <p:cSld name="Only Title 3">
    <p:spTree>
      <p:nvGrpSpPr>
        <p:cNvPr id="1" name="Shape 3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6" name="Google Shape;3416;p30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19442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slideLayout" Target="../slideLayouts/slideLayout30.xml"/><Relationship Id="rId26" Type="http://schemas.openxmlformats.org/officeDocument/2006/relationships/slideLayout" Target="../slideLayouts/slideLayout38.xml"/><Relationship Id="rId3" Type="http://schemas.openxmlformats.org/officeDocument/2006/relationships/slideLayout" Target="../slideLayouts/slideLayout15.xml"/><Relationship Id="rId21" Type="http://schemas.openxmlformats.org/officeDocument/2006/relationships/slideLayout" Target="../slideLayouts/slideLayout33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5" Type="http://schemas.openxmlformats.org/officeDocument/2006/relationships/slideLayout" Target="../slideLayouts/slideLayout37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20" Type="http://schemas.openxmlformats.org/officeDocument/2006/relationships/slideLayout" Target="../slideLayouts/slideLayout32.xml"/><Relationship Id="rId29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36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23" Type="http://schemas.openxmlformats.org/officeDocument/2006/relationships/slideLayout" Target="../slideLayouts/slideLayout35.xml"/><Relationship Id="rId28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22.xml"/><Relationship Id="rId19" Type="http://schemas.openxmlformats.org/officeDocument/2006/relationships/slideLayout" Target="../slideLayouts/slideLayout31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Relationship Id="rId22" Type="http://schemas.openxmlformats.org/officeDocument/2006/relationships/slideLayout" Target="../slideLayouts/slideLayout34.xml"/><Relationship Id="rId27" Type="http://schemas.openxmlformats.org/officeDocument/2006/relationships/slideLayout" Target="../slideLayouts/slideLayout39.xml"/><Relationship Id="rId30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9/19/2022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oppins"/>
              <a:buNone/>
              <a:defRPr sz="28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952400" y="16624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oppins"/>
              <a:buChar char="●"/>
              <a:defRPr sz="18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○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■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●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○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■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●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○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oppins"/>
              <a:buChar char="■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2437808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  <p:sldLayoutId id="2147483703" r:id="rId12"/>
    <p:sldLayoutId id="2147483704" r:id="rId13"/>
    <p:sldLayoutId id="2147483705" r:id="rId14"/>
    <p:sldLayoutId id="2147483706" r:id="rId15"/>
    <p:sldLayoutId id="2147483707" r:id="rId16"/>
    <p:sldLayoutId id="2147483708" r:id="rId17"/>
    <p:sldLayoutId id="2147483709" r:id="rId18"/>
    <p:sldLayoutId id="2147483710" r:id="rId19"/>
    <p:sldLayoutId id="2147483711" r:id="rId20"/>
    <p:sldLayoutId id="2147483712" r:id="rId21"/>
    <p:sldLayoutId id="2147483713" r:id="rId22"/>
    <p:sldLayoutId id="2147483714" r:id="rId23"/>
    <p:sldLayoutId id="2147483715" r:id="rId24"/>
    <p:sldLayoutId id="2147483716" r:id="rId25"/>
    <p:sldLayoutId id="2147483717" r:id="rId26"/>
    <p:sldLayoutId id="2147483718" r:id="rId27"/>
    <p:sldLayoutId id="2147483719" r:id="rId28"/>
    <p:sldLayoutId id="2147483720" r:id="rId2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hyperlink" Target="mailto:taghreed@esu.ac.ae" TargetMode="Externa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hyperlink" Target="https://www.redhat.com/en/files/resources/tr-certification-value-infographic-inc0342957-201601-en.pdf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techeye.net/business/red-hat-is-first-2-billion-open-sourcer" TargetMode="Externa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01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4031087" cy="69002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4629" y="0"/>
            <a:ext cx="804487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492793" y="287038"/>
            <a:ext cx="7408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C000"/>
                </a:solidFill>
              </a:rPr>
              <a:t>Who Am I?</a:t>
            </a:r>
            <a:endParaRPr lang="en-US" sz="5400" b="1" dirty="0"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36567" y="1811472"/>
            <a:ext cx="11074758" cy="44206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5"/>
              </a:spcBef>
              <a:spcAft>
                <a:spcPts val="0"/>
              </a:spcAft>
            </a:pPr>
            <a:r>
              <a:rPr lang="en-US" sz="1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>
              <a:spcBef>
                <a:spcPts val="5"/>
              </a:spcBef>
              <a:spcAft>
                <a:spcPts val="0"/>
              </a:spcAft>
            </a:pPr>
            <a:endParaRPr lang="en-US" sz="20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>
              <a:lnSpc>
                <a:spcPts val="1255"/>
              </a:lnSpc>
              <a:spcBef>
                <a:spcPts val="5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808355" algn="l"/>
              </a:tabLst>
            </a:pPr>
            <a:r>
              <a:rPr lang="en-US" sz="20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Bachelor</a:t>
            </a:r>
            <a:r>
              <a:rPr lang="en-US" sz="2000" b="1" spc="-10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Degree</a:t>
            </a:r>
            <a:r>
              <a:rPr lang="en-US" sz="2000" b="1" spc="-1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000" b="1" spc="-1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Engineering</a:t>
            </a:r>
            <a:endParaRPr lang="en-US" sz="20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9560" marR="445135">
              <a:lnSpc>
                <a:spcPct val="106000"/>
              </a:lnSpc>
              <a:spcAft>
                <a:spcPts val="0"/>
              </a:spcAft>
            </a:pP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Engineering Faculty Of Mansoura University, Computer Science And</a:t>
            </a:r>
            <a:r>
              <a:rPr lang="en-US" sz="2000" spc="-260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Control System Department, Graduated May 2010.Graduation grade:</a:t>
            </a:r>
            <a:r>
              <a:rPr lang="en-US" sz="2000" spc="-26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Good</a:t>
            </a:r>
            <a:r>
              <a:rPr lang="en-US" sz="2000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lvl="2" indent="-228600">
              <a:lnSpc>
                <a:spcPts val="1345"/>
              </a:lnSpc>
              <a:spcBef>
                <a:spcPts val="795"/>
              </a:spcBef>
              <a:spcAft>
                <a:spcPts val="0"/>
              </a:spcAft>
              <a:buClr>
                <a:srgbClr val="1C1C1C"/>
              </a:buClr>
              <a:buSzPts val="1100"/>
              <a:buFont typeface="Symbol" panose="05050102010706020507" pitchFamily="18" charset="2"/>
              <a:buChar char=""/>
              <a:tabLst>
                <a:tab pos="1661795" algn="l"/>
                <a:tab pos="1662430" algn="l"/>
              </a:tabLst>
            </a:pP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Graduation</a:t>
            </a:r>
            <a:r>
              <a:rPr lang="en-US" sz="2000" spc="-2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Project</a:t>
            </a:r>
            <a:r>
              <a:rPr lang="en-US" sz="2000" spc="1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:</a:t>
            </a:r>
            <a:r>
              <a:rPr lang="en-US" sz="2000" spc="-5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Smart</a:t>
            </a:r>
            <a:r>
              <a:rPr lang="en-US" sz="2000" spc="-1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sz="2000" dirty="0" smtClean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Elevator</a:t>
            </a:r>
          </a:p>
          <a:p>
            <a:pPr lvl="2">
              <a:lnSpc>
                <a:spcPts val="1345"/>
              </a:lnSpc>
              <a:spcBef>
                <a:spcPts val="795"/>
              </a:spcBef>
              <a:spcAft>
                <a:spcPts val="0"/>
              </a:spcAft>
              <a:buClr>
                <a:srgbClr val="1C1C1C"/>
              </a:buClr>
              <a:buSzPts val="1100"/>
              <a:tabLst>
                <a:tab pos="1661795" algn="l"/>
                <a:tab pos="1662430" algn="l"/>
              </a:tabLst>
            </a:pPr>
            <a:endParaRPr lang="en-US" sz="2000" dirty="0">
              <a:latin typeface="Times New Roman" panose="02020603050405020304" pitchFamily="18" charset="0"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marL="1143000" lvl="2" indent="-228600">
              <a:lnSpc>
                <a:spcPts val="1345"/>
              </a:lnSpc>
              <a:spcAft>
                <a:spcPts val="0"/>
              </a:spcAft>
              <a:buClr>
                <a:srgbClr val="1C1C1C"/>
              </a:buClr>
              <a:buSzPts val="1100"/>
              <a:buFont typeface="Symbol" panose="05050102010706020507" pitchFamily="18" charset="2"/>
              <a:buChar char=""/>
              <a:tabLst>
                <a:tab pos="1661795" algn="l"/>
                <a:tab pos="1662430" algn="l"/>
              </a:tabLst>
            </a:pP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Graduation</a:t>
            </a:r>
            <a:r>
              <a:rPr lang="en-US" sz="2000" spc="-3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Project</a:t>
            </a:r>
            <a:r>
              <a:rPr lang="en-US" sz="2000" spc="5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grade:</a:t>
            </a:r>
            <a:r>
              <a:rPr lang="en-US" sz="2000" spc="-1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Excellent</a:t>
            </a:r>
            <a:endParaRPr lang="en-US" sz="2000" dirty="0">
              <a:latin typeface="Times New Roman" panose="02020603050405020304" pitchFamily="18" charset="0"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marL="800100" marR="234315" lvl="1" indent="-342900">
              <a:lnSpc>
                <a:spcPct val="106000"/>
              </a:lnSpc>
              <a:spcBef>
                <a:spcPts val="1015"/>
              </a:spcBef>
              <a:spcAft>
                <a:spcPts val="0"/>
              </a:spcAft>
              <a:buClr>
                <a:srgbClr val="1C1C1C"/>
              </a:buClr>
              <a:buSzPts val="1100"/>
              <a:buFont typeface="Wingdings" panose="05000000000000000000" pitchFamily="2" charset="2"/>
              <a:buChar char="v"/>
              <a:tabLst>
                <a:tab pos="811530" algn="l"/>
                <a:tab pos="886460" algn="l"/>
                <a:tab pos="2146300" algn="l"/>
                <a:tab pos="3700780" algn="l"/>
                <a:tab pos="4097020" algn="l"/>
              </a:tabLst>
            </a:pPr>
            <a:r>
              <a:rPr lang="en-US" sz="20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Master </a:t>
            </a:r>
            <a:r>
              <a:rPr lang="en-US" sz="2000" b="1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In Computer science And System Engineering</a:t>
            </a:r>
            <a:r>
              <a:rPr lang="en-US" sz="2000" b="1" spc="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b="1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2020</a:t>
            </a:r>
            <a:r>
              <a:rPr lang="en-US" sz="2000" b="1" spc="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Engineering</a:t>
            </a:r>
            <a:r>
              <a:rPr lang="en-US" sz="2000" spc="3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faculty</a:t>
            </a:r>
            <a:r>
              <a:rPr lang="en-US" sz="2000" spc="5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of</a:t>
            </a:r>
            <a:r>
              <a:rPr lang="en-US" sz="2000" spc="6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Mansoura</a:t>
            </a:r>
            <a:r>
              <a:rPr lang="en-US" sz="2000" spc="5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university,</a:t>
            </a:r>
            <a:r>
              <a:rPr lang="en-US" sz="2000" spc="6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computer</a:t>
            </a:r>
            <a:r>
              <a:rPr lang="en-US" sz="2000" spc="6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science</a:t>
            </a:r>
            <a:r>
              <a:rPr lang="en-US" sz="2000" spc="5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and</a:t>
            </a:r>
            <a:r>
              <a:rPr lang="en-US" sz="2000" spc="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 smtClean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control system  department. Concerning  </a:t>
            </a:r>
            <a:r>
              <a:rPr lang="en-US" sz="2000" spc="150" dirty="0" smtClean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 smtClean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E-learning(Fog based</a:t>
            </a:r>
            <a:r>
              <a:rPr lang="en-US" sz="2000" spc="-260" dirty="0" smtClean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recommendation</a:t>
            </a:r>
            <a:r>
              <a:rPr lang="en-US" sz="2000" spc="11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system</a:t>
            </a:r>
            <a:r>
              <a:rPr lang="en-US" sz="2000" spc="8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(FBRS)</a:t>
            </a:r>
            <a:r>
              <a:rPr lang="en-US" sz="2000" spc="12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for</a:t>
            </a:r>
            <a:r>
              <a:rPr lang="en-US" sz="2000" spc="9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promoting</a:t>
            </a:r>
            <a:r>
              <a:rPr lang="en-US" sz="2000" spc="9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the</a:t>
            </a:r>
            <a:r>
              <a:rPr lang="en-US" sz="2000" spc="8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performance</a:t>
            </a:r>
            <a:r>
              <a:rPr lang="en-US" sz="2000" spc="8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E-</a:t>
            </a:r>
            <a:r>
              <a:rPr lang="en-US" sz="2000" spc="-26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learning</a:t>
            </a:r>
            <a:r>
              <a:rPr lang="en-US" sz="2000" spc="12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environment</a:t>
            </a:r>
            <a:r>
              <a:rPr lang="en-US" sz="2000" dirty="0" smtClean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).</a:t>
            </a:r>
          </a:p>
          <a:p>
            <a:pPr marL="800100" marR="234315" lvl="1" indent="-342900">
              <a:lnSpc>
                <a:spcPct val="106000"/>
              </a:lnSpc>
              <a:spcBef>
                <a:spcPts val="1015"/>
              </a:spcBef>
              <a:spcAft>
                <a:spcPts val="0"/>
              </a:spcAft>
              <a:buClr>
                <a:srgbClr val="1C1C1C"/>
              </a:buClr>
              <a:buSzPts val="1100"/>
              <a:buFont typeface="Wingdings" panose="05000000000000000000" pitchFamily="2" charset="2"/>
              <a:buChar char="v"/>
              <a:tabLst>
                <a:tab pos="811530" algn="l"/>
                <a:tab pos="886460" algn="l"/>
                <a:tab pos="2146300" algn="l"/>
                <a:tab pos="3700780" algn="l"/>
                <a:tab pos="4097020" algn="l"/>
              </a:tabLst>
            </a:pPr>
            <a:r>
              <a:rPr lang="en-US" sz="2000" b="1" dirty="0">
                <a:solidFill>
                  <a:srgbClr val="24A9E1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b="1" dirty="0" smtClean="0">
                <a:solidFill>
                  <a:srgbClr val="24A9E1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E-mail: </a:t>
            </a:r>
            <a:r>
              <a:rPr lang="en-US" sz="2000" dirty="0" smtClean="0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  <a:hlinkClick r:id="rId6"/>
              </a:rPr>
              <a:t>taghreed@esu.ac.ae</a:t>
            </a:r>
            <a:endParaRPr lang="en-US" sz="2000" dirty="0" smtClean="0">
              <a:latin typeface="Times New Roman" panose="02020603050405020304" pitchFamily="18" charset="0"/>
              <a:ea typeface="Wingdings" panose="05000000000000000000" pitchFamily="2" charset="2"/>
              <a:cs typeface="Wingdings" panose="05000000000000000000" pitchFamily="2" charset="2"/>
            </a:endParaRPr>
          </a:p>
          <a:p>
            <a:pPr marR="234315" lvl="1">
              <a:lnSpc>
                <a:spcPct val="106000"/>
              </a:lnSpc>
              <a:spcBef>
                <a:spcPts val="1015"/>
              </a:spcBef>
              <a:spcAft>
                <a:spcPts val="0"/>
              </a:spcAft>
              <a:buClr>
                <a:srgbClr val="1C1C1C"/>
              </a:buClr>
              <a:buSzPts val="1100"/>
              <a:tabLst>
                <a:tab pos="811530" algn="l"/>
                <a:tab pos="886460" algn="l"/>
                <a:tab pos="2146300" algn="l"/>
                <a:tab pos="3700780" algn="l"/>
                <a:tab pos="4097020" algn="l"/>
              </a:tabLst>
            </a:pPr>
            <a:endParaRPr lang="en-US" sz="2000" dirty="0">
              <a:effectLst/>
              <a:latin typeface="Times New Roman" panose="02020603050405020304" pitchFamily="18" charset="0"/>
              <a:ea typeface="Wingdings" panose="05000000000000000000" pitchFamily="2" charset="2"/>
              <a:cs typeface="Wingdings" panose="05000000000000000000" pitchFamily="2" charset="2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841876" y="1155418"/>
            <a:ext cx="910005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64845">
              <a:spcBef>
                <a:spcPts val="1185"/>
              </a:spcBef>
              <a:spcAft>
                <a:spcPts val="0"/>
              </a:spcAft>
            </a:pPr>
            <a:r>
              <a:rPr lang="en-US" sz="2800" b="1" spc="-25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Taghreed</a:t>
            </a:r>
            <a:r>
              <a:rPr lang="en-US" sz="2800" b="1" spc="-90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spc="-25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Elsayed</a:t>
            </a:r>
            <a:r>
              <a:rPr lang="en-US" sz="2800" b="1" spc="-85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spc="-25" dirty="0" smtClean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Ibrahim</a:t>
            </a:r>
            <a:endParaRPr lang="en-US" sz="28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64845">
              <a:spcBef>
                <a:spcPts val="1185"/>
              </a:spcBef>
              <a:spcAft>
                <a:spcPts val="0"/>
              </a:spcAft>
            </a:pPr>
            <a:r>
              <a:rPr lang="en-US" sz="2800" b="1" i="1" spc="-15" dirty="0" smtClean="0">
                <a:solidFill>
                  <a:srgbClr val="24A9E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Assistant</a:t>
            </a:r>
            <a:r>
              <a:rPr lang="en-US" sz="2800" b="1" i="1" spc="-75" dirty="0" smtClean="0">
                <a:solidFill>
                  <a:srgbClr val="24A9E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spc="-15" dirty="0">
                <a:solidFill>
                  <a:srgbClr val="24A9E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lecturer</a:t>
            </a:r>
            <a:endParaRPr lang="en-US" sz="2800" b="1" dirty="0">
              <a:solidFill>
                <a:srgbClr val="24A9E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9042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50" y="5605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2261" y="6497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195288" y="203298"/>
            <a:ext cx="7408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C000"/>
                </a:solidFill>
              </a:rPr>
              <a:t>Who Am I?</a:t>
            </a:r>
            <a:endParaRPr lang="en-US" sz="5400" b="1" dirty="0"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29836" y="805100"/>
            <a:ext cx="11143617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930" algn="ctr">
              <a:spcBef>
                <a:spcPts val="870"/>
              </a:spcBef>
              <a:spcAft>
                <a:spcPts val="0"/>
              </a:spcAft>
              <a:tabLst>
                <a:tab pos="1435735" algn="l"/>
              </a:tabLst>
            </a:pPr>
            <a:r>
              <a:rPr lang="en-US" sz="2400" b="1" kern="0" spc="10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endParaRPr lang="en-US" sz="2400" b="1" kern="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20"/>
              </a:spcBef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US" sz="24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Bef>
                <a:spcPts val="5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363220" algn="l"/>
              </a:tabLst>
            </a:pP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Assistant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lecturer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400" b="1" spc="-10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AI</a:t>
            </a:r>
            <a:r>
              <a:rPr lang="en-US" sz="2400" b="1" spc="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faculty</a:t>
            </a:r>
            <a:r>
              <a:rPr lang="en-US" sz="2400" b="1" spc="-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400" b="1" spc="-2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delta</a:t>
            </a:r>
            <a:r>
              <a:rPr lang="en-US" sz="2400" b="1" spc="-20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university</a:t>
            </a:r>
            <a:r>
              <a:rPr lang="en-US" sz="2400" b="1" spc="-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2021</a:t>
            </a:r>
            <a:r>
              <a:rPr lang="en-US" sz="2400" b="1" spc="-20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till</a:t>
            </a:r>
            <a:r>
              <a:rPr lang="en-US" sz="2400" b="1" spc="-1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2022</a:t>
            </a:r>
          </a:p>
          <a:p>
            <a:pPr marL="342900" lvl="0" indent="-342900">
              <a:spcBef>
                <a:spcPts val="5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363220" algn="l"/>
              </a:tabLst>
            </a:pP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Instructor of RHSA </a:t>
            </a:r>
            <a:endParaRPr lang="en-US" sz="2400" b="1" dirty="0" smtClean="0">
              <a:solidFill>
                <a:srgbClr val="1C1C1C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Harvest training center   Instructor of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CCNA    2011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 2020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Certified in HCIA 2020 (routing and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switching)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(ELSEWEDY TECHNICAL ACADEMY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)Instructor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 STA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2020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 2021 </a:t>
            </a:r>
            <a:endParaRPr lang="en-US" sz="2400" b="1" dirty="0" smtClean="0">
              <a:solidFill>
                <a:srgbClr val="1C1C1C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Engineering Faculty of Mansoura University, Computer Engineering and Control System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department</a:t>
            </a:r>
          </a:p>
          <a:p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</a:rPr>
              <a:t>(</a:t>
            </a:r>
            <a:r>
              <a:rPr lang="en-US" sz="2400" dirty="0" smtClean="0"/>
              <a:t>Demonstrator </a:t>
            </a:r>
            <a:r>
              <a:rPr lang="en-US" sz="2400" dirty="0"/>
              <a:t>in computer engineering and control department of engineering faculty in Mansoura </a:t>
            </a:r>
            <a:r>
              <a:rPr lang="en-US" sz="2400" dirty="0" smtClean="0"/>
              <a:t>University 2015 </a:t>
            </a:r>
            <a:r>
              <a:rPr lang="en-US" sz="2400" dirty="0"/>
              <a:t>to </a:t>
            </a:r>
            <a:r>
              <a:rPr lang="en-US" sz="2400" dirty="0" smtClean="0"/>
              <a:t>2019)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Quick Air Company for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Tourism  IT Engineer 2014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2015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Exceed in Smart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Village Technical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support Engineer	2011 to 2013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sz="2400" b="1" i="1" dirty="0">
              <a:solidFill>
                <a:srgbClr val="1C1C1C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sz="2400" b="1" i="1" dirty="0">
              <a:solidFill>
                <a:srgbClr val="1C1C1C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sz="2400" b="1" i="1" dirty="0">
              <a:solidFill>
                <a:srgbClr val="1C1C1C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400" b="1" i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342900" lvl="0" indent="-342900">
              <a:spcBef>
                <a:spcPts val="5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363220" algn="l"/>
              </a:tabLst>
            </a:pP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591690" y="735551"/>
            <a:ext cx="3541690" cy="8746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marL="74930" algn="ctr">
              <a:spcBef>
                <a:spcPts val="870"/>
              </a:spcBef>
              <a:spcAft>
                <a:spcPts val="0"/>
              </a:spcAft>
              <a:tabLst>
                <a:tab pos="1435735" algn="l"/>
              </a:tabLst>
            </a:pPr>
            <a:r>
              <a:rPr lang="en-US" sz="3200" b="1" kern="0" spc="10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Experience</a:t>
            </a:r>
            <a:r>
              <a:rPr lang="en-US" sz="4000" b="1" kern="0" spc="10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endParaRPr lang="en-US" sz="40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8850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 smtClean="0">
                <a:solidFill>
                  <a:schemeClr val="bg1"/>
                </a:solidFill>
              </a:rPr>
              <a:t>,</a:t>
            </a: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476510" y="343435"/>
            <a:ext cx="7408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C000"/>
                </a:solidFill>
              </a:rPr>
              <a:t>RED HAT </a:t>
            </a:r>
            <a:endParaRPr lang="en-US" sz="5400" b="1" dirty="0">
              <a:solidFill>
                <a:srgbClr val="FFC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94677" y="1606797"/>
            <a:ext cx="978039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buFont typeface="Wingdings" panose="05000000000000000000" pitchFamily="2" charset="2"/>
              <a:buChar char="q"/>
            </a:pPr>
            <a:r>
              <a:rPr lang="ar-EG" sz="2400" dirty="0">
                <a:solidFill>
                  <a:srgbClr val="272A34"/>
                </a:solidFill>
                <a:latin typeface="Noto Naskh Arabic"/>
              </a:rPr>
              <a:t>تعدّ شركة </a:t>
            </a:r>
            <a:r>
              <a:rPr lang="en-US" sz="2400" dirty="0">
                <a:solidFill>
                  <a:srgbClr val="272A34"/>
                </a:solidFill>
                <a:latin typeface="Noto Naskh Arabic"/>
              </a:rPr>
              <a:t>Red Hat </a:t>
            </a:r>
            <a:r>
              <a:rPr lang="ar-EG" sz="2400" dirty="0">
                <a:solidFill>
                  <a:srgbClr val="272A34"/>
                </a:solidFill>
                <a:latin typeface="Noto Naskh Arabic"/>
              </a:rPr>
              <a:t>إحدى الشركات الرائدة في مجال الحلول المتعلّقة بأنظمة لينكس، فهي أول شركة متخصّصة في البرمجيات مفتوحة المصدر </a:t>
            </a:r>
            <a:r>
              <a:rPr lang="ar-EG" sz="2400" u="sng" dirty="0">
                <a:solidFill>
                  <a:srgbClr val="37848B"/>
                </a:solidFill>
                <a:latin typeface="Noto Naskh Arabic"/>
                <a:hlinkClick r:id="rId6"/>
              </a:rPr>
              <a:t>تتجاوز عائداتها ملياري دولار</a:t>
            </a:r>
            <a:r>
              <a:rPr lang="ar-EG" sz="2400" dirty="0">
                <a:solidFill>
                  <a:srgbClr val="272A34"/>
                </a:solidFill>
                <a:latin typeface="Noto Naskh Arabic"/>
              </a:rPr>
              <a:t>، أربع سنوات فقط بعد تسجيل اسمها أولَ شركة في هذا المجال تتجاوز مليار دولار، سنة 2012. تُطوِّر الشركة توزيعة </a:t>
            </a:r>
            <a:r>
              <a:rPr lang="en-US" sz="2400" dirty="0">
                <a:solidFill>
                  <a:srgbClr val="272A34"/>
                </a:solidFill>
                <a:latin typeface="Noto Naskh Arabic"/>
              </a:rPr>
              <a:t>Red Hat </a:t>
            </a:r>
            <a:r>
              <a:rPr lang="en-US" sz="2400" dirty="0" err="1">
                <a:solidFill>
                  <a:srgbClr val="272A34"/>
                </a:solidFill>
                <a:latin typeface="Noto Naskh Arabic"/>
              </a:rPr>
              <a:t>Entreprise</a:t>
            </a:r>
            <a:r>
              <a:rPr lang="en-US" sz="2400" dirty="0">
                <a:solidFill>
                  <a:srgbClr val="272A34"/>
                </a:solidFill>
                <a:latin typeface="Noto Naskh Arabic"/>
              </a:rPr>
              <a:t> Linux </a:t>
            </a:r>
            <a:r>
              <a:rPr lang="ar-EG" sz="2400" dirty="0">
                <a:solidFill>
                  <a:srgbClr val="272A34"/>
                </a:solidFill>
                <a:latin typeface="Noto Naskh Arabic"/>
              </a:rPr>
              <a:t>المعروفة اختصارا بـ </a:t>
            </a:r>
            <a:r>
              <a:rPr lang="en-US" sz="2400" dirty="0">
                <a:solidFill>
                  <a:srgbClr val="272A34"/>
                </a:solidFill>
                <a:latin typeface="Noto Naskh Arabic"/>
              </a:rPr>
              <a:t>RHEL </a:t>
            </a:r>
            <a:r>
              <a:rPr lang="ar-EG" sz="2400" dirty="0">
                <a:solidFill>
                  <a:srgbClr val="272A34"/>
                </a:solidFill>
                <a:latin typeface="Noto Naskh Arabic"/>
              </a:rPr>
              <a:t>وتسوّقها عبر نظام الاشتراكات، وهي من أكثر توزيعات لينكس استخداما في المؤسسات الكبيرة؛ إذ أن أكثر من 90 بالمئة من الشركات الخمسمئة الكبرى تعتمد على </a:t>
            </a:r>
            <a:r>
              <a:rPr lang="en-US" sz="2400" dirty="0">
                <a:solidFill>
                  <a:srgbClr val="272A34"/>
                </a:solidFill>
                <a:latin typeface="Noto Naskh Arabic"/>
              </a:rPr>
              <a:t>RHEL </a:t>
            </a:r>
            <a:r>
              <a:rPr lang="ar-EG" sz="2400" dirty="0">
                <a:solidFill>
                  <a:srgbClr val="272A34"/>
                </a:solidFill>
                <a:latin typeface="Noto Naskh Arabic"/>
              </a:rPr>
              <a:t>لتشغيل بنيتها </a:t>
            </a:r>
            <a:r>
              <a:rPr lang="ar-EG" sz="2400" u="sng" dirty="0">
                <a:solidFill>
                  <a:srgbClr val="37848B"/>
                </a:solidFill>
                <a:latin typeface="Noto Naskh Arabic"/>
                <a:hlinkClick r:id="rId7"/>
              </a:rPr>
              <a:t>حسب بيانات الشركة</a:t>
            </a:r>
            <a:r>
              <a:rPr lang="ar-EG" sz="2400" dirty="0">
                <a:solidFill>
                  <a:srgbClr val="272A34"/>
                </a:solidFill>
                <a:latin typeface="Noto Naskh Arabic"/>
              </a:rPr>
              <a:t> المتعلّقة بزبنائها سنة 2014. توفّر </a:t>
            </a:r>
            <a:r>
              <a:rPr lang="en-US" sz="2400" dirty="0">
                <a:solidFill>
                  <a:srgbClr val="272A34"/>
                </a:solidFill>
                <a:latin typeface="Noto Naskh Arabic"/>
              </a:rPr>
              <a:t>Red Hat، </a:t>
            </a:r>
            <a:r>
              <a:rPr lang="ar-EG" sz="2400" dirty="0">
                <a:solidFill>
                  <a:srgbClr val="272A34"/>
                </a:solidFill>
                <a:latin typeface="Noto Naskh Arabic"/>
              </a:rPr>
              <a:t>إلى جانب تطويرها لتوزيعة لينكس وحلول برمجية أخرى (مثل خادوم التطبيقات </a:t>
            </a:r>
            <a:r>
              <a:rPr lang="en-US" sz="2400" dirty="0" smtClean="0">
                <a:solidFill>
                  <a:srgbClr val="272A34"/>
                </a:solidFill>
                <a:latin typeface="Noto Naskh Arabic"/>
              </a:rPr>
              <a:t>J Boss</a:t>
            </a:r>
            <a:r>
              <a:rPr lang="en-US" sz="2400" dirty="0">
                <a:solidFill>
                  <a:srgbClr val="272A34"/>
                </a:solidFill>
                <a:latin typeface="Noto Naskh Arabic"/>
              </a:rPr>
              <a:t>)، </a:t>
            </a:r>
            <a:r>
              <a:rPr lang="ar-EG" sz="2400" dirty="0">
                <a:solidFill>
                  <a:srgbClr val="272A34"/>
                </a:solidFill>
                <a:latin typeface="Noto Naskh Arabic"/>
              </a:rPr>
              <a:t>برامجَ تدريبية وشهاداتٍ متخصّصة في إدارة الأنظمة التي تعمل بتوزيعة </a:t>
            </a:r>
            <a:r>
              <a:rPr lang="en-US" sz="2400" dirty="0">
                <a:solidFill>
                  <a:srgbClr val="272A34"/>
                </a:solidFill>
                <a:latin typeface="Noto Naskh Arabic"/>
              </a:rPr>
              <a:t>RHEL </a:t>
            </a:r>
            <a:r>
              <a:rPr lang="ar-EG" sz="2400" dirty="0">
                <a:solidFill>
                  <a:srgbClr val="272A34"/>
                </a:solidFill>
                <a:latin typeface="Noto Naskh Arabic"/>
              </a:rPr>
              <a:t>أو حلول </a:t>
            </a:r>
            <a:r>
              <a:rPr lang="en-US" sz="2400" dirty="0">
                <a:solidFill>
                  <a:srgbClr val="272A34"/>
                </a:solidFill>
                <a:latin typeface="Noto Naskh Arabic"/>
              </a:rPr>
              <a:t>Red Hat </a:t>
            </a:r>
            <a:r>
              <a:rPr lang="ar-EG" sz="2400" dirty="0">
                <a:solidFill>
                  <a:srgbClr val="272A34"/>
                </a:solidFill>
                <a:latin typeface="Noto Naskh Arabic"/>
              </a:rPr>
              <a:t>الأخرى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3046997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 smtClean="0">
                <a:solidFill>
                  <a:schemeClr val="bg1"/>
                </a:solidFill>
              </a:rPr>
              <a:t>,</a:t>
            </a: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476510" y="343435"/>
            <a:ext cx="7408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C000"/>
                </a:solidFill>
              </a:rPr>
              <a:t>RED HAT </a:t>
            </a:r>
            <a:endParaRPr lang="en-US" sz="5400" b="1" dirty="0">
              <a:solidFill>
                <a:srgbClr val="FFC000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87546" y="1712378"/>
            <a:ext cx="8667648" cy="345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906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476510" y="343435"/>
            <a:ext cx="7408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C000"/>
                </a:solidFill>
              </a:rPr>
              <a:t>Red HAT</a:t>
            </a:r>
            <a:endParaRPr lang="en-US" sz="5400" b="1" dirty="0">
              <a:solidFill>
                <a:srgbClr val="FFC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134897" y="2081901"/>
            <a:ext cx="746974" cy="24584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12" name="Rectangle 11"/>
          <p:cNvSpPr/>
          <p:nvPr/>
        </p:nvSpPr>
        <p:spPr>
          <a:xfrm>
            <a:off x="7287297" y="2234301"/>
            <a:ext cx="746974" cy="24584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8" name="Rectangle 7"/>
          <p:cNvSpPr/>
          <p:nvPr/>
        </p:nvSpPr>
        <p:spPr>
          <a:xfrm>
            <a:off x="182012" y="1534187"/>
            <a:ext cx="118279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buFont typeface="Wingdings" panose="05000000000000000000" pitchFamily="2" charset="2"/>
              <a:buChar char="Ø"/>
            </a:pPr>
            <a:r>
              <a:rPr lang="ar-EG" sz="2800" b="1" dirty="0">
                <a:solidFill>
                  <a:schemeClr val="accent6"/>
                </a:solidFill>
                <a:latin typeface="Noto Naskh Arabic"/>
              </a:rPr>
              <a:t>شبه مسار الشهادات المتخصصة في </a:t>
            </a:r>
            <a:r>
              <a:rPr lang="en-US" sz="2800" b="1" dirty="0">
                <a:solidFill>
                  <a:schemeClr val="accent6"/>
                </a:solidFill>
                <a:latin typeface="Noto Naskh Arabic"/>
              </a:rPr>
              <a:t>RHEL </a:t>
            </a:r>
            <a:r>
              <a:rPr lang="ar-EG" sz="2800" b="1" dirty="0">
                <a:solidFill>
                  <a:schemeClr val="accent6"/>
                </a:solidFill>
                <a:latin typeface="Noto Naskh Arabic"/>
              </a:rPr>
              <a:t>مسارات تقدّمها شركات تقنية أخرى من حيث تتالي الشهادات: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sz="2800" dirty="0">
                <a:solidFill>
                  <a:srgbClr val="272A34"/>
                </a:solidFill>
                <a:latin typeface="Noto Naskh Arabic"/>
              </a:rPr>
              <a:t>يبدأ المستوى الأول من المسار بشهادة مدير أنظمة </a:t>
            </a:r>
            <a:r>
              <a:rPr lang="en-US" sz="2800" dirty="0">
                <a:solidFill>
                  <a:srgbClr val="272A34"/>
                </a:solidFill>
                <a:latin typeface="Noto Naskh Arabic"/>
              </a:rPr>
              <a:t>Red Hat Certified System Administrator, RHCSA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sz="2800" dirty="0">
                <a:solidFill>
                  <a:srgbClr val="272A34"/>
                </a:solidFill>
                <a:latin typeface="Noto Naskh Arabic"/>
              </a:rPr>
              <a:t>تليها شهادة مهندس </a:t>
            </a:r>
            <a:r>
              <a:rPr lang="en-US" sz="2800" dirty="0">
                <a:solidFill>
                  <a:srgbClr val="272A34"/>
                </a:solidFill>
                <a:latin typeface="Noto Naskh Arabic"/>
              </a:rPr>
              <a:t>Red Hat Certified Engineer, RHCE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sz="2800" dirty="0">
                <a:solidFill>
                  <a:srgbClr val="272A34"/>
                </a:solidFill>
                <a:latin typeface="Noto Naskh Arabic"/>
              </a:rPr>
              <a:t>ثم شهادة مصمّم نُظُم </a:t>
            </a:r>
            <a:r>
              <a:rPr lang="en-US" sz="2800" dirty="0">
                <a:solidFill>
                  <a:srgbClr val="272A34"/>
                </a:solidFill>
                <a:latin typeface="Noto Naskh Arabic"/>
              </a:rPr>
              <a:t>Red Hat Certified Architect, RHCA</a:t>
            </a:r>
          </a:p>
          <a:p>
            <a:pPr algn="just" rtl="1"/>
            <a:r>
              <a:rPr lang="ar-EG" sz="2800" dirty="0">
                <a:solidFill>
                  <a:srgbClr val="272A34"/>
                </a:solidFill>
                <a:latin typeface="Noto Naskh Arabic"/>
              </a:rPr>
              <a:t>تمثّل شهادة </a:t>
            </a:r>
            <a:r>
              <a:rPr lang="en-US" sz="2800" dirty="0">
                <a:solidFill>
                  <a:srgbClr val="272A34"/>
                </a:solidFill>
                <a:latin typeface="Noto Naskh Arabic"/>
              </a:rPr>
              <a:t>RHCSA </a:t>
            </a:r>
            <a:r>
              <a:rPr lang="ar-EG" sz="2800" dirty="0">
                <a:solidFill>
                  <a:srgbClr val="272A34"/>
                </a:solidFill>
                <a:latin typeface="Noto Naskh Arabic"/>
              </a:rPr>
              <a:t>مدخَل المسار ويجب على المترشّح الحصولُ عليها قبل أن يستطيع التقدّم لبقية الشهادات؛ أما شهادة </a:t>
            </a:r>
            <a:r>
              <a:rPr lang="en-US" sz="2800" dirty="0">
                <a:solidFill>
                  <a:srgbClr val="272A34"/>
                </a:solidFill>
                <a:latin typeface="Noto Naskh Arabic"/>
              </a:rPr>
              <a:t>RHCA </a:t>
            </a:r>
            <a:r>
              <a:rPr lang="ar-EG" sz="2800" dirty="0">
                <a:solidFill>
                  <a:srgbClr val="272A34"/>
                </a:solidFill>
                <a:latin typeface="Noto Naskh Arabic"/>
              </a:rPr>
              <a:t>فهي الأعلى في السّلم وينبغي للمترشّح النجاح في الشهادتين الأخرييْن قبل التقدّم للحصول عليها.</a:t>
            </a:r>
            <a:endParaRPr lang="ar-EG" sz="2800" b="0" i="0" dirty="0">
              <a:solidFill>
                <a:srgbClr val="272A34"/>
              </a:solidFill>
              <a:effectLst/>
              <a:latin typeface="Noto Naskh Arabic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3478" y="286837"/>
            <a:ext cx="1927755" cy="767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88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476510" y="343435"/>
            <a:ext cx="7408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C000"/>
                </a:solidFill>
              </a:rPr>
              <a:t>Red Hat </a:t>
            </a:r>
            <a:endParaRPr lang="en-US" sz="5400" b="1" dirty="0">
              <a:solidFill>
                <a:srgbClr val="FFC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134897" y="2081901"/>
            <a:ext cx="746974" cy="24584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12" name="Rectangle 11"/>
          <p:cNvSpPr/>
          <p:nvPr/>
        </p:nvSpPr>
        <p:spPr>
          <a:xfrm>
            <a:off x="7287297" y="2234301"/>
            <a:ext cx="746974" cy="24584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9790" y="262947"/>
            <a:ext cx="1927755" cy="76776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84755" y="1538661"/>
            <a:ext cx="1148792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151515"/>
                </a:solidFill>
                <a:latin typeface="var(--pfe-theme--font-family--heading,&quot;Red Hat Display&quot;,&quot;RedHatDisplay&quot;,&quot;Overpass&quot;,Overpass,Arial,sans-serif)"/>
              </a:rPr>
              <a:t>Prove your skills and knowledge</a:t>
            </a:r>
          </a:p>
          <a:p>
            <a:r>
              <a:rPr lang="en-US" sz="2800" dirty="0">
                <a:solidFill>
                  <a:srgbClr val="151515"/>
                </a:solidFill>
                <a:latin typeface="RedHatText"/>
              </a:rPr>
              <a:t>A Red Hat® Certified System Administrator (RHCSA) is able to perform the following tasks: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151515"/>
                </a:solidFill>
                <a:latin typeface="var(--pfe-theme--font-family,&quot;Red Hat Text&quot;,&quot;RedHatText&quot;,&quot;Overpass&quot;,Overpass,Arial,sans-serif)"/>
              </a:rPr>
              <a:t>Understand and use essential tools for handling files, directories, command-line environments, and documentation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151515"/>
                </a:solidFill>
                <a:latin typeface="var(--pfe-theme--font-family,&quot;Red Hat Text&quot;,&quot;RedHatText&quot;,&quot;Overpass&quot;,Overpass,Arial,sans-serif)"/>
              </a:rPr>
              <a:t>Create simple shell scripts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151515"/>
                </a:solidFill>
                <a:latin typeface="var(--pfe-theme--font-family,&quot;Red Hat Text&quot;,&quot;RedHatText&quot;,&quot;Overpass&quot;,Overpass,Arial,sans-serif)"/>
              </a:rPr>
              <a:t>Operate running systems, including booting into different run levels, identifying processes, starting and stopping virtual machines, and controlling services</a:t>
            </a:r>
          </a:p>
          <a:p>
            <a:endParaRPr lang="en-US" sz="2800" b="0" i="0" dirty="0">
              <a:solidFill>
                <a:srgbClr val="151515"/>
              </a:solidFill>
              <a:effectLst/>
              <a:latin typeface="var(--pfe-theme--font-family,&quot;Red Hat Text&quot;,&quot;RedHatText&quot;,&quot;Overpass&quot;,Overpass,Arial,sans-serif)"/>
            </a:endParaRPr>
          </a:p>
        </p:txBody>
      </p:sp>
    </p:spTree>
    <p:extLst>
      <p:ext uri="{BB962C8B-B14F-4D97-AF65-F5344CB8AC3E}">
        <p14:creationId xmlns:p14="http://schemas.microsoft.com/office/powerpoint/2010/main" val="2578538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476510" y="343435"/>
            <a:ext cx="7408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C000"/>
                </a:solidFill>
              </a:rPr>
              <a:t>Red Hat </a:t>
            </a:r>
            <a:endParaRPr lang="en-US" sz="5400" b="1" dirty="0">
              <a:solidFill>
                <a:srgbClr val="FFC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134897" y="2081901"/>
            <a:ext cx="746974" cy="24584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12" name="Rectangle 11"/>
          <p:cNvSpPr/>
          <p:nvPr/>
        </p:nvSpPr>
        <p:spPr>
          <a:xfrm>
            <a:off x="7287297" y="2234301"/>
            <a:ext cx="746974" cy="24584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9790" y="262947"/>
            <a:ext cx="1927755" cy="76776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708596" y="1395836"/>
            <a:ext cx="1012708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151515"/>
                </a:solidFill>
                <a:latin typeface="var(--pfe-theme--font-family,&quot;Red Hat Text&quot;,&quot;RedHatText&quot;,&quot;Overpass&quot;,Overpass,Arial,sans-serif)"/>
              </a:rPr>
              <a:t>Configure local storage using partitions and logical volumes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151515"/>
                </a:solidFill>
                <a:latin typeface="var(--pfe-theme--font-family,&quot;Red Hat Text&quot;,&quot;RedHatText&quot;,&quot;Overpass&quot;,Overpass,Arial,sans-serif)"/>
              </a:rPr>
              <a:t>Create and configure file systems and file system attributes, such as permissions, encryption, access control lists, and network file systems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151515"/>
                </a:solidFill>
                <a:latin typeface="var(--pfe-theme--font-family,&quot;Red Hat Text&quot;,&quot;RedHatText&quot;,&quot;Overpass&quot;,Overpass,Arial,sans-serif)"/>
              </a:rPr>
              <a:t>Deploy, configure, and maintain systems, including software installation, update, and core services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151515"/>
                </a:solidFill>
                <a:latin typeface="var(--pfe-theme--font-family,&quot;Red Hat Text&quot;,&quot;RedHatText&quot;,&quot;Overpass&quot;,Overpass,Arial,sans-serif)"/>
              </a:rPr>
              <a:t>Manage users and groups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151515"/>
                </a:solidFill>
                <a:latin typeface="var(--pfe-theme--font-family,&quot;Red Hat Text&quot;,&quot;RedHatText&quot;,&quot;Overpass&quot;,Overpass,Arial,sans-serif)"/>
              </a:rPr>
              <a:t>Manage security, including basic firewall and </a:t>
            </a:r>
            <a:r>
              <a:rPr lang="en-US" sz="2800" dirty="0" err="1">
                <a:solidFill>
                  <a:srgbClr val="151515"/>
                </a:solidFill>
                <a:latin typeface="var(--pfe-theme--font-family,&quot;Red Hat Text&quot;,&quot;RedHatText&quot;,&quot;Overpass&quot;,Overpass,Arial,sans-serif)"/>
              </a:rPr>
              <a:t>SELinux</a:t>
            </a:r>
            <a:r>
              <a:rPr lang="en-US" sz="2800" dirty="0">
                <a:solidFill>
                  <a:srgbClr val="151515"/>
                </a:solidFill>
                <a:latin typeface="var(--pfe-theme--font-family,&quot;Red Hat Text&quot;,&quot;RedHatText&quot;,&quot;Overpass&quot;,Overpass,Arial,sans-serif)"/>
              </a:rPr>
              <a:t> configuration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151515"/>
                </a:solidFill>
                <a:latin typeface="var(--pfe-theme--font-family,&quot;Red Hat Text&quot;,&quot;RedHatText&quot;,&quot;Overpass&quot;,Overpass,Arial,sans-serif)"/>
              </a:rPr>
              <a:t>Perform basic container management</a:t>
            </a:r>
            <a:endParaRPr lang="en-US" sz="2800" dirty="0">
              <a:solidFill>
                <a:srgbClr val="151515"/>
              </a:solidFill>
              <a:latin typeface="var(--pfe-theme--font-family,&quot;Red Hat Text&quot;,&quot;RedHatText&quot;,&quot;Overpass&quot;,Overpass,Arial,sans-serif)"/>
            </a:endParaRPr>
          </a:p>
        </p:txBody>
      </p:sp>
    </p:spTree>
    <p:extLst>
      <p:ext uri="{BB962C8B-B14F-4D97-AF65-F5344CB8AC3E}">
        <p14:creationId xmlns:p14="http://schemas.microsoft.com/office/powerpoint/2010/main" val="9488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4" name="Google Shape;3474;p40"/>
          <p:cNvSpPr/>
          <p:nvPr/>
        </p:nvSpPr>
        <p:spPr>
          <a:xfrm>
            <a:off x="1721033" y="2135455"/>
            <a:ext cx="3471763" cy="3024603"/>
          </a:xfrm>
          <a:custGeom>
            <a:avLst/>
            <a:gdLst/>
            <a:ahLst/>
            <a:cxnLst/>
            <a:rect l="l" t="t" r="r" b="b"/>
            <a:pathLst>
              <a:path w="95808" h="83468" extrusionOk="0">
                <a:moveTo>
                  <a:pt x="14743" y="1"/>
                </a:moveTo>
                <a:cubicBezTo>
                  <a:pt x="6597" y="1"/>
                  <a:pt x="1" y="6597"/>
                  <a:pt x="1" y="14743"/>
                </a:cubicBezTo>
                <a:lnTo>
                  <a:pt x="1" y="68725"/>
                </a:lnTo>
                <a:cubicBezTo>
                  <a:pt x="1" y="76871"/>
                  <a:pt x="6597" y="83467"/>
                  <a:pt x="14743" y="83467"/>
                </a:cubicBezTo>
                <a:lnTo>
                  <a:pt x="81066" y="83467"/>
                </a:lnTo>
                <a:cubicBezTo>
                  <a:pt x="89212" y="83467"/>
                  <a:pt x="95808" y="76871"/>
                  <a:pt x="95808" y="68725"/>
                </a:cubicBezTo>
                <a:lnTo>
                  <a:pt x="95808" y="14743"/>
                </a:lnTo>
                <a:cubicBezTo>
                  <a:pt x="95808" y="6597"/>
                  <a:pt x="89212" y="1"/>
                  <a:pt x="81066" y="1"/>
                </a:cubicBezTo>
                <a:close/>
              </a:path>
            </a:pathLst>
          </a:custGeom>
          <a:noFill/>
          <a:ln w="1905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3477" name="Google Shape;3477;p40"/>
          <p:cNvGrpSpPr/>
          <p:nvPr/>
        </p:nvGrpSpPr>
        <p:grpSpPr>
          <a:xfrm flipH="1">
            <a:off x="2104666" y="1815363"/>
            <a:ext cx="3240828" cy="3344715"/>
            <a:chOff x="3836975" y="2014000"/>
            <a:chExt cx="2370875" cy="2446875"/>
          </a:xfrm>
        </p:grpSpPr>
        <p:sp>
          <p:nvSpPr>
            <p:cNvPr id="3478" name="Google Shape;3478;p40"/>
            <p:cNvSpPr/>
            <p:nvPr/>
          </p:nvSpPr>
          <p:spPr>
            <a:xfrm>
              <a:off x="3836975" y="2985050"/>
              <a:ext cx="544850" cy="507725"/>
            </a:xfrm>
            <a:custGeom>
              <a:avLst/>
              <a:gdLst/>
              <a:ahLst/>
              <a:cxnLst/>
              <a:rect l="l" t="t" r="r" b="b"/>
              <a:pathLst>
                <a:path w="21794" h="20309" extrusionOk="0">
                  <a:moveTo>
                    <a:pt x="17016" y="1"/>
                  </a:moveTo>
                  <a:cubicBezTo>
                    <a:pt x="16950" y="1"/>
                    <a:pt x="16880" y="12"/>
                    <a:pt x="16809" y="34"/>
                  </a:cubicBezTo>
                  <a:cubicBezTo>
                    <a:pt x="16171" y="217"/>
                    <a:pt x="14438" y="1767"/>
                    <a:pt x="13891" y="4168"/>
                  </a:cubicBezTo>
                  <a:cubicBezTo>
                    <a:pt x="13891" y="4168"/>
                    <a:pt x="13635" y="4779"/>
                    <a:pt x="12995" y="4779"/>
                  </a:cubicBezTo>
                  <a:cubicBezTo>
                    <a:pt x="12841" y="4779"/>
                    <a:pt x="12664" y="4743"/>
                    <a:pt x="12462" y="4654"/>
                  </a:cubicBezTo>
                  <a:cubicBezTo>
                    <a:pt x="10912" y="3955"/>
                    <a:pt x="5745" y="1311"/>
                    <a:pt x="4803" y="977"/>
                  </a:cubicBezTo>
                  <a:cubicBezTo>
                    <a:pt x="4447" y="862"/>
                    <a:pt x="4059" y="785"/>
                    <a:pt x="3766" y="785"/>
                  </a:cubicBezTo>
                  <a:cubicBezTo>
                    <a:pt x="3358" y="785"/>
                    <a:pt x="3134" y="935"/>
                    <a:pt x="3435" y="1341"/>
                  </a:cubicBezTo>
                  <a:cubicBezTo>
                    <a:pt x="3800" y="1828"/>
                    <a:pt x="5897" y="3408"/>
                    <a:pt x="7021" y="4259"/>
                  </a:cubicBezTo>
                  <a:cubicBezTo>
                    <a:pt x="5819" y="3377"/>
                    <a:pt x="3417" y="1696"/>
                    <a:pt x="2586" y="1696"/>
                  </a:cubicBezTo>
                  <a:cubicBezTo>
                    <a:pt x="2473" y="1696"/>
                    <a:pt x="2388" y="1728"/>
                    <a:pt x="2341" y="1797"/>
                  </a:cubicBezTo>
                  <a:cubicBezTo>
                    <a:pt x="2128" y="2132"/>
                    <a:pt x="2462" y="2800"/>
                    <a:pt x="3648" y="3803"/>
                  </a:cubicBezTo>
                  <a:cubicBezTo>
                    <a:pt x="2766" y="3226"/>
                    <a:pt x="1945" y="2770"/>
                    <a:pt x="1672" y="2770"/>
                  </a:cubicBezTo>
                  <a:cubicBezTo>
                    <a:pt x="0" y="2800"/>
                    <a:pt x="4803" y="6448"/>
                    <a:pt x="4803" y="6448"/>
                  </a:cubicBezTo>
                  <a:cubicBezTo>
                    <a:pt x="2262" y="4565"/>
                    <a:pt x="1736" y="4003"/>
                    <a:pt x="1443" y="4003"/>
                  </a:cubicBezTo>
                  <a:cubicBezTo>
                    <a:pt x="1343" y="4003"/>
                    <a:pt x="1271" y="4068"/>
                    <a:pt x="1155" y="4168"/>
                  </a:cubicBezTo>
                  <a:cubicBezTo>
                    <a:pt x="851" y="4442"/>
                    <a:pt x="1398" y="5232"/>
                    <a:pt x="3009" y="6873"/>
                  </a:cubicBezTo>
                  <a:lnTo>
                    <a:pt x="9028" y="13682"/>
                  </a:lnTo>
                  <a:lnTo>
                    <a:pt x="12584" y="20308"/>
                  </a:lnTo>
                  <a:lnTo>
                    <a:pt x="21794" y="14989"/>
                  </a:lnTo>
                  <a:lnTo>
                    <a:pt x="16292" y="7451"/>
                  </a:lnTo>
                  <a:cubicBezTo>
                    <a:pt x="16231" y="6904"/>
                    <a:pt x="16201" y="6235"/>
                    <a:pt x="16201" y="5475"/>
                  </a:cubicBezTo>
                  <a:cubicBezTo>
                    <a:pt x="16171" y="4806"/>
                    <a:pt x="16292" y="4168"/>
                    <a:pt x="16505" y="3530"/>
                  </a:cubicBezTo>
                  <a:cubicBezTo>
                    <a:pt x="16748" y="2770"/>
                    <a:pt x="17143" y="1767"/>
                    <a:pt x="17508" y="1281"/>
                  </a:cubicBezTo>
                  <a:cubicBezTo>
                    <a:pt x="17915" y="738"/>
                    <a:pt x="17571" y="1"/>
                    <a:pt x="1701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79" name="Google Shape;3479;p40"/>
            <p:cNvSpPr/>
            <p:nvPr/>
          </p:nvSpPr>
          <p:spPr>
            <a:xfrm>
              <a:off x="3893950" y="3082975"/>
              <a:ext cx="116300" cy="89975"/>
            </a:xfrm>
            <a:custGeom>
              <a:avLst/>
              <a:gdLst/>
              <a:ahLst/>
              <a:cxnLst/>
              <a:rect l="l" t="t" r="r" b="b"/>
              <a:pathLst>
                <a:path w="4652" h="3599" extrusionOk="0">
                  <a:moveTo>
                    <a:pt x="82" y="0"/>
                  </a:moveTo>
                  <a:cubicBezTo>
                    <a:pt x="72" y="0"/>
                    <a:pt x="65" y="3"/>
                    <a:pt x="62" y="8"/>
                  </a:cubicBezTo>
                  <a:cubicBezTo>
                    <a:pt x="1" y="69"/>
                    <a:pt x="943" y="950"/>
                    <a:pt x="2220" y="1953"/>
                  </a:cubicBezTo>
                  <a:cubicBezTo>
                    <a:pt x="3417" y="2888"/>
                    <a:pt x="4446" y="3598"/>
                    <a:pt x="4579" y="3598"/>
                  </a:cubicBezTo>
                  <a:cubicBezTo>
                    <a:pt x="4584" y="3598"/>
                    <a:pt x="4588" y="3597"/>
                    <a:pt x="4590" y="3595"/>
                  </a:cubicBezTo>
                  <a:cubicBezTo>
                    <a:pt x="4651" y="3503"/>
                    <a:pt x="3709" y="2622"/>
                    <a:pt x="2463" y="1649"/>
                  </a:cubicBezTo>
                  <a:cubicBezTo>
                    <a:pt x="1287" y="703"/>
                    <a:pt x="247" y="0"/>
                    <a:pt x="82" y="0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0" name="Google Shape;3480;p40"/>
            <p:cNvSpPr/>
            <p:nvPr/>
          </p:nvSpPr>
          <p:spPr>
            <a:xfrm>
              <a:off x="3909925" y="3054100"/>
              <a:ext cx="129950" cy="88550"/>
            </a:xfrm>
            <a:custGeom>
              <a:avLst/>
              <a:gdLst/>
              <a:ahLst/>
              <a:cxnLst/>
              <a:rect l="l" t="t" r="r" b="b"/>
              <a:pathLst>
                <a:path w="5198" h="3542" extrusionOk="0">
                  <a:moveTo>
                    <a:pt x="82" y="0"/>
                  </a:moveTo>
                  <a:cubicBezTo>
                    <a:pt x="71" y="0"/>
                    <a:pt x="64" y="3"/>
                    <a:pt x="61" y="8"/>
                  </a:cubicBezTo>
                  <a:cubicBezTo>
                    <a:pt x="0" y="99"/>
                    <a:pt x="1094" y="950"/>
                    <a:pt x="2492" y="1923"/>
                  </a:cubicBezTo>
                  <a:cubicBezTo>
                    <a:pt x="3811" y="2840"/>
                    <a:pt x="4941" y="3542"/>
                    <a:pt x="5116" y="3542"/>
                  </a:cubicBezTo>
                  <a:cubicBezTo>
                    <a:pt x="5126" y="3542"/>
                    <a:pt x="5133" y="3539"/>
                    <a:pt x="5137" y="3534"/>
                  </a:cubicBezTo>
                  <a:cubicBezTo>
                    <a:pt x="5198" y="3443"/>
                    <a:pt x="4103" y="2592"/>
                    <a:pt x="2705" y="1619"/>
                  </a:cubicBezTo>
                  <a:cubicBezTo>
                    <a:pt x="1386" y="701"/>
                    <a:pt x="257" y="0"/>
                    <a:pt x="82" y="0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1" name="Google Shape;3481;p40"/>
            <p:cNvSpPr/>
            <p:nvPr/>
          </p:nvSpPr>
          <p:spPr>
            <a:xfrm>
              <a:off x="3937275" y="3028250"/>
              <a:ext cx="123875" cy="82500"/>
            </a:xfrm>
            <a:custGeom>
              <a:avLst/>
              <a:gdLst/>
              <a:ahLst/>
              <a:cxnLst/>
              <a:rect l="l" t="t" r="r" b="b"/>
              <a:pathLst>
                <a:path w="4955" h="3300" extrusionOk="0">
                  <a:moveTo>
                    <a:pt x="84" y="0"/>
                  </a:moveTo>
                  <a:cubicBezTo>
                    <a:pt x="73" y="0"/>
                    <a:pt x="65" y="3"/>
                    <a:pt x="61" y="9"/>
                  </a:cubicBezTo>
                  <a:cubicBezTo>
                    <a:pt x="0" y="100"/>
                    <a:pt x="1034" y="920"/>
                    <a:pt x="2371" y="1802"/>
                  </a:cubicBezTo>
                  <a:cubicBezTo>
                    <a:pt x="3627" y="2658"/>
                    <a:pt x="4695" y="3300"/>
                    <a:pt x="4871" y="3300"/>
                  </a:cubicBezTo>
                  <a:cubicBezTo>
                    <a:pt x="4883" y="3300"/>
                    <a:pt x="4890" y="3297"/>
                    <a:pt x="4894" y="3291"/>
                  </a:cubicBezTo>
                  <a:cubicBezTo>
                    <a:pt x="4955" y="3200"/>
                    <a:pt x="3921" y="2410"/>
                    <a:pt x="2584" y="1498"/>
                  </a:cubicBezTo>
                  <a:cubicBezTo>
                    <a:pt x="1328" y="642"/>
                    <a:pt x="260" y="0"/>
                    <a:pt x="84" y="0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2" name="Google Shape;3482;p40"/>
            <p:cNvSpPr/>
            <p:nvPr/>
          </p:nvSpPr>
          <p:spPr>
            <a:xfrm>
              <a:off x="4062650" y="3197150"/>
              <a:ext cx="742450" cy="986350"/>
            </a:xfrm>
            <a:custGeom>
              <a:avLst/>
              <a:gdLst/>
              <a:ahLst/>
              <a:cxnLst/>
              <a:rect l="l" t="t" r="r" b="b"/>
              <a:pathLst>
                <a:path w="29698" h="39454" extrusionOk="0">
                  <a:moveTo>
                    <a:pt x="7782" y="0"/>
                  </a:moveTo>
                  <a:lnTo>
                    <a:pt x="1" y="5198"/>
                  </a:lnTo>
                  <a:cubicBezTo>
                    <a:pt x="1" y="5198"/>
                    <a:pt x="15016" y="33071"/>
                    <a:pt x="16840" y="35594"/>
                  </a:cubicBezTo>
                  <a:cubicBezTo>
                    <a:pt x="18664" y="38147"/>
                    <a:pt x="24682" y="39454"/>
                    <a:pt x="24682" y="39454"/>
                  </a:cubicBezTo>
                  <a:lnTo>
                    <a:pt x="29697" y="27782"/>
                  </a:lnTo>
                  <a:lnTo>
                    <a:pt x="778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3" name="Google Shape;3483;p40"/>
            <p:cNvSpPr/>
            <p:nvPr/>
          </p:nvSpPr>
          <p:spPr>
            <a:xfrm>
              <a:off x="5523175" y="2225250"/>
              <a:ext cx="281175" cy="548600"/>
            </a:xfrm>
            <a:custGeom>
              <a:avLst/>
              <a:gdLst/>
              <a:ahLst/>
              <a:cxnLst/>
              <a:rect l="l" t="t" r="r" b="b"/>
              <a:pathLst>
                <a:path w="11247" h="21944" extrusionOk="0">
                  <a:moveTo>
                    <a:pt x="4985" y="0"/>
                  </a:moveTo>
                  <a:lnTo>
                    <a:pt x="0" y="20457"/>
                  </a:lnTo>
                  <a:cubicBezTo>
                    <a:pt x="109" y="21273"/>
                    <a:pt x="901" y="21944"/>
                    <a:pt x="1742" y="21944"/>
                  </a:cubicBezTo>
                  <a:cubicBezTo>
                    <a:pt x="1840" y="21944"/>
                    <a:pt x="1938" y="21935"/>
                    <a:pt x="2037" y="21916"/>
                  </a:cubicBezTo>
                  <a:cubicBezTo>
                    <a:pt x="2949" y="21764"/>
                    <a:pt x="3617" y="20730"/>
                    <a:pt x="3404" y="19818"/>
                  </a:cubicBezTo>
                  <a:lnTo>
                    <a:pt x="3404" y="19818"/>
                  </a:lnTo>
                  <a:cubicBezTo>
                    <a:pt x="3628" y="20754"/>
                    <a:pt x="4574" y="21282"/>
                    <a:pt x="5531" y="21282"/>
                  </a:cubicBezTo>
                  <a:cubicBezTo>
                    <a:pt x="6003" y="21282"/>
                    <a:pt x="6478" y="21153"/>
                    <a:pt x="6870" y="20882"/>
                  </a:cubicBezTo>
                  <a:cubicBezTo>
                    <a:pt x="8025" y="20092"/>
                    <a:pt x="8329" y="18390"/>
                    <a:pt x="7873" y="17052"/>
                  </a:cubicBezTo>
                  <a:lnTo>
                    <a:pt x="7873" y="17052"/>
                  </a:lnTo>
                  <a:cubicBezTo>
                    <a:pt x="8237" y="17381"/>
                    <a:pt x="8722" y="17545"/>
                    <a:pt x="9203" y="17545"/>
                  </a:cubicBezTo>
                  <a:cubicBezTo>
                    <a:pt x="9524" y="17545"/>
                    <a:pt x="9842" y="17472"/>
                    <a:pt x="10122" y="17326"/>
                  </a:cubicBezTo>
                  <a:cubicBezTo>
                    <a:pt x="10821" y="16931"/>
                    <a:pt x="11247" y="16080"/>
                    <a:pt x="11125" y="15289"/>
                  </a:cubicBezTo>
                  <a:cubicBezTo>
                    <a:pt x="10821" y="13587"/>
                    <a:pt x="8693" y="13040"/>
                    <a:pt x="7508" y="11794"/>
                  </a:cubicBezTo>
                  <a:cubicBezTo>
                    <a:pt x="6049" y="10274"/>
                    <a:pt x="6201" y="7934"/>
                    <a:pt x="6383" y="5836"/>
                  </a:cubicBezTo>
                  <a:cubicBezTo>
                    <a:pt x="6566" y="3769"/>
                    <a:pt x="6566" y="1368"/>
                    <a:pt x="4985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4" name="Google Shape;3484;p40"/>
            <p:cNvSpPr/>
            <p:nvPr/>
          </p:nvSpPr>
          <p:spPr>
            <a:xfrm>
              <a:off x="4916000" y="2112775"/>
              <a:ext cx="493975" cy="495975"/>
            </a:xfrm>
            <a:custGeom>
              <a:avLst/>
              <a:gdLst/>
              <a:ahLst/>
              <a:cxnLst/>
              <a:rect l="l" t="t" r="r" b="b"/>
              <a:pathLst>
                <a:path w="19759" h="19839" extrusionOk="0">
                  <a:moveTo>
                    <a:pt x="19758" y="1"/>
                  </a:moveTo>
                  <a:lnTo>
                    <a:pt x="19758" y="1"/>
                  </a:lnTo>
                  <a:cubicBezTo>
                    <a:pt x="17631" y="1325"/>
                    <a:pt x="15120" y="2000"/>
                    <a:pt x="12619" y="2000"/>
                  </a:cubicBezTo>
                  <a:cubicBezTo>
                    <a:pt x="11331" y="2000"/>
                    <a:pt x="10045" y="1821"/>
                    <a:pt x="8816" y="1460"/>
                  </a:cubicBezTo>
                  <a:cubicBezTo>
                    <a:pt x="7691" y="1125"/>
                    <a:pt x="6627" y="639"/>
                    <a:pt x="5503" y="457"/>
                  </a:cubicBezTo>
                  <a:cubicBezTo>
                    <a:pt x="5165" y="393"/>
                    <a:pt x="4813" y="356"/>
                    <a:pt x="4463" y="356"/>
                  </a:cubicBezTo>
                  <a:cubicBezTo>
                    <a:pt x="3647" y="356"/>
                    <a:pt x="2837" y="554"/>
                    <a:pt x="2220" y="1065"/>
                  </a:cubicBezTo>
                  <a:cubicBezTo>
                    <a:pt x="1308" y="1764"/>
                    <a:pt x="943" y="3192"/>
                    <a:pt x="1642" y="4104"/>
                  </a:cubicBezTo>
                  <a:cubicBezTo>
                    <a:pt x="1977" y="4530"/>
                    <a:pt x="2463" y="4773"/>
                    <a:pt x="2706" y="5229"/>
                  </a:cubicBezTo>
                  <a:cubicBezTo>
                    <a:pt x="3162" y="6141"/>
                    <a:pt x="2433" y="7205"/>
                    <a:pt x="1673" y="7873"/>
                  </a:cubicBezTo>
                  <a:cubicBezTo>
                    <a:pt x="913" y="8542"/>
                    <a:pt x="1" y="9332"/>
                    <a:pt x="92" y="10335"/>
                  </a:cubicBezTo>
                  <a:cubicBezTo>
                    <a:pt x="214" y="11399"/>
                    <a:pt x="1308" y="11977"/>
                    <a:pt x="2250" y="12433"/>
                  </a:cubicBezTo>
                  <a:cubicBezTo>
                    <a:pt x="3223" y="12889"/>
                    <a:pt x="4287" y="13648"/>
                    <a:pt x="4165" y="14682"/>
                  </a:cubicBezTo>
                  <a:cubicBezTo>
                    <a:pt x="4104" y="15563"/>
                    <a:pt x="3253" y="16110"/>
                    <a:pt x="2889" y="16901"/>
                  </a:cubicBezTo>
                  <a:cubicBezTo>
                    <a:pt x="2402" y="17934"/>
                    <a:pt x="2949" y="19272"/>
                    <a:pt x="3952" y="19697"/>
                  </a:cubicBezTo>
                  <a:cubicBezTo>
                    <a:pt x="4186" y="19793"/>
                    <a:pt x="4434" y="19838"/>
                    <a:pt x="4682" y="19838"/>
                  </a:cubicBezTo>
                  <a:cubicBezTo>
                    <a:pt x="5530" y="19838"/>
                    <a:pt x="6382" y="19312"/>
                    <a:pt x="6688" y="18512"/>
                  </a:cubicBezTo>
                  <a:lnTo>
                    <a:pt x="19758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5" name="Google Shape;3485;p40"/>
            <p:cNvSpPr/>
            <p:nvPr/>
          </p:nvSpPr>
          <p:spPr>
            <a:xfrm>
              <a:off x="4985150" y="2087125"/>
              <a:ext cx="661150" cy="1104725"/>
            </a:xfrm>
            <a:custGeom>
              <a:avLst/>
              <a:gdLst/>
              <a:ahLst/>
              <a:cxnLst/>
              <a:rect l="l" t="t" r="r" b="b"/>
              <a:pathLst>
                <a:path w="26446" h="44189" extrusionOk="0">
                  <a:moveTo>
                    <a:pt x="14402" y="1"/>
                  </a:moveTo>
                  <a:cubicBezTo>
                    <a:pt x="9333" y="1"/>
                    <a:pt x="4803" y="3499"/>
                    <a:pt x="3618" y="8595"/>
                  </a:cubicBezTo>
                  <a:cubicBezTo>
                    <a:pt x="2433" y="13793"/>
                    <a:pt x="1156" y="19568"/>
                    <a:pt x="791" y="22425"/>
                  </a:cubicBezTo>
                  <a:cubicBezTo>
                    <a:pt x="1" y="28292"/>
                    <a:pt x="5746" y="30055"/>
                    <a:pt x="5746" y="30055"/>
                  </a:cubicBezTo>
                  <a:lnTo>
                    <a:pt x="4712" y="35009"/>
                  </a:lnTo>
                  <a:cubicBezTo>
                    <a:pt x="3831" y="39143"/>
                    <a:pt x="6506" y="43216"/>
                    <a:pt x="10670" y="44037"/>
                  </a:cubicBezTo>
                  <a:cubicBezTo>
                    <a:pt x="11179" y="44139"/>
                    <a:pt x="11686" y="44188"/>
                    <a:pt x="12186" y="44188"/>
                  </a:cubicBezTo>
                  <a:cubicBezTo>
                    <a:pt x="15690" y="44188"/>
                    <a:pt x="18839" y="41765"/>
                    <a:pt x="19637" y="38201"/>
                  </a:cubicBezTo>
                  <a:lnTo>
                    <a:pt x="25017" y="13459"/>
                  </a:lnTo>
                  <a:cubicBezTo>
                    <a:pt x="26445" y="7471"/>
                    <a:pt x="22615" y="1452"/>
                    <a:pt x="16567" y="206"/>
                  </a:cubicBezTo>
                  <a:lnTo>
                    <a:pt x="15989" y="115"/>
                  </a:lnTo>
                  <a:cubicBezTo>
                    <a:pt x="15456" y="38"/>
                    <a:pt x="14926" y="1"/>
                    <a:pt x="1440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6" name="Google Shape;3486;p40"/>
            <p:cNvSpPr/>
            <p:nvPr/>
          </p:nvSpPr>
          <p:spPr>
            <a:xfrm>
              <a:off x="5099900" y="2382150"/>
              <a:ext cx="45625" cy="41100"/>
            </a:xfrm>
            <a:custGeom>
              <a:avLst/>
              <a:gdLst/>
              <a:ahLst/>
              <a:cxnLst/>
              <a:rect l="l" t="t" r="r" b="b"/>
              <a:pathLst>
                <a:path w="1825" h="1644" extrusionOk="0">
                  <a:moveTo>
                    <a:pt x="902" y="0"/>
                  </a:moveTo>
                  <a:cubicBezTo>
                    <a:pt x="511" y="0"/>
                    <a:pt x="172" y="280"/>
                    <a:pt x="92" y="655"/>
                  </a:cubicBezTo>
                  <a:cubicBezTo>
                    <a:pt x="1" y="1080"/>
                    <a:pt x="305" y="1506"/>
                    <a:pt x="761" y="1627"/>
                  </a:cubicBezTo>
                  <a:cubicBezTo>
                    <a:pt x="816" y="1638"/>
                    <a:pt x="870" y="1643"/>
                    <a:pt x="925" y="1643"/>
                  </a:cubicBezTo>
                  <a:cubicBezTo>
                    <a:pt x="1321" y="1643"/>
                    <a:pt x="1680" y="1363"/>
                    <a:pt x="1733" y="989"/>
                  </a:cubicBezTo>
                  <a:cubicBezTo>
                    <a:pt x="1824" y="533"/>
                    <a:pt x="1520" y="107"/>
                    <a:pt x="1065" y="16"/>
                  </a:cubicBezTo>
                  <a:cubicBezTo>
                    <a:pt x="1010" y="5"/>
                    <a:pt x="955" y="0"/>
                    <a:pt x="902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7" name="Google Shape;3487;p40"/>
            <p:cNvSpPr/>
            <p:nvPr/>
          </p:nvSpPr>
          <p:spPr>
            <a:xfrm>
              <a:off x="5095350" y="2361350"/>
              <a:ext cx="85125" cy="28475"/>
            </a:xfrm>
            <a:custGeom>
              <a:avLst/>
              <a:gdLst/>
              <a:ahLst/>
              <a:cxnLst/>
              <a:rect l="l" t="t" r="r" b="b"/>
              <a:pathLst>
                <a:path w="3405" h="1139" extrusionOk="0">
                  <a:moveTo>
                    <a:pt x="1479" y="0"/>
                  </a:moveTo>
                  <a:cubicBezTo>
                    <a:pt x="1054" y="0"/>
                    <a:pt x="698" y="126"/>
                    <a:pt x="456" y="271"/>
                  </a:cubicBezTo>
                  <a:cubicBezTo>
                    <a:pt x="122" y="423"/>
                    <a:pt x="0" y="605"/>
                    <a:pt x="61" y="666"/>
                  </a:cubicBezTo>
                  <a:cubicBezTo>
                    <a:pt x="74" y="684"/>
                    <a:pt x="101" y="691"/>
                    <a:pt x="139" y="691"/>
                  </a:cubicBezTo>
                  <a:cubicBezTo>
                    <a:pt x="323" y="691"/>
                    <a:pt x="780" y="519"/>
                    <a:pt x="1359" y="519"/>
                  </a:cubicBezTo>
                  <a:cubicBezTo>
                    <a:pt x="1479" y="519"/>
                    <a:pt x="1604" y="527"/>
                    <a:pt x="1733" y="544"/>
                  </a:cubicBezTo>
                  <a:cubicBezTo>
                    <a:pt x="2559" y="654"/>
                    <a:pt x="3135" y="1139"/>
                    <a:pt x="3304" y="1139"/>
                  </a:cubicBezTo>
                  <a:cubicBezTo>
                    <a:pt x="3322" y="1139"/>
                    <a:pt x="3335" y="1133"/>
                    <a:pt x="3344" y="1122"/>
                  </a:cubicBezTo>
                  <a:cubicBezTo>
                    <a:pt x="3405" y="1091"/>
                    <a:pt x="3344" y="879"/>
                    <a:pt x="3070" y="636"/>
                  </a:cubicBezTo>
                  <a:cubicBezTo>
                    <a:pt x="2827" y="392"/>
                    <a:pt x="2371" y="119"/>
                    <a:pt x="1824" y="28"/>
                  </a:cubicBezTo>
                  <a:cubicBezTo>
                    <a:pt x="1705" y="9"/>
                    <a:pt x="1590" y="0"/>
                    <a:pt x="1479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8" name="Google Shape;3488;p40"/>
            <p:cNvSpPr/>
            <p:nvPr/>
          </p:nvSpPr>
          <p:spPr>
            <a:xfrm>
              <a:off x="5320275" y="2418625"/>
              <a:ext cx="45625" cy="41125"/>
            </a:xfrm>
            <a:custGeom>
              <a:avLst/>
              <a:gdLst/>
              <a:ahLst/>
              <a:cxnLst/>
              <a:rect l="l" t="t" r="r" b="b"/>
              <a:pathLst>
                <a:path w="1825" h="1645" extrusionOk="0">
                  <a:moveTo>
                    <a:pt x="900" y="0"/>
                  </a:moveTo>
                  <a:cubicBezTo>
                    <a:pt x="504" y="0"/>
                    <a:pt x="145" y="280"/>
                    <a:pt x="92" y="655"/>
                  </a:cubicBezTo>
                  <a:cubicBezTo>
                    <a:pt x="0" y="1110"/>
                    <a:pt x="304" y="1536"/>
                    <a:pt x="760" y="1627"/>
                  </a:cubicBezTo>
                  <a:cubicBezTo>
                    <a:pt x="819" y="1639"/>
                    <a:pt x="878" y="1645"/>
                    <a:pt x="936" y="1645"/>
                  </a:cubicBezTo>
                  <a:cubicBezTo>
                    <a:pt x="1327" y="1645"/>
                    <a:pt x="1680" y="1386"/>
                    <a:pt x="1733" y="989"/>
                  </a:cubicBezTo>
                  <a:cubicBezTo>
                    <a:pt x="1824" y="563"/>
                    <a:pt x="1520" y="138"/>
                    <a:pt x="1064" y="16"/>
                  </a:cubicBezTo>
                  <a:cubicBezTo>
                    <a:pt x="1009" y="5"/>
                    <a:pt x="955" y="0"/>
                    <a:pt x="900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9" name="Google Shape;3489;p40"/>
            <p:cNvSpPr/>
            <p:nvPr/>
          </p:nvSpPr>
          <p:spPr>
            <a:xfrm>
              <a:off x="5316475" y="2397825"/>
              <a:ext cx="85125" cy="29050"/>
            </a:xfrm>
            <a:custGeom>
              <a:avLst/>
              <a:gdLst/>
              <a:ahLst/>
              <a:cxnLst/>
              <a:rect l="l" t="t" r="r" b="b"/>
              <a:pathLst>
                <a:path w="3405" h="1162" extrusionOk="0">
                  <a:moveTo>
                    <a:pt x="1461" y="0"/>
                  </a:moveTo>
                  <a:cubicBezTo>
                    <a:pt x="1043" y="0"/>
                    <a:pt x="667" y="126"/>
                    <a:pt x="426" y="271"/>
                  </a:cubicBezTo>
                  <a:cubicBezTo>
                    <a:pt x="122" y="423"/>
                    <a:pt x="0" y="605"/>
                    <a:pt x="61" y="666"/>
                  </a:cubicBezTo>
                  <a:cubicBezTo>
                    <a:pt x="70" y="684"/>
                    <a:pt x="93" y="691"/>
                    <a:pt x="129" y="691"/>
                  </a:cubicBezTo>
                  <a:cubicBezTo>
                    <a:pt x="303" y="691"/>
                    <a:pt x="773" y="519"/>
                    <a:pt x="1357" y="519"/>
                  </a:cubicBezTo>
                  <a:cubicBezTo>
                    <a:pt x="1478" y="519"/>
                    <a:pt x="1604" y="526"/>
                    <a:pt x="1733" y="544"/>
                  </a:cubicBezTo>
                  <a:cubicBezTo>
                    <a:pt x="2579" y="657"/>
                    <a:pt x="3137" y="1162"/>
                    <a:pt x="3310" y="1162"/>
                  </a:cubicBezTo>
                  <a:cubicBezTo>
                    <a:pt x="3324" y="1162"/>
                    <a:pt x="3335" y="1159"/>
                    <a:pt x="3344" y="1152"/>
                  </a:cubicBezTo>
                  <a:cubicBezTo>
                    <a:pt x="3405" y="1091"/>
                    <a:pt x="3344" y="879"/>
                    <a:pt x="3070" y="635"/>
                  </a:cubicBezTo>
                  <a:cubicBezTo>
                    <a:pt x="2827" y="392"/>
                    <a:pt x="2371" y="119"/>
                    <a:pt x="1794" y="28"/>
                  </a:cubicBezTo>
                  <a:cubicBezTo>
                    <a:pt x="1681" y="9"/>
                    <a:pt x="1570" y="0"/>
                    <a:pt x="1461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0" name="Google Shape;3490;p40"/>
            <p:cNvSpPr/>
            <p:nvPr/>
          </p:nvSpPr>
          <p:spPr>
            <a:xfrm>
              <a:off x="5154625" y="2383300"/>
              <a:ext cx="97275" cy="186675"/>
            </a:xfrm>
            <a:custGeom>
              <a:avLst/>
              <a:gdLst/>
              <a:ahLst/>
              <a:cxnLst/>
              <a:rect l="l" t="t" r="r" b="b"/>
              <a:pathLst>
                <a:path w="3891" h="7467" extrusionOk="0">
                  <a:moveTo>
                    <a:pt x="3767" y="0"/>
                  </a:moveTo>
                  <a:cubicBezTo>
                    <a:pt x="3660" y="0"/>
                    <a:pt x="2543" y="1844"/>
                    <a:pt x="1246" y="4195"/>
                  </a:cubicBezTo>
                  <a:cubicBezTo>
                    <a:pt x="912" y="4773"/>
                    <a:pt x="608" y="5320"/>
                    <a:pt x="335" y="5837"/>
                  </a:cubicBezTo>
                  <a:cubicBezTo>
                    <a:pt x="213" y="6110"/>
                    <a:pt x="0" y="6384"/>
                    <a:pt x="61" y="6748"/>
                  </a:cubicBezTo>
                  <a:cubicBezTo>
                    <a:pt x="122" y="6931"/>
                    <a:pt x="274" y="7052"/>
                    <a:pt x="395" y="7113"/>
                  </a:cubicBezTo>
                  <a:cubicBezTo>
                    <a:pt x="547" y="7204"/>
                    <a:pt x="669" y="7204"/>
                    <a:pt x="790" y="7235"/>
                  </a:cubicBezTo>
                  <a:cubicBezTo>
                    <a:pt x="1512" y="7379"/>
                    <a:pt x="2005" y="7466"/>
                    <a:pt x="2195" y="7466"/>
                  </a:cubicBezTo>
                  <a:cubicBezTo>
                    <a:pt x="2245" y="7466"/>
                    <a:pt x="2274" y="7460"/>
                    <a:pt x="2280" y="7448"/>
                  </a:cubicBezTo>
                  <a:cubicBezTo>
                    <a:pt x="2280" y="7417"/>
                    <a:pt x="1733" y="7235"/>
                    <a:pt x="851" y="6992"/>
                  </a:cubicBezTo>
                  <a:cubicBezTo>
                    <a:pt x="608" y="6931"/>
                    <a:pt x="395" y="6840"/>
                    <a:pt x="395" y="6688"/>
                  </a:cubicBezTo>
                  <a:cubicBezTo>
                    <a:pt x="365" y="6505"/>
                    <a:pt x="487" y="6293"/>
                    <a:pt x="639" y="6019"/>
                  </a:cubicBezTo>
                  <a:cubicBezTo>
                    <a:pt x="942" y="5502"/>
                    <a:pt x="1246" y="4955"/>
                    <a:pt x="1581" y="4378"/>
                  </a:cubicBezTo>
                  <a:cubicBezTo>
                    <a:pt x="2888" y="2007"/>
                    <a:pt x="3891" y="61"/>
                    <a:pt x="3769" y="1"/>
                  </a:cubicBezTo>
                  <a:cubicBezTo>
                    <a:pt x="3769" y="0"/>
                    <a:pt x="3768" y="0"/>
                    <a:pt x="3767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1" name="Google Shape;3491;p40"/>
            <p:cNvSpPr/>
            <p:nvPr/>
          </p:nvSpPr>
          <p:spPr>
            <a:xfrm>
              <a:off x="5324075" y="2313850"/>
              <a:ext cx="103375" cy="39425"/>
            </a:xfrm>
            <a:custGeom>
              <a:avLst/>
              <a:gdLst/>
              <a:ahLst/>
              <a:cxnLst/>
              <a:rect l="l" t="t" r="r" b="b"/>
              <a:pathLst>
                <a:path w="4135" h="1577" extrusionOk="0">
                  <a:moveTo>
                    <a:pt x="1333" y="1"/>
                  </a:moveTo>
                  <a:cubicBezTo>
                    <a:pt x="1074" y="1"/>
                    <a:pt x="840" y="30"/>
                    <a:pt x="639" y="73"/>
                  </a:cubicBezTo>
                  <a:cubicBezTo>
                    <a:pt x="244" y="195"/>
                    <a:pt x="0" y="347"/>
                    <a:pt x="31" y="469"/>
                  </a:cubicBezTo>
                  <a:cubicBezTo>
                    <a:pt x="92" y="712"/>
                    <a:pt x="1004" y="742"/>
                    <a:pt x="2037" y="1016"/>
                  </a:cubicBezTo>
                  <a:cubicBezTo>
                    <a:pt x="2897" y="1243"/>
                    <a:pt x="3610" y="1576"/>
                    <a:pt x="3930" y="1576"/>
                  </a:cubicBezTo>
                  <a:cubicBezTo>
                    <a:pt x="3994" y="1576"/>
                    <a:pt x="4043" y="1563"/>
                    <a:pt x="4073" y="1532"/>
                  </a:cubicBezTo>
                  <a:cubicBezTo>
                    <a:pt x="4134" y="1411"/>
                    <a:pt x="4013" y="1168"/>
                    <a:pt x="3709" y="894"/>
                  </a:cubicBezTo>
                  <a:cubicBezTo>
                    <a:pt x="3405" y="590"/>
                    <a:pt x="2888" y="286"/>
                    <a:pt x="2280" y="134"/>
                  </a:cubicBezTo>
                  <a:cubicBezTo>
                    <a:pt x="1943" y="38"/>
                    <a:pt x="1623" y="1"/>
                    <a:pt x="1333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2" name="Google Shape;3492;p40"/>
            <p:cNvSpPr/>
            <p:nvPr/>
          </p:nvSpPr>
          <p:spPr>
            <a:xfrm>
              <a:off x="5112825" y="2295525"/>
              <a:ext cx="80575" cy="29000"/>
            </a:xfrm>
            <a:custGeom>
              <a:avLst/>
              <a:gdLst/>
              <a:ahLst/>
              <a:cxnLst/>
              <a:rect l="l" t="t" r="r" b="b"/>
              <a:pathLst>
                <a:path w="3223" h="1160" extrusionOk="0">
                  <a:moveTo>
                    <a:pt x="1432" y="0"/>
                  </a:moveTo>
                  <a:cubicBezTo>
                    <a:pt x="1020" y="0"/>
                    <a:pt x="651" y="109"/>
                    <a:pt x="426" y="259"/>
                  </a:cubicBezTo>
                  <a:cubicBezTo>
                    <a:pt x="122" y="442"/>
                    <a:pt x="0" y="624"/>
                    <a:pt x="61" y="746"/>
                  </a:cubicBezTo>
                  <a:cubicBezTo>
                    <a:pt x="213" y="958"/>
                    <a:pt x="852" y="837"/>
                    <a:pt x="1611" y="958"/>
                  </a:cubicBezTo>
                  <a:cubicBezTo>
                    <a:pt x="2143" y="1003"/>
                    <a:pt x="2609" y="1160"/>
                    <a:pt x="2894" y="1160"/>
                  </a:cubicBezTo>
                  <a:cubicBezTo>
                    <a:pt x="3001" y="1160"/>
                    <a:pt x="3082" y="1138"/>
                    <a:pt x="3131" y="1080"/>
                  </a:cubicBezTo>
                  <a:cubicBezTo>
                    <a:pt x="3222" y="989"/>
                    <a:pt x="3131" y="776"/>
                    <a:pt x="2888" y="533"/>
                  </a:cubicBezTo>
                  <a:cubicBezTo>
                    <a:pt x="2645" y="320"/>
                    <a:pt x="2219" y="77"/>
                    <a:pt x="1703" y="16"/>
                  </a:cubicBezTo>
                  <a:cubicBezTo>
                    <a:pt x="1611" y="5"/>
                    <a:pt x="1521" y="0"/>
                    <a:pt x="1432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3" name="Google Shape;3493;p40"/>
            <p:cNvSpPr/>
            <p:nvPr/>
          </p:nvSpPr>
          <p:spPr>
            <a:xfrm>
              <a:off x="5474525" y="2164825"/>
              <a:ext cx="196075" cy="425800"/>
            </a:xfrm>
            <a:custGeom>
              <a:avLst/>
              <a:gdLst/>
              <a:ahLst/>
              <a:cxnLst/>
              <a:rect l="l" t="t" r="r" b="b"/>
              <a:pathLst>
                <a:path w="7843" h="17032" extrusionOk="0">
                  <a:moveTo>
                    <a:pt x="4287" y="0"/>
                  </a:moveTo>
                  <a:cubicBezTo>
                    <a:pt x="4126" y="0"/>
                    <a:pt x="3963" y="24"/>
                    <a:pt x="3800" y="77"/>
                  </a:cubicBezTo>
                  <a:cubicBezTo>
                    <a:pt x="2736" y="411"/>
                    <a:pt x="1186" y="2053"/>
                    <a:pt x="305" y="2721"/>
                  </a:cubicBezTo>
                  <a:lnTo>
                    <a:pt x="1" y="2995"/>
                  </a:lnTo>
                  <a:cubicBezTo>
                    <a:pt x="31" y="2995"/>
                    <a:pt x="31" y="3025"/>
                    <a:pt x="31" y="3025"/>
                  </a:cubicBezTo>
                  <a:cubicBezTo>
                    <a:pt x="852" y="3907"/>
                    <a:pt x="1338" y="5062"/>
                    <a:pt x="1308" y="6247"/>
                  </a:cubicBezTo>
                  <a:lnTo>
                    <a:pt x="1308" y="6369"/>
                  </a:lnTo>
                  <a:cubicBezTo>
                    <a:pt x="1308" y="8101"/>
                    <a:pt x="1004" y="9773"/>
                    <a:pt x="1004" y="11506"/>
                  </a:cubicBezTo>
                  <a:cubicBezTo>
                    <a:pt x="1004" y="13208"/>
                    <a:pt x="1338" y="14971"/>
                    <a:pt x="2402" y="16308"/>
                  </a:cubicBezTo>
                  <a:cubicBezTo>
                    <a:pt x="2722" y="16692"/>
                    <a:pt x="3237" y="17031"/>
                    <a:pt x="3683" y="17031"/>
                  </a:cubicBezTo>
                  <a:cubicBezTo>
                    <a:pt x="3873" y="17031"/>
                    <a:pt x="4050" y="16970"/>
                    <a:pt x="4195" y="16825"/>
                  </a:cubicBezTo>
                  <a:cubicBezTo>
                    <a:pt x="4408" y="16643"/>
                    <a:pt x="4469" y="16339"/>
                    <a:pt x="4530" y="16095"/>
                  </a:cubicBezTo>
                  <a:cubicBezTo>
                    <a:pt x="5442" y="12083"/>
                    <a:pt x="7053" y="8679"/>
                    <a:pt x="7661" y="4454"/>
                  </a:cubicBezTo>
                  <a:cubicBezTo>
                    <a:pt x="7843" y="3299"/>
                    <a:pt x="7448" y="2144"/>
                    <a:pt x="6627" y="1323"/>
                  </a:cubicBezTo>
                  <a:cubicBezTo>
                    <a:pt x="5962" y="683"/>
                    <a:pt x="5145" y="0"/>
                    <a:pt x="4287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4" name="Google Shape;3494;p40"/>
            <p:cNvSpPr/>
            <p:nvPr/>
          </p:nvSpPr>
          <p:spPr>
            <a:xfrm>
              <a:off x="5524350" y="2481725"/>
              <a:ext cx="127675" cy="153950"/>
            </a:xfrm>
            <a:custGeom>
              <a:avLst/>
              <a:gdLst/>
              <a:ahLst/>
              <a:cxnLst/>
              <a:rect l="l" t="t" r="r" b="b"/>
              <a:pathLst>
                <a:path w="5107" h="6158" extrusionOk="0">
                  <a:moveTo>
                    <a:pt x="1718" y="0"/>
                  </a:moveTo>
                  <a:cubicBezTo>
                    <a:pt x="1359" y="0"/>
                    <a:pt x="1107" y="38"/>
                    <a:pt x="1078" y="45"/>
                  </a:cubicBezTo>
                  <a:cubicBezTo>
                    <a:pt x="1078" y="45"/>
                    <a:pt x="14" y="5669"/>
                    <a:pt x="14" y="5760"/>
                  </a:cubicBezTo>
                  <a:cubicBezTo>
                    <a:pt x="0" y="5814"/>
                    <a:pt x="772" y="6158"/>
                    <a:pt x="1693" y="6158"/>
                  </a:cubicBezTo>
                  <a:cubicBezTo>
                    <a:pt x="2821" y="6158"/>
                    <a:pt x="4172" y="5642"/>
                    <a:pt x="4573" y="3450"/>
                  </a:cubicBezTo>
                  <a:cubicBezTo>
                    <a:pt x="5106" y="392"/>
                    <a:pt x="2867" y="0"/>
                    <a:pt x="17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5" name="Google Shape;3495;p40"/>
            <p:cNvSpPr/>
            <p:nvPr/>
          </p:nvSpPr>
          <p:spPr>
            <a:xfrm>
              <a:off x="5561150" y="2518075"/>
              <a:ext cx="53975" cy="86500"/>
            </a:xfrm>
            <a:custGeom>
              <a:avLst/>
              <a:gdLst/>
              <a:ahLst/>
              <a:cxnLst/>
              <a:rect l="l" t="t" r="r" b="b"/>
              <a:pathLst>
                <a:path w="2159" h="3460" extrusionOk="0">
                  <a:moveTo>
                    <a:pt x="1224" y="0"/>
                  </a:moveTo>
                  <a:cubicBezTo>
                    <a:pt x="1146" y="0"/>
                    <a:pt x="1075" y="15"/>
                    <a:pt x="1004" y="50"/>
                  </a:cubicBezTo>
                  <a:cubicBezTo>
                    <a:pt x="882" y="111"/>
                    <a:pt x="822" y="202"/>
                    <a:pt x="791" y="263"/>
                  </a:cubicBezTo>
                  <a:cubicBezTo>
                    <a:pt x="738" y="422"/>
                    <a:pt x="778" y="512"/>
                    <a:pt x="809" y="512"/>
                  </a:cubicBezTo>
                  <a:cubicBezTo>
                    <a:pt x="813" y="512"/>
                    <a:pt x="818" y="510"/>
                    <a:pt x="822" y="506"/>
                  </a:cubicBezTo>
                  <a:cubicBezTo>
                    <a:pt x="822" y="506"/>
                    <a:pt x="822" y="415"/>
                    <a:pt x="882" y="324"/>
                  </a:cubicBezTo>
                  <a:cubicBezTo>
                    <a:pt x="951" y="256"/>
                    <a:pt x="1053" y="170"/>
                    <a:pt x="1190" y="170"/>
                  </a:cubicBezTo>
                  <a:cubicBezTo>
                    <a:pt x="1236" y="170"/>
                    <a:pt x="1285" y="180"/>
                    <a:pt x="1338" y="202"/>
                  </a:cubicBezTo>
                  <a:cubicBezTo>
                    <a:pt x="1551" y="294"/>
                    <a:pt x="1703" y="506"/>
                    <a:pt x="1764" y="841"/>
                  </a:cubicBezTo>
                  <a:cubicBezTo>
                    <a:pt x="1855" y="1145"/>
                    <a:pt x="1855" y="1509"/>
                    <a:pt x="1794" y="1874"/>
                  </a:cubicBezTo>
                  <a:cubicBezTo>
                    <a:pt x="1642" y="2573"/>
                    <a:pt x="1156" y="3181"/>
                    <a:pt x="700" y="3272"/>
                  </a:cubicBezTo>
                  <a:cubicBezTo>
                    <a:pt x="662" y="3278"/>
                    <a:pt x="626" y="3280"/>
                    <a:pt x="590" y="3280"/>
                  </a:cubicBezTo>
                  <a:cubicBezTo>
                    <a:pt x="425" y="3280"/>
                    <a:pt x="283" y="3226"/>
                    <a:pt x="183" y="3151"/>
                  </a:cubicBezTo>
                  <a:cubicBezTo>
                    <a:pt x="92" y="3090"/>
                    <a:pt x="31" y="3029"/>
                    <a:pt x="31" y="3029"/>
                  </a:cubicBezTo>
                  <a:lnTo>
                    <a:pt x="31" y="3029"/>
                  </a:lnTo>
                  <a:cubicBezTo>
                    <a:pt x="1" y="3029"/>
                    <a:pt x="1" y="3120"/>
                    <a:pt x="122" y="3242"/>
                  </a:cubicBezTo>
                  <a:cubicBezTo>
                    <a:pt x="204" y="3351"/>
                    <a:pt x="407" y="3460"/>
                    <a:pt x="645" y="3460"/>
                  </a:cubicBezTo>
                  <a:cubicBezTo>
                    <a:pt x="673" y="3460"/>
                    <a:pt x="702" y="3458"/>
                    <a:pt x="730" y="3455"/>
                  </a:cubicBezTo>
                  <a:cubicBezTo>
                    <a:pt x="1338" y="3394"/>
                    <a:pt x="1885" y="2725"/>
                    <a:pt x="2068" y="1935"/>
                  </a:cubicBezTo>
                  <a:cubicBezTo>
                    <a:pt x="2159" y="1509"/>
                    <a:pt x="2129" y="1114"/>
                    <a:pt x="2007" y="780"/>
                  </a:cubicBezTo>
                  <a:cubicBezTo>
                    <a:pt x="1946" y="446"/>
                    <a:pt x="1703" y="111"/>
                    <a:pt x="1399" y="20"/>
                  </a:cubicBezTo>
                  <a:cubicBezTo>
                    <a:pt x="1336" y="7"/>
                    <a:pt x="1278" y="0"/>
                    <a:pt x="1224" y="0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6" name="Google Shape;3496;p40"/>
            <p:cNvSpPr/>
            <p:nvPr/>
          </p:nvSpPr>
          <p:spPr>
            <a:xfrm>
              <a:off x="4980325" y="2018375"/>
              <a:ext cx="620375" cy="262975"/>
            </a:xfrm>
            <a:custGeom>
              <a:avLst/>
              <a:gdLst/>
              <a:ahLst/>
              <a:cxnLst/>
              <a:rect l="l" t="t" r="r" b="b"/>
              <a:pathLst>
                <a:path w="24815" h="10519" extrusionOk="0">
                  <a:moveTo>
                    <a:pt x="4792" y="1"/>
                  </a:moveTo>
                  <a:cubicBezTo>
                    <a:pt x="3969" y="1"/>
                    <a:pt x="3107" y="340"/>
                    <a:pt x="2686" y="1041"/>
                  </a:cubicBezTo>
                  <a:cubicBezTo>
                    <a:pt x="2313" y="1663"/>
                    <a:pt x="2469" y="2569"/>
                    <a:pt x="3004" y="3028"/>
                  </a:cubicBezTo>
                  <a:lnTo>
                    <a:pt x="3004" y="3028"/>
                  </a:lnTo>
                  <a:cubicBezTo>
                    <a:pt x="2779" y="2939"/>
                    <a:pt x="2537" y="2898"/>
                    <a:pt x="2294" y="2898"/>
                  </a:cubicBezTo>
                  <a:cubicBezTo>
                    <a:pt x="1426" y="2898"/>
                    <a:pt x="535" y="3431"/>
                    <a:pt x="285" y="4263"/>
                  </a:cubicBezTo>
                  <a:cubicBezTo>
                    <a:pt x="0" y="5237"/>
                    <a:pt x="644" y="6304"/>
                    <a:pt x="1548" y="6680"/>
                  </a:cubicBezTo>
                  <a:lnTo>
                    <a:pt x="1548" y="6680"/>
                  </a:lnTo>
                  <a:cubicBezTo>
                    <a:pt x="1176" y="6822"/>
                    <a:pt x="850" y="7189"/>
                    <a:pt x="832" y="7607"/>
                  </a:cubicBezTo>
                  <a:cubicBezTo>
                    <a:pt x="802" y="8336"/>
                    <a:pt x="1349" y="8944"/>
                    <a:pt x="1957" y="9339"/>
                  </a:cubicBezTo>
                  <a:cubicBezTo>
                    <a:pt x="2992" y="9976"/>
                    <a:pt x="4196" y="10222"/>
                    <a:pt x="5417" y="10222"/>
                  </a:cubicBezTo>
                  <a:cubicBezTo>
                    <a:pt x="6060" y="10222"/>
                    <a:pt x="6707" y="10154"/>
                    <a:pt x="7337" y="10038"/>
                  </a:cubicBezTo>
                  <a:cubicBezTo>
                    <a:pt x="9161" y="9704"/>
                    <a:pt x="10893" y="9035"/>
                    <a:pt x="12687" y="8671"/>
                  </a:cubicBezTo>
                  <a:cubicBezTo>
                    <a:pt x="13879" y="8412"/>
                    <a:pt x="15591" y="8024"/>
                    <a:pt x="17084" y="8024"/>
                  </a:cubicBezTo>
                  <a:cubicBezTo>
                    <a:pt x="17874" y="8024"/>
                    <a:pt x="18603" y="8133"/>
                    <a:pt x="19161" y="8427"/>
                  </a:cubicBezTo>
                  <a:cubicBezTo>
                    <a:pt x="20295" y="9023"/>
                    <a:pt x="20953" y="10518"/>
                    <a:pt x="21654" y="10518"/>
                  </a:cubicBezTo>
                  <a:cubicBezTo>
                    <a:pt x="21704" y="10518"/>
                    <a:pt x="21754" y="10511"/>
                    <a:pt x="21805" y="10494"/>
                  </a:cubicBezTo>
                  <a:cubicBezTo>
                    <a:pt x="22535" y="10281"/>
                    <a:pt x="23082" y="9613"/>
                    <a:pt x="23325" y="8883"/>
                  </a:cubicBezTo>
                  <a:cubicBezTo>
                    <a:pt x="23599" y="8154"/>
                    <a:pt x="23599" y="7364"/>
                    <a:pt x="23599" y="6573"/>
                  </a:cubicBezTo>
                  <a:cubicBezTo>
                    <a:pt x="24814" y="5114"/>
                    <a:pt x="22444" y="2409"/>
                    <a:pt x="20559" y="1497"/>
                  </a:cubicBezTo>
                  <a:cubicBezTo>
                    <a:pt x="19814" y="1137"/>
                    <a:pt x="18935" y="1009"/>
                    <a:pt x="18018" y="1009"/>
                  </a:cubicBezTo>
                  <a:cubicBezTo>
                    <a:pt x="16615" y="1009"/>
                    <a:pt x="15121" y="1307"/>
                    <a:pt x="13872" y="1528"/>
                  </a:cubicBezTo>
                  <a:cubicBezTo>
                    <a:pt x="12853" y="1717"/>
                    <a:pt x="11816" y="1999"/>
                    <a:pt x="10804" y="1999"/>
                  </a:cubicBezTo>
                  <a:cubicBezTo>
                    <a:pt x="10517" y="1999"/>
                    <a:pt x="10233" y="1976"/>
                    <a:pt x="9951" y="1923"/>
                  </a:cubicBezTo>
                  <a:cubicBezTo>
                    <a:pt x="9070" y="1771"/>
                    <a:pt x="8279" y="1315"/>
                    <a:pt x="7489" y="889"/>
                  </a:cubicBezTo>
                  <a:cubicBezTo>
                    <a:pt x="6699" y="494"/>
                    <a:pt x="5878" y="99"/>
                    <a:pt x="4996" y="8"/>
                  </a:cubicBezTo>
                  <a:cubicBezTo>
                    <a:pt x="4929" y="3"/>
                    <a:pt x="4861" y="1"/>
                    <a:pt x="4792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7" name="Google Shape;3497;p40"/>
            <p:cNvSpPr/>
            <p:nvPr/>
          </p:nvSpPr>
          <p:spPr>
            <a:xfrm>
              <a:off x="5578650" y="2210050"/>
              <a:ext cx="208225" cy="436200"/>
            </a:xfrm>
            <a:custGeom>
              <a:avLst/>
              <a:gdLst/>
              <a:ahLst/>
              <a:cxnLst/>
              <a:rect l="l" t="t" r="r" b="b"/>
              <a:pathLst>
                <a:path w="8329" h="17448" extrusionOk="0">
                  <a:moveTo>
                    <a:pt x="213" y="0"/>
                  </a:moveTo>
                  <a:cubicBezTo>
                    <a:pt x="61" y="31"/>
                    <a:pt x="0" y="31"/>
                    <a:pt x="0" y="61"/>
                  </a:cubicBezTo>
                  <a:cubicBezTo>
                    <a:pt x="0" y="61"/>
                    <a:pt x="60" y="49"/>
                    <a:pt x="175" y="49"/>
                  </a:cubicBezTo>
                  <a:cubicBezTo>
                    <a:pt x="318" y="49"/>
                    <a:pt x="547" y="68"/>
                    <a:pt x="851" y="152"/>
                  </a:cubicBezTo>
                  <a:cubicBezTo>
                    <a:pt x="1368" y="304"/>
                    <a:pt x="2128" y="730"/>
                    <a:pt x="2644" y="1581"/>
                  </a:cubicBezTo>
                  <a:cubicBezTo>
                    <a:pt x="3161" y="2432"/>
                    <a:pt x="3344" y="3648"/>
                    <a:pt x="3222" y="4955"/>
                  </a:cubicBezTo>
                  <a:cubicBezTo>
                    <a:pt x="3100" y="6262"/>
                    <a:pt x="2675" y="7691"/>
                    <a:pt x="2644" y="9241"/>
                  </a:cubicBezTo>
                  <a:cubicBezTo>
                    <a:pt x="2614" y="10031"/>
                    <a:pt x="2736" y="10791"/>
                    <a:pt x="3009" y="11490"/>
                  </a:cubicBezTo>
                  <a:cubicBezTo>
                    <a:pt x="3283" y="12189"/>
                    <a:pt x="3739" y="12767"/>
                    <a:pt x="4316" y="13162"/>
                  </a:cubicBezTo>
                  <a:cubicBezTo>
                    <a:pt x="4894" y="13527"/>
                    <a:pt x="5502" y="13739"/>
                    <a:pt x="6018" y="13982"/>
                  </a:cubicBezTo>
                  <a:cubicBezTo>
                    <a:pt x="6565" y="14195"/>
                    <a:pt x="7052" y="14438"/>
                    <a:pt x="7447" y="14773"/>
                  </a:cubicBezTo>
                  <a:cubicBezTo>
                    <a:pt x="7812" y="15077"/>
                    <a:pt x="8055" y="15472"/>
                    <a:pt x="8146" y="15837"/>
                  </a:cubicBezTo>
                  <a:cubicBezTo>
                    <a:pt x="8207" y="16232"/>
                    <a:pt x="8146" y="16566"/>
                    <a:pt x="8055" y="16809"/>
                  </a:cubicBezTo>
                  <a:cubicBezTo>
                    <a:pt x="7812" y="17326"/>
                    <a:pt x="7447" y="17417"/>
                    <a:pt x="7477" y="17448"/>
                  </a:cubicBezTo>
                  <a:cubicBezTo>
                    <a:pt x="7477" y="17448"/>
                    <a:pt x="7569" y="17417"/>
                    <a:pt x="7690" y="17356"/>
                  </a:cubicBezTo>
                  <a:cubicBezTo>
                    <a:pt x="7812" y="17265"/>
                    <a:pt x="7994" y="17113"/>
                    <a:pt x="8116" y="16870"/>
                  </a:cubicBezTo>
                  <a:cubicBezTo>
                    <a:pt x="8237" y="16596"/>
                    <a:pt x="8328" y="16232"/>
                    <a:pt x="8237" y="15837"/>
                  </a:cubicBezTo>
                  <a:cubicBezTo>
                    <a:pt x="8176" y="15411"/>
                    <a:pt x="7903" y="14985"/>
                    <a:pt x="7538" y="14651"/>
                  </a:cubicBezTo>
                  <a:cubicBezTo>
                    <a:pt x="7143" y="14317"/>
                    <a:pt x="6626" y="14043"/>
                    <a:pt x="6110" y="13800"/>
                  </a:cubicBezTo>
                  <a:cubicBezTo>
                    <a:pt x="5562" y="13587"/>
                    <a:pt x="4955" y="13375"/>
                    <a:pt x="4407" y="13010"/>
                  </a:cubicBezTo>
                  <a:cubicBezTo>
                    <a:pt x="3860" y="12645"/>
                    <a:pt x="3435" y="12068"/>
                    <a:pt x="3192" y="11429"/>
                  </a:cubicBezTo>
                  <a:cubicBezTo>
                    <a:pt x="2918" y="10761"/>
                    <a:pt x="2827" y="10001"/>
                    <a:pt x="2827" y="9271"/>
                  </a:cubicBezTo>
                  <a:cubicBezTo>
                    <a:pt x="2888" y="7721"/>
                    <a:pt x="3313" y="6323"/>
                    <a:pt x="3404" y="4985"/>
                  </a:cubicBezTo>
                  <a:cubicBezTo>
                    <a:pt x="3526" y="3648"/>
                    <a:pt x="3344" y="2371"/>
                    <a:pt x="2766" y="1490"/>
                  </a:cubicBezTo>
                  <a:cubicBezTo>
                    <a:pt x="2219" y="639"/>
                    <a:pt x="1429" y="213"/>
                    <a:pt x="881" y="92"/>
                  </a:cubicBezTo>
                  <a:cubicBezTo>
                    <a:pt x="608" y="0"/>
                    <a:pt x="365" y="0"/>
                    <a:pt x="213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8" name="Google Shape;3498;p40"/>
            <p:cNvSpPr/>
            <p:nvPr/>
          </p:nvSpPr>
          <p:spPr>
            <a:xfrm>
              <a:off x="4973775" y="2089900"/>
              <a:ext cx="591200" cy="178350"/>
            </a:xfrm>
            <a:custGeom>
              <a:avLst/>
              <a:gdLst/>
              <a:ahLst/>
              <a:cxnLst/>
              <a:rect l="l" t="t" r="r" b="b"/>
              <a:pathLst>
                <a:path w="23648" h="7134" extrusionOk="0">
                  <a:moveTo>
                    <a:pt x="2448" y="1"/>
                  </a:moveTo>
                  <a:cubicBezTo>
                    <a:pt x="1972" y="1"/>
                    <a:pt x="1354" y="149"/>
                    <a:pt x="790" y="642"/>
                  </a:cubicBezTo>
                  <a:cubicBezTo>
                    <a:pt x="304" y="1189"/>
                    <a:pt x="0" y="2071"/>
                    <a:pt x="91" y="3044"/>
                  </a:cubicBezTo>
                  <a:cubicBezTo>
                    <a:pt x="152" y="3986"/>
                    <a:pt x="669" y="5019"/>
                    <a:pt x="1550" y="5749"/>
                  </a:cubicBezTo>
                  <a:cubicBezTo>
                    <a:pt x="2432" y="6478"/>
                    <a:pt x="3617" y="6934"/>
                    <a:pt x="4863" y="7086"/>
                  </a:cubicBezTo>
                  <a:cubicBezTo>
                    <a:pt x="5205" y="7119"/>
                    <a:pt x="5552" y="7134"/>
                    <a:pt x="5901" y="7134"/>
                  </a:cubicBezTo>
                  <a:cubicBezTo>
                    <a:pt x="6857" y="7134"/>
                    <a:pt x="7836" y="7021"/>
                    <a:pt x="8815" y="6843"/>
                  </a:cubicBezTo>
                  <a:cubicBezTo>
                    <a:pt x="11003" y="6417"/>
                    <a:pt x="12979" y="5566"/>
                    <a:pt x="14620" y="4594"/>
                  </a:cubicBezTo>
                  <a:cubicBezTo>
                    <a:pt x="15441" y="4107"/>
                    <a:pt x="16231" y="3651"/>
                    <a:pt x="17022" y="3347"/>
                  </a:cubicBezTo>
                  <a:cubicBezTo>
                    <a:pt x="17812" y="3013"/>
                    <a:pt x="18602" y="2892"/>
                    <a:pt x="19301" y="2861"/>
                  </a:cubicBezTo>
                  <a:cubicBezTo>
                    <a:pt x="20730" y="2861"/>
                    <a:pt x="21885" y="3287"/>
                    <a:pt x="22584" y="3651"/>
                  </a:cubicBezTo>
                  <a:cubicBezTo>
                    <a:pt x="23253" y="4001"/>
                    <a:pt x="23588" y="4322"/>
                    <a:pt x="23642" y="4322"/>
                  </a:cubicBezTo>
                  <a:cubicBezTo>
                    <a:pt x="23645" y="4322"/>
                    <a:pt x="23647" y="4321"/>
                    <a:pt x="23648" y="4320"/>
                  </a:cubicBezTo>
                  <a:cubicBezTo>
                    <a:pt x="23648" y="4320"/>
                    <a:pt x="23314" y="3986"/>
                    <a:pt x="22614" y="3591"/>
                  </a:cubicBezTo>
                  <a:cubicBezTo>
                    <a:pt x="21915" y="3196"/>
                    <a:pt x="20760" y="2740"/>
                    <a:pt x="19301" y="2740"/>
                  </a:cubicBezTo>
                  <a:cubicBezTo>
                    <a:pt x="18572" y="2740"/>
                    <a:pt x="17751" y="2861"/>
                    <a:pt x="16961" y="3196"/>
                  </a:cubicBezTo>
                  <a:cubicBezTo>
                    <a:pt x="16140" y="3499"/>
                    <a:pt x="15350" y="3955"/>
                    <a:pt x="14529" y="4442"/>
                  </a:cubicBezTo>
                  <a:cubicBezTo>
                    <a:pt x="12888" y="5414"/>
                    <a:pt x="10942" y="6235"/>
                    <a:pt x="8784" y="6630"/>
                  </a:cubicBezTo>
                  <a:cubicBezTo>
                    <a:pt x="7817" y="6806"/>
                    <a:pt x="6850" y="6934"/>
                    <a:pt x="5929" y="6934"/>
                  </a:cubicBezTo>
                  <a:cubicBezTo>
                    <a:pt x="5576" y="6934"/>
                    <a:pt x="5230" y="6915"/>
                    <a:pt x="4894" y="6873"/>
                  </a:cubicBezTo>
                  <a:cubicBezTo>
                    <a:pt x="3648" y="6752"/>
                    <a:pt x="2492" y="6326"/>
                    <a:pt x="1672" y="5597"/>
                  </a:cubicBezTo>
                  <a:cubicBezTo>
                    <a:pt x="821" y="4898"/>
                    <a:pt x="304" y="3955"/>
                    <a:pt x="243" y="3013"/>
                  </a:cubicBezTo>
                  <a:cubicBezTo>
                    <a:pt x="152" y="2101"/>
                    <a:pt x="426" y="1281"/>
                    <a:pt x="882" y="733"/>
                  </a:cubicBezTo>
                  <a:cubicBezTo>
                    <a:pt x="1439" y="227"/>
                    <a:pt x="2080" y="79"/>
                    <a:pt x="2543" y="79"/>
                  </a:cubicBezTo>
                  <a:cubicBezTo>
                    <a:pt x="2635" y="79"/>
                    <a:pt x="2720" y="85"/>
                    <a:pt x="2796" y="95"/>
                  </a:cubicBezTo>
                  <a:cubicBezTo>
                    <a:pt x="3283" y="156"/>
                    <a:pt x="3526" y="308"/>
                    <a:pt x="3526" y="308"/>
                  </a:cubicBezTo>
                  <a:cubicBezTo>
                    <a:pt x="3556" y="278"/>
                    <a:pt x="3496" y="247"/>
                    <a:pt x="3374" y="217"/>
                  </a:cubicBezTo>
                  <a:cubicBezTo>
                    <a:pt x="3313" y="186"/>
                    <a:pt x="3222" y="156"/>
                    <a:pt x="3131" y="126"/>
                  </a:cubicBezTo>
                  <a:cubicBezTo>
                    <a:pt x="3040" y="95"/>
                    <a:pt x="2948" y="65"/>
                    <a:pt x="2827" y="34"/>
                  </a:cubicBezTo>
                  <a:cubicBezTo>
                    <a:pt x="2716" y="14"/>
                    <a:pt x="2588" y="1"/>
                    <a:pt x="2448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9" name="Google Shape;3499;p40"/>
            <p:cNvSpPr/>
            <p:nvPr/>
          </p:nvSpPr>
          <p:spPr>
            <a:xfrm>
              <a:off x="5116625" y="2014000"/>
              <a:ext cx="460525" cy="182400"/>
            </a:xfrm>
            <a:custGeom>
              <a:avLst/>
              <a:gdLst/>
              <a:ahLst/>
              <a:cxnLst/>
              <a:rect l="l" t="t" r="r" b="b"/>
              <a:pathLst>
                <a:path w="18421" h="7296" extrusionOk="0">
                  <a:moveTo>
                    <a:pt x="61" y="0"/>
                  </a:moveTo>
                  <a:cubicBezTo>
                    <a:pt x="61" y="1"/>
                    <a:pt x="0" y="335"/>
                    <a:pt x="183" y="912"/>
                  </a:cubicBezTo>
                  <a:cubicBezTo>
                    <a:pt x="365" y="1459"/>
                    <a:pt x="851" y="2219"/>
                    <a:pt x="1763" y="2797"/>
                  </a:cubicBezTo>
                  <a:cubicBezTo>
                    <a:pt x="2219" y="3070"/>
                    <a:pt x="2736" y="3314"/>
                    <a:pt x="3344" y="3466"/>
                  </a:cubicBezTo>
                  <a:cubicBezTo>
                    <a:pt x="3749" y="3547"/>
                    <a:pt x="4182" y="3587"/>
                    <a:pt x="4632" y="3587"/>
                  </a:cubicBezTo>
                  <a:cubicBezTo>
                    <a:pt x="4857" y="3587"/>
                    <a:pt x="5087" y="3577"/>
                    <a:pt x="5320" y="3557"/>
                  </a:cubicBezTo>
                  <a:cubicBezTo>
                    <a:pt x="6718" y="3466"/>
                    <a:pt x="8177" y="2979"/>
                    <a:pt x="9727" y="2584"/>
                  </a:cubicBezTo>
                  <a:cubicBezTo>
                    <a:pt x="10699" y="2331"/>
                    <a:pt x="11672" y="2153"/>
                    <a:pt x="12596" y="2153"/>
                  </a:cubicBezTo>
                  <a:cubicBezTo>
                    <a:pt x="13117" y="2153"/>
                    <a:pt x="13622" y="2210"/>
                    <a:pt x="14104" y="2341"/>
                  </a:cubicBezTo>
                  <a:cubicBezTo>
                    <a:pt x="15411" y="2675"/>
                    <a:pt x="16444" y="3466"/>
                    <a:pt x="17083" y="4256"/>
                  </a:cubicBezTo>
                  <a:cubicBezTo>
                    <a:pt x="17721" y="5046"/>
                    <a:pt x="18055" y="5836"/>
                    <a:pt x="18207" y="6414"/>
                  </a:cubicBezTo>
                  <a:cubicBezTo>
                    <a:pt x="18359" y="6961"/>
                    <a:pt x="18390" y="7295"/>
                    <a:pt x="18420" y="7295"/>
                  </a:cubicBezTo>
                  <a:cubicBezTo>
                    <a:pt x="18420" y="7295"/>
                    <a:pt x="18420" y="7204"/>
                    <a:pt x="18390" y="7052"/>
                  </a:cubicBezTo>
                  <a:cubicBezTo>
                    <a:pt x="18390" y="6900"/>
                    <a:pt x="18359" y="6657"/>
                    <a:pt x="18299" y="6383"/>
                  </a:cubicBezTo>
                  <a:cubicBezTo>
                    <a:pt x="18147" y="5806"/>
                    <a:pt x="17843" y="5016"/>
                    <a:pt x="17174" y="4165"/>
                  </a:cubicBezTo>
                  <a:cubicBezTo>
                    <a:pt x="16536" y="3344"/>
                    <a:pt x="15502" y="2493"/>
                    <a:pt x="14134" y="2128"/>
                  </a:cubicBezTo>
                  <a:cubicBezTo>
                    <a:pt x="13642" y="1997"/>
                    <a:pt x="13122" y="1940"/>
                    <a:pt x="12586" y="1940"/>
                  </a:cubicBezTo>
                  <a:cubicBezTo>
                    <a:pt x="11636" y="1940"/>
                    <a:pt x="10639" y="2118"/>
                    <a:pt x="9666" y="2371"/>
                  </a:cubicBezTo>
                  <a:cubicBezTo>
                    <a:pt x="8116" y="2766"/>
                    <a:pt x="6687" y="3253"/>
                    <a:pt x="5320" y="3374"/>
                  </a:cubicBezTo>
                  <a:cubicBezTo>
                    <a:pt x="5087" y="3395"/>
                    <a:pt x="4860" y="3405"/>
                    <a:pt x="4640" y="3405"/>
                  </a:cubicBezTo>
                  <a:cubicBezTo>
                    <a:pt x="4198" y="3405"/>
                    <a:pt x="3780" y="3364"/>
                    <a:pt x="3374" y="3283"/>
                  </a:cubicBezTo>
                  <a:cubicBezTo>
                    <a:pt x="2797" y="3162"/>
                    <a:pt x="2280" y="2949"/>
                    <a:pt x="1824" y="2675"/>
                  </a:cubicBezTo>
                  <a:cubicBezTo>
                    <a:pt x="943" y="2128"/>
                    <a:pt x="456" y="1399"/>
                    <a:pt x="244" y="882"/>
                  </a:cubicBezTo>
                  <a:cubicBezTo>
                    <a:pt x="61" y="335"/>
                    <a:pt x="61" y="1"/>
                    <a:pt x="61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0" name="Google Shape;3500;p40"/>
            <p:cNvSpPr/>
            <p:nvPr/>
          </p:nvSpPr>
          <p:spPr>
            <a:xfrm>
              <a:off x="5163725" y="2630150"/>
              <a:ext cx="75275" cy="62750"/>
            </a:xfrm>
            <a:custGeom>
              <a:avLst/>
              <a:gdLst/>
              <a:ahLst/>
              <a:cxnLst/>
              <a:rect l="l" t="t" r="r" b="b"/>
              <a:pathLst>
                <a:path w="3011" h="2510" extrusionOk="0">
                  <a:moveTo>
                    <a:pt x="2380" y="1"/>
                  </a:moveTo>
                  <a:cubicBezTo>
                    <a:pt x="2284" y="1"/>
                    <a:pt x="2186" y="18"/>
                    <a:pt x="2098" y="36"/>
                  </a:cubicBezTo>
                  <a:cubicBezTo>
                    <a:pt x="1399" y="157"/>
                    <a:pt x="700" y="279"/>
                    <a:pt x="1" y="431"/>
                  </a:cubicBezTo>
                  <a:lnTo>
                    <a:pt x="92" y="583"/>
                  </a:lnTo>
                  <a:cubicBezTo>
                    <a:pt x="183" y="947"/>
                    <a:pt x="244" y="1343"/>
                    <a:pt x="426" y="1707"/>
                  </a:cubicBezTo>
                  <a:cubicBezTo>
                    <a:pt x="578" y="2072"/>
                    <a:pt x="882" y="2376"/>
                    <a:pt x="1278" y="2467"/>
                  </a:cubicBezTo>
                  <a:cubicBezTo>
                    <a:pt x="1370" y="2496"/>
                    <a:pt x="1466" y="2509"/>
                    <a:pt x="1562" y="2509"/>
                  </a:cubicBezTo>
                  <a:cubicBezTo>
                    <a:pt x="1876" y="2509"/>
                    <a:pt x="2193" y="2366"/>
                    <a:pt x="2402" y="2133"/>
                  </a:cubicBezTo>
                  <a:cubicBezTo>
                    <a:pt x="2706" y="1829"/>
                    <a:pt x="2889" y="1434"/>
                    <a:pt x="2949" y="1008"/>
                  </a:cubicBezTo>
                  <a:cubicBezTo>
                    <a:pt x="3010" y="644"/>
                    <a:pt x="2949" y="157"/>
                    <a:pt x="2585" y="36"/>
                  </a:cubicBezTo>
                  <a:cubicBezTo>
                    <a:pt x="2520" y="10"/>
                    <a:pt x="2451" y="1"/>
                    <a:pt x="2380" y="1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1" name="Google Shape;3501;p40"/>
            <p:cNvSpPr/>
            <p:nvPr/>
          </p:nvSpPr>
          <p:spPr>
            <a:xfrm>
              <a:off x="5156125" y="2628000"/>
              <a:ext cx="91225" cy="67650"/>
            </a:xfrm>
            <a:custGeom>
              <a:avLst/>
              <a:gdLst/>
              <a:ahLst/>
              <a:cxnLst/>
              <a:rect l="l" t="t" r="r" b="b"/>
              <a:pathLst>
                <a:path w="3649" h="2706" extrusionOk="0">
                  <a:moveTo>
                    <a:pt x="3041" y="0"/>
                  </a:moveTo>
                  <a:cubicBezTo>
                    <a:pt x="2889" y="0"/>
                    <a:pt x="2767" y="0"/>
                    <a:pt x="2645" y="30"/>
                  </a:cubicBezTo>
                  <a:cubicBezTo>
                    <a:pt x="2524" y="30"/>
                    <a:pt x="2433" y="61"/>
                    <a:pt x="2311" y="61"/>
                  </a:cubicBezTo>
                  <a:cubicBezTo>
                    <a:pt x="1855" y="122"/>
                    <a:pt x="1430" y="152"/>
                    <a:pt x="1095" y="213"/>
                  </a:cubicBezTo>
                  <a:cubicBezTo>
                    <a:pt x="427" y="304"/>
                    <a:pt x="1" y="395"/>
                    <a:pt x="1" y="426"/>
                  </a:cubicBezTo>
                  <a:cubicBezTo>
                    <a:pt x="1" y="461"/>
                    <a:pt x="147" y="476"/>
                    <a:pt x="409" y="476"/>
                  </a:cubicBezTo>
                  <a:cubicBezTo>
                    <a:pt x="593" y="476"/>
                    <a:pt x="836" y="469"/>
                    <a:pt x="1126" y="456"/>
                  </a:cubicBezTo>
                  <a:cubicBezTo>
                    <a:pt x="1460" y="456"/>
                    <a:pt x="1886" y="426"/>
                    <a:pt x="2341" y="395"/>
                  </a:cubicBezTo>
                  <a:cubicBezTo>
                    <a:pt x="2463" y="365"/>
                    <a:pt x="2585" y="365"/>
                    <a:pt x="2676" y="365"/>
                  </a:cubicBezTo>
                  <a:cubicBezTo>
                    <a:pt x="2797" y="334"/>
                    <a:pt x="2949" y="334"/>
                    <a:pt x="3041" y="334"/>
                  </a:cubicBezTo>
                  <a:cubicBezTo>
                    <a:pt x="3101" y="334"/>
                    <a:pt x="3101" y="334"/>
                    <a:pt x="3162" y="456"/>
                  </a:cubicBezTo>
                  <a:cubicBezTo>
                    <a:pt x="3193" y="547"/>
                    <a:pt x="3223" y="669"/>
                    <a:pt x="3223" y="790"/>
                  </a:cubicBezTo>
                  <a:cubicBezTo>
                    <a:pt x="3284" y="1246"/>
                    <a:pt x="3101" y="1702"/>
                    <a:pt x="2797" y="2006"/>
                  </a:cubicBezTo>
                  <a:cubicBezTo>
                    <a:pt x="2524" y="2310"/>
                    <a:pt x="2129" y="2432"/>
                    <a:pt x="1825" y="2462"/>
                  </a:cubicBezTo>
                  <a:cubicBezTo>
                    <a:pt x="1793" y="2464"/>
                    <a:pt x="1762" y="2464"/>
                    <a:pt x="1731" y="2464"/>
                  </a:cubicBezTo>
                  <a:cubicBezTo>
                    <a:pt x="1183" y="2464"/>
                    <a:pt x="880" y="2241"/>
                    <a:pt x="784" y="2241"/>
                  </a:cubicBezTo>
                  <a:cubicBezTo>
                    <a:pt x="774" y="2241"/>
                    <a:pt x="766" y="2244"/>
                    <a:pt x="761" y="2249"/>
                  </a:cubicBezTo>
                  <a:cubicBezTo>
                    <a:pt x="761" y="2280"/>
                    <a:pt x="822" y="2371"/>
                    <a:pt x="1004" y="2462"/>
                  </a:cubicBezTo>
                  <a:cubicBezTo>
                    <a:pt x="1186" y="2584"/>
                    <a:pt x="1460" y="2705"/>
                    <a:pt x="1825" y="2705"/>
                  </a:cubicBezTo>
                  <a:cubicBezTo>
                    <a:pt x="2189" y="2705"/>
                    <a:pt x="2676" y="2584"/>
                    <a:pt x="3041" y="2249"/>
                  </a:cubicBezTo>
                  <a:cubicBezTo>
                    <a:pt x="3405" y="1885"/>
                    <a:pt x="3648" y="1337"/>
                    <a:pt x="3588" y="760"/>
                  </a:cubicBezTo>
                  <a:cubicBezTo>
                    <a:pt x="3557" y="608"/>
                    <a:pt x="3527" y="456"/>
                    <a:pt x="3466" y="334"/>
                  </a:cubicBezTo>
                  <a:cubicBezTo>
                    <a:pt x="3436" y="243"/>
                    <a:pt x="3405" y="152"/>
                    <a:pt x="3314" y="91"/>
                  </a:cubicBezTo>
                  <a:cubicBezTo>
                    <a:pt x="3223" y="0"/>
                    <a:pt x="3132" y="0"/>
                    <a:pt x="3041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2" name="Google Shape;3502;p40"/>
            <p:cNvSpPr/>
            <p:nvPr/>
          </p:nvSpPr>
          <p:spPr>
            <a:xfrm>
              <a:off x="5118900" y="2838475"/>
              <a:ext cx="198350" cy="51600"/>
            </a:xfrm>
            <a:custGeom>
              <a:avLst/>
              <a:gdLst/>
              <a:ahLst/>
              <a:cxnLst/>
              <a:rect l="l" t="t" r="r" b="b"/>
              <a:pathLst>
                <a:path w="7934" h="2064" extrusionOk="0">
                  <a:moveTo>
                    <a:pt x="396" y="1"/>
                  </a:moveTo>
                  <a:lnTo>
                    <a:pt x="1" y="1855"/>
                  </a:lnTo>
                  <a:cubicBezTo>
                    <a:pt x="829" y="2002"/>
                    <a:pt x="1597" y="2063"/>
                    <a:pt x="2302" y="2063"/>
                  </a:cubicBezTo>
                  <a:cubicBezTo>
                    <a:pt x="5967" y="2063"/>
                    <a:pt x="7934" y="396"/>
                    <a:pt x="7934" y="396"/>
                  </a:cubicBezTo>
                  <a:lnTo>
                    <a:pt x="7934" y="396"/>
                  </a:lnTo>
                  <a:cubicBezTo>
                    <a:pt x="6943" y="680"/>
                    <a:pt x="5944" y="784"/>
                    <a:pt x="5011" y="784"/>
                  </a:cubicBezTo>
                  <a:cubicBezTo>
                    <a:pt x="2453" y="784"/>
                    <a:pt x="396" y="1"/>
                    <a:pt x="396" y="1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3" name="Google Shape;3503;p40"/>
            <p:cNvSpPr/>
            <p:nvPr/>
          </p:nvSpPr>
          <p:spPr>
            <a:xfrm>
              <a:off x="4884850" y="4076750"/>
              <a:ext cx="389850" cy="123575"/>
            </a:xfrm>
            <a:custGeom>
              <a:avLst/>
              <a:gdLst/>
              <a:ahLst/>
              <a:cxnLst/>
              <a:rect l="l" t="t" r="r" b="b"/>
              <a:pathLst>
                <a:path w="15594" h="4943" extrusionOk="0">
                  <a:moveTo>
                    <a:pt x="3264" y="1"/>
                  </a:moveTo>
                  <a:cubicBezTo>
                    <a:pt x="2976" y="1"/>
                    <a:pt x="2706" y="14"/>
                    <a:pt x="2463" y="14"/>
                  </a:cubicBezTo>
                  <a:cubicBezTo>
                    <a:pt x="2068" y="14"/>
                    <a:pt x="1733" y="75"/>
                    <a:pt x="1429" y="75"/>
                  </a:cubicBezTo>
                  <a:cubicBezTo>
                    <a:pt x="1125" y="106"/>
                    <a:pt x="882" y="136"/>
                    <a:pt x="669" y="166"/>
                  </a:cubicBezTo>
                  <a:cubicBezTo>
                    <a:pt x="244" y="227"/>
                    <a:pt x="1" y="288"/>
                    <a:pt x="31" y="288"/>
                  </a:cubicBezTo>
                  <a:cubicBezTo>
                    <a:pt x="31" y="297"/>
                    <a:pt x="49" y="301"/>
                    <a:pt x="86" y="301"/>
                  </a:cubicBezTo>
                  <a:cubicBezTo>
                    <a:pt x="174" y="301"/>
                    <a:pt x="369" y="279"/>
                    <a:pt x="669" y="258"/>
                  </a:cubicBezTo>
                  <a:cubicBezTo>
                    <a:pt x="882" y="227"/>
                    <a:pt x="1156" y="197"/>
                    <a:pt x="1460" y="197"/>
                  </a:cubicBezTo>
                  <a:cubicBezTo>
                    <a:pt x="1653" y="175"/>
                    <a:pt x="1892" y="154"/>
                    <a:pt x="2145" y="154"/>
                  </a:cubicBezTo>
                  <a:cubicBezTo>
                    <a:pt x="2249" y="154"/>
                    <a:pt x="2356" y="157"/>
                    <a:pt x="2463" y="166"/>
                  </a:cubicBezTo>
                  <a:cubicBezTo>
                    <a:pt x="2858" y="166"/>
                    <a:pt x="3253" y="166"/>
                    <a:pt x="3709" y="197"/>
                  </a:cubicBezTo>
                  <a:cubicBezTo>
                    <a:pt x="4135" y="197"/>
                    <a:pt x="4621" y="258"/>
                    <a:pt x="5107" y="318"/>
                  </a:cubicBezTo>
                  <a:cubicBezTo>
                    <a:pt x="6110" y="440"/>
                    <a:pt x="7205" y="653"/>
                    <a:pt x="8299" y="987"/>
                  </a:cubicBezTo>
                  <a:cubicBezTo>
                    <a:pt x="9393" y="1321"/>
                    <a:pt x="10426" y="1747"/>
                    <a:pt x="11308" y="2172"/>
                  </a:cubicBezTo>
                  <a:cubicBezTo>
                    <a:pt x="11764" y="2385"/>
                    <a:pt x="12189" y="2598"/>
                    <a:pt x="12585" y="2841"/>
                  </a:cubicBezTo>
                  <a:cubicBezTo>
                    <a:pt x="12949" y="3054"/>
                    <a:pt x="13314" y="3297"/>
                    <a:pt x="13618" y="3480"/>
                  </a:cubicBezTo>
                  <a:cubicBezTo>
                    <a:pt x="13952" y="3692"/>
                    <a:pt x="14196" y="3905"/>
                    <a:pt x="14439" y="4087"/>
                  </a:cubicBezTo>
                  <a:cubicBezTo>
                    <a:pt x="14712" y="4239"/>
                    <a:pt x="14895" y="4422"/>
                    <a:pt x="15077" y="4543"/>
                  </a:cubicBezTo>
                  <a:cubicBezTo>
                    <a:pt x="15355" y="4794"/>
                    <a:pt x="15557" y="4942"/>
                    <a:pt x="15589" y="4942"/>
                  </a:cubicBezTo>
                  <a:cubicBezTo>
                    <a:pt x="15592" y="4942"/>
                    <a:pt x="15594" y="4941"/>
                    <a:pt x="15594" y="4938"/>
                  </a:cubicBezTo>
                  <a:cubicBezTo>
                    <a:pt x="15594" y="4938"/>
                    <a:pt x="15411" y="4787"/>
                    <a:pt x="15107" y="4483"/>
                  </a:cubicBezTo>
                  <a:cubicBezTo>
                    <a:pt x="14955" y="4361"/>
                    <a:pt x="14773" y="4179"/>
                    <a:pt x="14530" y="3996"/>
                  </a:cubicBezTo>
                  <a:cubicBezTo>
                    <a:pt x="14287" y="3814"/>
                    <a:pt x="14013" y="3601"/>
                    <a:pt x="13709" y="3388"/>
                  </a:cubicBezTo>
                  <a:cubicBezTo>
                    <a:pt x="13375" y="3145"/>
                    <a:pt x="13040" y="2932"/>
                    <a:pt x="12645" y="2689"/>
                  </a:cubicBezTo>
                  <a:cubicBezTo>
                    <a:pt x="12281" y="2446"/>
                    <a:pt x="11855" y="2233"/>
                    <a:pt x="11399" y="1990"/>
                  </a:cubicBezTo>
                  <a:cubicBezTo>
                    <a:pt x="10487" y="1565"/>
                    <a:pt x="9454" y="1139"/>
                    <a:pt x="8360" y="805"/>
                  </a:cubicBezTo>
                  <a:cubicBezTo>
                    <a:pt x="7235" y="470"/>
                    <a:pt x="6141" y="258"/>
                    <a:pt x="5138" y="136"/>
                  </a:cubicBezTo>
                  <a:cubicBezTo>
                    <a:pt x="4621" y="75"/>
                    <a:pt x="4165" y="14"/>
                    <a:pt x="3709" y="14"/>
                  </a:cubicBezTo>
                  <a:cubicBezTo>
                    <a:pt x="3557" y="4"/>
                    <a:pt x="3408" y="1"/>
                    <a:pt x="326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4" name="Google Shape;3504;p40"/>
            <p:cNvSpPr/>
            <p:nvPr/>
          </p:nvSpPr>
          <p:spPr>
            <a:xfrm>
              <a:off x="5080900" y="302010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1" y="0"/>
                  </a:moveTo>
                  <a:close/>
                </a:path>
              </a:pathLst>
            </a:custGeom>
            <a:noFill/>
            <a:ln w="750" cap="flat" cmpd="sng">
              <a:solidFill>
                <a:schemeClr val="dk2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5" name="Google Shape;3505;p40"/>
            <p:cNvSpPr/>
            <p:nvPr/>
          </p:nvSpPr>
          <p:spPr>
            <a:xfrm>
              <a:off x="4085450" y="3112050"/>
              <a:ext cx="833625" cy="1113925"/>
            </a:xfrm>
            <a:custGeom>
              <a:avLst/>
              <a:gdLst/>
              <a:ahLst/>
              <a:cxnLst/>
              <a:rect l="l" t="t" r="r" b="b"/>
              <a:pathLst>
                <a:path w="33345" h="44557" extrusionOk="0">
                  <a:moveTo>
                    <a:pt x="33345" y="0"/>
                  </a:moveTo>
                  <a:cubicBezTo>
                    <a:pt x="30974" y="578"/>
                    <a:pt x="29545" y="5441"/>
                    <a:pt x="28360" y="10517"/>
                  </a:cubicBezTo>
                  <a:lnTo>
                    <a:pt x="25229" y="24013"/>
                  </a:lnTo>
                  <a:lnTo>
                    <a:pt x="8116" y="3465"/>
                  </a:lnTo>
                  <a:cubicBezTo>
                    <a:pt x="7447" y="3891"/>
                    <a:pt x="882" y="12341"/>
                    <a:pt x="426" y="13222"/>
                  </a:cubicBezTo>
                  <a:cubicBezTo>
                    <a:pt x="0" y="14073"/>
                    <a:pt x="10730" y="33253"/>
                    <a:pt x="10730" y="33253"/>
                  </a:cubicBezTo>
                  <a:cubicBezTo>
                    <a:pt x="10730" y="33253"/>
                    <a:pt x="15320" y="42068"/>
                    <a:pt x="17873" y="43344"/>
                  </a:cubicBezTo>
                  <a:cubicBezTo>
                    <a:pt x="19628" y="44215"/>
                    <a:pt x="21302" y="44556"/>
                    <a:pt x="22847" y="44556"/>
                  </a:cubicBezTo>
                  <a:cubicBezTo>
                    <a:pt x="28417" y="44556"/>
                    <a:pt x="32311" y="40122"/>
                    <a:pt x="32311" y="40122"/>
                  </a:cubicBezTo>
                  <a:lnTo>
                    <a:pt x="33345" y="1550"/>
                  </a:lnTo>
                  <a:lnTo>
                    <a:pt x="3334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6" name="Google Shape;3506;p40"/>
            <p:cNvSpPr/>
            <p:nvPr/>
          </p:nvSpPr>
          <p:spPr>
            <a:xfrm>
              <a:off x="4882575" y="2995850"/>
              <a:ext cx="1287275" cy="1465025"/>
            </a:xfrm>
            <a:custGeom>
              <a:avLst/>
              <a:gdLst/>
              <a:ahLst/>
              <a:cxnLst/>
              <a:rect l="l" t="t" r="r" b="b"/>
              <a:pathLst>
                <a:path w="51491" h="58601" extrusionOk="0">
                  <a:moveTo>
                    <a:pt x="14177" y="0"/>
                  </a:moveTo>
                  <a:cubicBezTo>
                    <a:pt x="11348" y="0"/>
                    <a:pt x="8728" y="246"/>
                    <a:pt x="7356" y="1001"/>
                  </a:cubicBezTo>
                  <a:cubicBezTo>
                    <a:pt x="1034" y="4496"/>
                    <a:pt x="608" y="5043"/>
                    <a:pt x="608" y="5043"/>
                  </a:cubicBezTo>
                  <a:lnTo>
                    <a:pt x="244" y="40667"/>
                  </a:lnTo>
                  <a:lnTo>
                    <a:pt x="1" y="58600"/>
                  </a:lnTo>
                  <a:lnTo>
                    <a:pt x="36719" y="57992"/>
                  </a:lnTo>
                  <a:lnTo>
                    <a:pt x="35715" y="46077"/>
                  </a:lnTo>
                  <a:lnTo>
                    <a:pt x="34560" y="37749"/>
                  </a:lnTo>
                  <a:lnTo>
                    <a:pt x="36931" y="42886"/>
                  </a:lnTo>
                  <a:lnTo>
                    <a:pt x="51491" y="43190"/>
                  </a:lnTo>
                  <a:cubicBezTo>
                    <a:pt x="51491" y="43190"/>
                    <a:pt x="42950" y="18265"/>
                    <a:pt x="41795" y="14891"/>
                  </a:cubicBezTo>
                  <a:cubicBezTo>
                    <a:pt x="38573" y="5621"/>
                    <a:pt x="31612" y="2034"/>
                    <a:pt x="25411" y="849"/>
                  </a:cubicBezTo>
                  <a:cubicBezTo>
                    <a:pt x="25411" y="849"/>
                    <a:pt x="19435" y="0"/>
                    <a:pt x="141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7" name="Google Shape;3507;p40"/>
            <p:cNvSpPr/>
            <p:nvPr/>
          </p:nvSpPr>
          <p:spPr>
            <a:xfrm>
              <a:off x="5066475" y="2891625"/>
              <a:ext cx="456725" cy="356450"/>
            </a:xfrm>
            <a:custGeom>
              <a:avLst/>
              <a:gdLst/>
              <a:ahLst/>
              <a:cxnLst/>
              <a:rect l="l" t="t" r="r" b="b"/>
              <a:pathLst>
                <a:path w="18269" h="14258" extrusionOk="0">
                  <a:moveTo>
                    <a:pt x="2162" y="0"/>
                  </a:moveTo>
                  <a:cubicBezTo>
                    <a:pt x="1730" y="0"/>
                    <a:pt x="1364" y="326"/>
                    <a:pt x="1277" y="762"/>
                  </a:cubicBezTo>
                  <a:lnTo>
                    <a:pt x="122" y="8270"/>
                  </a:lnTo>
                  <a:lnTo>
                    <a:pt x="0" y="9030"/>
                  </a:lnTo>
                  <a:lnTo>
                    <a:pt x="6870" y="14258"/>
                  </a:lnTo>
                  <a:lnTo>
                    <a:pt x="13374" y="13255"/>
                  </a:lnTo>
                  <a:lnTo>
                    <a:pt x="17873" y="7358"/>
                  </a:lnTo>
                  <a:lnTo>
                    <a:pt x="18207" y="3011"/>
                  </a:lnTo>
                  <a:cubicBezTo>
                    <a:pt x="18268" y="2100"/>
                    <a:pt x="17599" y="1309"/>
                    <a:pt x="16688" y="1218"/>
                  </a:cubicBezTo>
                  <a:lnTo>
                    <a:pt x="2219" y="2"/>
                  </a:lnTo>
                  <a:cubicBezTo>
                    <a:pt x="2200" y="1"/>
                    <a:pt x="2181" y="0"/>
                    <a:pt x="216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8" name="Google Shape;3508;p40"/>
            <p:cNvSpPr/>
            <p:nvPr/>
          </p:nvSpPr>
          <p:spPr>
            <a:xfrm>
              <a:off x="4882575" y="3470700"/>
              <a:ext cx="4575" cy="656575"/>
            </a:xfrm>
            <a:custGeom>
              <a:avLst/>
              <a:gdLst/>
              <a:ahLst/>
              <a:cxnLst/>
              <a:rect l="l" t="t" r="r" b="b"/>
              <a:pathLst>
                <a:path w="183" h="26263" extrusionOk="0">
                  <a:moveTo>
                    <a:pt x="92" y="1"/>
                  </a:moveTo>
                  <a:cubicBezTo>
                    <a:pt x="31" y="1"/>
                    <a:pt x="1" y="5867"/>
                    <a:pt x="1" y="13132"/>
                  </a:cubicBezTo>
                  <a:cubicBezTo>
                    <a:pt x="1" y="20366"/>
                    <a:pt x="31" y="26263"/>
                    <a:pt x="92" y="26263"/>
                  </a:cubicBezTo>
                  <a:cubicBezTo>
                    <a:pt x="153" y="26263"/>
                    <a:pt x="183" y="20396"/>
                    <a:pt x="183" y="13132"/>
                  </a:cubicBezTo>
                  <a:cubicBezTo>
                    <a:pt x="183" y="5867"/>
                    <a:pt x="153" y="1"/>
                    <a:pt x="92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9" name="Google Shape;3509;p40"/>
            <p:cNvSpPr/>
            <p:nvPr/>
          </p:nvSpPr>
          <p:spPr>
            <a:xfrm>
              <a:off x="5529250" y="3222225"/>
              <a:ext cx="284975" cy="876175"/>
            </a:xfrm>
            <a:custGeom>
              <a:avLst/>
              <a:gdLst/>
              <a:ahLst/>
              <a:cxnLst/>
              <a:rect l="l" t="t" r="r" b="b"/>
              <a:pathLst>
                <a:path w="11399" h="35047" extrusionOk="0">
                  <a:moveTo>
                    <a:pt x="1307" y="0"/>
                  </a:moveTo>
                  <a:cubicBezTo>
                    <a:pt x="1307" y="0"/>
                    <a:pt x="1277" y="0"/>
                    <a:pt x="1247" y="61"/>
                  </a:cubicBezTo>
                  <a:cubicBezTo>
                    <a:pt x="1186" y="122"/>
                    <a:pt x="1125" y="213"/>
                    <a:pt x="1064" y="304"/>
                  </a:cubicBezTo>
                  <a:cubicBezTo>
                    <a:pt x="1003" y="396"/>
                    <a:pt x="912" y="548"/>
                    <a:pt x="851" y="699"/>
                  </a:cubicBezTo>
                  <a:cubicBezTo>
                    <a:pt x="791" y="791"/>
                    <a:pt x="760" y="882"/>
                    <a:pt x="699" y="973"/>
                  </a:cubicBezTo>
                  <a:cubicBezTo>
                    <a:pt x="669" y="1064"/>
                    <a:pt x="639" y="1155"/>
                    <a:pt x="608" y="1277"/>
                  </a:cubicBezTo>
                  <a:cubicBezTo>
                    <a:pt x="243" y="2158"/>
                    <a:pt x="0" y="3557"/>
                    <a:pt x="31" y="5259"/>
                  </a:cubicBezTo>
                  <a:cubicBezTo>
                    <a:pt x="31" y="6110"/>
                    <a:pt x="91" y="7022"/>
                    <a:pt x="274" y="8025"/>
                  </a:cubicBezTo>
                  <a:cubicBezTo>
                    <a:pt x="426" y="8997"/>
                    <a:pt x="730" y="10061"/>
                    <a:pt x="1216" y="11064"/>
                  </a:cubicBezTo>
                  <a:cubicBezTo>
                    <a:pt x="2067" y="13131"/>
                    <a:pt x="3040" y="15411"/>
                    <a:pt x="4013" y="17812"/>
                  </a:cubicBezTo>
                  <a:cubicBezTo>
                    <a:pt x="6049" y="22554"/>
                    <a:pt x="7873" y="26870"/>
                    <a:pt x="9180" y="30001"/>
                  </a:cubicBezTo>
                  <a:cubicBezTo>
                    <a:pt x="9848" y="31551"/>
                    <a:pt x="10396" y="32797"/>
                    <a:pt x="10791" y="33679"/>
                  </a:cubicBezTo>
                  <a:cubicBezTo>
                    <a:pt x="10973" y="34104"/>
                    <a:pt x="11125" y="34439"/>
                    <a:pt x="11216" y="34682"/>
                  </a:cubicBezTo>
                  <a:cubicBezTo>
                    <a:pt x="11247" y="34803"/>
                    <a:pt x="11307" y="34895"/>
                    <a:pt x="11338" y="34955"/>
                  </a:cubicBezTo>
                  <a:cubicBezTo>
                    <a:pt x="11338" y="34864"/>
                    <a:pt x="11277" y="34773"/>
                    <a:pt x="11247" y="34682"/>
                  </a:cubicBezTo>
                  <a:cubicBezTo>
                    <a:pt x="11156" y="34439"/>
                    <a:pt x="11004" y="34104"/>
                    <a:pt x="10852" y="33679"/>
                  </a:cubicBezTo>
                  <a:cubicBezTo>
                    <a:pt x="10487" y="32767"/>
                    <a:pt x="9970" y="31521"/>
                    <a:pt x="9301" y="29940"/>
                  </a:cubicBezTo>
                  <a:cubicBezTo>
                    <a:pt x="7994" y="26809"/>
                    <a:pt x="6201" y="22493"/>
                    <a:pt x="4195" y="17721"/>
                  </a:cubicBezTo>
                  <a:cubicBezTo>
                    <a:pt x="3192" y="15350"/>
                    <a:pt x="2250" y="13070"/>
                    <a:pt x="1368" y="11004"/>
                  </a:cubicBezTo>
                  <a:cubicBezTo>
                    <a:pt x="426" y="8967"/>
                    <a:pt x="213" y="6931"/>
                    <a:pt x="152" y="5259"/>
                  </a:cubicBezTo>
                  <a:cubicBezTo>
                    <a:pt x="122" y="3557"/>
                    <a:pt x="365" y="2189"/>
                    <a:pt x="669" y="1307"/>
                  </a:cubicBezTo>
                  <a:cubicBezTo>
                    <a:pt x="973" y="426"/>
                    <a:pt x="1338" y="0"/>
                    <a:pt x="1307" y="0"/>
                  </a:cubicBezTo>
                  <a:close/>
                  <a:moveTo>
                    <a:pt x="11338" y="34955"/>
                  </a:moveTo>
                  <a:lnTo>
                    <a:pt x="11338" y="34955"/>
                  </a:lnTo>
                  <a:cubicBezTo>
                    <a:pt x="11368" y="35016"/>
                    <a:pt x="11368" y="35046"/>
                    <a:pt x="11368" y="35046"/>
                  </a:cubicBezTo>
                  <a:cubicBezTo>
                    <a:pt x="11399" y="35046"/>
                    <a:pt x="11368" y="35016"/>
                    <a:pt x="11338" y="34955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0" name="Google Shape;3510;p40"/>
            <p:cNvSpPr/>
            <p:nvPr/>
          </p:nvSpPr>
          <p:spPr>
            <a:xfrm>
              <a:off x="4814175" y="3049725"/>
              <a:ext cx="816150" cy="324875"/>
            </a:xfrm>
            <a:custGeom>
              <a:avLst/>
              <a:gdLst/>
              <a:ahLst/>
              <a:cxnLst/>
              <a:rect l="l" t="t" r="r" b="b"/>
              <a:pathLst>
                <a:path w="32646" h="12995" extrusionOk="0">
                  <a:moveTo>
                    <a:pt x="11811" y="5688"/>
                  </a:moveTo>
                  <a:cubicBezTo>
                    <a:pt x="12795" y="6096"/>
                    <a:pt x="13739" y="6718"/>
                    <a:pt x="14469" y="7599"/>
                  </a:cubicBezTo>
                  <a:cubicBezTo>
                    <a:pt x="14743" y="7903"/>
                    <a:pt x="14986" y="8268"/>
                    <a:pt x="15168" y="8633"/>
                  </a:cubicBezTo>
                  <a:cubicBezTo>
                    <a:pt x="15351" y="8967"/>
                    <a:pt x="15472" y="9393"/>
                    <a:pt x="15533" y="9818"/>
                  </a:cubicBezTo>
                  <a:cubicBezTo>
                    <a:pt x="15624" y="10609"/>
                    <a:pt x="15533" y="11551"/>
                    <a:pt x="14956" y="12220"/>
                  </a:cubicBezTo>
                  <a:cubicBezTo>
                    <a:pt x="14682" y="12524"/>
                    <a:pt x="14287" y="12736"/>
                    <a:pt x="13831" y="12767"/>
                  </a:cubicBezTo>
                  <a:cubicBezTo>
                    <a:pt x="13744" y="12779"/>
                    <a:pt x="13657" y="12785"/>
                    <a:pt x="13571" y="12785"/>
                  </a:cubicBezTo>
                  <a:cubicBezTo>
                    <a:pt x="13233" y="12785"/>
                    <a:pt x="12899" y="12693"/>
                    <a:pt x="12585" y="12524"/>
                  </a:cubicBezTo>
                  <a:cubicBezTo>
                    <a:pt x="12190" y="12311"/>
                    <a:pt x="11825" y="12007"/>
                    <a:pt x="11551" y="11642"/>
                  </a:cubicBezTo>
                  <a:cubicBezTo>
                    <a:pt x="11278" y="11277"/>
                    <a:pt x="11065" y="10882"/>
                    <a:pt x="10913" y="10426"/>
                  </a:cubicBezTo>
                  <a:cubicBezTo>
                    <a:pt x="10639" y="9545"/>
                    <a:pt x="10639" y="8603"/>
                    <a:pt x="10883" y="7721"/>
                  </a:cubicBezTo>
                  <a:cubicBezTo>
                    <a:pt x="11061" y="6983"/>
                    <a:pt x="11388" y="6287"/>
                    <a:pt x="11811" y="5688"/>
                  </a:cubicBezTo>
                  <a:close/>
                  <a:moveTo>
                    <a:pt x="32646" y="1"/>
                  </a:moveTo>
                  <a:cubicBezTo>
                    <a:pt x="32645" y="1"/>
                    <a:pt x="32615" y="31"/>
                    <a:pt x="32524" y="61"/>
                  </a:cubicBezTo>
                  <a:cubicBezTo>
                    <a:pt x="32464" y="122"/>
                    <a:pt x="32342" y="213"/>
                    <a:pt x="32190" y="305"/>
                  </a:cubicBezTo>
                  <a:cubicBezTo>
                    <a:pt x="31916" y="548"/>
                    <a:pt x="31430" y="821"/>
                    <a:pt x="30792" y="1095"/>
                  </a:cubicBezTo>
                  <a:cubicBezTo>
                    <a:pt x="30153" y="1338"/>
                    <a:pt x="29333" y="1581"/>
                    <a:pt x="28360" y="1733"/>
                  </a:cubicBezTo>
                  <a:cubicBezTo>
                    <a:pt x="27387" y="1885"/>
                    <a:pt x="26293" y="1976"/>
                    <a:pt x="25047" y="2037"/>
                  </a:cubicBezTo>
                  <a:cubicBezTo>
                    <a:pt x="24424" y="2052"/>
                    <a:pt x="23770" y="2052"/>
                    <a:pt x="23090" y="2052"/>
                  </a:cubicBezTo>
                  <a:cubicBezTo>
                    <a:pt x="22410" y="2052"/>
                    <a:pt x="21703" y="2052"/>
                    <a:pt x="20974" y="2067"/>
                  </a:cubicBezTo>
                  <a:cubicBezTo>
                    <a:pt x="19515" y="2098"/>
                    <a:pt x="17934" y="2189"/>
                    <a:pt x="16323" y="2615"/>
                  </a:cubicBezTo>
                  <a:cubicBezTo>
                    <a:pt x="14743" y="3040"/>
                    <a:pt x="13101" y="3830"/>
                    <a:pt x="11916" y="5229"/>
                  </a:cubicBezTo>
                  <a:cubicBezTo>
                    <a:pt x="11849" y="5310"/>
                    <a:pt x="11783" y="5393"/>
                    <a:pt x="11720" y="5478"/>
                  </a:cubicBezTo>
                  <a:lnTo>
                    <a:pt x="11720" y="5478"/>
                  </a:lnTo>
                  <a:cubicBezTo>
                    <a:pt x="11351" y="5336"/>
                    <a:pt x="10978" y="5224"/>
                    <a:pt x="10609" y="5137"/>
                  </a:cubicBezTo>
                  <a:cubicBezTo>
                    <a:pt x="9959" y="4985"/>
                    <a:pt x="9309" y="4915"/>
                    <a:pt x="8682" y="4915"/>
                  </a:cubicBezTo>
                  <a:cubicBezTo>
                    <a:pt x="7931" y="4915"/>
                    <a:pt x="7213" y="5016"/>
                    <a:pt x="6566" y="5198"/>
                  </a:cubicBezTo>
                  <a:cubicBezTo>
                    <a:pt x="5351" y="5502"/>
                    <a:pt x="4317" y="6019"/>
                    <a:pt x="3496" y="6566"/>
                  </a:cubicBezTo>
                  <a:cubicBezTo>
                    <a:pt x="2645" y="7083"/>
                    <a:pt x="1977" y="7630"/>
                    <a:pt x="1460" y="8086"/>
                  </a:cubicBezTo>
                  <a:cubicBezTo>
                    <a:pt x="457" y="9028"/>
                    <a:pt x="1" y="9666"/>
                    <a:pt x="1" y="9666"/>
                  </a:cubicBezTo>
                  <a:cubicBezTo>
                    <a:pt x="1" y="9666"/>
                    <a:pt x="31" y="9636"/>
                    <a:pt x="92" y="9575"/>
                  </a:cubicBezTo>
                  <a:cubicBezTo>
                    <a:pt x="153" y="9484"/>
                    <a:pt x="244" y="9393"/>
                    <a:pt x="366" y="9271"/>
                  </a:cubicBezTo>
                  <a:cubicBezTo>
                    <a:pt x="639" y="8998"/>
                    <a:pt x="1004" y="8603"/>
                    <a:pt x="1521" y="8147"/>
                  </a:cubicBezTo>
                  <a:cubicBezTo>
                    <a:pt x="2037" y="7691"/>
                    <a:pt x="2706" y="7144"/>
                    <a:pt x="3557" y="6657"/>
                  </a:cubicBezTo>
                  <a:cubicBezTo>
                    <a:pt x="4378" y="6140"/>
                    <a:pt x="5411" y="5654"/>
                    <a:pt x="6597" y="5350"/>
                  </a:cubicBezTo>
                  <a:cubicBezTo>
                    <a:pt x="7243" y="5168"/>
                    <a:pt x="7952" y="5067"/>
                    <a:pt x="8690" y="5067"/>
                  </a:cubicBezTo>
                  <a:cubicBezTo>
                    <a:pt x="9307" y="5067"/>
                    <a:pt x="9943" y="5137"/>
                    <a:pt x="10579" y="5289"/>
                  </a:cubicBezTo>
                  <a:cubicBezTo>
                    <a:pt x="10925" y="5372"/>
                    <a:pt x="11276" y="5480"/>
                    <a:pt x="11623" y="5613"/>
                  </a:cubicBezTo>
                  <a:lnTo>
                    <a:pt x="11623" y="5613"/>
                  </a:lnTo>
                  <a:cubicBezTo>
                    <a:pt x="11193" y="6222"/>
                    <a:pt x="10870" y="6911"/>
                    <a:pt x="10670" y="7660"/>
                  </a:cubicBezTo>
                  <a:cubicBezTo>
                    <a:pt x="10427" y="8572"/>
                    <a:pt x="10427" y="9575"/>
                    <a:pt x="10731" y="10487"/>
                  </a:cubicBezTo>
                  <a:cubicBezTo>
                    <a:pt x="10883" y="10943"/>
                    <a:pt x="11095" y="11399"/>
                    <a:pt x="11399" y="11764"/>
                  </a:cubicBezTo>
                  <a:cubicBezTo>
                    <a:pt x="11673" y="12159"/>
                    <a:pt x="12068" y="12463"/>
                    <a:pt x="12463" y="12676"/>
                  </a:cubicBezTo>
                  <a:cubicBezTo>
                    <a:pt x="12816" y="12877"/>
                    <a:pt x="13210" y="12995"/>
                    <a:pt x="13611" y="12995"/>
                  </a:cubicBezTo>
                  <a:cubicBezTo>
                    <a:pt x="13694" y="12995"/>
                    <a:pt x="13778" y="12990"/>
                    <a:pt x="13861" y="12979"/>
                  </a:cubicBezTo>
                  <a:cubicBezTo>
                    <a:pt x="14348" y="12919"/>
                    <a:pt x="14773" y="12706"/>
                    <a:pt x="15108" y="12341"/>
                  </a:cubicBezTo>
                  <a:cubicBezTo>
                    <a:pt x="15412" y="12007"/>
                    <a:pt x="15594" y="11551"/>
                    <a:pt x="15685" y="11125"/>
                  </a:cubicBezTo>
                  <a:cubicBezTo>
                    <a:pt x="15776" y="10669"/>
                    <a:pt x="15776" y="10214"/>
                    <a:pt x="15685" y="9788"/>
                  </a:cubicBezTo>
                  <a:cubicBezTo>
                    <a:pt x="15624" y="9362"/>
                    <a:pt x="15503" y="8937"/>
                    <a:pt x="15320" y="8542"/>
                  </a:cubicBezTo>
                  <a:cubicBezTo>
                    <a:pt x="15108" y="8147"/>
                    <a:pt x="14864" y="7812"/>
                    <a:pt x="14621" y="7478"/>
                  </a:cubicBezTo>
                  <a:cubicBezTo>
                    <a:pt x="13858" y="6587"/>
                    <a:pt x="12902" y="5963"/>
                    <a:pt x="11909" y="5553"/>
                  </a:cubicBezTo>
                  <a:lnTo>
                    <a:pt x="11909" y="5553"/>
                  </a:lnTo>
                  <a:cubicBezTo>
                    <a:pt x="11961" y="5484"/>
                    <a:pt x="12014" y="5416"/>
                    <a:pt x="12068" y="5350"/>
                  </a:cubicBezTo>
                  <a:cubicBezTo>
                    <a:pt x="13223" y="4013"/>
                    <a:pt x="14834" y="3223"/>
                    <a:pt x="16384" y="2797"/>
                  </a:cubicBezTo>
                  <a:cubicBezTo>
                    <a:pt x="17965" y="2371"/>
                    <a:pt x="19545" y="2280"/>
                    <a:pt x="21004" y="2250"/>
                  </a:cubicBezTo>
                  <a:cubicBezTo>
                    <a:pt x="22463" y="2219"/>
                    <a:pt x="23801" y="2219"/>
                    <a:pt x="25047" y="2189"/>
                  </a:cubicBezTo>
                  <a:cubicBezTo>
                    <a:pt x="26293" y="2128"/>
                    <a:pt x="27418" y="2007"/>
                    <a:pt x="28391" y="1855"/>
                  </a:cubicBezTo>
                  <a:cubicBezTo>
                    <a:pt x="29363" y="1672"/>
                    <a:pt x="30214" y="1429"/>
                    <a:pt x="30853" y="1156"/>
                  </a:cubicBezTo>
                  <a:cubicBezTo>
                    <a:pt x="31491" y="882"/>
                    <a:pt x="31947" y="578"/>
                    <a:pt x="32220" y="365"/>
                  </a:cubicBezTo>
                  <a:cubicBezTo>
                    <a:pt x="32523" y="123"/>
                    <a:pt x="32645" y="1"/>
                    <a:pt x="3264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1" name="Google Shape;3511;p40"/>
            <p:cNvSpPr/>
            <p:nvPr/>
          </p:nvSpPr>
          <p:spPr>
            <a:xfrm>
              <a:off x="5566475" y="3424650"/>
              <a:ext cx="378450" cy="71225"/>
            </a:xfrm>
            <a:custGeom>
              <a:avLst/>
              <a:gdLst/>
              <a:ahLst/>
              <a:cxnLst/>
              <a:rect l="l" t="t" r="r" b="b"/>
              <a:pathLst>
                <a:path w="15138" h="2849" extrusionOk="0">
                  <a:moveTo>
                    <a:pt x="6478" y="1"/>
                  </a:moveTo>
                  <a:cubicBezTo>
                    <a:pt x="5620" y="1"/>
                    <a:pt x="4793" y="93"/>
                    <a:pt x="4043" y="262"/>
                  </a:cubicBezTo>
                  <a:cubicBezTo>
                    <a:pt x="3101" y="475"/>
                    <a:pt x="2280" y="809"/>
                    <a:pt x="1642" y="1204"/>
                  </a:cubicBezTo>
                  <a:cubicBezTo>
                    <a:pt x="1034" y="1600"/>
                    <a:pt x="609" y="2025"/>
                    <a:pt x="335" y="2329"/>
                  </a:cubicBezTo>
                  <a:cubicBezTo>
                    <a:pt x="213" y="2481"/>
                    <a:pt x="122" y="2633"/>
                    <a:pt x="61" y="2724"/>
                  </a:cubicBezTo>
                  <a:cubicBezTo>
                    <a:pt x="1" y="2815"/>
                    <a:pt x="1" y="2846"/>
                    <a:pt x="1" y="2846"/>
                  </a:cubicBezTo>
                  <a:cubicBezTo>
                    <a:pt x="2" y="2848"/>
                    <a:pt x="3" y="2849"/>
                    <a:pt x="5" y="2849"/>
                  </a:cubicBezTo>
                  <a:cubicBezTo>
                    <a:pt x="63" y="2849"/>
                    <a:pt x="529" y="2031"/>
                    <a:pt x="1733" y="1326"/>
                  </a:cubicBezTo>
                  <a:cubicBezTo>
                    <a:pt x="2341" y="961"/>
                    <a:pt x="3131" y="627"/>
                    <a:pt x="4074" y="445"/>
                  </a:cubicBezTo>
                  <a:cubicBezTo>
                    <a:pt x="4799" y="275"/>
                    <a:pt x="5621" y="183"/>
                    <a:pt x="6478" y="183"/>
                  </a:cubicBezTo>
                  <a:cubicBezTo>
                    <a:pt x="6698" y="183"/>
                    <a:pt x="6920" y="189"/>
                    <a:pt x="7144" y="201"/>
                  </a:cubicBezTo>
                  <a:cubicBezTo>
                    <a:pt x="8238" y="262"/>
                    <a:pt x="9302" y="414"/>
                    <a:pt x="10244" y="536"/>
                  </a:cubicBezTo>
                  <a:cubicBezTo>
                    <a:pt x="11186" y="657"/>
                    <a:pt x="12037" y="779"/>
                    <a:pt x="12767" y="809"/>
                  </a:cubicBezTo>
                  <a:cubicBezTo>
                    <a:pt x="13301" y="854"/>
                    <a:pt x="13753" y="882"/>
                    <a:pt x="14125" y="882"/>
                  </a:cubicBezTo>
                  <a:cubicBezTo>
                    <a:pt x="14260" y="882"/>
                    <a:pt x="14385" y="878"/>
                    <a:pt x="14499" y="870"/>
                  </a:cubicBezTo>
                  <a:cubicBezTo>
                    <a:pt x="14712" y="870"/>
                    <a:pt x="14864" y="840"/>
                    <a:pt x="14955" y="840"/>
                  </a:cubicBezTo>
                  <a:cubicBezTo>
                    <a:pt x="15077" y="809"/>
                    <a:pt x="15138" y="809"/>
                    <a:pt x="15138" y="809"/>
                  </a:cubicBezTo>
                  <a:cubicBezTo>
                    <a:pt x="15138" y="794"/>
                    <a:pt x="15077" y="794"/>
                    <a:pt x="14967" y="794"/>
                  </a:cubicBezTo>
                  <a:cubicBezTo>
                    <a:pt x="14857" y="794"/>
                    <a:pt x="14697" y="794"/>
                    <a:pt x="14499" y="779"/>
                  </a:cubicBezTo>
                  <a:cubicBezTo>
                    <a:pt x="14104" y="779"/>
                    <a:pt x="13496" y="748"/>
                    <a:pt x="12797" y="688"/>
                  </a:cubicBezTo>
                  <a:cubicBezTo>
                    <a:pt x="12068" y="627"/>
                    <a:pt x="11217" y="505"/>
                    <a:pt x="10274" y="353"/>
                  </a:cubicBezTo>
                  <a:cubicBezTo>
                    <a:pt x="9302" y="232"/>
                    <a:pt x="8268" y="80"/>
                    <a:pt x="7144" y="19"/>
                  </a:cubicBezTo>
                  <a:cubicBezTo>
                    <a:pt x="6920" y="7"/>
                    <a:pt x="6698" y="1"/>
                    <a:pt x="647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2" name="Google Shape;3512;p40"/>
            <p:cNvSpPr/>
            <p:nvPr/>
          </p:nvSpPr>
          <p:spPr>
            <a:xfrm>
              <a:off x="4889425" y="3607075"/>
              <a:ext cx="826775" cy="313550"/>
            </a:xfrm>
            <a:custGeom>
              <a:avLst/>
              <a:gdLst/>
              <a:ahLst/>
              <a:cxnLst/>
              <a:rect l="l" t="t" r="r" b="b"/>
              <a:pathLst>
                <a:path w="33071" h="12542" extrusionOk="0">
                  <a:moveTo>
                    <a:pt x="13403" y="195"/>
                  </a:moveTo>
                  <a:cubicBezTo>
                    <a:pt x="13639" y="195"/>
                    <a:pt x="13876" y="225"/>
                    <a:pt x="14104" y="291"/>
                  </a:cubicBezTo>
                  <a:cubicBezTo>
                    <a:pt x="14955" y="534"/>
                    <a:pt x="15715" y="1172"/>
                    <a:pt x="15897" y="1993"/>
                  </a:cubicBezTo>
                  <a:cubicBezTo>
                    <a:pt x="15988" y="2418"/>
                    <a:pt x="15927" y="2844"/>
                    <a:pt x="15806" y="3239"/>
                  </a:cubicBezTo>
                  <a:cubicBezTo>
                    <a:pt x="15654" y="3634"/>
                    <a:pt x="15411" y="3968"/>
                    <a:pt x="15137" y="4272"/>
                  </a:cubicBezTo>
                  <a:cubicBezTo>
                    <a:pt x="14560" y="4850"/>
                    <a:pt x="13830" y="5275"/>
                    <a:pt x="13101" y="5549"/>
                  </a:cubicBezTo>
                  <a:cubicBezTo>
                    <a:pt x="12736" y="5701"/>
                    <a:pt x="12371" y="5792"/>
                    <a:pt x="12006" y="5853"/>
                  </a:cubicBezTo>
                  <a:cubicBezTo>
                    <a:pt x="11794" y="5914"/>
                    <a:pt x="11611" y="5944"/>
                    <a:pt x="11429" y="5974"/>
                  </a:cubicBezTo>
                  <a:cubicBezTo>
                    <a:pt x="11247" y="6005"/>
                    <a:pt x="11064" y="6005"/>
                    <a:pt x="10882" y="6035"/>
                  </a:cubicBezTo>
                  <a:cubicBezTo>
                    <a:pt x="10843" y="6040"/>
                    <a:pt x="10804" y="6045"/>
                    <a:pt x="10766" y="6049"/>
                  </a:cubicBezTo>
                  <a:lnTo>
                    <a:pt x="10766" y="6049"/>
                  </a:lnTo>
                  <a:cubicBezTo>
                    <a:pt x="10764" y="6044"/>
                    <a:pt x="10762" y="6040"/>
                    <a:pt x="10760" y="6035"/>
                  </a:cubicBezTo>
                  <a:cubicBezTo>
                    <a:pt x="10395" y="5184"/>
                    <a:pt x="10183" y="4242"/>
                    <a:pt x="10335" y="3300"/>
                  </a:cubicBezTo>
                  <a:cubicBezTo>
                    <a:pt x="10456" y="2357"/>
                    <a:pt x="10912" y="1476"/>
                    <a:pt x="11611" y="868"/>
                  </a:cubicBezTo>
                  <a:cubicBezTo>
                    <a:pt x="11946" y="594"/>
                    <a:pt x="12371" y="351"/>
                    <a:pt x="12797" y="260"/>
                  </a:cubicBezTo>
                  <a:cubicBezTo>
                    <a:pt x="12994" y="218"/>
                    <a:pt x="13198" y="195"/>
                    <a:pt x="13403" y="195"/>
                  </a:cubicBezTo>
                  <a:close/>
                  <a:moveTo>
                    <a:pt x="13403" y="0"/>
                  </a:moveTo>
                  <a:cubicBezTo>
                    <a:pt x="13193" y="0"/>
                    <a:pt x="12980" y="24"/>
                    <a:pt x="12766" y="78"/>
                  </a:cubicBezTo>
                  <a:cubicBezTo>
                    <a:pt x="12280" y="169"/>
                    <a:pt x="11854" y="412"/>
                    <a:pt x="11490" y="716"/>
                  </a:cubicBezTo>
                  <a:cubicBezTo>
                    <a:pt x="10730" y="1354"/>
                    <a:pt x="10274" y="2297"/>
                    <a:pt x="10152" y="3269"/>
                  </a:cubicBezTo>
                  <a:cubicBezTo>
                    <a:pt x="10004" y="4221"/>
                    <a:pt x="10204" y="5202"/>
                    <a:pt x="10555" y="6070"/>
                  </a:cubicBezTo>
                  <a:lnTo>
                    <a:pt x="10555" y="6070"/>
                  </a:lnTo>
                  <a:cubicBezTo>
                    <a:pt x="10219" y="6101"/>
                    <a:pt x="9890" y="6115"/>
                    <a:pt x="9567" y="6115"/>
                  </a:cubicBezTo>
                  <a:cubicBezTo>
                    <a:pt x="8578" y="6115"/>
                    <a:pt x="7649" y="5983"/>
                    <a:pt x="6778" y="5792"/>
                  </a:cubicBezTo>
                  <a:cubicBezTo>
                    <a:pt x="5563" y="5488"/>
                    <a:pt x="4499" y="5063"/>
                    <a:pt x="3617" y="4576"/>
                  </a:cubicBezTo>
                  <a:cubicBezTo>
                    <a:pt x="2705" y="4120"/>
                    <a:pt x="2006" y="3604"/>
                    <a:pt x="1459" y="3148"/>
                  </a:cubicBezTo>
                  <a:cubicBezTo>
                    <a:pt x="1338" y="3026"/>
                    <a:pt x="1216" y="2935"/>
                    <a:pt x="1094" y="2813"/>
                  </a:cubicBezTo>
                  <a:cubicBezTo>
                    <a:pt x="973" y="2722"/>
                    <a:pt x="882" y="2631"/>
                    <a:pt x="760" y="2509"/>
                  </a:cubicBezTo>
                  <a:cubicBezTo>
                    <a:pt x="578" y="2327"/>
                    <a:pt x="395" y="2175"/>
                    <a:pt x="274" y="2023"/>
                  </a:cubicBezTo>
                  <a:cubicBezTo>
                    <a:pt x="182" y="1901"/>
                    <a:pt x="61" y="1780"/>
                    <a:pt x="0" y="1719"/>
                  </a:cubicBezTo>
                  <a:lnTo>
                    <a:pt x="0" y="1719"/>
                  </a:lnTo>
                  <a:cubicBezTo>
                    <a:pt x="61" y="1810"/>
                    <a:pt x="152" y="1901"/>
                    <a:pt x="274" y="2053"/>
                  </a:cubicBezTo>
                  <a:cubicBezTo>
                    <a:pt x="365" y="2205"/>
                    <a:pt x="547" y="2357"/>
                    <a:pt x="730" y="2570"/>
                  </a:cubicBezTo>
                  <a:cubicBezTo>
                    <a:pt x="821" y="2661"/>
                    <a:pt x="942" y="2753"/>
                    <a:pt x="1034" y="2874"/>
                  </a:cubicBezTo>
                  <a:cubicBezTo>
                    <a:pt x="1155" y="2965"/>
                    <a:pt x="1277" y="3087"/>
                    <a:pt x="1429" y="3208"/>
                  </a:cubicBezTo>
                  <a:cubicBezTo>
                    <a:pt x="1976" y="3664"/>
                    <a:pt x="2675" y="4212"/>
                    <a:pt x="3556" y="4667"/>
                  </a:cubicBezTo>
                  <a:cubicBezTo>
                    <a:pt x="4438" y="5154"/>
                    <a:pt x="5532" y="5610"/>
                    <a:pt x="6748" y="5914"/>
                  </a:cubicBezTo>
                  <a:cubicBezTo>
                    <a:pt x="7646" y="6111"/>
                    <a:pt x="8623" y="6261"/>
                    <a:pt x="9668" y="6261"/>
                  </a:cubicBezTo>
                  <a:cubicBezTo>
                    <a:pt x="9978" y="6261"/>
                    <a:pt x="10295" y="6247"/>
                    <a:pt x="10617" y="6218"/>
                  </a:cubicBezTo>
                  <a:lnTo>
                    <a:pt x="10617" y="6218"/>
                  </a:lnTo>
                  <a:cubicBezTo>
                    <a:pt x="10981" y="7063"/>
                    <a:pt x="11510" y="7823"/>
                    <a:pt x="12067" y="8497"/>
                  </a:cubicBezTo>
                  <a:cubicBezTo>
                    <a:pt x="13283" y="9865"/>
                    <a:pt x="14772" y="10929"/>
                    <a:pt x="16323" y="11567"/>
                  </a:cubicBezTo>
                  <a:cubicBezTo>
                    <a:pt x="17873" y="12236"/>
                    <a:pt x="19514" y="12540"/>
                    <a:pt x="21004" y="12540"/>
                  </a:cubicBezTo>
                  <a:cubicBezTo>
                    <a:pt x="21063" y="12541"/>
                    <a:pt x="21123" y="12542"/>
                    <a:pt x="21182" y="12542"/>
                  </a:cubicBezTo>
                  <a:cubicBezTo>
                    <a:pt x="22630" y="12542"/>
                    <a:pt x="23939" y="12191"/>
                    <a:pt x="25107" y="11841"/>
                  </a:cubicBezTo>
                  <a:cubicBezTo>
                    <a:pt x="26323" y="11446"/>
                    <a:pt x="27387" y="11081"/>
                    <a:pt x="28359" y="10807"/>
                  </a:cubicBezTo>
                  <a:cubicBezTo>
                    <a:pt x="29332" y="10534"/>
                    <a:pt x="30183" y="10382"/>
                    <a:pt x="30882" y="10351"/>
                  </a:cubicBezTo>
                  <a:cubicBezTo>
                    <a:pt x="31055" y="10340"/>
                    <a:pt x="31219" y="10336"/>
                    <a:pt x="31372" y="10336"/>
                  </a:cubicBezTo>
                  <a:cubicBezTo>
                    <a:pt x="32377" y="10336"/>
                    <a:pt x="32953" y="10541"/>
                    <a:pt x="33054" y="10541"/>
                  </a:cubicBezTo>
                  <a:cubicBezTo>
                    <a:pt x="33065" y="10541"/>
                    <a:pt x="33071" y="10539"/>
                    <a:pt x="33071" y="10534"/>
                  </a:cubicBezTo>
                  <a:cubicBezTo>
                    <a:pt x="33071" y="10534"/>
                    <a:pt x="33040" y="10534"/>
                    <a:pt x="32919" y="10503"/>
                  </a:cubicBezTo>
                  <a:cubicBezTo>
                    <a:pt x="32827" y="10473"/>
                    <a:pt x="32706" y="10443"/>
                    <a:pt x="32524" y="10412"/>
                  </a:cubicBezTo>
                  <a:cubicBezTo>
                    <a:pt x="32341" y="10351"/>
                    <a:pt x="32098" y="10351"/>
                    <a:pt x="31824" y="10291"/>
                  </a:cubicBezTo>
                  <a:cubicBezTo>
                    <a:pt x="31642" y="10291"/>
                    <a:pt x="31446" y="10277"/>
                    <a:pt x="31228" y="10277"/>
                  </a:cubicBezTo>
                  <a:cubicBezTo>
                    <a:pt x="31119" y="10277"/>
                    <a:pt x="31004" y="10281"/>
                    <a:pt x="30882" y="10291"/>
                  </a:cubicBezTo>
                  <a:cubicBezTo>
                    <a:pt x="30183" y="10321"/>
                    <a:pt x="29302" y="10443"/>
                    <a:pt x="28329" y="10716"/>
                  </a:cubicBezTo>
                  <a:cubicBezTo>
                    <a:pt x="27356" y="10959"/>
                    <a:pt x="26262" y="11324"/>
                    <a:pt x="25046" y="11689"/>
                  </a:cubicBezTo>
                  <a:cubicBezTo>
                    <a:pt x="23878" y="12039"/>
                    <a:pt x="22598" y="12390"/>
                    <a:pt x="21178" y="12390"/>
                  </a:cubicBezTo>
                  <a:cubicBezTo>
                    <a:pt x="21120" y="12390"/>
                    <a:pt x="21062" y="12389"/>
                    <a:pt x="21004" y="12388"/>
                  </a:cubicBezTo>
                  <a:cubicBezTo>
                    <a:pt x="19514" y="12388"/>
                    <a:pt x="17934" y="12084"/>
                    <a:pt x="16414" y="11415"/>
                  </a:cubicBezTo>
                  <a:cubicBezTo>
                    <a:pt x="14864" y="10777"/>
                    <a:pt x="13405" y="9744"/>
                    <a:pt x="12219" y="8376"/>
                  </a:cubicBezTo>
                  <a:cubicBezTo>
                    <a:pt x="11649" y="7720"/>
                    <a:pt x="11185" y="7010"/>
                    <a:pt x="10829" y="6197"/>
                  </a:cubicBezTo>
                  <a:lnTo>
                    <a:pt x="10829" y="6197"/>
                  </a:lnTo>
                  <a:cubicBezTo>
                    <a:pt x="10857" y="6194"/>
                    <a:pt x="10884" y="6191"/>
                    <a:pt x="10912" y="6187"/>
                  </a:cubicBezTo>
                  <a:cubicBezTo>
                    <a:pt x="11095" y="6187"/>
                    <a:pt x="11277" y="6157"/>
                    <a:pt x="11459" y="6126"/>
                  </a:cubicBezTo>
                  <a:cubicBezTo>
                    <a:pt x="11672" y="6096"/>
                    <a:pt x="11854" y="6066"/>
                    <a:pt x="12037" y="6035"/>
                  </a:cubicBezTo>
                  <a:cubicBezTo>
                    <a:pt x="12432" y="5974"/>
                    <a:pt x="12797" y="5853"/>
                    <a:pt x="13192" y="5701"/>
                  </a:cubicBezTo>
                  <a:cubicBezTo>
                    <a:pt x="13921" y="5427"/>
                    <a:pt x="14681" y="5002"/>
                    <a:pt x="15259" y="4394"/>
                  </a:cubicBezTo>
                  <a:cubicBezTo>
                    <a:pt x="15563" y="4090"/>
                    <a:pt x="15836" y="3725"/>
                    <a:pt x="15988" y="3300"/>
                  </a:cubicBezTo>
                  <a:cubicBezTo>
                    <a:pt x="16140" y="2874"/>
                    <a:pt x="16171" y="2418"/>
                    <a:pt x="16079" y="1962"/>
                  </a:cubicBezTo>
                  <a:cubicBezTo>
                    <a:pt x="15988" y="1506"/>
                    <a:pt x="15745" y="1111"/>
                    <a:pt x="15411" y="777"/>
                  </a:cubicBezTo>
                  <a:cubicBezTo>
                    <a:pt x="15076" y="473"/>
                    <a:pt x="14620" y="230"/>
                    <a:pt x="14195" y="108"/>
                  </a:cubicBezTo>
                  <a:cubicBezTo>
                    <a:pt x="13939" y="40"/>
                    <a:pt x="13673" y="0"/>
                    <a:pt x="1340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3" name="Google Shape;3513;p40"/>
            <p:cNvSpPr/>
            <p:nvPr/>
          </p:nvSpPr>
          <p:spPr>
            <a:xfrm>
              <a:off x="4738950" y="3636350"/>
              <a:ext cx="142900" cy="133025"/>
            </a:xfrm>
            <a:custGeom>
              <a:avLst/>
              <a:gdLst/>
              <a:ahLst/>
              <a:cxnLst/>
              <a:rect l="l" t="t" r="r" b="b"/>
              <a:pathLst>
                <a:path w="5716" h="5321" extrusionOk="0">
                  <a:moveTo>
                    <a:pt x="31" y="1"/>
                  </a:moveTo>
                  <a:cubicBezTo>
                    <a:pt x="1" y="31"/>
                    <a:pt x="426" y="183"/>
                    <a:pt x="1065" y="518"/>
                  </a:cubicBezTo>
                  <a:cubicBezTo>
                    <a:pt x="1733" y="822"/>
                    <a:pt x="2584" y="1369"/>
                    <a:pt x="3375" y="2129"/>
                  </a:cubicBezTo>
                  <a:cubicBezTo>
                    <a:pt x="4165" y="2858"/>
                    <a:pt x="4773" y="3679"/>
                    <a:pt x="5138" y="4287"/>
                  </a:cubicBezTo>
                  <a:cubicBezTo>
                    <a:pt x="5502" y="4925"/>
                    <a:pt x="5685" y="5320"/>
                    <a:pt x="5715" y="5320"/>
                  </a:cubicBezTo>
                  <a:cubicBezTo>
                    <a:pt x="5715" y="5320"/>
                    <a:pt x="5685" y="5199"/>
                    <a:pt x="5624" y="5016"/>
                  </a:cubicBezTo>
                  <a:cubicBezTo>
                    <a:pt x="5533" y="4834"/>
                    <a:pt x="5411" y="4560"/>
                    <a:pt x="5259" y="4226"/>
                  </a:cubicBezTo>
                  <a:cubicBezTo>
                    <a:pt x="4925" y="3588"/>
                    <a:pt x="4317" y="2737"/>
                    <a:pt x="3496" y="1977"/>
                  </a:cubicBezTo>
                  <a:cubicBezTo>
                    <a:pt x="2676" y="1217"/>
                    <a:pt x="1794" y="670"/>
                    <a:pt x="1125" y="396"/>
                  </a:cubicBezTo>
                  <a:cubicBezTo>
                    <a:pt x="791" y="244"/>
                    <a:pt x="517" y="123"/>
                    <a:pt x="335" y="62"/>
                  </a:cubicBezTo>
                  <a:cubicBezTo>
                    <a:pt x="122" y="31"/>
                    <a:pt x="31" y="1"/>
                    <a:pt x="3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4" name="Google Shape;3514;p40"/>
            <p:cNvSpPr/>
            <p:nvPr/>
          </p:nvSpPr>
          <p:spPr>
            <a:xfrm>
              <a:off x="4435000" y="3571775"/>
              <a:ext cx="239400" cy="604125"/>
            </a:xfrm>
            <a:custGeom>
              <a:avLst/>
              <a:gdLst/>
              <a:ahLst/>
              <a:cxnLst/>
              <a:rect l="l" t="t" r="r" b="b"/>
              <a:pathLst>
                <a:path w="9576" h="24165" extrusionOk="0">
                  <a:moveTo>
                    <a:pt x="6389" y="6998"/>
                  </a:moveTo>
                  <a:cubicBezTo>
                    <a:pt x="6539" y="6998"/>
                    <a:pt x="6689" y="7006"/>
                    <a:pt x="6840" y="7022"/>
                  </a:cubicBezTo>
                  <a:cubicBezTo>
                    <a:pt x="7539" y="7083"/>
                    <a:pt x="8238" y="7386"/>
                    <a:pt x="8694" y="7934"/>
                  </a:cubicBezTo>
                  <a:cubicBezTo>
                    <a:pt x="9150" y="8450"/>
                    <a:pt x="9362" y="9180"/>
                    <a:pt x="9210" y="9818"/>
                  </a:cubicBezTo>
                  <a:cubicBezTo>
                    <a:pt x="9089" y="10487"/>
                    <a:pt x="8511" y="10973"/>
                    <a:pt x="7903" y="11125"/>
                  </a:cubicBezTo>
                  <a:cubicBezTo>
                    <a:pt x="7682" y="11188"/>
                    <a:pt x="7457" y="11219"/>
                    <a:pt x="7235" y="11219"/>
                  </a:cubicBezTo>
                  <a:cubicBezTo>
                    <a:pt x="6816" y="11219"/>
                    <a:pt x="6407" y="11111"/>
                    <a:pt x="6049" y="10912"/>
                  </a:cubicBezTo>
                  <a:cubicBezTo>
                    <a:pt x="5502" y="10639"/>
                    <a:pt x="5016" y="10213"/>
                    <a:pt x="4651" y="9727"/>
                  </a:cubicBezTo>
                  <a:cubicBezTo>
                    <a:pt x="4286" y="9271"/>
                    <a:pt x="3982" y="8754"/>
                    <a:pt x="3739" y="8238"/>
                  </a:cubicBezTo>
                  <a:cubicBezTo>
                    <a:pt x="3690" y="8115"/>
                    <a:pt x="3645" y="7992"/>
                    <a:pt x="3603" y="7870"/>
                  </a:cubicBezTo>
                  <a:lnTo>
                    <a:pt x="3603" y="7870"/>
                  </a:lnTo>
                  <a:cubicBezTo>
                    <a:pt x="4419" y="7339"/>
                    <a:pt x="5388" y="6998"/>
                    <a:pt x="6389" y="6998"/>
                  </a:cubicBezTo>
                  <a:close/>
                  <a:moveTo>
                    <a:pt x="6384" y="0"/>
                  </a:moveTo>
                  <a:cubicBezTo>
                    <a:pt x="6384" y="0"/>
                    <a:pt x="6353" y="31"/>
                    <a:pt x="6292" y="61"/>
                  </a:cubicBezTo>
                  <a:cubicBezTo>
                    <a:pt x="6232" y="92"/>
                    <a:pt x="6140" y="152"/>
                    <a:pt x="6019" y="213"/>
                  </a:cubicBezTo>
                  <a:cubicBezTo>
                    <a:pt x="5776" y="365"/>
                    <a:pt x="5411" y="639"/>
                    <a:pt x="5046" y="1003"/>
                  </a:cubicBezTo>
                  <a:cubicBezTo>
                    <a:pt x="4651" y="1399"/>
                    <a:pt x="4225" y="1915"/>
                    <a:pt x="3830" y="2614"/>
                  </a:cubicBezTo>
                  <a:cubicBezTo>
                    <a:pt x="3466" y="3283"/>
                    <a:pt x="3162" y="4165"/>
                    <a:pt x="3101" y="5137"/>
                  </a:cubicBezTo>
                  <a:cubicBezTo>
                    <a:pt x="3025" y="5949"/>
                    <a:pt x="3118" y="6867"/>
                    <a:pt x="3399" y="7767"/>
                  </a:cubicBezTo>
                  <a:lnTo>
                    <a:pt x="3399" y="7767"/>
                  </a:lnTo>
                  <a:cubicBezTo>
                    <a:pt x="3187" y="7913"/>
                    <a:pt x="2986" y="8070"/>
                    <a:pt x="2797" y="8238"/>
                  </a:cubicBezTo>
                  <a:cubicBezTo>
                    <a:pt x="1703" y="9180"/>
                    <a:pt x="1004" y="10396"/>
                    <a:pt x="578" y="11611"/>
                  </a:cubicBezTo>
                  <a:cubicBezTo>
                    <a:pt x="365" y="12219"/>
                    <a:pt x="213" y="12858"/>
                    <a:pt x="122" y="13466"/>
                  </a:cubicBezTo>
                  <a:cubicBezTo>
                    <a:pt x="31" y="14043"/>
                    <a:pt x="0" y="14651"/>
                    <a:pt x="61" y="15229"/>
                  </a:cubicBezTo>
                  <a:cubicBezTo>
                    <a:pt x="92" y="16384"/>
                    <a:pt x="335" y="17447"/>
                    <a:pt x="578" y="18390"/>
                  </a:cubicBezTo>
                  <a:cubicBezTo>
                    <a:pt x="1156" y="20274"/>
                    <a:pt x="1855" y="21703"/>
                    <a:pt x="2341" y="22675"/>
                  </a:cubicBezTo>
                  <a:cubicBezTo>
                    <a:pt x="2584" y="23162"/>
                    <a:pt x="2766" y="23527"/>
                    <a:pt x="2918" y="23770"/>
                  </a:cubicBezTo>
                  <a:cubicBezTo>
                    <a:pt x="2979" y="23891"/>
                    <a:pt x="3010" y="23982"/>
                    <a:pt x="3070" y="24074"/>
                  </a:cubicBezTo>
                  <a:cubicBezTo>
                    <a:pt x="3101" y="24134"/>
                    <a:pt x="3131" y="24165"/>
                    <a:pt x="3131" y="24165"/>
                  </a:cubicBezTo>
                  <a:cubicBezTo>
                    <a:pt x="3131" y="24165"/>
                    <a:pt x="3101" y="24134"/>
                    <a:pt x="3101" y="24074"/>
                  </a:cubicBezTo>
                  <a:cubicBezTo>
                    <a:pt x="3040" y="23982"/>
                    <a:pt x="3010" y="23891"/>
                    <a:pt x="2949" y="23770"/>
                  </a:cubicBezTo>
                  <a:cubicBezTo>
                    <a:pt x="2827" y="23496"/>
                    <a:pt x="2645" y="23131"/>
                    <a:pt x="2402" y="22645"/>
                  </a:cubicBezTo>
                  <a:cubicBezTo>
                    <a:pt x="1946" y="21642"/>
                    <a:pt x="1247" y="20213"/>
                    <a:pt x="730" y="18359"/>
                  </a:cubicBezTo>
                  <a:cubicBezTo>
                    <a:pt x="487" y="17417"/>
                    <a:pt x="244" y="16384"/>
                    <a:pt x="213" y="15229"/>
                  </a:cubicBezTo>
                  <a:cubicBezTo>
                    <a:pt x="183" y="14681"/>
                    <a:pt x="213" y="14073"/>
                    <a:pt x="304" y="13496"/>
                  </a:cubicBezTo>
                  <a:cubicBezTo>
                    <a:pt x="396" y="12888"/>
                    <a:pt x="517" y="12280"/>
                    <a:pt x="730" y="11672"/>
                  </a:cubicBezTo>
                  <a:cubicBezTo>
                    <a:pt x="1186" y="10487"/>
                    <a:pt x="1885" y="9301"/>
                    <a:pt x="2918" y="8390"/>
                  </a:cubicBezTo>
                  <a:cubicBezTo>
                    <a:pt x="3090" y="8238"/>
                    <a:pt x="3272" y="8096"/>
                    <a:pt x="3463" y="7964"/>
                  </a:cubicBezTo>
                  <a:lnTo>
                    <a:pt x="3463" y="7964"/>
                  </a:lnTo>
                  <a:cubicBezTo>
                    <a:pt x="3501" y="8076"/>
                    <a:pt x="3543" y="8187"/>
                    <a:pt x="3587" y="8298"/>
                  </a:cubicBezTo>
                  <a:cubicBezTo>
                    <a:pt x="3830" y="8815"/>
                    <a:pt x="4134" y="9362"/>
                    <a:pt x="4499" y="9849"/>
                  </a:cubicBezTo>
                  <a:cubicBezTo>
                    <a:pt x="4894" y="10304"/>
                    <a:pt x="5381" y="10760"/>
                    <a:pt x="5958" y="11064"/>
                  </a:cubicBezTo>
                  <a:cubicBezTo>
                    <a:pt x="6350" y="11271"/>
                    <a:pt x="6813" y="11393"/>
                    <a:pt x="7279" y="11393"/>
                  </a:cubicBezTo>
                  <a:cubicBezTo>
                    <a:pt x="7499" y="11393"/>
                    <a:pt x="7719" y="11366"/>
                    <a:pt x="7934" y="11308"/>
                  </a:cubicBezTo>
                  <a:cubicBezTo>
                    <a:pt x="8268" y="11216"/>
                    <a:pt x="8602" y="11064"/>
                    <a:pt x="8876" y="10791"/>
                  </a:cubicBezTo>
                  <a:cubicBezTo>
                    <a:pt x="9150" y="10548"/>
                    <a:pt x="9332" y="10213"/>
                    <a:pt x="9423" y="9879"/>
                  </a:cubicBezTo>
                  <a:cubicBezTo>
                    <a:pt x="9575" y="9149"/>
                    <a:pt x="9332" y="8359"/>
                    <a:pt x="8846" y="7782"/>
                  </a:cubicBezTo>
                  <a:cubicBezTo>
                    <a:pt x="8359" y="7204"/>
                    <a:pt x="7599" y="6900"/>
                    <a:pt x="6840" y="6809"/>
                  </a:cubicBezTo>
                  <a:cubicBezTo>
                    <a:pt x="6689" y="6794"/>
                    <a:pt x="6539" y="6787"/>
                    <a:pt x="6389" y="6787"/>
                  </a:cubicBezTo>
                  <a:cubicBezTo>
                    <a:pt x="5359" y="6787"/>
                    <a:pt x="4373" y="7134"/>
                    <a:pt x="3539" y="7674"/>
                  </a:cubicBezTo>
                  <a:lnTo>
                    <a:pt x="3539" y="7674"/>
                  </a:lnTo>
                  <a:cubicBezTo>
                    <a:pt x="3267" y="6801"/>
                    <a:pt x="3172" y="5943"/>
                    <a:pt x="3222" y="5168"/>
                  </a:cubicBezTo>
                  <a:cubicBezTo>
                    <a:pt x="3314" y="4195"/>
                    <a:pt x="3587" y="3344"/>
                    <a:pt x="3952" y="2675"/>
                  </a:cubicBezTo>
                  <a:cubicBezTo>
                    <a:pt x="4286" y="1976"/>
                    <a:pt x="4712" y="1459"/>
                    <a:pt x="5077" y="1064"/>
                  </a:cubicBezTo>
                  <a:cubicBezTo>
                    <a:pt x="5472" y="699"/>
                    <a:pt x="5806" y="426"/>
                    <a:pt x="6049" y="274"/>
                  </a:cubicBezTo>
                  <a:cubicBezTo>
                    <a:pt x="6262" y="92"/>
                    <a:pt x="6384" y="31"/>
                    <a:pt x="638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5" name="Google Shape;3515;p40"/>
            <p:cNvSpPr/>
            <p:nvPr/>
          </p:nvSpPr>
          <p:spPr>
            <a:xfrm>
              <a:off x="4189550" y="3336975"/>
              <a:ext cx="209750" cy="299750"/>
            </a:xfrm>
            <a:custGeom>
              <a:avLst/>
              <a:gdLst/>
              <a:ahLst/>
              <a:cxnLst/>
              <a:rect l="l" t="t" r="r" b="b"/>
              <a:pathLst>
                <a:path w="8390" h="11990" extrusionOk="0">
                  <a:moveTo>
                    <a:pt x="8238" y="0"/>
                  </a:moveTo>
                  <a:cubicBezTo>
                    <a:pt x="8238" y="0"/>
                    <a:pt x="8238" y="243"/>
                    <a:pt x="8268" y="638"/>
                  </a:cubicBezTo>
                  <a:cubicBezTo>
                    <a:pt x="8268" y="1034"/>
                    <a:pt x="8268" y="1611"/>
                    <a:pt x="8208" y="2310"/>
                  </a:cubicBezTo>
                  <a:cubicBezTo>
                    <a:pt x="8056" y="3739"/>
                    <a:pt x="7539" y="5684"/>
                    <a:pt x="6293" y="7477"/>
                  </a:cubicBezTo>
                  <a:cubicBezTo>
                    <a:pt x="5046" y="9301"/>
                    <a:pt x="3405" y="10487"/>
                    <a:pt x="2159" y="11125"/>
                  </a:cubicBezTo>
                  <a:cubicBezTo>
                    <a:pt x="1520" y="11429"/>
                    <a:pt x="973" y="11642"/>
                    <a:pt x="609" y="11794"/>
                  </a:cubicBezTo>
                  <a:cubicBezTo>
                    <a:pt x="213" y="11915"/>
                    <a:pt x="1" y="11976"/>
                    <a:pt x="1" y="11976"/>
                  </a:cubicBezTo>
                  <a:cubicBezTo>
                    <a:pt x="1" y="11986"/>
                    <a:pt x="7" y="11989"/>
                    <a:pt x="21" y="11989"/>
                  </a:cubicBezTo>
                  <a:cubicBezTo>
                    <a:pt x="48" y="11989"/>
                    <a:pt x="102" y="11976"/>
                    <a:pt x="183" y="11976"/>
                  </a:cubicBezTo>
                  <a:cubicBezTo>
                    <a:pt x="274" y="11946"/>
                    <a:pt x="426" y="11915"/>
                    <a:pt x="609" y="11854"/>
                  </a:cubicBezTo>
                  <a:cubicBezTo>
                    <a:pt x="1004" y="11733"/>
                    <a:pt x="1551" y="11550"/>
                    <a:pt x="2220" y="11246"/>
                  </a:cubicBezTo>
                  <a:cubicBezTo>
                    <a:pt x="3496" y="10639"/>
                    <a:pt x="5198" y="9423"/>
                    <a:pt x="6445" y="7599"/>
                  </a:cubicBezTo>
                  <a:cubicBezTo>
                    <a:pt x="7721" y="5775"/>
                    <a:pt x="8238" y="3769"/>
                    <a:pt x="8329" y="2341"/>
                  </a:cubicBezTo>
                  <a:cubicBezTo>
                    <a:pt x="8390" y="1611"/>
                    <a:pt x="8390" y="1034"/>
                    <a:pt x="8329" y="638"/>
                  </a:cubicBezTo>
                  <a:cubicBezTo>
                    <a:pt x="8329" y="426"/>
                    <a:pt x="8299" y="274"/>
                    <a:pt x="8268" y="182"/>
                  </a:cubicBezTo>
                  <a:cubicBezTo>
                    <a:pt x="8268" y="61"/>
                    <a:pt x="8268" y="0"/>
                    <a:pt x="823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6" name="Google Shape;3516;p40"/>
            <p:cNvSpPr/>
            <p:nvPr/>
          </p:nvSpPr>
          <p:spPr>
            <a:xfrm>
              <a:off x="5776200" y="3748825"/>
              <a:ext cx="252325" cy="224375"/>
            </a:xfrm>
            <a:custGeom>
              <a:avLst/>
              <a:gdLst/>
              <a:ahLst/>
              <a:cxnLst/>
              <a:rect l="l" t="t" r="r" b="b"/>
              <a:pathLst>
                <a:path w="10093" h="8975" extrusionOk="0">
                  <a:moveTo>
                    <a:pt x="10062" y="1"/>
                  </a:moveTo>
                  <a:lnTo>
                    <a:pt x="10062" y="1"/>
                  </a:lnTo>
                  <a:cubicBezTo>
                    <a:pt x="10062" y="1"/>
                    <a:pt x="10001" y="31"/>
                    <a:pt x="9940" y="61"/>
                  </a:cubicBezTo>
                  <a:cubicBezTo>
                    <a:pt x="9849" y="92"/>
                    <a:pt x="9728" y="152"/>
                    <a:pt x="9576" y="244"/>
                  </a:cubicBezTo>
                  <a:cubicBezTo>
                    <a:pt x="9272" y="426"/>
                    <a:pt x="8876" y="791"/>
                    <a:pt x="8481" y="1277"/>
                  </a:cubicBezTo>
                  <a:cubicBezTo>
                    <a:pt x="8086" y="1763"/>
                    <a:pt x="7691" y="2371"/>
                    <a:pt x="7235" y="3070"/>
                  </a:cubicBezTo>
                  <a:cubicBezTo>
                    <a:pt x="6810" y="3770"/>
                    <a:pt x="6262" y="4499"/>
                    <a:pt x="5624" y="5198"/>
                  </a:cubicBezTo>
                  <a:cubicBezTo>
                    <a:pt x="4347" y="6566"/>
                    <a:pt x="2919" y="7539"/>
                    <a:pt x="1825" y="8116"/>
                  </a:cubicBezTo>
                  <a:cubicBezTo>
                    <a:pt x="1278" y="8420"/>
                    <a:pt x="822" y="8602"/>
                    <a:pt x="487" y="8754"/>
                  </a:cubicBezTo>
                  <a:cubicBezTo>
                    <a:pt x="183" y="8876"/>
                    <a:pt x="1" y="8967"/>
                    <a:pt x="1" y="8967"/>
                  </a:cubicBezTo>
                  <a:cubicBezTo>
                    <a:pt x="1" y="8972"/>
                    <a:pt x="6" y="8975"/>
                    <a:pt x="17" y="8975"/>
                  </a:cubicBezTo>
                  <a:cubicBezTo>
                    <a:pt x="68" y="8975"/>
                    <a:pt x="241" y="8916"/>
                    <a:pt x="518" y="8815"/>
                  </a:cubicBezTo>
                  <a:cubicBezTo>
                    <a:pt x="852" y="8724"/>
                    <a:pt x="1338" y="8542"/>
                    <a:pt x="1885" y="8238"/>
                  </a:cubicBezTo>
                  <a:cubicBezTo>
                    <a:pt x="3010" y="7691"/>
                    <a:pt x="4469" y="6718"/>
                    <a:pt x="5776" y="5320"/>
                  </a:cubicBezTo>
                  <a:cubicBezTo>
                    <a:pt x="6445" y="4621"/>
                    <a:pt x="6962" y="3891"/>
                    <a:pt x="7417" y="3162"/>
                  </a:cubicBezTo>
                  <a:cubicBezTo>
                    <a:pt x="7843" y="2463"/>
                    <a:pt x="8208" y="1855"/>
                    <a:pt x="8603" y="1338"/>
                  </a:cubicBezTo>
                  <a:cubicBezTo>
                    <a:pt x="9332" y="365"/>
                    <a:pt x="10092" y="31"/>
                    <a:pt x="1006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7" name="Google Shape;3517;p40"/>
            <p:cNvSpPr/>
            <p:nvPr/>
          </p:nvSpPr>
          <p:spPr>
            <a:xfrm>
              <a:off x="5085475" y="3012500"/>
              <a:ext cx="428600" cy="45050"/>
            </a:xfrm>
            <a:custGeom>
              <a:avLst/>
              <a:gdLst/>
              <a:ahLst/>
              <a:cxnLst/>
              <a:rect l="l" t="t" r="r" b="b"/>
              <a:pathLst>
                <a:path w="17144" h="1802" extrusionOk="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31" y="61"/>
                    <a:pt x="122" y="122"/>
                  </a:cubicBezTo>
                  <a:cubicBezTo>
                    <a:pt x="213" y="213"/>
                    <a:pt x="335" y="335"/>
                    <a:pt x="517" y="456"/>
                  </a:cubicBezTo>
                  <a:cubicBezTo>
                    <a:pt x="882" y="730"/>
                    <a:pt x="1459" y="1064"/>
                    <a:pt x="2219" y="1307"/>
                  </a:cubicBezTo>
                  <a:cubicBezTo>
                    <a:pt x="2979" y="1581"/>
                    <a:pt x="3921" y="1763"/>
                    <a:pt x="4985" y="1794"/>
                  </a:cubicBezTo>
                  <a:cubicBezTo>
                    <a:pt x="5174" y="1799"/>
                    <a:pt x="5365" y="1801"/>
                    <a:pt x="5559" y="1801"/>
                  </a:cubicBezTo>
                  <a:cubicBezTo>
                    <a:pt x="6460" y="1801"/>
                    <a:pt x="7419" y="1747"/>
                    <a:pt x="8420" y="1672"/>
                  </a:cubicBezTo>
                  <a:cubicBezTo>
                    <a:pt x="10851" y="1490"/>
                    <a:pt x="13040" y="1246"/>
                    <a:pt x="14621" y="1034"/>
                  </a:cubicBezTo>
                  <a:cubicBezTo>
                    <a:pt x="15380" y="912"/>
                    <a:pt x="16049" y="821"/>
                    <a:pt x="16475" y="760"/>
                  </a:cubicBezTo>
                  <a:cubicBezTo>
                    <a:pt x="16687" y="699"/>
                    <a:pt x="16839" y="669"/>
                    <a:pt x="16991" y="669"/>
                  </a:cubicBezTo>
                  <a:cubicBezTo>
                    <a:pt x="17083" y="639"/>
                    <a:pt x="17143" y="608"/>
                    <a:pt x="17143" y="608"/>
                  </a:cubicBezTo>
                  <a:lnTo>
                    <a:pt x="17143" y="608"/>
                  </a:lnTo>
                  <a:cubicBezTo>
                    <a:pt x="17143" y="608"/>
                    <a:pt x="16900" y="608"/>
                    <a:pt x="16475" y="669"/>
                  </a:cubicBezTo>
                  <a:cubicBezTo>
                    <a:pt x="15988" y="730"/>
                    <a:pt x="15350" y="790"/>
                    <a:pt x="14590" y="882"/>
                  </a:cubicBezTo>
                  <a:cubicBezTo>
                    <a:pt x="13010" y="1064"/>
                    <a:pt x="10821" y="1277"/>
                    <a:pt x="8389" y="1459"/>
                  </a:cubicBezTo>
                  <a:cubicBezTo>
                    <a:pt x="7363" y="1538"/>
                    <a:pt x="6359" y="1617"/>
                    <a:pt x="5417" y="1617"/>
                  </a:cubicBezTo>
                  <a:cubicBezTo>
                    <a:pt x="5272" y="1617"/>
                    <a:pt x="5128" y="1615"/>
                    <a:pt x="4985" y="1611"/>
                  </a:cubicBezTo>
                  <a:cubicBezTo>
                    <a:pt x="3952" y="1581"/>
                    <a:pt x="3009" y="1429"/>
                    <a:pt x="2249" y="1186"/>
                  </a:cubicBezTo>
                  <a:cubicBezTo>
                    <a:pt x="1490" y="942"/>
                    <a:pt x="942" y="639"/>
                    <a:pt x="578" y="395"/>
                  </a:cubicBezTo>
                  <a:cubicBezTo>
                    <a:pt x="213" y="15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8" name="Google Shape;3518;p40"/>
            <p:cNvSpPr/>
            <p:nvPr/>
          </p:nvSpPr>
          <p:spPr>
            <a:xfrm>
              <a:off x="5197175" y="4112800"/>
              <a:ext cx="997750" cy="333625"/>
            </a:xfrm>
            <a:custGeom>
              <a:avLst/>
              <a:gdLst/>
              <a:ahLst/>
              <a:cxnLst/>
              <a:rect l="l" t="t" r="r" b="b"/>
              <a:pathLst>
                <a:path w="39910" h="13345" extrusionOk="0">
                  <a:moveTo>
                    <a:pt x="25442" y="1"/>
                  </a:moveTo>
                  <a:lnTo>
                    <a:pt x="760" y="3709"/>
                  </a:lnTo>
                  <a:lnTo>
                    <a:pt x="0" y="13010"/>
                  </a:lnTo>
                  <a:lnTo>
                    <a:pt x="28785" y="13345"/>
                  </a:lnTo>
                  <a:cubicBezTo>
                    <a:pt x="35168" y="13253"/>
                    <a:pt x="39910" y="7448"/>
                    <a:pt x="38724" y="1186"/>
                  </a:cubicBezTo>
                  <a:lnTo>
                    <a:pt x="25442" y="1"/>
                  </a:lnTo>
                  <a:close/>
                </a:path>
              </a:pathLst>
            </a:custGeom>
            <a:solidFill>
              <a:srgbClr val="B7887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9" name="Google Shape;3519;p40"/>
            <p:cNvSpPr/>
            <p:nvPr/>
          </p:nvSpPr>
          <p:spPr>
            <a:xfrm>
              <a:off x="4811900" y="4156525"/>
              <a:ext cx="449125" cy="292375"/>
            </a:xfrm>
            <a:custGeom>
              <a:avLst/>
              <a:gdLst/>
              <a:ahLst/>
              <a:cxnLst/>
              <a:rect l="l" t="t" r="r" b="b"/>
              <a:pathLst>
                <a:path w="17965" h="11695" extrusionOk="0">
                  <a:moveTo>
                    <a:pt x="10195" y="0"/>
                  </a:moveTo>
                  <a:cubicBezTo>
                    <a:pt x="10009" y="0"/>
                    <a:pt x="9823" y="5"/>
                    <a:pt x="9636" y="15"/>
                  </a:cubicBezTo>
                  <a:lnTo>
                    <a:pt x="2767" y="349"/>
                  </a:lnTo>
                  <a:cubicBezTo>
                    <a:pt x="2767" y="349"/>
                    <a:pt x="3192" y="1474"/>
                    <a:pt x="3922" y="1899"/>
                  </a:cubicBezTo>
                  <a:cubicBezTo>
                    <a:pt x="4651" y="2295"/>
                    <a:pt x="8907" y="2386"/>
                    <a:pt x="8907" y="2386"/>
                  </a:cubicBezTo>
                  <a:lnTo>
                    <a:pt x="8694" y="2599"/>
                  </a:lnTo>
                  <a:cubicBezTo>
                    <a:pt x="7782" y="3541"/>
                    <a:pt x="6566" y="4058"/>
                    <a:pt x="5259" y="4088"/>
                  </a:cubicBezTo>
                  <a:lnTo>
                    <a:pt x="4621" y="4118"/>
                  </a:lnTo>
                  <a:cubicBezTo>
                    <a:pt x="4135" y="4088"/>
                    <a:pt x="3648" y="3966"/>
                    <a:pt x="3192" y="3845"/>
                  </a:cubicBezTo>
                  <a:lnTo>
                    <a:pt x="1490" y="3146"/>
                  </a:lnTo>
                  <a:cubicBezTo>
                    <a:pt x="1301" y="3057"/>
                    <a:pt x="1107" y="3008"/>
                    <a:pt x="928" y="3008"/>
                  </a:cubicBezTo>
                  <a:cubicBezTo>
                    <a:pt x="617" y="3008"/>
                    <a:pt x="348" y="3153"/>
                    <a:pt x="214" y="3480"/>
                  </a:cubicBezTo>
                  <a:cubicBezTo>
                    <a:pt x="1" y="3936"/>
                    <a:pt x="153" y="4574"/>
                    <a:pt x="1551" y="5273"/>
                  </a:cubicBezTo>
                  <a:cubicBezTo>
                    <a:pt x="2341" y="5669"/>
                    <a:pt x="5229" y="6672"/>
                    <a:pt x="5229" y="6672"/>
                  </a:cubicBezTo>
                  <a:cubicBezTo>
                    <a:pt x="5229" y="6672"/>
                    <a:pt x="5290" y="7492"/>
                    <a:pt x="5411" y="7887"/>
                  </a:cubicBezTo>
                  <a:cubicBezTo>
                    <a:pt x="5533" y="8313"/>
                    <a:pt x="6657" y="8738"/>
                    <a:pt x="6657" y="8738"/>
                  </a:cubicBezTo>
                  <a:cubicBezTo>
                    <a:pt x="6657" y="8738"/>
                    <a:pt x="7387" y="10228"/>
                    <a:pt x="7691" y="10562"/>
                  </a:cubicBezTo>
                  <a:cubicBezTo>
                    <a:pt x="7812" y="10714"/>
                    <a:pt x="8846" y="11018"/>
                    <a:pt x="9940" y="11322"/>
                  </a:cubicBezTo>
                  <a:cubicBezTo>
                    <a:pt x="10796" y="11573"/>
                    <a:pt x="11680" y="11695"/>
                    <a:pt x="12565" y="11695"/>
                  </a:cubicBezTo>
                  <a:cubicBezTo>
                    <a:pt x="13504" y="11695"/>
                    <a:pt x="14443" y="11558"/>
                    <a:pt x="15351" y="11292"/>
                  </a:cubicBezTo>
                  <a:lnTo>
                    <a:pt x="17965" y="10501"/>
                  </a:lnTo>
                  <a:lnTo>
                    <a:pt x="17965" y="2538"/>
                  </a:lnTo>
                  <a:lnTo>
                    <a:pt x="17965" y="2386"/>
                  </a:lnTo>
                  <a:cubicBezTo>
                    <a:pt x="17962" y="2386"/>
                    <a:pt x="17958" y="2387"/>
                    <a:pt x="17954" y="2387"/>
                  </a:cubicBezTo>
                  <a:cubicBezTo>
                    <a:pt x="17746" y="2387"/>
                    <a:pt x="16141" y="1673"/>
                    <a:pt x="14682" y="988"/>
                  </a:cubicBezTo>
                  <a:cubicBezTo>
                    <a:pt x="13271" y="337"/>
                    <a:pt x="11740" y="0"/>
                    <a:pt x="1019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20" name="Google Shape;3520;p40"/>
            <p:cNvSpPr/>
            <p:nvPr/>
          </p:nvSpPr>
          <p:spPr>
            <a:xfrm>
              <a:off x="4938800" y="4323100"/>
              <a:ext cx="87425" cy="23250"/>
            </a:xfrm>
            <a:custGeom>
              <a:avLst/>
              <a:gdLst/>
              <a:ahLst/>
              <a:cxnLst/>
              <a:rect l="l" t="t" r="r" b="b"/>
              <a:pathLst>
                <a:path w="3497" h="930" extrusionOk="0">
                  <a:moveTo>
                    <a:pt x="55" y="1"/>
                  </a:moveTo>
                  <a:cubicBezTo>
                    <a:pt x="42" y="1"/>
                    <a:pt x="34" y="3"/>
                    <a:pt x="31" y="9"/>
                  </a:cubicBezTo>
                  <a:cubicBezTo>
                    <a:pt x="1" y="39"/>
                    <a:pt x="761" y="404"/>
                    <a:pt x="1703" y="647"/>
                  </a:cubicBezTo>
                  <a:cubicBezTo>
                    <a:pt x="2487" y="867"/>
                    <a:pt x="3173" y="930"/>
                    <a:pt x="3409" y="930"/>
                  </a:cubicBezTo>
                  <a:cubicBezTo>
                    <a:pt x="3466" y="930"/>
                    <a:pt x="3496" y="926"/>
                    <a:pt x="3496" y="920"/>
                  </a:cubicBezTo>
                  <a:cubicBezTo>
                    <a:pt x="3496" y="860"/>
                    <a:pt x="2706" y="738"/>
                    <a:pt x="1764" y="495"/>
                  </a:cubicBezTo>
                  <a:cubicBezTo>
                    <a:pt x="877" y="273"/>
                    <a:pt x="192" y="1"/>
                    <a:pt x="55" y="1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21" name="Google Shape;3521;p40"/>
            <p:cNvSpPr/>
            <p:nvPr/>
          </p:nvSpPr>
          <p:spPr>
            <a:xfrm>
              <a:off x="4973775" y="4373350"/>
              <a:ext cx="46375" cy="13675"/>
            </a:xfrm>
            <a:custGeom>
              <a:avLst/>
              <a:gdLst/>
              <a:ahLst/>
              <a:cxnLst/>
              <a:rect l="l" t="t" r="r" b="b"/>
              <a:pathLst>
                <a:path w="1855" h="547" extrusionOk="0">
                  <a:moveTo>
                    <a:pt x="46" y="1"/>
                  </a:moveTo>
                  <a:cubicBezTo>
                    <a:pt x="38" y="1"/>
                    <a:pt x="33" y="2"/>
                    <a:pt x="30" y="5"/>
                  </a:cubicBezTo>
                  <a:cubicBezTo>
                    <a:pt x="0" y="65"/>
                    <a:pt x="365" y="309"/>
                    <a:pt x="882" y="430"/>
                  </a:cubicBezTo>
                  <a:cubicBezTo>
                    <a:pt x="1187" y="520"/>
                    <a:pt x="1472" y="546"/>
                    <a:pt x="1653" y="546"/>
                  </a:cubicBezTo>
                  <a:cubicBezTo>
                    <a:pt x="1778" y="546"/>
                    <a:pt x="1854" y="534"/>
                    <a:pt x="1854" y="521"/>
                  </a:cubicBezTo>
                  <a:cubicBezTo>
                    <a:pt x="1854" y="461"/>
                    <a:pt x="1429" y="400"/>
                    <a:pt x="942" y="278"/>
                  </a:cubicBezTo>
                  <a:cubicBezTo>
                    <a:pt x="471" y="140"/>
                    <a:pt x="126" y="1"/>
                    <a:pt x="46" y="1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22" name="Google Shape;3522;p40"/>
            <p:cNvSpPr/>
            <p:nvPr/>
          </p:nvSpPr>
          <p:spPr>
            <a:xfrm>
              <a:off x="4937300" y="4200200"/>
              <a:ext cx="114750" cy="62000"/>
            </a:xfrm>
            <a:custGeom>
              <a:avLst/>
              <a:gdLst/>
              <a:ahLst/>
              <a:cxnLst/>
              <a:rect l="l" t="t" r="r" b="b"/>
              <a:pathLst>
                <a:path w="4590" h="2480" extrusionOk="0">
                  <a:moveTo>
                    <a:pt x="4559" y="0"/>
                  </a:moveTo>
                  <a:cubicBezTo>
                    <a:pt x="4559" y="1"/>
                    <a:pt x="4316" y="183"/>
                    <a:pt x="3951" y="487"/>
                  </a:cubicBezTo>
                  <a:cubicBezTo>
                    <a:pt x="3587" y="791"/>
                    <a:pt x="3100" y="1186"/>
                    <a:pt x="2462" y="1551"/>
                  </a:cubicBezTo>
                  <a:cubicBezTo>
                    <a:pt x="1216" y="2280"/>
                    <a:pt x="0" y="2402"/>
                    <a:pt x="30" y="2463"/>
                  </a:cubicBezTo>
                  <a:cubicBezTo>
                    <a:pt x="30" y="2473"/>
                    <a:pt x="64" y="2479"/>
                    <a:pt x="126" y="2479"/>
                  </a:cubicBezTo>
                  <a:cubicBezTo>
                    <a:pt x="250" y="2479"/>
                    <a:pt x="486" y="2452"/>
                    <a:pt x="790" y="2371"/>
                  </a:cubicBezTo>
                  <a:cubicBezTo>
                    <a:pt x="1277" y="2280"/>
                    <a:pt x="1915" y="2067"/>
                    <a:pt x="2553" y="1703"/>
                  </a:cubicBezTo>
                  <a:cubicBezTo>
                    <a:pt x="3192" y="1338"/>
                    <a:pt x="3678" y="912"/>
                    <a:pt x="4043" y="578"/>
                  </a:cubicBezTo>
                  <a:cubicBezTo>
                    <a:pt x="4377" y="244"/>
                    <a:pt x="4590" y="31"/>
                    <a:pt x="4559" y="0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23" name="Google Shape;3523;p40"/>
            <p:cNvSpPr/>
            <p:nvPr/>
          </p:nvSpPr>
          <p:spPr>
            <a:xfrm>
              <a:off x="5261000" y="3999600"/>
              <a:ext cx="946850" cy="448350"/>
            </a:xfrm>
            <a:custGeom>
              <a:avLst/>
              <a:gdLst/>
              <a:ahLst/>
              <a:cxnLst/>
              <a:rect l="l" t="t" r="r" b="b"/>
              <a:pathLst>
                <a:path w="37874" h="17934" extrusionOk="0">
                  <a:moveTo>
                    <a:pt x="35320" y="0"/>
                  </a:moveTo>
                  <a:lnTo>
                    <a:pt x="21673" y="2249"/>
                  </a:lnTo>
                  <a:lnTo>
                    <a:pt x="22129" y="3951"/>
                  </a:lnTo>
                  <a:lnTo>
                    <a:pt x="700" y="7386"/>
                  </a:lnTo>
                  <a:lnTo>
                    <a:pt x="1" y="17933"/>
                  </a:lnTo>
                  <a:lnTo>
                    <a:pt x="27114" y="17933"/>
                  </a:lnTo>
                  <a:cubicBezTo>
                    <a:pt x="28937" y="17933"/>
                    <a:pt x="30761" y="17447"/>
                    <a:pt x="32342" y="16505"/>
                  </a:cubicBezTo>
                  <a:cubicBezTo>
                    <a:pt x="35989" y="14286"/>
                    <a:pt x="37874" y="10031"/>
                    <a:pt x="37053" y="5866"/>
                  </a:cubicBezTo>
                  <a:cubicBezTo>
                    <a:pt x="36779" y="4134"/>
                    <a:pt x="36111" y="2128"/>
                    <a:pt x="3532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24" name="Google Shape;3524;p40"/>
            <p:cNvSpPr/>
            <p:nvPr/>
          </p:nvSpPr>
          <p:spPr>
            <a:xfrm>
              <a:off x="5289125" y="4076350"/>
              <a:ext cx="681650" cy="106400"/>
            </a:xfrm>
            <a:custGeom>
              <a:avLst/>
              <a:gdLst/>
              <a:ahLst/>
              <a:cxnLst/>
              <a:rect l="l" t="t" r="r" b="b"/>
              <a:pathLst>
                <a:path w="27266" h="4256" extrusionOk="0">
                  <a:moveTo>
                    <a:pt x="27265" y="0"/>
                  </a:moveTo>
                  <a:cubicBezTo>
                    <a:pt x="27265" y="0"/>
                    <a:pt x="27174" y="0"/>
                    <a:pt x="26992" y="30"/>
                  </a:cubicBezTo>
                  <a:cubicBezTo>
                    <a:pt x="26779" y="61"/>
                    <a:pt x="26505" y="91"/>
                    <a:pt x="26171" y="122"/>
                  </a:cubicBezTo>
                  <a:cubicBezTo>
                    <a:pt x="25472" y="213"/>
                    <a:pt x="24469" y="365"/>
                    <a:pt x="23253" y="547"/>
                  </a:cubicBezTo>
                  <a:cubicBezTo>
                    <a:pt x="20761" y="942"/>
                    <a:pt x="17356" y="1459"/>
                    <a:pt x="13618" y="2037"/>
                  </a:cubicBezTo>
                  <a:cubicBezTo>
                    <a:pt x="9848" y="2614"/>
                    <a:pt x="6475" y="3161"/>
                    <a:pt x="3982" y="3556"/>
                  </a:cubicBezTo>
                  <a:cubicBezTo>
                    <a:pt x="2766" y="3769"/>
                    <a:pt x="1763" y="3921"/>
                    <a:pt x="1064" y="4043"/>
                  </a:cubicBezTo>
                  <a:cubicBezTo>
                    <a:pt x="730" y="4103"/>
                    <a:pt x="456" y="4164"/>
                    <a:pt x="274" y="4195"/>
                  </a:cubicBezTo>
                  <a:cubicBezTo>
                    <a:pt x="91" y="4225"/>
                    <a:pt x="0" y="4255"/>
                    <a:pt x="0" y="4255"/>
                  </a:cubicBezTo>
                  <a:cubicBezTo>
                    <a:pt x="0" y="4255"/>
                    <a:pt x="91" y="4255"/>
                    <a:pt x="274" y="4225"/>
                  </a:cubicBezTo>
                  <a:cubicBezTo>
                    <a:pt x="487" y="4195"/>
                    <a:pt x="730" y="4164"/>
                    <a:pt x="1064" y="4134"/>
                  </a:cubicBezTo>
                  <a:cubicBezTo>
                    <a:pt x="1794" y="4012"/>
                    <a:pt x="2766" y="3891"/>
                    <a:pt x="4012" y="3708"/>
                  </a:cubicBezTo>
                  <a:cubicBezTo>
                    <a:pt x="6475" y="3313"/>
                    <a:pt x="9879" y="2796"/>
                    <a:pt x="13648" y="2219"/>
                  </a:cubicBezTo>
                  <a:cubicBezTo>
                    <a:pt x="17387" y="1611"/>
                    <a:pt x="20791" y="1094"/>
                    <a:pt x="23283" y="699"/>
                  </a:cubicBezTo>
                  <a:cubicBezTo>
                    <a:pt x="24499" y="486"/>
                    <a:pt x="25502" y="304"/>
                    <a:pt x="26201" y="213"/>
                  </a:cubicBezTo>
                  <a:cubicBezTo>
                    <a:pt x="26536" y="152"/>
                    <a:pt x="26779" y="91"/>
                    <a:pt x="26992" y="61"/>
                  </a:cubicBezTo>
                  <a:cubicBezTo>
                    <a:pt x="27174" y="30"/>
                    <a:pt x="27265" y="0"/>
                    <a:pt x="27265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25" name="Google Shape;3525;p40"/>
            <p:cNvSpPr/>
            <p:nvPr/>
          </p:nvSpPr>
          <p:spPr>
            <a:xfrm>
              <a:off x="5484400" y="4159775"/>
              <a:ext cx="148225" cy="288925"/>
            </a:xfrm>
            <a:custGeom>
              <a:avLst/>
              <a:gdLst/>
              <a:ahLst/>
              <a:cxnLst/>
              <a:rect l="l" t="t" r="r" b="b"/>
              <a:pathLst>
                <a:path w="5929" h="11557" extrusionOk="0">
                  <a:moveTo>
                    <a:pt x="18" y="1"/>
                  </a:moveTo>
                  <a:cubicBezTo>
                    <a:pt x="11" y="1"/>
                    <a:pt x="5" y="3"/>
                    <a:pt x="1" y="7"/>
                  </a:cubicBezTo>
                  <a:cubicBezTo>
                    <a:pt x="1" y="37"/>
                    <a:pt x="670" y="402"/>
                    <a:pt x="1642" y="1162"/>
                  </a:cubicBezTo>
                  <a:cubicBezTo>
                    <a:pt x="1885" y="1374"/>
                    <a:pt x="2159" y="1587"/>
                    <a:pt x="2402" y="1830"/>
                  </a:cubicBezTo>
                  <a:cubicBezTo>
                    <a:pt x="2524" y="1982"/>
                    <a:pt x="2676" y="2104"/>
                    <a:pt x="2797" y="2225"/>
                  </a:cubicBezTo>
                  <a:cubicBezTo>
                    <a:pt x="2919" y="2377"/>
                    <a:pt x="3071" y="2529"/>
                    <a:pt x="3192" y="2681"/>
                  </a:cubicBezTo>
                  <a:cubicBezTo>
                    <a:pt x="3740" y="3320"/>
                    <a:pt x="4256" y="4049"/>
                    <a:pt x="4682" y="4870"/>
                  </a:cubicBezTo>
                  <a:cubicBezTo>
                    <a:pt x="5107" y="5721"/>
                    <a:pt x="5381" y="6572"/>
                    <a:pt x="5563" y="7393"/>
                  </a:cubicBezTo>
                  <a:cubicBezTo>
                    <a:pt x="5655" y="7788"/>
                    <a:pt x="5715" y="8153"/>
                    <a:pt x="5746" y="8517"/>
                  </a:cubicBezTo>
                  <a:cubicBezTo>
                    <a:pt x="5776" y="8882"/>
                    <a:pt x="5776" y="9216"/>
                    <a:pt x="5776" y="9551"/>
                  </a:cubicBezTo>
                  <a:cubicBezTo>
                    <a:pt x="5746" y="10797"/>
                    <a:pt x="5533" y="11526"/>
                    <a:pt x="5594" y="11557"/>
                  </a:cubicBezTo>
                  <a:cubicBezTo>
                    <a:pt x="5594" y="11557"/>
                    <a:pt x="5655" y="11374"/>
                    <a:pt x="5715" y="11040"/>
                  </a:cubicBezTo>
                  <a:cubicBezTo>
                    <a:pt x="5776" y="10858"/>
                    <a:pt x="5807" y="10645"/>
                    <a:pt x="5837" y="10402"/>
                  </a:cubicBezTo>
                  <a:cubicBezTo>
                    <a:pt x="5867" y="10159"/>
                    <a:pt x="5928" y="9855"/>
                    <a:pt x="5928" y="9551"/>
                  </a:cubicBezTo>
                  <a:cubicBezTo>
                    <a:pt x="5928" y="9247"/>
                    <a:pt x="5928" y="8882"/>
                    <a:pt x="5898" y="8517"/>
                  </a:cubicBezTo>
                  <a:cubicBezTo>
                    <a:pt x="5898" y="8153"/>
                    <a:pt x="5807" y="7757"/>
                    <a:pt x="5746" y="7362"/>
                  </a:cubicBezTo>
                  <a:cubicBezTo>
                    <a:pt x="5563" y="6542"/>
                    <a:pt x="5290" y="5660"/>
                    <a:pt x="4864" y="4809"/>
                  </a:cubicBezTo>
                  <a:cubicBezTo>
                    <a:pt x="4439" y="3928"/>
                    <a:pt x="3892" y="3198"/>
                    <a:pt x="3344" y="2560"/>
                  </a:cubicBezTo>
                  <a:cubicBezTo>
                    <a:pt x="3192" y="2408"/>
                    <a:pt x="3071" y="2256"/>
                    <a:pt x="2919" y="2104"/>
                  </a:cubicBezTo>
                  <a:cubicBezTo>
                    <a:pt x="2797" y="1982"/>
                    <a:pt x="2645" y="1861"/>
                    <a:pt x="2524" y="1709"/>
                  </a:cubicBezTo>
                  <a:cubicBezTo>
                    <a:pt x="2250" y="1466"/>
                    <a:pt x="1977" y="1253"/>
                    <a:pt x="1733" y="1070"/>
                  </a:cubicBezTo>
                  <a:cubicBezTo>
                    <a:pt x="1490" y="858"/>
                    <a:pt x="1247" y="706"/>
                    <a:pt x="1034" y="584"/>
                  </a:cubicBezTo>
                  <a:cubicBezTo>
                    <a:pt x="852" y="432"/>
                    <a:pt x="639" y="310"/>
                    <a:pt x="487" y="250"/>
                  </a:cubicBezTo>
                  <a:cubicBezTo>
                    <a:pt x="222" y="90"/>
                    <a:pt x="72" y="1"/>
                    <a:pt x="1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26" name="Google Shape;3526;p40"/>
            <p:cNvSpPr/>
            <p:nvPr/>
          </p:nvSpPr>
          <p:spPr>
            <a:xfrm>
              <a:off x="5799775" y="4112800"/>
              <a:ext cx="237100" cy="315450"/>
            </a:xfrm>
            <a:custGeom>
              <a:avLst/>
              <a:gdLst/>
              <a:ahLst/>
              <a:cxnLst/>
              <a:rect l="l" t="t" r="r" b="b"/>
              <a:pathLst>
                <a:path w="9484" h="12618" extrusionOk="0">
                  <a:moveTo>
                    <a:pt x="7078" y="3310"/>
                  </a:moveTo>
                  <a:cubicBezTo>
                    <a:pt x="7130" y="3310"/>
                    <a:pt x="7182" y="3311"/>
                    <a:pt x="7234" y="3314"/>
                  </a:cubicBezTo>
                  <a:cubicBezTo>
                    <a:pt x="7751" y="3375"/>
                    <a:pt x="8237" y="3618"/>
                    <a:pt x="8602" y="4013"/>
                  </a:cubicBezTo>
                  <a:cubicBezTo>
                    <a:pt x="8936" y="4439"/>
                    <a:pt x="9119" y="4955"/>
                    <a:pt x="9058" y="5472"/>
                  </a:cubicBezTo>
                  <a:cubicBezTo>
                    <a:pt x="8967" y="5989"/>
                    <a:pt x="8633" y="6414"/>
                    <a:pt x="8207" y="6658"/>
                  </a:cubicBezTo>
                  <a:cubicBezTo>
                    <a:pt x="7630" y="7016"/>
                    <a:pt x="6974" y="7140"/>
                    <a:pt x="6335" y="7140"/>
                  </a:cubicBezTo>
                  <a:cubicBezTo>
                    <a:pt x="5997" y="7140"/>
                    <a:pt x="5665" y="7105"/>
                    <a:pt x="5350" y="7053"/>
                  </a:cubicBezTo>
                  <a:cubicBezTo>
                    <a:pt x="4888" y="6978"/>
                    <a:pt x="4450" y="6856"/>
                    <a:pt x="4040" y="6697"/>
                  </a:cubicBezTo>
                  <a:lnTo>
                    <a:pt x="4040" y="6697"/>
                  </a:lnTo>
                  <a:cubicBezTo>
                    <a:pt x="4059" y="6471"/>
                    <a:pt x="4089" y="6245"/>
                    <a:pt x="4134" y="6019"/>
                  </a:cubicBezTo>
                  <a:cubicBezTo>
                    <a:pt x="4347" y="5107"/>
                    <a:pt x="4863" y="4165"/>
                    <a:pt x="5745" y="3648"/>
                  </a:cubicBezTo>
                  <a:cubicBezTo>
                    <a:pt x="6155" y="3430"/>
                    <a:pt x="6614" y="3310"/>
                    <a:pt x="7078" y="3310"/>
                  </a:cubicBezTo>
                  <a:close/>
                  <a:moveTo>
                    <a:pt x="122" y="1"/>
                  </a:moveTo>
                  <a:lnTo>
                    <a:pt x="122" y="1"/>
                  </a:lnTo>
                  <a:cubicBezTo>
                    <a:pt x="122" y="1"/>
                    <a:pt x="0" y="427"/>
                    <a:pt x="31" y="1247"/>
                  </a:cubicBezTo>
                  <a:cubicBezTo>
                    <a:pt x="61" y="2068"/>
                    <a:pt x="243" y="3284"/>
                    <a:pt x="1064" y="4530"/>
                  </a:cubicBezTo>
                  <a:cubicBezTo>
                    <a:pt x="1643" y="5421"/>
                    <a:pt x="2614" y="6279"/>
                    <a:pt x="3856" y="6806"/>
                  </a:cubicBezTo>
                  <a:lnTo>
                    <a:pt x="3856" y="6806"/>
                  </a:lnTo>
                  <a:cubicBezTo>
                    <a:pt x="3846" y="7003"/>
                    <a:pt x="3848" y="7198"/>
                    <a:pt x="3860" y="7387"/>
                  </a:cubicBezTo>
                  <a:cubicBezTo>
                    <a:pt x="3860" y="7843"/>
                    <a:pt x="3952" y="8299"/>
                    <a:pt x="4043" y="8725"/>
                  </a:cubicBezTo>
                  <a:cubicBezTo>
                    <a:pt x="4286" y="9545"/>
                    <a:pt x="4711" y="10275"/>
                    <a:pt x="5228" y="10791"/>
                  </a:cubicBezTo>
                  <a:cubicBezTo>
                    <a:pt x="5715" y="11339"/>
                    <a:pt x="6292" y="11734"/>
                    <a:pt x="6809" y="11977"/>
                  </a:cubicBezTo>
                  <a:cubicBezTo>
                    <a:pt x="7326" y="12250"/>
                    <a:pt x="7812" y="12372"/>
                    <a:pt x="8207" y="12463"/>
                  </a:cubicBezTo>
                  <a:cubicBezTo>
                    <a:pt x="8823" y="12600"/>
                    <a:pt x="9233" y="12617"/>
                    <a:pt x="9400" y="12617"/>
                  </a:cubicBezTo>
                  <a:cubicBezTo>
                    <a:pt x="9455" y="12617"/>
                    <a:pt x="9484" y="12615"/>
                    <a:pt x="9484" y="12615"/>
                  </a:cubicBezTo>
                  <a:cubicBezTo>
                    <a:pt x="9484" y="12615"/>
                    <a:pt x="9028" y="12585"/>
                    <a:pt x="8237" y="12402"/>
                  </a:cubicBezTo>
                  <a:cubicBezTo>
                    <a:pt x="7842" y="12281"/>
                    <a:pt x="7356" y="12159"/>
                    <a:pt x="6839" y="11886"/>
                  </a:cubicBezTo>
                  <a:cubicBezTo>
                    <a:pt x="6353" y="11612"/>
                    <a:pt x="5806" y="11247"/>
                    <a:pt x="5319" y="10700"/>
                  </a:cubicBezTo>
                  <a:cubicBezTo>
                    <a:pt x="4833" y="10184"/>
                    <a:pt x="4438" y="9484"/>
                    <a:pt x="4225" y="8664"/>
                  </a:cubicBezTo>
                  <a:cubicBezTo>
                    <a:pt x="4104" y="8269"/>
                    <a:pt x="4043" y="7843"/>
                    <a:pt x="4012" y="7387"/>
                  </a:cubicBezTo>
                  <a:cubicBezTo>
                    <a:pt x="4012" y="7216"/>
                    <a:pt x="4017" y="7046"/>
                    <a:pt x="4027" y="6875"/>
                  </a:cubicBezTo>
                  <a:lnTo>
                    <a:pt x="4027" y="6875"/>
                  </a:lnTo>
                  <a:cubicBezTo>
                    <a:pt x="4432" y="7034"/>
                    <a:pt x="4864" y="7157"/>
                    <a:pt x="5319" y="7235"/>
                  </a:cubicBezTo>
                  <a:cubicBezTo>
                    <a:pt x="5645" y="7288"/>
                    <a:pt x="5988" y="7322"/>
                    <a:pt x="6337" y="7322"/>
                  </a:cubicBezTo>
                  <a:cubicBezTo>
                    <a:pt x="6999" y="7322"/>
                    <a:pt x="7681" y="7198"/>
                    <a:pt x="8298" y="6840"/>
                  </a:cubicBezTo>
                  <a:cubicBezTo>
                    <a:pt x="8785" y="6536"/>
                    <a:pt x="9180" y="6080"/>
                    <a:pt x="9240" y="5503"/>
                  </a:cubicBezTo>
                  <a:cubicBezTo>
                    <a:pt x="9332" y="4925"/>
                    <a:pt x="9119" y="4348"/>
                    <a:pt x="8754" y="3892"/>
                  </a:cubicBezTo>
                  <a:cubicBezTo>
                    <a:pt x="8389" y="3436"/>
                    <a:pt x="7812" y="3162"/>
                    <a:pt x="7265" y="3132"/>
                  </a:cubicBezTo>
                  <a:cubicBezTo>
                    <a:pt x="7180" y="3123"/>
                    <a:pt x="7095" y="3118"/>
                    <a:pt x="7011" y="3118"/>
                  </a:cubicBezTo>
                  <a:cubicBezTo>
                    <a:pt x="6528" y="3118"/>
                    <a:pt x="6073" y="3263"/>
                    <a:pt x="5684" y="3496"/>
                  </a:cubicBezTo>
                  <a:cubicBezTo>
                    <a:pt x="5198" y="3740"/>
                    <a:pt x="4803" y="4135"/>
                    <a:pt x="4529" y="4560"/>
                  </a:cubicBezTo>
                  <a:cubicBezTo>
                    <a:pt x="4256" y="5016"/>
                    <a:pt x="4073" y="5472"/>
                    <a:pt x="3982" y="5959"/>
                  </a:cubicBezTo>
                  <a:cubicBezTo>
                    <a:pt x="3926" y="6182"/>
                    <a:pt x="3889" y="6406"/>
                    <a:pt x="3869" y="6627"/>
                  </a:cubicBezTo>
                  <a:lnTo>
                    <a:pt x="3869" y="6627"/>
                  </a:lnTo>
                  <a:cubicBezTo>
                    <a:pt x="2687" y="6128"/>
                    <a:pt x="1755" y="5315"/>
                    <a:pt x="1186" y="4439"/>
                  </a:cubicBezTo>
                  <a:cubicBezTo>
                    <a:pt x="365" y="3253"/>
                    <a:pt x="152" y="2038"/>
                    <a:pt x="91" y="1247"/>
                  </a:cubicBezTo>
                  <a:cubicBezTo>
                    <a:pt x="61" y="427"/>
                    <a:pt x="152" y="1"/>
                    <a:pt x="12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</p:grpSp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5" y="5040437"/>
            <a:ext cx="2024387" cy="1815363"/>
          </a:xfrm>
          <a:prstGeom prst="rect">
            <a:avLst/>
          </a:prstGeom>
        </p:spPr>
      </p:pic>
      <p:sp>
        <p:nvSpPr>
          <p:cNvPr id="55" name="Rectangle 54"/>
          <p:cNvSpPr/>
          <p:nvPr/>
        </p:nvSpPr>
        <p:spPr>
          <a:xfrm>
            <a:off x="4653723" y="2812988"/>
            <a:ext cx="737801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64845">
              <a:spcBef>
                <a:spcPts val="1185"/>
              </a:spcBef>
              <a:spcAft>
                <a:spcPts val="0"/>
              </a:spcAft>
            </a:pPr>
            <a:r>
              <a:rPr lang="en-US" sz="6000" b="1" spc="-25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RHSA SYLLBUS</a:t>
            </a:r>
            <a:endParaRPr lang="en-US" sz="6000" b="1" spc="-25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81990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92" y="4612678"/>
            <a:ext cx="2014330" cy="180634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6122" y="503583"/>
            <a:ext cx="9650187" cy="5915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2034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297" y="4650487"/>
            <a:ext cx="1818844" cy="16310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9491" y="569843"/>
            <a:ext cx="10142510" cy="6003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0719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EDE348BC-2DB5-8346-8FB1-6536ADB6FC3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968" y="1262130"/>
            <a:ext cx="8015843" cy="4045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133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3507850" y="604903"/>
            <a:ext cx="29636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en-US" sz="3200" b="1" dirty="0">
                <a:solidFill>
                  <a:srgbClr val="FFC000"/>
                </a:solidFill>
                <a:latin typeface="Tahoma" panose="020B0604030504040204" pitchFamily="34" charset="0"/>
                <a:ea typeface="Tahoma" panose="020B0604030504040204" pitchFamily="34" charset="0"/>
                <a:cs typeface="+mj-cs"/>
              </a:rPr>
              <a:t>Short Exam</a:t>
            </a:r>
            <a:endParaRPr lang="x-none" sz="3200" b="1" dirty="0">
              <a:solidFill>
                <a:srgbClr val="FFC000"/>
              </a:solidFill>
              <a:latin typeface="Tahoma" panose="020B0604030504040204" pitchFamily="34" charset="0"/>
              <a:ea typeface="Tahoma" panose="020B0604030504040204" pitchFamily="34" charset="0"/>
              <a:cs typeface="+mj-cs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xmlns="" id="{5594617E-7544-D04F-B38A-E344AC5615A3}"/>
              </a:ext>
            </a:extLst>
          </p:cNvPr>
          <p:cNvGrpSpPr/>
          <p:nvPr/>
        </p:nvGrpSpPr>
        <p:grpSpPr>
          <a:xfrm>
            <a:off x="5790863" y="4468970"/>
            <a:ext cx="4550872" cy="1982490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xmlns="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xmlns="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xmlns="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xmlns="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xmlns="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xmlns="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xmlns="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xmlns="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xmlns="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xmlns="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xmlns="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xmlns="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xmlns="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xmlns="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xmlns="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xmlns="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xmlns="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xmlns="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xmlns="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xmlns="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xmlns="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xmlns="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xmlns="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xmlns="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xmlns="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xmlns="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xmlns="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xmlns="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xmlns="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xmlns="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xmlns="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xmlns="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xmlns="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xmlns="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xmlns="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xmlns="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xmlns="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xmlns="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2050" name="Picture 2" descr="EXAM | University of Lapland">
            <a:extLst>
              <a:ext uri="{FF2B5EF4-FFF2-40B4-BE49-F238E27FC236}">
                <a16:creationId xmlns:a16="http://schemas.microsoft.com/office/drawing/2014/main" xmlns="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4499">
            <a:off x="9933415" y="454561"/>
            <a:ext cx="2133184" cy="118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TextBox 6"/>
          <p:cNvSpPr txBox="1">
            <a:spLocks noChangeArrowheads="1"/>
          </p:cNvSpPr>
          <p:nvPr/>
        </p:nvSpPr>
        <p:spPr bwMode="auto">
          <a:xfrm>
            <a:off x="898923" y="1496821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Assessment Method</a:t>
            </a:r>
            <a:r>
              <a:rPr lang="en-US" sz="2400" b="1" dirty="0" smtClean="0">
                <a:solidFill>
                  <a:srgbClr val="FF0000"/>
                </a:solidFill>
              </a:rPr>
              <a:t>: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57" name="Rectangle 56"/>
          <p:cNvSpPr>
            <a:spLocks noGrp="1" noChangeArrowheads="1"/>
          </p:cNvSpPr>
          <p:nvPr/>
        </p:nvSpPr>
        <p:spPr>
          <a:xfrm>
            <a:off x="1870645" y="2264381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 smtClean="0"/>
              <a:t>Short Exam</a:t>
            </a:r>
            <a:endParaRPr lang="en-GB" sz="2400" dirty="0"/>
          </a:p>
          <a:p>
            <a:pPr lvl="1">
              <a:lnSpc>
                <a:spcPct val="90000"/>
              </a:lnSpc>
            </a:pPr>
            <a:r>
              <a:rPr lang="en-US" sz="2400" dirty="0" smtClean="0"/>
              <a:t>80</a:t>
            </a:r>
            <a:r>
              <a:rPr lang="en-GB" sz="2400" dirty="0" smtClean="0"/>
              <a:t>% mark</a:t>
            </a:r>
            <a:r>
              <a:rPr lang="en-US" sz="2400" dirty="0" smtClean="0"/>
              <a:t>s</a:t>
            </a:r>
            <a:endParaRPr lang="en-GB" sz="2400" dirty="0"/>
          </a:p>
          <a:p>
            <a:pPr lvl="2">
              <a:lnSpc>
                <a:spcPct val="90000"/>
              </a:lnSpc>
            </a:pPr>
            <a:r>
              <a:rPr lang="en-GB" sz="2400" dirty="0" smtClean="0"/>
              <a:t>Count of short Exam 10 (Weekly)</a:t>
            </a:r>
            <a:endParaRPr lang="en-GB" sz="2400" dirty="0"/>
          </a:p>
          <a:p>
            <a:pPr lvl="2">
              <a:lnSpc>
                <a:spcPct val="90000"/>
              </a:lnSpc>
            </a:pPr>
            <a:r>
              <a:rPr lang="en-GB" sz="2400" dirty="0" smtClean="0"/>
              <a:t>8 Marks for every each of short Exam. </a:t>
            </a:r>
          </a:p>
          <a:p>
            <a:pPr lvl="2">
              <a:lnSpc>
                <a:spcPct val="90000"/>
              </a:lnSpc>
            </a:pPr>
            <a:endParaRPr lang="en-GB" sz="2400" dirty="0"/>
          </a:p>
          <a:p>
            <a:pPr lvl="1">
              <a:lnSpc>
                <a:spcPct val="90000"/>
              </a:lnSpc>
            </a:pPr>
            <a:r>
              <a:rPr lang="en-US" sz="2400" dirty="0" smtClean="0"/>
              <a:t>20</a:t>
            </a:r>
            <a:r>
              <a:rPr lang="en-GB" sz="2400" dirty="0" smtClean="0"/>
              <a:t>% Final Examination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2187497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1234" y="646904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xmlns="" id="{5594617E-7544-D04F-B38A-E344AC5615A3}"/>
              </a:ext>
            </a:extLst>
          </p:cNvPr>
          <p:cNvGrpSpPr/>
          <p:nvPr/>
        </p:nvGrpSpPr>
        <p:grpSpPr>
          <a:xfrm>
            <a:off x="9110064" y="4914356"/>
            <a:ext cx="3110494" cy="1489923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xmlns="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xmlns="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xmlns="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xmlns="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xmlns="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xmlns="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xmlns="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xmlns="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xmlns="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xmlns="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xmlns="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xmlns="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xmlns="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xmlns="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xmlns="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xmlns="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xmlns="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xmlns="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xmlns="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xmlns="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xmlns="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xmlns="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xmlns="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xmlns="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xmlns="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xmlns="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xmlns="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xmlns="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xmlns="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xmlns="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xmlns="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xmlns="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xmlns="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xmlns="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xmlns="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xmlns="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xmlns="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xmlns="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2050" name="Picture 2" descr="EXAM | University of Lapland">
            <a:extLst>
              <a:ext uri="{FF2B5EF4-FFF2-40B4-BE49-F238E27FC236}">
                <a16:creationId xmlns:a16="http://schemas.microsoft.com/office/drawing/2014/main" xmlns="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4499">
            <a:off x="9933415" y="454561"/>
            <a:ext cx="2133184" cy="118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TextBox 57"/>
          <p:cNvSpPr txBox="1"/>
          <p:nvPr/>
        </p:nvSpPr>
        <p:spPr>
          <a:xfrm>
            <a:off x="3466069" y="515277"/>
            <a:ext cx="41104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C000"/>
                </a:solidFill>
                <a:latin typeface="Tahoma" panose="020B0604030504040204" pitchFamily="34" charset="0"/>
                <a:ea typeface="Tahoma" panose="020B0604030504040204" pitchFamily="34" charset="0"/>
                <a:cs typeface="+mj-cs"/>
              </a:rPr>
              <a:t>Academic Calendar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49885" y="1311381"/>
            <a:ext cx="5125279" cy="5125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1832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  <p:sp>
        <p:nvSpPr>
          <p:cNvPr id="9" name="AutoShape 2" descr="blob:https://web.whatsapp.com/b34f5504-f52b-4c5f-b2ad-d7015025a95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EG"/>
          </a:p>
        </p:txBody>
      </p:sp>
      <p:grpSp>
        <p:nvGrpSpPr>
          <p:cNvPr id="14" name="Group 13"/>
          <p:cNvGrpSpPr/>
          <p:nvPr/>
        </p:nvGrpSpPr>
        <p:grpSpPr>
          <a:xfrm>
            <a:off x="2108658" y="1508522"/>
            <a:ext cx="7705043" cy="3501360"/>
            <a:chOff x="2108658" y="1508522"/>
            <a:chExt cx="7705043" cy="3501360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108658" y="4044841"/>
              <a:ext cx="7458963" cy="965041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535798" y="1508522"/>
              <a:ext cx="6277903" cy="251116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55505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  <p:pic>
        <p:nvPicPr>
          <p:cNvPr id="16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5537914" y="2442974"/>
            <a:ext cx="489399" cy="23393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900" b="1" dirty="0" smtClean="0">
                <a:solidFill>
                  <a:schemeClr val="accent5">
                    <a:lumMod val="75000"/>
                  </a:schemeClr>
                </a:solidFill>
                <a:cs typeface="+mj-cs"/>
              </a:rPr>
              <a:t>الخميس</a:t>
            </a:r>
            <a:endParaRPr lang="ar-EG" sz="900" b="1" dirty="0">
              <a:solidFill>
                <a:schemeClr val="accent5">
                  <a:lumMod val="75000"/>
                </a:schemeClr>
              </a:solidFill>
              <a:cs typeface="+mj-cs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46653" y="1321694"/>
            <a:ext cx="5107546" cy="5107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857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9" name="AutoShape 2" descr="Good luck - Home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EG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74165" y="824248"/>
            <a:ext cx="8035823" cy="451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9095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Pastel Portfolio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B6702A"/>
      </a:lt2>
      <a:accent1>
        <a:srgbClr val="FAD3D4"/>
      </a:accent1>
      <a:accent2>
        <a:srgbClr val="8CBEAA"/>
      </a:accent2>
      <a:accent3>
        <a:srgbClr val="E6A157"/>
      </a:accent3>
      <a:accent4>
        <a:srgbClr val="F8BC9E"/>
      </a:accent4>
      <a:accent5>
        <a:srgbClr val="E98C8C"/>
      </a:accent5>
      <a:accent6>
        <a:srgbClr val="FCC00D"/>
      </a:accent6>
      <a:hlink>
        <a:srgbClr val="E6A15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6473</TotalTime>
  <Words>306</Words>
  <Application>Microsoft Office PowerPoint</Application>
  <PresentationFormat>Widescreen</PresentationFormat>
  <Paragraphs>74</Paragraphs>
  <Slides>18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22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42" baseType="lpstr">
      <vt:lpstr>Arial</vt:lpstr>
      <vt:lpstr>Calibri</vt:lpstr>
      <vt:lpstr>Calibri Light</vt:lpstr>
      <vt:lpstr>Livvic</vt:lpstr>
      <vt:lpstr>Noto Naskh Arabic</vt:lpstr>
      <vt:lpstr>Poppins</vt:lpstr>
      <vt:lpstr>Poppins Black</vt:lpstr>
      <vt:lpstr>Poppins ExtraBold</vt:lpstr>
      <vt:lpstr>Poppins Light</vt:lpstr>
      <vt:lpstr>Poppins Medium</vt:lpstr>
      <vt:lpstr>Poppins SemiBold</vt:lpstr>
      <vt:lpstr>RedHatText</vt:lpstr>
      <vt:lpstr>Roboto Condensed Light</vt:lpstr>
      <vt:lpstr>Source Sans Pro</vt:lpstr>
      <vt:lpstr>Symbol</vt:lpstr>
      <vt:lpstr>Tahoma</vt:lpstr>
      <vt:lpstr>Tajawal Medium</vt:lpstr>
      <vt:lpstr>Times New Roman</vt:lpstr>
      <vt:lpstr>var(--pfe-theme--font-family,"Red Hat Text","RedHatText","Overpass",Overpass,Arial,sans-serif)</vt:lpstr>
      <vt:lpstr>var(--pfe-theme--font-family--heading,"Red Hat Display","RedHatDisplay","Overpass",Overpass,Arial,sans-serif)</vt:lpstr>
      <vt:lpstr>Wingdings</vt:lpstr>
      <vt:lpstr>Wingdings 3</vt:lpstr>
      <vt:lpstr>Office Theme</vt:lpstr>
      <vt:lpstr>1_Pastel Portfolio by Slidesgo</vt:lpstr>
      <vt:lpstr>PowerPoint Presentation</vt:lpstr>
      <vt:lpstr>PowerPoint Presentation</vt:lpstr>
      <vt:lpstr>   </vt:lpstr>
      <vt:lpstr>   </vt:lpstr>
      <vt:lpstr>  , </vt:lpstr>
      <vt:lpstr>  , </vt:lpstr>
      <vt:lpstr>   </vt:lpstr>
      <vt:lpstr>   </vt:lpstr>
      <vt:lpstr>   </vt:lpstr>
      <vt:lpstr>PowerPoint Presentation</vt:lpstr>
      <vt:lpstr>PowerPoint Presentation</vt:lpstr>
      <vt:lpstr>PowerPoint Presentation</vt:lpstr>
      <vt:lpstr>  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BLUE</cp:lastModifiedBy>
  <cp:revision>354</cp:revision>
  <dcterms:created xsi:type="dcterms:W3CDTF">2021-08-03T13:03:26Z</dcterms:created>
  <dcterms:modified xsi:type="dcterms:W3CDTF">2022-09-19T13:27:36Z</dcterms:modified>
</cp:coreProperties>
</file>