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handoutMasterIdLst>
    <p:handoutMasterId r:id="rId55"/>
  </p:handoutMasterIdLst>
  <p:sldIdLst>
    <p:sldId id="303" r:id="rId5"/>
    <p:sldId id="313" r:id="rId6"/>
    <p:sldId id="583" r:id="rId7"/>
    <p:sldId id="499" r:id="rId8"/>
    <p:sldId id="622" r:id="rId9"/>
    <p:sldId id="623" r:id="rId10"/>
    <p:sldId id="624" r:id="rId11"/>
    <p:sldId id="625" r:id="rId12"/>
    <p:sldId id="627" r:id="rId13"/>
    <p:sldId id="626" r:id="rId14"/>
    <p:sldId id="628" r:id="rId15"/>
    <p:sldId id="629" r:id="rId16"/>
    <p:sldId id="630" r:id="rId17"/>
    <p:sldId id="631" r:id="rId18"/>
    <p:sldId id="632" r:id="rId19"/>
    <p:sldId id="633" r:id="rId20"/>
    <p:sldId id="634" r:id="rId21"/>
    <p:sldId id="635" r:id="rId22"/>
    <p:sldId id="637" r:id="rId23"/>
    <p:sldId id="636" r:id="rId24"/>
    <p:sldId id="638" r:id="rId25"/>
    <p:sldId id="639" r:id="rId26"/>
    <p:sldId id="640" r:id="rId27"/>
    <p:sldId id="641" r:id="rId28"/>
    <p:sldId id="642" r:id="rId29"/>
    <p:sldId id="643" r:id="rId30"/>
    <p:sldId id="644" r:id="rId31"/>
    <p:sldId id="645" r:id="rId32"/>
    <p:sldId id="647" r:id="rId33"/>
    <p:sldId id="648" r:id="rId34"/>
    <p:sldId id="649" r:id="rId35"/>
    <p:sldId id="650" r:id="rId36"/>
    <p:sldId id="651" r:id="rId37"/>
    <p:sldId id="652" r:id="rId38"/>
    <p:sldId id="653" r:id="rId39"/>
    <p:sldId id="654" r:id="rId40"/>
    <p:sldId id="655" r:id="rId41"/>
    <p:sldId id="656" r:id="rId42"/>
    <p:sldId id="657" r:id="rId43"/>
    <p:sldId id="658" r:id="rId44"/>
    <p:sldId id="659" r:id="rId45"/>
    <p:sldId id="660" r:id="rId46"/>
    <p:sldId id="661" r:id="rId47"/>
    <p:sldId id="662" r:id="rId48"/>
    <p:sldId id="663" r:id="rId49"/>
    <p:sldId id="664" r:id="rId50"/>
    <p:sldId id="665" r:id="rId51"/>
    <p:sldId id="62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622"/>
            <p14:sldId id="623"/>
            <p14:sldId id="624"/>
            <p14:sldId id="625"/>
            <p14:sldId id="627"/>
            <p14:sldId id="626"/>
            <p14:sldId id="628"/>
            <p14:sldId id="629"/>
            <p14:sldId id="630"/>
            <p14:sldId id="631"/>
            <p14:sldId id="632"/>
            <p14:sldId id="633"/>
            <p14:sldId id="634"/>
            <p14:sldId id="635"/>
            <p14:sldId id="637"/>
            <p14:sldId id="636"/>
            <p14:sldId id="638"/>
            <p14:sldId id="639"/>
            <p14:sldId id="640"/>
            <p14:sldId id="641"/>
            <p14:sldId id="642"/>
            <p14:sldId id="643"/>
            <p14:sldId id="644"/>
            <p14:sldId id="645"/>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D3956"/>
    <a:srgbClr val="FAC748"/>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B2F0A3-D7E3-4700-AF94-F3C58C267484}" v="2" dt="2024-11-20T15:18:29.7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8" y="17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AbdullahHalawany" userId="93acd4f6-3999-43c0-a02f-17f31116eace" providerId="ADAL" clId="{94B2F0A3-D7E3-4700-AF94-F3C58C267484}"/>
    <pc:docChg chg="undo custSel modSld">
      <pc:chgData name="AbdullahHalawany" userId="93acd4f6-3999-43c0-a02f-17f31116eace" providerId="ADAL" clId="{94B2F0A3-D7E3-4700-AF94-F3C58C267484}" dt="2024-11-20T16:10:09.655" v="51" actId="2710"/>
      <pc:docMkLst>
        <pc:docMk/>
      </pc:docMkLst>
      <pc:sldChg chg="modSp mod">
        <pc:chgData name="AbdullahHalawany" userId="93acd4f6-3999-43c0-a02f-17f31116eace" providerId="ADAL" clId="{94B2F0A3-D7E3-4700-AF94-F3C58C267484}" dt="2024-11-20T15:17:25.800" v="0" actId="14100"/>
        <pc:sldMkLst>
          <pc:docMk/>
          <pc:sldMk cId="2175177107" sldId="626"/>
        </pc:sldMkLst>
        <pc:spChg chg="mod">
          <ac:chgData name="AbdullahHalawany" userId="93acd4f6-3999-43c0-a02f-17f31116eace" providerId="ADAL" clId="{94B2F0A3-D7E3-4700-AF94-F3C58C267484}" dt="2024-11-20T15:17:25.800" v="0" actId="14100"/>
          <ac:spMkLst>
            <pc:docMk/>
            <pc:sldMk cId="2175177107" sldId="626"/>
            <ac:spMk id="15" creationId="{00000000-0000-0000-0000-000000000000}"/>
          </ac:spMkLst>
        </pc:spChg>
      </pc:sldChg>
      <pc:sldChg chg="modSp mod">
        <pc:chgData name="AbdullahHalawany" userId="93acd4f6-3999-43c0-a02f-17f31116eace" providerId="ADAL" clId="{94B2F0A3-D7E3-4700-AF94-F3C58C267484}" dt="2024-11-20T15:17:29.026" v="1" actId="14100"/>
        <pc:sldMkLst>
          <pc:docMk/>
          <pc:sldMk cId="1886377364" sldId="628"/>
        </pc:sldMkLst>
        <pc:spChg chg="mod">
          <ac:chgData name="AbdullahHalawany" userId="93acd4f6-3999-43c0-a02f-17f31116eace" providerId="ADAL" clId="{94B2F0A3-D7E3-4700-AF94-F3C58C267484}" dt="2024-11-20T15:17:29.026" v="1" actId="14100"/>
          <ac:spMkLst>
            <pc:docMk/>
            <pc:sldMk cId="1886377364" sldId="628"/>
            <ac:spMk id="15" creationId="{00000000-0000-0000-0000-000000000000}"/>
          </ac:spMkLst>
        </pc:spChg>
      </pc:sldChg>
      <pc:sldChg chg="modSp mod">
        <pc:chgData name="AbdullahHalawany" userId="93acd4f6-3999-43c0-a02f-17f31116eace" providerId="ADAL" clId="{94B2F0A3-D7E3-4700-AF94-F3C58C267484}" dt="2024-11-20T15:26:36.096" v="25" actId="1076"/>
        <pc:sldMkLst>
          <pc:docMk/>
          <pc:sldMk cId="1947111806" sldId="629"/>
        </pc:sldMkLst>
        <pc:spChg chg="mod">
          <ac:chgData name="AbdullahHalawany" userId="93acd4f6-3999-43c0-a02f-17f31116eace" providerId="ADAL" clId="{94B2F0A3-D7E3-4700-AF94-F3C58C267484}" dt="2024-11-20T15:26:36.096" v="25" actId="1076"/>
          <ac:spMkLst>
            <pc:docMk/>
            <pc:sldMk cId="1947111806" sldId="629"/>
            <ac:spMk id="10" creationId="{990169C1-5DF2-45B9-864B-8E2661F2032F}"/>
          </ac:spMkLst>
        </pc:spChg>
        <pc:spChg chg="mod">
          <ac:chgData name="AbdullahHalawany" userId="93acd4f6-3999-43c0-a02f-17f31116eace" providerId="ADAL" clId="{94B2F0A3-D7E3-4700-AF94-F3C58C267484}" dt="2024-11-20T15:17:32.268" v="2" actId="14100"/>
          <ac:spMkLst>
            <pc:docMk/>
            <pc:sldMk cId="1947111806" sldId="629"/>
            <ac:spMk id="15" creationId="{00000000-0000-0000-0000-000000000000}"/>
          </ac:spMkLst>
        </pc:spChg>
      </pc:sldChg>
      <pc:sldChg chg="modSp mod">
        <pc:chgData name="AbdullahHalawany" userId="93acd4f6-3999-43c0-a02f-17f31116eace" providerId="ADAL" clId="{94B2F0A3-D7E3-4700-AF94-F3C58C267484}" dt="2024-11-20T15:27:24.879" v="27" actId="1076"/>
        <pc:sldMkLst>
          <pc:docMk/>
          <pc:sldMk cId="55808355" sldId="630"/>
        </pc:sldMkLst>
        <pc:spChg chg="mod">
          <ac:chgData name="AbdullahHalawany" userId="93acd4f6-3999-43c0-a02f-17f31116eace" providerId="ADAL" clId="{94B2F0A3-D7E3-4700-AF94-F3C58C267484}" dt="2024-11-20T15:27:24.879" v="27" actId="1076"/>
          <ac:spMkLst>
            <pc:docMk/>
            <pc:sldMk cId="55808355" sldId="630"/>
            <ac:spMk id="10" creationId="{990169C1-5DF2-45B9-864B-8E2661F2032F}"/>
          </ac:spMkLst>
        </pc:spChg>
        <pc:spChg chg="mod">
          <ac:chgData name="AbdullahHalawany" userId="93acd4f6-3999-43c0-a02f-17f31116eace" providerId="ADAL" clId="{94B2F0A3-D7E3-4700-AF94-F3C58C267484}" dt="2024-11-20T15:17:35.420" v="3" actId="14100"/>
          <ac:spMkLst>
            <pc:docMk/>
            <pc:sldMk cId="55808355" sldId="630"/>
            <ac:spMk id="15" creationId="{00000000-0000-0000-0000-000000000000}"/>
          </ac:spMkLst>
        </pc:spChg>
      </pc:sldChg>
      <pc:sldChg chg="modSp mod">
        <pc:chgData name="AbdullahHalawany" userId="93acd4f6-3999-43c0-a02f-17f31116eace" providerId="ADAL" clId="{94B2F0A3-D7E3-4700-AF94-F3C58C267484}" dt="2024-11-20T15:28:38.428" v="29" actId="1076"/>
        <pc:sldMkLst>
          <pc:docMk/>
          <pc:sldMk cId="850169579" sldId="631"/>
        </pc:sldMkLst>
        <pc:spChg chg="mod">
          <ac:chgData name="AbdullahHalawany" userId="93acd4f6-3999-43c0-a02f-17f31116eace" providerId="ADAL" clId="{94B2F0A3-D7E3-4700-AF94-F3C58C267484}" dt="2024-11-20T15:28:38.428" v="29" actId="1076"/>
          <ac:spMkLst>
            <pc:docMk/>
            <pc:sldMk cId="850169579" sldId="631"/>
            <ac:spMk id="10" creationId="{990169C1-5DF2-45B9-864B-8E2661F2032F}"/>
          </ac:spMkLst>
        </pc:spChg>
        <pc:spChg chg="mod">
          <ac:chgData name="AbdullahHalawany" userId="93acd4f6-3999-43c0-a02f-17f31116eace" providerId="ADAL" clId="{94B2F0A3-D7E3-4700-AF94-F3C58C267484}" dt="2024-11-20T15:17:38.500" v="4" actId="14100"/>
          <ac:spMkLst>
            <pc:docMk/>
            <pc:sldMk cId="850169579" sldId="631"/>
            <ac:spMk id="15" creationId="{00000000-0000-0000-0000-000000000000}"/>
          </ac:spMkLst>
        </pc:spChg>
      </pc:sldChg>
      <pc:sldChg chg="modSp mod">
        <pc:chgData name="AbdullahHalawany" userId="93acd4f6-3999-43c0-a02f-17f31116eace" providerId="ADAL" clId="{94B2F0A3-D7E3-4700-AF94-F3C58C267484}" dt="2024-11-20T15:17:41.816" v="5" actId="14100"/>
        <pc:sldMkLst>
          <pc:docMk/>
          <pc:sldMk cId="3708970326" sldId="632"/>
        </pc:sldMkLst>
        <pc:spChg chg="mod">
          <ac:chgData name="AbdullahHalawany" userId="93acd4f6-3999-43c0-a02f-17f31116eace" providerId="ADAL" clId="{94B2F0A3-D7E3-4700-AF94-F3C58C267484}" dt="2024-11-20T15:17:41.816" v="5" actId="14100"/>
          <ac:spMkLst>
            <pc:docMk/>
            <pc:sldMk cId="3708970326" sldId="632"/>
            <ac:spMk id="15" creationId="{00000000-0000-0000-0000-000000000000}"/>
          </ac:spMkLst>
        </pc:spChg>
      </pc:sldChg>
      <pc:sldChg chg="modSp mod">
        <pc:chgData name="AbdullahHalawany" userId="93acd4f6-3999-43c0-a02f-17f31116eace" providerId="ADAL" clId="{94B2F0A3-D7E3-4700-AF94-F3C58C267484}" dt="2024-11-20T15:17:44.749" v="6" actId="14100"/>
        <pc:sldMkLst>
          <pc:docMk/>
          <pc:sldMk cId="3925514399" sldId="633"/>
        </pc:sldMkLst>
        <pc:spChg chg="mod">
          <ac:chgData name="AbdullahHalawany" userId="93acd4f6-3999-43c0-a02f-17f31116eace" providerId="ADAL" clId="{94B2F0A3-D7E3-4700-AF94-F3C58C267484}" dt="2024-11-20T15:17:44.749" v="6" actId="14100"/>
          <ac:spMkLst>
            <pc:docMk/>
            <pc:sldMk cId="3925514399" sldId="633"/>
            <ac:spMk id="15" creationId="{00000000-0000-0000-0000-000000000000}"/>
          </ac:spMkLst>
        </pc:spChg>
      </pc:sldChg>
      <pc:sldChg chg="modSp mod">
        <pc:chgData name="AbdullahHalawany" userId="93acd4f6-3999-43c0-a02f-17f31116eace" providerId="ADAL" clId="{94B2F0A3-D7E3-4700-AF94-F3C58C267484}" dt="2024-11-20T15:17:48.933" v="7" actId="14100"/>
        <pc:sldMkLst>
          <pc:docMk/>
          <pc:sldMk cId="2296562996" sldId="634"/>
        </pc:sldMkLst>
        <pc:spChg chg="mod">
          <ac:chgData name="AbdullahHalawany" userId="93acd4f6-3999-43c0-a02f-17f31116eace" providerId="ADAL" clId="{94B2F0A3-D7E3-4700-AF94-F3C58C267484}" dt="2024-11-20T15:17:48.933" v="7" actId="14100"/>
          <ac:spMkLst>
            <pc:docMk/>
            <pc:sldMk cId="2296562996" sldId="634"/>
            <ac:spMk id="15" creationId="{00000000-0000-0000-0000-000000000000}"/>
          </ac:spMkLst>
        </pc:spChg>
      </pc:sldChg>
      <pc:sldChg chg="modSp mod">
        <pc:chgData name="AbdullahHalawany" userId="93acd4f6-3999-43c0-a02f-17f31116eace" providerId="ADAL" clId="{94B2F0A3-D7E3-4700-AF94-F3C58C267484}" dt="2024-11-20T15:31:28.147" v="32" actId="1076"/>
        <pc:sldMkLst>
          <pc:docMk/>
          <pc:sldMk cId="3161583279" sldId="635"/>
        </pc:sldMkLst>
        <pc:spChg chg="mod">
          <ac:chgData name="AbdullahHalawany" userId="93acd4f6-3999-43c0-a02f-17f31116eace" providerId="ADAL" clId="{94B2F0A3-D7E3-4700-AF94-F3C58C267484}" dt="2024-11-20T15:31:28.147" v="32" actId="1076"/>
          <ac:spMkLst>
            <pc:docMk/>
            <pc:sldMk cId="3161583279" sldId="635"/>
            <ac:spMk id="10" creationId="{990169C1-5DF2-45B9-864B-8E2661F2032F}"/>
          </ac:spMkLst>
        </pc:spChg>
        <pc:spChg chg="mod">
          <ac:chgData name="AbdullahHalawany" userId="93acd4f6-3999-43c0-a02f-17f31116eace" providerId="ADAL" clId="{94B2F0A3-D7E3-4700-AF94-F3C58C267484}" dt="2024-11-20T15:31:25.951" v="31" actId="1076"/>
          <ac:spMkLst>
            <pc:docMk/>
            <pc:sldMk cId="3161583279" sldId="635"/>
            <ac:spMk id="14" creationId="{00000000-0000-0000-0000-000000000000}"/>
          </ac:spMkLst>
        </pc:spChg>
        <pc:spChg chg="mod">
          <ac:chgData name="AbdullahHalawany" userId="93acd4f6-3999-43c0-a02f-17f31116eace" providerId="ADAL" clId="{94B2F0A3-D7E3-4700-AF94-F3C58C267484}" dt="2024-11-20T15:17:53.268" v="8" actId="14100"/>
          <ac:spMkLst>
            <pc:docMk/>
            <pc:sldMk cId="3161583279" sldId="635"/>
            <ac:spMk id="15" creationId="{00000000-0000-0000-0000-000000000000}"/>
          </ac:spMkLst>
        </pc:spChg>
      </pc:sldChg>
      <pc:sldChg chg="modSp mod">
        <pc:chgData name="AbdullahHalawany" userId="93acd4f6-3999-43c0-a02f-17f31116eace" providerId="ADAL" clId="{94B2F0A3-D7E3-4700-AF94-F3C58C267484}" dt="2024-11-20T15:34:20.125" v="34" actId="1076"/>
        <pc:sldMkLst>
          <pc:docMk/>
          <pc:sldMk cId="2884913705" sldId="638"/>
        </pc:sldMkLst>
        <pc:spChg chg="mod">
          <ac:chgData name="AbdullahHalawany" userId="93acd4f6-3999-43c0-a02f-17f31116eace" providerId="ADAL" clId="{94B2F0A3-D7E3-4700-AF94-F3C58C267484}" dt="2024-11-20T15:34:20.125" v="34" actId="1076"/>
          <ac:spMkLst>
            <pc:docMk/>
            <pc:sldMk cId="2884913705" sldId="638"/>
            <ac:spMk id="10" creationId="{990169C1-5DF2-45B9-864B-8E2661F2032F}"/>
          </ac:spMkLst>
        </pc:spChg>
      </pc:sldChg>
      <pc:sldChg chg="modSp mod">
        <pc:chgData name="AbdullahHalawany" userId="93acd4f6-3999-43c0-a02f-17f31116eace" providerId="ADAL" clId="{94B2F0A3-D7E3-4700-AF94-F3C58C267484}" dt="2024-11-20T15:18:17.886" v="11" actId="1076"/>
        <pc:sldMkLst>
          <pc:docMk/>
          <pc:sldMk cId="330771897" sldId="643"/>
        </pc:sldMkLst>
        <pc:spChg chg="mod">
          <ac:chgData name="AbdullahHalawany" userId="93acd4f6-3999-43c0-a02f-17f31116eace" providerId="ADAL" clId="{94B2F0A3-D7E3-4700-AF94-F3C58C267484}" dt="2024-11-20T15:18:17.886" v="11" actId="1076"/>
          <ac:spMkLst>
            <pc:docMk/>
            <pc:sldMk cId="330771897" sldId="643"/>
            <ac:spMk id="15" creationId="{00000000-0000-0000-0000-000000000000}"/>
          </ac:spMkLst>
        </pc:spChg>
      </pc:sldChg>
      <pc:sldChg chg="addSp delSp modSp mod">
        <pc:chgData name="AbdullahHalawany" userId="93acd4f6-3999-43c0-a02f-17f31116eace" providerId="ADAL" clId="{94B2F0A3-D7E3-4700-AF94-F3C58C267484}" dt="2024-11-20T15:18:23.569" v="13"/>
        <pc:sldMkLst>
          <pc:docMk/>
          <pc:sldMk cId="384721036" sldId="644"/>
        </pc:sldMkLst>
        <pc:spChg chg="add mod">
          <ac:chgData name="AbdullahHalawany" userId="93acd4f6-3999-43c0-a02f-17f31116eace" providerId="ADAL" clId="{94B2F0A3-D7E3-4700-AF94-F3C58C267484}" dt="2024-11-20T15:18:23.569" v="13"/>
          <ac:spMkLst>
            <pc:docMk/>
            <pc:sldMk cId="384721036" sldId="644"/>
            <ac:spMk id="2" creationId="{4CD8D850-7903-A27F-7F9C-38898BF967A7}"/>
          </ac:spMkLst>
        </pc:spChg>
        <pc:spChg chg="del">
          <ac:chgData name="AbdullahHalawany" userId="93acd4f6-3999-43c0-a02f-17f31116eace" providerId="ADAL" clId="{94B2F0A3-D7E3-4700-AF94-F3C58C267484}" dt="2024-11-20T15:18:22.856" v="12" actId="478"/>
          <ac:spMkLst>
            <pc:docMk/>
            <pc:sldMk cId="384721036" sldId="644"/>
            <ac:spMk id="15" creationId="{00000000-0000-0000-0000-000000000000}"/>
          </ac:spMkLst>
        </pc:spChg>
      </pc:sldChg>
      <pc:sldChg chg="addSp delSp modSp mod">
        <pc:chgData name="AbdullahHalawany" userId="93acd4f6-3999-43c0-a02f-17f31116eace" providerId="ADAL" clId="{94B2F0A3-D7E3-4700-AF94-F3C58C267484}" dt="2024-11-20T15:18:29.778" v="15"/>
        <pc:sldMkLst>
          <pc:docMk/>
          <pc:sldMk cId="1793391121" sldId="645"/>
        </pc:sldMkLst>
        <pc:spChg chg="add mod">
          <ac:chgData name="AbdullahHalawany" userId="93acd4f6-3999-43c0-a02f-17f31116eace" providerId="ADAL" clId="{94B2F0A3-D7E3-4700-AF94-F3C58C267484}" dt="2024-11-20T15:18:29.778" v="15"/>
          <ac:spMkLst>
            <pc:docMk/>
            <pc:sldMk cId="1793391121" sldId="645"/>
            <ac:spMk id="2" creationId="{DF3F67C5-CCED-E115-C159-B2ECE3A3D503}"/>
          </ac:spMkLst>
        </pc:spChg>
        <pc:spChg chg="del">
          <ac:chgData name="AbdullahHalawany" userId="93acd4f6-3999-43c0-a02f-17f31116eace" providerId="ADAL" clId="{94B2F0A3-D7E3-4700-AF94-F3C58C267484}" dt="2024-11-20T15:18:28.373" v="14" actId="478"/>
          <ac:spMkLst>
            <pc:docMk/>
            <pc:sldMk cId="1793391121" sldId="645"/>
            <ac:spMk id="15" creationId="{00000000-0000-0000-0000-000000000000}"/>
          </ac:spMkLst>
        </pc:spChg>
      </pc:sldChg>
      <pc:sldChg chg="modSp mod">
        <pc:chgData name="AbdullahHalawany" userId="93acd4f6-3999-43c0-a02f-17f31116eace" providerId="ADAL" clId="{94B2F0A3-D7E3-4700-AF94-F3C58C267484}" dt="2024-11-20T16:10:09.655" v="51" actId="2710"/>
        <pc:sldMkLst>
          <pc:docMk/>
          <pc:sldMk cId="1544838085" sldId="648"/>
        </pc:sldMkLst>
        <pc:spChg chg="mod">
          <ac:chgData name="AbdullahHalawany" userId="93acd4f6-3999-43c0-a02f-17f31116eace" providerId="ADAL" clId="{94B2F0A3-D7E3-4700-AF94-F3C58C267484}" dt="2024-11-20T16:10:09.655" v="51" actId="2710"/>
          <ac:spMkLst>
            <pc:docMk/>
            <pc:sldMk cId="1544838085" sldId="648"/>
            <ac:spMk id="10" creationId="{990169C1-5DF2-45B9-864B-8E2661F2032F}"/>
          </ac:spMkLst>
        </pc:spChg>
        <pc:spChg chg="mod">
          <ac:chgData name="AbdullahHalawany" userId="93acd4f6-3999-43c0-a02f-17f31116eace" providerId="ADAL" clId="{94B2F0A3-D7E3-4700-AF94-F3C58C267484}" dt="2024-11-20T15:18:35.091" v="16" actId="14100"/>
          <ac:spMkLst>
            <pc:docMk/>
            <pc:sldMk cId="1544838085" sldId="648"/>
            <ac:spMk id="15" creationId="{00000000-0000-0000-0000-000000000000}"/>
          </ac:spMkLst>
        </pc:spChg>
      </pc:sldChg>
      <pc:sldChg chg="modSp mod">
        <pc:chgData name="AbdullahHalawany" userId="93acd4f6-3999-43c0-a02f-17f31116eace" providerId="ADAL" clId="{94B2F0A3-D7E3-4700-AF94-F3C58C267484}" dt="2024-11-20T15:18:37.657" v="17" actId="14100"/>
        <pc:sldMkLst>
          <pc:docMk/>
          <pc:sldMk cId="2806507790" sldId="649"/>
        </pc:sldMkLst>
        <pc:spChg chg="mod">
          <ac:chgData name="AbdullahHalawany" userId="93acd4f6-3999-43c0-a02f-17f31116eace" providerId="ADAL" clId="{94B2F0A3-D7E3-4700-AF94-F3C58C267484}" dt="2024-11-20T15:18:37.657" v="17" actId="14100"/>
          <ac:spMkLst>
            <pc:docMk/>
            <pc:sldMk cId="2806507790" sldId="649"/>
            <ac:spMk id="15" creationId="{00000000-0000-0000-0000-000000000000}"/>
          </ac:spMkLst>
        </pc:spChg>
      </pc:sldChg>
      <pc:sldChg chg="modSp mod">
        <pc:chgData name="AbdullahHalawany" userId="93acd4f6-3999-43c0-a02f-17f31116eace" providerId="ADAL" clId="{94B2F0A3-D7E3-4700-AF94-F3C58C267484}" dt="2024-11-20T15:42:58.404" v="36" actId="1076"/>
        <pc:sldMkLst>
          <pc:docMk/>
          <pc:sldMk cId="2728722273" sldId="650"/>
        </pc:sldMkLst>
        <pc:spChg chg="mod">
          <ac:chgData name="AbdullahHalawany" userId="93acd4f6-3999-43c0-a02f-17f31116eace" providerId="ADAL" clId="{94B2F0A3-D7E3-4700-AF94-F3C58C267484}" dt="2024-11-20T15:42:58.404" v="36" actId="1076"/>
          <ac:spMkLst>
            <pc:docMk/>
            <pc:sldMk cId="2728722273" sldId="650"/>
            <ac:spMk id="10" creationId="{990169C1-5DF2-45B9-864B-8E2661F2032F}"/>
          </ac:spMkLst>
        </pc:spChg>
        <pc:spChg chg="mod">
          <ac:chgData name="AbdullahHalawany" userId="93acd4f6-3999-43c0-a02f-17f31116eace" providerId="ADAL" clId="{94B2F0A3-D7E3-4700-AF94-F3C58C267484}" dt="2024-11-20T15:18:40.373" v="18" actId="14100"/>
          <ac:spMkLst>
            <pc:docMk/>
            <pc:sldMk cId="2728722273" sldId="650"/>
            <ac:spMk id="15" creationId="{00000000-0000-0000-0000-000000000000}"/>
          </ac:spMkLst>
        </pc:spChg>
      </pc:sldChg>
      <pc:sldChg chg="modSp mod">
        <pc:chgData name="AbdullahHalawany" userId="93acd4f6-3999-43c0-a02f-17f31116eace" providerId="ADAL" clId="{94B2F0A3-D7E3-4700-AF94-F3C58C267484}" dt="2024-11-20T15:43:54.387" v="38" actId="1076"/>
        <pc:sldMkLst>
          <pc:docMk/>
          <pc:sldMk cId="2216875669" sldId="652"/>
        </pc:sldMkLst>
        <pc:spChg chg="mod">
          <ac:chgData name="AbdullahHalawany" userId="93acd4f6-3999-43c0-a02f-17f31116eace" providerId="ADAL" clId="{94B2F0A3-D7E3-4700-AF94-F3C58C267484}" dt="2024-11-20T15:43:54.387" v="38" actId="1076"/>
          <ac:spMkLst>
            <pc:docMk/>
            <pc:sldMk cId="2216875669" sldId="652"/>
            <ac:spMk id="10" creationId="{990169C1-5DF2-45B9-864B-8E2661F2032F}"/>
          </ac:spMkLst>
        </pc:spChg>
        <pc:spChg chg="mod">
          <ac:chgData name="AbdullahHalawany" userId="93acd4f6-3999-43c0-a02f-17f31116eace" providerId="ADAL" clId="{94B2F0A3-D7E3-4700-AF94-F3C58C267484}" dt="2024-11-20T15:18:44.883" v="19" actId="14100"/>
          <ac:spMkLst>
            <pc:docMk/>
            <pc:sldMk cId="2216875669" sldId="652"/>
            <ac:spMk id="15" creationId="{00000000-0000-0000-0000-000000000000}"/>
          </ac:spMkLst>
        </pc:spChg>
      </pc:sldChg>
      <pc:sldChg chg="modSp mod">
        <pc:chgData name="AbdullahHalawany" userId="93acd4f6-3999-43c0-a02f-17f31116eace" providerId="ADAL" clId="{94B2F0A3-D7E3-4700-AF94-F3C58C267484}" dt="2024-11-20T15:46:12.803" v="40" actId="1076"/>
        <pc:sldMkLst>
          <pc:docMk/>
          <pc:sldMk cId="3744006901" sldId="653"/>
        </pc:sldMkLst>
        <pc:spChg chg="mod">
          <ac:chgData name="AbdullahHalawany" userId="93acd4f6-3999-43c0-a02f-17f31116eace" providerId="ADAL" clId="{94B2F0A3-D7E3-4700-AF94-F3C58C267484}" dt="2024-11-20T15:46:12.803" v="40" actId="1076"/>
          <ac:spMkLst>
            <pc:docMk/>
            <pc:sldMk cId="3744006901" sldId="653"/>
            <ac:spMk id="10" creationId="{990169C1-5DF2-45B9-864B-8E2661F2032F}"/>
          </ac:spMkLst>
        </pc:spChg>
        <pc:spChg chg="mod">
          <ac:chgData name="AbdullahHalawany" userId="93acd4f6-3999-43c0-a02f-17f31116eace" providerId="ADAL" clId="{94B2F0A3-D7E3-4700-AF94-F3C58C267484}" dt="2024-11-20T15:18:48.063" v="20" actId="14100"/>
          <ac:spMkLst>
            <pc:docMk/>
            <pc:sldMk cId="3744006901" sldId="653"/>
            <ac:spMk id="15" creationId="{00000000-0000-0000-0000-000000000000}"/>
          </ac:spMkLst>
        </pc:spChg>
      </pc:sldChg>
      <pc:sldChg chg="modSp mod">
        <pc:chgData name="AbdullahHalawany" userId="93acd4f6-3999-43c0-a02f-17f31116eace" providerId="ADAL" clId="{94B2F0A3-D7E3-4700-AF94-F3C58C267484}" dt="2024-11-20T15:49:24.127" v="41" actId="1076"/>
        <pc:sldMkLst>
          <pc:docMk/>
          <pc:sldMk cId="3196857547" sldId="654"/>
        </pc:sldMkLst>
        <pc:spChg chg="mod">
          <ac:chgData name="AbdullahHalawany" userId="93acd4f6-3999-43c0-a02f-17f31116eace" providerId="ADAL" clId="{94B2F0A3-D7E3-4700-AF94-F3C58C267484}" dt="2024-11-20T15:49:24.127" v="41" actId="1076"/>
          <ac:spMkLst>
            <pc:docMk/>
            <pc:sldMk cId="3196857547" sldId="654"/>
            <ac:spMk id="10" creationId="{990169C1-5DF2-45B9-864B-8E2661F2032F}"/>
          </ac:spMkLst>
        </pc:spChg>
        <pc:spChg chg="mod">
          <ac:chgData name="AbdullahHalawany" userId="93acd4f6-3999-43c0-a02f-17f31116eace" providerId="ADAL" clId="{94B2F0A3-D7E3-4700-AF94-F3C58C267484}" dt="2024-11-20T15:18:52.783" v="21" actId="14100"/>
          <ac:spMkLst>
            <pc:docMk/>
            <pc:sldMk cId="3196857547" sldId="654"/>
            <ac:spMk id="15" creationId="{00000000-0000-0000-0000-000000000000}"/>
          </ac:spMkLst>
        </pc:spChg>
      </pc:sldChg>
      <pc:sldChg chg="modSp mod">
        <pc:chgData name="AbdullahHalawany" userId="93acd4f6-3999-43c0-a02f-17f31116eace" providerId="ADAL" clId="{94B2F0A3-D7E3-4700-AF94-F3C58C267484}" dt="2024-11-20T15:18:55.926" v="22" actId="14100"/>
        <pc:sldMkLst>
          <pc:docMk/>
          <pc:sldMk cId="596680351" sldId="655"/>
        </pc:sldMkLst>
        <pc:spChg chg="mod">
          <ac:chgData name="AbdullahHalawany" userId="93acd4f6-3999-43c0-a02f-17f31116eace" providerId="ADAL" clId="{94B2F0A3-D7E3-4700-AF94-F3C58C267484}" dt="2024-11-20T15:18:55.926" v="22" actId="14100"/>
          <ac:spMkLst>
            <pc:docMk/>
            <pc:sldMk cId="596680351" sldId="655"/>
            <ac:spMk id="15" creationId="{00000000-0000-0000-0000-000000000000}"/>
          </ac:spMkLst>
        </pc:spChg>
      </pc:sldChg>
      <pc:sldChg chg="modSp mod">
        <pc:chgData name="AbdullahHalawany" userId="93acd4f6-3999-43c0-a02f-17f31116eace" providerId="ADAL" clId="{94B2F0A3-D7E3-4700-AF94-F3C58C267484}" dt="2024-11-20T15:53:15.611" v="43" actId="1076"/>
        <pc:sldMkLst>
          <pc:docMk/>
          <pc:sldMk cId="3742965775" sldId="658"/>
        </pc:sldMkLst>
        <pc:spChg chg="mod">
          <ac:chgData name="AbdullahHalawany" userId="93acd4f6-3999-43c0-a02f-17f31116eace" providerId="ADAL" clId="{94B2F0A3-D7E3-4700-AF94-F3C58C267484}" dt="2024-11-20T15:53:15.611" v="43" actId="1076"/>
          <ac:spMkLst>
            <pc:docMk/>
            <pc:sldMk cId="3742965775" sldId="658"/>
            <ac:spMk id="10" creationId="{990169C1-5DF2-45B9-864B-8E2661F2032F}"/>
          </ac:spMkLst>
        </pc:spChg>
      </pc:sldChg>
      <pc:sldChg chg="modSp mod">
        <pc:chgData name="AbdullahHalawany" userId="93acd4f6-3999-43c0-a02f-17f31116eace" providerId="ADAL" clId="{94B2F0A3-D7E3-4700-AF94-F3C58C267484}" dt="2024-11-20T15:56:12.770" v="46" actId="14100"/>
        <pc:sldMkLst>
          <pc:docMk/>
          <pc:sldMk cId="1685819896" sldId="659"/>
        </pc:sldMkLst>
        <pc:spChg chg="mod">
          <ac:chgData name="AbdullahHalawany" userId="93acd4f6-3999-43c0-a02f-17f31116eace" providerId="ADAL" clId="{94B2F0A3-D7E3-4700-AF94-F3C58C267484}" dt="2024-11-20T15:56:12.770" v="46" actId="14100"/>
          <ac:spMkLst>
            <pc:docMk/>
            <pc:sldMk cId="1685819896" sldId="659"/>
            <ac:spMk id="10" creationId="{990169C1-5DF2-45B9-864B-8E2661F2032F}"/>
          </ac:spMkLst>
        </pc:spChg>
      </pc:sldChg>
      <pc:sldChg chg="modSp mod">
        <pc:chgData name="AbdullahHalawany" userId="93acd4f6-3999-43c0-a02f-17f31116eace" providerId="ADAL" clId="{94B2F0A3-D7E3-4700-AF94-F3C58C267484}" dt="2024-11-20T16:00:58.024" v="50" actId="2710"/>
        <pc:sldMkLst>
          <pc:docMk/>
          <pc:sldMk cId="1211905402" sldId="660"/>
        </pc:sldMkLst>
        <pc:spChg chg="mod">
          <ac:chgData name="AbdullahHalawany" userId="93acd4f6-3999-43c0-a02f-17f31116eace" providerId="ADAL" clId="{94B2F0A3-D7E3-4700-AF94-F3C58C267484}" dt="2024-11-20T16:00:58.024" v="50" actId="2710"/>
          <ac:spMkLst>
            <pc:docMk/>
            <pc:sldMk cId="1211905402" sldId="660"/>
            <ac:spMk id="10" creationId="{990169C1-5DF2-45B9-864B-8E2661F2032F}"/>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sldChg>
      <pc:sldChg chg="addSp delSp modSp modTransition modAnim">
        <pc:chgData name="AbdullahHalawany" userId="93acd4f6-3999-43c0-a02f-17f31116eace" providerId="ADAL" clId="{1789CC17-4EBB-4F87-81FB-ACC80DF0C480}" dt="2024-10-31T07:13:08.917" v="132"/>
        <pc:sldMkLst>
          <pc:docMk/>
          <pc:sldMk cId="0" sldId="313"/>
        </pc:sldMkLst>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sldChg>
      <pc:sldChg chg="addSp delSp modSp modTransition modAnim">
        <pc:chgData name="AbdullahHalawany" userId="93acd4f6-3999-43c0-a02f-17f31116eace" providerId="ADAL" clId="{1789CC17-4EBB-4F87-81FB-ACC80DF0C480}" dt="2024-10-31T07:13:08.917" v="132"/>
        <pc:sldMkLst>
          <pc:docMk/>
          <pc:sldMk cId="756635027" sldId="583"/>
        </pc:sldMkLst>
      </pc:sldChg>
      <pc:sldChg chg="addSp delSp modSp mod modTransition modAnim">
        <pc:chgData name="AbdullahHalawany" userId="93acd4f6-3999-43c0-a02f-17f31116eace" providerId="ADAL" clId="{1789CC17-4EBB-4F87-81FB-ACC80DF0C480}" dt="2024-10-31T07:13:08.917" v="132"/>
        <pc:sldMkLst>
          <pc:docMk/>
          <pc:sldMk cId="1978668602" sldId="584"/>
        </pc:sldMkLst>
      </pc:sldChg>
      <pc:sldChg chg="addSp delSp modSp modTransition modAnim">
        <pc:chgData name="AbdullahHalawany" userId="93acd4f6-3999-43c0-a02f-17f31116eace" providerId="ADAL" clId="{1789CC17-4EBB-4F87-81FB-ACC80DF0C480}" dt="2024-10-31T07:13:08.917" v="132"/>
        <pc:sldMkLst>
          <pc:docMk/>
          <pc:sldMk cId="1137751685" sldId="585"/>
        </pc:sldMkLst>
      </pc:sldChg>
      <pc:sldChg chg="addSp delSp modSp mod modTransition modAnim">
        <pc:chgData name="AbdullahHalawany" userId="93acd4f6-3999-43c0-a02f-17f31116eace" providerId="ADAL" clId="{1789CC17-4EBB-4F87-81FB-ACC80DF0C480}" dt="2024-10-31T07:13:08.917" v="132"/>
        <pc:sldMkLst>
          <pc:docMk/>
          <pc:sldMk cId="1738274113" sldId="586"/>
        </pc:sldMkLst>
      </pc:sldChg>
      <pc:sldChg chg="addSp delSp modSp modTransition modAnim">
        <pc:chgData name="AbdullahHalawany" userId="93acd4f6-3999-43c0-a02f-17f31116eace" providerId="ADAL" clId="{1789CC17-4EBB-4F87-81FB-ACC80DF0C480}" dt="2024-10-31T07:13:08.917" v="132"/>
        <pc:sldMkLst>
          <pc:docMk/>
          <pc:sldMk cId="51338143" sldId="587"/>
        </pc:sldMkLst>
      </pc:sldChg>
      <pc:sldChg chg="addSp delSp modSp mod modTransition modAnim">
        <pc:chgData name="AbdullahHalawany" userId="93acd4f6-3999-43c0-a02f-17f31116eace" providerId="ADAL" clId="{1789CC17-4EBB-4F87-81FB-ACC80DF0C480}" dt="2024-10-31T07:13:08.917" v="132"/>
        <pc:sldMkLst>
          <pc:docMk/>
          <pc:sldMk cId="1566672731" sldId="588"/>
        </pc:sldMkLst>
      </pc:sldChg>
      <pc:sldChg chg="addSp delSp modSp mod modTransition modAnim">
        <pc:chgData name="AbdullahHalawany" userId="93acd4f6-3999-43c0-a02f-17f31116eace" providerId="ADAL" clId="{1789CC17-4EBB-4F87-81FB-ACC80DF0C480}" dt="2024-10-31T07:13:08.917" v="132"/>
        <pc:sldMkLst>
          <pc:docMk/>
          <pc:sldMk cId="3996977730" sldId="589"/>
        </pc:sldMkLst>
      </pc:sldChg>
      <pc:sldChg chg="addSp delSp modSp modTransition modAnim">
        <pc:chgData name="AbdullahHalawany" userId="93acd4f6-3999-43c0-a02f-17f31116eace" providerId="ADAL" clId="{1789CC17-4EBB-4F87-81FB-ACC80DF0C480}" dt="2024-10-31T07:13:08.917" v="132"/>
        <pc:sldMkLst>
          <pc:docMk/>
          <pc:sldMk cId="1550464049" sldId="590"/>
        </pc:sldMkLst>
      </pc:sldChg>
      <pc:sldChg chg="addSp delSp modSp modTransition modAnim">
        <pc:chgData name="AbdullahHalawany" userId="93acd4f6-3999-43c0-a02f-17f31116eace" providerId="ADAL" clId="{1789CC17-4EBB-4F87-81FB-ACC80DF0C480}" dt="2024-10-31T07:13:08.917" v="132"/>
        <pc:sldMkLst>
          <pc:docMk/>
          <pc:sldMk cId="2453189734" sldId="591"/>
        </pc:sldMkLst>
      </pc:sldChg>
      <pc:sldChg chg="addSp delSp modSp modTransition modAnim">
        <pc:chgData name="AbdullahHalawany" userId="93acd4f6-3999-43c0-a02f-17f31116eace" providerId="ADAL" clId="{1789CC17-4EBB-4F87-81FB-ACC80DF0C480}" dt="2024-10-31T07:13:08.917" v="132"/>
        <pc:sldMkLst>
          <pc:docMk/>
          <pc:sldMk cId="3802161393" sldId="592"/>
        </pc:sldMkLst>
      </pc:sldChg>
      <pc:sldChg chg="addSp delSp modSp mod modTransition modAnim">
        <pc:chgData name="AbdullahHalawany" userId="93acd4f6-3999-43c0-a02f-17f31116eace" providerId="ADAL" clId="{1789CC17-4EBB-4F87-81FB-ACC80DF0C480}" dt="2024-10-31T07:13:08.917" v="132"/>
        <pc:sldMkLst>
          <pc:docMk/>
          <pc:sldMk cId="4005999317" sldId="593"/>
        </pc:sldMkLst>
      </pc:sldChg>
      <pc:sldChg chg="addSp delSp modSp mod modTransition modAnim">
        <pc:chgData name="AbdullahHalawany" userId="93acd4f6-3999-43c0-a02f-17f31116eace" providerId="ADAL" clId="{1789CC17-4EBB-4F87-81FB-ACC80DF0C480}" dt="2024-10-31T07:13:08.917" v="132"/>
        <pc:sldMkLst>
          <pc:docMk/>
          <pc:sldMk cId="4252703164" sldId="594"/>
        </pc:sldMkLst>
      </pc:sldChg>
      <pc:sldChg chg="addSp delSp modSp mod modTransition modAnim">
        <pc:chgData name="AbdullahHalawany" userId="93acd4f6-3999-43c0-a02f-17f31116eace" providerId="ADAL" clId="{1789CC17-4EBB-4F87-81FB-ACC80DF0C480}" dt="2024-10-31T07:13:08.917" v="132"/>
        <pc:sldMkLst>
          <pc:docMk/>
          <pc:sldMk cId="2810551693" sldId="595"/>
        </pc:sldMkLst>
      </pc:sldChg>
      <pc:sldChg chg="addSp delSp modSp modTransition modAnim">
        <pc:chgData name="AbdullahHalawany" userId="93acd4f6-3999-43c0-a02f-17f31116eace" providerId="ADAL" clId="{1789CC17-4EBB-4F87-81FB-ACC80DF0C480}" dt="2024-10-31T07:13:08.917" v="132"/>
        <pc:sldMkLst>
          <pc:docMk/>
          <pc:sldMk cId="2393643038" sldId="596"/>
        </pc:sldMkLst>
      </pc:sldChg>
      <pc:sldChg chg="addSp delSp modSp mod modTransition modAnim">
        <pc:chgData name="AbdullahHalawany" userId="93acd4f6-3999-43c0-a02f-17f31116eace" providerId="ADAL" clId="{1789CC17-4EBB-4F87-81FB-ACC80DF0C480}" dt="2024-10-31T07:13:08.917" v="132"/>
        <pc:sldMkLst>
          <pc:docMk/>
          <pc:sldMk cId="3480457842" sldId="597"/>
        </pc:sldMkLst>
      </pc:sldChg>
      <pc:sldChg chg="addSp delSp modSp mod modTransition modAnim">
        <pc:chgData name="AbdullahHalawany" userId="93acd4f6-3999-43c0-a02f-17f31116eace" providerId="ADAL" clId="{1789CC17-4EBB-4F87-81FB-ACC80DF0C480}" dt="2024-10-31T07:13:08.917" v="132"/>
        <pc:sldMkLst>
          <pc:docMk/>
          <pc:sldMk cId="3259167427" sldId="598"/>
        </pc:sldMkLst>
      </pc:sldChg>
      <pc:sldChg chg="addSp delSp modSp modTransition modAnim">
        <pc:chgData name="AbdullahHalawany" userId="93acd4f6-3999-43c0-a02f-17f31116eace" providerId="ADAL" clId="{1789CC17-4EBB-4F87-81FB-ACC80DF0C480}" dt="2024-10-31T07:13:08.917" v="132"/>
        <pc:sldMkLst>
          <pc:docMk/>
          <pc:sldMk cId="1416101726" sldId="599"/>
        </pc:sldMkLst>
      </pc:sldChg>
      <pc:sldChg chg="addSp delSp modSp modTransition modAnim">
        <pc:chgData name="AbdullahHalawany" userId="93acd4f6-3999-43c0-a02f-17f31116eace" providerId="ADAL" clId="{1789CC17-4EBB-4F87-81FB-ACC80DF0C480}" dt="2024-10-31T07:13:08.917" v="132"/>
        <pc:sldMkLst>
          <pc:docMk/>
          <pc:sldMk cId="1285687449" sldId="600"/>
        </pc:sldMkLst>
      </pc:sldChg>
      <pc:sldChg chg="addSp delSp modSp modTransition modAnim">
        <pc:chgData name="AbdullahHalawany" userId="93acd4f6-3999-43c0-a02f-17f31116eace" providerId="ADAL" clId="{1789CC17-4EBB-4F87-81FB-ACC80DF0C480}" dt="2024-10-31T07:13:08.917" v="132"/>
        <pc:sldMkLst>
          <pc:docMk/>
          <pc:sldMk cId="1424704833" sldId="601"/>
        </pc:sldMkLst>
      </pc:sldChg>
      <pc:sldChg chg="addSp delSp modSp modTransition modAnim">
        <pc:chgData name="AbdullahHalawany" userId="93acd4f6-3999-43c0-a02f-17f31116eace" providerId="ADAL" clId="{1789CC17-4EBB-4F87-81FB-ACC80DF0C480}" dt="2024-10-31T07:13:08.917" v="132"/>
        <pc:sldMkLst>
          <pc:docMk/>
          <pc:sldMk cId="1080601033" sldId="602"/>
        </pc:sldMkLst>
      </pc:sldChg>
      <pc:sldChg chg="addSp delSp modSp mod modTransition modAnim">
        <pc:chgData name="AbdullahHalawany" userId="93acd4f6-3999-43c0-a02f-17f31116eace" providerId="ADAL" clId="{1789CC17-4EBB-4F87-81FB-ACC80DF0C480}" dt="2024-10-31T07:13:08.917" v="132"/>
        <pc:sldMkLst>
          <pc:docMk/>
          <pc:sldMk cId="238447749" sldId="603"/>
        </pc:sldMkLst>
      </pc:sldChg>
      <pc:sldChg chg="addSp delSp modSp modTransition modAnim">
        <pc:chgData name="AbdullahHalawany" userId="93acd4f6-3999-43c0-a02f-17f31116eace" providerId="ADAL" clId="{1789CC17-4EBB-4F87-81FB-ACC80DF0C480}" dt="2024-10-31T07:13:08.917" v="132"/>
        <pc:sldMkLst>
          <pc:docMk/>
          <pc:sldMk cId="1168796619" sldId="604"/>
        </pc:sldMkLst>
      </pc:sldChg>
      <pc:sldChg chg="addSp delSp modSp modTransition modAnim">
        <pc:chgData name="AbdullahHalawany" userId="93acd4f6-3999-43c0-a02f-17f31116eace" providerId="ADAL" clId="{1789CC17-4EBB-4F87-81FB-ACC80DF0C480}" dt="2024-10-31T07:13:08.917" v="132"/>
        <pc:sldMkLst>
          <pc:docMk/>
          <pc:sldMk cId="1256862498" sldId="605"/>
        </pc:sldMkLst>
      </pc:sldChg>
      <pc:sldChg chg="addSp delSp modSp modTransition modAnim">
        <pc:chgData name="AbdullahHalawany" userId="93acd4f6-3999-43c0-a02f-17f31116eace" providerId="ADAL" clId="{1789CC17-4EBB-4F87-81FB-ACC80DF0C480}" dt="2024-10-31T07:13:08.917" v="132"/>
        <pc:sldMkLst>
          <pc:docMk/>
          <pc:sldMk cId="3194002760" sldId="606"/>
        </pc:sldMkLst>
      </pc:sldChg>
      <pc:sldChg chg="addSp delSp modSp mod modTransition modAnim">
        <pc:chgData name="AbdullahHalawany" userId="93acd4f6-3999-43c0-a02f-17f31116eace" providerId="ADAL" clId="{1789CC17-4EBB-4F87-81FB-ACC80DF0C480}" dt="2024-10-31T07:13:08.917" v="132"/>
        <pc:sldMkLst>
          <pc:docMk/>
          <pc:sldMk cId="3603648323" sldId="607"/>
        </pc:sldMkLst>
      </pc:sldChg>
      <pc:sldChg chg="addSp delSp modSp mod modTransition modAnim">
        <pc:chgData name="AbdullahHalawany" userId="93acd4f6-3999-43c0-a02f-17f31116eace" providerId="ADAL" clId="{1789CC17-4EBB-4F87-81FB-ACC80DF0C480}" dt="2024-10-31T07:13:08.917" v="132"/>
        <pc:sldMkLst>
          <pc:docMk/>
          <pc:sldMk cId="1812012337" sldId="608"/>
        </pc:sldMkLst>
      </pc:sldChg>
      <pc:sldChg chg="addSp delSp modSp mod modTransition modAnim">
        <pc:chgData name="AbdullahHalawany" userId="93acd4f6-3999-43c0-a02f-17f31116eace" providerId="ADAL" clId="{1789CC17-4EBB-4F87-81FB-ACC80DF0C480}" dt="2024-10-31T07:13:08.917" v="132"/>
        <pc:sldMkLst>
          <pc:docMk/>
          <pc:sldMk cId="2345906042" sldId="609"/>
        </pc:sldMkLst>
      </pc:sldChg>
      <pc:sldChg chg="addSp delSp modSp mod modTransition modAnim">
        <pc:chgData name="AbdullahHalawany" userId="93acd4f6-3999-43c0-a02f-17f31116eace" providerId="ADAL" clId="{1789CC17-4EBB-4F87-81FB-ACC80DF0C480}" dt="2024-10-31T07:13:08.917" v="132"/>
        <pc:sldMkLst>
          <pc:docMk/>
          <pc:sldMk cId="4060884563" sldId="610"/>
        </pc:sldMkLst>
      </pc:sldChg>
      <pc:sldChg chg="addSp delSp modSp mod modTransition modAnim">
        <pc:chgData name="AbdullahHalawany" userId="93acd4f6-3999-43c0-a02f-17f31116eace" providerId="ADAL" clId="{1789CC17-4EBB-4F87-81FB-ACC80DF0C480}" dt="2024-10-31T07:13:08.917" v="132"/>
        <pc:sldMkLst>
          <pc:docMk/>
          <pc:sldMk cId="2047384485" sldId="611"/>
        </pc:sldMkLst>
      </pc:sldChg>
      <pc:sldChg chg="addSp delSp modSp modTransition modAnim">
        <pc:chgData name="AbdullahHalawany" userId="93acd4f6-3999-43c0-a02f-17f31116eace" providerId="ADAL" clId="{1789CC17-4EBB-4F87-81FB-ACC80DF0C480}" dt="2024-10-31T07:13:08.917" v="132"/>
        <pc:sldMkLst>
          <pc:docMk/>
          <pc:sldMk cId="2797504033" sldId="612"/>
        </pc:sldMkLst>
      </pc:sldChg>
      <pc:sldChg chg="addSp delSp modSp mod modTransition modAnim">
        <pc:chgData name="AbdullahHalawany" userId="93acd4f6-3999-43c0-a02f-17f31116eace" providerId="ADAL" clId="{1789CC17-4EBB-4F87-81FB-ACC80DF0C480}" dt="2024-10-31T07:13:08.917" v="132"/>
        <pc:sldMkLst>
          <pc:docMk/>
          <pc:sldMk cId="2419197737" sldId="613"/>
        </pc:sldMkLst>
      </pc:sldChg>
      <pc:sldChg chg="addSp delSp modSp mod modTransition modAnim">
        <pc:chgData name="AbdullahHalawany" userId="93acd4f6-3999-43c0-a02f-17f31116eace" providerId="ADAL" clId="{1789CC17-4EBB-4F87-81FB-ACC80DF0C480}" dt="2024-10-31T07:13:08.917" v="132"/>
        <pc:sldMkLst>
          <pc:docMk/>
          <pc:sldMk cId="3575439986" sldId="614"/>
        </pc:sldMkLst>
      </pc:sldChg>
      <pc:sldChg chg="addSp delSp modSp mod modTransition modAnim">
        <pc:chgData name="AbdullahHalawany" userId="93acd4f6-3999-43c0-a02f-17f31116eace" providerId="ADAL" clId="{1789CC17-4EBB-4F87-81FB-ACC80DF0C480}" dt="2024-10-31T07:13:08.917" v="132"/>
        <pc:sldMkLst>
          <pc:docMk/>
          <pc:sldMk cId="1647067282" sldId="615"/>
        </pc:sldMkLst>
      </pc:sldChg>
      <pc:sldChg chg="addSp delSp modSp modTransition modAnim">
        <pc:chgData name="AbdullahHalawany" userId="93acd4f6-3999-43c0-a02f-17f31116eace" providerId="ADAL" clId="{1789CC17-4EBB-4F87-81FB-ACC80DF0C480}" dt="2024-10-31T07:13:08.917" v="132"/>
        <pc:sldMkLst>
          <pc:docMk/>
          <pc:sldMk cId="1246246117" sldId="617"/>
        </pc:sldMkLst>
      </pc:sldChg>
      <pc:sldChg chg="addSp delSp modSp modTransition modAnim">
        <pc:chgData name="AbdullahHalawany" userId="93acd4f6-3999-43c0-a02f-17f31116eace" providerId="ADAL" clId="{1789CC17-4EBB-4F87-81FB-ACC80DF0C480}" dt="2024-10-31T07:13:08.917" v="132"/>
        <pc:sldMkLst>
          <pc:docMk/>
          <pc:sldMk cId="2339560993" sldId="618"/>
        </pc:sldMkLst>
      </pc:sldChg>
      <pc:sldChg chg="addSp delSp modSp modTransition modAnim">
        <pc:chgData name="AbdullahHalawany" userId="93acd4f6-3999-43c0-a02f-17f31116eace" providerId="ADAL" clId="{1789CC17-4EBB-4F87-81FB-ACC80DF0C480}" dt="2024-10-31T07:13:08.917" v="132"/>
        <pc:sldMkLst>
          <pc:docMk/>
          <pc:sldMk cId="1150453666" sldId="619"/>
        </pc:sldMkLst>
      </pc:sldChg>
      <pc:sldChg chg="addSp delSp modSp modTransition modAnim">
        <pc:chgData name="AbdullahHalawany" userId="93acd4f6-3999-43c0-a02f-17f31116eace" providerId="ADAL" clId="{1789CC17-4EBB-4F87-81FB-ACC80DF0C480}" dt="2024-10-31T07:13:08.917" v="132"/>
        <pc:sldMkLst>
          <pc:docMk/>
          <pc:sldMk cId="2717722845" sldId="620"/>
        </pc:sldMkLst>
      </pc:sldChg>
      <pc:sldChg chg="modTransition">
        <pc:chgData name="AbdullahHalawany" userId="93acd4f6-3999-43c0-a02f-17f31116eace" providerId="ADAL" clId="{1789CC17-4EBB-4F87-81FB-ACC80DF0C480}" dt="2024-10-31T07:13:08.917" v="132"/>
        <pc:sldMkLst>
          <pc:docMk/>
          <pc:sldMk cId="3838883664" sldId="621"/>
        </pc:sldMkLst>
      </pc:sldChg>
    </pc:docChg>
  </pc:docChgLst>
  <pc:docChgLst>
    <pc:chgData name="AbdullahHalawany" userId="93acd4f6-3999-43c0-a02f-17f31116eace" providerId="ADAL" clId="{4A8E278C-A496-4187-987B-48A7DF0A7BC4}"/>
    <pc:docChg chg="undo custSel modSld">
      <pc:chgData name="AbdullahHalawany" userId="93acd4f6-3999-43c0-a02f-17f31116eace" providerId="ADAL" clId="{4A8E278C-A496-4187-987B-48A7DF0A7BC4}" dt="2024-11-04T04:48:04.442" v="64" actId="20577"/>
      <pc:docMkLst>
        <pc:docMk/>
      </pc:docMkLst>
      <pc:sldChg chg="modSp mod">
        <pc:chgData name="AbdullahHalawany" userId="93acd4f6-3999-43c0-a02f-17f31116eace" providerId="ADAL" clId="{4A8E278C-A496-4187-987B-48A7DF0A7BC4}" dt="2024-11-04T04:18:02.356" v="2" actId="1076"/>
        <pc:sldMkLst>
          <pc:docMk/>
          <pc:sldMk cId="0" sldId="303"/>
        </pc:sldMkLst>
        <pc:spChg chg="mod">
          <ac:chgData name="AbdullahHalawany" userId="93acd4f6-3999-43c0-a02f-17f31116eace" providerId="ADAL" clId="{4A8E278C-A496-4187-987B-48A7DF0A7BC4}" dt="2024-11-04T04:18:02.356" v="2" actId="1076"/>
          <ac:spMkLst>
            <pc:docMk/>
            <pc:sldMk cId="0" sldId="303"/>
            <ac:spMk id="14" creationId="{39C65316-BFB1-4A3F-B8B9-F9622013BFC3}"/>
          </ac:spMkLst>
        </pc:spChg>
      </pc:sldChg>
      <pc:sldChg chg="modSp mod">
        <pc:chgData name="AbdullahHalawany" userId="93acd4f6-3999-43c0-a02f-17f31116eace" providerId="ADAL" clId="{4A8E278C-A496-4187-987B-48A7DF0A7BC4}" dt="2024-11-04T04:20:43.038" v="37" actId="1076"/>
        <pc:sldMkLst>
          <pc:docMk/>
          <pc:sldMk cId="191888453" sldId="499"/>
        </pc:sldMkLst>
        <pc:spChg chg="mod">
          <ac:chgData name="AbdullahHalawany" userId="93acd4f6-3999-43c0-a02f-17f31116eace" providerId="ADAL" clId="{4A8E278C-A496-4187-987B-48A7DF0A7BC4}" dt="2024-11-04T04:20:43.038" v="37" actId="1076"/>
          <ac:spMkLst>
            <pc:docMk/>
            <pc:sldMk cId="191888453" sldId="499"/>
            <ac:spMk id="10" creationId="{990169C1-5DF2-45B9-864B-8E2661F2032F}"/>
          </ac:spMkLst>
        </pc:spChg>
      </pc:sldChg>
      <pc:sldChg chg="modSp mod">
        <pc:chgData name="AbdullahHalawany" userId="93acd4f6-3999-43c0-a02f-17f31116eace" providerId="ADAL" clId="{4A8E278C-A496-4187-987B-48A7DF0A7BC4}" dt="2024-11-04T04:21:16.763" v="39" actId="2710"/>
        <pc:sldMkLst>
          <pc:docMk/>
          <pc:sldMk cId="2982646360" sldId="593"/>
        </pc:sldMkLst>
      </pc:sldChg>
      <pc:sldChg chg="modSp mod">
        <pc:chgData name="AbdullahHalawany" userId="93acd4f6-3999-43c0-a02f-17f31116eace" providerId="ADAL" clId="{4A8E278C-A496-4187-987B-48A7DF0A7BC4}" dt="2024-11-04T04:18:26.226" v="5" actId="1076"/>
        <pc:sldMkLst>
          <pc:docMk/>
          <pc:sldMk cId="3192421304" sldId="594"/>
        </pc:sldMkLst>
      </pc:sldChg>
      <pc:sldChg chg="modSp mod">
        <pc:chgData name="AbdullahHalawany" userId="93acd4f6-3999-43c0-a02f-17f31116eace" providerId="ADAL" clId="{4A8E278C-A496-4187-987B-48A7DF0A7BC4}" dt="2024-11-04T04:18:34.513" v="7" actId="1076"/>
        <pc:sldMkLst>
          <pc:docMk/>
          <pc:sldMk cId="3878200801" sldId="596"/>
        </pc:sldMkLst>
      </pc:sldChg>
      <pc:sldChg chg="modSp mod">
        <pc:chgData name="AbdullahHalawany" userId="93acd4f6-3999-43c0-a02f-17f31116eace" providerId="ADAL" clId="{4A8E278C-A496-4187-987B-48A7DF0A7BC4}" dt="2024-11-04T04:18:38.854" v="9" actId="1076"/>
        <pc:sldMkLst>
          <pc:docMk/>
          <pc:sldMk cId="2097266470" sldId="597"/>
        </pc:sldMkLst>
      </pc:sldChg>
      <pc:sldChg chg="modSp mod">
        <pc:chgData name="AbdullahHalawany" userId="93acd4f6-3999-43c0-a02f-17f31116eace" providerId="ADAL" clId="{4A8E278C-A496-4187-987B-48A7DF0A7BC4}" dt="2024-11-04T04:18:44.959" v="11" actId="1076"/>
        <pc:sldMkLst>
          <pc:docMk/>
          <pc:sldMk cId="4168783259" sldId="598"/>
        </pc:sldMkLst>
      </pc:sldChg>
      <pc:sldChg chg="modSp mod">
        <pc:chgData name="AbdullahHalawany" userId="93acd4f6-3999-43c0-a02f-17f31116eace" providerId="ADAL" clId="{4A8E278C-A496-4187-987B-48A7DF0A7BC4}" dt="2024-11-04T04:18:49.969" v="13" actId="1076"/>
        <pc:sldMkLst>
          <pc:docMk/>
          <pc:sldMk cId="3052828514" sldId="599"/>
        </pc:sldMkLst>
      </pc:sldChg>
      <pc:sldChg chg="modSp mod">
        <pc:chgData name="AbdullahHalawany" userId="93acd4f6-3999-43c0-a02f-17f31116eace" providerId="ADAL" clId="{4A8E278C-A496-4187-987B-48A7DF0A7BC4}" dt="2024-11-04T04:18:54.217" v="15" actId="1076"/>
        <pc:sldMkLst>
          <pc:docMk/>
          <pc:sldMk cId="2319709672" sldId="600"/>
        </pc:sldMkLst>
      </pc:sldChg>
      <pc:sldChg chg="modSp mod">
        <pc:chgData name="AbdullahHalawany" userId="93acd4f6-3999-43c0-a02f-17f31116eace" providerId="ADAL" clId="{4A8E278C-A496-4187-987B-48A7DF0A7BC4}" dt="2024-11-04T04:18:58.773" v="17" actId="1076"/>
        <pc:sldMkLst>
          <pc:docMk/>
          <pc:sldMk cId="3028319447" sldId="601"/>
        </pc:sldMkLst>
      </pc:sldChg>
      <pc:sldChg chg="modSp mod">
        <pc:chgData name="AbdullahHalawany" userId="93acd4f6-3999-43c0-a02f-17f31116eace" providerId="ADAL" clId="{4A8E278C-A496-4187-987B-48A7DF0A7BC4}" dt="2024-11-04T04:22:54.077" v="60" actId="20577"/>
        <pc:sldMkLst>
          <pc:docMk/>
          <pc:sldMk cId="953084867" sldId="602"/>
        </pc:sldMkLst>
      </pc:sldChg>
      <pc:sldChg chg="modSp mod">
        <pc:chgData name="AbdullahHalawany" userId="93acd4f6-3999-43c0-a02f-17f31116eace" providerId="ADAL" clId="{4A8E278C-A496-4187-987B-48A7DF0A7BC4}" dt="2024-11-04T04:19:28.428" v="24" actId="1076"/>
        <pc:sldMkLst>
          <pc:docMk/>
          <pc:sldMk cId="3445815507" sldId="605"/>
        </pc:sldMkLst>
      </pc:sldChg>
      <pc:sldChg chg="modSp mod">
        <pc:chgData name="AbdullahHalawany" userId="93acd4f6-3999-43c0-a02f-17f31116eace" providerId="ADAL" clId="{4A8E278C-A496-4187-987B-48A7DF0A7BC4}" dt="2024-11-04T04:19:33.397" v="26" actId="1076"/>
        <pc:sldMkLst>
          <pc:docMk/>
          <pc:sldMk cId="4118667722" sldId="606"/>
        </pc:sldMkLst>
      </pc:sldChg>
      <pc:sldChg chg="modSp mod">
        <pc:chgData name="AbdullahHalawany" userId="93acd4f6-3999-43c0-a02f-17f31116eace" providerId="ADAL" clId="{4A8E278C-A496-4187-987B-48A7DF0A7BC4}" dt="2024-11-04T04:19:42.283" v="28" actId="1076"/>
        <pc:sldMkLst>
          <pc:docMk/>
          <pc:sldMk cId="4144050016" sldId="607"/>
        </pc:sldMkLst>
      </pc:sldChg>
      <pc:sldChg chg="modSp mod">
        <pc:chgData name="AbdullahHalawany" userId="93acd4f6-3999-43c0-a02f-17f31116eace" providerId="ADAL" clId="{4A8E278C-A496-4187-987B-48A7DF0A7BC4}" dt="2024-11-04T04:19:47.593" v="30" actId="1076"/>
        <pc:sldMkLst>
          <pc:docMk/>
          <pc:sldMk cId="347890785" sldId="608"/>
        </pc:sldMkLst>
      </pc:sldChg>
      <pc:sldChg chg="modSp mod">
        <pc:chgData name="AbdullahHalawany" userId="93acd4f6-3999-43c0-a02f-17f31116eace" providerId="ADAL" clId="{4A8E278C-A496-4187-987B-48A7DF0A7BC4}" dt="2024-11-04T04:19:52.861" v="32" actId="1076"/>
        <pc:sldMkLst>
          <pc:docMk/>
          <pc:sldMk cId="2941116839" sldId="609"/>
        </pc:sldMkLst>
      </pc:sldChg>
      <pc:sldChg chg="modSp mod">
        <pc:chgData name="AbdullahHalawany" userId="93acd4f6-3999-43c0-a02f-17f31116eace" providerId="ADAL" clId="{4A8E278C-A496-4187-987B-48A7DF0A7BC4}" dt="2024-11-04T04:19:57.829" v="34" actId="1076"/>
        <pc:sldMkLst>
          <pc:docMk/>
          <pc:sldMk cId="1355294374" sldId="610"/>
        </pc:sldMkLst>
      </pc:sldChg>
      <pc:sldChg chg="modSp mod">
        <pc:chgData name="AbdullahHalawany" userId="93acd4f6-3999-43c0-a02f-17f31116eace" providerId="ADAL" clId="{4A8E278C-A496-4187-987B-48A7DF0A7BC4}" dt="2024-11-04T04:48:04.442" v="64" actId="20577"/>
        <pc:sldMkLst>
          <pc:docMk/>
          <pc:sldMk cId="810213647" sldId="615"/>
        </pc:sldMkLst>
      </pc:sldChg>
      <pc:sldChg chg="modSp mod">
        <pc:chgData name="AbdullahHalawany" userId="93acd4f6-3999-43c0-a02f-17f31116eace" providerId="ADAL" clId="{4A8E278C-A496-4187-987B-48A7DF0A7BC4}" dt="2024-11-04T04:20:11.788" v="35" actId="14100"/>
        <pc:sldMkLst>
          <pc:docMk/>
          <pc:sldMk cId="2344963462" sldId="61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StepUpProcess" loCatId="process"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custT="1"/>
      <dgm:spPr/>
      <dgm:t>
        <a:bodyPr/>
        <a:lstStyle/>
        <a:p>
          <a:r>
            <a:rPr lang="en-US" sz="1400" dirty="0"/>
            <a:t>Board Decisions and Risk Management</a:t>
          </a:r>
        </a:p>
      </dgm:t>
    </dgm:pt>
    <dgm:pt modelId="{BDFABE90-35CE-4AB4-AA75-963906C64C53}" type="parTrans" cxnId="{8CBF4CD0-4938-4818-861B-A1FF9F8C68CE}">
      <dgm:prSet/>
      <dgm:spPr/>
      <dgm:t>
        <a:bodyPr/>
        <a:lstStyle/>
        <a:p>
          <a:endParaRPr lang="en-US" sz="1400"/>
        </a:p>
      </dgm:t>
    </dgm:pt>
    <dgm:pt modelId="{960FEC72-6B61-48E5-9DE9-C44B04770902}" type="sibTrans" cxnId="{8CBF4CD0-4938-4818-861B-A1FF9F8C68CE}">
      <dgm:prSet/>
      <dgm:spPr/>
      <dgm:t>
        <a:bodyPr/>
        <a:lstStyle/>
        <a:p>
          <a:endParaRPr lang="en-US" sz="1400"/>
        </a:p>
      </dgm:t>
    </dgm:pt>
    <dgm:pt modelId="{C7D740BD-D243-48D4-ACF3-62A0FA03A546}">
      <dgm:prSet custT="1"/>
      <dgm:spPr/>
      <dgm:t>
        <a:bodyPr/>
        <a:lstStyle/>
        <a:p>
          <a:r>
            <a:rPr lang="en-US" sz="1400" dirty="0"/>
            <a:t>Board Organization and Governance Rules</a:t>
          </a:r>
        </a:p>
      </dgm:t>
    </dgm:pt>
    <dgm:pt modelId="{6C4D2921-BB83-42F3-B2F5-AA964E4ED0E6}" type="parTrans" cxnId="{0D5B96D2-4A85-4D8D-89C6-D681B22DC456}">
      <dgm:prSet/>
      <dgm:spPr/>
      <dgm:t>
        <a:bodyPr/>
        <a:lstStyle/>
        <a:p>
          <a:endParaRPr lang="en-US" sz="1400"/>
        </a:p>
      </dgm:t>
    </dgm:pt>
    <dgm:pt modelId="{79D1F487-A95D-4271-86B5-EB6C8862F750}" type="sibTrans" cxnId="{0D5B96D2-4A85-4D8D-89C6-D681B22DC456}">
      <dgm:prSet/>
      <dgm:spPr/>
      <dgm:t>
        <a:bodyPr/>
        <a:lstStyle/>
        <a:p>
          <a:endParaRPr lang="en-US" sz="1400"/>
        </a:p>
      </dgm:t>
    </dgm:pt>
    <dgm:pt modelId="{86E4830E-081E-4653-97C1-09CA902EEDD1}">
      <dgm:prSet custT="1"/>
      <dgm:spPr/>
      <dgm:t>
        <a:bodyPr/>
        <a:lstStyle/>
        <a:p>
          <a:r>
            <a:rPr lang="en-US" sz="1400" dirty="0"/>
            <a:t>Corporate Charters and the Board Committee Structure</a:t>
          </a:r>
        </a:p>
      </dgm:t>
    </dgm:pt>
    <dgm:pt modelId="{852D14FE-F6A4-4D18-98C2-BF1961B8095D}" type="parTrans" cxnId="{0456E117-C143-4CAF-BE1E-910F8751D8A5}">
      <dgm:prSet/>
      <dgm:spPr/>
      <dgm:t>
        <a:bodyPr/>
        <a:lstStyle/>
        <a:p>
          <a:endParaRPr lang="en-US" sz="1400"/>
        </a:p>
      </dgm:t>
    </dgm:pt>
    <dgm:pt modelId="{4F522934-4A53-48AE-A270-84C93756C039}" type="sibTrans" cxnId="{0456E117-C143-4CAF-BE1E-910F8751D8A5}">
      <dgm:prSet/>
      <dgm:spPr/>
      <dgm:t>
        <a:bodyPr/>
        <a:lstStyle/>
        <a:p>
          <a:endParaRPr lang="en-US" sz="1400"/>
        </a:p>
      </dgm:t>
    </dgm:pt>
    <dgm:pt modelId="{2FB1C8C5-AF27-4B01-B5A8-507466D1C499}">
      <dgm:prSet custT="1"/>
      <dgm:spPr/>
      <dgm:t>
        <a:bodyPr/>
        <a:lstStyle/>
        <a:p>
          <a:r>
            <a:rPr lang="en-US" sz="1400" dirty="0"/>
            <a:t>Establishing a Board-Level Risk Committee</a:t>
          </a:r>
        </a:p>
      </dgm:t>
    </dgm:pt>
    <dgm:pt modelId="{45EF81EC-EB72-430B-BFDE-A678D81F5DBD}" type="parTrans" cxnId="{7D98FC92-3261-47CB-8631-01473C140732}">
      <dgm:prSet/>
      <dgm:spPr/>
      <dgm:t>
        <a:bodyPr/>
        <a:lstStyle/>
        <a:p>
          <a:endParaRPr lang="en-US" sz="1400"/>
        </a:p>
      </dgm:t>
    </dgm:pt>
    <dgm:pt modelId="{2D79893E-9BC5-4800-898F-6721480BAFB6}" type="sibTrans" cxnId="{7D98FC92-3261-47CB-8631-01473C140732}">
      <dgm:prSet/>
      <dgm:spPr/>
      <dgm:t>
        <a:bodyPr/>
        <a:lstStyle/>
        <a:p>
          <a:endParaRPr lang="en-US" sz="1400"/>
        </a:p>
      </dgm:t>
    </dgm:pt>
    <dgm:pt modelId="{A5C55486-1F3E-45D5-87D9-ECCB91615B79}">
      <dgm:prSet custT="1"/>
      <dgm:spPr/>
      <dgm:t>
        <a:bodyPr/>
        <a:lstStyle/>
        <a:p>
          <a:r>
            <a:rPr lang="en-US" sz="1400" dirty="0"/>
            <a:t>ERM AND CORPORATE GOVERNANCE</a:t>
          </a:r>
        </a:p>
      </dgm:t>
    </dgm:pt>
    <dgm:pt modelId="{59FF124D-C7C1-4E2D-9734-49AB2FE8701A}" type="parTrans" cxnId="{F1D0949D-6ADF-44DB-A08E-AE4A818DB2DC}">
      <dgm:prSet/>
      <dgm:spPr/>
      <dgm:t>
        <a:bodyPr/>
        <a:lstStyle/>
        <a:p>
          <a:endParaRPr lang="en-US" sz="1600"/>
        </a:p>
      </dgm:t>
    </dgm:pt>
    <dgm:pt modelId="{A34BFD01-15F4-456C-A31D-E59B2C215184}" type="sibTrans" cxnId="{F1D0949D-6ADF-44DB-A08E-AE4A818DB2DC}">
      <dgm:prSet/>
      <dgm:spPr/>
      <dgm:t>
        <a:bodyPr/>
        <a:lstStyle/>
        <a:p>
          <a:endParaRPr lang="en-US" sz="1600"/>
        </a:p>
      </dgm:t>
    </dgm:pt>
    <dgm:pt modelId="{3E03DEBD-B820-4520-B8BE-92BE1C77F505}">
      <dgm:prSet custT="1"/>
      <dgm:spPr/>
      <dgm:t>
        <a:bodyPr/>
        <a:lstStyle/>
        <a:p>
          <a:r>
            <a:rPr lang="en-US" sz="1400" dirty="0"/>
            <a:t>Requirements for a Risk Committee Board Member</a:t>
          </a:r>
        </a:p>
      </dgm:t>
    </dgm:pt>
    <dgm:pt modelId="{A4958335-A6BA-47C2-B281-0EE7F7E49933}" type="parTrans" cxnId="{29E2235D-BF34-466B-85D0-A235AA73A5D9}">
      <dgm:prSet/>
      <dgm:spPr/>
      <dgm:t>
        <a:bodyPr/>
        <a:lstStyle/>
        <a:p>
          <a:endParaRPr lang="en-US" sz="1600"/>
        </a:p>
      </dgm:t>
    </dgm:pt>
    <dgm:pt modelId="{26B28305-8161-46FE-838E-54D8B6B7FC6E}" type="sibTrans" cxnId="{29E2235D-BF34-466B-85D0-A235AA73A5D9}">
      <dgm:prSet/>
      <dgm:spPr/>
      <dgm:t>
        <a:bodyPr/>
        <a:lstStyle/>
        <a:p>
          <a:endParaRPr lang="en-US" sz="1600"/>
        </a:p>
      </dgm:t>
    </dgm:pt>
    <dgm:pt modelId="{59DB99F5-E2CD-4D00-9910-CB2D239B8DB5}" type="pres">
      <dgm:prSet presAssocID="{6141646F-D791-4CA2-A717-C4D765645C71}" presName="rootnode" presStyleCnt="0">
        <dgm:presLayoutVars>
          <dgm:chMax/>
          <dgm:chPref/>
          <dgm:dir/>
          <dgm:animLvl val="lvl"/>
        </dgm:presLayoutVars>
      </dgm:prSet>
      <dgm:spPr/>
    </dgm:pt>
    <dgm:pt modelId="{2F0BEAC9-17D9-4575-9CC2-48B6034A021B}" type="pres">
      <dgm:prSet presAssocID="{186C2DC1-EF1A-4BF0-B4C9-47110930BB29}" presName="composite" presStyleCnt="0"/>
      <dgm:spPr/>
    </dgm:pt>
    <dgm:pt modelId="{8C6D6162-C75C-459A-BA14-F57353852F38}" type="pres">
      <dgm:prSet presAssocID="{186C2DC1-EF1A-4BF0-B4C9-47110930BB29}" presName="LShape" presStyleLbl="alignNode1" presStyleIdx="0" presStyleCnt="11"/>
      <dgm:spPr/>
    </dgm:pt>
    <dgm:pt modelId="{0FAD0541-BDF6-4534-B41B-BDA3AA8C8BE9}" type="pres">
      <dgm:prSet presAssocID="{186C2DC1-EF1A-4BF0-B4C9-47110930BB29}" presName="ParentText" presStyleLbl="revTx" presStyleIdx="0" presStyleCnt="6">
        <dgm:presLayoutVars>
          <dgm:chMax val="0"/>
          <dgm:chPref val="0"/>
          <dgm:bulletEnabled val="1"/>
        </dgm:presLayoutVars>
      </dgm:prSet>
      <dgm:spPr/>
    </dgm:pt>
    <dgm:pt modelId="{53C8B0B3-339A-4926-93EF-9CD187D86EA8}" type="pres">
      <dgm:prSet presAssocID="{186C2DC1-EF1A-4BF0-B4C9-47110930BB29}" presName="Triangle" presStyleLbl="alignNode1" presStyleIdx="1" presStyleCnt="11"/>
      <dgm:spPr/>
    </dgm:pt>
    <dgm:pt modelId="{7114546B-7D26-4757-8F91-354D43BC2CAE}" type="pres">
      <dgm:prSet presAssocID="{960FEC72-6B61-48E5-9DE9-C44B04770902}" presName="sibTrans" presStyleCnt="0"/>
      <dgm:spPr/>
    </dgm:pt>
    <dgm:pt modelId="{1DC70037-2B13-4983-B08A-5349149E0D79}" type="pres">
      <dgm:prSet presAssocID="{960FEC72-6B61-48E5-9DE9-C44B04770902}" presName="space" presStyleCnt="0"/>
      <dgm:spPr/>
    </dgm:pt>
    <dgm:pt modelId="{E9B82A18-E504-4565-9F60-E1926C08202F}" type="pres">
      <dgm:prSet presAssocID="{C7D740BD-D243-48D4-ACF3-62A0FA03A546}" presName="composite" presStyleCnt="0"/>
      <dgm:spPr/>
    </dgm:pt>
    <dgm:pt modelId="{CFAB594E-FBDF-4628-A014-05D0128C2E6D}" type="pres">
      <dgm:prSet presAssocID="{C7D740BD-D243-48D4-ACF3-62A0FA03A546}" presName="LShape" presStyleLbl="alignNode1" presStyleIdx="2" presStyleCnt="11"/>
      <dgm:spPr/>
    </dgm:pt>
    <dgm:pt modelId="{C271FE9D-6FFE-43FD-B33C-2F05193A3711}" type="pres">
      <dgm:prSet presAssocID="{C7D740BD-D243-48D4-ACF3-62A0FA03A546}" presName="ParentText" presStyleLbl="revTx" presStyleIdx="1" presStyleCnt="6">
        <dgm:presLayoutVars>
          <dgm:chMax val="0"/>
          <dgm:chPref val="0"/>
          <dgm:bulletEnabled val="1"/>
        </dgm:presLayoutVars>
      </dgm:prSet>
      <dgm:spPr/>
    </dgm:pt>
    <dgm:pt modelId="{18D1219F-307E-4AEF-929E-9E8DA7F835E2}" type="pres">
      <dgm:prSet presAssocID="{C7D740BD-D243-48D4-ACF3-62A0FA03A546}" presName="Triangle" presStyleLbl="alignNode1" presStyleIdx="3" presStyleCnt="11"/>
      <dgm:spPr/>
    </dgm:pt>
    <dgm:pt modelId="{42E2878B-5D94-452E-8D7F-5D92C5DD4A4B}" type="pres">
      <dgm:prSet presAssocID="{79D1F487-A95D-4271-86B5-EB6C8862F750}" presName="sibTrans" presStyleCnt="0"/>
      <dgm:spPr/>
    </dgm:pt>
    <dgm:pt modelId="{971A1F2D-70C8-49E0-914B-00C6C2153DEF}" type="pres">
      <dgm:prSet presAssocID="{79D1F487-A95D-4271-86B5-EB6C8862F750}" presName="space" presStyleCnt="0"/>
      <dgm:spPr/>
    </dgm:pt>
    <dgm:pt modelId="{2ADCADC7-DDB2-49E1-9FD3-6ACC3E07EBD0}" type="pres">
      <dgm:prSet presAssocID="{86E4830E-081E-4653-97C1-09CA902EEDD1}" presName="composite" presStyleCnt="0"/>
      <dgm:spPr/>
    </dgm:pt>
    <dgm:pt modelId="{7ED50754-BA2A-47F0-B3D5-EFF96551B238}" type="pres">
      <dgm:prSet presAssocID="{86E4830E-081E-4653-97C1-09CA902EEDD1}" presName="LShape" presStyleLbl="alignNode1" presStyleIdx="4" presStyleCnt="11"/>
      <dgm:spPr/>
    </dgm:pt>
    <dgm:pt modelId="{FAA9C9A7-A9E8-4F30-A6C7-7648413592CB}" type="pres">
      <dgm:prSet presAssocID="{86E4830E-081E-4653-97C1-09CA902EEDD1}" presName="ParentText" presStyleLbl="revTx" presStyleIdx="2" presStyleCnt="6">
        <dgm:presLayoutVars>
          <dgm:chMax val="0"/>
          <dgm:chPref val="0"/>
          <dgm:bulletEnabled val="1"/>
        </dgm:presLayoutVars>
      </dgm:prSet>
      <dgm:spPr/>
    </dgm:pt>
    <dgm:pt modelId="{3122ECAA-4ECB-4EAF-B314-900F7DD98B0B}" type="pres">
      <dgm:prSet presAssocID="{86E4830E-081E-4653-97C1-09CA902EEDD1}" presName="Triangle" presStyleLbl="alignNode1" presStyleIdx="5" presStyleCnt="11"/>
      <dgm:spPr/>
    </dgm:pt>
    <dgm:pt modelId="{4E72B6D6-6D9C-4B53-A604-DF9D8523F859}" type="pres">
      <dgm:prSet presAssocID="{4F522934-4A53-48AE-A270-84C93756C039}" presName="sibTrans" presStyleCnt="0"/>
      <dgm:spPr/>
    </dgm:pt>
    <dgm:pt modelId="{81CB6966-66F7-4D4A-BBAC-50E36A723B3F}" type="pres">
      <dgm:prSet presAssocID="{4F522934-4A53-48AE-A270-84C93756C039}" presName="space" presStyleCnt="0"/>
      <dgm:spPr/>
    </dgm:pt>
    <dgm:pt modelId="{135FB14D-B94D-484E-9920-299F8059A111}" type="pres">
      <dgm:prSet presAssocID="{2FB1C8C5-AF27-4B01-B5A8-507466D1C499}" presName="composite" presStyleCnt="0"/>
      <dgm:spPr/>
    </dgm:pt>
    <dgm:pt modelId="{22B53CC6-DFBF-4BA5-9F69-721ED552316A}" type="pres">
      <dgm:prSet presAssocID="{2FB1C8C5-AF27-4B01-B5A8-507466D1C499}" presName="LShape" presStyleLbl="alignNode1" presStyleIdx="6" presStyleCnt="11"/>
      <dgm:spPr/>
    </dgm:pt>
    <dgm:pt modelId="{7AFC3F6C-2278-46E7-B863-87E3BBD22A12}" type="pres">
      <dgm:prSet presAssocID="{2FB1C8C5-AF27-4B01-B5A8-507466D1C499}" presName="ParentText" presStyleLbl="revTx" presStyleIdx="3" presStyleCnt="6">
        <dgm:presLayoutVars>
          <dgm:chMax val="0"/>
          <dgm:chPref val="0"/>
          <dgm:bulletEnabled val="1"/>
        </dgm:presLayoutVars>
      </dgm:prSet>
      <dgm:spPr/>
    </dgm:pt>
    <dgm:pt modelId="{E53F2439-FA80-4297-BBFB-7B9863C68754}" type="pres">
      <dgm:prSet presAssocID="{2FB1C8C5-AF27-4B01-B5A8-507466D1C499}" presName="Triangle" presStyleLbl="alignNode1" presStyleIdx="7" presStyleCnt="11"/>
      <dgm:spPr/>
    </dgm:pt>
    <dgm:pt modelId="{5DF7E3CD-E52C-453D-9050-0CDFC1482C24}" type="pres">
      <dgm:prSet presAssocID="{2D79893E-9BC5-4800-898F-6721480BAFB6}" presName="sibTrans" presStyleCnt="0"/>
      <dgm:spPr/>
    </dgm:pt>
    <dgm:pt modelId="{8447837B-2DDB-46DD-95B3-9AF0C323788A}" type="pres">
      <dgm:prSet presAssocID="{2D79893E-9BC5-4800-898F-6721480BAFB6}" presName="space" presStyleCnt="0"/>
      <dgm:spPr/>
    </dgm:pt>
    <dgm:pt modelId="{3A1A9632-B292-4991-A1C7-1814EC34D16E}" type="pres">
      <dgm:prSet presAssocID="{3E03DEBD-B820-4520-B8BE-92BE1C77F505}" presName="composite" presStyleCnt="0"/>
      <dgm:spPr/>
    </dgm:pt>
    <dgm:pt modelId="{4FE3D0ED-0D27-45DB-9E84-F287D792AF2A}" type="pres">
      <dgm:prSet presAssocID="{3E03DEBD-B820-4520-B8BE-92BE1C77F505}" presName="LShape" presStyleLbl="alignNode1" presStyleIdx="8" presStyleCnt="11"/>
      <dgm:spPr/>
    </dgm:pt>
    <dgm:pt modelId="{CBAD61B9-646B-48E0-98DC-E43140BCD0EC}" type="pres">
      <dgm:prSet presAssocID="{3E03DEBD-B820-4520-B8BE-92BE1C77F505}" presName="ParentText" presStyleLbl="revTx" presStyleIdx="4" presStyleCnt="6">
        <dgm:presLayoutVars>
          <dgm:chMax val="0"/>
          <dgm:chPref val="0"/>
          <dgm:bulletEnabled val="1"/>
        </dgm:presLayoutVars>
      </dgm:prSet>
      <dgm:spPr/>
    </dgm:pt>
    <dgm:pt modelId="{6947CF23-39FC-4988-9F89-AE339E689A3D}" type="pres">
      <dgm:prSet presAssocID="{3E03DEBD-B820-4520-B8BE-92BE1C77F505}" presName="Triangle" presStyleLbl="alignNode1" presStyleIdx="9" presStyleCnt="11"/>
      <dgm:spPr/>
    </dgm:pt>
    <dgm:pt modelId="{44C9EF9F-D0AD-42DA-B7C5-C5E0DB59A763}" type="pres">
      <dgm:prSet presAssocID="{26B28305-8161-46FE-838E-54D8B6B7FC6E}" presName="sibTrans" presStyleCnt="0"/>
      <dgm:spPr/>
    </dgm:pt>
    <dgm:pt modelId="{E451D004-8EB6-4FE7-883C-37C27A20C6C6}" type="pres">
      <dgm:prSet presAssocID="{26B28305-8161-46FE-838E-54D8B6B7FC6E}" presName="space" presStyleCnt="0"/>
      <dgm:spPr/>
    </dgm:pt>
    <dgm:pt modelId="{D9E4BB63-C1A8-44F6-A863-BE584A262B5C}" type="pres">
      <dgm:prSet presAssocID="{A5C55486-1F3E-45D5-87D9-ECCB91615B79}" presName="composite" presStyleCnt="0"/>
      <dgm:spPr/>
    </dgm:pt>
    <dgm:pt modelId="{CA1D6EF7-FC76-4AD9-9184-49554E0E82A6}" type="pres">
      <dgm:prSet presAssocID="{A5C55486-1F3E-45D5-87D9-ECCB91615B79}" presName="LShape" presStyleLbl="alignNode1" presStyleIdx="10" presStyleCnt="11"/>
      <dgm:spPr/>
    </dgm:pt>
    <dgm:pt modelId="{ECB1B88F-D099-4C30-A0C9-79D8357C072B}" type="pres">
      <dgm:prSet presAssocID="{A5C55486-1F3E-45D5-87D9-ECCB91615B79}" presName="ParentText" presStyleLbl="revTx" presStyleIdx="5" presStyleCnt="6">
        <dgm:presLayoutVars>
          <dgm:chMax val="0"/>
          <dgm:chPref val="0"/>
          <dgm:bulletEnabled val="1"/>
        </dgm:presLayoutVars>
      </dgm:prSet>
      <dgm:spPr/>
    </dgm:pt>
  </dgm:ptLst>
  <dgm:cxnLst>
    <dgm:cxn modelId="{0456E117-C143-4CAF-BE1E-910F8751D8A5}" srcId="{6141646F-D791-4CA2-A717-C4D765645C71}" destId="{86E4830E-081E-4653-97C1-09CA902EEDD1}" srcOrd="2" destOrd="0" parTransId="{852D14FE-F6A4-4D18-98C2-BF1961B8095D}" sibTransId="{4F522934-4A53-48AE-A270-84C93756C039}"/>
    <dgm:cxn modelId="{51B45719-35EC-4B8F-8F69-EC4113CA749D}" type="presOf" srcId="{C7D740BD-D243-48D4-ACF3-62A0FA03A546}" destId="{C271FE9D-6FFE-43FD-B33C-2F05193A3711}" srcOrd="0" destOrd="0" presId="urn:microsoft.com/office/officeart/2009/3/layout/StepUpProcess"/>
    <dgm:cxn modelId="{3F8E4621-A672-4E58-B58D-F7FB5BDC032D}" type="presOf" srcId="{2FB1C8C5-AF27-4B01-B5A8-507466D1C499}" destId="{7AFC3F6C-2278-46E7-B863-87E3BBD22A12}" srcOrd="0" destOrd="0" presId="urn:microsoft.com/office/officeart/2009/3/layout/StepUpProcess"/>
    <dgm:cxn modelId="{7800153A-7DE2-454D-8678-E358B9C94580}" type="presOf" srcId="{3E03DEBD-B820-4520-B8BE-92BE1C77F505}" destId="{CBAD61B9-646B-48E0-98DC-E43140BCD0EC}" srcOrd="0" destOrd="0" presId="urn:microsoft.com/office/officeart/2009/3/layout/StepUpProcess"/>
    <dgm:cxn modelId="{29E2235D-BF34-466B-85D0-A235AA73A5D9}" srcId="{6141646F-D791-4CA2-A717-C4D765645C71}" destId="{3E03DEBD-B820-4520-B8BE-92BE1C77F505}" srcOrd="4" destOrd="0" parTransId="{A4958335-A6BA-47C2-B281-0EE7F7E49933}" sibTransId="{26B28305-8161-46FE-838E-54D8B6B7FC6E}"/>
    <dgm:cxn modelId="{7D98FC92-3261-47CB-8631-01473C140732}" srcId="{6141646F-D791-4CA2-A717-C4D765645C71}" destId="{2FB1C8C5-AF27-4B01-B5A8-507466D1C499}" srcOrd="3" destOrd="0" parTransId="{45EF81EC-EB72-430B-BFDE-A678D81F5DBD}" sibTransId="{2D79893E-9BC5-4800-898F-6721480BAFB6}"/>
    <dgm:cxn modelId="{F1D0949D-6ADF-44DB-A08E-AE4A818DB2DC}" srcId="{6141646F-D791-4CA2-A717-C4D765645C71}" destId="{A5C55486-1F3E-45D5-87D9-ECCB91615B79}" srcOrd="5" destOrd="0" parTransId="{59FF124D-C7C1-4E2D-9734-49AB2FE8701A}" sibTransId="{A34BFD01-15F4-456C-A31D-E59B2C215184}"/>
    <dgm:cxn modelId="{19A2F3BC-870A-48AF-93EC-4659FC93BD39}" type="presOf" srcId="{A5C55486-1F3E-45D5-87D9-ECCB91615B79}" destId="{ECB1B88F-D099-4C30-A0C9-79D8357C072B}" srcOrd="0" destOrd="0" presId="urn:microsoft.com/office/officeart/2009/3/layout/StepUpProcess"/>
    <dgm:cxn modelId="{3CA0B8BD-4C40-4377-9E75-9C620DA35F97}" type="presOf" srcId="{6141646F-D791-4CA2-A717-C4D765645C71}" destId="{59DB99F5-E2CD-4D00-9910-CB2D239B8DB5}" srcOrd="0" destOrd="0" presId="urn:microsoft.com/office/officeart/2009/3/layout/StepUpProcess"/>
    <dgm:cxn modelId="{5E8538C9-0150-4F14-B6D8-CB49DB1365E3}" type="presOf" srcId="{186C2DC1-EF1A-4BF0-B4C9-47110930BB29}" destId="{0FAD0541-BDF6-4534-B41B-BDA3AA8C8BE9}" srcOrd="0" destOrd="0" presId="urn:microsoft.com/office/officeart/2009/3/layout/StepUpProcess"/>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EE38CEE0-2D8C-4A8F-B34F-50AC63B067A7}" type="presOf" srcId="{86E4830E-081E-4653-97C1-09CA902EEDD1}" destId="{FAA9C9A7-A9E8-4F30-A6C7-7648413592CB}" srcOrd="0" destOrd="0" presId="urn:microsoft.com/office/officeart/2009/3/layout/StepUpProcess"/>
    <dgm:cxn modelId="{3B763F95-76B5-4067-90AE-56568004A1E3}" type="presParOf" srcId="{59DB99F5-E2CD-4D00-9910-CB2D239B8DB5}" destId="{2F0BEAC9-17D9-4575-9CC2-48B6034A021B}" srcOrd="0" destOrd="0" presId="urn:microsoft.com/office/officeart/2009/3/layout/StepUpProcess"/>
    <dgm:cxn modelId="{641EB4EF-DFCC-4434-8FD4-2B7B217897C6}" type="presParOf" srcId="{2F0BEAC9-17D9-4575-9CC2-48B6034A021B}" destId="{8C6D6162-C75C-459A-BA14-F57353852F38}" srcOrd="0" destOrd="0" presId="urn:microsoft.com/office/officeart/2009/3/layout/StepUpProcess"/>
    <dgm:cxn modelId="{EBEEDB21-2198-4290-927B-522DD57A4380}" type="presParOf" srcId="{2F0BEAC9-17D9-4575-9CC2-48B6034A021B}" destId="{0FAD0541-BDF6-4534-B41B-BDA3AA8C8BE9}" srcOrd="1" destOrd="0" presId="urn:microsoft.com/office/officeart/2009/3/layout/StepUpProcess"/>
    <dgm:cxn modelId="{FE8F53CF-5626-4692-934B-60212DB7AF91}" type="presParOf" srcId="{2F0BEAC9-17D9-4575-9CC2-48B6034A021B}" destId="{53C8B0B3-339A-4926-93EF-9CD187D86EA8}" srcOrd="2" destOrd="0" presId="urn:microsoft.com/office/officeart/2009/3/layout/StepUpProcess"/>
    <dgm:cxn modelId="{6FCDC2DB-9921-43A6-A945-45F3B19836F8}" type="presParOf" srcId="{59DB99F5-E2CD-4D00-9910-CB2D239B8DB5}" destId="{7114546B-7D26-4757-8F91-354D43BC2CAE}" srcOrd="1" destOrd="0" presId="urn:microsoft.com/office/officeart/2009/3/layout/StepUpProcess"/>
    <dgm:cxn modelId="{E404AA40-7BE3-4953-9A7D-EFBF26AB9C81}" type="presParOf" srcId="{7114546B-7D26-4757-8F91-354D43BC2CAE}" destId="{1DC70037-2B13-4983-B08A-5349149E0D79}" srcOrd="0" destOrd="0" presId="urn:microsoft.com/office/officeart/2009/3/layout/StepUpProcess"/>
    <dgm:cxn modelId="{8B76F241-9567-45FF-9296-BA859CF68C49}" type="presParOf" srcId="{59DB99F5-E2CD-4D00-9910-CB2D239B8DB5}" destId="{E9B82A18-E504-4565-9F60-E1926C08202F}" srcOrd="2" destOrd="0" presId="urn:microsoft.com/office/officeart/2009/3/layout/StepUpProcess"/>
    <dgm:cxn modelId="{9C7ED075-1A99-4AC7-A38D-FA5F884CB39B}" type="presParOf" srcId="{E9B82A18-E504-4565-9F60-E1926C08202F}" destId="{CFAB594E-FBDF-4628-A014-05D0128C2E6D}" srcOrd="0" destOrd="0" presId="urn:microsoft.com/office/officeart/2009/3/layout/StepUpProcess"/>
    <dgm:cxn modelId="{D491911C-AA08-457A-AC2B-5BEAA103D01C}" type="presParOf" srcId="{E9B82A18-E504-4565-9F60-E1926C08202F}" destId="{C271FE9D-6FFE-43FD-B33C-2F05193A3711}" srcOrd="1" destOrd="0" presId="urn:microsoft.com/office/officeart/2009/3/layout/StepUpProcess"/>
    <dgm:cxn modelId="{6D039713-B441-4FBB-8B34-959B422B276C}" type="presParOf" srcId="{E9B82A18-E504-4565-9F60-E1926C08202F}" destId="{18D1219F-307E-4AEF-929E-9E8DA7F835E2}" srcOrd="2" destOrd="0" presId="urn:microsoft.com/office/officeart/2009/3/layout/StepUpProcess"/>
    <dgm:cxn modelId="{1E2E3F79-1F7A-4204-A3B2-647B6AC5EA69}" type="presParOf" srcId="{59DB99F5-E2CD-4D00-9910-CB2D239B8DB5}" destId="{42E2878B-5D94-452E-8D7F-5D92C5DD4A4B}" srcOrd="3" destOrd="0" presId="urn:microsoft.com/office/officeart/2009/3/layout/StepUpProcess"/>
    <dgm:cxn modelId="{7A5DAFF1-BFF3-43B5-A488-BA5E1E57485E}" type="presParOf" srcId="{42E2878B-5D94-452E-8D7F-5D92C5DD4A4B}" destId="{971A1F2D-70C8-49E0-914B-00C6C2153DEF}" srcOrd="0" destOrd="0" presId="urn:microsoft.com/office/officeart/2009/3/layout/StepUpProcess"/>
    <dgm:cxn modelId="{82E1B987-6997-45B4-A611-89699E760CA1}" type="presParOf" srcId="{59DB99F5-E2CD-4D00-9910-CB2D239B8DB5}" destId="{2ADCADC7-DDB2-49E1-9FD3-6ACC3E07EBD0}" srcOrd="4" destOrd="0" presId="urn:microsoft.com/office/officeart/2009/3/layout/StepUpProcess"/>
    <dgm:cxn modelId="{505F8D6E-458A-4C95-9249-607FDAB13478}" type="presParOf" srcId="{2ADCADC7-DDB2-49E1-9FD3-6ACC3E07EBD0}" destId="{7ED50754-BA2A-47F0-B3D5-EFF96551B238}" srcOrd="0" destOrd="0" presId="urn:microsoft.com/office/officeart/2009/3/layout/StepUpProcess"/>
    <dgm:cxn modelId="{86ADC8AF-A4C8-4CCF-A861-F3AFF9C9B897}" type="presParOf" srcId="{2ADCADC7-DDB2-49E1-9FD3-6ACC3E07EBD0}" destId="{FAA9C9A7-A9E8-4F30-A6C7-7648413592CB}" srcOrd="1" destOrd="0" presId="urn:microsoft.com/office/officeart/2009/3/layout/StepUpProcess"/>
    <dgm:cxn modelId="{8F383B37-444E-4A22-9D6D-D4659EF8F529}" type="presParOf" srcId="{2ADCADC7-DDB2-49E1-9FD3-6ACC3E07EBD0}" destId="{3122ECAA-4ECB-4EAF-B314-900F7DD98B0B}" srcOrd="2" destOrd="0" presId="urn:microsoft.com/office/officeart/2009/3/layout/StepUpProcess"/>
    <dgm:cxn modelId="{83762933-1C67-4FE6-9B82-5F29B3AADE3A}" type="presParOf" srcId="{59DB99F5-E2CD-4D00-9910-CB2D239B8DB5}" destId="{4E72B6D6-6D9C-4B53-A604-DF9D8523F859}" srcOrd="5" destOrd="0" presId="urn:microsoft.com/office/officeart/2009/3/layout/StepUpProcess"/>
    <dgm:cxn modelId="{F01F10CD-E394-4266-A6A1-B14D1F889938}" type="presParOf" srcId="{4E72B6D6-6D9C-4B53-A604-DF9D8523F859}" destId="{81CB6966-66F7-4D4A-BBAC-50E36A723B3F}" srcOrd="0" destOrd="0" presId="urn:microsoft.com/office/officeart/2009/3/layout/StepUpProcess"/>
    <dgm:cxn modelId="{DF74ADAE-EA3C-47B7-AEFD-13EA2A65A3F1}" type="presParOf" srcId="{59DB99F5-E2CD-4D00-9910-CB2D239B8DB5}" destId="{135FB14D-B94D-484E-9920-299F8059A111}" srcOrd="6" destOrd="0" presId="urn:microsoft.com/office/officeart/2009/3/layout/StepUpProcess"/>
    <dgm:cxn modelId="{682AF5E9-E899-41FC-BA1E-25B0C2659AD5}" type="presParOf" srcId="{135FB14D-B94D-484E-9920-299F8059A111}" destId="{22B53CC6-DFBF-4BA5-9F69-721ED552316A}" srcOrd="0" destOrd="0" presId="urn:microsoft.com/office/officeart/2009/3/layout/StepUpProcess"/>
    <dgm:cxn modelId="{7F22FD15-6108-4873-9F6E-D694CA9AC3D6}" type="presParOf" srcId="{135FB14D-B94D-484E-9920-299F8059A111}" destId="{7AFC3F6C-2278-46E7-B863-87E3BBD22A12}" srcOrd="1" destOrd="0" presId="urn:microsoft.com/office/officeart/2009/3/layout/StepUpProcess"/>
    <dgm:cxn modelId="{B74146BA-F0ED-4AAD-B149-76C1AAC88E5B}" type="presParOf" srcId="{135FB14D-B94D-484E-9920-299F8059A111}" destId="{E53F2439-FA80-4297-BBFB-7B9863C68754}" srcOrd="2" destOrd="0" presId="urn:microsoft.com/office/officeart/2009/3/layout/StepUpProcess"/>
    <dgm:cxn modelId="{44172A9D-F9AD-4866-BFFB-0371F6E88309}" type="presParOf" srcId="{59DB99F5-E2CD-4D00-9910-CB2D239B8DB5}" destId="{5DF7E3CD-E52C-453D-9050-0CDFC1482C24}" srcOrd="7" destOrd="0" presId="urn:microsoft.com/office/officeart/2009/3/layout/StepUpProcess"/>
    <dgm:cxn modelId="{2D7759CC-7650-4B25-AD5A-8E3421C82D80}" type="presParOf" srcId="{5DF7E3CD-E52C-453D-9050-0CDFC1482C24}" destId="{8447837B-2DDB-46DD-95B3-9AF0C323788A}" srcOrd="0" destOrd="0" presId="urn:microsoft.com/office/officeart/2009/3/layout/StepUpProcess"/>
    <dgm:cxn modelId="{A8F855E5-60ED-424F-96AA-D3B6868374E4}" type="presParOf" srcId="{59DB99F5-E2CD-4D00-9910-CB2D239B8DB5}" destId="{3A1A9632-B292-4991-A1C7-1814EC34D16E}" srcOrd="8" destOrd="0" presId="urn:microsoft.com/office/officeart/2009/3/layout/StepUpProcess"/>
    <dgm:cxn modelId="{486BCB85-C7E2-475A-BC84-3BD612CE414B}" type="presParOf" srcId="{3A1A9632-B292-4991-A1C7-1814EC34D16E}" destId="{4FE3D0ED-0D27-45DB-9E84-F287D792AF2A}" srcOrd="0" destOrd="0" presId="urn:microsoft.com/office/officeart/2009/3/layout/StepUpProcess"/>
    <dgm:cxn modelId="{715C1CEE-F6CE-4B60-8EDA-E652EBC8A1AF}" type="presParOf" srcId="{3A1A9632-B292-4991-A1C7-1814EC34D16E}" destId="{CBAD61B9-646B-48E0-98DC-E43140BCD0EC}" srcOrd="1" destOrd="0" presId="urn:microsoft.com/office/officeart/2009/3/layout/StepUpProcess"/>
    <dgm:cxn modelId="{EA0FFD76-218A-4C4E-8203-F7C2DCC33F29}" type="presParOf" srcId="{3A1A9632-B292-4991-A1C7-1814EC34D16E}" destId="{6947CF23-39FC-4988-9F89-AE339E689A3D}" srcOrd="2" destOrd="0" presId="urn:microsoft.com/office/officeart/2009/3/layout/StepUpProcess"/>
    <dgm:cxn modelId="{764BFED3-A12F-4DA6-802F-83274CC6978D}" type="presParOf" srcId="{59DB99F5-E2CD-4D00-9910-CB2D239B8DB5}" destId="{44C9EF9F-D0AD-42DA-B7C5-C5E0DB59A763}" srcOrd="9" destOrd="0" presId="urn:microsoft.com/office/officeart/2009/3/layout/StepUpProcess"/>
    <dgm:cxn modelId="{1BD62E21-483E-4986-BC70-F84062140B9A}" type="presParOf" srcId="{44C9EF9F-D0AD-42DA-B7C5-C5E0DB59A763}" destId="{E451D004-8EB6-4FE7-883C-37C27A20C6C6}" srcOrd="0" destOrd="0" presId="urn:microsoft.com/office/officeart/2009/3/layout/StepUpProcess"/>
    <dgm:cxn modelId="{A6E16A76-8722-4352-A93F-EA08D8E2A748}" type="presParOf" srcId="{59DB99F5-E2CD-4D00-9910-CB2D239B8DB5}" destId="{D9E4BB63-C1A8-44F6-A863-BE584A262B5C}" srcOrd="10" destOrd="0" presId="urn:microsoft.com/office/officeart/2009/3/layout/StepUpProcess"/>
    <dgm:cxn modelId="{0CC11873-DE0F-466E-8381-A84FF9328EC8}" type="presParOf" srcId="{D9E4BB63-C1A8-44F6-A863-BE584A262B5C}" destId="{CA1D6EF7-FC76-4AD9-9184-49554E0E82A6}" srcOrd="0" destOrd="0" presId="urn:microsoft.com/office/officeart/2009/3/layout/StepUpProcess"/>
    <dgm:cxn modelId="{E2F7718A-F8C2-4CC5-8BC8-BC1F9663A86D}" type="presParOf" srcId="{D9E4BB63-C1A8-44F6-A863-BE584A262B5C}" destId="{ECB1B88F-D099-4C30-A0C9-79D8357C072B}" srcOrd="1" destOrd="0" presId="urn:microsoft.com/office/officeart/2009/3/layout/StepUpProcess"/>
  </dgm:cxnLst>
  <dgm:bg>
    <a:solidFill>
      <a:schemeClr val="bg1"/>
    </a:solid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D6162-C75C-459A-BA14-F57353852F38}">
      <dsp:nvSpPr>
        <dsp:cNvPr id="0" name=""/>
        <dsp:cNvSpPr/>
      </dsp:nvSpPr>
      <dsp:spPr>
        <a:xfrm rot="5400000">
          <a:off x="263199" y="1989236"/>
          <a:ext cx="780211" cy="1298255"/>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AD0541-BDF6-4534-B41B-BDA3AA8C8BE9}">
      <dsp:nvSpPr>
        <dsp:cNvPr id="0" name=""/>
        <dsp:cNvSpPr/>
      </dsp:nvSpPr>
      <dsp:spPr>
        <a:xfrm>
          <a:off x="132963" y="2377135"/>
          <a:ext cx="1172071" cy="10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Board Decisions and Risk Management</a:t>
          </a:r>
        </a:p>
      </dsp:txBody>
      <dsp:txXfrm>
        <a:off x="132963" y="2377135"/>
        <a:ext cx="1172071" cy="1027389"/>
      </dsp:txXfrm>
    </dsp:sp>
    <dsp:sp modelId="{53C8B0B3-339A-4926-93EF-9CD187D86EA8}">
      <dsp:nvSpPr>
        <dsp:cNvPr id="0" name=""/>
        <dsp:cNvSpPr/>
      </dsp:nvSpPr>
      <dsp:spPr>
        <a:xfrm>
          <a:off x="1083889" y="1893657"/>
          <a:ext cx="221145" cy="221145"/>
        </a:xfrm>
        <a:prstGeom prst="triangle">
          <a:avLst>
            <a:gd name="adj" fmla="val 10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AB594E-FBDF-4628-A014-05D0128C2E6D}">
      <dsp:nvSpPr>
        <dsp:cNvPr id="0" name=""/>
        <dsp:cNvSpPr/>
      </dsp:nvSpPr>
      <dsp:spPr>
        <a:xfrm rot="5400000">
          <a:off x="1698044" y="1634182"/>
          <a:ext cx="780211" cy="1298255"/>
        </a:xfrm>
        <a:prstGeom prst="corner">
          <a:avLst>
            <a:gd name="adj1" fmla="val 16120"/>
            <a:gd name="adj2" fmla="val 161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71FE9D-6FFE-43FD-B33C-2F05193A3711}">
      <dsp:nvSpPr>
        <dsp:cNvPr id="0" name=""/>
        <dsp:cNvSpPr/>
      </dsp:nvSpPr>
      <dsp:spPr>
        <a:xfrm>
          <a:off x="1567808" y="2022081"/>
          <a:ext cx="1172071" cy="10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Board Organization and Governance Rules</a:t>
          </a:r>
        </a:p>
      </dsp:txBody>
      <dsp:txXfrm>
        <a:off x="1567808" y="2022081"/>
        <a:ext cx="1172071" cy="1027389"/>
      </dsp:txXfrm>
    </dsp:sp>
    <dsp:sp modelId="{18D1219F-307E-4AEF-929E-9E8DA7F835E2}">
      <dsp:nvSpPr>
        <dsp:cNvPr id="0" name=""/>
        <dsp:cNvSpPr/>
      </dsp:nvSpPr>
      <dsp:spPr>
        <a:xfrm>
          <a:off x="2518734" y="1538603"/>
          <a:ext cx="221145" cy="221145"/>
        </a:xfrm>
        <a:prstGeom prst="triangle">
          <a:avLst>
            <a:gd name="adj" fmla="val 10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D50754-BA2A-47F0-B3D5-EFF96551B238}">
      <dsp:nvSpPr>
        <dsp:cNvPr id="0" name=""/>
        <dsp:cNvSpPr/>
      </dsp:nvSpPr>
      <dsp:spPr>
        <a:xfrm rot="5400000">
          <a:off x="3132889" y="1279128"/>
          <a:ext cx="780211" cy="1298255"/>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A9C9A7-A9E8-4F30-A6C7-7648413592CB}">
      <dsp:nvSpPr>
        <dsp:cNvPr id="0" name=""/>
        <dsp:cNvSpPr/>
      </dsp:nvSpPr>
      <dsp:spPr>
        <a:xfrm>
          <a:off x="3002652" y="1667027"/>
          <a:ext cx="1172071" cy="10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Corporate Charters and the Board Committee Structure</a:t>
          </a:r>
        </a:p>
      </dsp:txBody>
      <dsp:txXfrm>
        <a:off x="3002652" y="1667027"/>
        <a:ext cx="1172071" cy="1027389"/>
      </dsp:txXfrm>
    </dsp:sp>
    <dsp:sp modelId="{3122ECAA-4ECB-4EAF-B314-900F7DD98B0B}">
      <dsp:nvSpPr>
        <dsp:cNvPr id="0" name=""/>
        <dsp:cNvSpPr/>
      </dsp:nvSpPr>
      <dsp:spPr>
        <a:xfrm>
          <a:off x="3953579" y="1183549"/>
          <a:ext cx="221145" cy="221145"/>
        </a:xfrm>
        <a:prstGeom prst="triangle">
          <a:avLst>
            <a:gd name="adj" fmla="val 100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B53CC6-DFBF-4BA5-9F69-721ED552316A}">
      <dsp:nvSpPr>
        <dsp:cNvPr id="0" name=""/>
        <dsp:cNvSpPr/>
      </dsp:nvSpPr>
      <dsp:spPr>
        <a:xfrm rot="5400000">
          <a:off x="4567734" y="924075"/>
          <a:ext cx="780211" cy="1298255"/>
        </a:xfrm>
        <a:prstGeom prst="corner">
          <a:avLst>
            <a:gd name="adj1" fmla="val 16120"/>
            <a:gd name="adj2" fmla="val 161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FC3F6C-2278-46E7-B863-87E3BBD22A12}">
      <dsp:nvSpPr>
        <dsp:cNvPr id="0" name=""/>
        <dsp:cNvSpPr/>
      </dsp:nvSpPr>
      <dsp:spPr>
        <a:xfrm>
          <a:off x="4437497" y="1311973"/>
          <a:ext cx="1172071" cy="10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Establishing a Board-Level Risk Committee</a:t>
          </a:r>
        </a:p>
      </dsp:txBody>
      <dsp:txXfrm>
        <a:off x="4437497" y="1311973"/>
        <a:ext cx="1172071" cy="1027389"/>
      </dsp:txXfrm>
    </dsp:sp>
    <dsp:sp modelId="{E53F2439-FA80-4297-BBFB-7B9863C68754}">
      <dsp:nvSpPr>
        <dsp:cNvPr id="0" name=""/>
        <dsp:cNvSpPr/>
      </dsp:nvSpPr>
      <dsp:spPr>
        <a:xfrm>
          <a:off x="5388424" y="828496"/>
          <a:ext cx="221145" cy="221145"/>
        </a:xfrm>
        <a:prstGeom prst="triangle">
          <a:avLst>
            <a:gd name="adj" fmla="val 10000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E3D0ED-0D27-45DB-9E84-F287D792AF2A}">
      <dsp:nvSpPr>
        <dsp:cNvPr id="0" name=""/>
        <dsp:cNvSpPr/>
      </dsp:nvSpPr>
      <dsp:spPr>
        <a:xfrm rot="5400000">
          <a:off x="6002579" y="569021"/>
          <a:ext cx="780211" cy="1298255"/>
        </a:xfrm>
        <a:prstGeom prst="corner">
          <a:avLst>
            <a:gd name="adj1" fmla="val 16120"/>
            <a:gd name="adj2" fmla="val 161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AD61B9-646B-48E0-98DC-E43140BCD0EC}">
      <dsp:nvSpPr>
        <dsp:cNvPr id="0" name=""/>
        <dsp:cNvSpPr/>
      </dsp:nvSpPr>
      <dsp:spPr>
        <a:xfrm>
          <a:off x="5872342" y="956919"/>
          <a:ext cx="1172071" cy="10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Requirements for a Risk Committee Board Member</a:t>
          </a:r>
        </a:p>
      </dsp:txBody>
      <dsp:txXfrm>
        <a:off x="5872342" y="956919"/>
        <a:ext cx="1172071" cy="1027389"/>
      </dsp:txXfrm>
    </dsp:sp>
    <dsp:sp modelId="{6947CF23-39FC-4988-9F89-AE339E689A3D}">
      <dsp:nvSpPr>
        <dsp:cNvPr id="0" name=""/>
        <dsp:cNvSpPr/>
      </dsp:nvSpPr>
      <dsp:spPr>
        <a:xfrm>
          <a:off x="6823269" y="473442"/>
          <a:ext cx="221145" cy="221145"/>
        </a:xfrm>
        <a:prstGeom prst="triangle">
          <a:avLst>
            <a:gd name="adj" fmla="val 10000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1D6EF7-FC76-4AD9-9184-49554E0E82A6}">
      <dsp:nvSpPr>
        <dsp:cNvPr id="0" name=""/>
        <dsp:cNvSpPr/>
      </dsp:nvSpPr>
      <dsp:spPr>
        <a:xfrm rot="5400000">
          <a:off x="7437424" y="213967"/>
          <a:ext cx="780211" cy="1298255"/>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1B88F-D099-4C30-A0C9-79D8357C072B}">
      <dsp:nvSpPr>
        <dsp:cNvPr id="0" name=""/>
        <dsp:cNvSpPr/>
      </dsp:nvSpPr>
      <dsp:spPr>
        <a:xfrm>
          <a:off x="7307187" y="601866"/>
          <a:ext cx="1172071" cy="1027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t>ERM AND CORPORATE GOVERNANCE</a:t>
          </a:r>
        </a:p>
      </dsp:txBody>
      <dsp:txXfrm>
        <a:off x="7307187" y="601866"/>
        <a:ext cx="1172071" cy="1027389"/>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19/05/1446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Enterprise Risk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611</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44776" y="4861392"/>
            <a:ext cx="492511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Importance of GRC Principles in the Board Room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4669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2688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26335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3368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13" name="Content Placeholder 1">
            <a:extLst>
              <a:ext uri="{FF2B5EF4-FFF2-40B4-BE49-F238E27FC236}">
                <a16:creationId xmlns:a16="http://schemas.microsoft.com/office/drawing/2014/main" id="{999ED87C-4618-4037-9F44-228C7CC008BD}"/>
              </a:ext>
            </a:extLst>
          </p:cNvPr>
          <p:cNvGraphicFramePr>
            <a:graphicFrameLocks/>
          </p:cNvGraphicFramePr>
          <p:nvPr>
            <p:extLst>
              <p:ext uri="{D42A27DB-BD31-4B8C-83A1-F6EECF244321}">
                <p14:modId xmlns:p14="http://schemas.microsoft.com/office/powerpoint/2010/main" val="1528916585"/>
              </p:ext>
            </p:extLst>
          </p:nvPr>
        </p:nvGraphicFramePr>
        <p:xfrm>
          <a:off x="3437433" y="2354429"/>
          <a:ext cx="8483438" cy="38775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Introduction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300" b="1" i="1" dirty="0">
                <a:solidFill>
                  <a:srgbClr val="C00000"/>
                </a:solidFill>
              </a:rPr>
              <a:t>The Board Of Directors </a:t>
            </a:r>
            <a:r>
              <a:rPr lang="en-US" sz="2300" dirty="0"/>
              <a:t>is the ultimate manager of all stockholders in investor-owned enterprises as well as for most large private enterprises. </a:t>
            </a:r>
          </a:p>
          <a:p>
            <a:pPr>
              <a:lnSpc>
                <a:spcPct val="150000"/>
              </a:lnSpc>
            </a:pPr>
            <a:r>
              <a:rPr lang="en-US" sz="2300" dirty="0"/>
              <a:t>Directors may be either elected from the existing stockholders, known as outside or nonemployee directors, or may be directors who are also very senior members of an enterprise’s management, called inside or employee directors.</a:t>
            </a:r>
          </a:p>
          <a:p>
            <a:pPr>
              <a:lnSpc>
                <a:spcPct val="150000"/>
              </a:lnSpc>
            </a:pPr>
            <a:r>
              <a:rPr lang="en-US" sz="2300" dirty="0"/>
              <a:t>Charged with independently reviewing and approving all major decisions for the enterprises they manage and serve.</a:t>
            </a: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b="1" i="1" dirty="0">
                <a:solidFill>
                  <a:srgbClr val="C00000"/>
                </a:solidFill>
              </a:rPr>
              <a:t>The Board Of Directors </a:t>
            </a:r>
            <a:r>
              <a:rPr lang="en-US" sz="2400" dirty="0"/>
              <a:t>are the independent managing representatives for the stockholders, with a responsibility to </a:t>
            </a:r>
            <a:r>
              <a:rPr lang="en-US" sz="2400" b="1" i="1" dirty="0">
                <a:solidFill>
                  <a:srgbClr val="FF0000"/>
                </a:solidFill>
              </a:rPr>
              <a:t>make major decisions </a:t>
            </a:r>
            <a:r>
              <a:rPr lang="en-US" sz="2400" dirty="0"/>
              <a:t>for the corporation based on </a:t>
            </a:r>
            <a:r>
              <a:rPr lang="en-US" sz="2400" b="1" i="1" dirty="0">
                <a:solidFill>
                  <a:srgbClr val="FFC000"/>
                </a:solidFill>
              </a:rPr>
              <a:t>their assessment of the risks </a:t>
            </a:r>
            <a:r>
              <a:rPr lang="en-US" sz="2400" dirty="0"/>
              <a:t>and </a:t>
            </a:r>
            <a:r>
              <a:rPr lang="en-US" sz="2400" b="1" i="1" dirty="0">
                <a:solidFill>
                  <a:srgbClr val="00B050"/>
                </a:solidFill>
              </a:rPr>
              <a:t>potential benefits </a:t>
            </a:r>
            <a:r>
              <a:rPr lang="en-US" sz="2400" dirty="0"/>
              <a:t>presented to them.</a:t>
            </a:r>
          </a:p>
          <a:p>
            <a:pPr algn="just">
              <a:lnSpc>
                <a:spcPct val="150000"/>
              </a:lnSpc>
            </a:pPr>
            <a:r>
              <a:rPr lang="en-US" sz="2400" b="1" i="1" dirty="0">
                <a:solidFill>
                  <a:srgbClr val="0070C0"/>
                </a:solidFill>
              </a:rPr>
              <a:t>Enterprise Risk Management </a:t>
            </a:r>
            <a:r>
              <a:rPr lang="en-US" sz="2400" dirty="0"/>
              <a:t>(</a:t>
            </a:r>
            <a:r>
              <a:rPr lang="en-US" sz="2400" b="1" i="1" dirty="0">
                <a:solidFill>
                  <a:srgbClr val="0070C0"/>
                </a:solidFill>
              </a:rPr>
              <a:t>ERM</a:t>
            </a:r>
            <a:r>
              <a:rPr lang="en-US" sz="2400" dirty="0"/>
              <a:t>) framework provides an important approach and methodology for the board of directors to assess risks and to make better decisions for an enterprise and its shareholder owners.</a:t>
            </a:r>
          </a:p>
        </p:txBody>
      </p:sp>
    </p:spTree>
    <p:extLst>
      <p:ext uri="{BB962C8B-B14F-4D97-AF65-F5344CB8AC3E}">
        <p14:creationId xmlns:p14="http://schemas.microsoft.com/office/powerpoint/2010/main" val="241796790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49336F09-D3EE-4D43-83FD-D0752D3556E5}"/>
              </a:ext>
            </a:extLst>
          </p:cNvPr>
          <p:cNvPicPr>
            <a:picLocks noChangeAspect="1"/>
          </p:cNvPicPr>
          <p:nvPr/>
        </p:nvPicPr>
        <p:blipFill>
          <a:blip r:embed="rId3"/>
          <a:stretch>
            <a:fillRect/>
          </a:stretch>
        </p:blipFill>
        <p:spPr>
          <a:xfrm>
            <a:off x="770030" y="2188246"/>
            <a:ext cx="4617448" cy="3224162"/>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81ED452F-0ADE-4B08-8066-A6D90E154046}"/>
              </a:ext>
            </a:extLst>
          </p:cNvPr>
          <p:cNvPicPr>
            <a:picLocks noChangeAspect="1"/>
          </p:cNvPicPr>
          <p:nvPr/>
        </p:nvPicPr>
        <p:blipFill>
          <a:blip r:embed="rId4"/>
          <a:stretch>
            <a:fillRect/>
          </a:stretch>
        </p:blipFill>
        <p:spPr>
          <a:xfrm>
            <a:off x="5730779" y="2617952"/>
            <a:ext cx="5866446" cy="37051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865204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Many CEOs are strong and powerful people with influence and persuasive powers that can heavily influence other board members. </a:t>
            </a:r>
          </a:p>
          <a:p>
            <a:pPr>
              <a:lnSpc>
                <a:spcPct val="200000"/>
              </a:lnSpc>
            </a:pPr>
            <a:r>
              <a:rPr lang="en-US" sz="2400" dirty="0"/>
              <a:t>However, the board can overrule the CEO and can just as easily terminate the services of a CEO or some other senior officer and take actions to bring in someone new. </a:t>
            </a:r>
          </a:p>
        </p:txBody>
      </p:sp>
    </p:spTree>
    <p:extLst>
      <p:ext uri="{BB962C8B-B14F-4D97-AF65-F5344CB8AC3E}">
        <p14:creationId xmlns:p14="http://schemas.microsoft.com/office/powerpoint/2010/main" val="357928688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Some corporations have both a separate CEO and a chair of the board, two powerful leaders who should work closely together for the greater good of the corporation.</a:t>
            </a:r>
          </a:p>
          <a:p>
            <a:pPr algn="just">
              <a:lnSpc>
                <a:spcPct val="150000"/>
              </a:lnSpc>
            </a:pPr>
            <a:r>
              <a:rPr lang="en-US" sz="2400" dirty="0"/>
              <a:t>In other cases, one leader holds the joint chair of the board and CEO titles. </a:t>
            </a:r>
          </a:p>
          <a:p>
            <a:pPr algn="just">
              <a:lnSpc>
                <a:spcPct val="150000"/>
              </a:lnSpc>
            </a:pPr>
            <a:r>
              <a:rPr lang="en-US" sz="2400" dirty="0"/>
              <a:t>The trend today is perhaps for two separate chair of the board and CEO leaders.</a:t>
            </a:r>
          </a:p>
        </p:txBody>
      </p:sp>
    </p:spTree>
    <p:extLst>
      <p:ext uri="{BB962C8B-B14F-4D97-AF65-F5344CB8AC3E}">
        <p14:creationId xmlns:p14="http://schemas.microsoft.com/office/powerpoint/2010/main" val="310913162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Board Decisions and Risk Management</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4741925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08817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i="1" dirty="0">
                <a:solidFill>
                  <a:srgbClr val="FF0000"/>
                </a:solidFill>
              </a:rPr>
              <a:t>Board Members </a:t>
            </a:r>
            <a:r>
              <a:rPr lang="en-US" sz="2400" dirty="0"/>
              <a:t>usually are not involved in such daily, full-time work-week activities.</a:t>
            </a:r>
          </a:p>
          <a:p>
            <a:pPr>
              <a:lnSpc>
                <a:spcPct val="150000"/>
              </a:lnSpc>
            </a:pPr>
            <a:r>
              <a:rPr lang="en-US" sz="2400" dirty="0"/>
              <a:t>Will serve on multiple committees beyond the formal full board meetings</a:t>
            </a:r>
          </a:p>
          <a:p>
            <a:pPr>
              <a:lnSpc>
                <a:spcPct val="150000"/>
              </a:lnSpc>
            </a:pPr>
            <a:r>
              <a:rPr lang="en-US" sz="2400" dirty="0"/>
              <a:t>Responsible for reviewing and understanding often massive amounts of financial, operational, and other reports concerning the enterprise they are managing.</a:t>
            </a:r>
          </a:p>
        </p:txBody>
      </p:sp>
    </p:spTree>
    <p:extLst>
      <p:ext uri="{BB962C8B-B14F-4D97-AF65-F5344CB8AC3E}">
        <p14:creationId xmlns:p14="http://schemas.microsoft.com/office/powerpoint/2010/main" val="217517710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80596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t>Board</a:t>
            </a:r>
            <a:r>
              <a:rPr lang="en-US" sz="2400" b="1" i="1" dirty="0">
                <a:solidFill>
                  <a:srgbClr val="FF0000"/>
                </a:solidFill>
              </a:rPr>
              <a:t> Decisions </a:t>
            </a:r>
            <a:r>
              <a:rPr lang="en-US" sz="2400" dirty="0"/>
              <a:t>and the </a:t>
            </a:r>
            <a:r>
              <a:rPr lang="en-US" sz="2400" b="1" i="1" dirty="0">
                <a:solidFill>
                  <a:srgbClr val="00B0F0"/>
                </a:solidFill>
              </a:rPr>
              <a:t>directions</a:t>
            </a:r>
            <a:r>
              <a:rPr lang="en-US" sz="2400" dirty="0"/>
              <a:t> can have important impacts on the overall enterprise.</a:t>
            </a:r>
          </a:p>
          <a:p>
            <a:pPr>
              <a:lnSpc>
                <a:spcPct val="150000"/>
              </a:lnSpc>
            </a:pPr>
            <a:r>
              <a:rPr lang="en-US" sz="2400" dirty="0"/>
              <a:t>For example, based on good financial results and a strong balance sheet, the board can declare an extra or increased cash dividend.</a:t>
            </a:r>
          </a:p>
          <a:p>
            <a:pPr>
              <a:lnSpc>
                <a:spcPct val="150000"/>
              </a:lnSpc>
            </a:pPr>
            <a:r>
              <a:rPr lang="en-US" sz="2400" dirty="0"/>
              <a:t>The board can also make decisions that are not made with management’s full concurrence. (decision goes against that CEO’s wishes)</a:t>
            </a:r>
          </a:p>
        </p:txBody>
      </p:sp>
    </p:spTree>
    <p:extLst>
      <p:ext uri="{BB962C8B-B14F-4D97-AF65-F5344CB8AC3E}">
        <p14:creationId xmlns:p14="http://schemas.microsoft.com/office/powerpoint/2010/main" val="188637736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8024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69680" y="2110825"/>
            <a:ext cx="10507920"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The understanding, evaluation, and acceptance of risk should be a major consideration in almost every board decision. </a:t>
            </a:r>
          </a:p>
          <a:p>
            <a:pPr algn="just">
              <a:lnSpc>
                <a:spcPct val="200000"/>
              </a:lnSpc>
            </a:pPr>
            <a:r>
              <a:rPr lang="en-US" sz="2400" dirty="0"/>
              <a:t>Because of their most senior positions in enterprises, board members are expected by many outside of the boardroom—investors, regulators, and others—to have a strong understanding of their corporation and the risks it faces.</a:t>
            </a:r>
          </a:p>
        </p:txBody>
      </p:sp>
    </p:spTree>
    <p:extLst>
      <p:ext uri="{BB962C8B-B14F-4D97-AF65-F5344CB8AC3E}">
        <p14:creationId xmlns:p14="http://schemas.microsoft.com/office/powerpoint/2010/main" val="194711180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93577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78848"/>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Directors should have a good understanding of many of the specific risks that their companies face, such as </a:t>
            </a:r>
            <a:r>
              <a:rPr lang="en-US" sz="2400" i="1" dirty="0"/>
              <a:t>risks associated with introducing a new product </a:t>
            </a:r>
            <a:r>
              <a:rPr lang="en-US" sz="2400" dirty="0"/>
              <a:t>into a very competitive marketing environment or of committing capital into a volatile area with the possibility of high rewards. </a:t>
            </a:r>
          </a:p>
          <a:p>
            <a:pPr algn="just">
              <a:lnSpc>
                <a:spcPct val="200000"/>
              </a:lnSpc>
            </a:pPr>
            <a:r>
              <a:rPr lang="en-US" sz="2400" dirty="0"/>
              <a:t>As part of good management practices, directors are expected to have a good understanding of managing a wide range of enterprise-level risks.</a:t>
            </a:r>
          </a:p>
        </p:txBody>
      </p:sp>
    </p:spTree>
    <p:extLst>
      <p:ext uri="{BB962C8B-B14F-4D97-AF65-F5344CB8AC3E}">
        <p14:creationId xmlns:p14="http://schemas.microsoft.com/office/powerpoint/2010/main" val="5580835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92625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97898"/>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While directors must comply with financial and accounting regulations, there are no specific rules or requirements for the director-level management and understanding of risks. </a:t>
            </a:r>
          </a:p>
          <a:p>
            <a:pPr algn="just">
              <a:lnSpc>
                <a:spcPct val="200000"/>
              </a:lnSpc>
            </a:pPr>
            <a:r>
              <a:rPr lang="en-US" sz="2400" dirty="0"/>
              <a:t>ERM has provided a framework for understanding these risks, but traditionally directors often have no specific guidance or rules covering their acceptance and understanding of dealing with risks.</a:t>
            </a:r>
          </a:p>
        </p:txBody>
      </p:sp>
    </p:spTree>
    <p:extLst>
      <p:ext uri="{BB962C8B-B14F-4D97-AF65-F5344CB8AC3E}">
        <p14:creationId xmlns:p14="http://schemas.microsoft.com/office/powerpoint/2010/main" val="85016957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05007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most major concept of ERM is this emphasis of enterprise-wide risk management, the very decision area that impacts a corporate director.</a:t>
            </a:r>
          </a:p>
          <a:p>
            <a:pPr algn="just">
              <a:lnSpc>
                <a:spcPct val="150000"/>
              </a:lnSpc>
            </a:pPr>
            <a:r>
              <a:rPr lang="en-US" sz="2400" dirty="0"/>
              <a:t>ERM calls for the manager to think of and deal with these risks on a larger, wider plane.</a:t>
            </a:r>
          </a:p>
          <a:p>
            <a:pPr algn="just">
              <a:lnSpc>
                <a:spcPct val="150000"/>
              </a:lnSpc>
            </a:pPr>
            <a:r>
              <a:rPr lang="en-US" sz="2400" dirty="0"/>
              <a:t>Just as a manufacturing manager should think of enterprise risks on a wider horizon</a:t>
            </a:r>
            <a:r>
              <a:rPr lang="en-US" sz="2400" b="1" i="1" dirty="0"/>
              <a:t>, a corporation director must always have this ‘‘big picture’’ concept of enterprise-wide risks in mind when making nearly all decisions.</a:t>
            </a:r>
          </a:p>
        </p:txBody>
      </p:sp>
    </p:spTree>
    <p:extLst>
      <p:ext uri="{BB962C8B-B14F-4D97-AF65-F5344CB8AC3E}">
        <p14:creationId xmlns:p14="http://schemas.microsoft.com/office/powerpoint/2010/main" val="370897032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9167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Board members must always keep in mind that their decisions usually cover a wide spectrum. </a:t>
            </a:r>
          </a:p>
          <a:p>
            <a:pPr>
              <a:lnSpc>
                <a:spcPct val="150000"/>
              </a:lnSpc>
            </a:pPr>
            <a:r>
              <a:rPr lang="en-US" sz="2200" dirty="0"/>
              <a:t>Closing a plant, for example, can present </a:t>
            </a:r>
            <a:r>
              <a:rPr lang="en-US" sz="2200" b="1" i="1" dirty="0"/>
              <a:t>logistics risks </a:t>
            </a:r>
            <a:r>
              <a:rPr lang="en-US" sz="2200" dirty="0"/>
              <a:t>in adjusting or moving people and equipment to sustain operations, </a:t>
            </a:r>
            <a:r>
              <a:rPr lang="en-US" sz="2200" b="1" i="1" dirty="0"/>
              <a:t>legal risks </a:t>
            </a:r>
            <a:r>
              <a:rPr lang="en-US" sz="2200" dirty="0"/>
              <a:t>associated with various plant closings, </a:t>
            </a:r>
            <a:r>
              <a:rPr lang="en-US" sz="2200" b="1" i="1" dirty="0"/>
              <a:t>notification risks</a:t>
            </a:r>
            <a:r>
              <a:rPr lang="en-US" sz="2200" dirty="0"/>
              <a:t>, and </a:t>
            </a:r>
            <a:r>
              <a:rPr lang="en-US" sz="2200" b="1" i="1" dirty="0"/>
              <a:t>public relations risks </a:t>
            </a:r>
            <a:r>
              <a:rPr lang="en-US" sz="2200" dirty="0"/>
              <a:t>in appropriately communicating the closure plans. </a:t>
            </a:r>
          </a:p>
          <a:p>
            <a:pPr>
              <a:lnSpc>
                <a:spcPct val="150000"/>
              </a:lnSpc>
            </a:pPr>
            <a:r>
              <a:rPr lang="en-US" sz="2200" b="1" i="1" dirty="0">
                <a:solidFill>
                  <a:srgbClr val="C00000"/>
                </a:solidFill>
              </a:rPr>
              <a:t>Enterprise risk management is a very important board of director–level concept</a:t>
            </a:r>
            <a:r>
              <a:rPr lang="en-US" sz="2200" dirty="0"/>
              <a:t>.</a:t>
            </a:r>
          </a:p>
        </p:txBody>
      </p:sp>
    </p:spTree>
    <p:extLst>
      <p:ext uri="{BB962C8B-B14F-4D97-AF65-F5344CB8AC3E}">
        <p14:creationId xmlns:p14="http://schemas.microsoft.com/office/powerpoint/2010/main" val="392551439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8024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100" dirty="0"/>
              <a:t>An overall objective here is to </a:t>
            </a:r>
            <a:r>
              <a:rPr lang="en-US" sz="2100" b="1" i="1" dirty="0">
                <a:solidFill>
                  <a:srgbClr val="C00000"/>
                </a:solidFill>
              </a:rPr>
              <a:t>promote good GRC principles on a board of directors’ level</a:t>
            </a:r>
            <a:r>
              <a:rPr lang="en-US" sz="2100" dirty="0"/>
              <a:t>. </a:t>
            </a:r>
          </a:p>
          <a:p>
            <a:pPr algn="just">
              <a:lnSpc>
                <a:spcPct val="150000"/>
              </a:lnSpc>
            </a:pPr>
            <a:r>
              <a:rPr lang="en-US" sz="2100" dirty="0"/>
              <a:t>The first - </a:t>
            </a:r>
            <a:r>
              <a:rPr lang="en-US" sz="2100" b="1" i="1" dirty="0">
                <a:solidFill>
                  <a:srgbClr val="0070C0"/>
                </a:solidFill>
              </a:rPr>
              <a:t>Governance</a:t>
            </a:r>
            <a:r>
              <a:rPr lang="en-US" sz="2100" dirty="0"/>
              <a:t> - deals with understanding and communicating the rules. (This is and has been an ongoing board requirement).</a:t>
            </a:r>
          </a:p>
          <a:p>
            <a:pPr algn="just">
              <a:lnSpc>
                <a:spcPct val="150000"/>
              </a:lnSpc>
            </a:pPr>
            <a:r>
              <a:rPr lang="en-US" sz="2100" dirty="0"/>
              <a:t>Similarly, </a:t>
            </a:r>
            <a:r>
              <a:rPr lang="en-US" sz="2100" b="1" i="1" dirty="0">
                <a:solidFill>
                  <a:srgbClr val="FF9518"/>
                </a:solidFill>
              </a:rPr>
              <a:t>Compliance</a:t>
            </a:r>
            <a:r>
              <a:rPr lang="en-US" sz="2100" dirty="0"/>
              <a:t> is a board requirement that deals with following both internal and external rules and procedures. Board members have a personal and professional legal responsibility here.</a:t>
            </a:r>
          </a:p>
          <a:p>
            <a:pPr algn="just">
              <a:lnSpc>
                <a:spcPct val="150000"/>
              </a:lnSpc>
            </a:pPr>
            <a:r>
              <a:rPr lang="en-US" sz="2100" b="1" i="1" dirty="0">
                <a:solidFill>
                  <a:srgbClr val="FF0000"/>
                </a:solidFill>
              </a:rPr>
              <a:t>The R or risk portions of GRC can cause greater challenges at the board level.</a:t>
            </a:r>
          </a:p>
        </p:txBody>
      </p:sp>
    </p:spTree>
    <p:extLst>
      <p:ext uri="{BB962C8B-B14F-4D97-AF65-F5344CB8AC3E}">
        <p14:creationId xmlns:p14="http://schemas.microsoft.com/office/powerpoint/2010/main" val="229656299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8691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Board Decisions And Risk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00139"/>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20000"/>
              </a:lnSpc>
            </a:pPr>
            <a:r>
              <a:rPr lang="en-US" sz="2400" dirty="0"/>
              <a:t>Recent research indicates that many directors of major corporations today </a:t>
            </a:r>
            <a:r>
              <a:rPr lang="en-US" sz="2400" b="1" i="1" dirty="0">
                <a:solidFill>
                  <a:srgbClr val="C00000"/>
                </a:solidFill>
              </a:rPr>
              <a:t>do not </a:t>
            </a:r>
            <a:r>
              <a:rPr lang="en-US" sz="2400" dirty="0"/>
              <a:t>always seem to have a good understanding of overall risk management and of the concepts of ERM standards.</a:t>
            </a:r>
          </a:p>
          <a:p>
            <a:pPr>
              <a:lnSpc>
                <a:spcPct val="220000"/>
              </a:lnSpc>
            </a:pPr>
            <a:r>
              <a:rPr lang="en-US" sz="2400" b="1" i="1" dirty="0">
                <a:solidFill>
                  <a:srgbClr val="C00000"/>
                </a:solidFill>
              </a:rPr>
              <a:t>Board Of Directors </a:t>
            </a:r>
            <a:r>
              <a:rPr lang="en-US" sz="2400" dirty="0"/>
              <a:t>in enterprise-wide risk oversight has become increasingly </a:t>
            </a:r>
            <a:r>
              <a:rPr lang="en-US" sz="2400" b="1" i="1" dirty="0"/>
              <a:t>challenging</a:t>
            </a:r>
            <a:r>
              <a:rPr lang="en-US" sz="2400" dirty="0"/>
              <a:t> as expectations for board engagement are at an all-time high.</a:t>
            </a:r>
          </a:p>
        </p:txBody>
      </p:sp>
    </p:spTree>
    <p:extLst>
      <p:ext uri="{BB962C8B-B14F-4D97-AF65-F5344CB8AC3E}">
        <p14:creationId xmlns:p14="http://schemas.microsoft.com/office/powerpoint/2010/main" val="316158327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Board Organization and Governance Rules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4922432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Board Organization And Governance Rules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Employees working for a corporation are accustomed to following a fairly structured set of enterprise rules and procedures, no matter their employment level or position in an enterprise. </a:t>
            </a:r>
          </a:p>
          <a:p>
            <a:pPr algn="just">
              <a:lnSpc>
                <a:spcPct val="150000"/>
              </a:lnSpc>
            </a:pPr>
            <a:r>
              <a:rPr lang="en-US" sz="2400" dirty="0"/>
              <a:t>All are expected to follow their corporate code of conduct guidelines, to generally tailor their work hours to normal operating procedures, and to follow enterprise policies and procedures. </a:t>
            </a:r>
          </a:p>
          <a:p>
            <a:pPr algn="just">
              <a:lnSpc>
                <a:spcPct val="150000"/>
              </a:lnSpc>
            </a:pPr>
            <a:r>
              <a:rPr lang="en-US" sz="2400" b="1" i="1" dirty="0">
                <a:solidFill>
                  <a:srgbClr val="0070C0"/>
                </a:solidFill>
              </a:rPr>
              <a:t>These are their corporate and legal rules</a:t>
            </a:r>
            <a:r>
              <a:rPr lang="en-US" sz="2400" dirty="0"/>
              <a:t>.</a:t>
            </a:r>
          </a:p>
        </p:txBody>
      </p:sp>
    </p:spTree>
    <p:extLst>
      <p:ext uri="{BB962C8B-B14F-4D97-AF65-F5344CB8AC3E}">
        <p14:creationId xmlns:p14="http://schemas.microsoft.com/office/powerpoint/2010/main" val="92330104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Board Organization And Governance Rules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762025"/>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Other employee practice guidelines are also defined through various professional standards or labor related bargaining unit agreements.</a:t>
            </a:r>
          </a:p>
          <a:p>
            <a:pPr>
              <a:lnSpc>
                <a:spcPct val="200000"/>
              </a:lnSpc>
            </a:pPr>
            <a:r>
              <a:rPr lang="en-US" sz="2400" dirty="0"/>
              <a:t>Some of these rules or standards may apply to all employees while others are very specific.</a:t>
            </a:r>
          </a:p>
          <a:p>
            <a:pPr>
              <a:lnSpc>
                <a:spcPct val="200000"/>
              </a:lnSpc>
            </a:pPr>
            <a:r>
              <a:rPr lang="en-US" sz="2400" dirty="0"/>
              <a:t>Beyond legal and corporate policy rules, enterprise stakeholders are expected to follow a wide range of good practice general guidelines.</a:t>
            </a:r>
          </a:p>
        </p:txBody>
      </p:sp>
    </p:spTree>
    <p:extLst>
      <p:ext uri="{BB962C8B-B14F-4D97-AF65-F5344CB8AC3E}">
        <p14:creationId xmlns:p14="http://schemas.microsoft.com/office/powerpoint/2010/main" val="2884913705"/>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Board Organization And Governance Rules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Just as every employee, an elected board member also </a:t>
            </a:r>
            <a:r>
              <a:rPr lang="en-US" sz="2400" b="1" i="1" dirty="0">
                <a:solidFill>
                  <a:srgbClr val="0070C0"/>
                </a:solidFill>
              </a:rPr>
              <a:t>must follow </a:t>
            </a:r>
            <a:r>
              <a:rPr lang="en-US" sz="2400" dirty="0"/>
              <a:t>a wide range of legal, ethical, and good business practices rules and procedures. </a:t>
            </a:r>
          </a:p>
          <a:p>
            <a:pPr algn="just">
              <a:lnSpc>
                <a:spcPct val="150000"/>
              </a:lnSpc>
            </a:pPr>
            <a:r>
              <a:rPr lang="en-US" sz="2400" dirty="0"/>
              <a:t>In addition, because the </a:t>
            </a:r>
            <a:r>
              <a:rPr lang="en-US" sz="2400" b="1" i="1" dirty="0">
                <a:solidFill>
                  <a:srgbClr val="00B050"/>
                </a:solidFill>
              </a:rPr>
              <a:t>board of directors is responsible for the overall governance </a:t>
            </a:r>
            <a:r>
              <a:rPr lang="en-US" sz="2400" dirty="0"/>
              <a:t>of the corporation, the collective board and its individual members are </a:t>
            </a:r>
            <a:r>
              <a:rPr lang="en-US" sz="2400" b="1" i="1" dirty="0">
                <a:solidFill>
                  <a:srgbClr val="00B0F0"/>
                </a:solidFill>
              </a:rPr>
              <a:t>responsible for ensuring compliance with virtually all of the rules and regulations</a:t>
            </a:r>
            <a:r>
              <a:rPr lang="en-US" sz="2400" dirty="0"/>
              <a:t> that may impact the corporation and all of its employees.</a:t>
            </a:r>
          </a:p>
        </p:txBody>
      </p:sp>
    </p:spTree>
    <p:extLst>
      <p:ext uri="{BB962C8B-B14F-4D97-AF65-F5344CB8AC3E}">
        <p14:creationId xmlns:p14="http://schemas.microsoft.com/office/powerpoint/2010/main" val="317599914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Board Organization And Governance Rules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A board is an independent high-level committee that can set many of its own rules.</a:t>
            </a:r>
          </a:p>
          <a:p>
            <a:pPr algn="just">
              <a:lnSpc>
                <a:spcPct val="150000"/>
              </a:lnSpc>
            </a:pPr>
            <a:r>
              <a:rPr lang="en-US" sz="2400" dirty="0"/>
              <a:t>While many if not most boards and their members exercise prudent care over the corporations they govern, there will always be boards of directors that make high-risk, bad, or even criminal decisions. </a:t>
            </a:r>
          </a:p>
          <a:p>
            <a:pPr algn="just">
              <a:lnSpc>
                <a:spcPct val="150000"/>
              </a:lnSpc>
            </a:pPr>
            <a:r>
              <a:rPr lang="en-US" sz="2400" dirty="0"/>
              <a:t>When this  occurs, they can be subject to criticism or even legal action by stockholders or actions by regulatory authorities</a:t>
            </a:r>
          </a:p>
        </p:txBody>
      </p:sp>
    </p:spTree>
    <p:extLst>
      <p:ext uri="{BB962C8B-B14F-4D97-AF65-F5344CB8AC3E}">
        <p14:creationId xmlns:p14="http://schemas.microsoft.com/office/powerpoint/2010/main" val="339355204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1657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Board Organization And Governance Rules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200" dirty="0"/>
              <a:t>While ERM and a strong overall set of GRC principles </a:t>
            </a:r>
            <a:r>
              <a:rPr lang="en-US" sz="2200" b="1" i="1" dirty="0">
                <a:solidFill>
                  <a:srgbClr val="C00000"/>
                </a:solidFill>
              </a:rPr>
              <a:t>will not prevent </a:t>
            </a:r>
            <a:r>
              <a:rPr lang="en-US" sz="2200" dirty="0"/>
              <a:t>a board from making high-risk or bad decisions, they can </a:t>
            </a:r>
            <a:r>
              <a:rPr lang="en-US" sz="2200" b="1" i="1" dirty="0">
                <a:solidFill>
                  <a:srgbClr val="0070C0"/>
                </a:solidFill>
              </a:rPr>
              <a:t>provide some help and guidance </a:t>
            </a:r>
            <a:r>
              <a:rPr lang="en-US" sz="2200" dirty="0"/>
              <a:t>for making better decisions on a board or board committee level. </a:t>
            </a:r>
          </a:p>
          <a:p>
            <a:pPr algn="just">
              <a:lnSpc>
                <a:spcPct val="200000"/>
              </a:lnSpc>
            </a:pPr>
            <a:r>
              <a:rPr lang="en-US" sz="2200" dirty="0"/>
              <a:t>Because a board of directors is structured on a different level than a typical hierarchical business enterprise, we often forget that a board operates in a majority-rule committee structure.</a:t>
            </a:r>
          </a:p>
        </p:txBody>
      </p:sp>
    </p:spTree>
    <p:extLst>
      <p:ext uri="{BB962C8B-B14F-4D97-AF65-F5344CB8AC3E}">
        <p14:creationId xmlns:p14="http://schemas.microsoft.com/office/powerpoint/2010/main" val="18375959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613363"/>
            <a:ext cx="4222539" cy="1596014"/>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Corporate Charters and The Board Committee Structure</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1742603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06302"/>
            <a:ext cx="913871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Corporate Charters and The Board Committee Structure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A corporate charter is the authorizing document setting the high-level rules and procedures for a corporation.</a:t>
            </a:r>
          </a:p>
          <a:p>
            <a:pPr algn="just">
              <a:lnSpc>
                <a:spcPct val="150000"/>
              </a:lnSpc>
            </a:pPr>
            <a:r>
              <a:rPr lang="en-US" sz="2400" dirty="0"/>
              <a:t>These documents establish the basic governance rules for a corporation, such as the size and terms of service of board members and board meeting voting arrangements. </a:t>
            </a:r>
          </a:p>
          <a:p>
            <a:pPr algn="just">
              <a:lnSpc>
                <a:spcPct val="150000"/>
              </a:lnSpc>
            </a:pPr>
            <a:r>
              <a:rPr lang="en-US" sz="2400" dirty="0"/>
              <a:t>Similar to a constitution for a country or political unit.</a:t>
            </a:r>
          </a:p>
        </p:txBody>
      </p:sp>
    </p:spTree>
    <p:extLst>
      <p:ext uri="{BB962C8B-B14F-4D97-AF65-F5344CB8AC3E}">
        <p14:creationId xmlns:p14="http://schemas.microsoft.com/office/powerpoint/2010/main" val="33077189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dirty="0"/>
              <a:t>Most board meeting activities are relatively confidential.</a:t>
            </a:r>
          </a:p>
          <a:p>
            <a:pPr>
              <a:lnSpc>
                <a:spcPct val="150000"/>
              </a:lnSpc>
            </a:pPr>
            <a:r>
              <a:rPr lang="en-US" dirty="0"/>
              <a:t>Much of a board’s activities take place through a series of specialized committees, such as:</a:t>
            </a:r>
          </a:p>
          <a:p>
            <a:pPr lvl="1">
              <a:lnSpc>
                <a:spcPct val="150000"/>
              </a:lnSpc>
            </a:pPr>
            <a:r>
              <a:rPr lang="en-US" dirty="0">
                <a:solidFill>
                  <a:srgbClr val="C00000"/>
                </a:solidFill>
              </a:rPr>
              <a:t>Audit Committee</a:t>
            </a:r>
          </a:p>
          <a:p>
            <a:pPr lvl="1">
              <a:lnSpc>
                <a:spcPct val="150000"/>
              </a:lnSpc>
            </a:pPr>
            <a:r>
              <a:rPr lang="en-US" dirty="0">
                <a:solidFill>
                  <a:srgbClr val="00B050"/>
                </a:solidFill>
              </a:rPr>
              <a:t>Nominating Committee</a:t>
            </a:r>
          </a:p>
          <a:p>
            <a:pPr lvl="1">
              <a:lnSpc>
                <a:spcPct val="150000"/>
              </a:lnSpc>
            </a:pPr>
            <a:r>
              <a:rPr lang="en-US" dirty="0">
                <a:solidFill>
                  <a:srgbClr val="0070C0"/>
                </a:solidFill>
              </a:rPr>
              <a:t>Compensation Committee</a:t>
            </a:r>
          </a:p>
        </p:txBody>
      </p:sp>
      <p:sp>
        <p:nvSpPr>
          <p:cNvPr id="2" name="TextBox 1">
            <a:extLst>
              <a:ext uri="{FF2B5EF4-FFF2-40B4-BE49-F238E27FC236}">
                <a16:creationId xmlns:a16="http://schemas.microsoft.com/office/drawing/2014/main" id="{4CD8D850-7903-A27F-7F9C-38898BF967A7}"/>
              </a:ext>
            </a:extLst>
          </p:cNvPr>
          <p:cNvSpPr txBox="1"/>
          <p:nvPr/>
        </p:nvSpPr>
        <p:spPr>
          <a:xfrm>
            <a:off x="2346765" y="1106302"/>
            <a:ext cx="913871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Corporate Charters and The Board Committee Structure</a:t>
            </a:r>
          </a:p>
        </p:txBody>
      </p:sp>
    </p:spTree>
    <p:extLst>
      <p:ext uri="{BB962C8B-B14F-4D97-AF65-F5344CB8AC3E}">
        <p14:creationId xmlns:p14="http://schemas.microsoft.com/office/powerpoint/2010/main" val="38472103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b="1" i="1" dirty="0">
                <a:solidFill>
                  <a:srgbClr val="C00000"/>
                </a:solidFill>
              </a:rPr>
              <a:t>Audit Committee: </a:t>
            </a:r>
            <a:r>
              <a:rPr lang="en-US" sz="2400" dirty="0"/>
              <a:t>responsible for supervising the internal audit function, hiring and managing external auditors, approving periodic financial reports, and many other primarily financial-related activities</a:t>
            </a:r>
          </a:p>
          <a:p>
            <a:pPr algn="just">
              <a:lnSpc>
                <a:spcPct val="150000"/>
              </a:lnSpc>
            </a:pPr>
            <a:r>
              <a:rPr lang="en-US" sz="2400" b="1" i="1" dirty="0">
                <a:solidFill>
                  <a:srgbClr val="00B050"/>
                </a:solidFill>
              </a:rPr>
              <a:t>Nominating Committee: </a:t>
            </a:r>
            <a:r>
              <a:rPr lang="en-US" sz="2400" dirty="0"/>
              <a:t>responsible for helping to recruit new director candidates</a:t>
            </a:r>
          </a:p>
          <a:p>
            <a:pPr algn="just">
              <a:lnSpc>
                <a:spcPct val="150000"/>
              </a:lnSpc>
            </a:pPr>
            <a:r>
              <a:rPr lang="en-US" sz="2400" b="1" i="1" dirty="0">
                <a:solidFill>
                  <a:srgbClr val="0070C0"/>
                </a:solidFill>
              </a:rPr>
              <a:t>Compensation Committee</a:t>
            </a:r>
            <a:r>
              <a:rPr lang="en-US" sz="2400" dirty="0"/>
              <a:t>: officer- and bonus-related decisions reviews and approves stock option and other deferred benefit programs.</a:t>
            </a:r>
          </a:p>
        </p:txBody>
      </p:sp>
      <p:sp>
        <p:nvSpPr>
          <p:cNvPr id="2" name="TextBox 1">
            <a:extLst>
              <a:ext uri="{FF2B5EF4-FFF2-40B4-BE49-F238E27FC236}">
                <a16:creationId xmlns:a16="http://schemas.microsoft.com/office/drawing/2014/main" id="{DF3F67C5-CCED-E115-C159-B2ECE3A3D503}"/>
              </a:ext>
            </a:extLst>
          </p:cNvPr>
          <p:cNvSpPr txBox="1"/>
          <p:nvPr/>
        </p:nvSpPr>
        <p:spPr>
          <a:xfrm>
            <a:off x="2346765" y="1106302"/>
            <a:ext cx="913871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Corporate Charters and The Board Committee Structure</a:t>
            </a:r>
          </a:p>
        </p:txBody>
      </p:sp>
    </p:spTree>
    <p:extLst>
      <p:ext uri="{BB962C8B-B14F-4D97-AF65-F5344CB8AC3E}">
        <p14:creationId xmlns:p14="http://schemas.microsoft.com/office/powerpoint/2010/main" val="179339112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613363"/>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Establishing a Board-Level Risk Committee</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015303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4646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Establishing A Board-level Risk Committee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While boards are required to have audit, nominating, and compensation committees, other committees are established based on the overall business of the corporation and other issues. </a:t>
            </a:r>
          </a:p>
          <a:p>
            <a:pPr>
              <a:lnSpc>
                <a:spcPct val="250000"/>
              </a:lnSpc>
            </a:pPr>
            <a:r>
              <a:rPr lang="en-US" sz="2400" dirty="0"/>
              <a:t>There is a need for high-level oversight of corporate ERM activities.</a:t>
            </a:r>
          </a:p>
        </p:txBody>
      </p:sp>
    </p:spTree>
    <p:extLst>
      <p:ext uri="{BB962C8B-B14F-4D97-AF65-F5344CB8AC3E}">
        <p14:creationId xmlns:p14="http://schemas.microsoft.com/office/powerpoint/2010/main" val="154483808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56726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Establishing A Board-level Risk Committee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300" dirty="0"/>
              <a:t>In past years, corporations involved with financial instruments trading or commodities sometimes established risk committees to monitor such matters as interest rate changes or trading gains and losses. </a:t>
            </a:r>
          </a:p>
          <a:p>
            <a:pPr algn="just">
              <a:lnSpc>
                <a:spcPct val="150000"/>
              </a:lnSpc>
            </a:pPr>
            <a:r>
              <a:rPr lang="en-US" sz="2300" dirty="0"/>
              <a:t>Others viewed many audit processes as the assessments of risks and renamed the audit committees to something like the audit and risk committee. </a:t>
            </a:r>
          </a:p>
          <a:p>
            <a:pPr algn="just">
              <a:lnSpc>
                <a:spcPct val="150000"/>
              </a:lnSpc>
            </a:pPr>
            <a:r>
              <a:rPr lang="en-US" sz="2300" dirty="0"/>
              <a:t>However, these revised committee structures or nonconventional names did not necessarily change practices for a board’s management and assessments of risks.</a:t>
            </a:r>
          </a:p>
        </p:txBody>
      </p:sp>
    </p:spTree>
    <p:extLst>
      <p:ext uri="{BB962C8B-B14F-4D97-AF65-F5344CB8AC3E}">
        <p14:creationId xmlns:p14="http://schemas.microsoft.com/office/powerpoint/2010/main" val="280650779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6120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Establishing A Board-level Risk Committee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9943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With the growing attention given to many aspects of risk management at major corporations, the establishment of chief risk officers (CROs)</a:t>
            </a:r>
          </a:p>
          <a:p>
            <a:pPr algn="just">
              <a:lnSpc>
                <a:spcPct val="200000"/>
              </a:lnSpc>
            </a:pPr>
            <a:r>
              <a:rPr lang="en-US" sz="2400" dirty="0"/>
              <a:t>Growing number of corporate boards are beginning to establish separate risk management committees. </a:t>
            </a:r>
          </a:p>
          <a:p>
            <a:pPr algn="just">
              <a:lnSpc>
                <a:spcPct val="200000"/>
              </a:lnSpc>
            </a:pPr>
            <a:r>
              <a:rPr lang="en-US" sz="2400" dirty="0"/>
              <a:t>A </a:t>
            </a:r>
            <a:r>
              <a:rPr lang="en-US" sz="2400" b="1" i="1" dirty="0">
                <a:solidFill>
                  <a:srgbClr val="FF9518"/>
                </a:solidFill>
              </a:rPr>
              <a:t>Risk Committee </a:t>
            </a:r>
            <a:r>
              <a:rPr lang="en-US" sz="2400" dirty="0"/>
              <a:t>is a relatively new committee concept or function for many corporate boards today.</a:t>
            </a:r>
          </a:p>
        </p:txBody>
      </p:sp>
    </p:spTree>
    <p:extLst>
      <p:ext uri="{BB962C8B-B14F-4D97-AF65-F5344CB8AC3E}">
        <p14:creationId xmlns:p14="http://schemas.microsoft.com/office/powerpoint/2010/main" val="272872227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613363"/>
            <a:ext cx="4222539" cy="937949"/>
          </a:xfrm>
          <a:prstGeom prst="rect">
            <a:avLst/>
          </a:prstGeom>
        </p:spPr>
        <p:txBody>
          <a:bodyPr wrap="square">
            <a:spAutoFit/>
          </a:bodyPr>
          <a:lstStyle/>
          <a:p>
            <a:pPr>
              <a:lnSpc>
                <a:spcPct val="120000"/>
              </a:lnSpc>
            </a:pPr>
            <a:r>
              <a:rPr lang="en-US" sz="2400" dirty="0">
                <a:solidFill>
                  <a:schemeClr val="bg1"/>
                </a:solidFill>
                <a:latin typeface="Alexandria" charset="0"/>
                <a:cs typeface="Alexandria" charset="0"/>
              </a:rPr>
              <a:t>Requirements for a Risk Committee Board Member</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2958218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4646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Requirements for a Risk Committee Board Member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37879"/>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These board-level committees directly supervise the activities of the CRO, monitor risk issues at a very high level, coordinate closely with the audit committee, and communicate risk-related issues with the overall board.</a:t>
            </a:r>
          </a:p>
          <a:p>
            <a:pPr algn="just">
              <a:lnSpc>
                <a:spcPct val="200000"/>
              </a:lnSpc>
            </a:pPr>
            <a:r>
              <a:rPr lang="en-US" sz="2400" dirty="0"/>
              <a:t>Experience from </a:t>
            </a:r>
            <a:r>
              <a:rPr lang="en-US" sz="2400" b="1" i="1" dirty="0">
                <a:solidFill>
                  <a:srgbClr val="C00000"/>
                </a:solidFill>
              </a:rPr>
              <a:t>Audit Committee </a:t>
            </a:r>
            <a:r>
              <a:rPr lang="en-US" sz="2400" dirty="0"/>
              <a:t>can provide some guidance regarding what a board should consider as it is establishing requirements for a Board</a:t>
            </a:r>
            <a:r>
              <a:rPr lang="en-US" sz="2400" b="1" i="1" dirty="0">
                <a:solidFill>
                  <a:srgbClr val="FF9518"/>
                </a:solidFill>
              </a:rPr>
              <a:t> Risk Committee</a:t>
            </a:r>
            <a:r>
              <a:rPr lang="en-US" sz="2400" dirty="0"/>
              <a:t>.</a:t>
            </a:r>
          </a:p>
        </p:txBody>
      </p:sp>
    </p:spTree>
    <p:extLst>
      <p:ext uri="{BB962C8B-B14F-4D97-AF65-F5344CB8AC3E}">
        <p14:creationId xmlns:p14="http://schemas.microsoft.com/office/powerpoint/2010/main" val="221687566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26915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Requirements for a Risk Committee Board Member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2092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A </a:t>
            </a:r>
            <a:r>
              <a:rPr lang="en-US" sz="2400" i="1" dirty="0">
                <a:solidFill>
                  <a:srgbClr val="FF9518"/>
                </a:solidFill>
              </a:rPr>
              <a:t>first and very important one </a:t>
            </a:r>
            <a:r>
              <a:rPr lang="en-US" sz="2400" dirty="0"/>
              <a:t>is that risk committee members must be nonemployee directors. </a:t>
            </a:r>
          </a:p>
          <a:p>
            <a:pPr algn="just">
              <a:lnSpc>
                <a:spcPct val="200000"/>
              </a:lnSpc>
            </a:pPr>
            <a:r>
              <a:rPr lang="en-US" sz="2400" dirty="0"/>
              <a:t>Just as directors on the </a:t>
            </a:r>
            <a:r>
              <a:rPr lang="en-US" sz="2400" i="1" dirty="0">
                <a:solidFill>
                  <a:srgbClr val="00B0F0"/>
                </a:solidFill>
              </a:rPr>
              <a:t>audit committee must be nonemployees </a:t>
            </a:r>
            <a:r>
              <a:rPr lang="en-US" sz="2400" dirty="0"/>
              <a:t>and independent from the financial functions that are being audited, a similar level of director independence is needed for assessments and decisions on when to properly review and accept potentially risky activities.</a:t>
            </a:r>
          </a:p>
        </p:txBody>
      </p:sp>
    </p:spTree>
    <p:extLst>
      <p:ext uri="{BB962C8B-B14F-4D97-AF65-F5344CB8AC3E}">
        <p14:creationId xmlns:p14="http://schemas.microsoft.com/office/powerpoint/2010/main" val="374400690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25010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Requirements for a Risk Committee Board Member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99743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Today’s board risk committee of nonemployee directors should have at least one director who has some demonstrated risk management qualifications.</a:t>
            </a:r>
          </a:p>
        </p:txBody>
      </p:sp>
      <p:pic>
        <p:nvPicPr>
          <p:cNvPr id="11" name="Picture 10" descr="Text&#10;&#10;Description automatically generated">
            <a:extLst>
              <a:ext uri="{FF2B5EF4-FFF2-40B4-BE49-F238E27FC236}">
                <a16:creationId xmlns:a16="http://schemas.microsoft.com/office/drawing/2014/main" id="{119805AA-2087-4AD5-86A8-03CEE91F22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947" y="3892820"/>
            <a:ext cx="10304269" cy="24544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9685754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864062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Requirements for a Risk Committee Board Member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6" descr="Text&#10;&#10;Description automatically generated">
            <a:extLst>
              <a:ext uri="{FF2B5EF4-FFF2-40B4-BE49-F238E27FC236}">
                <a16:creationId xmlns:a16="http://schemas.microsoft.com/office/drawing/2014/main" id="{2CFB053C-6FCF-403B-B3E9-BA1CAB12AF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9870" y="2141152"/>
            <a:ext cx="10312257" cy="427767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9668035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613363"/>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ERM and Corporate Governance</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5020018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and Corporate Governance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7489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The board of directors plays a critical role in overseeing an enterprise-wide approach to risk management. </a:t>
            </a:r>
          </a:p>
          <a:p>
            <a:pPr algn="just">
              <a:lnSpc>
                <a:spcPct val="150000"/>
              </a:lnSpc>
            </a:pPr>
            <a:r>
              <a:rPr lang="en-US" sz="2200" dirty="0"/>
              <a:t>Because management is accountable to the board of directors, the board’s focus on effective risk oversight is critical to setting the </a:t>
            </a:r>
            <a:r>
              <a:rPr lang="en-US" sz="2200" b="1" i="1" dirty="0">
                <a:solidFill>
                  <a:srgbClr val="00B050"/>
                </a:solidFill>
              </a:rPr>
              <a:t>tone and culture </a:t>
            </a:r>
            <a:r>
              <a:rPr lang="en-US" sz="2200" dirty="0"/>
              <a:t>toward effective risk management through </a:t>
            </a:r>
            <a:r>
              <a:rPr lang="en-US" sz="2200" b="1" i="1" dirty="0"/>
              <a:t>strategy setting</a:t>
            </a:r>
            <a:r>
              <a:rPr lang="en-US" sz="2200" dirty="0"/>
              <a:t>, </a:t>
            </a:r>
            <a:r>
              <a:rPr lang="en-US" sz="2200" b="1" i="1" dirty="0"/>
              <a:t>formulating high-level objectives</a:t>
            </a:r>
            <a:r>
              <a:rPr lang="en-US" sz="2200" dirty="0"/>
              <a:t>, and approving broad-based resource allocations.</a:t>
            </a:r>
          </a:p>
          <a:p>
            <a:pPr algn="just">
              <a:lnSpc>
                <a:spcPct val="150000"/>
              </a:lnSpc>
            </a:pPr>
            <a:r>
              <a:rPr lang="en-US" sz="2200" dirty="0"/>
              <a:t>COSO ERM highlights four areas that contribute to board oversight with regard to enterprise risk management:</a:t>
            </a:r>
          </a:p>
        </p:txBody>
      </p:sp>
    </p:spTree>
    <p:extLst>
      <p:ext uri="{BB962C8B-B14F-4D97-AF65-F5344CB8AC3E}">
        <p14:creationId xmlns:p14="http://schemas.microsoft.com/office/powerpoint/2010/main" val="269002853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and Corporate Governance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12435"/>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None/>
            </a:pPr>
            <a:r>
              <a:rPr lang="en-US" sz="2400" b="1" i="1" dirty="0">
                <a:solidFill>
                  <a:srgbClr val="FF0000"/>
                </a:solidFill>
              </a:rPr>
              <a:t>1- Understand the Enterprise’s Risk Philosophy and Its Entity’s Risk Appetite. </a:t>
            </a:r>
          </a:p>
          <a:p>
            <a:pPr>
              <a:lnSpc>
                <a:spcPct val="200000"/>
              </a:lnSpc>
            </a:pPr>
            <a:r>
              <a:rPr lang="en-US" sz="2400" dirty="0"/>
              <a:t>Risk appetite is the amount of risk, on a broad level, an organization is willing to accept in pursuit of stakeholder value.</a:t>
            </a:r>
          </a:p>
          <a:p>
            <a:pPr>
              <a:lnSpc>
                <a:spcPct val="200000"/>
              </a:lnSpc>
            </a:pPr>
            <a:r>
              <a:rPr lang="en-US" sz="2400" dirty="0"/>
              <a:t>Because boards represent the views and desires of the enterprise’s key stakeholders, management should have an active discussion with the board to establish a mutual understanding of their overall appetite for risks.</a:t>
            </a:r>
          </a:p>
        </p:txBody>
      </p:sp>
    </p:spTree>
    <p:extLst>
      <p:ext uri="{BB962C8B-B14F-4D97-AF65-F5344CB8AC3E}">
        <p14:creationId xmlns:p14="http://schemas.microsoft.com/office/powerpoint/2010/main" val="374296577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and Corporate Governance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60105"/>
            <a:ext cx="10182892" cy="46515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200000"/>
              </a:lnSpc>
              <a:buNone/>
            </a:pPr>
            <a:r>
              <a:rPr lang="en-US" sz="2400" b="1" i="1" dirty="0">
                <a:solidFill>
                  <a:srgbClr val="FF0000"/>
                </a:solidFill>
              </a:rPr>
              <a:t>2- Know the Extent to Which Management Has Established Effective Enterprise Risk Management Processes. </a:t>
            </a:r>
          </a:p>
          <a:p>
            <a:pPr algn="just">
              <a:lnSpc>
                <a:spcPct val="200000"/>
              </a:lnSpc>
            </a:pPr>
            <a:r>
              <a:rPr lang="en-US" sz="2400" dirty="0"/>
              <a:t>Boards should inquire as to the extent of existing risk management processes and challenge management to demonstrate the effectiveness of those processes in identifying, assessing, and managing the enterprise’s most significant enterprise-wide risk exposures.</a:t>
            </a:r>
          </a:p>
        </p:txBody>
      </p:sp>
    </p:spTree>
    <p:extLst>
      <p:ext uri="{BB962C8B-B14F-4D97-AF65-F5344CB8AC3E}">
        <p14:creationId xmlns:p14="http://schemas.microsoft.com/office/powerpoint/2010/main" val="168581989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and Corporate Governance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300" b="1" i="1" dirty="0">
                <a:solidFill>
                  <a:srgbClr val="FF0000"/>
                </a:solidFill>
              </a:rPr>
              <a:t>3- Review the Enterprise’s Portfolio of Risk and Consider It Against Their Risk Appetite.</a:t>
            </a:r>
          </a:p>
          <a:p>
            <a:pPr algn="just">
              <a:lnSpc>
                <a:spcPct val="150000"/>
              </a:lnSpc>
            </a:pPr>
            <a:r>
              <a:rPr lang="en-US" sz="2300" dirty="0"/>
              <a:t>Effective board oversight of risks is depending on the ability of the board to understand and assess the enterprise’s strategies with risk exposures. </a:t>
            </a:r>
          </a:p>
          <a:p>
            <a:pPr algn="just">
              <a:lnSpc>
                <a:spcPct val="150000"/>
              </a:lnSpc>
            </a:pPr>
            <a:r>
              <a:rPr lang="en-US" sz="2300" dirty="0"/>
              <a:t>Board assessments should integrate strategy and operational initiatives with enterprise-wide risk exposures, and this should strengthen the ability of a board to ensure that risk exposures are consistent with overall appetite for risk.</a:t>
            </a:r>
          </a:p>
        </p:txBody>
      </p:sp>
    </p:spTree>
    <p:extLst>
      <p:ext uri="{BB962C8B-B14F-4D97-AF65-F5344CB8AC3E}">
        <p14:creationId xmlns:p14="http://schemas.microsoft.com/office/powerpoint/2010/main" val="121190540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ERM and Corporate Governance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b="1" i="1" dirty="0">
                <a:solidFill>
                  <a:srgbClr val="FF0000"/>
                </a:solidFill>
              </a:rPr>
              <a:t>4- Be Apprised of the Most Significant Risks and Whether Management Is Responding Appropriately.</a:t>
            </a:r>
          </a:p>
          <a:p>
            <a:pPr algn="just">
              <a:lnSpc>
                <a:spcPct val="150000"/>
              </a:lnSpc>
            </a:pPr>
            <a:r>
              <a:rPr lang="en-US" sz="2400" dirty="0"/>
              <a:t> Risks are constantly evolving and the need for robust information is high. </a:t>
            </a:r>
          </a:p>
          <a:p>
            <a:pPr algn="just">
              <a:lnSpc>
                <a:spcPct val="150000"/>
              </a:lnSpc>
            </a:pPr>
            <a:r>
              <a:rPr lang="en-US" sz="2400" dirty="0"/>
              <a:t>Regular updating by management to boards of key risk indicators is critical to effective board oversight of key risk exposures for preservation and enhancement of stakeholder value.</a:t>
            </a:r>
          </a:p>
        </p:txBody>
      </p:sp>
    </p:spTree>
    <p:extLst>
      <p:ext uri="{BB962C8B-B14F-4D97-AF65-F5344CB8AC3E}">
        <p14:creationId xmlns:p14="http://schemas.microsoft.com/office/powerpoint/2010/main" val="291818899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613363"/>
            <a:ext cx="4222539" cy="763094"/>
          </a:xfrm>
          <a:prstGeom prst="rect">
            <a:avLst/>
          </a:prstGeom>
        </p:spPr>
        <p:txBody>
          <a:bodyPr wrap="square">
            <a:spAutoFit/>
          </a:bodyPr>
          <a:lstStyle/>
          <a:p>
            <a:pPr>
              <a:lnSpc>
                <a:spcPct val="120000"/>
              </a:lnSpc>
            </a:pPr>
            <a:r>
              <a:rPr lang="en-US" sz="4000" dirty="0">
                <a:solidFill>
                  <a:schemeClr val="bg1"/>
                </a:solidFill>
                <a:latin typeface="Alexandria" charset="0"/>
                <a:cs typeface="Alexandria" charset="0"/>
              </a:rPr>
              <a:t>Summary</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Importance of GRC Principles in the Board Room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08</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6208552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dirty="0"/>
              <a:t>A board of directors has many responsibilities in managing the overall operation of a corporation.</a:t>
            </a:r>
          </a:p>
          <a:p>
            <a:pPr algn="just">
              <a:lnSpc>
                <a:spcPct val="100000"/>
              </a:lnSpc>
            </a:pPr>
            <a:r>
              <a:rPr lang="en-US" sz="2400" dirty="0"/>
              <a:t>Risk oversight and the management of risks are major components of those activities and board responsibilities. </a:t>
            </a:r>
          </a:p>
          <a:p>
            <a:pPr marL="0" indent="0" algn="ctr">
              <a:lnSpc>
                <a:spcPct val="100000"/>
              </a:lnSpc>
              <a:buNone/>
            </a:pPr>
            <a:r>
              <a:rPr lang="en-US" sz="2400" i="1" dirty="0">
                <a:solidFill>
                  <a:srgbClr val="F58221"/>
                </a:solidFill>
              </a:rPr>
              <a:t>“The board’s role, quite simply, is to provide risk oversight. </a:t>
            </a:r>
          </a:p>
          <a:p>
            <a:pPr marL="0" indent="0" algn="ctr">
              <a:lnSpc>
                <a:spcPct val="100000"/>
              </a:lnSpc>
              <a:buNone/>
            </a:pPr>
            <a:r>
              <a:rPr lang="en-US" sz="2400" i="1" dirty="0">
                <a:solidFill>
                  <a:srgbClr val="F58221"/>
                </a:solidFill>
              </a:rPr>
              <a:t>This means making sure that management has instituted processes to identify, and bring to the board’s attention, the major risks the enterprise faces. It also means the continual reevaluation of these monitoring processes and the risks with the help of the board and its committees.”</a:t>
            </a:r>
          </a:p>
        </p:txBody>
      </p:sp>
    </p:spTree>
    <p:extLst>
      <p:ext uri="{BB962C8B-B14F-4D97-AF65-F5344CB8AC3E}">
        <p14:creationId xmlns:p14="http://schemas.microsoft.com/office/powerpoint/2010/main" val="304240224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Board Members must try to identify the potential risks facing their enterprise and then try to understand the potential implications and consequences of these various risks. </a:t>
            </a:r>
          </a:p>
          <a:p>
            <a:pPr algn="just">
              <a:lnSpc>
                <a:spcPct val="150000"/>
              </a:lnSpc>
            </a:pPr>
            <a:r>
              <a:rPr lang="en-US" sz="2400" dirty="0"/>
              <a:t>This can be daunting for the board member who only receives supporting data about an upcoming potential risk-based decision, has an opportunity to ask further questions about the matter and then must vote to take appropriate actions regarding that risk.</a:t>
            </a:r>
            <a:endParaRPr lang="en-US" sz="2400" i="1" dirty="0">
              <a:solidFill>
                <a:srgbClr val="FF9518"/>
              </a:solidFill>
            </a:endParaRPr>
          </a:p>
        </p:txBody>
      </p:sp>
    </p:spTree>
    <p:extLst>
      <p:ext uri="{BB962C8B-B14F-4D97-AF65-F5344CB8AC3E}">
        <p14:creationId xmlns:p14="http://schemas.microsoft.com/office/powerpoint/2010/main" val="471916272"/>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8</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19069"/>
            <a:ext cx="761151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2790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Boards of directors use their board committees in carrying out certain of their risk oversight duties.</a:t>
            </a:r>
          </a:p>
          <a:p>
            <a:pPr algn="just">
              <a:lnSpc>
                <a:spcPct val="150000"/>
              </a:lnSpc>
            </a:pPr>
            <a:r>
              <a:rPr lang="en-US" sz="2400" dirty="0"/>
              <a:t>Some enterprises may choose to start the process by asking the relevant committees to address risk oversight in their areas while focusing on strategic risk issues in the full board discussion.</a:t>
            </a:r>
          </a:p>
          <a:p>
            <a:pPr algn="just">
              <a:lnSpc>
                <a:spcPct val="150000"/>
              </a:lnSpc>
            </a:pPr>
            <a:r>
              <a:rPr lang="en-US" sz="2400" dirty="0"/>
              <a:t>Robust engagement by the board in enterprise risk oversight strengthens an enterprise’s resilience to significant risk exposures.</a:t>
            </a:r>
          </a:p>
        </p:txBody>
      </p:sp>
    </p:spTree>
    <p:extLst>
      <p:ext uri="{BB962C8B-B14F-4D97-AF65-F5344CB8AC3E}">
        <p14:creationId xmlns:p14="http://schemas.microsoft.com/office/powerpoint/2010/main" val="2608487678"/>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7-48</a:t>
            </a:r>
          </a:p>
        </p:txBody>
      </p:sp>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11040852"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COSO Enterprise Risk Management: Establishing Effective Governance, Risk, and Compliance Processes. Robert R. Moeller.</a:t>
            </a: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49100919-8a76-4266-be0c-7dc583902cb4"/>
    <ds:schemaRef ds:uri="http://schemas.microsoft.com/office/infopath/2007/PartnerControls"/>
    <ds:schemaRef ds:uri="d13aca44-ef33-4cf4-9980-7f0b00e6eeb9"/>
    <ds:schemaRef ds:uri="http://schemas.openxmlformats.org/package/2006/metadata/core-properties"/>
    <ds:schemaRef ds:uri="http://schemas.microsoft.com/office/2006/documentManagement/types"/>
    <ds:schemaRef ds:uri="http://purl.org/dc/term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1043</TotalTime>
  <Words>2755</Words>
  <Application>Microsoft Office PowerPoint</Application>
  <PresentationFormat>Widescreen</PresentationFormat>
  <Paragraphs>320</Paragraphs>
  <Slides>49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237</cp:revision>
  <dcterms:created xsi:type="dcterms:W3CDTF">2023-04-29T09:08:00Z</dcterms:created>
  <dcterms:modified xsi:type="dcterms:W3CDTF">2024-11-20T16:10:18Z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