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8FAC4-CF6B-6545-8B0C-B3DCDC377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D1AB50-6A93-23BC-894F-F14E169C7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42938-0CBF-44C9-AEA8-5C0122D8F69A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CB6AD2-2592-EDED-1333-31D774677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B1D15-C4D2-78B1-BEB3-A7C67CEEC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F8A0A-9BBC-4F59-B7A1-EE1DAF120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9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7CB628-4DAD-E675-66BF-66A0E36B7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3EE72F-E3A2-2E40-9638-1841FD8DA8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447A3A-CDA1-3FFB-7E04-5AE2D7C937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542938-0CBF-44C9-AEA8-5C0122D8F69A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733D2-3C91-7BBB-8A6F-5D7CF432AF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384CC-BB61-3BCA-B109-99F5601955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3F8A0A-9BBC-4F59-B7A1-EE1DAF120E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73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D9CEAE-8AE8-5EA2-2504-FD5B7AD45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8B59ED-35CD-9477-337C-AEFFD054DD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613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855174-9CCD-CFAF-4999-07265A3E6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5F6909-828B-0AEA-F5A4-5879E5420A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84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A58E5F-9651-8552-7196-A378028E1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F5E04C-BA93-FD46-EBB2-62B2B33F5C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80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C17A83-7C78-70CE-C097-70232FD64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FCF12B-6E58-5B4A-06F0-1FCEED9797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48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119A7E-1F7E-F8D1-5550-01EE8F8BC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4AF515-9E0C-3B60-C9BB-55773BE8D44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3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62834F-96D2-2A26-A269-C5567B50D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1C12A2-8A21-E00A-984F-A4F2C18A2D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1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7535FF-E5DB-B1FD-6685-B25B396A1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E55F18-3903-FF89-0A80-912A76B45C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43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F24F4C-4E13-5626-E04F-8A67154D5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D5A1D3-7510-4F54-A13F-F4FFC64B81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3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9A55E3-BDA8-8B79-D446-0E7CDB4E4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8DF0BA-92EC-3440-E83C-82DC4ACF72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49D9F4-B395-A891-56FC-C50E7EA7C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387906-ECD7-AFD6-92BE-2A97DD3C71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883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F.R. Anbar</dc:creator>
  <cp:lastModifiedBy>Mohammed F.R. Anbar</cp:lastModifiedBy>
  <cp:revision>1</cp:revision>
  <dcterms:created xsi:type="dcterms:W3CDTF">2026-01-31T03:22:26Z</dcterms:created>
  <dcterms:modified xsi:type="dcterms:W3CDTF">2026-01-31T03:22:58Z</dcterms:modified>
</cp:coreProperties>
</file>