
<file path=[Content_Types].xml><?xml version="1.0" encoding="utf-8"?>
<Types xmlns="http://schemas.openxmlformats.org/package/2006/content-types">
  <Default Extension="emf" ContentType="image/x-emf"/>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changesInfos/changesInfo1.xml" ContentType="application/vnd.ms-powerpoint.changesinfo+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98" r:id="rId2"/>
    <p:sldId id="357" r:id="rId3"/>
    <p:sldId id="433" r:id="rId4"/>
    <p:sldId id="434" r:id="rId5"/>
    <p:sldId id="441" r:id="rId6"/>
    <p:sldId id="440" r:id="rId7"/>
    <p:sldId id="439" r:id="rId8"/>
    <p:sldId id="457" r:id="rId9"/>
    <p:sldId id="456" r:id="rId10"/>
    <p:sldId id="460" r:id="rId11"/>
    <p:sldId id="459" r:id="rId12"/>
    <p:sldId id="458" r:id="rId13"/>
    <p:sldId id="435" r:id="rId14"/>
    <p:sldId id="446" r:id="rId15"/>
    <p:sldId id="445" r:id="rId16"/>
    <p:sldId id="444" r:id="rId17"/>
    <p:sldId id="443" r:id="rId18"/>
    <p:sldId id="442" r:id="rId19"/>
    <p:sldId id="447" r:id="rId20"/>
    <p:sldId id="470" r:id="rId21"/>
    <p:sldId id="450" r:id="rId22"/>
    <p:sldId id="471" r:id="rId23"/>
    <p:sldId id="449" r:id="rId24"/>
    <p:sldId id="472" r:id="rId25"/>
    <p:sldId id="448" r:id="rId26"/>
    <p:sldId id="451" r:id="rId27"/>
    <p:sldId id="474" r:id="rId28"/>
    <p:sldId id="452" r:id="rId29"/>
    <p:sldId id="453" r:id="rId30"/>
    <p:sldId id="455" r:id="rId31"/>
    <p:sldId id="461" r:id="rId32"/>
    <p:sldId id="465" r:id="rId33"/>
    <p:sldId id="473" r:id="rId34"/>
    <p:sldId id="464" r:id="rId35"/>
    <p:sldId id="463" r:id="rId36"/>
    <p:sldId id="462" r:id="rId37"/>
    <p:sldId id="467" r:id="rId38"/>
    <p:sldId id="466" r:id="rId39"/>
    <p:sldId id="468" r:id="rId40"/>
    <p:sldId id="390" r:id="rId41"/>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24A9E1"/>
    <a:srgbClr val="0A1F61"/>
    <a:srgbClr val="FF9518"/>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4995" autoAdjust="0"/>
    <p:restoredTop sz="94660"/>
  </p:normalViewPr>
  <p:slideViewPr>
    <p:cSldViewPr snapToGrid="0">
      <p:cViewPr varScale="1">
        <p:scale>
          <a:sx n="67" d="100"/>
          <a:sy n="67" d="100"/>
        </p:scale>
        <p:origin x="644" y="76"/>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presProps" Target="presProp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microsoft.com/office/2016/11/relationships/changesInfo" Target="changesInfos/changesInfo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41" Type="http://schemas.openxmlformats.org/officeDocument/2006/relationships/slide" Target="slides/slide40.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tableStyles" Target="tableStyle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viewProps" Target="viewProps.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Abdelfattah Nabil" userId="77a49ace32e08614" providerId="LiveId" clId="{FC800855-BD25-409C-9F8C-0AC22BDDB9A1}"/>
    <pc:docChg chg="undo custSel addSld delSld modSld">
      <pc:chgData name="Abdelfattah Nabil" userId="77a49ace32e08614" providerId="LiveId" clId="{FC800855-BD25-409C-9F8C-0AC22BDDB9A1}" dt="2023-03-10T21:10:48.943" v="1018" actId="20577"/>
      <pc:docMkLst>
        <pc:docMk/>
      </pc:docMkLst>
      <pc:sldChg chg="modSp mod">
        <pc:chgData name="Abdelfattah Nabil" userId="77a49ace32e08614" providerId="LiveId" clId="{FC800855-BD25-409C-9F8C-0AC22BDDB9A1}" dt="2023-03-10T18:36:07.237" v="8" actId="20577"/>
        <pc:sldMkLst>
          <pc:docMk/>
          <pc:sldMk cId="1441856930" sldId="298"/>
        </pc:sldMkLst>
        <pc:spChg chg="mod">
          <ac:chgData name="Abdelfattah Nabil" userId="77a49ace32e08614" providerId="LiveId" clId="{FC800855-BD25-409C-9F8C-0AC22BDDB9A1}" dt="2023-03-10T18:36:07.237" v="8" actId="20577"/>
          <ac:spMkLst>
            <pc:docMk/>
            <pc:sldMk cId="1441856930" sldId="298"/>
            <ac:spMk id="14" creationId="{00000000-0000-0000-0000-000000000000}"/>
          </ac:spMkLst>
        </pc:spChg>
      </pc:sldChg>
      <pc:sldChg chg="add del">
        <pc:chgData name="Abdelfattah Nabil" userId="77a49ace32e08614" providerId="LiveId" clId="{FC800855-BD25-409C-9F8C-0AC22BDDB9A1}" dt="2023-03-10T20:49:04.793" v="903" actId="47"/>
        <pc:sldMkLst>
          <pc:docMk/>
          <pc:sldMk cId="3860337098" sldId="299"/>
        </pc:sldMkLst>
      </pc:sldChg>
      <pc:sldChg chg="add del">
        <pc:chgData name="Abdelfattah Nabil" userId="77a49ace32e08614" providerId="LiveId" clId="{FC800855-BD25-409C-9F8C-0AC22BDDB9A1}" dt="2023-03-10T20:49:01.969" v="902" actId="47"/>
        <pc:sldMkLst>
          <pc:docMk/>
          <pc:sldMk cId="2993750509" sldId="356"/>
        </pc:sldMkLst>
      </pc:sldChg>
      <pc:sldChg chg="addSp delSp modSp mod">
        <pc:chgData name="Abdelfattah Nabil" userId="77a49ace32e08614" providerId="LiveId" clId="{FC800855-BD25-409C-9F8C-0AC22BDDB9A1}" dt="2023-03-10T21:10:48.943" v="1018" actId="20577"/>
        <pc:sldMkLst>
          <pc:docMk/>
          <pc:sldMk cId="458857617" sldId="357"/>
        </pc:sldMkLst>
        <pc:spChg chg="mod">
          <ac:chgData name="Abdelfattah Nabil" userId="77a49ace32e08614" providerId="LiveId" clId="{FC800855-BD25-409C-9F8C-0AC22BDDB9A1}" dt="2023-03-10T19:43:28.425" v="577" actId="20577"/>
          <ac:spMkLst>
            <pc:docMk/>
            <pc:sldMk cId="458857617" sldId="357"/>
            <ac:spMk id="7" creationId="{00000000-0000-0000-0000-000000000000}"/>
          </ac:spMkLst>
        </pc:spChg>
        <pc:spChg chg="mod">
          <ac:chgData name="Abdelfattah Nabil" userId="77a49ace32e08614" providerId="LiveId" clId="{FC800855-BD25-409C-9F8C-0AC22BDDB9A1}" dt="2023-03-10T18:44:28.722" v="72" actId="20577"/>
          <ac:spMkLst>
            <pc:docMk/>
            <pc:sldMk cId="458857617" sldId="357"/>
            <ac:spMk id="8" creationId="{00000000-0000-0000-0000-000000000000}"/>
          </ac:spMkLst>
        </pc:spChg>
        <pc:spChg chg="add del mod">
          <ac:chgData name="Abdelfattah Nabil" userId="77a49ace32e08614" providerId="LiveId" clId="{FC800855-BD25-409C-9F8C-0AC22BDDB9A1}" dt="2023-03-10T20:26:54.316" v="692" actId="478"/>
          <ac:spMkLst>
            <pc:docMk/>
            <pc:sldMk cId="458857617" sldId="357"/>
            <ac:spMk id="9" creationId="{D7CA236C-17B2-2706-663A-8E6A7D170B02}"/>
          </ac:spMkLst>
        </pc:spChg>
        <pc:spChg chg="mod">
          <ac:chgData name="Abdelfattah Nabil" userId="77a49ace32e08614" providerId="LiveId" clId="{FC800855-BD25-409C-9F8C-0AC22BDDB9A1}" dt="2023-03-10T19:41:55.015" v="521"/>
          <ac:spMkLst>
            <pc:docMk/>
            <pc:sldMk cId="458857617" sldId="357"/>
            <ac:spMk id="12" creationId="{4D56E15F-64AB-164E-9366-C5C8D8E55466}"/>
          </ac:spMkLst>
        </pc:spChg>
        <pc:spChg chg="mod">
          <ac:chgData name="Abdelfattah Nabil" userId="77a49ace32e08614" providerId="LiveId" clId="{FC800855-BD25-409C-9F8C-0AC22BDDB9A1}" dt="2023-03-10T19:41:55.015" v="521"/>
          <ac:spMkLst>
            <pc:docMk/>
            <pc:sldMk cId="458857617" sldId="357"/>
            <ac:spMk id="13" creationId="{F454F8A9-31D9-C03C-BB38-45441A70419C}"/>
          </ac:spMkLst>
        </pc:spChg>
        <pc:spChg chg="mod">
          <ac:chgData name="Abdelfattah Nabil" userId="77a49ace32e08614" providerId="LiveId" clId="{FC800855-BD25-409C-9F8C-0AC22BDDB9A1}" dt="2023-03-10T19:41:55.015" v="521"/>
          <ac:spMkLst>
            <pc:docMk/>
            <pc:sldMk cId="458857617" sldId="357"/>
            <ac:spMk id="14" creationId="{3C283F91-6599-5C88-C53B-3B29F8CA2377}"/>
          </ac:spMkLst>
        </pc:spChg>
        <pc:spChg chg="add del">
          <ac:chgData name="Abdelfattah Nabil" userId="77a49ace32e08614" providerId="LiveId" clId="{FC800855-BD25-409C-9F8C-0AC22BDDB9A1}" dt="2023-03-10T19:42:22.900" v="524" actId="22"/>
          <ac:spMkLst>
            <pc:docMk/>
            <pc:sldMk cId="458857617" sldId="357"/>
            <ac:spMk id="16" creationId="{AF586DEA-3092-0560-0A5F-A28ADC37CA74}"/>
          </ac:spMkLst>
        </pc:spChg>
        <pc:spChg chg="add del mod">
          <ac:chgData name="Abdelfattah Nabil" userId="77a49ace32e08614" providerId="LiveId" clId="{FC800855-BD25-409C-9F8C-0AC22BDDB9A1}" dt="2023-03-10T20:26:57.002" v="694" actId="478"/>
          <ac:spMkLst>
            <pc:docMk/>
            <pc:sldMk cId="458857617" sldId="357"/>
            <ac:spMk id="18" creationId="{DAD50D09-15D2-F268-CA8E-E9FA082CBC0F}"/>
          </ac:spMkLst>
        </pc:spChg>
        <pc:spChg chg="add del">
          <ac:chgData name="Abdelfattah Nabil" userId="77a49ace32e08614" providerId="LiveId" clId="{FC800855-BD25-409C-9F8C-0AC22BDDB9A1}" dt="2023-03-10T20:24:54.904" v="649" actId="22"/>
          <ac:spMkLst>
            <pc:docMk/>
            <pc:sldMk cId="458857617" sldId="357"/>
            <ac:spMk id="24" creationId="{F10570BB-3E06-B776-4AFF-A5480DD34B04}"/>
          </ac:spMkLst>
        </pc:spChg>
        <pc:spChg chg="mod">
          <ac:chgData name="Abdelfattah Nabil" userId="77a49ace32e08614" providerId="LiveId" clId="{FC800855-BD25-409C-9F8C-0AC22BDDB9A1}" dt="2023-03-10T20:25:02.129" v="650"/>
          <ac:spMkLst>
            <pc:docMk/>
            <pc:sldMk cId="458857617" sldId="357"/>
            <ac:spMk id="26" creationId="{E424389F-5A2B-9CC5-2883-CB9FFFA12FF5}"/>
          </ac:spMkLst>
        </pc:spChg>
        <pc:spChg chg="mod">
          <ac:chgData name="Abdelfattah Nabil" userId="77a49ace32e08614" providerId="LiveId" clId="{FC800855-BD25-409C-9F8C-0AC22BDDB9A1}" dt="2023-03-10T20:25:02.129" v="650"/>
          <ac:spMkLst>
            <pc:docMk/>
            <pc:sldMk cId="458857617" sldId="357"/>
            <ac:spMk id="31" creationId="{8F6B5C80-210F-6776-8DE7-91F2180EA64F}"/>
          </ac:spMkLst>
        </pc:spChg>
        <pc:spChg chg="mod">
          <ac:chgData name="Abdelfattah Nabil" userId="77a49ace32e08614" providerId="LiveId" clId="{FC800855-BD25-409C-9F8C-0AC22BDDB9A1}" dt="2023-03-10T20:25:02.129" v="650"/>
          <ac:spMkLst>
            <pc:docMk/>
            <pc:sldMk cId="458857617" sldId="357"/>
            <ac:spMk id="32" creationId="{71D08402-4641-BB3C-4E96-473A51AC19D4}"/>
          </ac:spMkLst>
        </pc:spChg>
        <pc:spChg chg="add mod">
          <ac:chgData name="Abdelfattah Nabil" userId="77a49ace32e08614" providerId="LiveId" clId="{FC800855-BD25-409C-9F8C-0AC22BDDB9A1}" dt="2023-03-10T20:26:44.005" v="689" actId="1076"/>
          <ac:spMkLst>
            <pc:docMk/>
            <pc:sldMk cId="458857617" sldId="357"/>
            <ac:spMk id="33" creationId="{7820D255-0A7C-AADA-5A42-3EFC0C5FBC19}"/>
          </ac:spMkLst>
        </pc:spChg>
        <pc:spChg chg="add del mod">
          <ac:chgData name="Abdelfattah Nabil" userId="77a49ace32e08614" providerId="LiveId" clId="{FC800855-BD25-409C-9F8C-0AC22BDDB9A1}" dt="2023-03-10T20:26:52.615" v="691"/>
          <ac:spMkLst>
            <pc:docMk/>
            <pc:sldMk cId="458857617" sldId="357"/>
            <ac:spMk id="34" creationId="{20822EAD-B442-F337-9FFA-71BEF951ACE4}"/>
          </ac:spMkLst>
        </pc:spChg>
        <pc:spChg chg="add mod">
          <ac:chgData name="Abdelfattah Nabil" userId="77a49ace32e08614" providerId="LiveId" clId="{FC800855-BD25-409C-9F8C-0AC22BDDB9A1}" dt="2023-03-10T20:27:10.011" v="698" actId="1076"/>
          <ac:spMkLst>
            <pc:docMk/>
            <pc:sldMk cId="458857617" sldId="357"/>
            <ac:spMk id="35" creationId="{E200D663-05BE-3535-2E60-DF0C1DE8B0E5}"/>
          </ac:spMkLst>
        </pc:spChg>
        <pc:spChg chg="mod">
          <ac:chgData name="Abdelfattah Nabil" userId="77a49ace32e08614" providerId="LiveId" clId="{FC800855-BD25-409C-9F8C-0AC22BDDB9A1}" dt="2023-03-10T21:10:21.786" v="1015" actId="20577"/>
          <ac:spMkLst>
            <pc:docMk/>
            <pc:sldMk cId="458857617" sldId="357"/>
            <ac:spMk id="36" creationId="{1D457F60-4455-BA39-F926-C4F8F5944A1C}"/>
          </ac:spMkLst>
        </pc:spChg>
        <pc:spChg chg="add del mod">
          <ac:chgData name="Abdelfattah Nabil" userId="77a49ace32e08614" providerId="LiveId" clId="{FC800855-BD25-409C-9F8C-0AC22BDDB9A1}" dt="2023-03-10T20:27:25.531" v="702"/>
          <ac:spMkLst>
            <pc:docMk/>
            <pc:sldMk cId="458857617" sldId="357"/>
            <ac:spMk id="37" creationId="{6AED8C97-EE0F-FC8D-67CB-F5A62FDC1416}"/>
          </ac:spMkLst>
        </pc:spChg>
        <pc:spChg chg="mod">
          <ac:chgData name="Abdelfattah Nabil" userId="77a49ace32e08614" providerId="LiveId" clId="{FC800855-BD25-409C-9F8C-0AC22BDDB9A1}" dt="2023-03-10T20:27:38.796" v="703"/>
          <ac:spMkLst>
            <pc:docMk/>
            <pc:sldMk cId="458857617" sldId="357"/>
            <ac:spMk id="39" creationId="{A674824E-CA7B-B732-ED7D-5A848EFBC9DD}"/>
          </ac:spMkLst>
        </pc:spChg>
        <pc:spChg chg="mod">
          <ac:chgData name="Abdelfattah Nabil" userId="77a49ace32e08614" providerId="LiveId" clId="{FC800855-BD25-409C-9F8C-0AC22BDDB9A1}" dt="2023-03-10T20:27:38.796" v="703"/>
          <ac:spMkLst>
            <pc:docMk/>
            <pc:sldMk cId="458857617" sldId="357"/>
            <ac:spMk id="40" creationId="{13528397-13B9-DFE5-5C65-06ECCB99B4FE}"/>
          </ac:spMkLst>
        </pc:spChg>
        <pc:spChg chg="mod">
          <ac:chgData name="Abdelfattah Nabil" userId="77a49ace32e08614" providerId="LiveId" clId="{FC800855-BD25-409C-9F8C-0AC22BDDB9A1}" dt="2023-03-10T20:28:00.456" v="711" actId="20577"/>
          <ac:spMkLst>
            <pc:docMk/>
            <pc:sldMk cId="458857617" sldId="357"/>
            <ac:spMk id="41" creationId="{C7C51D60-2D6A-5929-6C38-70594AB1AC47}"/>
          </ac:spMkLst>
        </pc:spChg>
        <pc:spChg chg="mod">
          <ac:chgData name="Abdelfattah Nabil" userId="77a49ace32e08614" providerId="LiveId" clId="{FC800855-BD25-409C-9F8C-0AC22BDDB9A1}" dt="2023-03-10T20:27:44.632" v="705"/>
          <ac:spMkLst>
            <pc:docMk/>
            <pc:sldMk cId="458857617" sldId="357"/>
            <ac:spMk id="43" creationId="{7717B75C-D543-23B6-FB96-8692187CFA99}"/>
          </ac:spMkLst>
        </pc:spChg>
        <pc:spChg chg="mod">
          <ac:chgData name="Abdelfattah Nabil" userId="77a49ace32e08614" providerId="LiveId" clId="{FC800855-BD25-409C-9F8C-0AC22BDDB9A1}" dt="2023-03-10T20:27:44.632" v="705"/>
          <ac:spMkLst>
            <pc:docMk/>
            <pc:sldMk cId="458857617" sldId="357"/>
            <ac:spMk id="44" creationId="{B3F6F44E-77C8-C0E7-5E7A-E58646FBF6FE}"/>
          </ac:spMkLst>
        </pc:spChg>
        <pc:spChg chg="mod">
          <ac:chgData name="Abdelfattah Nabil" userId="77a49ace32e08614" providerId="LiveId" clId="{FC800855-BD25-409C-9F8C-0AC22BDDB9A1}" dt="2023-03-10T20:28:04.886" v="712" actId="20577"/>
          <ac:spMkLst>
            <pc:docMk/>
            <pc:sldMk cId="458857617" sldId="357"/>
            <ac:spMk id="45" creationId="{8FD21850-B2BC-C09D-2EE1-00B92007B270}"/>
          </ac:spMkLst>
        </pc:spChg>
        <pc:spChg chg="mod">
          <ac:chgData name="Abdelfattah Nabil" userId="77a49ace32e08614" providerId="LiveId" clId="{FC800855-BD25-409C-9F8C-0AC22BDDB9A1}" dt="2023-03-10T21:10:48.943" v="1018" actId="20577"/>
          <ac:spMkLst>
            <pc:docMk/>
            <pc:sldMk cId="458857617" sldId="357"/>
            <ac:spMk id="46" creationId="{C4336FFE-B12A-26F0-18E4-15ECF86D881B}"/>
          </ac:spMkLst>
        </pc:spChg>
        <pc:spChg chg="add mod">
          <ac:chgData name="Abdelfattah Nabil" userId="77a49ace32e08614" providerId="LiveId" clId="{FC800855-BD25-409C-9F8C-0AC22BDDB9A1}" dt="2023-03-10T20:51:45.874" v="977" actId="20577"/>
          <ac:spMkLst>
            <pc:docMk/>
            <pc:sldMk cId="458857617" sldId="357"/>
            <ac:spMk id="47" creationId="{36302565-7C60-5B3F-17BD-817D481208C6}"/>
          </ac:spMkLst>
        </pc:spChg>
        <pc:spChg chg="add mod">
          <ac:chgData name="Abdelfattah Nabil" userId="77a49ace32e08614" providerId="LiveId" clId="{FC800855-BD25-409C-9F8C-0AC22BDDB9A1}" dt="2023-03-10T20:51:27.700" v="924"/>
          <ac:spMkLst>
            <pc:docMk/>
            <pc:sldMk cId="458857617" sldId="357"/>
            <ac:spMk id="48" creationId="{E4E2EC88-F2DC-23B9-DBB4-2946AF8D689D}"/>
          </ac:spMkLst>
        </pc:spChg>
        <pc:grpChg chg="add del mod">
          <ac:chgData name="Abdelfattah Nabil" userId="77a49ace32e08614" providerId="LiveId" clId="{FC800855-BD25-409C-9F8C-0AC22BDDB9A1}" dt="2023-03-10T20:26:57.895" v="695" actId="478"/>
          <ac:grpSpMkLst>
            <pc:docMk/>
            <pc:sldMk cId="458857617" sldId="357"/>
            <ac:grpSpMk id="10" creationId="{EEC53186-6E84-0194-62D5-27FAEC2BE682}"/>
          </ac:grpSpMkLst>
        </pc:grpChg>
        <pc:grpChg chg="mod">
          <ac:chgData name="Abdelfattah Nabil" userId="77a49ace32e08614" providerId="LiveId" clId="{FC800855-BD25-409C-9F8C-0AC22BDDB9A1}" dt="2023-03-10T18:52:24.658" v="171" actId="1076"/>
          <ac:grpSpMkLst>
            <pc:docMk/>
            <pc:sldMk cId="458857617" sldId="357"/>
            <ac:grpSpMk id="19" creationId="{C6B3E6BB-6EF0-7947-E6D9-C41C3578F4D7}"/>
          </ac:grpSpMkLst>
        </pc:grpChg>
        <pc:grpChg chg="add del mod">
          <ac:chgData name="Abdelfattah Nabil" userId="77a49ace32e08614" providerId="LiveId" clId="{FC800855-BD25-409C-9F8C-0AC22BDDB9A1}" dt="2023-03-10T20:27:00.036" v="696" actId="478"/>
          <ac:grpSpMkLst>
            <pc:docMk/>
            <pc:sldMk cId="458857617" sldId="357"/>
            <ac:grpSpMk id="25" creationId="{59593A65-5719-4C5C-7C71-2CBBD3F61B7A}"/>
          </ac:grpSpMkLst>
        </pc:grpChg>
        <pc:grpChg chg="mod">
          <ac:chgData name="Abdelfattah Nabil" userId="77a49ace32e08614" providerId="LiveId" clId="{FC800855-BD25-409C-9F8C-0AC22BDDB9A1}" dt="2023-03-10T18:52:46.257" v="174" actId="1076"/>
          <ac:grpSpMkLst>
            <pc:docMk/>
            <pc:sldMk cId="458857617" sldId="357"/>
            <ac:grpSpMk id="27" creationId="{2FD17ACE-AA47-B332-5673-98CEEB482829}"/>
          </ac:grpSpMkLst>
        </pc:grpChg>
        <pc:grpChg chg="add mod">
          <ac:chgData name="Abdelfattah Nabil" userId="77a49ace32e08614" providerId="LiveId" clId="{FC800855-BD25-409C-9F8C-0AC22BDDB9A1}" dt="2023-03-10T20:27:49.681" v="707" actId="1076"/>
          <ac:grpSpMkLst>
            <pc:docMk/>
            <pc:sldMk cId="458857617" sldId="357"/>
            <ac:grpSpMk id="38" creationId="{1E907485-2969-CF5E-1852-8FB31EA1363A}"/>
          </ac:grpSpMkLst>
        </pc:grpChg>
        <pc:grpChg chg="add mod">
          <ac:chgData name="Abdelfattah Nabil" userId="77a49ace32e08614" providerId="LiveId" clId="{FC800855-BD25-409C-9F8C-0AC22BDDB9A1}" dt="2023-03-10T20:27:52.885" v="708" actId="1076"/>
          <ac:grpSpMkLst>
            <pc:docMk/>
            <pc:sldMk cId="458857617" sldId="357"/>
            <ac:grpSpMk id="42" creationId="{DC514794-84E2-3E14-1F91-395B960C3139}"/>
          </ac:grpSpMkLst>
        </pc:grpChg>
        <pc:picChg chg="del">
          <ac:chgData name="Abdelfattah Nabil" userId="77a49ace32e08614" providerId="LiveId" clId="{FC800855-BD25-409C-9F8C-0AC22BDDB9A1}" dt="2023-03-10T20:29:21.469" v="784" actId="478"/>
          <ac:picMkLst>
            <pc:docMk/>
            <pc:sldMk cId="458857617" sldId="357"/>
            <ac:picMk id="11" creationId="{FC3BB63B-59EE-C998-17B2-0FA44101B250}"/>
          </ac:picMkLst>
        </pc:picChg>
        <pc:picChg chg="add mod">
          <ac:chgData name="Abdelfattah Nabil" userId="77a49ace32e08614" providerId="LiveId" clId="{FC800855-BD25-409C-9F8C-0AC22BDDB9A1}" dt="2023-03-10T20:29:22.498" v="785"/>
          <ac:picMkLst>
            <pc:docMk/>
            <pc:sldMk cId="458857617" sldId="357"/>
            <ac:picMk id="49" creationId="{46FB3670-9B85-AE36-A768-E129DB2E3E6A}"/>
          </ac:picMkLst>
        </pc:picChg>
      </pc:sldChg>
      <pc:sldChg chg="add del">
        <pc:chgData name="Abdelfattah Nabil" userId="77a49ace32e08614" providerId="LiveId" clId="{FC800855-BD25-409C-9F8C-0AC22BDDB9A1}" dt="2023-03-10T20:49:01.969" v="902" actId="47"/>
        <pc:sldMkLst>
          <pc:docMk/>
          <pc:sldMk cId="983720313" sldId="395"/>
        </pc:sldMkLst>
      </pc:sldChg>
      <pc:sldChg chg="add del">
        <pc:chgData name="Abdelfattah Nabil" userId="77a49ace32e08614" providerId="LiveId" clId="{FC800855-BD25-409C-9F8C-0AC22BDDB9A1}" dt="2023-03-10T20:49:01.969" v="902" actId="47"/>
        <pc:sldMkLst>
          <pc:docMk/>
          <pc:sldMk cId="2255256671" sldId="396"/>
        </pc:sldMkLst>
      </pc:sldChg>
      <pc:sldChg chg="add del">
        <pc:chgData name="Abdelfattah Nabil" userId="77a49ace32e08614" providerId="LiveId" clId="{FC800855-BD25-409C-9F8C-0AC22BDDB9A1}" dt="2023-03-10T20:49:01.969" v="902" actId="47"/>
        <pc:sldMkLst>
          <pc:docMk/>
          <pc:sldMk cId="2543530160" sldId="397"/>
        </pc:sldMkLst>
      </pc:sldChg>
      <pc:sldChg chg="del">
        <pc:chgData name="Abdelfattah Nabil" userId="77a49ace32e08614" providerId="LiveId" clId="{FC800855-BD25-409C-9F8C-0AC22BDDB9A1}" dt="2023-03-10T20:46:16.080" v="880" actId="47"/>
        <pc:sldMkLst>
          <pc:docMk/>
          <pc:sldMk cId="525838070" sldId="398"/>
        </pc:sldMkLst>
      </pc:sldChg>
      <pc:sldChg chg="del">
        <pc:chgData name="Abdelfattah Nabil" userId="77a49ace32e08614" providerId="LiveId" clId="{FC800855-BD25-409C-9F8C-0AC22BDDB9A1}" dt="2023-03-10T20:46:16.080" v="880" actId="47"/>
        <pc:sldMkLst>
          <pc:docMk/>
          <pc:sldMk cId="1883138592" sldId="399"/>
        </pc:sldMkLst>
      </pc:sldChg>
      <pc:sldChg chg="del">
        <pc:chgData name="Abdelfattah Nabil" userId="77a49ace32e08614" providerId="LiveId" clId="{FC800855-BD25-409C-9F8C-0AC22BDDB9A1}" dt="2023-03-10T20:46:16.080" v="880" actId="47"/>
        <pc:sldMkLst>
          <pc:docMk/>
          <pc:sldMk cId="149087430" sldId="400"/>
        </pc:sldMkLst>
      </pc:sldChg>
      <pc:sldChg chg="del">
        <pc:chgData name="Abdelfattah Nabil" userId="77a49ace32e08614" providerId="LiveId" clId="{FC800855-BD25-409C-9F8C-0AC22BDDB9A1}" dt="2023-03-10T20:46:10.070" v="879" actId="47"/>
        <pc:sldMkLst>
          <pc:docMk/>
          <pc:sldMk cId="2300554880" sldId="401"/>
        </pc:sldMkLst>
      </pc:sldChg>
      <pc:sldChg chg="del">
        <pc:chgData name="Abdelfattah Nabil" userId="77a49ace32e08614" providerId="LiveId" clId="{FC800855-BD25-409C-9F8C-0AC22BDDB9A1}" dt="2023-03-10T20:46:10.070" v="879" actId="47"/>
        <pc:sldMkLst>
          <pc:docMk/>
          <pc:sldMk cId="3140971994" sldId="402"/>
        </pc:sldMkLst>
      </pc:sldChg>
      <pc:sldChg chg="del">
        <pc:chgData name="Abdelfattah Nabil" userId="77a49ace32e08614" providerId="LiveId" clId="{FC800855-BD25-409C-9F8C-0AC22BDDB9A1}" dt="2023-03-10T20:46:10.070" v="879" actId="47"/>
        <pc:sldMkLst>
          <pc:docMk/>
          <pc:sldMk cId="17914908" sldId="403"/>
        </pc:sldMkLst>
      </pc:sldChg>
      <pc:sldChg chg="del">
        <pc:chgData name="Abdelfattah Nabil" userId="77a49ace32e08614" providerId="LiveId" clId="{FC800855-BD25-409C-9F8C-0AC22BDDB9A1}" dt="2023-03-10T20:46:10.070" v="879" actId="47"/>
        <pc:sldMkLst>
          <pc:docMk/>
          <pc:sldMk cId="1906124414" sldId="404"/>
        </pc:sldMkLst>
      </pc:sldChg>
      <pc:sldChg chg="del">
        <pc:chgData name="Abdelfattah Nabil" userId="77a49ace32e08614" providerId="LiveId" clId="{FC800855-BD25-409C-9F8C-0AC22BDDB9A1}" dt="2023-03-10T20:46:04.988" v="878" actId="47"/>
        <pc:sldMkLst>
          <pc:docMk/>
          <pc:sldMk cId="3436935289" sldId="405"/>
        </pc:sldMkLst>
      </pc:sldChg>
      <pc:sldChg chg="del">
        <pc:chgData name="Abdelfattah Nabil" userId="77a49ace32e08614" providerId="LiveId" clId="{FC800855-BD25-409C-9F8C-0AC22BDDB9A1}" dt="2023-03-10T20:46:04.988" v="878" actId="47"/>
        <pc:sldMkLst>
          <pc:docMk/>
          <pc:sldMk cId="1459248410" sldId="406"/>
        </pc:sldMkLst>
      </pc:sldChg>
      <pc:sldChg chg="del">
        <pc:chgData name="Abdelfattah Nabil" userId="77a49ace32e08614" providerId="LiveId" clId="{FC800855-BD25-409C-9F8C-0AC22BDDB9A1}" dt="2023-03-10T20:46:04.988" v="878" actId="47"/>
        <pc:sldMkLst>
          <pc:docMk/>
          <pc:sldMk cId="3247759374" sldId="407"/>
        </pc:sldMkLst>
      </pc:sldChg>
      <pc:sldChg chg="del">
        <pc:chgData name="Abdelfattah Nabil" userId="77a49ace32e08614" providerId="LiveId" clId="{FC800855-BD25-409C-9F8C-0AC22BDDB9A1}" dt="2023-03-10T20:46:04.988" v="878" actId="47"/>
        <pc:sldMkLst>
          <pc:docMk/>
          <pc:sldMk cId="2103879593" sldId="408"/>
        </pc:sldMkLst>
      </pc:sldChg>
      <pc:sldChg chg="del">
        <pc:chgData name="Abdelfattah Nabil" userId="77a49ace32e08614" providerId="LiveId" clId="{FC800855-BD25-409C-9F8C-0AC22BDDB9A1}" dt="2023-03-10T20:46:16.080" v="880" actId="47"/>
        <pc:sldMkLst>
          <pc:docMk/>
          <pc:sldMk cId="4274944612" sldId="409"/>
        </pc:sldMkLst>
      </pc:sldChg>
      <pc:sldChg chg="del">
        <pc:chgData name="Abdelfattah Nabil" userId="77a49ace32e08614" providerId="LiveId" clId="{FC800855-BD25-409C-9F8C-0AC22BDDB9A1}" dt="2023-03-10T20:46:16.080" v="880" actId="47"/>
        <pc:sldMkLst>
          <pc:docMk/>
          <pc:sldMk cId="439429397" sldId="410"/>
        </pc:sldMkLst>
      </pc:sldChg>
      <pc:sldChg chg="del">
        <pc:chgData name="Abdelfattah Nabil" userId="77a49ace32e08614" providerId="LiveId" clId="{FC800855-BD25-409C-9F8C-0AC22BDDB9A1}" dt="2023-03-10T20:46:00.168" v="877" actId="47"/>
        <pc:sldMkLst>
          <pc:docMk/>
          <pc:sldMk cId="4087307673" sldId="411"/>
        </pc:sldMkLst>
      </pc:sldChg>
      <pc:sldChg chg="del">
        <pc:chgData name="Abdelfattah Nabil" userId="77a49ace32e08614" providerId="LiveId" clId="{FC800855-BD25-409C-9F8C-0AC22BDDB9A1}" dt="2023-03-10T20:46:00.168" v="877" actId="47"/>
        <pc:sldMkLst>
          <pc:docMk/>
          <pc:sldMk cId="1398098516" sldId="412"/>
        </pc:sldMkLst>
      </pc:sldChg>
      <pc:sldChg chg="del">
        <pc:chgData name="Abdelfattah Nabil" userId="77a49ace32e08614" providerId="LiveId" clId="{FC800855-BD25-409C-9F8C-0AC22BDDB9A1}" dt="2023-03-10T20:45:54.485" v="876" actId="47"/>
        <pc:sldMkLst>
          <pc:docMk/>
          <pc:sldMk cId="1360927433" sldId="414"/>
        </pc:sldMkLst>
      </pc:sldChg>
      <pc:sldChg chg="del">
        <pc:chgData name="Abdelfattah Nabil" userId="77a49ace32e08614" providerId="LiveId" clId="{FC800855-BD25-409C-9F8C-0AC22BDDB9A1}" dt="2023-03-10T20:45:54.485" v="876" actId="47"/>
        <pc:sldMkLst>
          <pc:docMk/>
          <pc:sldMk cId="3336072898" sldId="415"/>
        </pc:sldMkLst>
      </pc:sldChg>
      <pc:sldChg chg="del">
        <pc:chgData name="Abdelfattah Nabil" userId="77a49ace32e08614" providerId="LiveId" clId="{FC800855-BD25-409C-9F8C-0AC22BDDB9A1}" dt="2023-03-10T20:45:54.485" v="876" actId="47"/>
        <pc:sldMkLst>
          <pc:docMk/>
          <pc:sldMk cId="1310408327" sldId="416"/>
        </pc:sldMkLst>
      </pc:sldChg>
      <pc:sldChg chg="del">
        <pc:chgData name="Abdelfattah Nabil" userId="77a49ace32e08614" providerId="LiveId" clId="{FC800855-BD25-409C-9F8C-0AC22BDDB9A1}" dt="2023-03-10T20:45:54.485" v="876" actId="47"/>
        <pc:sldMkLst>
          <pc:docMk/>
          <pc:sldMk cId="1685753529" sldId="417"/>
        </pc:sldMkLst>
      </pc:sldChg>
      <pc:sldChg chg="del">
        <pc:chgData name="Abdelfattah Nabil" userId="77a49ace32e08614" providerId="LiveId" clId="{FC800855-BD25-409C-9F8C-0AC22BDDB9A1}" dt="2023-03-10T20:45:50.361" v="875" actId="47"/>
        <pc:sldMkLst>
          <pc:docMk/>
          <pc:sldMk cId="2411998744" sldId="418"/>
        </pc:sldMkLst>
      </pc:sldChg>
      <pc:sldChg chg="del">
        <pc:chgData name="Abdelfattah Nabil" userId="77a49ace32e08614" providerId="LiveId" clId="{FC800855-BD25-409C-9F8C-0AC22BDDB9A1}" dt="2023-03-10T20:45:50.361" v="875" actId="47"/>
        <pc:sldMkLst>
          <pc:docMk/>
          <pc:sldMk cId="2724064276" sldId="419"/>
        </pc:sldMkLst>
      </pc:sldChg>
      <pc:sldChg chg="del">
        <pc:chgData name="Abdelfattah Nabil" userId="77a49ace32e08614" providerId="LiveId" clId="{FC800855-BD25-409C-9F8C-0AC22BDDB9A1}" dt="2023-03-10T20:45:50.361" v="875" actId="47"/>
        <pc:sldMkLst>
          <pc:docMk/>
          <pc:sldMk cId="3006086739" sldId="420"/>
        </pc:sldMkLst>
      </pc:sldChg>
      <pc:sldChg chg="del">
        <pc:chgData name="Abdelfattah Nabil" userId="77a49ace32e08614" providerId="LiveId" clId="{FC800855-BD25-409C-9F8C-0AC22BDDB9A1}" dt="2023-03-10T20:45:50.361" v="875" actId="47"/>
        <pc:sldMkLst>
          <pc:docMk/>
          <pc:sldMk cId="1065834541" sldId="421"/>
        </pc:sldMkLst>
      </pc:sldChg>
      <pc:sldChg chg="del">
        <pc:chgData name="Abdelfattah Nabil" userId="77a49ace32e08614" providerId="LiveId" clId="{FC800855-BD25-409C-9F8C-0AC22BDDB9A1}" dt="2023-03-10T20:45:43.788" v="874" actId="47"/>
        <pc:sldMkLst>
          <pc:docMk/>
          <pc:sldMk cId="3098100995" sldId="422"/>
        </pc:sldMkLst>
      </pc:sldChg>
      <pc:sldChg chg="del">
        <pc:chgData name="Abdelfattah Nabil" userId="77a49ace32e08614" providerId="LiveId" clId="{FC800855-BD25-409C-9F8C-0AC22BDDB9A1}" dt="2023-03-10T20:45:43.788" v="874" actId="47"/>
        <pc:sldMkLst>
          <pc:docMk/>
          <pc:sldMk cId="403728713" sldId="423"/>
        </pc:sldMkLst>
      </pc:sldChg>
      <pc:sldChg chg="del">
        <pc:chgData name="Abdelfattah Nabil" userId="77a49ace32e08614" providerId="LiveId" clId="{FC800855-BD25-409C-9F8C-0AC22BDDB9A1}" dt="2023-03-10T20:45:43.788" v="874" actId="47"/>
        <pc:sldMkLst>
          <pc:docMk/>
          <pc:sldMk cId="2846483120" sldId="424"/>
        </pc:sldMkLst>
      </pc:sldChg>
      <pc:sldChg chg="del">
        <pc:chgData name="Abdelfattah Nabil" userId="77a49ace32e08614" providerId="LiveId" clId="{FC800855-BD25-409C-9F8C-0AC22BDDB9A1}" dt="2023-03-10T20:45:43.788" v="874" actId="47"/>
        <pc:sldMkLst>
          <pc:docMk/>
          <pc:sldMk cId="1402890401" sldId="425"/>
        </pc:sldMkLst>
      </pc:sldChg>
      <pc:sldChg chg="del">
        <pc:chgData name="Abdelfattah Nabil" userId="77a49ace32e08614" providerId="LiveId" clId="{FC800855-BD25-409C-9F8C-0AC22BDDB9A1}" dt="2023-03-10T20:45:43.788" v="874" actId="47"/>
        <pc:sldMkLst>
          <pc:docMk/>
          <pc:sldMk cId="2649631189" sldId="426"/>
        </pc:sldMkLst>
      </pc:sldChg>
      <pc:sldChg chg="del">
        <pc:chgData name="Abdelfattah Nabil" userId="77a49ace32e08614" providerId="LiveId" clId="{FC800855-BD25-409C-9F8C-0AC22BDDB9A1}" dt="2023-03-10T20:46:04.988" v="878" actId="47"/>
        <pc:sldMkLst>
          <pc:docMk/>
          <pc:sldMk cId="3377290761" sldId="427"/>
        </pc:sldMkLst>
      </pc:sldChg>
      <pc:sldChg chg="del">
        <pc:chgData name="Abdelfattah Nabil" userId="77a49ace32e08614" providerId="LiveId" clId="{FC800855-BD25-409C-9F8C-0AC22BDDB9A1}" dt="2023-03-10T20:46:00.168" v="877" actId="47"/>
        <pc:sldMkLst>
          <pc:docMk/>
          <pc:sldMk cId="4281787478" sldId="429"/>
        </pc:sldMkLst>
      </pc:sldChg>
      <pc:sldChg chg="del">
        <pc:chgData name="Abdelfattah Nabil" userId="77a49ace32e08614" providerId="LiveId" clId="{FC800855-BD25-409C-9F8C-0AC22BDDB9A1}" dt="2023-03-10T20:46:00.168" v="877" actId="47"/>
        <pc:sldMkLst>
          <pc:docMk/>
          <pc:sldMk cId="3327416698" sldId="430"/>
        </pc:sldMkLst>
      </pc:sldChg>
      <pc:sldChg chg="del">
        <pc:chgData name="Abdelfattah Nabil" userId="77a49ace32e08614" providerId="LiveId" clId="{FC800855-BD25-409C-9F8C-0AC22BDDB9A1}" dt="2023-03-10T20:46:00.168" v="877" actId="47"/>
        <pc:sldMkLst>
          <pc:docMk/>
          <pc:sldMk cId="161151985" sldId="432"/>
        </pc:sldMkLst>
      </pc:sldChg>
      <pc:sldChg chg="addSp delSp modSp add mod">
        <pc:chgData name="Abdelfattah Nabil" userId="77a49ace32e08614" providerId="LiveId" clId="{FC800855-BD25-409C-9F8C-0AC22BDDB9A1}" dt="2023-03-10T18:51:14.093" v="127" actId="14100"/>
        <pc:sldMkLst>
          <pc:docMk/>
          <pc:sldMk cId="2371197048" sldId="433"/>
        </pc:sldMkLst>
        <pc:spChg chg="mod">
          <ac:chgData name="Abdelfattah Nabil" userId="77a49ace32e08614" providerId="LiveId" clId="{FC800855-BD25-409C-9F8C-0AC22BDDB9A1}" dt="2023-03-10T18:44:33.889" v="79" actId="20577"/>
          <ac:spMkLst>
            <pc:docMk/>
            <pc:sldMk cId="2371197048" sldId="433"/>
            <ac:spMk id="8" creationId="{00000000-0000-0000-0000-000000000000}"/>
          </ac:spMkLst>
        </pc:spChg>
        <pc:spChg chg="add mod">
          <ac:chgData name="Abdelfattah Nabil" userId="77a49ace32e08614" providerId="LiveId" clId="{FC800855-BD25-409C-9F8C-0AC22BDDB9A1}" dt="2023-03-10T18:48:01.664" v="123" actId="782"/>
          <ac:spMkLst>
            <pc:docMk/>
            <pc:sldMk cId="2371197048" sldId="433"/>
            <ac:spMk id="9" creationId="{2AC60ADE-8930-CC67-03A7-D45D9540D140}"/>
          </ac:spMkLst>
        </pc:spChg>
        <pc:spChg chg="del mod">
          <ac:chgData name="Abdelfattah Nabil" userId="77a49ace32e08614" providerId="LiveId" clId="{FC800855-BD25-409C-9F8C-0AC22BDDB9A1}" dt="2023-03-10T18:45:41.861" v="96" actId="478"/>
          <ac:spMkLst>
            <pc:docMk/>
            <pc:sldMk cId="2371197048" sldId="433"/>
            <ac:spMk id="36" creationId="{1D457F60-4455-BA39-F926-C4F8F5944A1C}"/>
          </ac:spMkLst>
        </pc:spChg>
        <pc:spChg chg="del mod">
          <ac:chgData name="Abdelfattah Nabil" userId="77a49ace32e08614" providerId="LiveId" clId="{FC800855-BD25-409C-9F8C-0AC22BDDB9A1}" dt="2023-03-10T18:44:53.954" v="86" actId="478"/>
          <ac:spMkLst>
            <pc:docMk/>
            <pc:sldMk cId="2371197048" sldId="433"/>
            <ac:spMk id="46" creationId="{C4336FFE-B12A-26F0-18E4-15ECF86D881B}"/>
          </ac:spMkLst>
        </pc:spChg>
        <pc:grpChg chg="del">
          <ac:chgData name="Abdelfattah Nabil" userId="77a49ace32e08614" providerId="LiveId" clId="{FC800855-BD25-409C-9F8C-0AC22BDDB9A1}" dt="2023-03-10T18:44:47.829" v="83" actId="478"/>
          <ac:grpSpMkLst>
            <pc:docMk/>
            <pc:sldMk cId="2371197048" sldId="433"/>
            <ac:grpSpMk id="19" creationId="{C6B3E6BB-6EF0-7947-E6D9-C41C3578F4D7}"/>
          </ac:grpSpMkLst>
        </pc:grpChg>
        <pc:grpChg chg="del">
          <ac:chgData name="Abdelfattah Nabil" userId="77a49ace32e08614" providerId="LiveId" clId="{FC800855-BD25-409C-9F8C-0AC22BDDB9A1}" dt="2023-03-10T18:44:55.373" v="87" actId="478"/>
          <ac:grpSpMkLst>
            <pc:docMk/>
            <pc:sldMk cId="2371197048" sldId="433"/>
            <ac:grpSpMk id="27" creationId="{2FD17ACE-AA47-B332-5673-98CEEB482829}"/>
          </ac:grpSpMkLst>
        </pc:grpChg>
        <pc:picChg chg="del">
          <ac:chgData name="Abdelfattah Nabil" userId="77a49ace32e08614" providerId="LiveId" clId="{FC800855-BD25-409C-9F8C-0AC22BDDB9A1}" dt="2023-03-10T18:44:57.045" v="88" actId="478"/>
          <ac:picMkLst>
            <pc:docMk/>
            <pc:sldMk cId="2371197048" sldId="433"/>
            <ac:picMk id="11" creationId="{FC3BB63B-59EE-C998-17B2-0FA44101B250}"/>
          </ac:picMkLst>
        </pc:picChg>
        <pc:picChg chg="add mod">
          <ac:chgData name="Abdelfattah Nabil" userId="77a49ace32e08614" providerId="LiveId" clId="{FC800855-BD25-409C-9F8C-0AC22BDDB9A1}" dt="2023-03-10T18:51:14.093" v="127" actId="14100"/>
          <ac:picMkLst>
            <pc:docMk/>
            <pc:sldMk cId="2371197048" sldId="433"/>
            <ac:picMk id="12" creationId="{21B89064-DEA3-FED0-C2AF-2EF725C97E01}"/>
          </ac:picMkLst>
        </pc:picChg>
      </pc:sldChg>
      <pc:sldChg chg="addSp delSp modSp add mod">
        <pc:chgData name="Abdelfattah Nabil" userId="77a49ace32e08614" providerId="LiveId" clId="{FC800855-BD25-409C-9F8C-0AC22BDDB9A1}" dt="2023-03-10T19:19:55.410" v="499" actId="20577"/>
        <pc:sldMkLst>
          <pc:docMk/>
          <pc:sldMk cId="426234423" sldId="434"/>
        </pc:sldMkLst>
        <pc:spChg chg="mod">
          <ac:chgData name="Abdelfattah Nabil" userId="77a49ace32e08614" providerId="LiveId" clId="{FC800855-BD25-409C-9F8C-0AC22BDDB9A1}" dt="2023-03-10T19:19:55.410" v="499" actId="20577"/>
          <ac:spMkLst>
            <pc:docMk/>
            <pc:sldMk cId="426234423" sldId="434"/>
            <ac:spMk id="7" creationId="{00000000-0000-0000-0000-000000000000}"/>
          </ac:spMkLst>
        </pc:spChg>
        <pc:spChg chg="add del mod">
          <ac:chgData name="Abdelfattah Nabil" userId="77a49ace32e08614" providerId="LiveId" clId="{FC800855-BD25-409C-9F8C-0AC22BDDB9A1}" dt="2023-03-10T18:57:48.742" v="284" actId="12"/>
          <ac:spMkLst>
            <pc:docMk/>
            <pc:sldMk cId="426234423" sldId="434"/>
            <ac:spMk id="9" creationId="{2AC60ADE-8930-CC67-03A7-D45D9540D140}"/>
          </ac:spMkLst>
        </pc:spChg>
        <pc:picChg chg="add del mod">
          <ac:chgData name="Abdelfattah Nabil" userId="77a49ace32e08614" providerId="LiveId" clId="{FC800855-BD25-409C-9F8C-0AC22BDDB9A1}" dt="2023-03-10T18:54:47.614" v="193"/>
          <ac:picMkLst>
            <pc:docMk/>
            <pc:sldMk cId="426234423" sldId="434"/>
            <ac:picMk id="11" creationId="{71F94AF6-9C70-15BA-967E-663EB9456CB8}"/>
          </ac:picMkLst>
        </pc:picChg>
        <pc:picChg chg="del">
          <ac:chgData name="Abdelfattah Nabil" userId="77a49ace32e08614" providerId="LiveId" clId="{FC800855-BD25-409C-9F8C-0AC22BDDB9A1}" dt="2023-03-10T18:54:36.864" v="185" actId="478"/>
          <ac:picMkLst>
            <pc:docMk/>
            <pc:sldMk cId="426234423" sldId="434"/>
            <ac:picMk id="12" creationId="{21B89064-DEA3-FED0-C2AF-2EF725C97E01}"/>
          </ac:picMkLst>
        </pc:picChg>
        <pc:picChg chg="add mod">
          <ac:chgData name="Abdelfattah Nabil" userId="77a49ace32e08614" providerId="LiveId" clId="{FC800855-BD25-409C-9F8C-0AC22BDDB9A1}" dt="2023-03-10T18:55:26.685" v="201" actId="1076"/>
          <ac:picMkLst>
            <pc:docMk/>
            <pc:sldMk cId="426234423" sldId="434"/>
            <ac:picMk id="14" creationId="{4C33296D-7C9D-8088-2D89-CD1660D03D46}"/>
          </ac:picMkLst>
        </pc:picChg>
      </pc:sldChg>
      <pc:sldChg chg="add del">
        <pc:chgData name="Abdelfattah Nabil" userId="77a49ace32e08614" providerId="LiveId" clId="{FC800855-BD25-409C-9F8C-0AC22BDDB9A1}" dt="2023-03-10T18:51:29.039" v="128" actId="47"/>
        <pc:sldMkLst>
          <pc:docMk/>
          <pc:sldMk cId="2537193593" sldId="434"/>
        </pc:sldMkLst>
      </pc:sldChg>
      <pc:sldChg chg="addSp delSp modSp add mod">
        <pc:chgData name="Abdelfattah Nabil" userId="77a49ace32e08614" providerId="LiveId" clId="{FC800855-BD25-409C-9F8C-0AC22BDDB9A1}" dt="2023-03-10T19:00:39.677" v="318" actId="1076"/>
        <pc:sldMkLst>
          <pc:docMk/>
          <pc:sldMk cId="1970016284" sldId="435"/>
        </pc:sldMkLst>
        <pc:spChg chg="mod">
          <ac:chgData name="Abdelfattah Nabil" userId="77a49ace32e08614" providerId="LiveId" clId="{FC800855-BD25-409C-9F8C-0AC22BDDB9A1}" dt="2023-03-10T18:59:28.319" v="306" actId="20577"/>
          <ac:spMkLst>
            <pc:docMk/>
            <pc:sldMk cId="1970016284" sldId="435"/>
            <ac:spMk id="7" creationId="{00000000-0000-0000-0000-000000000000}"/>
          </ac:spMkLst>
        </pc:spChg>
        <pc:spChg chg="mod">
          <ac:chgData name="Abdelfattah Nabil" userId="77a49ace32e08614" providerId="LiveId" clId="{FC800855-BD25-409C-9F8C-0AC22BDDB9A1}" dt="2023-03-10T19:00:03.901" v="314" actId="1076"/>
          <ac:spMkLst>
            <pc:docMk/>
            <pc:sldMk cId="1970016284" sldId="435"/>
            <ac:spMk id="9" creationId="{2AC60ADE-8930-CC67-03A7-D45D9540D140}"/>
          </ac:spMkLst>
        </pc:spChg>
        <pc:picChg chg="add mod">
          <ac:chgData name="Abdelfattah Nabil" userId="77a49ace32e08614" providerId="LiveId" clId="{FC800855-BD25-409C-9F8C-0AC22BDDB9A1}" dt="2023-03-10T19:00:39.677" v="318" actId="1076"/>
          <ac:picMkLst>
            <pc:docMk/>
            <pc:sldMk cId="1970016284" sldId="435"/>
            <ac:picMk id="11" creationId="{C7F55164-1D65-3FF2-D809-661BA34A920B}"/>
          </ac:picMkLst>
        </pc:picChg>
        <pc:picChg chg="del">
          <ac:chgData name="Abdelfattah Nabil" userId="77a49ace32e08614" providerId="LiveId" clId="{FC800855-BD25-409C-9F8C-0AC22BDDB9A1}" dt="2023-03-10T19:00:31.341" v="315" actId="478"/>
          <ac:picMkLst>
            <pc:docMk/>
            <pc:sldMk cId="1970016284" sldId="435"/>
            <ac:picMk id="12" creationId="{21B89064-DEA3-FED0-C2AF-2EF725C97E01}"/>
          </ac:picMkLst>
        </pc:picChg>
      </pc:sldChg>
      <pc:sldChg chg="add del">
        <pc:chgData name="Abdelfattah Nabil" userId="77a49ace32e08614" providerId="LiveId" clId="{FC800855-BD25-409C-9F8C-0AC22BDDB9A1}" dt="2023-03-10T18:58:08.613" v="288" actId="47"/>
        <pc:sldMkLst>
          <pc:docMk/>
          <pc:sldMk cId="1257180186" sldId="436"/>
        </pc:sldMkLst>
      </pc:sldChg>
      <pc:sldChg chg="add del">
        <pc:chgData name="Abdelfattah Nabil" userId="77a49ace32e08614" providerId="LiveId" clId="{FC800855-BD25-409C-9F8C-0AC22BDDB9A1}" dt="2023-03-10T18:58:10.958" v="289" actId="47"/>
        <pc:sldMkLst>
          <pc:docMk/>
          <pc:sldMk cId="3243090889" sldId="437"/>
        </pc:sldMkLst>
      </pc:sldChg>
      <pc:sldChg chg="delSp modSp add del mod">
        <pc:chgData name="Abdelfattah Nabil" userId="77a49ace32e08614" providerId="LiveId" clId="{FC800855-BD25-409C-9F8C-0AC22BDDB9A1}" dt="2023-03-10T18:58:15" v="290" actId="47"/>
        <pc:sldMkLst>
          <pc:docMk/>
          <pc:sldMk cId="765891614" sldId="438"/>
        </pc:sldMkLst>
        <pc:spChg chg="del mod">
          <ac:chgData name="Abdelfattah Nabil" userId="77a49ace32e08614" providerId="LiveId" clId="{FC800855-BD25-409C-9F8C-0AC22BDDB9A1}" dt="2023-03-10T18:56:32.174" v="209"/>
          <ac:spMkLst>
            <pc:docMk/>
            <pc:sldMk cId="765891614" sldId="438"/>
            <ac:spMk id="9" creationId="{2AC60ADE-8930-CC67-03A7-D45D9540D140}"/>
          </ac:spMkLst>
        </pc:spChg>
      </pc:sldChg>
      <pc:sldChg chg="modSp add mod">
        <pc:chgData name="Abdelfattah Nabil" userId="77a49ace32e08614" providerId="LiveId" clId="{FC800855-BD25-409C-9F8C-0AC22BDDB9A1}" dt="2023-03-10T19:21:31.577" v="513"/>
        <pc:sldMkLst>
          <pc:docMk/>
          <pc:sldMk cId="1643644113" sldId="439"/>
        </pc:sldMkLst>
        <pc:spChg chg="mod">
          <ac:chgData name="Abdelfattah Nabil" userId="77a49ace32e08614" providerId="LiveId" clId="{FC800855-BD25-409C-9F8C-0AC22BDDB9A1}" dt="2023-03-10T19:21:31.577" v="513"/>
          <ac:spMkLst>
            <pc:docMk/>
            <pc:sldMk cId="1643644113" sldId="439"/>
            <ac:spMk id="7" creationId="{00000000-0000-0000-0000-000000000000}"/>
          </ac:spMkLst>
        </pc:spChg>
        <pc:spChg chg="mod">
          <ac:chgData name="Abdelfattah Nabil" userId="77a49ace32e08614" providerId="LiveId" clId="{FC800855-BD25-409C-9F8C-0AC22BDDB9A1}" dt="2023-03-10T18:58:58.693" v="294" actId="20577"/>
          <ac:spMkLst>
            <pc:docMk/>
            <pc:sldMk cId="1643644113" sldId="439"/>
            <ac:spMk id="9" creationId="{2AC60ADE-8930-CC67-03A7-D45D9540D140}"/>
          </ac:spMkLst>
        </pc:spChg>
      </pc:sldChg>
      <pc:sldChg chg="modSp add mod">
        <pc:chgData name="Abdelfattah Nabil" userId="77a49ace32e08614" providerId="LiveId" clId="{FC800855-BD25-409C-9F8C-0AC22BDDB9A1}" dt="2023-03-10T19:21:27.763" v="512"/>
        <pc:sldMkLst>
          <pc:docMk/>
          <pc:sldMk cId="3349013740" sldId="440"/>
        </pc:sldMkLst>
        <pc:spChg chg="mod">
          <ac:chgData name="Abdelfattah Nabil" userId="77a49ace32e08614" providerId="LiveId" clId="{FC800855-BD25-409C-9F8C-0AC22BDDB9A1}" dt="2023-03-10T19:21:27.763" v="512"/>
          <ac:spMkLst>
            <pc:docMk/>
            <pc:sldMk cId="3349013740" sldId="440"/>
            <ac:spMk id="7" creationId="{00000000-0000-0000-0000-000000000000}"/>
          </ac:spMkLst>
        </pc:spChg>
        <pc:spChg chg="mod">
          <ac:chgData name="Abdelfattah Nabil" userId="77a49ace32e08614" providerId="LiveId" clId="{FC800855-BD25-409C-9F8C-0AC22BDDB9A1}" dt="2023-03-10T18:58:44.435" v="292"/>
          <ac:spMkLst>
            <pc:docMk/>
            <pc:sldMk cId="3349013740" sldId="440"/>
            <ac:spMk id="9" creationId="{2AC60ADE-8930-CC67-03A7-D45D9540D140}"/>
          </ac:spMkLst>
        </pc:spChg>
      </pc:sldChg>
      <pc:sldChg chg="modSp add mod">
        <pc:chgData name="Abdelfattah Nabil" userId="77a49ace32e08614" providerId="LiveId" clId="{FC800855-BD25-409C-9F8C-0AC22BDDB9A1}" dt="2023-03-10T19:21:16.441" v="511" actId="20577"/>
        <pc:sldMkLst>
          <pc:docMk/>
          <pc:sldMk cId="3459665799" sldId="441"/>
        </pc:sldMkLst>
        <pc:spChg chg="mod">
          <ac:chgData name="Abdelfattah Nabil" userId="77a49ace32e08614" providerId="LiveId" clId="{FC800855-BD25-409C-9F8C-0AC22BDDB9A1}" dt="2023-03-10T19:21:16.441" v="511" actId="20577"/>
          <ac:spMkLst>
            <pc:docMk/>
            <pc:sldMk cId="3459665799" sldId="441"/>
            <ac:spMk id="7" creationId="{00000000-0000-0000-0000-000000000000}"/>
          </ac:spMkLst>
        </pc:spChg>
        <pc:spChg chg="mod">
          <ac:chgData name="Abdelfattah Nabil" userId="77a49ace32e08614" providerId="LiveId" clId="{FC800855-BD25-409C-9F8C-0AC22BDDB9A1}" dt="2023-03-10T18:58:35.718" v="291"/>
          <ac:spMkLst>
            <pc:docMk/>
            <pc:sldMk cId="3459665799" sldId="441"/>
            <ac:spMk id="9" creationId="{2AC60ADE-8930-CC67-03A7-D45D9540D140}"/>
          </ac:spMkLst>
        </pc:spChg>
      </pc:sldChg>
      <pc:sldChg chg="modSp add mod">
        <pc:chgData name="Abdelfattah Nabil" userId="77a49ace32e08614" providerId="LiveId" clId="{FC800855-BD25-409C-9F8C-0AC22BDDB9A1}" dt="2023-03-10T19:05:07.794" v="417"/>
        <pc:sldMkLst>
          <pc:docMk/>
          <pc:sldMk cId="965919658" sldId="442"/>
        </pc:sldMkLst>
        <pc:spChg chg="mod">
          <ac:chgData name="Abdelfattah Nabil" userId="77a49ace32e08614" providerId="LiveId" clId="{FC800855-BD25-409C-9F8C-0AC22BDDB9A1}" dt="2023-03-10T19:05:07.794" v="417"/>
          <ac:spMkLst>
            <pc:docMk/>
            <pc:sldMk cId="965919658" sldId="442"/>
            <ac:spMk id="9" creationId="{2AC60ADE-8930-CC67-03A7-D45D9540D140}"/>
          </ac:spMkLst>
        </pc:spChg>
      </pc:sldChg>
      <pc:sldChg chg="modSp add mod">
        <pc:chgData name="Abdelfattah Nabil" userId="77a49ace32e08614" providerId="LiveId" clId="{FC800855-BD25-409C-9F8C-0AC22BDDB9A1}" dt="2023-03-10T19:04:48.989" v="413"/>
        <pc:sldMkLst>
          <pc:docMk/>
          <pc:sldMk cId="846256184" sldId="443"/>
        </pc:sldMkLst>
        <pc:spChg chg="mod">
          <ac:chgData name="Abdelfattah Nabil" userId="77a49ace32e08614" providerId="LiveId" clId="{FC800855-BD25-409C-9F8C-0AC22BDDB9A1}" dt="2023-03-10T19:04:48.989" v="413"/>
          <ac:spMkLst>
            <pc:docMk/>
            <pc:sldMk cId="846256184" sldId="443"/>
            <ac:spMk id="9" creationId="{2AC60ADE-8930-CC67-03A7-D45D9540D140}"/>
          </ac:spMkLst>
        </pc:spChg>
      </pc:sldChg>
      <pc:sldChg chg="modSp add mod">
        <pc:chgData name="Abdelfattah Nabil" userId="77a49ace32e08614" providerId="LiveId" clId="{FC800855-BD25-409C-9F8C-0AC22BDDB9A1}" dt="2023-03-10T19:04:25.009" v="389" actId="20577"/>
        <pc:sldMkLst>
          <pc:docMk/>
          <pc:sldMk cId="2011156222" sldId="444"/>
        </pc:sldMkLst>
        <pc:spChg chg="mod">
          <ac:chgData name="Abdelfattah Nabil" userId="77a49ace32e08614" providerId="LiveId" clId="{FC800855-BD25-409C-9F8C-0AC22BDDB9A1}" dt="2023-03-10T19:04:25.009" v="389" actId="20577"/>
          <ac:spMkLst>
            <pc:docMk/>
            <pc:sldMk cId="2011156222" sldId="444"/>
            <ac:spMk id="9" creationId="{2AC60ADE-8930-CC67-03A7-D45D9540D140}"/>
          </ac:spMkLst>
        </pc:spChg>
      </pc:sldChg>
      <pc:sldChg chg="modSp add mod">
        <pc:chgData name="Abdelfattah Nabil" userId="77a49ace32e08614" providerId="LiveId" clId="{FC800855-BD25-409C-9F8C-0AC22BDDB9A1}" dt="2023-03-10T19:04:03.181" v="364"/>
        <pc:sldMkLst>
          <pc:docMk/>
          <pc:sldMk cId="3416702717" sldId="445"/>
        </pc:sldMkLst>
        <pc:spChg chg="mod">
          <ac:chgData name="Abdelfattah Nabil" userId="77a49ace32e08614" providerId="LiveId" clId="{FC800855-BD25-409C-9F8C-0AC22BDDB9A1}" dt="2023-03-10T19:04:03.181" v="364"/>
          <ac:spMkLst>
            <pc:docMk/>
            <pc:sldMk cId="3416702717" sldId="445"/>
            <ac:spMk id="9" creationId="{2AC60ADE-8930-CC67-03A7-D45D9540D140}"/>
          </ac:spMkLst>
        </pc:spChg>
      </pc:sldChg>
      <pc:sldChg chg="modSp add mod">
        <pc:chgData name="Abdelfattah Nabil" userId="77a49ace32e08614" providerId="LiveId" clId="{FC800855-BD25-409C-9F8C-0AC22BDDB9A1}" dt="2023-03-10T19:03:39.589" v="360" actId="20577"/>
        <pc:sldMkLst>
          <pc:docMk/>
          <pc:sldMk cId="57329760" sldId="446"/>
        </pc:sldMkLst>
        <pc:spChg chg="mod">
          <ac:chgData name="Abdelfattah Nabil" userId="77a49ace32e08614" providerId="LiveId" clId="{FC800855-BD25-409C-9F8C-0AC22BDDB9A1}" dt="2023-03-10T19:03:39.589" v="360" actId="20577"/>
          <ac:spMkLst>
            <pc:docMk/>
            <pc:sldMk cId="57329760" sldId="446"/>
            <ac:spMk id="9" creationId="{2AC60ADE-8930-CC67-03A7-D45D9540D140}"/>
          </ac:spMkLst>
        </pc:spChg>
      </pc:sldChg>
      <pc:sldChg chg="addSp delSp modSp add mod">
        <pc:chgData name="Abdelfattah Nabil" userId="77a49ace32e08614" providerId="LiveId" clId="{FC800855-BD25-409C-9F8C-0AC22BDDB9A1}" dt="2023-03-10T21:09:40.025" v="1005" actId="113"/>
        <pc:sldMkLst>
          <pc:docMk/>
          <pc:sldMk cId="914585377" sldId="447"/>
        </pc:sldMkLst>
        <pc:spChg chg="mod">
          <ac:chgData name="Abdelfattah Nabil" userId="77a49ace32e08614" providerId="LiveId" clId="{FC800855-BD25-409C-9F8C-0AC22BDDB9A1}" dt="2023-03-10T19:05:29.212" v="426" actId="20577"/>
          <ac:spMkLst>
            <pc:docMk/>
            <pc:sldMk cId="914585377" sldId="447"/>
            <ac:spMk id="7" creationId="{00000000-0000-0000-0000-000000000000}"/>
          </ac:spMkLst>
        </pc:spChg>
        <pc:spChg chg="mod">
          <ac:chgData name="Abdelfattah Nabil" userId="77a49ace32e08614" providerId="LiveId" clId="{FC800855-BD25-409C-9F8C-0AC22BDDB9A1}" dt="2023-03-10T21:09:40.025" v="1005" actId="113"/>
          <ac:spMkLst>
            <pc:docMk/>
            <pc:sldMk cId="914585377" sldId="447"/>
            <ac:spMk id="9" creationId="{2AC60ADE-8930-CC67-03A7-D45D9540D140}"/>
          </ac:spMkLst>
        </pc:spChg>
        <pc:picChg chg="add mod">
          <ac:chgData name="Abdelfattah Nabil" userId="77a49ace32e08614" providerId="LiveId" clId="{FC800855-BD25-409C-9F8C-0AC22BDDB9A1}" dt="2023-03-10T19:19:22.302" v="497"/>
          <ac:picMkLst>
            <pc:docMk/>
            <pc:sldMk cId="914585377" sldId="447"/>
            <ac:picMk id="10" creationId="{3C5E73AE-90D7-1E74-45E9-978A96D783D7}"/>
          </ac:picMkLst>
        </pc:picChg>
        <pc:picChg chg="del">
          <ac:chgData name="Abdelfattah Nabil" userId="77a49ace32e08614" providerId="LiveId" clId="{FC800855-BD25-409C-9F8C-0AC22BDDB9A1}" dt="2023-03-10T19:05:24.940" v="419" actId="478"/>
          <ac:picMkLst>
            <pc:docMk/>
            <pc:sldMk cId="914585377" sldId="447"/>
            <ac:picMk id="11" creationId="{C7F55164-1D65-3FF2-D809-661BA34A920B}"/>
          </ac:picMkLst>
        </pc:picChg>
      </pc:sldChg>
      <pc:sldChg chg="addSp modSp add mod">
        <pc:chgData name="Abdelfattah Nabil" userId="77a49ace32e08614" providerId="LiveId" clId="{FC800855-BD25-409C-9F8C-0AC22BDDB9A1}" dt="2023-03-10T21:08:57.426" v="995" actId="113"/>
        <pc:sldMkLst>
          <pc:docMk/>
          <pc:sldMk cId="1218703048" sldId="448"/>
        </pc:sldMkLst>
        <pc:spChg chg="mod">
          <ac:chgData name="Abdelfattah Nabil" userId="77a49ace32e08614" providerId="LiveId" clId="{FC800855-BD25-409C-9F8C-0AC22BDDB9A1}" dt="2023-03-10T21:08:57.426" v="995" actId="113"/>
          <ac:spMkLst>
            <pc:docMk/>
            <pc:sldMk cId="1218703048" sldId="448"/>
            <ac:spMk id="9" creationId="{2AC60ADE-8930-CC67-03A7-D45D9540D140}"/>
          </ac:spMkLst>
        </pc:spChg>
        <pc:picChg chg="add mod">
          <ac:chgData name="Abdelfattah Nabil" userId="77a49ace32e08614" providerId="LiveId" clId="{FC800855-BD25-409C-9F8C-0AC22BDDB9A1}" dt="2023-03-10T19:19:12.848" v="494"/>
          <ac:picMkLst>
            <pc:docMk/>
            <pc:sldMk cId="1218703048" sldId="448"/>
            <ac:picMk id="10" creationId="{315ADDDC-6625-38DE-DEEA-AABEF3B2ED12}"/>
          </ac:picMkLst>
        </pc:picChg>
      </pc:sldChg>
      <pc:sldChg chg="addSp modSp add mod">
        <pc:chgData name="Abdelfattah Nabil" userId="77a49ace32e08614" providerId="LiveId" clId="{FC800855-BD25-409C-9F8C-0AC22BDDB9A1}" dt="2023-03-10T21:09:19.223" v="1001" actId="113"/>
        <pc:sldMkLst>
          <pc:docMk/>
          <pc:sldMk cId="335111799" sldId="449"/>
        </pc:sldMkLst>
        <pc:spChg chg="mod">
          <ac:chgData name="Abdelfattah Nabil" userId="77a49ace32e08614" providerId="LiveId" clId="{FC800855-BD25-409C-9F8C-0AC22BDDB9A1}" dt="2023-03-10T21:09:19.223" v="1001" actId="113"/>
          <ac:spMkLst>
            <pc:docMk/>
            <pc:sldMk cId="335111799" sldId="449"/>
            <ac:spMk id="9" creationId="{2AC60ADE-8930-CC67-03A7-D45D9540D140}"/>
          </ac:spMkLst>
        </pc:spChg>
        <pc:picChg chg="add mod">
          <ac:chgData name="Abdelfattah Nabil" userId="77a49ace32e08614" providerId="LiveId" clId="{FC800855-BD25-409C-9F8C-0AC22BDDB9A1}" dt="2023-03-10T19:19:16.661" v="495"/>
          <ac:picMkLst>
            <pc:docMk/>
            <pc:sldMk cId="335111799" sldId="449"/>
            <ac:picMk id="10" creationId="{EF680A09-C26B-7FBC-E497-600EE979ECB3}"/>
          </ac:picMkLst>
        </pc:picChg>
      </pc:sldChg>
      <pc:sldChg chg="addSp modSp add mod">
        <pc:chgData name="Abdelfattah Nabil" userId="77a49ace32e08614" providerId="LiveId" clId="{FC800855-BD25-409C-9F8C-0AC22BDDB9A1}" dt="2023-03-10T21:09:29.690" v="1003" actId="113"/>
        <pc:sldMkLst>
          <pc:docMk/>
          <pc:sldMk cId="1533010508" sldId="450"/>
        </pc:sldMkLst>
        <pc:spChg chg="mod">
          <ac:chgData name="Abdelfattah Nabil" userId="77a49ace32e08614" providerId="LiveId" clId="{FC800855-BD25-409C-9F8C-0AC22BDDB9A1}" dt="2023-03-10T21:09:29.690" v="1003" actId="113"/>
          <ac:spMkLst>
            <pc:docMk/>
            <pc:sldMk cId="1533010508" sldId="450"/>
            <ac:spMk id="9" creationId="{2AC60ADE-8930-CC67-03A7-D45D9540D140}"/>
          </ac:spMkLst>
        </pc:spChg>
        <pc:picChg chg="add mod">
          <ac:chgData name="Abdelfattah Nabil" userId="77a49ace32e08614" providerId="LiveId" clId="{FC800855-BD25-409C-9F8C-0AC22BDDB9A1}" dt="2023-03-10T19:19:19.434" v="496"/>
          <ac:picMkLst>
            <pc:docMk/>
            <pc:sldMk cId="1533010508" sldId="450"/>
            <ac:picMk id="10" creationId="{FA158616-5E07-60FD-7AFE-0705577AF14C}"/>
          </ac:picMkLst>
        </pc:picChg>
      </pc:sldChg>
      <pc:sldChg chg="addSp modSp add mod">
        <pc:chgData name="Abdelfattah Nabil" userId="77a49ace32e08614" providerId="LiveId" clId="{FC800855-BD25-409C-9F8C-0AC22BDDB9A1}" dt="2023-03-10T21:08:50.949" v="993" actId="1076"/>
        <pc:sldMkLst>
          <pc:docMk/>
          <pc:sldMk cId="361077566" sldId="451"/>
        </pc:sldMkLst>
        <pc:spChg chg="mod">
          <ac:chgData name="Abdelfattah Nabil" userId="77a49ace32e08614" providerId="LiveId" clId="{FC800855-BD25-409C-9F8C-0AC22BDDB9A1}" dt="2023-03-10T21:08:50.949" v="993" actId="1076"/>
          <ac:spMkLst>
            <pc:docMk/>
            <pc:sldMk cId="361077566" sldId="451"/>
            <ac:spMk id="9" creationId="{2AC60ADE-8930-CC67-03A7-D45D9540D140}"/>
          </ac:spMkLst>
        </pc:spChg>
        <pc:picChg chg="add mod">
          <ac:chgData name="Abdelfattah Nabil" userId="77a49ace32e08614" providerId="LiveId" clId="{FC800855-BD25-409C-9F8C-0AC22BDDB9A1}" dt="2023-03-10T19:19:09.052" v="493"/>
          <ac:picMkLst>
            <pc:docMk/>
            <pc:sldMk cId="361077566" sldId="451"/>
            <ac:picMk id="10" creationId="{D4567C27-0E6E-29F4-A55A-ADFC5D2CEC03}"/>
          </ac:picMkLst>
        </pc:picChg>
      </pc:sldChg>
      <pc:sldChg chg="addSp modSp add mod">
        <pc:chgData name="Abdelfattah Nabil" userId="77a49ace32e08614" providerId="LiveId" clId="{FC800855-BD25-409C-9F8C-0AC22BDDB9A1}" dt="2023-03-10T21:08:38.971" v="990" actId="113"/>
        <pc:sldMkLst>
          <pc:docMk/>
          <pc:sldMk cId="871595143" sldId="452"/>
        </pc:sldMkLst>
        <pc:spChg chg="mod">
          <ac:chgData name="Abdelfattah Nabil" userId="77a49ace32e08614" providerId="LiveId" clId="{FC800855-BD25-409C-9F8C-0AC22BDDB9A1}" dt="2023-03-10T21:08:38.971" v="990" actId="113"/>
          <ac:spMkLst>
            <pc:docMk/>
            <pc:sldMk cId="871595143" sldId="452"/>
            <ac:spMk id="9" creationId="{2AC60ADE-8930-CC67-03A7-D45D9540D140}"/>
          </ac:spMkLst>
        </pc:spChg>
        <pc:picChg chg="add mod">
          <ac:chgData name="Abdelfattah Nabil" userId="77a49ace32e08614" providerId="LiveId" clId="{FC800855-BD25-409C-9F8C-0AC22BDDB9A1}" dt="2023-03-10T19:19:05.515" v="492"/>
          <ac:picMkLst>
            <pc:docMk/>
            <pc:sldMk cId="871595143" sldId="452"/>
            <ac:picMk id="10" creationId="{A9C58F94-BE86-DA01-621C-D4AAA0A6972A}"/>
          </ac:picMkLst>
        </pc:picChg>
      </pc:sldChg>
      <pc:sldChg chg="new del">
        <pc:chgData name="Abdelfattah Nabil" userId="77a49ace32e08614" providerId="LiveId" clId="{FC800855-BD25-409C-9F8C-0AC22BDDB9A1}" dt="2023-03-10T19:07:10.581" v="453" actId="680"/>
        <pc:sldMkLst>
          <pc:docMk/>
          <pc:sldMk cId="1407820789" sldId="452"/>
        </pc:sldMkLst>
      </pc:sldChg>
      <pc:sldChg chg="addSp modSp add mod">
        <pc:chgData name="Abdelfattah Nabil" userId="77a49ace32e08614" providerId="LiveId" clId="{FC800855-BD25-409C-9F8C-0AC22BDDB9A1}" dt="2023-03-10T21:08:00.690" v="989" actId="113"/>
        <pc:sldMkLst>
          <pc:docMk/>
          <pc:sldMk cId="3637387356" sldId="453"/>
        </pc:sldMkLst>
        <pc:spChg chg="mod">
          <ac:chgData name="Abdelfattah Nabil" userId="77a49ace32e08614" providerId="LiveId" clId="{FC800855-BD25-409C-9F8C-0AC22BDDB9A1}" dt="2023-03-10T21:08:00.690" v="989" actId="113"/>
          <ac:spMkLst>
            <pc:docMk/>
            <pc:sldMk cId="3637387356" sldId="453"/>
            <ac:spMk id="9" creationId="{2AC60ADE-8930-CC67-03A7-D45D9540D140}"/>
          </ac:spMkLst>
        </pc:spChg>
        <pc:picChg chg="add mod">
          <ac:chgData name="Abdelfattah Nabil" userId="77a49ace32e08614" providerId="LiveId" clId="{FC800855-BD25-409C-9F8C-0AC22BDDB9A1}" dt="2023-03-10T19:19:02.918" v="491"/>
          <ac:picMkLst>
            <pc:docMk/>
            <pc:sldMk cId="3637387356" sldId="453"/>
            <ac:picMk id="10" creationId="{A1C57F49-7C30-2DBE-F963-52E338C0D7E5}"/>
          </ac:picMkLst>
        </pc:picChg>
      </pc:sldChg>
      <pc:sldChg chg="modSp add del mod">
        <pc:chgData name="Abdelfattah Nabil" userId="77a49ace32e08614" providerId="LiveId" clId="{FC800855-BD25-409C-9F8C-0AC22BDDB9A1}" dt="2023-03-10T19:16:08.008" v="485" actId="47"/>
        <pc:sldMkLst>
          <pc:docMk/>
          <pc:sldMk cId="3784485460" sldId="454"/>
        </pc:sldMkLst>
        <pc:spChg chg="mod">
          <ac:chgData name="Abdelfattah Nabil" userId="77a49ace32e08614" providerId="LiveId" clId="{FC800855-BD25-409C-9F8C-0AC22BDDB9A1}" dt="2023-03-10T19:08:23.544" v="473" actId="1076"/>
          <ac:spMkLst>
            <pc:docMk/>
            <pc:sldMk cId="3784485460" sldId="454"/>
            <ac:spMk id="9" creationId="{2AC60ADE-8930-CC67-03A7-D45D9540D140}"/>
          </ac:spMkLst>
        </pc:spChg>
      </pc:sldChg>
      <pc:sldChg chg="addSp modSp add mod">
        <pc:chgData name="Abdelfattah Nabil" userId="77a49ace32e08614" providerId="LiveId" clId="{FC800855-BD25-409C-9F8C-0AC22BDDB9A1}" dt="2023-03-10T21:07:55.105" v="988" actId="113"/>
        <pc:sldMkLst>
          <pc:docMk/>
          <pc:sldMk cId="1925709190" sldId="455"/>
        </pc:sldMkLst>
        <pc:spChg chg="mod">
          <ac:chgData name="Abdelfattah Nabil" userId="77a49ace32e08614" providerId="LiveId" clId="{FC800855-BD25-409C-9F8C-0AC22BDDB9A1}" dt="2023-03-10T21:07:55.105" v="988" actId="113"/>
          <ac:spMkLst>
            <pc:docMk/>
            <pc:sldMk cId="1925709190" sldId="455"/>
            <ac:spMk id="9" creationId="{2AC60ADE-8930-CC67-03A7-D45D9540D140}"/>
          </ac:spMkLst>
        </pc:spChg>
        <pc:picChg chg="add mod">
          <ac:chgData name="Abdelfattah Nabil" userId="77a49ace32e08614" providerId="LiveId" clId="{FC800855-BD25-409C-9F8C-0AC22BDDB9A1}" dt="2023-03-10T19:18:57.764" v="490" actId="1076"/>
          <ac:picMkLst>
            <pc:docMk/>
            <pc:sldMk cId="1925709190" sldId="455"/>
            <ac:picMk id="11" creationId="{4325D0DE-ED90-69AE-6AD0-E64DA80F905E}"/>
          </ac:picMkLst>
        </pc:picChg>
      </pc:sldChg>
      <pc:sldChg chg="modSp add mod">
        <pc:chgData name="Abdelfattah Nabil" userId="77a49ace32e08614" providerId="LiveId" clId="{FC800855-BD25-409C-9F8C-0AC22BDDB9A1}" dt="2023-03-10T19:21:38.061" v="515"/>
        <pc:sldMkLst>
          <pc:docMk/>
          <pc:sldMk cId="424715346" sldId="456"/>
        </pc:sldMkLst>
        <pc:spChg chg="mod">
          <ac:chgData name="Abdelfattah Nabil" userId="77a49ace32e08614" providerId="LiveId" clId="{FC800855-BD25-409C-9F8C-0AC22BDDB9A1}" dt="2023-03-10T19:21:38.061" v="515"/>
          <ac:spMkLst>
            <pc:docMk/>
            <pc:sldMk cId="424715346" sldId="456"/>
            <ac:spMk id="7" creationId="{00000000-0000-0000-0000-000000000000}"/>
          </ac:spMkLst>
        </pc:spChg>
        <pc:spChg chg="mod">
          <ac:chgData name="Abdelfattah Nabil" userId="77a49ace32e08614" providerId="LiveId" clId="{FC800855-BD25-409C-9F8C-0AC22BDDB9A1}" dt="2023-03-10T19:20:26.138" v="503"/>
          <ac:spMkLst>
            <pc:docMk/>
            <pc:sldMk cId="424715346" sldId="456"/>
            <ac:spMk id="9" creationId="{2AC60ADE-8930-CC67-03A7-D45D9540D140}"/>
          </ac:spMkLst>
        </pc:spChg>
      </pc:sldChg>
      <pc:sldChg chg="modSp add mod">
        <pc:chgData name="Abdelfattah Nabil" userId="77a49ace32e08614" providerId="LiveId" clId="{FC800855-BD25-409C-9F8C-0AC22BDDB9A1}" dt="2023-03-10T19:21:35.059" v="514"/>
        <pc:sldMkLst>
          <pc:docMk/>
          <pc:sldMk cId="2479260148" sldId="457"/>
        </pc:sldMkLst>
        <pc:spChg chg="mod">
          <ac:chgData name="Abdelfattah Nabil" userId="77a49ace32e08614" providerId="LiveId" clId="{FC800855-BD25-409C-9F8C-0AC22BDDB9A1}" dt="2023-03-10T19:21:35.059" v="514"/>
          <ac:spMkLst>
            <pc:docMk/>
            <pc:sldMk cId="2479260148" sldId="457"/>
            <ac:spMk id="7" creationId="{00000000-0000-0000-0000-000000000000}"/>
          </ac:spMkLst>
        </pc:spChg>
        <pc:spChg chg="mod">
          <ac:chgData name="Abdelfattah Nabil" userId="77a49ace32e08614" providerId="LiveId" clId="{FC800855-BD25-409C-9F8C-0AC22BDDB9A1}" dt="2023-03-10T19:20:18.252" v="502"/>
          <ac:spMkLst>
            <pc:docMk/>
            <pc:sldMk cId="2479260148" sldId="457"/>
            <ac:spMk id="9" creationId="{2AC60ADE-8930-CC67-03A7-D45D9540D140}"/>
          </ac:spMkLst>
        </pc:spChg>
      </pc:sldChg>
      <pc:sldChg chg="modSp add mod">
        <pc:chgData name="Abdelfattah Nabil" userId="77a49ace32e08614" providerId="LiveId" clId="{FC800855-BD25-409C-9F8C-0AC22BDDB9A1}" dt="2023-03-10T19:21:49.579" v="518"/>
        <pc:sldMkLst>
          <pc:docMk/>
          <pc:sldMk cId="405525958" sldId="458"/>
        </pc:sldMkLst>
        <pc:spChg chg="mod">
          <ac:chgData name="Abdelfattah Nabil" userId="77a49ace32e08614" providerId="LiveId" clId="{FC800855-BD25-409C-9F8C-0AC22BDDB9A1}" dt="2023-03-10T19:21:49.579" v="518"/>
          <ac:spMkLst>
            <pc:docMk/>
            <pc:sldMk cId="405525958" sldId="458"/>
            <ac:spMk id="7" creationId="{00000000-0000-0000-0000-000000000000}"/>
          </ac:spMkLst>
        </pc:spChg>
        <pc:spChg chg="mod">
          <ac:chgData name="Abdelfattah Nabil" userId="77a49ace32e08614" providerId="LiveId" clId="{FC800855-BD25-409C-9F8C-0AC22BDDB9A1}" dt="2023-03-10T19:20:39.581" v="505"/>
          <ac:spMkLst>
            <pc:docMk/>
            <pc:sldMk cId="405525958" sldId="458"/>
            <ac:spMk id="9" creationId="{2AC60ADE-8930-CC67-03A7-D45D9540D140}"/>
          </ac:spMkLst>
        </pc:spChg>
      </pc:sldChg>
      <pc:sldChg chg="modSp add mod">
        <pc:chgData name="Abdelfattah Nabil" userId="77a49ace32e08614" providerId="LiveId" clId="{FC800855-BD25-409C-9F8C-0AC22BDDB9A1}" dt="2023-03-10T19:21:45.763" v="517"/>
        <pc:sldMkLst>
          <pc:docMk/>
          <pc:sldMk cId="991247054" sldId="459"/>
        </pc:sldMkLst>
        <pc:spChg chg="mod">
          <ac:chgData name="Abdelfattah Nabil" userId="77a49ace32e08614" providerId="LiveId" clId="{FC800855-BD25-409C-9F8C-0AC22BDDB9A1}" dt="2023-03-10T19:21:45.763" v="517"/>
          <ac:spMkLst>
            <pc:docMk/>
            <pc:sldMk cId="991247054" sldId="459"/>
            <ac:spMk id="7" creationId="{00000000-0000-0000-0000-000000000000}"/>
          </ac:spMkLst>
        </pc:spChg>
        <pc:spChg chg="mod">
          <ac:chgData name="Abdelfattah Nabil" userId="77a49ace32e08614" providerId="LiveId" clId="{FC800855-BD25-409C-9F8C-0AC22BDDB9A1}" dt="2023-03-10T19:20:50.997" v="507"/>
          <ac:spMkLst>
            <pc:docMk/>
            <pc:sldMk cId="991247054" sldId="459"/>
            <ac:spMk id="9" creationId="{2AC60ADE-8930-CC67-03A7-D45D9540D140}"/>
          </ac:spMkLst>
        </pc:spChg>
      </pc:sldChg>
      <pc:sldChg chg="modSp add mod">
        <pc:chgData name="Abdelfattah Nabil" userId="77a49ace32e08614" providerId="LiveId" clId="{FC800855-BD25-409C-9F8C-0AC22BDDB9A1}" dt="2023-03-10T19:21:41.271" v="516"/>
        <pc:sldMkLst>
          <pc:docMk/>
          <pc:sldMk cId="3776266587" sldId="460"/>
        </pc:sldMkLst>
        <pc:spChg chg="mod">
          <ac:chgData name="Abdelfattah Nabil" userId="77a49ace32e08614" providerId="LiveId" clId="{FC800855-BD25-409C-9F8C-0AC22BDDB9A1}" dt="2023-03-10T19:21:41.271" v="516"/>
          <ac:spMkLst>
            <pc:docMk/>
            <pc:sldMk cId="3776266587" sldId="460"/>
            <ac:spMk id="7" creationId="{00000000-0000-0000-0000-000000000000}"/>
          </ac:spMkLst>
        </pc:spChg>
        <pc:spChg chg="mod">
          <ac:chgData name="Abdelfattah Nabil" userId="77a49ace32e08614" providerId="LiveId" clId="{FC800855-BD25-409C-9F8C-0AC22BDDB9A1}" dt="2023-03-10T19:21:02.469" v="509"/>
          <ac:spMkLst>
            <pc:docMk/>
            <pc:sldMk cId="3776266587" sldId="460"/>
            <ac:spMk id="9" creationId="{2AC60ADE-8930-CC67-03A7-D45D9540D140}"/>
          </ac:spMkLst>
        </pc:spChg>
      </pc:sldChg>
      <pc:sldChg chg="addSp delSp modSp add mod">
        <pc:chgData name="Abdelfattah Nabil" userId="77a49ace32e08614" providerId="LiveId" clId="{FC800855-BD25-409C-9F8C-0AC22BDDB9A1}" dt="2023-03-10T21:07:47.596" v="986" actId="113"/>
        <pc:sldMkLst>
          <pc:docMk/>
          <pc:sldMk cId="4079361695" sldId="461"/>
        </pc:sldMkLst>
        <pc:spChg chg="mod">
          <ac:chgData name="Abdelfattah Nabil" userId="77a49ace32e08614" providerId="LiveId" clId="{FC800855-BD25-409C-9F8C-0AC22BDDB9A1}" dt="2023-03-10T19:51:24.656" v="612" actId="1076"/>
          <ac:spMkLst>
            <pc:docMk/>
            <pc:sldMk cId="4079361695" sldId="461"/>
            <ac:spMk id="7" creationId="{00000000-0000-0000-0000-000000000000}"/>
          </ac:spMkLst>
        </pc:spChg>
        <pc:spChg chg="mod">
          <ac:chgData name="Abdelfattah Nabil" userId="77a49ace32e08614" providerId="LiveId" clId="{FC800855-BD25-409C-9F8C-0AC22BDDB9A1}" dt="2023-03-10T21:07:47.596" v="986" actId="113"/>
          <ac:spMkLst>
            <pc:docMk/>
            <pc:sldMk cId="4079361695" sldId="461"/>
            <ac:spMk id="9" creationId="{2AC60ADE-8930-CC67-03A7-D45D9540D140}"/>
          </ac:spMkLst>
        </pc:spChg>
        <pc:picChg chg="mod">
          <ac:chgData name="Abdelfattah Nabil" userId="77a49ace32e08614" providerId="LiveId" clId="{FC800855-BD25-409C-9F8C-0AC22BDDB9A1}" dt="2023-03-10T19:51:17.807" v="611" actId="1076"/>
          <ac:picMkLst>
            <pc:docMk/>
            <pc:sldMk cId="4079361695" sldId="461"/>
            <ac:picMk id="6" creationId="{00000000-0000-0000-0000-000000000000}"/>
          </ac:picMkLst>
        </pc:picChg>
        <pc:picChg chg="del">
          <ac:chgData name="Abdelfattah Nabil" userId="77a49ace32e08614" providerId="LiveId" clId="{FC800855-BD25-409C-9F8C-0AC22BDDB9A1}" dt="2023-03-10T19:51:30.290" v="613" actId="478"/>
          <ac:picMkLst>
            <pc:docMk/>
            <pc:sldMk cId="4079361695" sldId="461"/>
            <ac:picMk id="11" creationId="{4325D0DE-ED90-69AE-6AD0-E64DA80F905E}"/>
          </ac:picMkLst>
        </pc:picChg>
        <pc:picChg chg="add mod">
          <ac:chgData name="Abdelfattah Nabil" userId="77a49ace32e08614" providerId="LiveId" clId="{FC800855-BD25-409C-9F8C-0AC22BDDB9A1}" dt="2023-03-10T19:51:55.712" v="616" actId="1076"/>
          <ac:picMkLst>
            <pc:docMk/>
            <pc:sldMk cId="4079361695" sldId="461"/>
            <ac:picMk id="12" creationId="{003072CE-4DC6-7C18-1361-3B8C682068E2}"/>
          </ac:picMkLst>
        </pc:picChg>
      </pc:sldChg>
      <pc:sldChg chg="modSp add mod">
        <pc:chgData name="Abdelfattah Nabil" userId="77a49ace32e08614" providerId="LiveId" clId="{FC800855-BD25-409C-9F8C-0AC22BDDB9A1}" dt="2023-03-10T21:07:21.607" v="981" actId="113"/>
        <pc:sldMkLst>
          <pc:docMk/>
          <pc:sldMk cId="3312366544" sldId="462"/>
        </pc:sldMkLst>
        <pc:spChg chg="mod">
          <ac:chgData name="Abdelfattah Nabil" userId="77a49ace32e08614" providerId="LiveId" clId="{FC800855-BD25-409C-9F8C-0AC22BDDB9A1}" dt="2023-03-10T21:07:21.607" v="981" actId="113"/>
          <ac:spMkLst>
            <pc:docMk/>
            <pc:sldMk cId="3312366544" sldId="462"/>
            <ac:spMk id="9" creationId="{2AC60ADE-8930-CC67-03A7-D45D9540D140}"/>
          </ac:spMkLst>
        </pc:spChg>
      </pc:sldChg>
      <pc:sldChg chg="modSp add mod">
        <pc:chgData name="Abdelfattah Nabil" userId="77a49ace32e08614" providerId="LiveId" clId="{FC800855-BD25-409C-9F8C-0AC22BDDB9A1}" dt="2023-03-10T21:07:26.561" v="982" actId="113"/>
        <pc:sldMkLst>
          <pc:docMk/>
          <pc:sldMk cId="2891886070" sldId="463"/>
        </pc:sldMkLst>
        <pc:spChg chg="mod">
          <ac:chgData name="Abdelfattah Nabil" userId="77a49ace32e08614" providerId="LiveId" clId="{FC800855-BD25-409C-9F8C-0AC22BDDB9A1}" dt="2023-03-10T21:07:26.561" v="982" actId="113"/>
          <ac:spMkLst>
            <pc:docMk/>
            <pc:sldMk cId="2891886070" sldId="463"/>
            <ac:spMk id="9" creationId="{2AC60ADE-8930-CC67-03A7-D45D9540D140}"/>
          </ac:spMkLst>
        </pc:spChg>
      </pc:sldChg>
      <pc:sldChg chg="modSp add mod">
        <pc:chgData name="Abdelfattah Nabil" userId="77a49ace32e08614" providerId="LiveId" clId="{FC800855-BD25-409C-9F8C-0AC22BDDB9A1}" dt="2023-03-10T21:07:29.834" v="983" actId="113"/>
        <pc:sldMkLst>
          <pc:docMk/>
          <pc:sldMk cId="4116527459" sldId="464"/>
        </pc:sldMkLst>
        <pc:spChg chg="mod">
          <ac:chgData name="Abdelfattah Nabil" userId="77a49ace32e08614" providerId="LiveId" clId="{FC800855-BD25-409C-9F8C-0AC22BDDB9A1}" dt="2023-03-10T21:07:29.834" v="983" actId="113"/>
          <ac:spMkLst>
            <pc:docMk/>
            <pc:sldMk cId="4116527459" sldId="464"/>
            <ac:spMk id="9" creationId="{2AC60ADE-8930-CC67-03A7-D45D9540D140}"/>
          </ac:spMkLst>
        </pc:spChg>
      </pc:sldChg>
      <pc:sldChg chg="modSp add mod">
        <pc:chgData name="Abdelfattah Nabil" userId="77a49ace32e08614" providerId="LiveId" clId="{FC800855-BD25-409C-9F8C-0AC22BDDB9A1}" dt="2023-03-10T21:07:42.235" v="985" actId="113"/>
        <pc:sldMkLst>
          <pc:docMk/>
          <pc:sldMk cId="2017034106" sldId="465"/>
        </pc:sldMkLst>
        <pc:spChg chg="mod">
          <ac:chgData name="Abdelfattah Nabil" userId="77a49ace32e08614" providerId="LiveId" clId="{FC800855-BD25-409C-9F8C-0AC22BDDB9A1}" dt="2023-03-10T21:07:42.235" v="985" actId="113"/>
          <ac:spMkLst>
            <pc:docMk/>
            <pc:sldMk cId="2017034106" sldId="465"/>
            <ac:spMk id="9" creationId="{2AC60ADE-8930-CC67-03A7-D45D9540D140}"/>
          </ac:spMkLst>
        </pc:spChg>
      </pc:sldChg>
      <pc:sldChg chg="modSp add mod">
        <pc:chgData name="Abdelfattah Nabil" userId="77a49ace32e08614" providerId="LiveId" clId="{FC800855-BD25-409C-9F8C-0AC22BDDB9A1}" dt="2023-03-10T21:07:06.183" v="978" actId="113"/>
        <pc:sldMkLst>
          <pc:docMk/>
          <pc:sldMk cId="2582131932" sldId="466"/>
        </pc:sldMkLst>
        <pc:spChg chg="mod">
          <ac:chgData name="Abdelfattah Nabil" userId="77a49ace32e08614" providerId="LiveId" clId="{FC800855-BD25-409C-9F8C-0AC22BDDB9A1}" dt="2023-03-10T21:07:06.183" v="978" actId="113"/>
          <ac:spMkLst>
            <pc:docMk/>
            <pc:sldMk cId="2582131932" sldId="466"/>
            <ac:spMk id="9" creationId="{2AC60ADE-8930-CC67-03A7-D45D9540D140}"/>
          </ac:spMkLst>
        </pc:spChg>
      </pc:sldChg>
      <pc:sldChg chg="modSp add mod">
        <pc:chgData name="Abdelfattah Nabil" userId="77a49ace32e08614" providerId="LiveId" clId="{FC800855-BD25-409C-9F8C-0AC22BDDB9A1}" dt="2023-03-10T21:07:17.356" v="980" actId="113"/>
        <pc:sldMkLst>
          <pc:docMk/>
          <pc:sldMk cId="1879388594" sldId="467"/>
        </pc:sldMkLst>
        <pc:spChg chg="mod">
          <ac:chgData name="Abdelfattah Nabil" userId="77a49ace32e08614" providerId="LiveId" clId="{FC800855-BD25-409C-9F8C-0AC22BDDB9A1}" dt="2023-03-10T21:07:17.356" v="980" actId="113"/>
          <ac:spMkLst>
            <pc:docMk/>
            <pc:sldMk cId="1879388594" sldId="467"/>
            <ac:spMk id="9" creationId="{2AC60ADE-8930-CC67-03A7-D45D9540D140}"/>
          </ac:spMkLst>
        </pc:spChg>
      </pc:sldChg>
      <pc:sldChg chg="modSp add mod">
        <pc:chgData name="Abdelfattah Nabil" userId="77a49ace32e08614" providerId="LiveId" clId="{FC800855-BD25-409C-9F8C-0AC22BDDB9A1}" dt="2023-03-10T21:07:11.242" v="979" actId="113"/>
        <pc:sldMkLst>
          <pc:docMk/>
          <pc:sldMk cId="1201693611" sldId="468"/>
        </pc:sldMkLst>
        <pc:spChg chg="mod">
          <ac:chgData name="Abdelfattah Nabil" userId="77a49ace32e08614" providerId="LiveId" clId="{FC800855-BD25-409C-9F8C-0AC22BDDB9A1}" dt="2023-03-10T21:07:11.242" v="979" actId="113"/>
          <ac:spMkLst>
            <pc:docMk/>
            <pc:sldMk cId="1201693611" sldId="468"/>
            <ac:spMk id="9" creationId="{2AC60ADE-8930-CC67-03A7-D45D9540D140}"/>
          </ac:spMkLst>
        </pc:spChg>
      </pc:sldChg>
      <pc:sldChg chg="modSp add del mod">
        <pc:chgData name="Abdelfattah Nabil" userId="77a49ace32e08614" providerId="LiveId" clId="{FC800855-BD25-409C-9F8C-0AC22BDDB9A1}" dt="2023-03-10T20:48:07.128" v="883" actId="2696"/>
        <pc:sldMkLst>
          <pc:docMk/>
          <pc:sldMk cId="1600371209" sldId="469"/>
        </pc:sldMkLst>
        <pc:spChg chg="mod">
          <ac:chgData name="Abdelfattah Nabil" userId="77a49ace32e08614" providerId="LiveId" clId="{FC800855-BD25-409C-9F8C-0AC22BDDB9A1}" dt="2023-03-10T20:30:02.099" v="810" actId="20577"/>
          <ac:spMkLst>
            <pc:docMk/>
            <pc:sldMk cId="1600371209" sldId="469"/>
            <ac:spMk id="7" creationId="{00000000-0000-0000-0000-000000000000}"/>
          </ac:spMkLst>
        </pc:spChg>
      </pc:sldChg>
      <pc:sldChg chg="add del">
        <pc:chgData name="Abdelfattah Nabil" userId="77a49ace32e08614" providerId="LiveId" clId="{FC800855-BD25-409C-9F8C-0AC22BDDB9A1}" dt="2023-03-10T20:49:54.814" v="904" actId="47"/>
        <pc:sldMkLst>
          <pc:docMk/>
          <pc:sldMk cId="3030037952" sldId="469"/>
        </pc:sldMkLst>
      </pc:sldChg>
      <pc:sldChg chg="modSp add mod">
        <pc:chgData name="Abdelfattah Nabil" userId="77a49ace32e08614" providerId="LiveId" clId="{FC800855-BD25-409C-9F8C-0AC22BDDB9A1}" dt="2023-03-10T21:09:34.654" v="1004" actId="113"/>
        <pc:sldMkLst>
          <pc:docMk/>
          <pc:sldMk cId="1442671264" sldId="470"/>
        </pc:sldMkLst>
        <pc:spChg chg="mod">
          <ac:chgData name="Abdelfattah Nabil" userId="77a49ace32e08614" providerId="LiveId" clId="{FC800855-BD25-409C-9F8C-0AC22BDDB9A1}" dt="2023-03-10T21:09:34.654" v="1004" actId="113"/>
          <ac:spMkLst>
            <pc:docMk/>
            <pc:sldMk cId="1442671264" sldId="470"/>
            <ac:spMk id="9" creationId="{2AC60ADE-8930-CC67-03A7-D45D9540D140}"/>
          </ac:spMkLst>
        </pc:spChg>
      </pc:sldChg>
      <pc:sldChg chg="modSp add mod">
        <pc:chgData name="Abdelfattah Nabil" userId="77a49ace32e08614" providerId="LiveId" clId="{FC800855-BD25-409C-9F8C-0AC22BDDB9A1}" dt="2023-03-10T21:09:24.500" v="1002" actId="113"/>
        <pc:sldMkLst>
          <pc:docMk/>
          <pc:sldMk cId="1506875876" sldId="471"/>
        </pc:sldMkLst>
        <pc:spChg chg="mod">
          <ac:chgData name="Abdelfattah Nabil" userId="77a49ace32e08614" providerId="LiveId" clId="{FC800855-BD25-409C-9F8C-0AC22BDDB9A1}" dt="2023-03-10T21:09:24.500" v="1002" actId="113"/>
          <ac:spMkLst>
            <pc:docMk/>
            <pc:sldMk cId="1506875876" sldId="471"/>
            <ac:spMk id="9" creationId="{2AC60ADE-8930-CC67-03A7-D45D9540D140}"/>
          </ac:spMkLst>
        </pc:spChg>
      </pc:sldChg>
      <pc:sldChg chg="modSp add mod">
        <pc:chgData name="Abdelfattah Nabil" userId="77a49ace32e08614" providerId="LiveId" clId="{FC800855-BD25-409C-9F8C-0AC22BDDB9A1}" dt="2023-03-10T21:09:11.793" v="999" actId="113"/>
        <pc:sldMkLst>
          <pc:docMk/>
          <pc:sldMk cId="2005785956" sldId="472"/>
        </pc:sldMkLst>
        <pc:spChg chg="mod">
          <ac:chgData name="Abdelfattah Nabil" userId="77a49ace32e08614" providerId="LiveId" clId="{FC800855-BD25-409C-9F8C-0AC22BDDB9A1}" dt="2023-03-10T21:09:11.793" v="999" actId="113"/>
          <ac:spMkLst>
            <pc:docMk/>
            <pc:sldMk cId="2005785956" sldId="472"/>
            <ac:spMk id="9" creationId="{2AC60ADE-8930-CC67-03A7-D45D9540D140}"/>
          </ac:spMkLst>
        </pc:spChg>
      </pc:sldChg>
      <pc:sldChg chg="modSp add mod">
        <pc:chgData name="Abdelfattah Nabil" userId="77a49ace32e08614" providerId="LiveId" clId="{FC800855-BD25-409C-9F8C-0AC22BDDB9A1}" dt="2023-03-10T21:07:32.713" v="984" actId="113"/>
        <pc:sldMkLst>
          <pc:docMk/>
          <pc:sldMk cId="653027550" sldId="473"/>
        </pc:sldMkLst>
        <pc:spChg chg="mod">
          <ac:chgData name="Abdelfattah Nabil" userId="77a49ace32e08614" providerId="LiveId" clId="{FC800855-BD25-409C-9F8C-0AC22BDDB9A1}" dt="2023-03-10T21:07:32.713" v="984" actId="113"/>
          <ac:spMkLst>
            <pc:docMk/>
            <pc:sldMk cId="653027550" sldId="473"/>
            <ac:spMk id="9" creationId="{2AC60ADE-8930-CC67-03A7-D45D9540D140}"/>
          </ac:spMkLst>
        </pc:spChg>
      </pc:sldChg>
      <pc:sldChg chg="modSp add mod">
        <pc:chgData name="Abdelfattah Nabil" userId="77a49ace32e08614" providerId="LiveId" clId="{FC800855-BD25-409C-9F8C-0AC22BDDB9A1}" dt="2023-03-10T21:08:54.438" v="994" actId="113"/>
        <pc:sldMkLst>
          <pc:docMk/>
          <pc:sldMk cId="188145888" sldId="474"/>
        </pc:sldMkLst>
        <pc:spChg chg="mod">
          <ac:chgData name="Abdelfattah Nabil" userId="77a49ace32e08614" providerId="LiveId" clId="{FC800855-BD25-409C-9F8C-0AC22BDDB9A1}" dt="2023-03-10T21:08:54.438" v="994" actId="113"/>
          <ac:spMkLst>
            <pc:docMk/>
            <pc:sldMk cId="188145888" sldId="474"/>
            <ac:spMk id="9" creationId="{2AC60ADE-8930-CC67-03A7-D45D9540D140}"/>
          </ac:spMkLst>
        </pc:spChg>
      </pc:sldChg>
    </pc:docChg>
  </pc:docChgLst>
  <pc:docChgLst>
    <pc:chgData name="Abdelfattah Nabil" userId="77a49ace32e08614" providerId="LiveId" clId="{D1D8BD70-1715-4C46-9D97-12A5E281887C}"/>
    <pc:docChg chg="undo redo custSel addSld modSld">
      <pc:chgData name="Abdelfattah Nabil" userId="77a49ace32e08614" providerId="LiveId" clId="{D1D8BD70-1715-4C46-9D97-12A5E281887C}" dt="2023-02-24T17:46:54.377" v="696"/>
      <pc:docMkLst>
        <pc:docMk/>
      </pc:docMkLst>
      <pc:sldChg chg="modSp mod">
        <pc:chgData name="Abdelfattah Nabil" userId="77a49ace32e08614" providerId="LiveId" clId="{D1D8BD70-1715-4C46-9D97-12A5E281887C}" dt="2023-02-24T16:49:49.714" v="8" actId="20577"/>
        <pc:sldMkLst>
          <pc:docMk/>
          <pc:sldMk cId="1441856930" sldId="298"/>
        </pc:sldMkLst>
        <pc:spChg chg="mod">
          <ac:chgData name="Abdelfattah Nabil" userId="77a49ace32e08614" providerId="LiveId" clId="{D1D8BD70-1715-4C46-9D97-12A5E281887C}" dt="2023-02-24T16:49:49.714" v="8" actId="20577"/>
          <ac:spMkLst>
            <pc:docMk/>
            <pc:sldMk cId="1441856930" sldId="298"/>
            <ac:spMk id="14" creationId="{00000000-0000-0000-0000-000000000000}"/>
          </ac:spMkLst>
        </pc:spChg>
      </pc:sldChg>
      <pc:sldChg chg="addSp delSp modSp mod">
        <pc:chgData name="Abdelfattah Nabil" userId="77a49ace32e08614" providerId="LiveId" clId="{D1D8BD70-1715-4C46-9D97-12A5E281887C}" dt="2023-02-24T16:59:39.958" v="195" actId="1076"/>
        <pc:sldMkLst>
          <pc:docMk/>
          <pc:sldMk cId="3860337098" sldId="299"/>
        </pc:sldMkLst>
        <pc:spChg chg="mod">
          <ac:chgData name="Abdelfattah Nabil" userId="77a49ace32e08614" providerId="LiveId" clId="{D1D8BD70-1715-4C46-9D97-12A5E281887C}" dt="2023-02-24T16:54:20.311" v="111" actId="20577"/>
          <ac:spMkLst>
            <pc:docMk/>
            <pc:sldMk cId="3860337098" sldId="299"/>
            <ac:spMk id="7" creationId="{00000000-0000-0000-0000-000000000000}"/>
          </ac:spMkLst>
        </pc:spChg>
        <pc:spChg chg="mod">
          <ac:chgData name="Abdelfattah Nabil" userId="77a49ace32e08614" providerId="LiveId" clId="{D1D8BD70-1715-4C46-9D97-12A5E281887C}" dt="2023-02-24T16:50:27.741" v="27" actId="1076"/>
          <ac:spMkLst>
            <pc:docMk/>
            <pc:sldMk cId="3860337098" sldId="299"/>
            <ac:spMk id="8" creationId="{00000000-0000-0000-0000-000000000000}"/>
          </ac:spMkLst>
        </pc:spChg>
        <pc:spChg chg="add del mod">
          <ac:chgData name="Abdelfattah Nabil" userId="77a49ace32e08614" providerId="LiveId" clId="{D1D8BD70-1715-4C46-9D97-12A5E281887C}" dt="2023-02-24T16:57:36.515" v="176" actId="478"/>
          <ac:spMkLst>
            <pc:docMk/>
            <pc:sldMk cId="3860337098" sldId="299"/>
            <ac:spMk id="9" creationId="{E564F898-41E9-1FAD-0A5A-8813AD02419F}"/>
          </ac:spMkLst>
        </pc:spChg>
        <pc:picChg chg="del">
          <ac:chgData name="Abdelfattah Nabil" userId="77a49ace32e08614" providerId="LiveId" clId="{D1D8BD70-1715-4C46-9D97-12A5E281887C}" dt="2023-02-24T16:54:22.901" v="112" actId="478"/>
          <ac:picMkLst>
            <pc:docMk/>
            <pc:sldMk cId="3860337098" sldId="299"/>
            <ac:picMk id="10" creationId="{5AC9E7EF-C620-7FBF-9682-9811ED6082D9}"/>
          </ac:picMkLst>
        </pc:picChg>
        <pc:picChg chg="add del mod">
          <ac:chgData name="Abdelfattah Nabil" userId="77a49ace32e08614" providerId="LiveId" clId="{D1D8BD70-1715-4C46-9D97-12A5E281887C}" dt="2023-02-24T16:59:08.596" v="191" actId="478"/>
          <ac:picMkLst>
            <pc:docMk/>
            <pc:sldMk cId="3860337098" sldId="299"/>
            <ac:picMk id="11" creationId="{D2317389-BBEF-DEDD-2730-4BE767D27014}"/>
          </ac:picMkLst>
        </pc:picChg>
        <pc:picChg chg="add mod">
          <ac:chgData name="Abdelfattah Nabil" userId="77a49ace32e08614" providerId="LiveId" clId="{D1D8BD70-1715-4C46-9D97-12A5E281887C}" dt="2023-02-24T16:59:39.958" v="195" actId="1076"/>
          <ac:picMkLst>
            <pc:docMk/>
            <pc:sldMk cId="3860337098" sldId="299"/>
            <ac:picMk id="13" creationId="{BC488AE2-F36F-9DDE-110F-3FEA9AAF72FF}"/>
          </ac:picMkLst>
        </pc:picChg>
      </pc:sldChg>
      <pc:sldChg chg="addSp delSp modSp mod">
        <pc:chgData name="Abdelfattah Nabil" userId="77a49ace32e08614" providerId="LiveId" clId="{D1D8BD70-1715-4C46-9D97-12A5E281887C}" dt="2023-02-24T17:02:35.605" v="222" actId="1076"/>
        <pc:sldMkLst>
          <pc:docMk/>
          <pc:sldMk cId="2993750509" sldId="356"/>
        </pc:sldMkLst>
        <pc:spChg chg="mod">
          <ac:chgData name="Abdelfattah Nabil" userId="77a49ace32e08614" providerId="LiveId" clId="{D1D8BD70-1715-4C46-9D97-12A5E281887C}" dt="2023-02-24T16:54:34.538" v="127" actId="20577"/>
          <ac:spMkLst>
            <pc:docMk/>
            <pc:sldMk cId="2993750509" sldId="356"/>
            <ac:spMk id="7" creationId="{00000000-0000-0000-0000-000000000000}"/>
          </ac:spMkLst>
        </pc:spChg>
        <pc:spChg chg="mod">
          <ac:chgData name="Abdelfattah Nabil" userId="77a49ace32e08614" providerId="LiveId" clId="{D1D8BD70-1715-4C46-9D97-12A5E281887C}" dt="2023-02-24T17:00:33.677" v="209" actId="1076"/>
          <ac:spMkLst>
            <pc:docMk/>
            <pc:sldMk cId="2993750509" sldId="356"/>
            <ac:spMk id="8" creationId="{00000000-0000-0000-0000-000000000000}"/>
          </ac:spMkLst>
        </pc:spChg>
        <pc:spChg chg="add del">
          <ac:chgData name="Abdelfattah Nabil" userId="77a49ace32e08614" providerId="LiveId" clId="{D1D8BD70-1715-4C46-9D97-12A5E281887C}" dt="2023-02-24T16:57:02.051" v="160" actId="22"/>
          <ac:spMkLst>
            <pc:docMk/>
            <pc:sldMk cId="2993750509" sldId="356"/>
            <ac:spMk id="10" creationId="{67BC41EC-36C7-4D8A-01FE-CC81ADBD2DBF}"/>
          </ac:spMkLst>
        </pc:spChg>
        <pc:spChg chg="add del">
          <ac:chgData name="Abdelfattah Nabil" userId="77a49ace32e08614" providerId="LiveId" clId="{D1D8BD70-1715-4C46-9D97-12A5E281887C}" dt="2023-02-24T16:57:03.324" v="162" actId="22"/>
          <ac:spMkLst>
            <pc:docMk/>
            <pc:sldMk cId="2993750509" sldId="356"/>
            <ac:spMk id="13" creationId="{AB711620-A8C8-C4FD-1B8F-BCFAA331042C}"/>
          </ac:spMkLst>
        </pc:spChg>
        <pc:spChg chg="add del">
          <ac:chgData name="Abdelfattah Nabil" userId="77a49ace32e08614" providerId="LiveId" clId="{D1D8BD70-1715-4C46-9D97-12A5E281887C}" dt="2023-02-24T16:57:09.707" v="166" actId="22"/>
          <ac:spMkLst>
            <pc:docMk/>
            <pc:sldMk cId="2993750509" sldId="356"/>
            <ac:spMk id="15" creationId="{7BCEFD6C-2DC9-277C-92E8-6ECB52516E97}"/>
          </ac:spMkLst>
        </pc:spChg>
        <pc:spChg chg="add mod">
          <ac:chgData name="Abdelfattah Nabil" userId="77a49ace32e08614" providerId="LiveId" clId="{D1D8BD70-1715-4C46-9D97-12A5E281887C}" dt="2023-02-24T16:57:27.184" v="174" actId="113"/>
          <ac:spMkLst>
            <pc:docMk/>
            <pc:sldMk cId="2993750509" sldId="356"/>
            <ac:spMk id="17" creationId="{BF88BA3D-11F7-EB3E-D12D-C8E06592265C}"/>
          </ac:spMkLst>
        </pc:spChg>
        <pc:picChg chg="del mod">
          <ac:chgData name="Abdelfattah Nabil" userId="77a49ace32e08614" providerId="LiveId" clId="{D1D8BD70-1715-4C46-9D97-12A5E281887C}" dt="2023-02-24T16:54:38.611" v="129" actId="478"/>
          <ac:picMkLst>
            <pc:docMk/>
            <pc:sldMk cId="2993750509" sldId="356"/>
            <ac:picMk id="12" creationId="{AC320FDD-068D-E895-A067-FB6FB8C4CF92}"/>
          </ac:picMkLst>
        </pc:picChg>
        <pc:picChg chg="add del mod">
          <ac:chgData name="Abdelfattah Nabil" userId="77a49ace32e08614" providerId="LiveId" clId="{D1D8BD70-1715-4C46-9D97-12A5E281887C}" dt="2023-02-24T17:02:26.056" v="217" actId="478"/>
          <ac:picMkLst>
            <pc:docMk/>
            <pc:sldMk cId="2993750509" sldId="356"/>
            <ac:picMk id="20" creationId="{917BD9D3-9618-0B7C-95B9-E61302FCD905}"/>
          </ac:picMkLst>
        </pc:picChg>
        <pc:picChg chg="add mod">
          <ac:chgData name="Abdelfattah Nabil" userId="77a49ace32e08614" providerId="LiveId" clId="{D1D8BD70-1715-4C46-9D97-12A5E281887C}" dt="2023-02-24T17:02:35.605" v="222" actId="1076"/>
          <ac:picMkLst>
            <pc:docMk/>
            <pc:sldMk cId="2993750509" sldId="356"/>
            <ac:picMk id="21" creationId="{63737257-14C7-B76F-C3AE-99AEAAB772C4}"/>
          </ac:picMkLst>
        </pc:picChg>
      </pc:sldChg>
      <pc:sldChg chg="addSp delSp modSp mod">
        <pc:chgData name="Abdelfattah Nabil" userId="77a49ace32e08614" providerId="LiveId" clId="{D1D8BD70-1715-4C46-9D97-12A5E281887C}" dt="2023-02-24T16:59:00.597" v="190" actId="14100"/>
        <pc:sldMkLst>
          <pc:docMk/>
          <pc:sldMk cId="458857617" sldId="357"/>
        </pc:sldMkLst>
        <pc:spChg chg="mod">
          <ac:chgData name="Abdelfattah Nabil" userId="77a49ace32e08614" providerId="LiveId" clId="{D1D8BD70-1715-4C46-9D97-12A5E281887C}" dt="2023-02-24T16:50:57.658" v="40" actId="1076"/>
          <ac:spMkLst>
            <pc:docMk/>
            <pc:sldMk cId="458857617" sldId="357"/>
            <ac:spMk id="8" creationId="{00000000-0000-0000-0000-000000000000}"/>
          </ac:spMkLst>
        </pc:spChg>
        <pc:spChg chg="mod">
          <ac:chgData name="Abdelfattah Nabil" userId="77a49ace32e08614" providerId="LiveId" clId="{D1D8BD70-1715-4C46-9D97-12A5E281887C}" dt="2023-02-24T16:51:20.091" v="67" actId="20577"/>
          <ac:spMkLst>
            <pc:docMk/>
            <pc:sldMk cId="458857617" sldId="357"/>
            <ac:spMk id="36" creationId="{1D457F60-4455-BA39-F926-C4F8F5944A1C}"/>
          </ac:spMkLst>
        </pc:spChg>
        <pc:spChg chg="mod">
          <ac:chgData name="Abdelfattah Nabil" userId="77a49ace32e08614" providerId="LiveId" clId="{D1D8BD70-1715-4C46-9D97-12A5E281887C}" dt="2023-02-24T16:51:28.829" v="86" actId="20577"/>
          <ac:spMkLst>
            <pc:docMk/>
            <pc:sldMk cId="458857617" sldId="357"/>
            <ac:spMk id="46" creationId="{C4336FFE-B12A-26F0-18E4-15ECF86D881B}"/>
          </ac:spMkLst>
        </pc:spChg>
        <pc:picChg chg="del">
          <ac:chgData name="Abdelfattah Nabil" userId="77a49ace32e08614" providerId="LiveId" clId="{D1D8BD70-1715-4C46-9D97-12A5E281887C}" dt="2023-02-24T16:58:15.666" v="178" actId="478"/>
          <ac:picMkLst>
            <pc:docMk/>
            <pc:sldMk cId="458857617" sldId="357"/>
            <ac:picMk id="10" creationId="{5AC9E7EF-C620-7FBF-9682-9811ED6082D9}"/>
          </ac:picMkLst>
        </pc:picChg>
        <pc:picChg chg="add mod">
          <ac:chgData name="Abdelfattah Nabil" userId="77a49ace32e08614" providerId="LiveId" clId="{D1D8BD70-1715-4C46-9D97-12A5E281887C}" dt="2023-02-24T16:59:00.597" v="190" actId="14100"/>
          <ac:picMkLst>
            <pc:docMk/>
            <pc:sldMk cId="458857617" sldId="357"/>
            <ac:picMk id="11" creationId="{FC3BB63B-59EE-C998-17B2-0FA44101B250}"/>
          </ac:picMkLst>
        </pc:picChg>
      </pc:sldChg>
      <pc:sldChg chg="addSp delSp modSp add mod">
        <pc:chgData name="Abdelfattah Nabil" userId="77a49ace32e08614" providerId="LiveId" clId="{D1D8BD70-1715-4C46-9D97-12A5E281887C}" dt="2023-02-24T17:02:53.492" v="224"/>
        <pc:sldMkLst>
          <pc:docMk/>
          <pc:sldMk cId="983720313" sldId="395"/>
        </pc:sldMkLst>
        <pc:spChg chg="mod">
          <ac:chgData name="Abdelfattah Nabil" userId="77a49ace32e08614" providerId="LiveId" clId="{D1D8BD70-1715-4C46-9D97-12A5E281887C}" dt="2023-02-24T17:02:12.105" v="216" actId="1076"/>
          <ac:spMkLst>
            <pc:docMk/>
            <pc:sldMk cId="983720313" sldId="395"/>
            <ac:spMk id="17" creationId="{BF88BA3D-11F7-EB3E-D12D-C8E06592265C}"/>
          </ac:spMkLst>
        </pc:spChg>
        <pc:picChg chg="add mod">
          <ac:chgData name="Abdelfattah Nabil" userId="77a49ace32e08614" providerId="LiveId" clId="{D1D8BD70-1715-4C46-9D97-12A5E281887C}" dt="2023-02-24T17:02:53.492" v="224"/>
          <ac:picMkLst>
            <pc:docMk/>
            <pc:sldMk cId="983720313" sldId="395"/>
            <ac:picMk id="9" creationId="{1DA48BDE-6DB9-9CF4-0D01-69B90FDF1CB1}"/>
          </ac:picMkLst>
        </pc:picChg>
        <pc:picChg chg="del">
          <ac:chgData name="Abdelfattah Nabil" userId="77a49ace32e08614" providerId="LiveId" clId="{D1D8BD70-1715-4C46-9D97-12A5E281887C}" dt="2023-02-24T17:02:53.103" v="223" actId="478"/>
          <ac:picMkLst>
            <pc:docMk/>
            <pc:sldMk cId="983720313" sldId="395"/>
            <ac:picMk id="20" creationId="{917BD9D3-9618-0B7C-95B9-E61302FCD905}"/>
          </ac:picMkLst>
        </pc:picChg>
      </pc:sldChg>
      <pc:sldChg chg="modSp add mod">
        <pc:chgData name="Abdelfattah Nabil" userId="77a49ace32e08614" providerId="LiveId" clId="{D1D8BD70-1715-4C46-9D97-12A5E281887C}" dt="2023-02-24T17:04:04.047" v="246" actId="20577"/>
        <pc:sldMkLst>
          <pc:docMk/>
          <pc:sldMk cId="2255256671" sldId="396"/>
        </pc:sldMkLst>
        <pc:spChg chg="mod">
          <ac:chgData name="Abdelfattah Nabil" userId="77a49ace32e08614" providerId="LiveId" clId="{D1D8BD70-1715-4C46-9D97-12A5E281887C}" dt="2023-02-24T17:04:04.047" v="246" actId="20577"/>
          <ac:spMkLst>
            <pc:docMk/>
            <pc:sldMk cId="2255256671" sldId="396"/>
            <ac:spMk id="17" creationId="{BF88BA3D-11F7-EB3E-D12D-C8E06592265C}"/>
          </ac:spMkLst>
        </pc:spChg>
        <pc:spChg chg="mod">
          <ac:chgData name="Abdelfattah Nabil" userId="77a49ace32e08614" providerId="LiveId" clId="{D1D8BD70-1715-4C46-9D97-12A5E281887C}" dt="2023-02-24T17:03:39.559" v="229" actId="1076"/>
          <ac:spMkLst>
            <pc:docMk/>
            <pc:sldMk cId="2255256671" sldId="396"/>
            <ac:spMk id="18" creationId="{616F2345-CFF1-51D1-5C69-E1811B21B552}"/>
          </ac:spMkLst>
        </pc:spChg>
      </pc:sldChg>
      <pc:sldChg chg="modSp add mod">
        <pc:chgData name="Abdelfattah Nabil" userId="77a49ace32e08614" providerId="LiveId" clId="{D1D8BD70-1715-4C46-9D97-12A5E281887C}" dt="2023-02-24T17:04:39.909" v="253" actId="20577"/>
        <pc:sldMkLst>
          <pc:docMk/>
          <pc:sldMk cId="2543530160" sldId="397"/>
        </pc:sldMkLst>
        <pc:spChg chg="mod">
          <ac:chgData name="Abdelfattah Nabil" userId="77a49ace32e08614" providerId="LiveId" clId="{D1D8BD70-1715-4C46-9D97-12A5E281887C}" dt="2023-02-24T17:04:39.909" v="253" actId="20577"/>
          <ac:spMkLst>
            <pc:docMk/>
            <pc:sldMk cId="2543530160" sldId="397"/>
            <ac:spMk id="17" creationId="{BF88BA3D-11F7-EB3E-D12D-C8E06592265C}"/>
          </ac:spMkLst>
        </pc:spChg>
      </pc:sldChg>
      <pc:sldChg chg="addSp delSp modSp add mod">
        <pc:chgData name="Abdelfattah Nabil" userId="77a49ace32e08614" providerId="LiveId" clId="{D1D8BD70-1715-4C46-9D97-12A5E281887C}" dt="2023-02-24T17:11:05.433" v="419" actId="12"/>
        <pc:sldMkLst>
          <pc:docMk/>
          <pc:sldMk cId="525838070" sldId="398"/>
        </pc:sldMkLst>
        <pc:spChg chg="mod">
          <ac:chgData name="Abdelfattah Nabil" userId="77a49ace32e08614" providerId="LiveId" clId="{D1D8BD70-1715-4C46-9D97-12A5E281887C}" dt="2023-02-24T17:06:01.302" v="268" actId="20577"/>
          <ac:spMkLst>
            <pc:docMk/>
            <pc:sldMk cId="525838070" sldId="398"/>
            <ac:spMk id="7" creationId="{00000000-0000-0000-0000-000000000000}"/>
          </ac:spMkLst>
        </pc:spChg>
        <pc:spChg chg="add mod">
          <ac:chgData name="Abdelfattah Nabil" userId="77a49ace32e08614" providerId="LiveId" clId="{D1D8BD70-1715-4C46-9D97-12A5E281887C}" dt="2023-02-24T17:11:05.433" v="419" actId="12"/>
          <ac:spMkLst>
            <pc:docMk/>
            <pc:sldMk cId="525838070" sldId="398"/>
            <ac:spMk id="11" creationId="{C67ACB2B-0F3E-202F-BB48-FB410185C9EB}"/>
          </ac:spMkLst>
        </pc:spChg>
        <pc:spChg chg="del mod">
          <ac:chgData name="Abdelfattah Nabil" userId="77a49ace32e08614" providerId="LiveId" clId="{D1D8BD70-1715-4C46-9D97-12A5E281887C}" dt="2023-02-24T17:06:03.139" v="270"/>
          <ac:spMkLst>
            <pc:docMk/>
            <pc:sldMk cId="525838070" sldId="398"/>
            <ac:spMk id="17" creationId="{BF88BA3D-11F7-EB3E-D12D-C8E06592265C}"/>
          </ac:spMkLst>
        </pc:spChg>
        <pc:spChg chg="del mod">
          <ac:chgData name="Abdelfattah Nabil" userId="77a49ace32e08614" providerId="LiveId" clId="{D1D8BD70-1715-4C46-9D97-12A5E281887C}" dt="2023-02-24T17:09:57.210" v="380" actId="478"/>
          <ac:spMkLst>
            <pc:docMk/>
            <pc:sldMk cId="525838070" sldId="398"/>
            <ac:spMk id="18" creationId="{616F2345-CFF1-51D1-5C69-E1811B21B552}"/>
          </ac:spMkLst>
        </pc:spChg>
      </pc:sldChg>
      <pc:sldChg chg="modSp add mod">
        <pc:chgData name="Abdelfattah Nabil" userId="77a49ace32e08614" providerId="LiveId" clId="{D1D8BD70-1715-4C46-9D97-12A5E281887C}" dt="2023-02-24T17:12:29.236" v="454" actId="20577"/>
        <pc:sldMkLst>
          <pc:docMk/>
          <pc:sldMk cId="1883138592" sldId="399"/>
        </pc:sldMkLst>
        <pc:spChg chg="mod">
          <ac:chgData name="Abdelfattah Nabil" userId="77a49ace32e08614" providerId="LiveId" clId="{D1D8BD70-1715-4C46-9D97-12A5E281887C}" dt="2023-02-24T17:12:29.236" v="454" actId="20577"/>
          <ac:spMkLst>
            <pc:docMk/>
            <pc:sldMk cId="1883138592" sldId="399"/>
            <ac:spMk id="11" creationId="{C67ACB2B-0F3E-202F-BB48-FB410185C9EB}"/>
          </ac:spMkLst>
        </pc:spChg>
      </pc:sldChg>
      <pc:sldChg chg="modSp add mod">
        <pc:chgData name="Abdelfattah Nabil" userId="77a49ace32e08614" providerId="LiveId" clId="{D1D8BD70-1715-4C46-9D97-12A5E281887C}" dt="2023-02-24T17:32:38.685" v="525" actId="20577"/>
        <pc:sldMkLst>
          <pc:docMk/>
          <pc:sldMk cId="149087430" sldId="400"/>
        </pc:sldMkLst>
        <pc:spChg chg="mod">
          <ac:chgData name="Abdelfattah Nabil" userId="77a49ace32e08614" providerId="LiveId" clId="{D1D8BD70-1715-4C46-9D97-12A5E281887C}" dt="2023-02-24T17:20:19.851" v="474" actId="20577"/>
          <ac:spMkLst>
            <pc:docMk/>
            <pc:sldMk cId="149087430" sldId="400"/>
            <ac:spMk id="7" creationId="{00000000-0000-0000-0000-000000000000}"/>
          </ac:spMkLst>
        </pc:spChg>
        <pc:spChg chg="mod">
          <ac:chgData name="Abdelfattah Nabil" userId="77a49ace32e08614" providerId="LiveId" clId="{D1D8BD70-1715-4C46-9D97-12A5E281887C}" dt="2023-02-24T17:32:38.685" v="525" actId="20577"/>
          <ac:spMkLst>
            <pc:docMk/>
            <pc:sldMk cId="149087430" sldId="400"/>
            <ac:spMk id="11" creationId="{C67ACB2B-0F3E-202F-BB48-FB410185C9EB}"/>
          </ac:spMkLst>
        </pc:spChg>
      </pc:sldChg>
      <pc:sldChg chg="modSp add mod">
        <pc:chgData name="Abdelfattah Nabil" userId="77a49ace32e08614" providerId="LiveId" clId="{D1D8BD70-1715-4C46-9D97-12A5E281887C}" dt="2023-02-24T17:34:58.966" v="536" actId="20577"/>
        <pc:sldMkLst>
          <pc:docMk/>
          <pc:sldMk cId="2300554880" sldId="401"/>
        </pc:sldMkLst>
        <pc:spChg chg="mod">
          <ac:chgData name="Abdelfattah Nabil" userId="77a49ace32e08614" providerId="LiveId" clId="{D1D8BD70-1715-4C46-9D97-12A5E281887C}" dt="2023-02-24T17:34:58.966" v="536" actId="20577"/>
          <ac:spMkLst>
            <pc:docMk/>
            <pc:sldMk cId="2300554880" sldId="401"/>
            <ac:spMk id="11" creationId="{C67ACB2B-0F3E-202F-BB48-FB410185C9EB}"/>
          </ac:spMkLst>
        </pc:spChg>
      </pc:sldChg>
      <pc:sldChg chg="modSp add mod">
        <pc:chgData name="Abdelfattah Nabil" userId="77a49ace32e08614" providerId="LiveId" clId="{D1D8BD70-1715-4C46-9D97-12A5E281887C}" dt="2023-02-24T17:34:48.385" v="534" actId="20577"/>
        <pc:sldMkLst>
          <pc:docMk/>
          <pc:sldMk cId="3140971994" sldId="402"/>
        </pc:sldMkLst>
        <pc:spChg chg="mod">
          <ac:chgData name="Abdelfattah Nabil" userId="77a49ace32e08614" providerId="LiveId" clId="{D1D8BD70-1715-4C46-9D97-12A5E281887C}" dt="2023-02-24T17:34:48.385" v="534" actId="20577"/>
          <ac:spMkLst>
            <pc:docMk/>
            <pc:sldMk cId="3140971994" sldId="402"/>
            <ac:spMk id="11" creationId="{C67ACB2B-0F3E-202F-BB48-FB410185C9EB}"/>
          </ac:spMkLst>
        </pc:spChg>
      </pc:sldChg>
      <pc:sldChg chg="modSp add mod">
        <pc:chgData name="Abdelfattah Nabil" userId="77a49ace32e08614" providerId="LiveId" clId="{D1D8BD70-1715-4C46-9D97-12A5E281887C}" dt="2023-02-24T17:38:25.921" v="598" actId="20577"/>
        <pc:sldMkLst>
          <pc:docMk/>
          <pc:sldMk cId="17914908" sldId="403"/>
        </pc:sldMkLst>
        <pc:spChg chg="mod">
          <ac:chgData name="Abdelfattah Nabil" userId="77a49ace32e08614" providerId="LiveId" clId="{D1D8BD70-1715-4C46-9D97-12A5E281887C}" dt="2023-02-24T17:37:12.238" v="564" actId="20577"/>
          <ac:spMkLst>
            <pc:docMk/>
            <pc:sldMk cId="17914908" sldId="403"/>
            <ac:spMk id="7" creationId="{00000000-0000-0000-0000-000000000000}"/>
          </ac:spMkLst>
        </pc:spChg>
        <pc:spChg chg="mod">
          <ac:chgData name="Abdelfattah Nabil" userId="77a49ace32e08614" providerId="LiveId" clId="{D1D8BD70-1715-4C46-9D97-12A5E281887C}" dt="2023-02-24T17:38:25.921" v="598" actId="20577"/>
          <ac:spMkLst>
            <pc:docMk/>
            <pc:sldMk cId="17914908" sldId="403"/>
            <ac:spMk id="11" creationId="{C67ACB2B-0F3E-202F-BB48-FB410185C9EB}"/>
          </ac:spMkLst>
        </pc:spChg>
      </pc:sldChg>
      <pc:sldChg chg="modSp add mod">
        <pc:chgData name="Abdelfattah Nabil" userId="77a49ace32e08614" providerId="LiveId" clId="{D1D8BD70-1715-4C46-9D97-12A5E281887C}" dt="2023-02-24T17:39:07.029" v="615" actId="20577"/>
        <pc:sldMkLst>
          <pc:docMk/>
          <pc:sldMk cId="1906124414" sldId="404"/>
        </pc:sldMkLst>
        <pc:spChg chg="mod">
          <ac:chgData name="Abdelfattah Nabil" userId="77a49ace32e08614" providerId="LiveId" clId="{D1D8BD70-1715-4C46-9D97-12A5E281887C}" dt="2023-02-24T17:39:07.029" v="615" actId="20577"/>
          <ac:spMkLst>
            <pc:docMk/>
            <pc:sldMk cId="1906124414" sldId="404"/>
            <ac:spMk id="11" creationId="{C67ACB2B-0F3E-202F-BB48-FB410185C9EB}"/>
          </ac:spMkLst>
        </pc:spChg>
      </pc:sldChg>
      <pc:sldChg chg="modSp add mod">
        <pc:chgData name="Abdelfattah Nabil" userId="77a49ace32e08614" providerId="LiveId" clId="{D1D8BD70-1715-4C46-9D97-12A5E281887C}" dt="2023-02-24T17:40:09.574" v="621" actId="20577"/>
        <pc:sldMkLst>
          <pc:docMk/>
          <pc:sldMk cId="3436935289" sldId="405"/>
        </pc:sldMkLst>
        <pc:spChg chg="mod">
          <ac:chgData name="Abdelfattah Nabil" userId="77a49ace32e08614" providerId="LiveId" clId="{D1D8BD70-1715-4C46-9D97-12A5E281887C}" dt="2023-02-24T17:40:09.574" v="621" actId="20577"/>
          <ac:spMkLst>
            <pc:docMk/>
            <pc:sldMk cId="3436935289" sldId="405"/>
            <ac:spMk id="11" creationId="{C67ACB2B-0F3E-202F-BB48-FB410185C9EB}"/>
          </ac:spMkLst>
        </pc:spChg>
      </pc:sldChg>
      <pc:sldChg chg="modSp add mod">
        <pc:chgData name="Abdelfattah Nabil" userId="77a49ace32e08614" providerId="LiveId" clId="{D1D8BD70-1715-4C46-9D97-12A5E281887C}" dt="2023-02-24T17:40:31.364" v="628" actId="20577"/>
        <pc:sldMkLst>
          <pc:docMk/>
          <pc:sldMk cId="1459248410" sldId="406"/>
        </pc:sldMkLst>
        <pc:spChg chg="mod">
          <ac:chgData name="Abdelfattah Nabil" userId="77a49ace32e08614" providerId="LiveId" clId="{D1D8BD70-1715-4C46-9D97-12A5E281887C}" dt="2023-02-24T17:40:31.364" v="628" actId="20577"/>
          <ac:spMkLst>
            <pc:docMk/>
            <pc:sldMk cId="1459248410" sldId="406"/>
            <ac:spMk id="11" creationId="{C67ACB2B-0F3E-202F-BB48-FB410185C9EB}"/>
          </ac:spMkLst>
        </pc:spChg>
      </pc:sldChg>
      <pc:sldChg chg="modSp add mod">
        <pc:chgData name="Abdelfattah Nabil" userId="77a49ace32e08614" providerId="LiveId" clId="{D1D8BD70-1715-4C46-9D97-12A5E281887C}" dt="2023-02-24T17:40:52.333" v="637" actId="20577"/>
        <pc:sldMkLst>
          <pc:docMk/>
          <pc:sldMk cId="3247759374" sldId="407"/>
        </pc:sldMkLst>
        <pc:spChg chg="mod">
          <ac:chgData name="Abdelfattah Nabil" userId="77a49ace32e08614" providerId="LiveId" clId="{D1D8BD70-1715-4C46-9D97-12A5E281887C}" dt="2023-02-24T17:40:52.333" v="637" actId="20577"/>
          <ac:spMkLst>
            <pc:docMk/>
            <pc:sldMk cId="3247759374" sldId="407"/>
            <ac:spMk id="11" creationId="{C67ACB2B-0F3E-202F-BB48-FB410185C9EB}"/>
          </ac:spMkLst>
        </pc:spChg>
      </pc:sldChg>
      <pc:sldChg chg="modSp add mod">
        <pc:chgData name="Abdelfattah Nabil" userId="77a49ace32e08614" providerId="LiveId" clId="{D1D8BD70-1715-4C46-9D97-12A5E281887C}" dt="2023-02-24T17:41:15.804" v="642" actId="113"/>
        <pc:sldMkLst>
          <pc:docMk/>
          <pc:sldMk cId="2103879593" sldId="408"/>
        </pc:sldMkLst>
        <pc:spChg chg="mod">
          <ac:chgData name="Abdelfattah Nabil" userId="77a49ace32e08614" providerId="LiveId" clId="{D1D8BD70-1715-4C46-9D97-12A5E281887C}" dt="2023-02-24T17:41:15.804" v="642" actId="113"/>
          <ac:spMkLst>
            <pc:docMk/>
            <pc:sldMk cId="2103879593" sldId="408"/>
            <ac:spMk id="11" creationId="{C67ACB2B-0F3E-202F-BB48-FB410185C9EB}"/>
          </ac:spMkLst>
        </pc:spChg>
      </pc:sldChg>
      <pc:sldChg chg="addSp delSp modSp add mod">
        <pc:chgData name="Abdelfattah Nabil" userId="77a49ace32e08614" providerId="LiveId" clId="{D1D8BD70-1715-4C46-9D97-12A5E281887C}" dt="2023-02-24T17:44:42.320" v="663" actId="1076"/>
        <pc:sldMkLst>
          <pc:docMk/>
          <pc:sldMk cId="4274944612" sldId="409"/>
        </pc:sldMkLst>
        <pc:spChg chg="add del mod">
          <ac:chgData name="Abdelfattah Nabil" userId="77a49ace32e08614" providerId="LiveId" clId="{D1D8BD70-1715-4C46-9D97-12A5E281887C}" dt="2023-02-24T17:43:59.291" v="649" actId="47"/>
          <ac:spMkLst>
            <pc:docMk/>
            <pc:sldMk cId="4274944612" sldId="409"/>
            <ac:spMk id="7" creationId="{00000000-0000-0000-0000-000000000000}"/>
          </ac:spMkLst>
        </pc:spChg>
        <pc:spChg chg="add del mod">
          <ac:chgData name="Abdelfattah Nabil" userId="77a49ace32e08614" providerId="LiveId" clId="{D1D8BD70-1715-4C46-9D97-12A5E281887C}" dt="2023-02-24T17:44:42.320" v="663" actId="1076"/>
          <ac:spMkLst>
            <pc:docMk/>
            <pc:sldMk cId="4274944612" sldId="409"/>
            <ac:spMk id="17" creationId="{BF88BA3D-11F7-EB3E-D12D-C8E06592265C}"/>
          </ac:spMkLst>
        </pc:spChg>
        <pc:spChg chg="mod">
          <ac:chgData name="Abdelfattah Nabil" userId="77a49ace32e08614" providerId="LiveId" clId="{D1D8BD70-1715-4C46-9D97-12A5E281887C}" dt="2023-02-24T17:44:38.549" v="662" actId="1076"/>
          <ac:spMkLst>
            <pc:docMk/>
            <pc:sldMk cId="4274944612" sldId="409"/>
            <ac:spMk id="18" creationId="{616F2345-CFF1-51D1-5C69-E1811B21B552}"/>
          </ac:spMkLst>
        </pc:spChg>
      </pc:sldChg>
      <pc:sldChg chg="delSp modSp add mod">
        <pc:chgData name="Abdelfattah Nabil" userId="77a49ace32e08614" providerId="LiveId" clId="{D1D8BD70-1715-4C46-9D97-12A5E281887C}" dt="2023-02-24T17:46:54.377" v="696"/>
        <pc:sldMkLst>
          <pc:docMk/>
          <pc:sldMk cId="439429397" sldId="410"/>
        </pc:sldMkLst>
        <pc:spChg chg="del mod">
          <ac:chgData name="Abdelfattah Nabil" userId="77a49ace32e08614" providerId="LiveId" clId="{D1D8BD70-1715-4C46-9D97-12A5E281887C}" dt="2023-02-24T17:46:54.377" v="696"/>
          <ac:spMkLst>
            <pc:docMk/>
            <pc:sldMk cId="439429397" sldId="410"/>
            <ac:spMk id="7" creationId="{00000000-0000-0000-0000-000000000000}"/>
          </ac:spMkLst>
        </pc:spChg>
        <pc:spChg chg="mod">
          <ac:chgData name="Abdelfattah Nabil" userId="77a49ace32e08614" providerId="LiveId" clId="{D1D8BD70-1715-4C46-9D97-12A5E281887C}" dt="2023-02-24T17:45:40.733" v="693" actId="1076"/>
          <ac:spMkLst>
            <pc:docMk/>
            <pc:sldMk cId="439429397" sldId="410"/>
            <ac:spMk id="11" creationId="{C67ACB2B-0F3E-202F-BB48-FB410185C9EB}"/>
          </ac:spMkLst>
        </pc:spChg>
      </pc:sldChg>
    </pc:docChg>
  </pc:docChgLst>
  <pc:docChgLst>
    <pc:chgData name="Abdelfattah Nabil" userId="77a49ace32e08614" providerId="LiveId" clId="{320251FB-08C1-4F88-9B28-F3221927976B}"/>
    <pc:docChg chg="undo redo custSel addSld delSld modSld sldOrd">
      <pc:chgData name="Abdelfattah Nabil" userId="77a49ace32e08614" providerId="LiveId" clId="{320251FB-08C1-4F88-9B28-F3221927976B}" dt="2023-02-11T22:21:59.815" v="1237"/>
      <pc:docMkLst>
        <pc:docMk/>
      </pc:docMkLst>
      <pc:sldChg chg="addSp delSp modSp mod">
        <pc:chgData name="Abdelfattah Nabil" userId="77a49ace32e08614" providerId="LiveId" clId="{320251FB-08C1-4F88-9B28-F3221927976B}" dt="2023-02-11T22:19:32.982" v="1206"/>
        <pc:sldMkLst>
          <pc:docMk/>
          <pc:sldMk cId="1439096083" sldId="278"/>
        </pc:sldMkLst>
        <pc:spChg chg="mod">
          <ac:chgData name="Abdelfattah Nabil" userId="77a49ace32e08614" providerId="LiveId" clId="{320251FB-08C1-4F88-9B28-F3221927976B}" dt="2023-02-11T16:02:49.629" v="478"/>
          <ac:spMkLst>
            <pc:docMk/>
            <pc:sldMk cId="1439096083" sldId="278"/>
            <ac:spMk id="7" creationId="{00000000-0000-0000-0000-000000000000}"/>
          </ac:spMkLst>
        </pc:spChg>
        <pc:spChg chg="mod">
          <ac:chgData name="Abdelfattah Nabil" userId="77a49ace32e08614" providerId="LiveId" clId="{320251FB-08C1-4F88-9B28-F3221927976B}" dt="2023-02-11T22:19:32.982" v="1206"/>
          <ac:spMkLst>
            <pc:docMk/>
            <pc:sldMk cId="1439096083" sldId="278"/>
            <ac:spMk id="8" creationId="{00000000-0000-0000-0000-000000000000}"/>
          </ac:spMkLst>
        </pc:spChg>
        <pc:spChg chg="add del mod">
          <ac:chgData name="Abdelfattah Nabil" userId="77a49ace32e08614" providerId="LiveId" clId="{320251FB-08C1-4F88-9B28-F3221927976B}" dt="2023-02-11T21:32:25.077" v="635" actId="1076"/>
          <ac:spMkLst>
            <pc:docMk/>
            <pc:sldMk cId="1439096083" sldId="278"/>
            <ac:spMk id="9" creationId="{00000000-0000-0000-0000-000000000000}"/>
          </ac:spMkLst>
        </pc:spChg>
        <pc:spChg chg="add del mod">
          <ac:chgData name="Abdelfattah Nabil" userId="77a49ace32e08614" providerId="LiveId" clId="{320251FB-08C1-4F88-9B28-F3221927976B}" dt="2023-02-11T16:02:04.052" v="461" actId="478"/>
          <ac:spMkLst>
            <pc:docMk/>
            <pc:sldMk cId="1439096083" sldId="278"/>
            <ac:spMk id="10" creationId="{95D0F0A5-77DE-6E87-F4C0-794ED362215A}"/>
          </ac:spMkLst>
        </pc:spChg>
        <pc:spChg chg="add del mod">
          <ac:chgData name="Abdelfattah Nabil" userId="77a49ace32e08614" providerId="LiveId" clId="{320251FB-08C1-4F88-9B28-F3221927976B}" dt="2023-02-11T16:02:10.034" v="463"/>
          <ac:spMkLst>
            <pc:docMk/>
            <pc:sldMk cId="1439096083" sldId="278"/>
            <ac:spMk id="12" creationId="{5ECB3CB0-DB87-B8FA-1AAD-D647498E39A6}"/>
          </ac:spMkLst>
        </pc:spChg>
        <pc:spChg chg="add del mod">
          <ac:chgData name="Abdelfattah Nabil" userId="77a49ace32e08614" providerId="LiveId" clId="{320251FB-08C1-4F88-9B28-F3221927976B}" dt="2023-02-11T16:02:23.201" v="467" actId="478"/>
          <ac:spMkLst>
            <pc:docMk/>
            <pc:sldMk cId="1439096083" sldId="278"/>
            <ac:spMk id="13" creationId="{9AB38DB8-79F6-F869-6CD1-A942E4EFCB63}"/>
          </ac:spMkLst>
        </pc:spChg>
        <pc:spChg chg="add del mod">
          <ac:chgData name="Abdelfattah Nabil" userId="77a49ace32e08614" providerId="LiveId" clId="{320251FB-08C1-4F88-9B28-F3221927976B}" dt="2023-02-11T16:02:36.238" v="475" actId="478"/>
          <ac:spMkLst>
            <pc:docMk/>
            <pc:sldMk cId="1439096083" sldId="278"/>
            <ac:spMk id="14" creationId="{3BCD6DDE-CC7C-E963-EC00-F871544549EA}"/>
          </ac:spMkLst>
        </pc:spChg>
        <pc:spChg chg="add del">
          <ac:chgData name="Abdelfattah Nabil" userId="77a49ace32e08614" providerId="LiveId" clId="{320251FB-08C1-4F88-9B28-F3221927976B}" dt="2023-02-11T16:02:47.110" v="477" actId="22"/>
          <ac:spMkLst>
            <pc:docMk/>
            <pc:sldMk cId="1439096083" sldId="278"/>
            <ac:spMk id="16" creationId="{5DB5F38D-964F-4FA1-17CE-7920F87BF654}"/>
          </ac:spMkLst>
        </pc:spChg>
        <pc:picChg chg="del">
          <ac:chgData name="Abdelfattah Nabil" userId="77a49ace32e08614" providerId="LiveId" clId="{320251FB-08C1-4F88-9B28-F3221927976B}" dt="2023-02-11T16:03:03.977" v="480" actId="478"/>
          <ac:picMkLst>
            <pc:docMk/>
            <pc:sldMk cId="1439096083" sldId="278"/>
            <ac:picMk id="11" creationId="{55DB39F5-32B9-9888-0671-7D163949CDF7}"/>
          </ac:picMkLst>
        </pc:picChg>
        <pc:picChg chg="add mod">
          <ac:chgData name="Abdelfattah Nabil" userId="77a49ace32e08614" providerId="LiveId" clId="{320251FB-08C1-4F88-9B28-F3221927976B}" dt="2023-02-11T21:32:32.637" v="638" actId="1076"/>
          <ac:picMkLst>
            <pc:docMk/>
            <pc:sldMk cId="1439096083" sldId="278"/>
            <ac:picMk id="18" creationId="{E5A26A1B-2561-1679-3B3B-0906047259F6}"/>
          </ac:picMkLst>
        </pc:picChg>
      </pc:sldChg>
      <pc:sldChg chg="modSp mod">
        <pc:chgData name="Abdelfattah Nabil" userId="77a49ace32e08614" providerId="LiveId" clId="{320251FB-08C1-4F88-9B28-F3221927976B}" dt="2023-02-09T23:25:07.938" v="6" actId="20577"/>
        <pc:sldMkLst>
          <pc:docMk/>
          <pc:sldMk cId="1441856930" sldId="298"/>
        </pc:sldMkLst>
        <pc:spChg chg="mod">
          <ac:chgData name="Abdelfattah Nabil" userId="77a49ace32e08614" providerId="LiveId" clId="{320251FB-08C1-4F88-9B28-F3221927976B}" dt="2023-02-09T23:25:07.938" v="6" actId="20577"/>
          <ac:spMkLst>
            <pc:docMk/>
            <pc:sldMk cId="1441856930" sldId="298"/>
            <ac:spMk id="14" creationId="{00000000-0000-0000-0000-000000000000}"/>
          </ac:spMkLst>
        </pc:spChg>
      </pc:sldChg>
      <pc:sldChg chg="delSp modSp mod">
        <pc:chgData name="Abdelfattah Nabil" userId="77a49ace32e08614" providerId="LiveId" clId="{320251FB-08C1-4F88-9B28-F3221927976B}" dt="2023-02-11T15:30:20.844" v="451" actId="1076"/>
        <pc:sldMkLst>
          <pc:docMk/>
          <pc:sldMk cId="3860337098" sldId="299"/>
        </pc:sldMkLst>
        <pc:spChg chg="del">
          <ac:chgData name="Abdelfattah Nabil" userId="77a49ace32e08614" providerId="LiveId" clId="{320251FB-08C1-4F88-9B28-F3221927976B}" dt="2023-02-11T15:30:03.544" v="448" actId="478"/>
          <ac:spMkLst>
            <pc:docMk/>
            <pc:sldMk cId="3860337098" sldId="299"/>
            <ac:spMk id="24" creationId="{FF987A49-0837-B598-C1D3-CA66D0FB9DA0}"/>
          </ac:spMkLst>
        </pc:spChg>
        <pc:spChg chg="mod">
          <ac:chgData name="Abdelfattah Nabil" userId="77a49ace32e08614" providerId="LiveId" clId="{320251FB-08C1-4F88-9B28-F3221927976B}" dt="2023-02-11T15:30:05.017" v="449" actId="20577"/>
          <ac:spMkLst>
            <pc:docMk/>
            <pc:sldMk cId="3860337098" sldId="299"/>
            <ac:spMk id="26" creationId="{0065C520-4710-9E17-0235-3ADBE33386E5}"/>
          </ac:spMkLst>
        </pc:spChg>
        <pc:spChg chg="del">
          <ac:chgData name="Abdelfattah Nabil" userId="77a49ace32e08614" providerId="LiveId" clId="{320251FB-08C1-4F88-9B28-F3221927976B}" dt="2023-02-11T15:29:45.586" v="441" actId="478"/>
          <ac:spMkLst>
            <pc:docMk/>
            <pc:sldMk cId="3860337098" sldId="299"/>
            <ac:spMk id="36" creationId="{1D457F60-4455-BA39-F926-C4F8F5944A1C}"/>
          </ac:spMkLst>
        </pc:spChg>
        <pc:spChg chg="mod">
          <ac:chgData name="Abdelfattah Nabil" userId="77a49ace32e08614" providerId="LiveId" clId="{320251FB-08C1-4F88-9B28-F3221927976B}" dt="2023-02-11T15:29:56.536" v="446" actId="1076"/>
          <ac:spMkLst>
            <pc:docMk/>
            <pc:sldMk cId="3860337098" sldId="299"/>
            <ac:spMk id="44" creationId="{067806FC-96F5-F108-A104-3E4B7729C179}"/>
          </ac:spMkLst>
        </pc:spChg>
        <pc:spChg chg="mod">
          <ac:chgData name="Abdelfattah Nabil" userId="77a49ace32e08614" providerId="LiveId" clId="{320251FB-08C1-4F88-9B28-F3221927976B}" dt="2023-02-11T15:29:51.933" v="444" actId="1076"/>
          <ac:spMkLst>
            <pc:docMk/>
            <pc:sldMk cId="3860337098" sldId="299"/>
            <ac:spMk id="46" creationId="{C4336FFE-B12A-26F0-18E4-15ECF86D881B}"/>
          </ac:spMkLst>
        </pc:spChg>
        <pc:grpChg chg="del">
          <ac:chgData name="Abdelfattah Nabil" userId="77a49ace32e08614" providerId="LiveId" clId="{320251FB-08C1-4F88-9B28-F3221927976B}" dt="2023-02-11T15:29:48.325" v="442" actId="478"/>
          <ac:grpSpMkLst>
            <pc:docMk/>
            <pc:sldMk cId="3860337098" sldId="299"/>
            <ac:grpSpMk id="19" creationId="{C6B3E6BB-6EF0-7947-E6D9-C41C3578F4D7}"/>
          </ac:grpSpMkLst>
        </pc:grpChg>
        <pc:grpChg chg="del mod">
          <ac:chgData name="Abdelfattah Nabil" userId="77a49ace32e08614" providerId="LiveId" clId="{320251FB-08C1-4F88-9B28-F3221927976B}" dt="2023-02-11T15:30:06.368" v="450" actId="478"/>
          <ac:grpSpMkLst>
            <pc:docMk/>
            <pc:sldMk cId="3860337098" sldId="299"/>
            <ac:grpSpMk id="23" creationId="{20E279F8-BF84-FE70-1F0F-F2E1A0C6DBAE}"/>
          </ac:grpSpMkLst>
        </pc:grpChg>
        <pc:grpChg chg="del">
          <ac:chgData name="Abdelfattah Nabil" userId="77a49ace32e08614" providerId="LiveId" clId="{320251FB-08C1-4F88-9B28-F3221927976B}" dt="2023-02-11T15:29:53.011" v="445" actId="478"/>
          <ac:grpSpMkLst>
            <pc:docMk/>
            <pc:sldMk cId="3860337098" sldId="299"/>
            <ac:grpSpMk id="27" creationId="{2FD17ACE-AA47-B332-5673-98CEEB482829}"/>
          </ac:grpSpMkLst>
        </pc:grpChg>
        <pc:picChg chg="mod">
          <ac:chgData name="Abdelfattah Nabil" userId="77a49ace32e08614" providerId="LiveId" clId="{320251FB-08C1-4F88-9B28-F3221927976B}" dt="2023-02-11T15:30:20.844" v="451" actId="1076"/>
          <ac:picMkLst>
            <pc:docMk/>
            <pc:sldMk cId="3860337098" sldId="299"/>
            <ac:picMk id="10" creationId="{5AC9E7EF-C620-7FBF-9682-9811ED6082D9}"/>
          </ac:picMkLst>
        </pc:picChg>
      </pc:sldChg>
      <pc:sldChg chg="del">
        <pc:chgData name="Abdelfattah Nabil" userId="77a49ace32e08614" providerId="LiveId" clId="{320251FB-08C1-4F88-9B28-F3221927976B}" dt="2023-02-11T22:17:31.254" v="1190" actId="47"/>
        <pc:sldMkLst>
          <pc:docMk/>
          <pc:sldMk cId="1139486501" sldId="300"/>
        </pc:sldMkLst>
      </pc:sldChg>
      <pc:sldChg chg="del">
        <pc:chgData name="Abdelfattah Nabil" userId="77a49ace32e08614" providerId="LiveId" clId="{320251FB-08C1-4F88-9B28-F3221927976B}" dt="2023-02-11T22:17:29.702" v="1185" actId="47"/>
        <pc:sldMkLst>
          <pc:docMk/>
          <pc:sldMk cId="3484579141" sldId="301"/>
        </pc:sldMkLst>
      </pc:sldChg>
      <pc:sldChg chg="del">
        <pc:chgData name="Abdelfattah Nabil" userId="77a49ace32e08614" providerId="LiveId" clId="{320251FB-08C1-4F88-9B28-F3221927976B}" dt="2023-02-11T22:17:30.098" v="1186" actId="47"/>
        <pc:sldMkLst>
          <pc:docMk/>
          <pc:sldMk cId="1247662615" sldId="302"/>
        </pc:sldMkLst>
      </pc:sldChg>
      <pc:sldChg chg="del">
        <pc:chgData name="Abdelfattah Nabil" userId="77a49ace32e08614" providerId="LiveId" clId="{320251FB-08C1-4F88-9B28-F3221927976B}" dt="2023-02-11T22:17:30.453" v="1187" actId="47"/>
        <pc:sldMkLst>
          <pc:docMk/>
          <pc:sldMk cId="986169850" sldId="303"/>
        </pc:sldMkLst>
      </pc:sldChg>
      <pc:sldChg chg="del">
        <pc:chgData name="Abdelfattah Nabil" userId="77a49ace32e08614" providerId="LiveId" clId="{320251FB-08C1-4F88-9B28-F3221927976B}" dt="2023-02-11T22:17:30.959" v="1188" actId="47"/>
        <pc:sldMkLst>
          <pc:docMk/>
          <pc:sldMk cId="420876635" sldId="304"/>
        </pc:sldMkLst>
      </pc:sldChg>
      <pc:sldChg chg="del">
        <pc:chgData name="Abdelfattah Nabil" userId="77a49ace32e08614" providerId="LiveId" clId="{320251FB-08C1-4F88-9B28-F3221927976B}" dt="2023-02-11T22:17:31.057" v="1189" actId="47"/>
        <pc:sldMkLst>
          <pc:docMk/>
          <pc:sldMk cId="2152119192" sldId="305"/>
        </pc:sldMkLst>
      </pc:sldChg>
      <pc:sldChg chg="del">
        <pc:chgData name="Abdelfattah Nabil" userId="77a49ace32e08614" providerId="LiveId" clId="{320251FB-08C1-4F88-9B28-F3221927976B}" dt="2023-02-11T22:17:29.548" v="1184" actId="47"/>
        <pc:sldMkLst>
          <pc:docMk/>
          <pc:sldMk cId="867674797" sldId="306"/>
        </pc:sldMkLst>
      </pc:sldChg>
      <pc:sldChg chg="del">
        <pc:chgData name="Abdelfattah Nabil" userId="77a49ace32e08614" providerId="LiveId" clId="{320251FB-08C1-4F88-9B28-F3221927976B}" dt="2023-02-11T22:17:29.156" v="1182" actId="47"/>
        <pc:sldMkLst>
          <pc:docMk/>
          <pc:sldMk cId="79531596" sldId="307"/>
        </pc:sldMkLst>
      </pc:sldChg>
      <pc:sldChg chg="del">
        <pc:chgData name="Abdelfattah Nabil" userId="77a49ace32e08614" providerId="LiveId" clId="{320251FB-08C1-4F88-9B28-F3221927976B}" dt="2023-02-11T22:17:29.400" v="1183" actId="47"/>
        <pc:sldMkLst>
          <pc:docMk/>
          <pc:sldMk cId="597889007" sldId="308"/>
        </pc:sldMkLst>
      </pc:sldChg>
      <pc:sldChg chg="del">
        <pc:chgData name="Abdelfattah Nabil" userId="77a49ace32e08614" providerId="LiveId" clId="{320251FB-08C1-4F88-9B28-F3221927976B}" dt="2023-02-11T22:17:28.417" v="1179" actId="47"/>
        <pc:sldMkLst>
          <pc:docMk/>
          <pc:sldMk cId="1697938921" sldId="309"/>
        </pc:sldMkLst>
      </pc:sldChg>
      <pc:sldChg chg="del">
        <pc:chgData name="Abdelfattah Nabil" userId="77a49ace32e08614" providerId="LiveId" clId="{320251FB-08C1-4F88-9B28-F3221927976B}" dt="2023-02-11T22:17:28.850" v="1180" actId="47"/>
        <pc:sldMkLst>
          <pc:docMk/>
          <pc:sldMk cId="771382746" sldId="310"/>
        </pc:sldMkLst>
      </pc:sldChg>
      <pc:sldChg chg="del">
        <pc:chgData name="Abdelfattah Nabil" userId="77a49ace32e08614" providerId="LiveId" clId="{320251FB-08C1-4F88-9B28-F3221927976B}" dt="2023-02-11T22:17:29.056" v="1181" actId="47"/>
        <pc:sldMkLst>
          <pc:docMk/>
          <pc:sldMk cId="3677865996" sldId="311"/>
        </pc:sldMkLst>
      </pc:sldChg>
      <pc:sldChg chg="del">
        <pc:chgData name="Abdelfattah Nabil" userId="77a49ace32e08614" providerId="LiveId" clId="{320251FB-08C1-4F88-9B28-F3221927976B}" dt="2023-02-11T22:17:27.225" v="1176" actId="47"/>
        <pc:sldMkLst>
          <pc:docMk/>
          <pc:sldMk cId="1143219553" sldId="312"/>
        </pc:sldMkLst>
      </pc:sldChg>
      <pc:sldChg chg="del">
        <pc:chgData name="Abdelfattah Nabil" userId="77a49ace32e08614" providerId="LiveId" clId="{320251FB-08C1-4F88-9B28-F3221927976B}" dt="2023-02-11T22:17:27.814" v="1177" actId="47"/>
        <pc:sldMkLst>
          <pc:docMk/>
          <pc:sldMk cId="4155290455" sldId="313"/>
        </pc:sldMkLst>
      </pc:sldChg>
      <pc:sldChg chg="del">
        <pc:chgData name="Abdelfattah Nabil" userId="77a49ace32e08614" providerId="LiveId" clId="{320251FB-08C1-4F88-9B28-F3221927976B}" dt="2023-02-11T22:17:28.064" v="1178" actId="47"/>
        <pc:sldMkLst>
          <pc:docMk/>
          <pc:sldMk cId="908327335" sldId="314"/>
        </pc:sldMkLst>
      </pc:sldChg>
      <pc:sldChg chg="del">
        <pc:chgData name="Abdelfattah Nabil" userId="77a49ace32e08614" providerId="LiveId" clId="{320251FB-08C1-4F88-9B28-F3221927976B}" dt="2023-02-11T22:17:21.263" v="1162" actId="47"/>
        <pc:sldMkLst>
          <pc:docMk/>
          <pc:sldMk cId="1627353795" sldId="315"/>
        </pc:sldMkLst>
      </pc:sldChg>
      <pc:sldChg chg="del">
        <pc:chgData name="Abdelfattah Nabil" userId="77a49ace32e08614" providerId="LiveId" clId="{320251FB-08C1-4F88-9B28-F3221927976B}" dt="2023-02-11T22:17:25.830" v="1170" actId="47"/>
        <pc:sldMkLst>
          <pc:docMk/>
          <pc:sldMk cId="3699134290" sldId="316"/>
        </pc:sldMkLst>
      </pc:sldChg>
      <pc:sldChg chg="del">
        <pc:chgData name="Abdelfattah Nabil" userId="77a49ace32e08614" providerId="LiveId" clId="{320251FB-08C1-4F88-9B28-F3221927976B}" dt="2023-02-11T22:17:25.954" v="1171" actId="47"/>
        <pc:sldMkLst>
          <pc:docMk/>
          <pc:sldMk cId="1609758132" sldId="317"/>
        </pc:sldMkLst>
      </pc:sldChg>
      <pc:sldChg chg="del">
        <pc:chgData name="Abdelfattah Nabil" userId="77a49ace32e08614" providerId="LiveId" clId="{320251FB-08C1-4F88-9B28-F3221927976B}" dt="2023-02-11T22:17:26.945" v="1174" actId="47"/>
        <pc:sldMkLst>
          <pc:docMk/>
          <pc:sldMk cId="3484434309" sldId="318"/>
        </pc:sldMkLst>
      </pc:sldChg>
      <pc:sldChg chg="del">
        <pc:chgData name="Abdelfattah Nabil" userId="77a49ace32e08614" providerId="LiveId" clId="{320251FB-08C1-4F88-9B28-F3221927976B}" dt="2023-02-11T22:17:27.053" v="1175" actId="47"/>
        <pc:sldMkLst>
          <pc:docMk/>
          <pc:sldMk cId="311159109" sldId="319"/>
        </pc:sldMkLst>
      </pc:sldChg>
      <pc:sldChg chg="del">
        <pc:chgData name="Abdelfattah Nabil" userId="77a49ace32e08614" providerId="LiveId" clId="{320251FB-08C1-4F88-9B28-F3221927976B}" dt="2023-02-11T22:17:26.100" v="1172" actId="47"/>
        <pc:sldMkLst>
          <pc:docMk/>
          <pc:sldMk cId="3587721901" sldId="320"/>
        </pc:sldMkLst>
      </pc:sldChg>
      <pc:sldChg chg="del">
        <pc:chgData name="Abdelfattah Nabil" userId="77a49ace32e08614" providerId="LiveId" clId="{320251FB-08C1-4F88-9B28-F3221927976B}" dt="2023-02-11T22:17:26.504" v="1173" actId="47"/>
        <pc:sldMkLst>
          <pc:docMk/>
          <pc:sldMk cId="1268515497" sldId="321"/>
        </pc:sldMkLst>
      </pc:sldChg>
      <pc:sldChg chg="del">
        <pc:chgData name="Abdelfattah Nabil" userId="77a49ace32e08614" providerId="LiveId" clId="{320251FB-08C1-4F88-9B28-F3221927976B}" dt="2023-02-11T22:17:22.370" v="1164" actId="47"/>
        <pc:sldMkLst>
          <pc:docMk/>
          <pc:sldMk cId="3014621644" sldId="322"/>
        </pc:sldMkLst>
      </pc:sldChg>
      <pc:sldChg chg="del">
        <pc:chgData name="Abdelfattah Nabil" userId="77a49ace32e08614" providerId="LiveId" clId="{320251FB-08C1-4F88-9B28-F3221927976B}" dt="2023-02-11T22:17:23.603" v="1165" actId="47"/>
        <pc:sldMkLst>
          <pc:docMk/>
          <pc:sldMk cId="629970966" sldId="323"/>
        </pc:sldMkLst>
      </pc:sldChg>
      <pc:sldChg chg="del">
        <pc:chgData name="Abdelfattah Nabil" userId="77a49ace32e08614" providerId="LiveId" clId="{320251FB-08C1-4F88-9B28-F3221927976B}" dt="2023-02-11T22:17:24.068" v="1166" actId="47"/>
        <pc:sldMkLst>
          <pc:docMk/>
          <pc:sldMk cId="2962363881" sldId="324"/>
        </pc:sldMkLst>
      </pc:sldChg>
      <pc:sldChg chg="del">
        <pc:chgData name="Abdelfattah Nabil" userId="77a49ace32e08614" providerId="LiveId" clId="{320251FB-08C1-4F88-9B28-F3221927976B}" dt="2023-02-11T22:17:24.181" v="1167" actId="47"/>
        <pc:sldMkLst>
          <pc:docMk/>
          <pc:sldMk cId="2195563527" sldId="325"/>
        </pc:sldMkLst>
      </pc:sldChg>
      <pc:sldChg chg="del">
        <pc:chgData name="Abdelfattah Nabil" userId="77a49ace32e08614" providerId="LiveId" clId="{320251FB-08C1-4F88-9B28-F3221927976B}" dt="2023-02-11T22:17:24.368" v="1168" actId="47"/>
        <pc:sldMkLst>
          <pc:docMk/>
          <pc:sldMk cId="3431449085" sldId="326"/>
        </pc:sldMkLst>
      </pc:sldChg>
      <pc:sldChg chg="del">
        <pc:chgData name="Abdelfattah Nabil" userId="77a49ace32e08614" providerId="LiveId" clId="{320251FB-08C1-4F88-9B28-F3221927976B}" dt="2023-02-11T22:17:24.989" v="1169" actId="47"/>
        <pc:sldMkLst>
          <pc:docMk/>
          <pc:sldMk cId="810509701" sldId="327"/>
        </pc:sldMkLst>
      </pc:sldChg>
      <pc:sldChg chg="del">
        <pc:chgData name="Abdelfattah Nabil" userId="77a49ace32e08614" providerId="LiveId" clId="{320251FB-08C1-4F88-9B28-F3221927976B}" dt="2023-02-11T22:17:21.589" v="1163" actId="47"/>
        <pc:sldMkLst>
          <pc:docMk/>
          <pc:sldMk cId="30836397" sldId="329"/>
        </pc:sldMkLst>
      </pc:sldChg>
      <pc:sldChg chg="del">
        <pc:chgData name="Abdelfattah Nabil" userId="77a49ace32e08614" providerId="LiveId" clId="{320251FB-08C1-4F88-9B28-F3221927976B}" dt="2023-02-11T22:17:20.560" v="1160" actId="47"/>
        <pc:sldMkLst>
          <pc:docMk/>
          <pc:sldMk cId="3963532207" sldId="330"/>
        </pc:sldMkLst>
      </pc:sldChg>
      <pc:sldChg chg="del">
        <pc:chgData name="Abdelfattah Nabil" userId="77a49ace32e08614" providerId="LiveId" clId="{320251FB-08C1-4F88-9B28-F3221927976B}" dt="2023-02-11T22:17:21.119" v="1161" actId="47"/>
        <pc:sldMkLst>
          <pc:docMk/>
          <pc:sldMk cId="526744264" sldId="331"/>
        </pc:sldMkLst>
      </pc:sldChg>
      <pc:sldChg chg="del">
        <pc:chgData name="Abdelfattah Nabil" userId="77a49ace32e08614" providerId="LiveId" clId="{320251FB-08C1-4F88-9B28-F3221927976B}" dt="2023-02-11T22:17:19.375" v="1157" actId="47"/>
        <pc:sldMkLst>
          <pc:docMk/>
          <pc:sldMk cId="1668895114" sldId="334"/>
        </pc:sldMkLst>
      </pc:sldChg>
      <pc:sldChg chg="del">
        <pc:chgData name="Abdelfattah Nabil" userId="77a49ace32e08614" providerId="LiveId" clId="{320251FB-08C1-4F88-9B28-F3221927976B}" dt="2023-02-11T22:17:19.557" v="1158" actId="47"/>
        <pc:sldMkLst>
          <pc:docMk/>
          <pc:sldMk cId="3971447280" sldId="335"/>
        </pc:sldMkLst>
      </pc:sldChg>
      <pc:sldChg chg="del">
        <pc:chgData name="Abdelfattah Nabil" userId="77a49ace32e08614" providerId="LiveId" clId="{320251FB-08C1-4F88-9B28-F3221927976B}" dt="2023-02-11T22:17:19.716" v="1159" actId="47"/>
        <pc:sldMkLst>
          <pc:docMk/>
          <pc:sldMk cId="825918330" sldId="336"/>
        </pc:sldMkLst>
      </pc:sldChg>
      <pc:sldChg chg="del">
        <pc:chgData name="Abdelfattah Nabil" userId="77a49ace32e08614" providerId="LiveId" clId="{320251FB-08C1-4F88-9B28-F3221927976B}" dt="2023-02-11T22:17:18.716" v="1154" actId="47"/>
        <pc:sldMkLst>
          <pc:docMk/>
          <pc:sldMk cId="858487886" sldId="337"/>
        </pc:sldMkLst>
      </pc:sldChg>
      <pc:sldChg chg="modSp add mod">
        <pc:chgData name="Abdelfattah Nabil" userId="77a49ace32e08614" providerId="LiveId" clId="{320251FB-08C1-4F88-9B28-F3221927976B}" dt="2023-02-11T22:21:21.665" v="1235"/>
        <pc:sldMkLst>
          <pc:docMk/>
          <pc:sldMk cId="2551992271" sldId="338"/>
        </pc:sldMkLst>
        <pc:spChg chg="mod">
          <ac:chgData name="Abdelfattah Nabil" userId="77a49ace32e08614" providerId="LiveId" clId="{320251FB-08C1-4F88-9B28-F3221927976B}" dt="2023-02-11T22:21:21.665" v="1235"/>
          <ac:spMkLst>
            <pc:docMk/>
            <pc:sldMk cId="2551992271" sldId="338"/>
            <ac:spMk id="8" creationId="{00000000-0000-0000-0000-000000000000}"/>
          </ac:spMkLst>
        </pc:spChg>
      </pc:sldChg>
      <pc:sldChg chg="del">
        <pc:chgData name="Abdelfattah Nabil" userId="77a49ace32e08614" providerId="LiveId" clId="{320251FB-08C1-4F88-9B28-F3221927976B}" dt="2023-02-11T22:17:19.155" v="1156" actId="47"/>
        <pc:sldMkLst>
          <pc:docMk/>
          <pc:sldMk cId="3732925142" sldId="338"/>
        </pc:sldMkLst>
      </pc:sldChg>
      <pc:sldChg chg="del">
        <pc:chgData name="Abdelfattah Nabil" userId="77a49ace32e08614" providerId="LiveId" clId="{320251FB-08C1-4F88-9B28-F3221927976B}" dt="2023-02-11T22:17:18.970" v="1155" actId="47"/>
        <pc:sldMkLst>
          <pc:docMk/>
          <pc:sldMk cId="1152778235" sldId="339"/>
        </pc:sldMkLst>
      </pc:sldChg>
      <pc:sldChg chg="modSp mod">
        <pc:chgData name="Abdelfattah Nabil" userId="77a49ace32e08614" providerId="LiveId" clId="{320251FB-08C1-4F88-9B28-F3221927976B}" dt="2023-02-09T23:57:27.262" v="332" actId="20577"/>
        <pc:sldMkLst>
          <pc:docMk/>
          <pc:sldMk cId="587396021" sldId="340"/>
        </pc:sldMkLst>
        <pc:spChg chg="mod">
          <ac:chgData name="Abdelfattah Nabil" userId="77a49ace32e08614" providerId="LiveId" clId="{320251FB-08C1-4F88-9B28-F3221927976B}" dt="2023-02-09T23:57:27.262" v="332" actId="20577"/>
          <ac:spMkLst>
            <pc:docMk/>
            <pc:sldMk cId="587396021" sldId="340"/>
            <ac:spMk id="7" creationId="{00000000-0000-0000-0000-000000000000}"/>
          </ac:spMkLst>
        </pc:spChg>
      </pc:sldChg>
      <pc:sldChg chg="modSp mod">
        <pc:chgData name="Abdelfattah Nabil" userId="77a49ace32e08614" providerId="LiveId" clId="{320251FB-08C1-4F88-9B28-F3221927976B}" dt="2023-02-09T23:57:45.502" v="333"/>
        <pc:sldMkLst>
          <pc:docMk/>
          <pc:sldMk cId="4098327611" sldId="341"/>
        </pc:sldMkLst>
        <pc:spChg chg="mod">
          <ac:chgData name="Abdelfattah Nabil" userId="77a49ace32e08614" providerId="LiveId" clId="{320251FB-08C1-4F88-9B28-F3221927976B}" dt="2023-02-09T23:57:45.502" v="333"/>
          <ac:spMkLst>
            <pc:docMk/>
            <pc:sldMk cId="4098327611" sldId="341"/>
            <ac:spMk id="7" creationId="{00000000-0000-0000-0000-000000000000}"/>
          </ac:spMkLst>
        </pc:spChg>
      </pc:sldChg>
      <pc:sldChg chg="modSp mod">
        <pc:chgData name="Abdelfattah Nabil" userId="77a49ace32e08614" providerId="LiveId" clId="{320251FB-08C1-4F88-9B28-F3221927976B}" dt="2023-02-09T23:57:49.173" v="334"/>
        <pc:sldMkLst>
          <pc:docMk/>
          <pc:sldMk cId="717746796" sldId="342"/>
        </pc:sldMkLst>
        <pc:spChg chg="mod">
          <ac:chgData name="Abdelfattah Nabil" userId="77a49ace32e08614" providerId="LiveId" clId="{320251FB-08C1-4F88-9B28-F3221927976B}" dt="2023-02-09T23:57:49.173" v="334"/>
          <ac:spMkLst>
            <pc:docMk/>
            <pc:sldMk cId="717746796" sldId="342"/>
            <ac:spMk id="7" creationId="{00000000-0000-0000-0000-000000000000}"/>
          </ac:spMkLst>
        </pc:spChg>
      </pc:sldChg>
      <pc:sldChg chg="modSp mod">
        <pc:chgData name="Abdelfattah Nabil" userId="77a49ace32e08614" providerId="LiveId" clId="{320251FB-08C1-4F88-9B28-F3221927976B}" dt="2023-02-09T23:57:56.836" v="335"/>
        <pc:sldMkLst>
          <pc:docMk/>
          <pc:sldMk cId="1945202673" sldId="343"/>
        </pc:sldMkLst>
        <pc:spChg chg="mod">
          <ac:chgData name="Abdelfattah Nabil" userId="77a49ace32e08614" providerId="LiveId" clId="{320251FB-08C1-4F88-9B28-F3221927976B}" dt="2023-02-09T23:57:56.836" v="335"/>
          <ac:spMkLst>
            <pc:docMk/>
            <pc:sldMk cId="1945202673" sldId="343"/>
            <ac:spMk id="7" creationId="{00000000-0000-0000-0000-000000000000}"/>
          </ac:spMkLst>
        </pc:spChg>
        <pc:spChg chg="mod">
          <ac:chgData name="Abdelfattah Nabil" userId="77a49ace32e08614" providerId="LiveId" clId="{320251FB-08C1-4F88-9B28-F3221927976B}" dt="2023-02-09T23:28:34.471" v="38" actId="2711"/>
          <ac:spMkLst>
            <pc:docMk/>
            <pc:sldMk cId="1945202673" sldId="343"/>
            <ac:spMk id="14" creationId="{34787522-874D-4435-99FA-891BDE445C43}"/>
          </ac:spMkLst>
        </pc:spChg>
      </pc:sldChg>
      <pc:sldChg chg="addSp modSp mod">
        <pc:chgData name="Abdelfattah Nabil" userId="77a49ace32e08614" providerId="LiveId" clId="{320251FB-08C1-4F88-9B28-F3221927976B}" dt="2023-02-09T23:58:00.787" v="336"/>
        <pc:sldMkLst>
          <pc:docMk/>
          <pc:sldMk cId="787366685" sldId="344"/>
        </pc:sldMkLst>
        <pc:spChg chg="mod">
          <ac:chgData name="Abdelfattah Nabil" userId="77a49ace32e08614" providerId="LiveId" clId="{320251FB-08C1-4F88-9B28-F3221927976B}" dt="2023-02-09T23:58:00.787" v="336"/>
          <ac:spMkLst>
            <pc:docMk/>
            <pc:sldMk cId="787366685" sldId="344"/>
            <ac:spMk id="7" creationId="{00000000-0000-0000-0000-000000000000}"/>
          </ac:spMkLst>
        </pc:spChg>
        <pc:spChg chg="mod">
          <ac:chgData name="Abdelfattah Nabil" userId="77a49ace32e08614" providerId="LiveId" clId="{320251FB-08C1-4F88-9B28-F3221927976B}" dt="2023-02-09T23:54:48.391" v="325" actId="20577"/>
          <ac:spMkLst>
            <pc:docMk/>
            <pc:sldMk cId="787366685" sldId="344"/>
            <ac:spMk id="14" creationId="{34787522-874D-4435-99FA-891BDE445C43}"/>
          </ac:spMkLst>
        </pc:spChg>
        <pc:picChg chg="add mod">
          <ac:chgData name="Abdelfattah Nabil" userId="77a49ace32e08614" providerId="LiveId" clId="{320251FB-08C1-4F88-9B28-F3221927976B}" dt="2023-02-09T23:27:53.453" v="35" actId="14100"/>
          <ac:picMkLst>
            <pc:docMk/>
            <pc:sldMk cId="787366685" sldId="344"/>
            <ac:picMk id="11" creationId="{A1BD507A-7A92-6304-C8E9-E043859D6698}"/>
          </ac:picMkLst>
        </pc:picChg>
      </pc:sldChg>
      <pc:sldChg chg="addSp delSp modSp add mod">
        <pc:chgData name="Abdelfattah Nabil" userId="77a49ace32e08614" providerId="LiveId" clId="{320251FB-08C1-4F88-9B28-F3221927976B}" dt="2023-02-09T23:58:04.072" v="337"/>
        <pc:sldMkLst>
          <pc:docMk/>
          <pc:sldMk cId="1652152732" sldId="345"/>
        </pc:sldMkLst>
        <pc:spChg chg="mod">
          <ac:chgData name="Abdelfattah Nabil" userId="77a49ace32e08614" providerId="LiveId" clId="{320251FB-08C1-4F88-9B28-F3221927976B}" dt="2023-02-09T23:58:04.072" v="337"/>
          <ac:spMkLst>
            <pc:docMk/>
            <pc:sldMk cId="1652152732" sldId="345"/>
            <ac:spMk id="7" creationId="{00000000-0000-0000-0000-000000000000}"/>
          </ac:spMkLst>
        </pc:spChg>
        <pc:spChg chg="mod">
          <ac:chgData name="Abdelfattah Nabil" userId="77a49ace32e08614" providerId="LiveId" clId="{320251FB-08C1-4F88-9B28-F3221927976B}" dt="2023-02-09T23:30:55.432" v="56" actId="20577"/>
          <ac:spMkLst>
            <pc:docMk/>
            <pc:sldMk cId="1652152732" sldId="345"/>
            <ac:spMk id="14" creationId="{34787522-874D-4435-99FA-891BDE445C43}"/>
          </ac:spMkLst>
        </pc:spChg>
        <pc:picChg chg="del">
          <ac:chgData name="Abdelfattah Nabil" userId="77a49ace32e08614" providerId="LiveId" clId="{320251FB-08C1-4F88-9B28-F3221927976B}" dt="2023-02-09T23:31:43.915" v="58" actId="478"/>
          <ac:picMkLst>
            <pc:docMk/>
            <pc:sldMk cId="1652152732" sldId="345"/>
            <ac:picMk id="11" creationId="{A1BD507A-7A92-6304-C8E9-E043859D6698}"/>
          </ac:picMkLst>
        </pc:picChg>
        <pc:picChg chg="add del mod">
          <ac:chgData name="Abdelfattah Nabil" userId="77a49ace32e08614" providerId="LiveId" clId="{320251FB-08C1-4F88-9B28-F3221927976B}" dt="2023-02-09T23:34:23.254" v="66" actId="478"/>
          <ac:picMkLst>
            <pc:docMk/>
            <pc:sldMk cId="1652152732" sldId="345"/>
            <ac:picMk id="12" creationId="{A808BEEE-F7EF-DD0E-A96A-04C59BC06569}"/>
          </ac:picMkLst>
        </pc:picChg>
        <pc:picChg chg="add mod">
          <ac:chgData name="Abdelfattah Nabil" userId="77a49ace32e08614" providerId="LiveId" clId="{320251FB-08C1-4F88-9B28-F3221927976B}" dt="2023-02-09T23:34:34.267" v="70" actId="1076"/>
          <ac:picMkLst>
            <pc:docMk/>
            <pc:sldMk cId="1652152732" sldId="345"/>
            <ac:picMk id="15" creationId="{E350C690-49CB-898D-8AB2-80BACD82BE49}"/>
          </ac:picMkLst>
        </pc:picChg>
      </pc:sldChg>
      <pc:sldChg chg="addSp delSp modSp add mod">
        <pc:chgData name="Abdelfattah Nabil" userId="77a49ace32e08614" providerId="LiveId" clId="{320251FB-08C1-4F88-9B28-F3221927976B}" dt="2023-02-09T23:58:07.234" v="338"/>
        <pc:sldMkLst>
          <pc:docMk/>
          <pc:sldMk cId="759453099" sldId="346"/>
        </pc:sldMkLst>
        <pc:spChg chg="mod">
          <ac:chgData name="Abdelfattah Nabil" userId="77a49ace32e08614" providerId="LiveId" clId="{320251FB-08C1-4F88-9B28-F3221927976B}" dt="2023-02-09T23:58:07.234" v="338"/>
          <ac:spMkLst>
            <pc:docMk/>
            <pc:sldMk cId="759453099" sldId="346"/>
            <ac:spMk id="7" creationId="{00000000-0000-0000-0000-000000000000}"/>
          </ac:spMkLst>
        </pc:spChg>
        <pc:spChg chg="mod">
          <ac:chgData name="Abdelfattah Nabil" userId="77a49ace32e08614" providerId="LiveId" clId="{320251FB-08C1-4F88-9B28-F3221927976B}" dt="2023-02-09T23:36:16.867" v="91" actId="13900"/>
          <ac:spMkLst>
            <pc:docMk/>
            <pc:sldMk cId="759453099" sldId="346"/>
            <ac:spMk id="14" creationId="{34787522-874D-4435-99FA-891BDE445C43}"/>
          </ac:spMkLst>
        </pc:spChg>
        <pc:picChg chg="add mod">
          <ac:chgData name="Abdelfattah Nabil" userId="77a49ace32e08614" providerId="LiveId" clId="{320251FB-08C1-4F88-9B28-F3221927976B}" dt="2023-02-09T23:36:23.623" v="92" actId="14100"/>
          <ac:picMkLst>
            <pc:docMk/>
            <pc:sldMk cId="759453099" sldId="346"/>
            <ac:picMk id="10" creationId="{18DC934A-EE44-8E24-F6FB-9B62EB9023FA}"/>
          </ac:picMkLst>
        </pc:picChg>
        <pc:picChg chg="del">
          <ac:chgData name="Abdelfattah Nabil" userId="77a49ace32e08614" providerId="LiveId" clId="{320251FB-08C1-4F88-9B28-F3221927976B}" dt="2023-02-09T23:34:44.635" v="72" actId="478"/>
          <ac:picMkLst>
            <pc:docMk/>
            <pc:sldMk cId="759453099" sldId="346"/>
            <ac:picMk id="15" creationId="{E350C690-49CB-898D-8AB2-80BACD82BE49}"/>
          </ac:picMkLst>
        </pc:picChg>
      </pc:sldChg>
      <pc:sldChg chg="addSp delSp modSp add mod">
        <pc:chgData name="Abdelfattah Nabil" userId="77a49ace32e08614" providerId="LiveId" clId="{320251FB-08C1-4F88-9B28-F3221927976B}" dt="2023-02-09T23:58:12.061" v="339"/>
        <pc:sldMkLst>
          <pc:docMk/>
          <pc:sldMk cId="3993695873" sldId="347"/>
        </pc:sldMkLst>
        <pc:spChg chg="mod">
          <ac:chgData name="Abdelfattah Nabil" userId="77a49ace32e08614" providerId="LiveId" clId="{320251FB-08C1-4F88-9B28-F3221927976B}" dt="2023-02-09T23:58:12.061" v="339"/>
          <ac:spMkLst>
            <pc:docMk/>
            <pc:sldMk cId="3993695873" sldId="347"/>
            <ac:spMk id="7" creationId="{00000000-0000-0000-0000-000000000000}"/>
          </ac:spMkLst>
        </pc:spChg>
        <pc:spChg chg="mod">
          <ac:chgData name="Abdelfattah Nabil" userId="77a49ace32e08614" providerId="LiveId" clId="{320251FB-08C1-4F88-9B28-F3221927976B}" dt="2023-02-09T23:38:55.889" v="133" actId="21"/>
          <ac:spMkLst>
            <pc:docMk/>
            <pc:sldMk cId="3993695873" sldId="347"/>
            <ac:spMk id="14" creationId="{34787522-874D-4435-99FA-891BDE445C43}"/>
          </ac:spMkLst>
        </pc:spChg>
        <pc:picChg chg="del">
          <ac:chgData name="Abdelfattah Nabil" userId="77a49ace32e08614" providerId="LiveId" clId="{320251FB-08C1-4F88-9B28-F3221927976B}" dt="2023-02-09T23:39:21.015" v="139" actId="478"/>
          <ac:picMkLst>
            <pc:docMk/>
            <pc:sldMk cId="3993695873" sldId="347"/>
            <ac:picMk id="10" creationId="{18DC934A-EE44-8E24-F6FB-9B62EB9023FA}"/>
          </ac:picMkLst>
        </pc:picChg>
        <pc:picChg chg="add mod">
          <ac:chgData name="Abdelfattah Nabil" userId="77a49ace32e08614" providerId="LiveId" clId="{320251FB-08C1-4F88-9B28-F3221927976B}" dt="2023-02-09T23:39:27.627" v="142" actId="1076"/>
          <ac:picMkLst>
            <pc:docMk/>
            <pc:sldMk cId="3993695873" sldId="347"/>
            <ac:picMk id="11" creationId="{AC93E8C9-325F-0305-A744-4AF29A67BCD8}"/>
          </ac:picMkLst>
        </pc:picChg>
      </pc:sldChg>
      <pc:sldChg chg="modSp add mod">
        <pc:chgData name="Abdelfattah Nabil" userId="77a49ace32e08614" providerId="LiveId" clId="{320251FB-08C1-4F88-9B28-F3221927976B}" dt="2023-02-09T23:58:15.860" v="340"/>
        <pc:sldMkLst>
          <pc:docMk/>
          <pc:sldMk cId="95630497" sldId="348"/>
        </pc:sldMkLst>
        <pc:spChg chg="mod">
          <ac:chgData name="Abdelfattah Nabil" userId="77a49ace32e08614" providerId="LiveId" clId="{320251FB-08C1-4F88-9B28-F3221927976B}" dt="2023-02-09T23:58:15.860" v="340"/>
          <ac:spMkLst>
            <pc:docMk/>
            <pc:sldMk cId="95630497" sldId="348"/>
            <ac:spMk id="7" creationId="{00000000-0000-0000-0000-000000000000}"/>
          </ac:spMkLst>
        </pc:spChg>
        <pc:spChg chg="mod">
          <ac:chgData name="Abdelfattah Nabil" userId="77a49ace32e08614" providerId="LiveId" clId="{320251FB-08C1-4F88-9B28-F3221927976B}" dt="2023-02-09T23:39:43.359" v="144" actId="1076"/>
          <ac:spMkLst>
            <pc:docMk/>
            <pc:sldMk cId="95630497" sldId="348"/>
            <ac:spMk id="14" creationId="{34787522-874D-4435-99FA-891BDE445C43}"/>
          </ac:spMkLst>
        </pc:spChg>
      </pc:sldChg>
      <pc:sldChg chg="addSp delSp modSp add del mod">
        <pc:chgData name="Abdelfattah Nabil" userId="77a49ace32e08614" providerId="LiveId" clId="{320251FB-08C1-4F88-9B28-F3221927976B}" dt="2023-02-09T23:55:31.078" v="326" actId="47"/>
        <pc:sldMkLst>
          <pc:docMk/>
          <pc:sldMk cId="163618832" sldId="349"/>
        </pc:sldMkLst>
        <pc:spChg chg="mod">
          <ac:chgData name="Abdelfattah Nabil" userId="77a49ace32e08614" providerId="LiveId" clId="{320251FB-08C1-4F88-9B28-F3221927976B}" dt="2023-02-09T23:42:22.743" v="197" actId="1076"/>
          <ac:spMkLst>
            <pc:docMk/>
            <pc:sldMk cId="163618832" sldId="349"/>
            <ac:spMk id="14" creationId="{34787522-874D-4435-99FA-891BDE445C43}"/>
          </ac:spMkLst>
        </pc:spChg>
        <pc:picChg chg="del">
          <ac:chgData name="Abdelfattah Nabil" userId="77a49ace32e08614" providerId="LiveId" clId="{320251FB-08C1-4F88-9B28-F3221927976B}" dt="2023-02-09T23:42:25.229" v="198" actId="478"/>
          <ac:picMkLst>
            <pc:docMk/>
            <pc:sldMk cId="163618832" sldId="349"/>
            <ac:picMk id="10" creationId="{18DC934A-EE44-8E24-F6FB-9B62EB9023FA}"/>
          </ac:picMkLst>
        </pc:picChg>
        <pc:picChg chg="add mod">
          <ac:chgData name="Abdelfattah Nabil" userId="77a49ace32e08614" providerId="LiveId" clId="{320251FB-08C1-4F88-9B28-F3221927976B}" dt="2023-02-09T23:45:33.303" v="206" actId="14100"/>
          <ac:picMkLst>
            <pc:docMk/>
            <pc:sldMk cId="163618832" sldId="349"/>
            <ac:picMk id="12" creationId="{7A1863D1-2B29-C69E-C32A-01CFAECF4485}"/>
          </ac:picMkLst>
        </pc:picChg>
      </pc:sldChg>
      <pc:sldChg chg="modSp add mod">
        <pc:chgData name="Abdelfattah Nabil" userId="77a49ace32e08614" providerId="LiveId" clId="{320251FB-08C1-4F88-9B28-F3221927976B}" dt="2023-02-09T23:58:18.895" v="341"/>
        <pc:sldMkLst>
          <pc:docMk/>
          <pc:sldMk cId="3105480668" sldId="350"/>
        </pc:sldMkLst>
        <pc:spChg chg="mod">
          <ac:chgData name="Abdelfattah Nabil" userId="77a49ace32e08614" providerId="LiveId" clId="{320251FB-08C1-4F88-9B28-F3221927976B}" dt="2023-02-09T23:58:18.895" v="341"/>
          <ac:spMkLst>
            <pc:docMk/>
            <pc:sldMk cId="3105480668" sldId="350"/>
            <ac:spMk id="7" creationId="{00000000-0000-0000-0000-000000000000}"/>
          </ac:spMkLst>
        </pc:spChg>
        <pc:picChg chg="mod">
          <ac:chgData name="Abdelfattah Nabil" userId="77a49ace32e08614" providerId="LiveId" clId="{320251FB-08C1-4F88-9B28-F3221927976B}" dt="2023-02-09T23:45:26.566" v="205" actId="14100"/>
          <ac:picMkLst>
            <pc:docMk/>
            <pc:sldMk cId="3105480668" sldId="350"/>
            <ac:picMk id="12" creationId="{7A1863D1-2B29-C69E-C32A-01CFAECF4485}"/>
          </ac:picMkLst>
        </pc:picChg>
      </pc:sldChg>
      <pc:sldChg chg="addSp delSp modSp add mod">
        <pc:chgData name="Abdelfattah Nabil" userId="77a49ace32e08614" providerId="LiveId" clId="{320251FB-08C1-4F88-9B28-F3221927976B}" dt="2023-02-09T23:58:22.183" v="342"/>
        <pc:sldMkLst>
          <pc:docMk/>
          <pc:sldMk cId="2819061939" sldId="351"/>
        </pc:sldMkLst>
        <pc:spChg chg="mod">
          <ac:chgData name="Abdelfattah Nabil" userId="77a49ace32e08614" providerId="LiveId" clId="{320251FB-08C1-4F88-9B28-F3221927976B}" dt="2023-02-09T23:58:22.183" v="342"/>
          <ac:spMkLst>
            <pc:docMk/>
            <pc:sldMk cId="2819061939" sldId="351"/>
            <ac:spMk id="7" creationId="{00000000-0000-0000-0000-000000000000}"/>
          </ac:spMkLst>
        </pc:spChg>
        <pc:spChg chg="mod">
          <ac:chgData name="Abdelfattah Nabil" userId="77a49ace32e08614" providerId="LiveId" clId="{320251FB-08C1-4F88-9B28-F3221927976B}" dt="2023-02-09T23:47:11.088" v="241" actId="1076"/>
          <ac:spMkLst>
            <pc:docMk/>
            <pc:sldMk cId="2819061939" sldId="351"/>
            <ac:spMk id="14" creationId="{34787522-874D-4435-99FA-891BDE445C43}"/>
          </ac:spMkLst>
        </pc:spChg>
        <pc:picChg chg="add mod">
          <ac:chgData name="Abdelfattah Nabil" userId="77a49ace32e08614" providerId="LiveId" clId="{320251FB-08C1-4F88-9B28-F3221927976B}" dt="2023-02-09T23:48:36.707" v="250" actId="14100"/>
          <ac:picMkLst>
            <pc:docMk/>
            <pc:sldMk cId="2819061939" sldId="351"/>
            <ac:picMk id="11" creationId="{80116414-F10A-1809-088B-2F5E4A7A9B06}"/>
          </ac:picMkLst>
        </pc:picChg>
        <pc:picChg chg="del">
          <ac:chgData name="Abdelfattah Nabil" userId="77a49ace32e08614" providerId="LiveId" clId="{320251FB-08C1-4F88-9B28-F3221927976B}" dt="2023-02-09T23:48:05.886" v="245" actId="478"/>
          <ac:picMkLst>
            <pc:docMk/>
            <pc:sldMk cId="2819061939" sldId="351"/>
            <ac:picMk id="12" creationId="{7A1863D1-2B29-C69E-C32A-01CFAECF4485}"/>
          </ac:picMkLst>
        </pc:picChg>
      </pc:sldChg>
      <pc:sldChg chg="addSp delSp modSp add mod">
        <pc:chgData name="Abdelfattah Nabil" userId="77a49ace32e08614" providerId="LiveId" clId="{320251FB-08C1-4F88-9B28-F3221927976B}" dt="2023-02-09T23:58:25.802" v="343"/>
        <pc:sldMkLst>
          <pc:docMk/>
          <pc:sldMk cId="3691059311" sldId="352"/>
        </pc:sldMkLst>
        <pc:spChg chg="mod">
          <ac:chgData name="Abdelfattah Nabil" userId="77a49ace32e08614" providerId="LiveId" clId="{320251FB-08C1-4F88-9B28-F3221927976B}" dt="2023-02-09T23:58:25.802" v="343"/>
          <ac:spMkLst>
            <pc:docMk/>
            <pc:sldMk cId="3691059311" sldId="352"/>
            <ac:spMk id="7" creationId="{00000000-0000-0000-0000-000000000000}"/>
          </ac:spMkLst>
        </pc:spChg>
        <pc:spChg chg="mod">
          <ac:chgData name="Abdelfattah Nabil" userId="77a49ace32e08614" providerId="LiveId" clId="{320251FB-08C1-4F88-9B28-F3221927976B}" dt="2023-02-09T23:47:23.788" v="244" actId="20577"/>
          <ac:spMkLst>
            <pc:docMk/>
            <pc:sldMk cId="3691059311" sldId="352"/>
            <ac:spMk id="14" creationId="{34787522-874D-4435-99FA-891BDE445C43}"/>
          </ac:spMkLst>
        </pc:spChg>
        <pc:picChg chg="add mod">
          <ac:chgData name="Abdelfattah Nabil" userId="77a49ace32e08614" providerId="LiveId" clId="{320251FB-08C1-4F88-9B28-F3221927976B}" dt="2023-02-09T23:48:52.893" v="252"/>
          <ac:picMkLst>
            <pc:docMk/>
            <pc:sldMk cId="3691059311" sldId="352"/>
            <ac:picMk id="10" creationId="{B3CFFFEA-5857-BE53-7AF4-E2870FF4E7CC}"/>
          </ac:picMkLst>
        </pc:picChg>
        <pc:picChg chg="del">
          <ac:chgData name="Abdelfattah Nabil" userId="77a49ace32e08614" providerId="LiveId" clId="{320251FB-08C1-4F88-9B28-F3221927976B}" dt="2023-02-09T23:48:42.815" v="251" actId="478"/>
          <ac:picMkLst>
            <pc:docMk/>
            <pc:sldMk cId="3691059311" sldId="352"/>
            <ac:picMk id="12" creationId="{7A1863D1-2B29-C69E-C32A-01CFAECF4485}"/>
          </ac:picMkLst>
        </pc:picChg>
      </pc:sldChg>
      <pc:sldChg chg="addSp delSp modSp add mod">
        <pc:chgData name="Abdelfattah Nabil" userId="77a49ace32e08614" providerId="LiveId" clId="{320251FB-08C1-4F88-9B28-F3221927976B}" dt="2023-02-09T23:58:29.291" v="344"/>
        <pc:sldMkLst>
          <pc:docMk/>
          <pc:sldMk cId="3653065974" sldId="353"/>
        </pc:sldMkLst>
        <pc:spChg chg="mod">
          <ac:chgData name="Abdelfattah Nabil" userId="77a49ace32e08614" providerId="LiveId" clId="{320251FB-08C1-4F88-9B28-F3221927976B}" dt="2023-02-09T23:58:29.291" v="344"/>
          <ac:spMkLst>
            <pc:docMk/>
            <pc:sldMk cId="3653065974" sldId="353"/>
            <ac:spMk id="7" creationId="{00000000-0000-0000-0000-000000000000}"/>
          </ac:spMkLst>
        </pc:spChg>
        <pc:spChg chg="mod">
          <ac:chgData name="Abdelfattah Nabil" userId="77a49ace32e08614" providerId="LiveId" clId="{320251FB-08C1-4F88-9B28-F3221927976B}" dt="2023-02-09T23:51:17.036" v="286" actId="1076"/>
          <ac:spMkLst>
            <pc:docMk/>
            <pc:sldMk cId="3653065974" sldId="353"/>
            <ac:spMk id="14" creationId="{34787522-874D-4435-99FA-891BDE445C43}"/>
          </ac:spMkLst>
        </pc:spChg>
        <pc:picChg chg="del">
          <ac:chgData name="Abdelfattah Nabil" userId="77a49ace32e08614" providerId="LiveId" clId="{320251FB-08C1-4F88-9B28-F3221927976B}" dt="2023-02-09T23:50:39.712" v="282" actId="478"/>
          <ac:picMkLst>
            <pc:docMk/>
            <pc:sldMk cId="3653065974" sldId="353"/>
            <ac:picMk id="10" creationId="{B3CFFFEA-5857-BE53-7AF4-E2870FF4E7CC}"/>
          </ac:picMkLst>
        </pc:picChg>
        <pc:picChg chg="add mod">
          <ac:chgData name="Abdelfattah Nabil" userId="77a49ace32e08614" providerId="LiveId" clId="{320251FB-08C1-4F88-9B28-F3221927976B}" dt="2023-02-09T23:51:55.306" v="292" actId="1076"/>
          <ac:picMkLst>
            <pc:docMk/>
            <pc:sldMk cId="3653065974" sldId="353"/>
            <ac:picMk id="11" creationId="{7A59F8C9-F3DA-CE12-88D2-ACE3B6BC964F}"/>
          </ac:picMkLst>
        </pc:picChg>
      </pc:sldChg>
      <pc:sldChg chg="addSp delSp modSp add mod ord">
        <pc:chgData name="Abdelfattah Nabil" userId="77a49ace32e08614" providerId="LiveId" clId="{320251FB-08C1-4F88-9B28-F3221927976B}" dt="2023-02-11T16:01:25.407" v="456" actId="478"/>
        <pc:sldMkLst>
          <pc:docMk/>
          <pc:sldMk cId="3453438036" sldId="354"/>
        </pc:sldMkLst>
        <pc:spChg chg="mod">
          <ac:chgData name="Abdelfattah Nabil" userId="77a49ace32e08614" providerId="LiveId" clId="{320251FB-08C1-4F88-9B28-F3221927976B}" dt="2023-02-10T00:13:48.588" v="373" actId="20577"/>
          <ac:spMkLst>
            <pc:docMk/>
            <pc:sldMk cId="3453438036" sldId="354"/>
            <ac:spMk id="7" creationId="{00000000-0000-0000-0000-000000000000}"/>
          </ac:spMkLst>
        </pc:spChg>
        <pc:spChg chg="del">
          <ac:chgData name="Abdelfattah Nabil" userId="77a49ace32e08614" providerId="LiveId" clId="{320251FB-08C1-4F88-9B28-F3221927976B}" dt="2023-02-10T00:26:18.999" v="439" actId="478"/>
          <ac:spMkLst>
            <pc:docMk/>
            <pc:sldMk cId="3453438036" sldId="354"/>
            <ac:spMk id="9" creationId="{54C055BD-742A-242A-7D6B-727EBD0F2D09}"/>
          </ac:spMkLst>
        </pc:spChg>
        <pc:spChg chg="del mod">
          <ac:chgData name="Abdelfattah Nabil" userId="77a49ace32e08614" providerId="LiveId" clId="{320251FB-08C1-4F88-9B28-F3221927976B}" dt="2023-02-11T16:01:25.407" v="456" actId="478"/>
          <ac:spMkLst>
            <pc:docMk/>
            <pc:sldMk cId="3453438036" sldId="354"/>
            <ac:spMk id="14" creationId="{34787522-874D-4435-99FA-891BDE445C43}"/>
          </ac:spMkLst>
        </pc:spChg>
        <pc:picChg chg="add del mod">
          <ac:chgData name="Abdelfattah Nabil" userId="77a49ace32e08614" providerId="LiveId" clId="{320251FB-08C1-4F88-9B28-F3221927976B}" dt="2023-02-10T00:13:29.901" v="347" actId="478"/>
          <ac:picMkLst>
            <pc:docMk/>
            <pc:sldMk cId="3453438036" sldId="354"/>
            <ac:picMk id="10" creationId="{630303D1-1D8C-BFD5-1987-D23C9B61DB47}"/>
          </ac:picMkLst>
        </pc:picChg>
        <pc:picChg chg="add del mod">
          <ac:chgData name="Abdelfattah Nabil" userId="77a49ace32e08614" providerId="LiveId" clId="{320251FB-08C1-4F88-9B28-F3221927976B}" dt="2023-02-10T00:25:14.619" v="428" actId="478"/>
          <ac:picMkLst>
            <pc:docMk/>
            <pc:sldMk cId="3453438036" sldId="354"/>
            <ac:picMk id="12" creationId="{A0101967-3B52-6FDE-22D9-452797F15437}"/>
          </ac:picMkLst>
        </pc:picChg>
        <pc:picChg chg="add mod">
          <ac:chgData name="Abdelfattah Nabil" userId="77a49ace32e08614" providerId="LiveId" clId="{320251FB-08C1-4F88-9B28-F3221927976B}" dt="2023-02-10T00:25:39.452" v="433" actId="1076"/>
          <ac:picMkLst>
            <pc:docMk/>
            <pc:sldMk cId="3453438036" sldId="354"/>
            <ac:picMk id="15" creationId="{A0C9D131-4BB4-A69C-1EEE-8789126E232A}"/>
          </ac:picMkLst>
        </pc:picChg>
        <pc:picChg chg="add mod">
          <ac:chgData name="Abdelfattah Nabil" userId="77a49ace32e08614" providerId="LiveId" clId="{320251FB-08C1-4F88-9B28-F3221927976B}" dt="2023-02-10T00:25:57.556" v="437" actId="1076"/>
          <ac:picMkLst>
            <pc:docMk/>
            <pc:sldMk cId="3453438036" sldId="354"/>
            <ac:picMk id="17" creationId="{BFF6C925-8ADF-6552-01BD-4E63C930D8F1}"/>
          </ac:picMkLst>
        </pc:picChg>
        <pc:picChg chg="add del mod">
          <ac:chgData name="Abdelfattah Nabil" userId="77a49ace32e08614" providerId="LiveId" clId="{320251FB-08C1-4F88-9B28-F3221927976B}" dt="2023-02-10T00:25:35.317" v="432" actId="478"/>
          <ac:picMkLst>
            <pc:docMk/>
            <pc:sldMk cId="3453438036" sldId="354"/>
            <ac:picMk id="19" creationId="{4AA30F47-F9A4-E840-7D9E-C5295E8A9490}"/>
          </ac:picMkLst>
        </pc:picChg>
        <pc:picChg chg="add mod">
          <ac:chgData name="Abdelfattah Nabil" userId="77a49ace32e08614" providerId="LiveId" clId="{320251FB-08C1-4F88-9B28-F3221927976B}" dt="2023-02-10T00:25:46.704" v="435" actId="14100"/>
          <ac:picMkLst>
            <pc:docMk/>
            <pc:sldMk cId="3453438036" sldId="354"/>
            <ac:picMk id="21" creationId="{5C75CAF6-2369-B876-9E40-190D7FA1C4CC}"/>
          </ac:picMkLst>
        </pc:picChg>
      </pc:sldChg>
      <pc:sldChg chg="modSp add mod">
        <pc:chgData name="Abdelfattah Nabil" userId="77a49ace32e08614" providerId="LiveId" clId="{320251FB-08C1-4F88-9B28-F3221927976B}" dt="2023-02-09T23:58:36.601" v="346"/>
        <pc:sldMkLst>
          <pc:docMk/>
          <pc:sldMk cId="3892774986" sldId="355"/>
        </pc:sldMkLst>
        <pc:spChg chg="mod">
          <ac:chgData name="Abdelfattah Nabil" userId="77a49ace32e08614" providerId="LiveId" clId="{320251FB-08C1-4F88-9B28-F3221927976B}" dt="2023-02-09T23:58:36.601" v="346"/>
          <ac:spMkLst>
            <pc:docMk/>
            <pc:sldMk cId="3892774986" sldId="355"/>
            <ac:spMk id="7" creationId="{00000000-0000-0000-0000-000000000000}"/>
          </ac:spMkLst>
        </pc:spChg>
      </pc:sldChg>
      <pc:sldChg chg="addSp delSp modSp add mod">
        <pc:chgData name="Abdelfattah Nabil" userId="77a49ace32e08614" providerId="LiveId" clId="{320251FB-08C1-4F88-9B28-F3221927976B}" dt="2023-02-10T00:20:52.088" v="397" actId="1076"/>
        <pc:sldMkLst>
          <pc:docMk/>
          <pc:sldMk cId="2993750509" sldId="356"/>
        </pc:sldMkLst>
        <pc:spChg chg="mod">
          <ac:chgData name="Abdelfattah Nabil" userId="77a49ace32e08614" providerId="LiveId" clId="{320251FB-08C1-4F88-9B28-F3221927976B}" dt="2023-02-10T00:20:25.307" v="394" actId="20577"/>
          <ac:spMkLst>
            <pc:docMk/>
            <pc:sldMk cId="2993750509" sldId="356"/>
            <ac:spMk id="7" creationId="{00000000-0000-0000-0000-000000000000}"/>
          </ac:spMkLst>
        </pc:spChg>
        <pc:spChg chg="del">
          <ac:chgData name="Abdelfattah Nabil" userId="77a49ace32e08614" providerId="LiveId" clId="{320251FB-08C1-4F88-9B28-F3221927976B}" dt="2023-02-10T00:19:48.880" v="378" actId="478"/>
          <ac:spMkLst>
            <pc:docMk/>
            <pc:sldMk cId="2993750509" sldId="356"/>
            <ac:spMk id="36" creationId="{1D457F60-4455-BA39-F926-C4F8F5944A1C}"/>
          </ac:spMkLst>
        </pc:spChg>
        <pc:spChg chg="del mod">
          <ac:chgData name="Abdelfattah Nabil" userId="77a49ace32e08614" providerId="LiveId" clId="{320251FB-08C1-4F88-9B28-F3221927976B}" dt="2023-02-10T00:19:50.570" v="380" actId="478"/>
          <ac:spMkLst>
            <pc:docMk/>
            <pc:sldMk cId="2993750509" sldId="356"/>
            <ac:spMk id="44" creationId="{067806FC-96F5-F108-A104-3E4B7729C179}"/>
          </ac:spMkLst>
        </pc:spChg>
        <pc:spChg chg="del">
          <ac:chgData name="Abdelfattah Nabil" userId="77a49ace32e08614" providerId="LiveId" clId="{320251FB-08C1-4F88-9B28-F3221927976B}" dt="2023-02-10T00:19:49.826" v="379" actId="478"/>
          <ac:spMkLst>
            <pc:docMk/>
            <pc:sldMk cId="2993750509" sldId="356"/>
            <ac:spMk id="46" creationId="{C4336FFE-B12A-26F0-18E4-15ECF86D881B}"/>
          </ac:spMkLst>
        </pc:spChg>
        <pc:grpChg chg="del">
          <ac:chgData name="Abdelfattah Nabil" userId="77a49ace32e08614" providerId="LiveId" clId="{320251FB-08C1-4F88-9B28-F3221927976B}" dt="2023-02-10T00:19:51.261" v="381" actId="478"/>
          <ac:grpSpMkLst>
            <pc:docMk/>
            <pc:sldMk cId="2993750509" sldId="356"/>
            <ac:grpSpMk id="19" creationId="{C6B3E6BB-6EF0-7947-E6D9-C41C3578F4D7}"/>
          </ac:grpSpMkLst>
        </pc:grpChg>
        <pc:grpChg chg="del">
          <ac:chgData name="Abdelfattah Nabil" userId="77a49ace32e08614" providerId="LiveId" clId="{320251FB-08C1-4F88-9B28-F3221927976B}" dt="2023-02-10T00:19:53.321" v="383" actId="478"/>
          <ac:grpSpMkLst>
            <pc:docMk/>
            <pc:sldMk cId="2993750509" sldId="356"/>
            <ac:grpSpMk id="23" creationId="{20E279F8-BF84-FE70-1F0F-F2E1A0C6DBAE}"/>
          </ac:grpSpMkLst>
        </pc:grpChg>
        <pc:grpChg chg="del">
          <ac:chgData name="Abdelfattah Nabil" userId="77a49ace32e08614" providerId="LiveId" clId="{320251FB-08C1-4F88-9B28-F3221927976B}" dt="2023-02-10T00:19:52.126" v="382" actId="478"/>
          <ac:grpSpMkLst>
            <pc:docMk/>
            <pc:sldMk cId="2993750509" sldId="356"/>
            <ac:grpSpMk id="27" creationId="{2FD17ACE-AA47-B332-5673-98CEEB482829}"/>
          </ac:grpSpMkLst>
        </pc:grpChg>
        <pc:picChg chg="add del mod">
          <ac:chgData name="Abdelfattah Nabil" userId="77a49ace32e08614" providerId="LiveId" clId="{320251FB-08C1-4F88-9B28-F3221927976B}" dt="2023-02-10T00:20:09.891" v="386" actId="478"/>
          <ac:picMkLst>
            <pc:docMk/>
            <pc:sldMk cId="2993750509" sldId="356"/>
            <ac:picMk id="9" creationId="{EB7F1742-366F-F8C1-88B9-61AF6252A54F}"/>
          </ac:picMkLst>
        </pc:picChg>
        <pc:picChg chg="del">
          <ac:chgData name="Abdelfattah Nabil" userId="77a49ace32e08614" providerId="LiveId" clId="{320251FB-08C1-4F88-9B28-F3221927976B}" dt="2023-02-10T00:19:41.973" v="376" actId="478"/>
          <ac:picMkLst>
            <pc:docMk/>
            <pc:sldMk cId="2993750509" sldId="356"/>
            <ac:picMk id="10" creationId="{5AC9E7EF-C620-7FBF-9682-9811ED6082D9}"/>
          </ac:picMkLst>
        </pc:picChg>
        <pc:picChg chg="add mod">
          <ac:chgData name="Abdelfattah Nabil" userId="77a49ace32e08614" providerId="LiveId" clId="{320251FB-08C1-4F88-9B28-F3221927976B}" dt="2023-02-10T00:20:52.088" v="397" actId="1076"/>
          <ac:picMkLst>
            <pc:docMk/>
            <pc:sldMk cId="2993750509" sldId="356"/>
            <ac:picMk id="12" creationId="{AC320FDD-068D-E895-A067-FB6FB8C4CF92}"/>
          </ac:picMkLst>
        </pc:picChg>
      </pc:sldChg>
      <pc:sldChg chg="add">
        <pc:chgData name="Abdelfattah Nabil" userId="77a49ace32e08614" providerId="LiveId" clId="{320251FB-08C1-4F88-9B28-F3221927976B}" dt="2023-02-11T15:29:37.381" v="440" actId="2890"/>
        <pc:sldMkLst>
          <pc:docMk/>
          <pc:sldMk cId="458857617" sldId="357"/>
        </pc:sldMkLst>
      </pc:sldChg>
      <pc:sldChg chg="addSp modSp add mod">
        <pc:chgData name="Abdelfattah Nabil" userId="77a49ace32e08614" providerId="LiveId" clId="{320251FB-08C1-4F88-9B28-F3221927976B}" dt="2023-02-11T22:20:46.587" v="1226"/>
        <pc:sldMkLst>
          <pc:docMk/>
          <pc:sldMk cId="1943670954" sldId="358"/>
        </pc:sldMkLst>
        <pc:spChg chg="mod">
          <ac:chgData name="Abdelfattah Nabil" userId="77a49ace32e08614" providerId="LiveId" clId="{320251FB-08C1-4F88-9B28-F3221927976B}" dt="2023-02-11T21:59:30.218" v="1067" actId="20577"/>
          <ac:spMkLst>
            <pc:docMk/>
            <pc:sldMk cId="1943670954" sldId="358"/>
            <ac:spMk id="7" creationId="{00000000-0000-0000-0000-000000000000}"/>
          </ac:spMkLst>
        </pc:spChg>
        <pc:spChg chg="mod">
          <ac:chgData name="Abdelfattah Nabil" userId="77a49ace32e08614" providerId="LiveId" clId="{320251FB-08C1-4F88-9B28-F3221927976B}" dt="2023-02-11T22:20:46.587" v="1226"/>
          <ac:spMkLst>
            <pc:docMk/>
            <pc:sldMk cId="1943670954" sldId="358"/>
            <ac:spMk id="8" creationId="{00000000-0000-0000-0000-000000000000}"/>
          </ac:spMkLst>
        </pc:spChg>
        <pc:spChg chg="mod">
          <ac:chgData name="Abdelfattah Nabil" userId="77a49ace32e08614" providerId="LiveId" clId="{320251FB-08C1-4F88-9B28-F3221927976B}" dt="2023-02-11T22:14:03.695" v="1081" actId="20577"/>
          <ac:spMkLst>
            <pc:docMk/>
            <pc:sldMk cId="1943670954" sldId="358"/>
            <ac:spMk id="9" creationId="{00000000-0000-0000-0000-000000000000}"/>
          </ac:spMkLst>
        </pc:spChg>
        <pc:picChg chg="add mod">
          <ac:chgData name="Abdelfattah Nabil" userId="77a49ace32e08614" providerId="LiveId" clId="{320251FB-08C1-4F88-9B28-F3221927976B}" dt="2023-02-11T22:13:58.859" v="1072" actId="1076"/>
          <ac:picMkLst>
            <pc:docMk/>
            <pc:sldMk cId="1943670954" sldId="358"/>
            <ac:picMk id="11" creationId="{8FED1A6B-CDC6-9DBE-3509-D6D91462617F}"/>
          </ac:picMkLst>
        </pc:picChg>
      </pc:sldChg>
      <pc:sldChg chg="addSp delSp modSp add mod">
        <pc:chgData name="Abdelfattah Nabil" userId="77a49ace32e08614" providerId="LiveId" clId="{320251FB-08C1-4F88-9B28-F3221927976B}" dt="2023-02-11T22:20:17.184" v="1218"/>
        <pc:sldMkLst>
          <pc:docMk/>
          <pc:sldMk cId="3819791015" sldId="359"/>
        </pc:sldMkLst>
        <pc:spChg chg="mod">
          <ac:chgData name="Abdelfattah Nabil" userId="77a49ace32e08614" providerId="LiveId" clId="{320251FB-08C1-4F88-9B28-F3221927976B}" dt="2023-02-11T21:46:57.289" v="920" actId="20577"/>
          <ac:spMkLst>
            <pc:docMk/>
            <pc:sldMk cId="3819791015" sldId="359"/>
            <ac:spMk id="7" creationId="{00000000-0000-0000-0000-000000000000}"/>
          </ac:spMkLst>
        </pc:spChg>
        <pc:spChg chg="mod">
          <ac:chgData name="Abdelfattah Nabil" userId="77a49ace32e08614" providerId="LiveId" clId="{320251FB-08C1-4F88-9B28-F3221927976B}" dt="2023-02-11T22:20:17.184" v="1218"/>
          <ac:spMkLst>
            <pc:docMk/>
            <pc:sldMk cId="3819791015" sldId="359"/>
            <ac:spMk id="8" creationId="{00000000-0000-0000-0000-000000000000}"/>
          </ac:spMkLst>
        </pc:spChg>
        <pc:spChg chg="del mod">
          <ac:chgData name="Abdelfattah Nabil" userId="77a49ace32e08614" providerId="LiveId" clId="{320251FB-08C1-4F88-9B28-F3221927976B}" dt="2023-02-11T21:48:53.082" v="939" actId="478"/>
          <ac:spMkLst>
            <pc:docMk/>
            <pc:sldMk cId="3819791015" sldId="359"/>
            <ac:spMk id="9" creationId="{00000000-0000-0000-0000-000000000000}"/>
          </ac:spMkLst>
        </pc:spChg>
        <pc:picChg chg="mod">
          <ac:chgData name="Abdelfattah Nabil" userId="77a49ace32e08614" providerId="LiveId" clId="{320251FB-08C1-4F88-9B28-F3221927976B}" dt="2023-02-11T21:47:02.576" v="921" actId="1076"/>
          <ac:picMkLst>
            <pc:docMk/>
            <pc:sldMk cId="3819791015" sldId="359"/>
            <ac:picMk id="6" creationId="{00000000-0000-0000-0000-000000000000}"/>
          </ac:picMkLst>
        </pc:picChg>
        <pc:picChg chg="add mod">
          <ac:chgData name="Abdelfattah Nabil" userId="77a49ace32e08614" providerId="LiveId" clId="{320251FB-08C1-4F88-9B28-F3221927976B}" dt="2023-02-11T21:48:46.408" v="937" actId="1076"/>
          <ac:picMkLst>
            <pc:docMk/>
            <pc:sldMk cId="3819791015" sldId="359"/>
            <ac:picMk id="11" creationId="{B4840BAC-1424-25DE-FD97-9F39F2E885D1}"/>
          </ac:picMkLst>
        </pc:picChg>
      </pc:sldChg>
      <pc:sldChg chg="modSp add mod">
        <pc:chgData name="Abdelfattah Nabil" userId="77a49ace32e08614" providerId="LiveId" clId="{320251FB-08C1-4F88-9B28-F3221927976B}" dt="2023-02-11T22:20:13.661" v="1217"/>
        <pc:sldMkLst>
          <pc:docMk/>
          <pc:sldMk cId="2290212427" sldId="360"/>
        </pc:sldMkLst>
        <pc:spChg chg="mod">
          <ac:chgData name="Abdelfattah Nabil" userId="77a49ace32e08614" providerId="LiveId" clId="{320251FB-08C1-4F88-9B28-F3221927976B}" dt="2023-02-11T21:43:36.383" v="827" actId="20577"/>
          <ac:spMkLst>
            <pc:docMk/>
            <pc:sldMk cId="2290212427" sldId="360"/>
            <ac:spMk id="7" creationId="{00000000-0000-0000-0000-000000000000}"/>
          </ac:spMkLst>
        </pc:spChg>
        <pc:spChg chg="mod">
          <ac:chgData name="Abdelfattah Nabil" userId="77a49ace32e08614" providerId="LiveId" clId="{320251FB-08C1-4F88-9B28-F3221927976B}" dt="2023-02-11T22:20:13.661" v="1217"/>
          <ac:spMkLst>
            <pc:docMk/>
            <pc:sldMk cId="2290212427" sldId="360"/>
            <ac:spMk id="8" creationId="{00000000-0000-0000-0000-000000000000}"/>
          </ac:spMkLst>
        </pc:spChg>
        <pc:spChg chg="mod">
          <ac:chgData name="Abdelfattah Nabil" userId="77a49ace32e08614" providerId="LiveId" clId="{320251FB-08C1-4F88-9B28-F3221927976B}" dt="2023-02-11T21:45:12.309" v="909" actId="1076"/>
          <ac:spMkLst>
            <pc:docMk/>
            <pc:sldMk cId="2290212427" sldId="360"/>
            <ac:spMk id="9" creationId="{00000000-0000-0000-0000-000000000000}"/>
          </ac:spMkLst>
        </pc:spChg>
      </pc:sldChg>
      <pc:sldChg chg="addSp modSp add mod">
        <pc:chgData name="Abdelfattah Nabil" userId="77a49ace32e08614" providerId="LiveId" clId="{320251FB-08C1-4F88-9B28-F3221927976B}" dt="2023-02-11T22:19:58.996" v="1213"/>
        <pc:sldMkLst>
          <pc:docMk/>
          <pc:sldMk cId="2963559803" sldId="361"/>
        </pc:sldMkLst>
        <pc:spChg chg="mod">
          <ac:chgData name="Abdelfattah Nabil" userId="77a49ace32e08614" providerId="LiveId" clId="{320251FB-08C1-4F88-9B28-F3221927976B}" dt="2023-02-11T21:34:02.700" v="681" actId="20577"/>
          <ac:spMkLst>
            <pc:docMk/>
            <pc:sldMk cId="2963559803" sldId="361"/>
            <ac:spMk id="7" creationId="{00000000-0000-0000-0000-000000000000}"/>
          </ac:spMkLst>
        </pc:spChg>
        <pc:spChg chg="mod">
          <ac:chgData name="Abdelfattah Nabil" userId="77a49ace32e08614" providerId="LiveId" clId="{320251FB-08C1-4F88-9B28-F3221927976B}" dt="2023-02-11T22:19:58.996" v="1213"/>
          <ac:spMkLst>
            <pc:docMk/>
            <pc:sldMk cId="2963559803" sldId="361"/>
            <ac:spMk id="8" creationId="{00000000-0000-0000-0000-000000000000}"/>
          </ac:spMkLst>
        </pc:spChg>
        <pc:spChg chg="mod">
          <ac:chgData name="Abdelfattah Nabil" userId="77a49ace32e08614" providerId="LiveId" clId="{320251FB-08C1-4F88-9B28-F3221927976B}" dt="2023-02-11T21:35:16.082" v="723" actId="1076"/>
          <ac:spMkLst>
            <pc:docMk/>
            <pc:sldMk cId="2963559803" sldId="361"/>
            <ac:spMk id="9" creationId="{00000000-0000-0000-0000-000000000000}"/>
          </ac:spMkLst>
        </pc:spChg>
        <pc:picChg chg="add mod">
          <ac:chgData name="Abdelfattah Nabil" userId="77a49ace32e08614" providerId="LiveId" clId="{320251FB-08C1-4F88-9B28-F3221927976B}" dt="2023-02-11T21:35:13.086" v="722" actId="1076"/>
          <ac:picMkLst>
            <pc:docMk/>
            <pc:sldMk cId="2963559803" sldId="361"/>
            <ac:picMk id="11" creationId="{73923ED9-CB7B-E547-8F2F-1C1440646E62}"/>
          </ac:picMkLst>
        </pc:picChg>
      </pc:sldChg>
      <pc:sldChg chg="addSp modSp add mod">
        <pc:chgData name="Abdelfattah Nabil" userId="77a49ace32e08614" providerId="LiveId" clId="{320251FB-08C1-4F88-9B28-F3221927976B}" dt="2023-02-11T22:19:36.616" v="1207"/>
        <pc:sldMkLst>
          <pc:docMk/>
          <pc:sldMk cId="1568950772" sldId="362"/>
        </pc:sldMkLst>
        <pc:spChg chg="mod">
          <ac:chgData name="Abdelfattah Nabil" userId="77a49ace32e08614" providerId="LiveId" clId="{320251FB-08C1-4F88-9B28-F3221927976B}" dt="2023-02-11T21:28:07.428" v="626" actId="20577"/>
          <ac:spMkLst>
            <pc:docMk/>
            <pc:sldMk cId="1568950772" sldId="362"/>
            <ac:spMk id="7" creationId="{00000000-0000-0000-0000-000000000000}"/>
          </ac:spMkLst>
        </pc:spChg>
        <pc:spChg chg="mod">
          <ac:chgData name="Abdelfattah Nabil" userId="77a49ace32e08614" providerId="LiveId" clId="{320251FB-08C1-4F88-9B28-F3221927976B}" dt="2023-02-11T22:19:36.616" v="1207"/>
          <ac:spMkLst>
            <pc:docMk/>
            <pc:sldMk cId="1568950772" sldId="362"/>
            <ac:spMk id="8" creationId="{00000000-0000-0000-0000-000000000000}"/>
          </ac:spMkLst>
        </pc:spChg>
        <pc:spChg chg="mod">
          <ac:chgData name="Abdelfattah Nabil" userId="77a49ace32e08614" providerId="LiveId" clId="{320251FB-08C1-4F88-9B28-F3221927976B}" dt="2023-02-11T21:16:58.507" v="565" actId="1076"/>
          <ac:spMkLst>
            <pc:docMk/>
            <pc:sldMk cId="1568950772" sldId="362"/>
            <ac:spMk id="9" creationId="{00000000-0000-0000-0000-000000000000}"/>
          </ac:spMkLst>
        </pc:spChg>
        <pc:picChg chg="add mod">
          <ac:chgData name="Abdelfattah Nabil" userId="77a49ace32e08614" providerId="LiveId" clId="{320251FB-08C1-4F88-9B28-F3221927976B}" dt="2023-02-11T21:17:18.899" v="569" actId="1076"/>
          <ac:picMkLst>
            <pc:docMk/>
            <pc:sldMk cId="1568950772" sldId="362"/>
            <ac:picMk id="11" creationId="{A3F49952-6E38-D5C3-308C-54C509D66E55}"/>
          </ac:picMkLst>
        </pc:picChg>
      </pc:sldChg>
      <pc:sldChg chg="addSp delSp modSp add mod">
        <pc:chgData name="Abdelfattah Nabil" userId="77a49ace32e08614" providerId="LiveId" clId="{320251FB-08C1-4F88-9B28-F3221927976B}" dt="2023-02-11T22:19:40.541" v="1208"/>
        <pc:sldMkLst>
          <pc:docMk/>
          <pc:sldMk cId="4267678047" sldId="363"/>
        </pc:sldMkLst>
        <pc:spChg chg="mod">
          <ac:chgData name="Abdelfattah Nabil" userId="77a49ace32e08614" providerId="LiveId" clId="{320251FB-08C1-4F88-9B28-F3221927976B}" dt="2023-02-11T21:28:15.365" v="627"/>
          <ac:spMkLst>
            <pc:docMk/>
            <pc:sldMk cId="4267678047" sldId="363"/>
            <ac:spMk id="7" creationId="{00000000-0000-0000-0000-000000000000}"/>
          </ac:spMkLst>
        </pc:spChg>
        <pc:spChg chg="mod">
          <ac:chgData name="Abdelfattah Nabil" userId="77a49ace32e08614" providerId="LiveId" clId="{320251FB-08C1-4F88-9B28-F3221927976B}" dt="2023-02-11T22:19:40.541" v="1208"/>
          <ac:spMkLst>
            <pc:docMk/>
            <pc:sldMk cId="4267678047" sldId="363"/>
            <ac:spMk id="8" creationId="{00000000-0000-0000-0000-000000000000}"/>
          </ac:spMkLst>
        </pc:spChg>
        <pc:picChg chg="del">
          <ac:chgData name="Abdelfattah Nabil" userId="77a49ace32e08614" providerId="LiveId" clId="{320251FB-08C1-4F88-9B28-F3221927976B}" dt="2023-02-11T21:17:35.287" v="571" actId="478"/>
          <ac:picMkLst>
            <pc:docMk/>
            <pc:sldMk cId="4267678047" sldId="363"/>
            <ac:picMk id="11" creationId="{A3F49952-6E38-D5C3-308C-54C509D66E55}"/>
          </ac:picMkLst>
        </pc:picChg>
        <pc:picChg chg="add mod">
          <ac:chgData name="Abdelfattah Nabil" userId="77a49ace32e08614" providerId="LiveId" clId="{320251FB-08C1-4F88-9B28-F3221927976B}" dt="2023-02-11T21:17:53.163" v="575" actId="1076"/>
          <ac:picMkLst>
            <pc:docMk/>
            <pc:sldMk cId="4267678047" sldId="363"/>
            <ac:picMk id="12" creationId="{317957DC-FB15-7765-AACD-8186F14886E6}"/>
          </ac:picMkLst>
        </pc:picChg>
      </pc:sldChg>
      <pc:sldChg chg="addSp delSp modSp add mod">
        <pc:chgData name="Abdelfattah Nabil" userId="77a49ace32e08614" providerId="LiveId" clId="{320251FB-08C1-4F88-9B28-F3221927976B}" dt="2023-02-11T22:19:43.966" v="1209"/>
        <pc:sldMkLst>
          <pc:docMk/>
          <pc:sldMk cId="3133423767" sldId="364"/>
        </pc:sldMkLst>
        <pc:spChg chg="mod">
          <ac:chgData name="Abdelfattah Nabil" userId="77a49ace32e08614" providerId="LiveId" clId="{320251FB-08C1-4F88-9B28-F3221927976B}" dt="2023-02-11T21:28:18.652" v="628"/>
          <ac:spMkLst>
            <pc:docMk/>
            <pc:sldMk cId="3133423767" sldId="364"/>
            <ac:spMk id="7" creationId="{00000000-0000-0000-0000-000000000000}"/>
          </ac:spMkLst>
        </pc:spChg>
        <pc:spChg chg="mod">
          <ac:chgData name="Abdelfattah Nabil" userId="77a49ace32e08614" providerId="LiveId" clId="{320251FB-08C1-4F88-9B28-F3221927976B}" dt="2023-02-11T22:19:43.966" v="1209"/>
          <ac:spMkLst>
            <pc:docMk/>
            <pc:sldMk cId="3133423767" sldId="364"/>
            <ac:spMk id="8" creationId="{00000000-0000-0000-0000-000000000000}"/>
          </ac:spMkLst>
        </pc:spChg>
        <pc:spChg chg="mod">
          <ac:chgData name="Abdelfattah Nabil" userId="77a49ace32e08614" providerId="LiveId" clId="{320251FB-08C1-4F88-9B28-F3221927976B}" dt="2023-02-11T21:18:20.858" v="590" actId="20577"/>
          <ac:spMkLst>
            <pc:docMk/>
            <pc:sldMk cId="3133423767" sldId="364"/>
            <ac:spMk id="9" creationId="{00000000-0000-0000-0000-000000000000}"/>
          </ac:spMkLst>
        </pc:spChg>
        <pc:picChg chg="add mod">
          <ac:chgData name="Abdelfattah Nabil" userId="77a49ace32e08614" providerId="LiveId" clId="{320251FB-08C1-4F88-9B28-F3221927976B}" dt="2023-02-11T21:18:41.919" v="595" actId="1076"/>
          <ac:picMkLst>
            <pc:docMk/>
            <pc:sldMk cId="3133423767" sldId="364"/>
            <ac:picMk id="11" creationId="{CB52E0A8-3D20-A9D8-C146-62D73F13697F}"/>
          </ac:picMkLst>
        </pc:picChg>
        <pc:picChg chg="del">
          <ac:chgData name="Abdelfattah Nabil" userId="77a49ace32e08614" providerId="LiveId" clId="{320251FB-08C1-4F88-9B28-F3221927976B}" dt="2023-02-11T21:18:24.347" v="591" actId="478"/>
          <ac:picMkLst>
            <pc:docMk/>
            <pc:sldMk cId="3133423767" sldId="364"/>
            <ac:picMk id="12" creationId="{317957DC-FB15-7765-AACD-8186F14886E6}"/>
          </ac:picMkLst>
        </pc:picChg>
      </pc:sldChg>
      <pc:sldChg chg="addSp delSp modSp add mod">
        <pc:chgData name="Abdelfattah Nabil" userId="77a49ace32e08614" providerId="LiveId" clId="{320251FB-08C1-4F88-9B28-F3221927976B}" dt="2023-02-11T22:19:50.798" v="1211"/>
        <pc:sldMkLst>
          <pc:docMk/>
          <pc:sldMk cId="1276300557" sldId="365"/>
        </pc:sldMkLst>
        <pc:spChg chg="mod">
          <ac:chgData name="Abdelfattah Nabil" userId="77a49ace32e08614" providerId="LiveId" clId="{320251FB-08C1-4F88-9B28-F3221927976B}" dt="2023-02-11T21:28:27.992" v="630"/>
          <ac:spMkLst>
            <pc:docMk/>
            <pc:sldMk cId="1276300557" sldId="365"/>
            <ac:spMk id="7" creationId="{00000000-0000-0000-0000-000000000000}"/>
          </ac:spMkLst>
        </pc:spChg>
        <pc:spChg chg="mod">
          <ac:chgData name="Abdelfattah Nabil" userId="77a49ace32e08614" providerId="LiveId" clId="{320251FB-08C1-4F88-9B28-F3221927976B}" dt="2023-02-11T22:19:50.798" v="1211"/>
          <ac:spMkLst>
            <pc:docMk/>
            <pc:sldMk cId="1276300557" sldId="365"/>
            <ac:spMk id="8" creationId="{00000000-0000-0000-0000-000000000000}"/>
          </ac:spMkLst>
        </pc:spChg>
        <pc:picChg chg="del">
          <ac:chgData name="Abdelfattah Nabil" userId="77a49ace32e08614" providerId="LiveId" clId="{320251FB-08C1-4F88-9B28-F3221927976B}" dt="2023-02-11T21:19:25.356" v="604" actId="478"/>
          <ac:picMkLst>
            <pc:docMk/>
            <pc:sldMk cId="1276300557" sldId="365"/>
            <ac:picMk id="11" creationId="{CB52E0A8-3D20-A9D8-C146-62D73F13697F}"/>
          </ac:picMkLst>
        </pc:picChg>
        <pc:picChg chg="add mod">
          <ac:chgData name="Abdelfattah Nabil" userId="77a49ace32e08614" providerId="LiveId" clId="{320251FB-08C1-4F88-9B28-F3221927976B}" dt="2023-02-11T21:19:39.627" v="608" actId="1076"/>
          <ac:picMkLst>
            <pc:docMk/>
            <pc:sldMk cId="1276300557" sldId="365"/>
            <ac:picMk id="12" creationId="{3082F8D5-1B1A-F286-B0E4-9B54C16EF3D2}"/>
          </ac:picMkLst>
        </pc:picChg>
      </pc:sldChg>
      <pc:sldChg chg="addSp delSp modSp add mod">
        <pc:chgData name="Abdelfattah Nabil" userId="77a49ace32e08614" providerId="LiveId" clId="{320251FB-08C1-4F88-9B28-F3221927976B}" dt="2023-02-11T22:19:47.179" v="1210"/>
        <pc:sldMkLst>
          <pc:docMk/>
          <pc:sldMk cId="4003118809" sldId="366"/>
        </pc:sldMkLst>
        <pc:spChg chg="mod">
          <ac:chgData name="Abdelfattah Nabil" userId="77a49ace32e08614" providerId="LiveId" clId="{320251FB-08C1-4F88-9B28-F3221927976B}" dt="2023-02-11T21:28:23.409" v="629"/>
          <ac:spMkLst>
            <pc:docMk/>
            <pc:sldMk cId="4003118809" sldId="366"/>
            <ac:spMk id="7" creationId="{00000000-0000-0000-0000-000000000000}"/>
          </ac:spMkLst>
        </pc:spChg>
        <pc:spChg chg="mod">
          <ac:chgData name="Abdelfattah Nabil" userId="77a49ace32e08614" providerId="LiveId" clId="{320251FB-08C1-4F88-9B28-F3221927976B}" dt="2023-02-11T22:19:47.179" v="1210"/>
          <ac:spMkLst>
            <pc:docMk/>
            <pc:sldMk cId="4003118809" sldId="366"/>
            <ac:spMk id="8" creationId="{00000000-0000-0000-0000-000000000000}"/>
          </ac:spMkLst>
        </pc:spChg>
        <pc:picChg chg="del">
          <ac:chgData name="Abdelfattah Nabil" userId="77a49ace32e08614" providerId="LiveId" clId="{320251FB-08C1-4F88-9B28-F3221927976B}" dt="2023-02-11T21:18:54.121" v="598" actId="478"/>
          <ac:picMkLst>
            <pc:docMk/>
            <pc:sldMk cId="4003118809" sldId="366"/>
            <ac:picMk id="11" creationId="{CB52E0A8-3D20-A9D8-C146-62D73F13697F}"/>
          </ac:picMkLst>
        </pc:picChg>
        <pc:picChg chg="add mod">
          <ac:chgData name="Abdelfattah Nabil" userId="77a49ace32e08614" providerId="LiveId" clId="{320251FB-08C1-4F88-9B28-F3221927976B}" dt="2023-02-11T21:19:19.374" v="603" actId="1076"/>
          <ac:picMkLst>
            <pc:docMk/>
            <pc:sldMk cId="4003118809" sldId="366"/>
            <ac:picMk id="12" creationId="{81284A97-275B-1C84-91FF-7A58F63FF869}"/>
          </ac:picMkLst>
        </pc:picChg>
      </pc:sldChg>
      <pc:sldChg chg="addSp delSp modSp add mod">
        <pc:chgData name="Abdelfattah Nabil" userId="77a49ace32e08614" providerId="LiveId" clId="{320251FB-08C1-4F88-9B28-F3221927976B}" dt="2023-02-11T22:19:54.170" v="1212"/>
        <pc:sldMkLst>
          <pc:docMk/>
          <pc:sldMk cId="1378340918" sldId="367"/>
        </pc:sldMkLst>
        <pc:spChg chg="mod">
          <ac:chgData name="Abdelfattah Nabil" userId="77a49ace32e08614" providerId="LiveId" clId="{320251FB-08C1-4F88-9B28-F3221927976B}" dt="2023-02-11T21:28:32.106" v="631"/>
          <ac:spMkLst>
            <pc:docMk/>
            <pc:sldMk cId="1378340918" sldId="367"/>
            <ac:spMk id="7" creationId="{00000000-0000-0000-0000-000000000000}"/>
          </ac:spMkLst>
        </pc:spChg>
        <pc:spChg chg="mod">
          <ac:chgData name="Abdelfattah Nabil" userId="77a49ace32e08614" providerId="LiveId" clId="{320251FB-08C1-4F88-9B28-F3221927976B}" dt="2023-02-11T22:19:54.170" v="1212"/>
          <ac:spMkLst>
            <pc:docMk/>
            <pc:sldMk cId="1378340918" sldId="367"/>
            <ac:spMk id="8" creationId="{00000000-0000-0000-0000-000000000000}"/>
          </ac:spMkLst>
        </pc:spChg>
        <pc:picChg chg="add mod">
          <ac:chgData name="Abdelfattah Nabil" userId="77a49ace32e08614" providerId="LiveId" clId="{320251FB-08C1-4F88-9B28-F3221927976B}" dt="2023-02-11T21:20:04.675" v="614" actId="1076"/>
          <ac:picMkLst>
            <pc:docMk/>
            <pc:sldMk cId="1378340918" sldId="367"/>
            <ac:picMk id="11" creationId="{D3374447-E7BB-D831-0C2F-FF07A2BDE658}"/>
          </ac:picMkLst>
        </pc:picChg>
        <pc:picChg chg="del">
          <ac:chgData name="Abdelfattah Nabil" userId="77a49ace32e08614" providerId="LiveId" clId="{320251FB-08C1-4F88-9B28-F3221927976B}" dt="2023-02-11T21:19:45.036" v="610" actId="478"/>
          <ac:picMkLst>
            <pc:docMk/>
            <pc:sldMk cId="1378340918" sldId="367"/>
            <ac:picMk id="12" creationId="{3082F8D5-1B1A-F286-B0E4-9B54C16EF3D2}"/>
          </ac:picMkLst>
        </pc:picChg>
      </pc:sldChg>
      <pc:sldChg chg="addSp delSp modSp add mod">
        <pc:chgData name="Abdelfattah Nabil" userId="77a49ace32e08614" providerId="LiveId" clId="{320251FB-08C1-4F88-9B28-F3221927976B}" dt="2023-02-11T22:20:03.220" v="1214"/>
        <pc:sldMkLst>
          <pc:docMk/>
          <pc:sldMk cId="4264406762" sldId="368"/>
        </pc:sldMkLst>
        <pc:spChg chg="mod">
          <ac:chgData name="Abdelfattah Nabil" userId="77a49ace32e08614" providerId="LiveId" clId="{320251FB-08C1-4F88-9B28-F3221927976B}" dt="2023-02-11T22:20:03.220" v="1214"/>
          <ac:spMkLst>
            <pc:docMk/>
            <pc:sldMk cId="4264406762" sldId="368"/>
            <ac:spMk id="8" creationId="{00000000-0000-0000-0000-000000000000}"/>
          </ac:spMkLst>
        </pc:spChg>
        <pc:spChg chg="mod">
          <ac:chgData name="Abdelfattah Nabil" userId="77a49ace32e08614" providerId="LiveId" clId="{320251FB-08C1-4F88-9B28-F3221927976B}" dt="2023-02-11T21:35:45.294" v="755" actId="20577"/>
          <ac:spMkLst>
            <pc:docMk/>
            <pc:sldMk cId="4264406762" sldId="368"/>
            <ac:spMk id="9" creationId="{00000000-0000-0000-0000-000000000000}"/>
          </ac:spMkLst>
        </pc:spChg>
        <pc:picChg chg="del">
          <ac:chgData name="Abdelfattah Nabil" userId="77a49ace32e08614" providerId="LiveId" clId="{320251FB-08C1-4F88-9B28-F3221927976B}" dt="2023-02-11T21:35:21.836" v="725" actId="478"/>
          <ac:picMkLst>
            <pc:docMk/>
            <pc:sldMk cId="4264406762" sldId="368"/>
            <ac:picMk id="11" creationId="{73923ED9-CB7B-E547-8F2F-1C1440646E62}"/>
          </ac:picMkLst>
        </pc:picChg>
        <pc:picChg chg="add mod">
          <ac:chgData name="Abdelfattah Nabil" userId="77a49ace32e08614" providerId="LiveId" clId="{320251FB-08C1-4F88-9B28-F3221927976B}" dt="2023-02-11T21:35:53.410" v="757" actId="1076"/>
          <ac:picMkLst>
            <pc:docMk/>
            <pc:sldMk cId="4264406762" sldId="368"/>
            <ac:picMk id="12" creationId="{5C1482DE-AEE7-7ACA-F6AF-08290BFD65DE}"/>
          </ac:picMkLst>
        </pc:picChg>
      </pc:sldChg>
      <pc:sldChg chg="addSp delSp modSp add mod">
        <pc:chgData name="Abdelfattah Nabil" userId="77a49ace32e08614" providerId="LiveId" clId="{320251FB-08C1-4F88-9B28-F3221927976B}" dt="2023-02-11T22:20:06.287" v="1215"/>
        <pc:sldMkLst>
          <pc:docMk/>
          <pc:sldMk cId="2989224588" sldId="369"/>
        </pc:sldMkLst>
        <pc:spChg chg="mod">
          <ac:chgData name="Abdelfattah Nabil" userId="77a49ace32e08614" providerId="LiveId" clId="{320251FB-08C1-4F88-9B28-F3221927976B}" dt="2023-02-11T22:20:06.287" v="1215"/>
          <ac:spMkLst>
            <pc:docMk/>
            <pc:sldMk cId="2989224588" sldId="369"/>
            <ac:spMk id="8" creationId="{00000000-0000-0000-0000-000000000000}"/>
          </ac:spMkLst>
        </pc:spChg>
        <pc:picChg chg="add mod">
          <ac:chgData name="Abdelfattah Nabil" userId="77a49ace32e08614" providerId="LiveId" clId="{320251FB-08C1-4F88-9B28-F3221927976B}" dt="2023-02-11T21:36:21.922" v="764" actId="1076"/>
          <ac:picMkLst>
            <pc:docMk/>
            <pc:sldMk cId="2989224588" sldId="369"/>
            <ac:picMk id="11" creationId="{6CA5206C-EFE8-195D-3136-C3FE0F305102}"/>
          </ac:picMkLst>
        </pc:picChg>
        <pc:picChg chg="del">
          <ac:chgData name="Abdelfattah Nabil" userId="77a49ace32e08614" providerId="LiveId" clId="{320251FB-08C1-4F88-9B28-F3221927976B}" dt="2023-02-11T21:36:01.984" v="759" actId="478"/>
          <ac:picMkLst>
            <pc:docMk/>
            <pc:sldMk cId="2989224588" sldId="369"/>
            <ac:picMk id="12" creationId="{5C1482DE-AEE7-7ACA-F6AF-08290BFD65DE}"/>
          </ac:picMkLst>
        </pc:picChg>
      </pc:sldChg>
      <pc:sldChg chg="addSp delSp modSp add mod">
        <pc:chgData name="Abdelfattah Nabil" userId="77a49ace32e08614" providerId="LiveId" clId="{320251FB-08C1-4F88-9B28-F3221927976B}" dt="2023-02-11T22:20:09.409" v="1216"/>
        <pc:sldMkLst>
          <pc:docMk/>
          <pc:sldMk cId="3037170615" sldId="370"/>
        </pc:sldMkLst>
        <pc:spChg chg="mod">
          <ac:chgData name="Abdelfattah Nabil" userId="77a49ace32e08614" providerId="LiveId" clId="{320251FB-08C1-4F88-9B28-F3221927976B}" dt="2023-02-11T22:20:09.409" v="1216"/>
          <ac:spMkLst>
            <pc:docMk/>
            <pc:sldMk cId="3037170615" sldId="370"/>
            <ac:spMk id="8" creationId="{00000000-0000-0000-0000-000000000000}"/>
          </ac:spMkLst>
        </pc:spChg>
        <pc:picChg chg="del">
          <ac:chgData name="Abdelfattah Nabil" userId="77a49ace32e08614" providerId="LiveId" clId="{320251FB-08C1-4F88-9B28-F3221927976B}" dt="2023-02-11T21:36:26.684" v="766" actId="478"/>
          <ac:picMkLst>
            <pc:docMk/>
            <pc:sldMk cId="3037170615" sldId="370"/>
            <ac:picMk id="11" creationId="{6CA5206C-EFE8-195D-3136-C3FE0F305102}"/>
          </ac:picMkLst>
        </pc:picChg>
        <pc:picChg chg="add mod">
          <ac:chgData name="Abdelfattah Nabil" userId="77a49ace32e08614" providerId="LiveId" clId="{320251FB-08C1-4F88-9B28-F3221927976B}" dt="2023-02-11T21:36:45.758" v="772" actId="1076"/>
          <ac:picMkLst>
            <pc:docMk/>
            <pc:sldMk cId="3037170615" sldId="370"/>
            <ac:picMk id="12" creationId="{A35BBD29-0C64-A398-73DC-89F516153868}"/>
          </ac:picMkLst>
        </pc:picChg>
      </pc:sldChg>
      <pc:sldChg chg="addSp modSp add mod">
        <pc:chgData name="Abdelfattah Nabil" userId="77a49ace32e08614" providerId="LiveId" clId="{320251FB-08C1-4F88-9B28-F3221927976B}" dt="2023-02-11T22:20:37.693" v="1224"/>
        <pc:sldMkLst>
          <pc:docMk/>
          <pc:sldMk cId="4210148666" sldId="371"/>
        </pc:sldMkLst>
        <pc:spChg chg="mod">
          <ac:chgData name="Abdelfattah Nabil" userId="77a49ace32e08614" providerId="LiveId" clId="{320251FB-08C1-4F88-9B28-F3221927976B}" dt="2023-02-11T22:20:37.693" v="1224"/>
          <ac:spMkLst>
            <pc:docMk/>
            <pc:sldMk cId="4210148666" sldId="371"/>
            <ac:spMk id="8" creationId="{00000000-0000-0000-0000-000000000000}"/>
          </ac:spMkLst>
        </pc:spChg>
        <pc:spChg chg="add mod">
          <ac:chgData name="Abdelfattah Nabil" userId="77a49ace32e08614" providerId="LiveId" clId="{320251FB-08C1-4F88-9B28-F3221927976B}" dt="2023-02-11T21:51:08.305" v="954" actId="20577"/>
          <ac:spMkLst>
            <pc:docMk/>
            <pc:sldMk cId="4210148666" sldId="371"/>
            <ac:spMk id="9" creationId="{4C002BFE-1FCE-5C83-55D4-CBF785D925E7}"/>
          </ac:spMkLst>
        </pc:spChg>
        <pc:picChg chg="mod">
          <ac:chgData name="Abdelfattah Nabil" userId="77a49ace32e08614" providerId="LiveId" clId="{320251FB-08C1-4F88-9B28-F3221927976B}" dt="2023-02-11T21:49:05.504" v="943" actId="1076"/>
          <ac:picMkLst>
            <pc:docMk/>
            <pc:sldMk cId="4210148666" sldId="371"/>
            <ac:picMk id="11" creationId="{B4840BAC-1424-25DE-FD97-9F39F2E885D1}"/>
          </ac:picMkLst>
        </pc:picChg>
      </pc:sldChg>
      <pc:sldChg chg="modSp add mod">
        <pc:chgData name="Abdelfattah Nabil" userId="77a49ace32e08614" providerId="LiveId" clId="{320251FB-08C1-4F88-9B28-F3221927976B}" dt="2023-02-11T22:20:40.990" v="1225"/>
        <pc:sldMkLst>
          <pc:docMk/>
          <pc:sldMk cId="1915945442" sldId="372"/>
        </pc:sldMkLst>
        <pc:spChg chg="mod">
          <ac:chgData name="Abdelfattah Nabil" userId="77a49ace32e08614" providerId="LiveId" clId="{320251FB-08C1-4F88-9B28-F3221927976B}" dt="2023-02-11T22:20:40.990" v="1225"/>
          <ac:spMkLst>
            <pc:docMk/>
            <pc:sldMk cId="1915945442" sldId="372"/>
            <ac:spMk id="8" creationId="{00000000-0000-0000-0000-000000000000}"/>
          </ac:spMkLst>
        </pc:spChg>
        <pc:spChg chg="mod">
          <ac:chgData name="Abdelfattah Nabil" userId="77a49ace32e08614" providerId="LiveId" clId="{320251FB-08C1-4F88-9B28-F3221927976B}" dt="2023-02-11T21:51:41.102" v="973" actId="14100"/>
          <ac:spMkLst>
            <pc:docMk/>
            <pc:sldMk cId="1915945442" sldId="372"/>
            <ac:spMk id="9" creationId="{4C002BFE-1FCE-5C83-55D4-CBF785D925E7}"/>
          </ac:spMkLst>
        </pc:spChg>
      </pc:sldChg>
      <pc:sldChg chg="add del">
        <pc:chgData name="Abdelfattah Nabil" userId="77a49ace32e08614" providerId="LiveId" clId="{320251FB-08C1-4F88-9B28-F3221927976B}" dt="2023-02-11T21:58:17.748" v="1015" actId="47"/>
        <pc:sldMkLst>
          <pc:docMk/>
          <pc:sldMk cId="1871986810" sldId="373"/>
        </pc:sldMkLst>
      </pc:sldChg>
      <pc:sldChg chg="addSp delSp modSp add mod">
        <pc:chgData name="Abdelfattah Nabil" userId="77a49ace32e08614" providerId="LiveId" clId="{320251FB-08C1-4F88-9B28-F3221927976B}" dt="2023-02-11T22:20:23.948" v="1220"/>
        <pc:sldMkLst>
          <pc:docMk/>
          <pc:sldMk cId="1926929601" sldId="374"/>
        </pc:sldMkLst>
        <pc:spChg chg="mod">
          <ac:chgData name="Abdelfattah Nabil" userId="77a49ace32e08614" providerId="LiveId" clId="{320251FB-08C1-4F88-9B28-F3221927976B}" dt="2023-02-11T22:20:23.948" v="1220"/>
          <ac:spMkLst>
            <pc:docMk/>
            <pc:sldMk cId="1926929601" sldId="374"/>
            <ac:spMk id="8" creationId="{00000000-0000-0000-0000-000000000000}"/>
          </ac:spMkLst>
        </pc:spChg>
        <pc:spChg chg="add mod">
          <ac:chgData name="Abdelfattah Nabil" userId="77a49ace32e08614" providerId="LiveId" clId="{320251FB-08C1-4F88-9B28-F3221927976B}" dt="2023-02-11T21:56:46.460" v="995" actId="1076"/>
          <ac:spMkLst>
            <pc:docMk/>
            <pc:sldMk cId="1926929601" sldId="374"/>
            <ac:spMk id="12" creationId="{382EDCBC-6D79-7C26-9C3A-374147EE8D38}"/>
          </ac:spMkLst>
        </pc:spChg>
        <pc:picChg chg="add del mod">
          <ac:chgData name="Abdelfattah Nabil" userId="77a49ace32e08614" providerId="LiveId" clId="{320251FB-08C1-4F88-9B28-F3221927976B}" dt="2023-02-11T21:56:55.560" v="998" actId="478"/>
          <ac:picMkLst>
            <pc:docMk/>
            <pc:sldMk cId="1926929601" sldId="374"/>
            <ac:picMk id="10" creationId="{6446D7C2-6303-2ADF-84D2-E88820FDB5EA}"/>
          </ac:picMkLst>
        </pc:picChg>
        <pc:picChg chg="del mod">
          <ac:chgData name="Abdelfattah Nabil" userId="77a49ace32e08614" providerId="LiveId" clId="{320251FB-08C1-4F88-9B28-F3221927976B}" dt="2023-02-11T21:55:57.557" v="977" actId="478"/>
          <ac:picMkLst>
            <pc:docMk/>
            <pc:sldMk cId="1926929601" sldId="374"/>
            <ac:picMk id="11" creationId="{B4840BAC-1424-25DE-FD97-9F39F2E885D1}"/>
          </ac:picMkLst>
        </pc:picChg>
        <pc:picChg chg="add mod">
          <ac:chgData name="Abdelfattah Nabil" userId="77a49ace32e08614" providerId="LiveId" clId="{320251FB-08C1-4F88-9B28-F3221927976B}" dt="2023-02-11T21:57:12.768" v="1003" actId="1076"/>
          <ac:picMkLst>
            <pc:docMk/>
            <pc:sldMk cId="1926929601" sldId="374"/>
            <ac:picMk id="14" creationId="{E449BF2E-202B-17D6-0128-D13A331445DC}"/>
          </ac:picMkLst>
        </pc:picChg>
      </pc:sldChg>
      <pc:sldChg chg="addSp delSp modSp add mod">
        <pc:chgData name="Abdelfattah Nabil" userId="77a49ace32e08614" providerId="LiveId" clId="{320251FB-08C1-4F88-9B28-F3221927976B}" dt="2023-02-11T22:20:27.200" v="1221"/>
        <pc:sldMkLst>
          <pc:docMk/>
          <pc:sldMk cId="3980111176" sldId="375"/>
        </pc:sldMkLst>
        <pc:spChg chg="mod">
          <ac:chgData name="Abdelfattah Nabil" userId="77a49ace32e08614" providerId="LiveId" clId="{320251FB-08C1-4F88-9B28-F3221927976B}" dt="2023-02-11T22:20:27.200" v="1221"/>
          <ac:spMkLst>
            <pc:docMk/>
            <pc:sldMk cId="3980111176" sldId="375"/>
            <ac:spMk id="8" creationId="{00000000-0000-0000-0000-000000000000}"/>
          </ac:spMkLst>
        </pc:spChg>
        <pc:picChg chg="del">
          <ac:chgData name="Abdelfattah Nabil" userId="77a49ace32e08614" providerId="LiveId" clId="{320251FB-08C1-4F88-9B28-F3221927976B}" dt="2023-02-11T21:57:37.621" v="1011" actId="478"/>
          <ac:picMkLst>
            <pc:docMk/>
            <pc:sldMk cId="3980111176" sldId="375"/>
            <ac:picMk id="10" creationId="{6446D7C2-6303-2ADF-84D2-E88820FDB5EA}"/>
          </ac:picMkLst>
        </pc:picChg>
        <pc:picChg chg="add mod">
          <ac:chgData name="Abdelfattah Nabil" userId="77a49ace32e08614" providerId="LiveId" clId="{320251FB-08C1-4F88-9B28-F3221927976B}" dt="2023-02-11T21:57:59.516" v="1014" actId="1076"/>
          <ac:picMkLst>
            <pc:docMk/>
            <pc:sldMk cId="3980111176" sldId="375"/>
            <ac:picMk id="11" creationId="{5A7B8F73-B5F7-6F63-D639-A118DDAF1BD8}"/>
          </ac:picMkLst>
        </pc:picChg>
      </pc:sldChg>
      <pc:sldChg chg="addSp delSp modSp add mod ord">
        <pc:chgData name="Abdelfattah Nabil" userId="77a49ace32e08614" providerId="LiveId" clId="{320251FB-08C1-4F88-9B28-F3221927976B}" dt="2023-02-11T22:20:20.744" v="1219"/>
        <pc:sldMkLst>
          <pc:docMk/>
          <pc:sldMk cId="3332718176" sldId="376"/>
        </pc:sldMkLst>
        <pc:spChg chg="mod">
          <ac:chgData name="Abdelfattah Nabil" userId="77a49ace32e08614" providerId="LiveId" clId="{320251FB-08C1-4F88-9B28-F3221927976B}" dt="2023-02-11T22:20:20.744" v="1219"/>
          <ac:spMkLst>
            <pc:docMk/>
            <pc:sldMk cId="3332718176" sldId="376"/>
            <ac:spMk id="8" creationId="{00000000-0000-0000-0000-000000000000}"/>
          </ac:spMkLst>
        </pc:spChg>
        <pc:picChg chg="del">
          <ac:chgData name="Abdelfattah Nabil" userId="77a49ace32e08614" providerId="LiveId" clId="{320251FB-08C1-4F88-9B28-F3221927976B}" dt="2023-02-11T21:57:15.367" v="1004" actId="478"/>
          <ac:picMkLst>
            <pc:docMk/>
            <pc:sldMk cId="3332718176" sldId="376"/>
            <ac:picMk id="10" creationId="{6446D7C2-6303-2ADF-84D2-E88820FDB5EA}"/>
          </ac:picMkLst>
        </pc:picChg>
        <pc:picChg chg="add mod">
          <ac:chgData name="Abdelfattah Nabil" userId="77a49ace32e08614" providerId="LiveId" clId="{320251FB-08C1-4F88-9B28-F3221927976B}" dt="2023-02-11T21:57:29.204" v="1008" actId="1076"/>
          <ac:picMkLst>
            <pc:docMk/>
            <pc:sldMk cId="3332718176" sldId="376"/>
            <ac:picMk id="11" creationId="{C914323C-C29E-FA43-5FFD-7DAD69F7C8AB}"/>
          </ac:picMkLst>
        </pc:picChg>
      </pc:sldChg>
      <pc:sldChg chg="add del">
        <pc:chgData name="Abdelfattah Nabil" userId="77a49ace32e08614" providerId="LiveId" clId="{320251FB-08C1-4F88-9B28-F3221927976B}" dt="2023-02-11T21:59:08.924" v="1054" actId="47"/>
        <pc:sldMkLst>
          <pc:docMk/>
          <pc:sldMk cId="991964713" sldId="377"/>
        </pc:sldMkLst>
      </pc:sldChg>
      <pc:sldChg chg="addSp delSp modSp add mod">
        <pc:chgData name="Abdelfattah Nabil" userId="77a49ace32e08614" providerId="LiveId" clId="{320251FB-08C1-4F88-9B28-F3221927976B}" dt="2023-02-11T22:20:30.859" v="1222"/>
        <pc:sldMkLst>
          <pc:docMk/>
          <pc:sldMk cId="3617429070" sldId="378"/>
        </pc:sldMkLst>
        <pc:spChg chg="mod">
          <ac:chgData name="Abdelfattah Nabil" userId="77a49ace32e08614" providerId="LiveId" clId="{320251FB-08C1-4F88-9B28-F3221927976B}" dt="2023-02-11T22:20:30.859" v="1222"/>
          <ac:spMkLst>
            <pc:docMk/>
            <pc:sldMk cId="3617429070" sldId="378"/>
            <ac:spMk id="8" creationId="{00000000-0000-0000-0000-000000000000}"/>
          </ac:spMkLst>
        </pc:spChg>
        <pc:spChg chg="mod">
          <ac:chgData name="Abdelfattah Nabil" userId="77a49ace32e08614" providerId="LiveId" clId="{320251FB-08C1-4F88-9B28-F3221927976B}" dt="2023-02-11T21:58:47.881" v="1048" actId="20577"/>
          <ac:spMkLst>
            <pc:docMk/>
            <pc:sldMk cId="3617429070" sldId="378"/>
            <ac:spMk id="12" creationId="{382EDCBC-6D79-7C26-9C3A-374147EE8D38}"/>
          </ac:spMkLst>
        </pc:spChg>
        <pc:picChg chg="add mod">
          <ac:chgData name="Abdelfattah Nabil" userId="77a49ace32e08614" providerId="LiveId" clId="{320251FB-08C1-4F88-9B28-F3221927976B}" dt="2023-02-11T21:58:39.620" v="1021" actId="1076"/>
          <ac:picMkLst>
            <pc:docMk/>
            <pc:sldMk cId="3617429070" sldId="378"/>
            <ac:picMk id="10" creationId="{66E2FB18-6204-4745-DF2C-0E044518CC8D}"/>
          </ac:picMkLst>
        </pc:picChg>
        <pc:picChg chg="del">
          <ac:chgData name="Abdelfattah Nabil" userId="77a49ace32e08614" providerId="LiveId" clId="{320251FB-08C1-4F88-9B28-F3221927976B}" dt="2023-02-11T21:58:28.695" v="1018" actId="478"/>
          <ac:picMkLst>
            <pc:docMk/>
            <pc:sldMk cId="3617429070" sldId="378"/>
            <ac:picMk id="11" creationId="{5A7B8F73-B5F7-6F63-D639-A118DDAF1BD8}"/>
          </ac:picMkLst>
        </pc:picChg>
      </pc:sldChg>
      <pc:sldChg chg="addSp delSp modSp add mod">
        <pc:chgData name="Abdelfattah Nabil" userId="77a49ace32e08614" providerId="LiveId" clId="{320251FB-08C1-4F88-9B28-F3221927976B}" dt="2023-02-11T22:20:34.368" v="1223"/>
        <pc:sldMkLst>
          <pc:docMk/>
          <pc:sldMk cId="610419713" sldId="379"/>
        </pc:sldMkLst>
        <pc:spChg chg="mod">
          <ac:chgData name="Abdelfattah Nabil" userId="77a49ace32e08614" providerId="LiveId" clId="{320251FB-08C1-4F88-9B28-F3221927976B}" dt="2023-02-11T22:20:34.368" v="1223"/>
          <ac:spMkLst>
            <pc:docMk/>
            <pc:sldMk cId="610419713" sldId="379"/>
            <ac:spMk id="8" creationId="{00000000-0000-0000-0000-000000000000}"/>
          </ac:spMkLst>
        </pc:spChg>
        <pc:picChg chg="del">
          <ac:chgData name="Abdelfattah Nabil" userId="77a49ace32e08614" providerId="LiveId" clId="{320251FB-08C1-4F88-9B28-F3221927976B}" dt="2023-02-11T21:58:55.010" v="1050" actId="478"/>
          <ac:picMkLst>
            <pc:docMk/>
            <pc:sldMk cId="610419713" sldId="379"/>
            <ac:picMk id="10" creationId="{66E2FB18-6204-4745-DF2C-0E044518CC8D}"/>
          </ac:picMkLst>
        </pc:picChg>
        <pc:picChg chg="add mod">
          <ac:chgData name="Abdelfattah Nabil" userId="77a49ace32e08614" providerId="LiveId" clId="{320251FB-08C1-4F88-9B28-F3221927976B}" dt="2023-02-11T21:59:04.332" v="1053" actId="1076"/>
          <ac:picMkLst>
            <pc:docMk/>
            <pc:sldMk cId="610419713" sldId="379"/>
            <ac:picMk id="11" creationId="{045D52BA-F8E7-7BA3-2C5F-C08A9D043CC8}"/>
          </ac:picMkLst>
        </pc:picChg>
      </pc:sldChg>
      <pc:sldChg chg="addSp delSp modSp add mod">
        <pc:chgData name="Abdelfattah Nabil" userId="77a49ace32e08614" providerId="LiveId" clId="{320251FB-08C1-4F88-9B28-F3221927976B}" dt="2023-02-11T22:20:58.470" v="1229"/>
        <pc:sldMkLst>
          <pc:docMk/>
          <pc:sldMk cId="2768398256" sldId="380"/>
        </pc:sldMkLst>
        <pc:spChg chg="mod">
          <ac:chgData name="Abdelfattah Nabil" userId="77a49ace32e08614" providerId="LiveId" clId="{320251FB-08C1-4F88-9B28-F3221927976B}" dt="2023-02-11T22:20:58.470" v="1229"/>
          <ac:spMkLst>
            <pc:docMk/>
            <pc:sldMk cId="2768398256" sldId="380"/>
            <ac:spMk id="8" creationId="{00000000-0000-0000-0000-000000000000}"/>
          </ac:spMkLst>
        </pc:spChg>
        <pc:spChg chg="mod">
          <ac:chgData name="Abdelfattah Nabil" userId="77a49ace32e08614" providerId="LiveId" clId="{320251FB-08C1-4F88-9B28-F3221927976B}" dt="2023-02-11T22:15:31.200" v="1125" actId="20577"/>
          <ac:spMkLst>
            <pc:docMk/>
            <pc:sldMk cId="2768398256" sldId="380"/>
            <ac:spMk id="9" creationId="{00000000-0000-0000-0000-000000000000}"/>
          </ac:spMkLst>
        </pc:spChg>
        <pc:picChg chg="del">
          <ac:chgData name="Abdelfattah Nabil" userId="77a49ace32e08614" providerId="LiveId" clId="{320251FB-08C1-4F88-9B28-F3221927976B}" dt="2023-02-11T22:15:14.698" v="1111" actId="478"/>
          <ac:picMkLst>
            <pc:docMk/>
            <pc:sldMk cId="2768398256" sldId="380"/>
            <ac:picMk id="11" creationId="{8FED1A6B-CDC6-9DBE-3509-D6D91462617F}"/>
          </ac:picMkLst>
        </pc:picChg>
        <pc:picChg chg="add mod">
          <ac:chgData name="Abdelfattah Nabil" userId="77a49ace32e08614" providerId="LiveId" clId="{320251FB-08C1-4F88-9B28-F3221927976B}" dt="2023-02-11T22:15:26.411" v="1114" actId="1076"/>
          <ac:picMkLst>
            <pc:docMk/>
            <pc:sldMk cId="2768398256" sldId="380"/>
            <ac:picMk id="12" creationId="{DE74120C-6E79-4817-2B6D-A2E7A8EDBFA2}"/>
          </ac:picMkLst>
        </pc:picChg>
      </pc:sldChg>
      <pc:sldChg chg="addSp delSp modSp add mod">
        <pc:chgData name="Abdelfattah Nabil" userId="77a49ace32e08614" providerId="LiveId" clId="{320251FB-08C1-4F88-9B28-F3221927976B}" dt="2023-02-11T22:20:55.244" v="1228"/>
        <pc:sldMkLst>
          <pc:docMk/>
          <pc:sldMk cId="2951785727" sldId="381"/>
        </pc:sldMkLst>
        <pc:spChg chg="mod">
          <ac:chgData name="Abdelfattah Nabil" userId="77a49ace32e08614" providerId="LiveId" clId="{320251FB-08C1-4F88-9B28-F3221927976B}" dt="2023-02-11T22:20:55.244" v="1228"/>
          <ac:spMkLst>
            <pc:docMk/>
            <pc:sldMk cId="2951785727" sldId="381"/>
            <ac:spMk id="8" creationId="{00000000-0000-0000-0000-000000000000}"/>
          </ac:spMkLst>
        </pc:spChg>
        <pc:spChg chg="mod">
          <ac:chgData name="Abdelfattah Nabil" userId="77a49ace32e08614" providerId="LiveId" clId="{320251FB-08C1-4F88-9B28-F3221927976B}" dt="2023-02-11T22:15:05.821" v="1109" actId="255"/>
          <ac:spMkLst>
            <pc:docMk/>
            <pc:sldMk cId="2951785727" sldId="381"/>
            <ac:spMk id="9" creationId="{00000000-0000-0000-0000-000000000000}"/>
          </ac:spMkLst>
        </pc:spChg>
        <pc:picChg chg="del">
          <ac:chgData name="Abdelfattah Nabil" userId="77a49ace32e08614" providerId="LiveId" clId="{320251FB-08C1-4F88-9B28-F3221927976B}" dt="2023-02-11T22:14:36.405" v="1089" actId="478"/>
          <ac:picMkLst>
            <pc:docMk/>
            <pc:sldMk cId="2951785727" sldId="381"/>
            <ac:picMk id="11" creationId="{8FED1A6B-CDC6-9DBE-3509-D6D91462617F}"/>
          </ac:picMkLst>
        </pc:picChg>
        <pc:picChg chg="add mod">
          <ac:chgData name="Abdelfattah Nabil" userId="77a49ace32e08614" providerId="LiveId" clId="{320251FB-08C1-4F88-9B28-F3221927976B}" dt="2023-02-11T22:15:09.274" v="1110" actId="1076"/>
          <ac:picMkLst>
            <pc:docMk/>
            <pc:sldMk cId="2951785727" sldId="381"/>
            <ac:picMk id="12" creationId="{9D7D00EE-9864-9D81-186E-2943A3BC9606}"/>
          </ac:picMkLst>
        </pc:picChg>
      </pc:sldChg>
      <pc:sldChg chg="addSp delSp modSp add mod">
        <pc:chgData name="Abdelfattah Nabil" userId="77a49ace32e08614" providerId="LiveId" clId="{320251FB-08C1-4F88-9B28-F3221927976B}" dt="2023-02-11T22:20:50.379" v="1227"/>
        <pc:sldMkLst>
          <pc:docMk/>
          <pc:sldMk cId="1891592168" sldId="382"/>
        </pc:sldMkLst>
        <pc:spChg chg="mod">
          <ac:chgData name="Abdelfattah Nabil" userId="77a49ace32e08614" providerId="LiveId" clId="{320251FB-08C1-4F88-9B28-F3221927976B}" dt="2023-02-11T22:20:50.379" v="1227"/>
          <ac:spMkLst>
            <pc:docMk/>
            <pc:sldMk cId="1891592168" sldId="382"/>
            <ac:spMk id="8" creationId="{00000000-0000-0000-0000-000000000000}"/>
          </ac:spMkLst>
        </pc:spChg>
        <pc:picChg chg="del">
          <ac:chgData name="Abdelfattah Nabil" userId="77a49ace32e08614" providerId="LiveId" clId="{320251FB-08C1-4F88-9B28-F3221927976B}" dt="2023-02-11T22:14:19.127" v="1085" actId="478"/>
          <ac:picMkLst>
            <pc:docMk/>
            <pc:sldMk cId="1891592168" sldId="382"/>
            <ac:picMk id="11" creationId="{8FED1A6B-CDC6-9DBE-3509-D6D91462617F}"/>
          </ac:picMkLst>
        </pc:picChg>
        <pc:picChg chg="add mod">
          <ac:chgData name="Abdelfattah Nabil" userId="77a49ace32e08614" providerId="LiveId" clId="{320251FB-08C1-4F88-9B28-F3221927976B}" dt="2023-02-11T22:14:30.407" v="1088" actId="1076"/>
          <ac:picMkLst>
            <pc:docMk/>
            <pc:sldMk cId="1891592168" sldId="382"/>
            <ac:picMk id="12" creationId="{BA9B5713-C55B-116F-50C1-B644821DA598}"/>
          </ac:picMkLst>
        </pc:picChg>
      </pc:sldChg>
      <pc:sldChg chg="addSp delSp modSp add mod">
        <pc:chgData name="Abdelfattah Nabil" userId="77a49ace32e08614" providerId="LiveId" clId="{320251FB-08C1-4F88-9B28-F3221927976B}" dt="2023-02-11T22:21:01.754" v="1230"/>
        <pc:sldMkLst>
          <pc:docMk/>
          <pc:sldMk cId="1386749710" sldId="383"/>
        </pc:sldMkLst>
        <pc:spChg chg="mod">
          <ac:chgData name="Abdelfattah Nabil" userId="77a49ace32e08614" providerId="LiveId" clId="{320251FB-08C1-4F88-9B28-F3221927976B}" dt="2023-02-11T22:21:01.754" v="1230"/>
          <ac:spMkLst>
            <pc:docMk/>
            <pc:sldMk cId="1386749710" sldId="383"/>
            <ac:spMk id="8" creationId="{00000000-0000-0000-0000-000000000000}"/>
          </ac:spMkLst>
        </pc:spChg>
        <pc:picChg chg="add mod">
          <ac:chgData name="Abdelfattah Nabil" userId="77a49ace32e08614" providerId="LiveId" clId="{320251FB-08C1-4F88-9B28-F3221927976B}" dt="2023-02-11T22:15:50.230" v="1132" actId="1076"/>
          <ac:picMkLst>
            <pc:docMk/>
            <pc:sldMk cId="1386749710" sldId="383"/>
            <ac:picMk id="11" creationId="{A0B63D2F-17C0-10E5-CC85-1BE0BEECBC61}"/>
          </ac:picMkLst>
        </pc:picChg>
        <pc:picChg chg="del">
          <ac:chgData name="Abdelfattah Nabil" userId="77a49ace32e08614" providerId="LiveId" clId="{320251FB-08C1-4F88-9B28-F3221927976B}" dt="2023-02-11T22:15:38.410" v="1127" actId="478"/>
          <ac:picMkLst>
            <pc:docMk/>
            <pc:sldMk cId="1386749710" sldId="383"/>
            <ac:picMk id="12" creationId="{DE74120C-6E79-4817-2B6D-A2E7A8EDBFA2}"/>
          </ac:picMkLst>
        </pc:picChg>
      </pc:sldChg>
      <pc:sldChg chg="addSp delSp modSp add mod">
        <pc:chgData name="Abdelfattah Nabil" userId="77a49ace32e08614" providerId="LiveId" clId="{320251FB-08C1-4F88-9B28-F3221927976B}" dt="2023-02-11T22:21:04.861" v="1231"/>
        <pc:sldMkLst>
          <pc:docMk/>
          <pc:sldMk cId="813296228" sldId="384"/>
        </pc:sldMkLst>
        <pc:spChg chg="mod">
          <ac:chgData name="Abdelfattah Nabil" userId="77a49ace32e08614" providerId="LiveId" clId="{320251FB-08C1-4F88-9B28-F3221927976B}" dt="2023-02-11T22:21:04.861" v="1231"/>
          <ac:spMkLst>
            <pc:docMk/>
            <pc:sldMk cId="813296228" sldId="384"/>
            <ac:spMk id="8" creationId="{00000000-0000-0000-0000-000000000000}"/>
          </ac:spMkLst>
        </pc:spChg>
        <pc:picChg chg="del">
          <ac:chgData name="Abdelfattah Nabil" userId="77a49ace32e08614" providerId="LiveId" clId="{320251FB-08C1-4F88-9B28-F3221927976B}" dt="2023-02-11T22:15:56.223" v="1134" actId="478"/>
          <ac:picMkLst>
            <pc:docMk/>
            <pc:sldMk cId="813296228" sldId="384"/>
            <ac:picMk id="11" creationId="{A0B63D2F-17C0-10E5-CC85-1BE0BEECBC61}"/>
          </ac:picMkLst>
        </pc:picChg>
        <pc:picChg chg="add mod">
          <ac:chgData name="Abdelfattah Nabil" userId="77a49ace32e08614" providerId="LiveId" clId="{320251FB-08C1-4F88-9B28-F3221927976B}" dt="2023-02-11T22:16:05.763" v="1137" actId="1076"/>
          <ac:picMkLst>
            <pc:docMk/>
            <pc:sldMk cId="813296228" sldId="384"/>
            <ac:picMk id="12" creationId="{F2184290-A825-BD8A-E52D-2CD9608CED70}"/>
          </ac:picMkLst>
        </pc:picChg>
      </pc:sldChg>
      <pc:sldChg chg="addSp delSp modSp add mod">
        <pc:chgData name="Abdelfattah Nabil" userId="77a49ace32e08614" providerId="LiveId" clId="{320251FB-08C1-4F88-9B28-F3221927976B}" dt="2023-02-11T22:21:11.189" v="1232"/>
        <pc:sldMkLst>
          <pc:docMk/>
          <pc:sldMk cId="3434555396" sldId="385"/>
        </pc:sldMkLst>
        <pc:spChg chg="mod">
          <ac:chgData name="Abdelfattah Nabil" userId="77a49ace32e08614" providerId="LiveId" clId="{320251FB-08C1-4F88-9B28-F3221927976B}" dt="2023-02-11T22:21:11.189" v="1232"/>
          <ac:spMkLst>
            <pc:docMk/>
            <pc:sldMk cId="3434555396" sldId="385"/>
            <ac:spMk id="8" creationId="{00000000-0000-0000-0000-000000000000}"/>
          </ac:spMkLst>
        </pc:spChg>
        <pc:picChg chg="add mod">
          <ac:chgData name="Abdelfattah Nabil" userId="77a49ace32e08614" providerId="LiveId" clId="{320251FB-08C1-4F88-9B28-F3221927976B}" dt="2023-02-11T22:16:23.770" v="1142" actId="1076"/>
          <ac:picMkLst>
            <pc:docMk/>
            <pc:sldMk cId="3434555396" sldId="385"/>
            <ac:picMk id="11" creationId="{7679065C-D19D-C7C9-22A0-D680D5920DD5}"/>
          </ac:picMkLst>
        </pc:picChg>
        <pc:picChg chg="del">
          <ac:chgData name="Abdelfattah Nabil" userId="77a49ace32e08614" providerId="LiveId" clId="{320251FB-08C1-4F88-9B28-F3221927976B}" dt="2023-02-11T22:16:13.354" v="1139" actId="478"/>
          <ac:picMkLst>
            <pc:docMk/>
            <pc:sldMk cId="3434555396" sldId="385"/>
            <ac:picMk id="12" creationId="{F2184290-A825-BD8A-E52D-2CD9608CED70}"/>
          </ac:picMkLst>
        </pc:picChg>
      </pc:sldChg>
      <pc:sldChg chg="addSp delSp modSp add del mod">
        <pc:chgData name="Abdelfattah Nabil" userId="77a49ace32e08614" providerId="LiveId" clId="{320251FB-08C1-4F88-9B28-F3221927976B}" dt="2023-02-11T22:21:59.815" v="1237"/>
        <pc:sldMkLst>
          <pc:docMk/>
          <pc:sldMk cId="525240168" sldId="386"/>
        </pc:sldMkLst>
        <pc:spChg chg="mod">
          <ac:chgData name="Abdelfattah Nabil" userId="77a49ace32e08614" providerId="LiveId" clId="{320251FB-08C1-4F88-9B28-F3221927976B}" dt="2023-02-11T22:21:59.815" v="1237"/>
          <ac:spMkLst>
            <pc:docMk/>
            <pc:sldMk cId="525240168" sldId="386"/>
            <ac:spMk id="8" creationId="{00000000-0000-0000-0000-000000000000}"/>
          </ac:spMkLst>
        </pc:spChg>
        <pc:picChg chg="del">
          <ac:chgData name="Abdelfattah Nabil" userId="77a49ace32e08614" providerId="LiveId" clId="{320251FB-08C1-4F88-9B28-F3221927976B}" dt="2023-02-11T22:16:28.105" v="1144" actId="478"/>
          <ac:picMkLst>
            <pc:docMk/>
            <pc:sldMk cId="525240168" sldId="386"/>
            <ac:picMk id="11" creationId="{7679065C-D19D-C7C9-22A0-D680D5920DD5}"/>
          </ac:picMkLst>
        </pc:picChg>
        <pc:picChg chg="add mod">
          <ac:chgData name="Abdelfattah Nabil" userId="77a49ace32e08614" providerId="LiveId" clId="{320251FB-08C1-4F88-9B28-F3221927976B}" dt="2023-02-11T22:16:37.195" v="1147" actId="1076"/>
          <ac:picMkLst>
            <pc:docMk/>
            <pc:sldMk cId="525240168" sldId="386"/>
            <ac:picMk id="12" creationId="{CEB499CD-3F41-6FA6-78DD-998E2FD43CB5}"/>
          </ac:picMkLst>
        </pc:picChg>
      </pc:sldChg>
      <pc:sldChg chg="addSp delSp modSp add mod">
        <pc:chgData name="Abdelfattah Nabil" userId="77a49ace32e08614" providerId="LiveId" clId="{320251FB-08C1-4F88-9B28-F3221927976B}" dt="2023-02-11T22:21:18.098" v="1234"/>
        <pc:sldMkLst>
          <pc:docMk/>
          <pc:sldMk cId="3042264909" sldId="386"/>
        </pc:sldMkLst>
        <pc:spChg chg="mod">
          <ac:chgData name="Abdelfattah Nabil" userId="77a49ace32e08614" providerId="LiveId" clId="{320251FB-08C1-4F88-9B28-F3221927976B}" dt="2023-02-11T22:21:18.098" v="1234"/>
          <ac:spMkLst>
            <pc:docMk/>
            <pc:sldMk cId="3042264909" sldId="386"/>
            <ac:spMk id="8" creationId="{00000000-0000-0000-0000-000000000000}"/>
          </ac:spMkLst>
        </pc:spChg>
        <pc:picChg chg="del">
          <ac:chgData name="Abdelfattah Nabil" userId="77a49ace32e08614" providerId="LiveId" clId="{320251FB-08C1-4F88-9B28-F3221927976B}" dt="2023-02-11T22:18:19.398" v="1201" actId="478"/>
          <ac:picMkLst>
            <pc:docMk/>
            <pc:sldMk cId="3042264909" sldId="386"/>
            <ac:picMk id="11" creationId="{7679065C-D19D-C7C9-22A0-D680D5920DD5}"/>
          </ac:picMkLst>
        </pc:picChg>
        <pc:picChg chg="add mod">
          <ac:chgData name="Abdelfattah Nabil" userId="77a49ace32e08614" providerId="LiveId" clId="{320251FB-08C1-4F88-9B28-F3221927976B}" dt="2023-02-11T22:18:27.318" v="1204" actId="1076"/>
          <ac:picMkLst>
            <pc:docMk/>
            <pc:sldMk cId="3042264909" sldId="386"/>
            <ac:picMk id="12" creationId="{4F976600-6245-C08C-ED84-E14015D95221}"/>
          </ac:picMkLst>
        </pc:picChg>
      </pc:sldChg>
      <pc:sldChg chg="addSp delSp modSp add del mod">
        <pc:chgData name="Abdelfattah Nabil" userId="77a49ace32e08614" providerId="LiveId" clId="{320251FB-08C1-4F88-9B28-F3221927976B}" dt="2023-02-11T22:21:49.330" v="1236"/>
        <pc:sldMkLst>
          <pc:docMk/>
          <pc:sldMk cId="2271605489" sldId="387"/>
        </pc:sldMkLst>
        <pc:spChg chg="mod">
          <ac:chgData name="Abdelfattah Nabil" userId="77a49ace32e08614" providerId="LiveId" clId="{320251FB-08C1-4F88-9B28-F3221927976B}" dt="2023-02-11T22:21:49.330" v="1236"/>
          <ac:spMkLst>
            <pc:docMk/>
            <pc:sldMk cId="2271605489" sldId="387"/>
            <ac:spMk id="8" creationId="{00000000-0000-0000-0000-000000000000}"/>
          </ac:spMkLst>
        </pc:spChg>
        <pc:picChg chg="add mod">
          <ac:chgData name="Abdelfattah Nabil" userId="77a49ace32e08614" providerId="LiveId" clId="{320251FB-08C1-4F88-9B28-F3221927976B}" dt="2023-02-11T22:16:58.151" v="1153" actId="1076"/>
          <ac:picMkLst>
            <pc:docMk/>
            <pc:sldMk cId="2271605489" sldId="387"/>
            <ac:picMk id="11" creationId="{84C6704A-4774-43BB-5A58-29459EC3A453}"/>
          </ac:picMkLst>
        </pc:picChg>
        <pc:picChg chg="del">
          <ac:chgData name="Abdelfattah Nabil" userId="77a49ace32e08614" providerId="LiveId" clId="{320251FB-08C1-4F88-9B28-F3221927976B}" dt="2023-02-11T22:16:41.950" v="1149" actId="478"/>
          <ac:picMkLst>
            <pc:docMk/>
            <pc:sldMk cId="2271605489" sldId="387"/>
            <ac:picMk id="12" creationId="{CEB499CD-3F41-6FA6-78DD-998E2FD43CB5}"/>
          </ac:picMkLst>
        </pc:picChg>
      </pc:sldChg>
      <pc:sldChg chg="addSp delSp modSp add mod">
        <pc:chgData name="Abdelfattah Nabil" userId="77a49ace32e08614" providerId="LiveId" clId="{320251FB-08C1-4F88-9B28-F3221927976B}" dt="2023-02-11T22:21:14.334" v="1233"/>
        <pc:sldMkLst>
          <pc:docMk/>
          <pc:sldMk cId="3556191618" sldId="387"/>
        </pc:sldMkLst>
        <pc:spChg chg="mod">
          <ac:chgData name="Abdelfattah Nabil" userId="77a49ace32e08614" providerId="LiveId" clId="{320251FB-08C1-4F88-9B28-F3221927976B}" dt="2023-02-11T22:21:14.334" v="1233"/>
          <ac:spMkLst>
            <pc:docMk/>
            <pc:sldMk cId="3556191618" sldId="387"/>
            <ac:spMk id="8" creationId="{00000000-0000-0000-0000-000000000000}"/>
          </ac:spMkLst>
        </pc:spChg>
        <pc:picChg chg="del">
          <ac:chgData name="Abdelfattah Nabil" userId="77a49ace32e08614" providerId="LiveId" clId="{320251FB-08C1-4F88-9B28-F3221927976B}" dt="2023-02-11T22:18:03.802" v="1195" actId="478"/>
          <ac:picMkLst>
            <pc:docMk/>
            <pc:sldMk cId="3556191618" sldId="387"/>
            <ac:picMk id="11" creationId="{7679065C-D19D-C7C9-22A0-D680D5920DD5}"/>
          </ac:picMkLst>
        </pc:picChg>
        <pc:picChg chg="add mod">
          <ac:chgData name="Abdelfattah Nabil" userId="77a49ace32e08614" providerId="LiveId" clId="{320251FB-08C1-4F88-9B28-F3221927976B}" dt="2023-02-11T22:18:16.039" v="1200" actId="1076"/>
          <ac:picMkLst>
            <pc:docMk/>
            <pc:sldMk cId="3556191618" sldId="387"/>
            <ac:picMk id="12" creationId="{CA83C605-8070-EEF6-47A6-987F11112314}"/>
          </ac:picMkLst>
        </pc:picChg>
      </pc:sldChg>
    </pc:docChg>
  </pc:docChgLst>
  <pc:docChgLst>
    <pc:chgData name="Abdelfattah Nabil" userId="77a49ace32e08614" providerId="LiveId" clId="{F6A79A01-216A-4C8C-A96F-E6829C1B9377}"/>
    <pc:docChg chg="undo custSel addSld delSld modSld sldOrd">
      <pc:chgData name="Abdelfattah Nabil" userId="77a49ace32e08614" providerId="LiveId" clId="{F6A79A01-216A-4C8C-A96F-E6829C1B9377}" dt="2023-03-01T01:39:26.637" v="452" actId="20577"/>
      <pc:docMkLst>
        <pc:docMk/>
      </pc:docMkLst>
      <pc:sldChg chg="modSp mod">
        <pc:chgData name="Abdelfattah Nabil" userId="77a49ace32e08614" providerId="LiveId" clId="{F6A79A01-216A-4C8C-A96F-E6829C1B9377}" dt="2023-02-28T15:33:38.560" v="427" actId="113"/>
        <pc:sldMkLst>
          <pc:docMk/>
          <pc:sldMk cId="3860337098" sldId="299"/>
        </pc:sldMkLst>
        <pc:spChg chg="mod">
          <ac:chgData name="Abdelfattah Nabil" userId="77a49ace32e08614" providerId="LiveId" clId="{F6A79A01-216A-4C8C-A96F-E6829C1B9377}" dt="2023-02-28T15:33:38.560" v="427" actId="113"/>
          <ac:spMkLst>
            <pc:docMk/>
            <pc:sldMk cId="3860337098" sldId="299"/>
            <ac:spMk id="7" creationId="{00000000-0000-0000-0000-000000000000}"/>
          </ac:spMkLst>
        </pc:spChg>
      </pc:sldChg>
      <pc:sldChg chg="modSp mod">
        <pc:chgData name="Abdelfattah Nabil" userId="77a49ace32e08614" providerId="LiveId" clId="{F6A79A01-216A-4C8C-A96F-E6829C1B9377}" dt="2023-02-28T15:33:41.827" v="428" actId="113"/>
        <pc:sldMkLst>
          <pc:docMk/>
          <pc:sldMk cId="2993750509" sldId="356"/>
        </pc:sldMkLst>
        <pc:spChg chg="mod">
          <ac:chgData name="Abdelfattah Nabil" userId="77a49ace32e08614" providerId="LiveId" clId="{F6A79A01-216A-4C8C-A96F-E6829C1B9377}" dt="2023-02-28T15:33:41.827" v="428" actId="113"/>
          <ac:spMkLst>
            <pc:docMk/>
            <pc:sldMk cId="2993750509" sldId="356"/>
            <ac:spMk id="7" creationId="{00000000-0000-0000-0000-000000000000}"/>
          </ac:spMkLst>
        </pc:spChg>
      </pc:sldChg>
      <pc:sldChg chg="delSp modSp mod ord">
        <pc:chgData name="Abdelfattah Nabil" userId="77a49ace32e08614" providerId="LiveId" clId="{F6A79A01-216A-4C8C-A96F-E6829C1B9377}" dt="2023-02-28T15:33:34.264" v="426" actId="113"/>
        <pc:sldMkLst>
          <pc:docMk/>
          <pc:sldMk cId="458857617" sldId="357"/>
        </pc:sldMkLst>
        <pc:spChg chg="mod">
          <ac:chgData name="Abdelfattah Nabil" userId="77a49ace32e08614" providerId="LiveId" clId="{F6A79A01-216A-4C8C-A96F-E6829C1B9377}" dt="2023-02-28T15:33:34.264" v="426" actId="113"/>
          <ac:spMkLst>
            <pc:docMk/>
            <pc:sldMk cId="458857617" sldId="357"/>
            <ac:spMk id="7" creationId="{00000000-0000-0000-0000-000000000000}"/>
          </ac:spMkLst>
        </pc:spChg>
        <pc:spChg chg="del">
          <ac:chgData name="Abdelfattah Nabil" userId="77a49ace32e08614" providerId="LiveId" clId="{F6A79A01-216A-4C8C-A96F-E6829C1B9377}" dt="2023-02-28T13:38:05.662" v="229" actId="478"/>
          <ac:spMkLst>
            <pc:docMk/>
            <pc:sldMk cId="458857617" sldId="357"/>
            <ac:spMk id="18" creationId="{616F2345-CFF1-51D1-5C69-E1811B21B552}"/>
          </ac:spMkLst>
        </pc:spChg>
        <pc:spChg chg="mod">
          <ac:chgData name="Abdelfattah Nabil" userId="77a49ace32e08614" providerId="LiveId" clId="{F6A79A01-216A-4C8C-A96F-E6829C1B9377}" dt="2023-02-28T13:37:46.445" v="226" actId="1076"/>
          <ac:spMkLst>
            <pc:docMk/>
            <pc:sldMk cId="458857617" sldId="357"/>
            <ac:spMk id="36" creationId="{1D457F60-4455-BA39-F926-C4F8F5944A1C}"/>
          </ac:spMkLst>
        </pc:spChg>
        <pc:spChg chg="del">
          <ac:chgData name="Abdelfattah Nabil" userId="77a49ace32e08614" providerId="LiveId" clId="{F6A79A01-216A-4C8C-A96F-E6829C1B9377}" dt="2023-02-28T13:37:32.416" v="222" actId="478"/>
          <ac:spMkLst>
            <pc:docMk/>
            <pc:sldMk cId="458857617" sldId="357"/>
            <ac:spMk id="44" creationId="{067806FC-96F5-F108-A104-3E4B7729C179}"/>
          </ac:spMkLst>
        </pc:spChg>
        <pc:spChg chg="mod">
          <ac:chgData name="Abdelfattah Nabil" userId="77a49ace32e08614" providerId="LiveId" clId="{F6A79A01-216A-4C8C-A96F-E6829C1B9377}" dt="2023-02-28T13:37:39.249" v="224" actId="1076"/>
          <ac:spMkLst>
            <pc:docMk/>
            <pc:sldMk cId="458857617" sldId="357"/>
            <ac:spMk id="46" creationId="{C4336FFE-B12A-26F0-18E4-15ECF86D881B}"/>
          </ac:spMkLst>
        </pc:spChg>
        <pc:grpChg chg="mod">
          <ac:chgData name="Abdelfattah Nabil" userId="77a49ace32e08614" providerId="LiveId" clId="{F6A79A01-216A-4C8C-A96F-E6829C1B9377}" dt="2023-02-28T13:37:58.490" v="228" actId="1076"/>
          <ac:grpSpMkLst>
            <pc:docMk/>
            <pc:sldMk cId="458857617" sldId="357"/>
            <ac:grpSpMk id="19" creationId="{C6B3E6BB-6EF0-7947-E6D9-C41C3578F4D7}"/>
          </ac:grpSpMkLst>
        </pc:grpChg>
        <pc:grpChg chg="del">
          <ac:chgData name="Abdelfattah Nabil" userId="77a49ace32e08614" providerId="LiveId" clId="{F6A79A01-216A-4C8C-A96F-E6829C1B9377}" dt="2023-02-28T13:37:35.424" v="223" actId="478"/>
          <ac:grpSpMkLst>
            <pc:docMk/>
            <pc:sldMk cId="458857617" sldId="357"/>
            <ac:grpSpMk id="23" creationId="{20E279F8-BF84-FE70-1F0F-F2E1A0C6DBAE}"/>
          </ac:grpSpMkLst>
        </pc:grpChg>
        <pc:grpChg chg="mod">
          <ac:chgData name="Abdelfattah Nabil" userId="77a49ace32e08614" providerId="LiveId" clId="{F6A79A01-216A-4C8C-A96F-E6829C1B9377}" dt="2023-02-28T13:37:43.913" v="225" actId="1076"/>
          <ac:grpSpMkLst>
            <pc:docMk/>
            <pc:sldMk cId="458857617" sldId="357"/>
            <ac:grpSpMk id="27" creationId="{2FD17ACE-AA47-B332-5673-98CEEB482829}"/>
          </ac:grpSpMkLst>
        </pc:grpChg>
        <pc:picChg chg="mod">
          <ac:chgData name="Abdelfattah Nabil" userId="77a49ace32e08614" providerId="LiveId" clId="{F6A79A01-216A-4C8C-A96F-E6829C1B9377}" dt="2023-02-28T13:37:28.741" v="221" actId="14100"/>
          <ac:picMkLst>
            <pc:docMk/>
            <pc:sldMk cId="458857617" sldId="357"/>
            <ac:picMk id="11" creationId="{FC3BB63B-59EE-C998-17B2-0FA44101B250}"/>
          </ac:picMkLst>
        </pc:picChg>
      </pc:sldChg>
      <pc:sldChg chg="modSp mod">
        <pc:chgData name="Abdelfattah Nabil" userId="77a49ace32e08614" providerId="LiveId" clId="{F6A79A01-216A-4C8C-A96F-E6829C1B9377}" dt="2023-02-28T15:33:45.600" v="429" actId="113"/>
        <pc:sldMkLst>
          <pc:docMk/>
          <pc:sldMk cId="983720313" sldId="395"/>
        </pc:sldMkLst>
        <pc:spChg chg="mod">
          <ac:chgData name="Abdelfattah Nabil" userId="77a49ace32e08614" providerId="LiveId" clId="{F6A79A01-216A-4C8C-A96F-E6829C1B9377}" dt="2023-02-28T15:33:45.600" v="429" actId="113"/>
          <ac:spMkLst>
            <pc:docMk/>
            <pc:sldMk cId="983720313" sldId="395"/>
            <ac:spMk id="7" creationId="{00000000-0000-0000-0000-000000000000}"/>
          </ac:spMkLst>
        </pc:spChg>
      </pc:sldChg>
      <pc:sldChg chg="modSp mod">
        <pc:chgData name="Abdelfattah Nabil" userId="77a49ace32e08614" providerId="LiveId" clId="{F6A79A01-216A-4C8C-A96F-E6829C1B9377}" dt="2023-02-28T15:33:49.251" v="430" actId="113"/>
        <pc:sldMkLst>
          <pc:docMk/>
          <pc:sldMk cId="2255256671" sldId="396"/>
        </pc:sldMkLst>
        <pc:spChg chg="mod">
          <ac:chgData name="Abdelfattah Nabil" userId="77a49ace32e08614" providerId="LiveId" clId="{F6A79A01-216A-4C8C-A96F-E6829C1B9377}" dt="2023-02-28T15:33:49.251" v="430" actId="113"/>
          <ac:spMkLst>
            <pc:docMk/>
            <pc:sldMk cId="2255256671" sldId="396"/>
            <ac:spMk id="7" creationId="{00000000-0000-0000-0000-000000000000}"/>
          </ac:spMkLst>
        </pc:spChg>
      </pc:sldChg>
      <pc:sldChg chg="modSp mod">
        <pc:chgData name="Abdelfattah Nabil" userId="77a49ace32e08614" providerId="LiveId" clId="{F6A79A01-216A-4C8C-A96F-E6829C1B9377}" dt="2023-02-28T15:33:28.696" v="425" actId="113"/>
        <pc:sldMkLst>
          <pc:docMk/>
          <pc:sldMk cId="2543530160" sldId="397"/>
        </pc:sldMkLst>
        <pc:spChg chg="mod">
          <ac:chgData name="Abdelfattah Nabil" userId="77a49ace32e08614" providerId="LiveId" clId="{F6A79A01-216A-4C8C-A96F-E6829C1B9377}" dt="2023-02-28T15:33:28.696" v="425" actId="113"/>
          <ac:spMkLst>
            <pc:docMk/>
            <pc:sldMk cId="2543530160" sldId="397"/>
            <ac:spMk id="7" creationId="{00000000-0000-0000-0000-000000000000}"/>
          </ac:spMkLst>
        </pc:spChg>
      </pc:sldChg>
      <pc:sldChg chg="modSp mod">
        <pc:chgData name="Abdelfattah Nabil" userId="77a49ace32e08614" providerId="LiveId" clId="{F6A79A01-216A-4C8C-A96F-E6829C1B9377}" dt="2023-02-28T15:33:57.920" v="431" actId="113"/>
        <pc:sldMkLst>
          <pc:docMk/>
          <pc:sldMk cId="525838070" sldId="398"/>
        </pc:sldMkLst>
        <pc:spChg chg="mod">
          <ac:chgData name="Abdelfattah Nabil" userId="77a49ace32e08614" providerId="LiveId" clId="{F6A79A01-216A-4C8C-A96F-E6829C1B9377}" dt="2023-02-28T15:33:57.920" v="431" actId="113"/>
          <ac:spMkLst>
            <pc:docMk/>
            <pc:sldMk cId="525838070" sldId="398"/>
            <ac:spMk id="7" creationId="{00000000-0000-0000-0000-000000000000}"/>
          </ac:spMkLst>
        </pc:spChg>
      </pc:sldChg>
      <pc:sldChg chg="modSp mod">
        <pc:chgData name="Abdelfattah Nabil" userId="77a49ace32e08614" providerId="LiveId" clId="{F6A79A01-216A-4C8C-A96F-E6829C1B9377}" dt="2023-02-28T15:34:02.212" v="432" actId="113"/>
        <pc:sldMkLst>
          <pc:docMk/>
          <pc:sldMk cId="1883138592" sldId="399"/>
        </pc:sldMkLst>
        <pc:spChg chg="mod">
          <ac:chgData name="Abdelfattah Nabil" userId="77a49ace32e08614" providerId="LiveId" clId="{F6A79A01-216A-4C8C-A96F-E6829C1B9377}" dt="2023-02-28T15:34:02.212" v="432" actId="113"/>
          <ac:spMkLst>
            <pc:docMk/>
            <pc:sldMk cId="1883138592" sldId="399"/>
            <ac:spMk id="7" creationId="{00000000-0000-0000-0000-000000000000}"/>
          </ac:spMkLst>
        </pc:spChg>
      </pc:sldChg>
      <pc:sldChg chg="modSp mod">
        <pc:chgData name="Abdelfattah Nabil" userId="77a49ace32e08614" providerId="LiveId" clId="{F6A79A01-216A-4C8C-A96F-E6829C1B9377}" dt="2023-02-28T15:34:44.460" v="440" actId="113"/>
        <pc:sldMkLst>
          <pc:docMk/>
          <pc:sldMk cId="149087430" sldId="400"/>
        </pc:sldMkLst>
        <pc:spChg chg="mod">
          <ac:chgData name="Abdelfattah Nabil" userId="77a49ace32e08614" providerId="LiveId" clId="{F6A79A01-216A-4C8C-A96F-E6829C1B9377}" dt="2023-02-28T15:34:44.460" v="440" actId="113"/>
          <ac:spMkLst>
            <pc:docMk/>
            <pc:sldMk cId="149087430" sldId="400"/>
            <ac:spMk id="7" creationId="{00000000-0000-0000-0000-000000000000}"/>
          </ac:spMkLst>
        </pc:spChg>
      </pc:sldChg>
      <pc:sldChg chg="modSp mod">
        <pc:chgData name="Abdelfattah Nabil" userId="77a49ace32e08614" providerId="LiveId" clId="{F6A79A01-216A-4C8C-A96F-E6829C1B9377}" dt="2023-02-28T15:34:47.684" v="441" actId="113"/>
        <pc:sldMkLst>
          <pc:docMk/>
          <pc:sldMk cId="2300554880" sldId="401"/>
        </pc:sldMkLst>
        <pc:spChg chg="mod">
          <ac:chgData name="Abdelfattah Nabil" userId="77a49ace32e08614" providerId="LiveId" clId="{F6A79A01-216A-4C8C-A96F-E6829C1B9377}" dt="2023-02-28T15:34:47.684" v="441" actId="113"/>
          <ac:spMkLst>
            <pc:docMk/>
            <pc:sldMk cId="2300554880" sldId="401"/>
            <ac:spMk id="7" creationId="{00000000-0000-0000-0000-000000000000}"/>
          </ac:spMkLst>
        </pc:spChg>
      </pc:sldChg>
      <pc:sldChg chg="modSp mod">
        <pc:chgData name="Abdelfattah Nabil" userId="77a49ace32e08614" providerId="LiveId" clId="{F6A79A01-216A-4C8C-A96F-E6829C1B9377}" dt="2023-03-01T01:38:53.226" v="451" actId="20577"/>
        <pc:sldMkLst>
          <pc:docMk/>
          <pc:sldMk cId="17914908" sldId="403"/>
        </pc:sldMkLst>
        <pc:spChg chg="mod">
          <ac:chgData name="Abdelfattah Nabil" userId="77a49ace32e08614" providerId="LiveId" clId="{F6A79A01-216A-4C8C-A96F-E6829C1B9377}" dt="2023-02-28T15:34:54.588" v="442" actId="113"/>
          <ac:spMkLst>
            <pc:docMk/>
            <pc:sldMk cId="17914908" sldId="403"/>
            <ac:spMk id="7" creationId="{00000000-0000-0000-0000-000000000000}"/>
          </ac:spMkLst>
        </pc:spChg>
        <pc:spChg chg="mod">
          <ac:chgData name="Abdelfattah Nabil" userId="77a49ace32e08614" providerId="LiveId" clId="{F6A79A01-216A-4C8C-A96F-E6829C1B9377}" dt="2023-03-01T01:38:53.226" v="451" actId="20577"/>
          <ac:spMkLst>
            <pc:docMk/>
            <pc:sldMk cId="17914908" sldId="403"/>
            <ac:spMk id="11" creationId="{C67ACB2B-0F3E-202F-BB48-FB410185C9EB}"/>
          </ac:spMkLst>
        </pc:spChg>
      </pc:sldChg>
      <pc:sldChg chg="modSp mod">
        <pc:chgData name="Abdelfattah Nabil" userId="77a49ace32e08614" providerId="LiveId" clId="{F6A79A01-216A-4C8C-A96F-E6829C1B9377}" dt="2023-02-28T15:34:58.746" v="443" actId="113"/>
        <pc:sldMkLst>
          <pc:docMk/>
          <pc:sldMk cId="1906124414" sldId="404"/>
        </pc:sldMkLst>
        <pc:spChg chg="mod">
          <ac:chgData name="Abdelfattah Nabil" userId="77a49ace32e08614" providerId="LiveId" clId="{F6A79A01-216A-4C8C-A96F-E6829C1B9377}" dt="2023-02-28T15:34:58.746" v="443" actId="113"/>
          <ac:spMkLst>
            <pc:docMk/>
            <pc:sldMk cId="1906124414" sldId="404"/>
            <ac:spMk id="7" creationId="{00000000-0000-0000-0000-000000000000}"/>
          </ac:spMkLst>
        </pc:spChg>
      </pc:sldChg>
      <pc:sldChg chg="modSp mod">
        <pc:chgData name="Abdelfattah Nabil" userId="77a49ace32e08614" providerId="LiveId" clId="{F6A79A01-216A-4C8C-A96F-E6829C1B9377}" dt="2023-02-28T15:35:01.602" v="444" actId="113"/>
        <pc:sldMkLst>
          <pc:docMk/>
          <pc:sldMk cId="3436935289" sldId="405"/>
        </pc:sldMkLst>
        <pc:spChg chg="mod">
          <ac:chgData name="Abdelfattah Nabil" userId="77a49ace32e08614" providerId="LiveId" clId="{F6A79A01-216A-4C8C-A96F-E6829C1B9377}" dt="2023-02-28T15:35:01.602" v="444" actId="113"/>
          <ac:spMkLst>
            <pc:docMk/>
            <pc:sldMk cId="3436935289" sldId="405"/>
            <ac:spMk id="7" creationId="{00000000-0000-0000-0000-000000000000}"/>
          </ac:spMkLst>
        </pc:spChg>
      </pc:sldChg>
      <pc:sldChg chg="modSp mod">
        <pc:chgData name="Abdelfattah Nabil" userId="77a49ace32e08614" providerId="LiveId" clId="{F6A79A01-216A-4C8C-A96F-E6829C1B9377}" dt="2023-02-28T15:35:04.629" v="445" actId="113"/>
        <pc:sldMkLst>
          <pc:docMk/>
          <pc:sldMk cId="1459248410" sldId="406"/>
        </pc:sldMkLst>
        <pc:spChg chg="mod">
          <ac:chgData name="Abdelfattah Nabil" userId="77a49ace32e08614" providerId="LiveId" clId="{F6A79A01-216A-4C8C-A96F-E6829C1B9377}" dt="2023-02-28T15:35:04.629" v="445" actId="113"/>
          <ac:spMkLst>
            <pc:docMk/>
            <pc:sldMk cId="1459248410" sldId="406"/>
            <ac:spMk id="7" creationId="{00000000-0000-0000-0000-000000000000}"/>
          </ac:spMkLst>
        </pc:spChg>
      </pc:sldChg>
      <pc:sldChg chg="modSp mod">
        <pc:chgData name="Abdelfattah Nabil" userId="77a49ace32e08614" providerId="LiveId" clId="{F6A79A01-216A-4C8C-A96F-E6829C1B9377}" dt="2023-02-28T15:35:07.900" v="446" actId="113"/>
        <pc:sldMkLst>
          <pc:docMk/>
          <pc:sldMk cId="3247759374" sldId="407"/>
        </pc:sldMkLst>
        <pc:spChg chg="mod">
          <ac:chgData name="Abdelfattah Nabil" userId="77a49ace32e08614" providerId="LiveId" clId="{F6A79A01-216A-4C8C-A96F-E6829C1B9377}" dt="2023-02-28T15:35:07.900" v="446" actId="113"/>
          <ac:spMkLst>
            <pc:docMk/>
            <pc:sldMk cId="3247759374" sldId="407"/>
            <ac:spMk id="7" creationId="{00000000-0000-0000-0000-000000000000}"/>
          </ac:spMkLst>
        </pc:spChg>
      </pc:sldChg>
      <pc:sldChg chg="modSp mod">
        <pc:chgData name="Abdelfattah Nabil" userId="77a49ace32e08614" providerId="LiveId" clId="{F6A79A01-216A-4C8C-A96F-E6829C1B9377}" dt="2023-02-28T15:35:11.081" v="447" actId="113"/>
        <pc:sldMkLst>
          <pc:docMk/>
          <pc:sldMk cId="2103879593" sldId="408"/>
        </pc:sldMkLst>
        <pc:spChg chg="mod">
          <ac:chgData name="Abdelfattah Nabil" userId="77a49ace32e08614" providerId="LiveId" clId="{F6A79A01-216A-4C8C-A96F-E6829C1B9377}" dt="2023-02-28T15:35:11.081" v="447" actId="113"/>
          <ac:spMkLst>
            <pc:docMk/>
            <pc:sldMk cId="2103879593" sldId="408"/>
            <ac:spMk id="7" creationId="{00000000-0000-0000-0000-000000000000}"/>
          </ac:spMkLst>
        </pc:spChg>
      </pc:sldChg>
      <pc:sldChg chg="modSp mod">
        <pc:chgData name="Abdelfattah Nabil" userId="77a49ace32e08614" providerId="LiveId" clId="{F6A79A01-216A-4C8C-A96F-E6829C1B9377}" dt="2023-02-28T15:33:16.063" v="424" actId="113"/>
        <pc:sldMkLst>
          <pc:docMk/>
          <pc:sldMk cId="4274944612" sldId="409"/>
        </pc:sldMkLst>
        <pc:spChg chg="mod">
          <ac:chgData name="Abdelfattah Nabil" userId="77a49ace32e08614" providerId="LiveId" clId="{F6A79A01-216A-4C8C-A96F-E6829C1B9377}" dt="2023-02-28T15:33:16.063" v="424" actId="113"/>
          <ac:spMkLst>
            <pc:docMk/>
            <pc:sldMk cId="4274944612" sldId="409"/>
            <ac:spMk id="7" creationId="{00000000-0000-0000-0000-000000000000}"/>
          </ac:spMkLst>
        </pc:spChg>
      </pc:sldChg>
      <pc:sldChg chg="addSp delSp modSp mod">
        <pc:chgData name="Abdelfattah Nabil" userId="77a49ace32e08614" providerId="LiveId" clId="{F6A79A01-216A-4C8C-A96F-E6829C1B9377}" dt="2023-02-28T15:34:39.667" v="439" actId="1076"/>
        <pc:sldMkLst>
          <pc:docMk/>
          <pc:sldMk cId="439429397" sldId="410"/>
        </pc:sldMkLst>
        <pc:spChg chg="add del">
          <ac:chgData name="Abdelfattah Nabil" userId="77a49ace32e08614" providerId="LiveId" clId="{F6A79A01-216A-4C8C-A96F-E6829C1B9377}" dt="2023-02-28T15:34:11.911" v="434" actId="22"/>
          <ac:spMkLst>
            <pc:docMk/>
            <pc:sldMk cId="439429397" sldId="410"/>
            <ac:spMk id="10" creationId="{68B84B74-0ADB-8B5A-3956-205B1CA60CEE}"/>
          </ac:spMkLst>
        </pc:spChg>
        <pc:spChg chg="add mod">
          <ac:chgData name="Abdelfattah Nabil" userId="77a49ace32e08614" providerId="LiveId" clId="{F6A79A01-216A-4C8C-A96F-E6829C1B9377}" dt="2023-02-28T15:34:34.829" v="438" actId="207"/>
          <ac:spMkLst>
            <pc:docMk/>
            <pc:sldMk cId="439429397" sldId="410"/>
            <ac:spMk id="12" creationId="{79B11E81-3FE2-5571-C5FB-F5E880C2B8E9}"/>
          </ac:spMkLst>
        </pc:spChg>
        <pc:picChg chg="mod">
          <ac:chgData name="Abdelfattah Nabil" userId="77a49ace32e08614" providerId="LiveId" clId="{F6A79A01-216A-4C8C-A96F-E6829C1B9377}" dt="2023-02-28T15:34:39.667" v="439" actId="1076"/>
          <ac:picMkLst>
            <pc:docMk/>
            <pc:sldMk cId="439429397" sldId="410"/>
            <ac:picMk id="6" creationId="{00000000-0000-0000-0000-000000000000}"/>
          </ac:picMkLst>
        </pc:picChg>
      </pc:sldChg>
      <pc:sldChg chg="modSp mod">
        <pc:chgData name="Abdelfattah Nabil" userId="77a49ace32e08614" providerId="LiveId" clId="{F6A79A01-216A-4C8C-A96F-E6829C1B9377}" dt="2023-03-01T01:39:26.637" v="452" actId="20577"/>
        <pc:sldMkLst>
          <pc:docMk/>
          <pc:sldMk cId="1310408327" sldId="416"/>
        </pc:sldMkLst>
        <pc:spChg chg="mod">
          <ac:chgData name="Abdelfattah Nabil" userId="77a49ace32e08614" providerId="LiveId" clId="{F6A79A01-216A-4C8C-A96F-E6829C1B9377}" dt="2023-03-01T01:39:26.637" v="452" actId="20577"/>
          <ac:spMkLst>
            <pc:docMk/>
            <pc:sldMk cId="1310408327" sldId="416"/>
            <ac:spMk id="11" creationId="{C67ACB2B-0F3E-202F-BB48-FB410185C9EB}"/>
          </ac:spMkLst>
        </pc:spChg>
      </pc:sldChg>
      <pc:sldChg chg="modSp add mod">
        <pc:chgData name="Abdelfattah Nabil" userId="77a49ace32e08614" providerId="LiveId" clId="{F6A79A01-216A-4C8C-A96F-E6829C1B9377}" dt="2023-02-28T13:36:04.235" v="214" actId="11"/>
        <pc:sldMkLst>
          <pc:docMk/>
          <pc:sldMk cId="403728713" sldId="423"/>
        </pc:sldMkLst>
        <pc:spChg chg="mod">
          <ac:chgData name="Abdelfattah Nabil" userId="77a49ace32e08614" providerId="LiveId" clId="{F6A79A01-216A-4C8C-A96F-E6829C1B9377}" dt="2023-02-28T13:30:11.536" v="15" actId="20577"/>
          <ac:spMkLst>
            <pc:docMk/>
            <pc:sldMk cId="403728713" sldId="423"/>
            <ac:spMk id="7" creationId="{00000000-0000-0000-0000-000000000000}"/>
          </ac:spMkLst>
        </pc:spChg>
        <pc:spChg chg="mod">
          <ac:chgData name="Abdelfattah Nabil" userId="77a49ace32e08614" providerId="LiveId" clId="{F6A79A01-216A-4C8C-A96F-E6829C1B9377}" dt="2023-02-28T13:36:04.235" v="214" actId="11"/>
          <ac:spMkLst>
            <pc:docMk/>
            <pc:sldMk cId="403728713" sldId="423"/>
            <ac:spMk id="11" creationId="{C67ACB2B-0F3E-202F-BB48-FB410185C9EB}"/>
          </ac:spMkLst>
        </pc:spChg>
      </pc:sldChg>
      <pc:sldChg chg="modSp add mod">
        <pc:chgData name="Abdelfattah Nabil" userId="77a49ace32e08614" providerId="LiveId" clId="{F6A79A01-216A-4C8C-A96F-E6829C1B9377}" dt="2023-02-28T13:36:29.886" v="216" actId="11"/>
        <pc:sldMkLst>
          <pc:docMk/>
          <pc:sldMk cId="2846483120" sldId="424"/>
        </pc:sldMkLst>
        <pc:spChg chg="mod">
          <ac:chgData name="Abdelfattah Nabil" userId="77a49ace32e08614" providerId="LiveId" clId="{F6A79A01-216A-4C8C-A96F-E6829C1B9377}" dt="2023-02-28T13:36:29.886" v="216" actId="11"/>
          <ac:spMkLst>
            <pc:docMk/>
            <pc:sldMk cId="2846483120" sldId="424"/>
            <ac:spMk id="11" creationId="{C67ACB2B-0F3E-202F-BB48-FB410185C9EB}"/>
          </ac:spMkLst>
        </pc:spChg>
      </pc:sldChg>
      <pc:sldChg chg="modSp add mod">
        <pc:chgData name="Abdelfattah Nabil" userId="77a49ace32e08614" providerId="LiveId" clId="{F6A79A01-216A-4C8C-A96F-E6829C1B9377}" dt="2023-02-28T13:36:44.557" v="218" actId="11"/>
        <pc:sldMkLst>
          <pc:docMk/>
          <pc:sldMk cId="1402890401" sldId="425"/>
        </pc:sldMkLst>
        <pc:spChg chg="mod">
          <ac:chgData name="Abdelfattah Nabil" userId="77a49ace32e08614" providerId="LiveId" clId="{F6A79A01-216A-4C8C-A96F-E6829C1B9377}" dt="2023-02-28T13:36:44.557" v="218" actId="11"/>
          <ac:spMkLst>
            <pc:docMk/>
            <pc:sldMk cId="1402890401" sldId="425"/>
            <ac:spMk id="11" creationId="{C67ACB2B-0F3E-202F-BB48-FB410185C9EB}"/>
          </ac:spMkLst>
        </pc:spChg>
      </pc:sldChg>
      <pc:sldChg chg="modSp add mod">
        <pc:chgData name="Abdelfattah Nabil" userId="77a49ace32e08614" providerId="LiveId" clId="{F6A79A01-216A-4C8C-A96F-E6829C1B9377}" dt="2023-02-28T13:37:00.418" v="220" actId="11"/>
        <pc:sldMkLst>
          <pc:docMk/>
          <pc:sldMk cId="2649631189" sldId="426"/>
        </pc:sldMkLst>
        <pc:spChg chg="mod">
          <ac:chgData name="Abdelfattah Nabil" userId="77a49ace32e08614" providerId="LiveId" clId="{F6A79A01-216A-4C8C-A96F-E6829C1B9377}" dt="2023-02-28T13:37:00.418" v="220" actId="11"/>
          <ac:spMkLst>
            <pc:docMk/>
            <pc:sldMk cId="2649631189" sldId="426"/>
            <ac:spMk id="11" creationId="{C67ACB2B-0F3E-202F-BB48-FB410185C9EB}"/>
          </ac:spMkLst>
        </pc:spChg>
      </pc:sldChg>
      <pc:sldChg chg="modSp add mod">
        <pc:chgData name="Abdelfattah Nabil" userId="77a49ace32e08614" providerId="LiveId" clId="{F6A79A01-216A-4C8C-A96F-E6829C1B9377}" dt="2023-02-28T15:35:15.129" v="448" actId="113"/>
        <pc:sldMkLst>
          <pc:docMk/>
          <pc:sldMk cId="3377290761" sldId="427"/>
        </pc:sldMkLst>
        <pc:spChg chg="mod">
          <ac:chgData name="Abdelfattah Nabil" userId="77a49ace32e08614" providerId="LiveId" clId="{F6A79A01-216A-4C8C-A96F-E6829C1B9377}" dt="2023-02-28T15:35:15.129" v="448" actId="113"/>
          <ac:spMkLst>
            <pc:docMk/>
            <pc:sldMk cId="3377290761" sldId="427"/>
            <ac:spMk id="7" creationId="{00000000-0000-0000-0000-000000000000}"/>
          </ac:spMkLst>
        </pc:spChg>
        <pc:spChg chg="mod">
          <ac:chgData name="Abdelfattah Nabil" userId="77a49ace32e08614" providerId="LiveId" clId="{F6A79A01-216A-4C8C-A96F-E6829C1B9377}" dt="2023-02-28T13:38:57.276" v="260" actId="1076"/>
          <ac:spMkLst>
            <pc:docMk/>
            <pc:sldMk cId="3377290761" sldId="427"/>
            <ac:spMk id="11" creationId="{C67ACB2B-0F3E-202F-BB48-FB410185C9EB}"/>
          </ac:spMkLst>
        </pc:spChg>
        <pc:picChg chg="mod">
          <ac:chgData name="Abdelfattah Nabil" userId="77a49ace32e08614" providerId="LiveId" clId="{F6A79A01-216A-4C8C-A96F-E6829C1B9377}" dt="2023-02-28T13:39:00.450" v="261" actId="1076"/>
          <ac:picMkLst>
            <pc:docMk/>
            <pc:sldMk cId="3377290761" sldId="427"/>
            <ac:picMk id="9" creationId="{1DA48BDE-6DB9-9CF4-0D01-69B90FDF1CB1}"/>
          </ac:picMkLst>
        </pc:picChg>
      </pc:sldChg>
      <pc:sldChg chg="modSp add del mod">
        <pc:chgData name="Abdelfattah Nabil" userId="77a49ace32e08614" providerId="LiveId" clId="{F6A79A01-216A-4C8C-A96F-E6829C1B9377}" dt="2023-02-28T15:35:26.895" v="449" actId="47"/>
        <pc:sldMkLst>
          <pc:docMk/>
          <pc:sldMk cId="541512824" sldId="428"/>
        </pc:sldMkLst>
        <pc:spChg chg="mod">
          <ac:chgData name="Abdelfattah Nabil" userId="77a49ace32e08614" providerId="LiveId" clId="{F6A79A01-216A-4C8C-A96F-E6829C1B9377}" dt="2023-02-28T13:57:02.581" v="311" actId="113"/>
          <ac:spMkLst>
            <pc:docMk/>
            <pc:sldMk cId="541512824" sldId="428"/>
            <ac:spMk id="11" creationId="{C67ACB2B-0F3E-202F-BB48-FB410185C9EB}"/>
          </ac:spMkLst>
        </pc:spChg>
        <pc:picChg chg="mod">
          <ac:chgData name="Abdelfattah Nabil" userId="77a49ace32e08614" providerId="LiveId" clId="{F6A79A01-216A-4C8C-A96F-E6829C1B9377}" dt="2023-02-28T13:39:46.882" v="277" actId="1076"/>
          <ac:picMkLst>
            <pc:docMk/>
            <pc:sldMk cId="541512824" sldId="428"/>
            <ac:picMk id="9" creationId="{1DA48BDE-6DB9-9CF4-0D01-69B90FDF1CB1}"/>
          </ac:picMkLst>
        </pc:picChg>
      </pc:sldChg>
      <pc:sldChg chg="add">
        <pc:chgData name="Abdelfattah Nabil" userId="77a49ace32e08614" providerId="LiveId" clId="{F6A79A01-216A-4C8C-A96F-E6829C1B9377}" dt="2023-02-28T13:57:08.248" v="312" actId="2890"/>
        <pc:sldMkLst>
          <pc:docMk/>
          <pc:sldMk cId="4281787478" sldId="429"/>
        </pc:sldMkLst>
      </pc:sldChg>
      <pc:sldChg chg="modSp add mod">
        <pc:chgData name="Abdelfattah Nabil" userId="77a49ace32e08614" providerId="LiveId" clId="{F6A79A01-216A-4C8C-A96F-E6829C1B9377}" dt="2023-02-28T14:10:06.850" v="338" actId="20577"/>
        <pc:sldMkLst>
          <pc:docMk/>
          <pc:sldMk cId="3327416698" sldId="430"/>
        </pc:sldMkLst>
        <pc:spChg chg="mod">
          <ac:chgData name="Abdelfattah Nabil" userId="77a49ace32e08614" providerId="LiveId" clId="{F6A79A01-216A-4C8C-A96F-E6829C1B9377}" dt="2023-02-28T14:10:06.850" v="338" actId="20577"/>
          <ac:spMkLst>
            <pc:docMk/>
            <pc:sldMk cId="3327416698" sldId="430"/>
            <ac:spMk id="11" creationId="{C67ACB2B-0F3E-202F-BB48-FB410185C9EB}"/>
          </ac:spMkLst>
        </pc:spChg>
      </pc:sldChg>
      <pc:sldChg chg="add del">
        <pc:chgData name="Abdelfattah Nabil" userId="77a49ace32e08614" providerId="LiveId" clId="{F6A79A01-216A-4C8C-A96F-E6829C1B9377}" dt="2023-02-28T15:35:45.641" v="450" actId="47"/>
        <pc:sldMkLst>
          <pc:docMk/>
          <pc:sldMk cId="2107962537" sldId="431"/>
        </pc:sldMkLst>
      </pc:sldChg>
      <pc:sldChg chg="modSp add mod">
        <pc:chgData name="Abdelfattah Nabil" userId="77a49ace32e08614" providerId="LiveId" clId="{F6A79A01-216A-4C8C-A96F-E6829C1B9377}" dt="2023-02-28T14:42:05.955" v="353" actId="20577"/>
        <pc:sldMkLst>
          <pc:docMk/>
          <pc:sldMk cId="161151985" sldId="432"/>
        </pc:sldMkLst>
        <pc:spChg chg="mod">
          <ac:chgData name="Abdelfattah Nabil" userId="77a49ace32e08614" providerId="LiveId" clId="{F6A79A01-216A-4C8C-A96F-E6829C1B9377}" dt="2023-02-28T14:42:05.955" v="353" actId="20577"/>
          <ac:spMkLst>
            <pc:docMk/>
            <pc:sldMk cId="161151985" sldId="432"/>
            <ac:spMk id="11" creationId="{C67ACB2B-0F3E-202F-BB48-FB410185C9EB}"/>
          </ac:spMkLst>
        </pc:spChg>
      </pc:sldChg>
    </pc:docChg>
  </pc:docChgLst>
</pc:chgInfo>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8C74A31B-FF56-417B-8DEE-958FFCC6BCD5}" type="datetimeFigureOut">
              <a:rPr lang="en-US" smtClean="0"/>
              <a:t>3/12/2023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65269192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8C74A31B-FF56-417B-8DEE-958FFCC6BCD5}" type="datetimeFigureOut">
              <a:rPr lang="en-US" smtClean="0"/>
              <a:t>3/12/2023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379402929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8C74A31B-FF56-417B-8DEE-958FFCC6BCD5}" type="datetimeFigureOut">
              <a:rPr lang="en-US" smtClean="0"/>
              <a:t>3/12/2023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1640998695"/>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8C74A31B-FF56-417B-8DEE-958FFCC6BCD5}" type="datetimeFigureOut">
              <a:rPr lang="en-US" smtClean="0"/>
              <a:t>3/12/2023</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22284503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8C74A31B-FF56-417B-8DEE-958FFCC6BCD5}" type="datetimeFigureOut">
              <a:rPr lang="en-US" smtClean="0"/>
              <a:t>3/12/2023</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19692772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8C74A31B-FF56-417B-8DEE-958FFCC6BCD5}" type="datetimeFigureOut">
              <a:rPr lang="en-US" smtClean="0"/>
              <a:t>3/12/2023</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988703474"/>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8C74A31B-FF56-417B-8DEE-958FFCC6BCD5}" type="datetimeFigureOut">
              <a:rPr lang="en-US" smtClean="0"/>
              <a:t>3/12/2023</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65528758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8C74A31B-FF56-417B-8DEE-958FFCC6BCD5}" type="datetimeFigureOut">
              <a:rPr lang="en-US" smtClean="0"/>
              <a:t>3/12/2023</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3627723733"/>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8C74A31B-FF56-417B-8DEE-958FFCC6BCD5}" type="datetimeFigureOut">
              <a:rPr lang="en-US" smtClean="0"/>
              <a:t>3/12/2023</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3043982432"/>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8C74A31B-FF56-417B-8DEE-958FFCC6BCD5}" type="datetimeFigureOut">
              <a:rPr lang="en-US" smtClean="0"/>
              <a:t>3/12/2023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2002421285"/>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8C74A31B-FF56-417B-8DEE-958FFCC6BCD5}" type="datetimeFigureOut">
              <a:rPr lang="en-US" smtClean="0"/>
              <a:t>3/12/2023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1246294359"/>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8C74A31B-FF56-417B-8DEE-958FFCC6BCD5}" type="datetimeFigureOut">
              <a:rPr lang="en-US" smtClean="0"/>
              <a:t>3/12/2023</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DED41F8-FC0F-4085-8150-313B6CF05213}" type="slidenum">
              <a:rPr lang="en-US" smtClean="0"/>
              <a:t>‹#›</a:t>
            </a:fld>
            <a:endParaRPr lang="en-US"/>
          </a:p>
        </p:txBody>
      </p:sp>
    </p:spTree>
    <p:extLst>
      <p:ext uri="{BB962C8B-B14F-4D97-AF65-F5344CB8AC3E}">
        <p14:creationId xmlns:p14="http://schemas.microsoft.com/office/powerpoint/2010/main" val="2955245419"/>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emf"/><Relationship Id="rId2" Type="http://schemas.openxmlformats.org/officeDocument/2006/relationships/image" Target="../media/image1.emf"/><Relationship Id="rId1" Type="http://schemas.openxmlformats.org/officeDocument/2006/relationships/slideLayout" Target="../slideLayouts/slideLayout1.xml"/><Relationship Id="rId6" Type="http://schemas.openxmlformats.org/officeDocument/2006/relationships/image" Target="../media/image5.emf"/><Relationship Id="rId5" Type="http://schemas.openxmlformats.org/officeDocument/2006/relationships/image" Target="../media/image4.emf"/><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6" Type="http://schemas.openxmlformats.org/officeDocument/2006/relationships/image" Target="../media/image10.png"/><Relationship Id="rId5" Type="http://schemas.openxmlformats.org/officeDocument/2006/relationships/image" Target="../media/image9.emf"/><Relationship Id="rId4" Type="http://schemas.openxmlformats.org/officeDocument/2006/relationships/image" Target="../media/image8.emf"/></Relationships>
</file>

<file path=ppt/slides/_rels/slide3.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6" Type="http://schemas.openxmlformats.org/officeDocument/2006/relationships/image" Target="../media/image10.png"/><Relationship Id="rId5" Type="http://schemas.openxmlformats.org/officeDocument/2006/relationships/image" Target="../media/image9.emf"/><Relationship Id="rId4" Type="http://schemas.openxmlformats.org/officeDocument/2006/relationships/image" Target="../media/image8.emf"/></Relationships>
</file>

<file path=ppt/slides/_rels/slide4.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6" Type="http://schemas.openxmlformats.org/officeDocument/2006/relationships/image" Target="../media/image11.png"/><Relationship Id="rId5" Type="http://schemas.openxmlformats.org/officeDocument/2006/relationships/image" Target="../media/image9.emf"/><Relationship Id="rId4" Type="http://schemas.openxmlformats.org/officeDocument/2006/relationships/image" Target="../media/image8.emf"/></Relationships>
</file>

<file path=ppt/slides/_rels/slide5.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6" Type="http://schemas.openxmlformats.org/officeDocument/2006/relationships/image" Target="../media/image11.png"/><Relationship Id="rId5" Type="http://schemas.openxmlformats.org/officeDocument/2006/relationships/image" Target="../media/image9.emf"/><Relationship Id="rId4" Type="http://schemas.openxmlformats.org/officeDocument/2006/relationships/image" Target="../media/image8.emf"/></Relationships>
</file>

<file path=ppt/slides/_rels/slide6.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6" Type="http://schemas.openxmlformats.org/officeDocument/2006/relationships/image" Target="../media/image11.png"/><Relationship Id="rId5" Type="http://schemas.openxmlformats.org/officeDocument/2006/relationships/image" Target="../media/image9.emf"/><Relationship Id="rId4" Type="http://schemas.openxmlformats.org/officeDocument/2006/relationships/image" Target="../media/image8.emf"/></Relationships>
</file>

<file path=ppt/slides/_rels/slide7.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6" Type="http://schemas.openxmlformats.org/officeDocument/2006/relationships/image" Target="../media/image11.png"/><Relationship Id="rId5" Type="http://schemas.openxmlformats.org/officeDocument/2006/relationships/image" Target="../media/image9.emf"/><Relationship Id="rId4" Type="http://schemas.openxmlformats.org/officeDocument/2006/relationships/image" Target="../media/image8.emf"/></Relationships>
</file>

<file path=ppt/slides/_rels/slide8.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6" Type="http://schemas.openxmlformats.org/officeDocument/2006/relationships/image" Target="../media/image11.png"/><Relationship Id="rId5" Type="http://schemas.openxmlformats.org/officeDocument/2006/relationships/image" Target="../media/image9.emf"/><Relationship Id="rId4" Type="http://schemas.openxmlformats.org/officeDocument/2006/relationships/image" Target="../media/image8.emf"/></Relationships>
</file>

<file path=ppt/slides/_rels/slide9.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6" Type="http://schemas.openxmlformats.org/officeDocument/2006/relationships/image" Target="../media/image11.png"/><Relationship Id="rId5" Type="http://schemas.openxmlformats.org/officeDocument/2006/relationships/image" Target="../media/image9.emf"/><Relationship Id="rId4" Type="http://schemas.openxmlformats.org/officeDocument/2006/relationships/image" Target="../media/image8.emf"/></Relationships>
</file>

<file path=ppt/slides/_rels/slide10.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6" Type="http://schemas.openxmlformats.org/officeDocument/2006/relationships/image" Target="../media/image11.png"/><Relationship Id="rId5" Type="http://schemas.openxmlformats.org/officeDocument/2006/relationships/image" Target="../media/image9.emf"/><Relationship Id="rId4" Type="http://schemas.openxmlformats.org/officeDocument/2006/relationships/image" Target="../media/image8.emf"/></Relationships>
</file>

<file path=ppt/slides/_rels/slide11.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6" Type="http://schemas.openxmlformats.org/officeDocument/2006/relationships/image" Target="../media/image11.png"/><Relationship Id="rId5" Type="http://schemas.openxmlformats.org/officeDocument/2006/relationships/image" Target="../media/image9.emf"/><Relationship Id="rId4" Type="http://schemas.openxmlformats.org/officeDocument/2006/relationships/image" Target="../media/image8.emf"/></Relationships>
</file>

<file path=ppt/slides/_rels/slide12.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6" Type="http://schemas.openxmlformats.org/officeDocument/2006/relationships/image" Target="../media/image11.png"/><Relationship Id="rId5" Type="http://schemas.openxmlformats.org/officeDocument/2006/relationships/image" Target="../media/image9.emf"/><Relationship Id="rId4" Type="http://schemas.openxmlformats.org/officeDocument/2006/relationships/image" Target="../media/image8.emf"/></Relationships>
</file>

<file path=ppt/slides/_rels/slide13.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6" Type="http://schemas.openxmlformats.org/officeDocument/2006/relationships/image" Target="../media/image12.png"/><Relationship Id="rId5" Type="http://schemas.openxmlformats.org/officeDocument/2006/relationships/image" Target="../media/image9.emf"/><Relationship Id="rId4" Type="http://schemas.openxmlformats.org/officeDocument/2006/relationships/image" Target="../media/image8.emf"/></Relationships>
</file>

<file path=ppt/slides/_rels/slide14.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6" Type="http://schemas.openxmlformats.org/officeDocument/2006/relationships/image" Target="../media/image12.png"/><Relationship Id="rId5" Type="http://schemas.openxmlformats.org/officeDocument/2006/relationships/image" Target="../media/image9.emf"/><Relationship Id="rId4" Type="http://schemas.openxmlformats.org/officeDocument/2006/relationships/image" Target="../media/image8.emf"/></Relationships>
</file>

<file path=ppt/slides/_rels/slide15.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6" Type="http://schemas.openxmlformats.org/officeDocument/2006/relationships/image" Target="../media/image12.png"/><Relationship Id="rId5" Type="http://schemas.openxmlformats.org/officeDocument/2006/relationships/image" Target="../media/image9.emf"/><Relationship Id="rId4" Type="http://schemas.openxmlformats.org/officeDocument/2006/relationships/image" Target="../media/image8.emf"/></Relationships>
</file>

<file path=ppt/slides/_rels/slide16.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6" Type="http://schemas.openxmlformats.org/officeDocument/2006/relationships/image" Target="../media/image12.png"/><Relationship Id="rId5" Type="http://schemas.openxmlformats.org/officeDocument/2006/relationships/image" Target="../media/image9.emf"/><Relationship Id="rId4" Type="http://schemas.openxmlformats.org/officeDocument/2006/relationships/image" Target="../media/image8.emf"/></Relationships>
</file>

<file path=ppt/slides/_rels/slide17.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6" Type="http://schemas.openxmlformats.org/officeDocument/2006/relationships/image" Target="../media/image12.png"/><Relationship Id="rId5" Type="http://schemas.openxmlformats.org/officeDocument/2006/relationships/image" Target="../media/image9.emf"/><Relationship Id="rId4" Type="http://schemas.openxmlformats.org/officeDocument/2006/relationships/image" Target="../media/image8.emf"/></Relationships>
</file>

<file path=ppt/slides/_rels/slide18.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6" Type="http://schemas.openxmlformats.org/officeDocument/2006/relationships/image" Target="../media/image12.png"/><Relationship Id="rId5" Type="http://schemas.openxmlformats.org/officeDocument/2006/relationships/image" Target="../media/image9.emf"/><Relationship Id="rId4" Type="http://schemas.openxmlformats.org/officeDocument/2006/relationships/image" Target="../media/image8.emf"/></Relationships>
</file>

<file path=ppt/slides/_rels/slide19.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6" Type="http://schemas.openxmlformats.org/officeDocument/2006/relationships/image" Target="../media/image13.png"/><Relationship Id="rId5" Type="http://schemas.openxmlformats.org/officeDocument/2006/relationships/image" Target="../media/image9.emf"/><Relationship Id="rId4" Type="http://schemas.openxmlformats.org/officeDocument/2006/relationships/image" Target="../media/image8.emf"/></Relationships>
</file>

<file path=ppt/slides/_rels/slide20.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6" Type="http://schemas.openxmlformats.org/officeDocument/2006/relationships/image" Target="../media/image13.png"/><Relationship Id="rId5" Type="http://schemas.openxmlformats.org/officeDocument/2006/relationships/image" Target="../media/image9.emf"/><Relationship Id="rId4" Type="http://schemas.openxmlformats.org/officeDocument/2006/relationships/image" Target="../media/image8.emf"/></Relationships>
</file>

<file path=ppt/slides/_rels/slide21.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6" Type="http://schemas.openxmlformats.org/officeDocument/2006/relationships/image" Target="../media/image13.png"/><Relationship Id="rId5" Type="http://schemas.openxmlformats.org/officeDocument/2006/relationships/image" Target="../media/image9.emf"/><Relationship Id="rId4" Type="http://schemas.openxmlformats.org/officeDocument/2006/relationships/image" Target="../media/image8.emf"/></Relationships>
</file>

<file path=ppt/slides/_rels/slide22.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6" Type="http://schemas.openxmlformats.org/officeDocument/2006/relationships/image" Target="../media/image13.png"/><Relationship Id="rId5" Type="http://schemas.openxmlformats.org/officeDocument/2006/relationships/image" Target="../media/image9.emf"/><Relationship Id="rId4" Type="http://schemas.openxmlformats.org/officeDocument/2006/relationships/image" Target="../media/image8.emf"/></Relationships>
</file>

<file path=ppt/slides/_rels/slide23.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6" Type="http://schemas.openxmlformats.org/officeDocument/2006/relationships/image" Target="../media/image13.png"/><Relationship Id="rId5" Type="http://schemas.openxmlformats.org/officeDocument/2006/relationships/image" Target="../media/image9.emf"/><Relationship Id="rId4" Type="http://schemas.openxmlformats.org/officeDocument/2006/relationships/image" Target="../media/image8.emf"/></Relationships>
</file>

<file path=ppt/slides/_rels/slide24.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6" Type="http://schemas.openxmlformats.org/officeDocument/2006/relationships/image" Target="../media/image13.png"/><Relationship Id="rId5" Type="http://schemas.openxmlformats.org/officeDocument/2006/relationships/image" Target="../media/image9.emf"/><Relationship Id="rId4" Type="http://schemas.openxmlformats.org/officeDocument/2006/relationships/image" Target="../media/image8.emf"/></Relationships>
</file>

<file path=ppt/slides/_rels/slide25.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6" Type="http://schemas.openxmlformats.org/officeDocument/2006/relationships/image" Target="../media/image13.png"/><Relationship Id="rId5" Type="http://schemas.openxmlformats.org/officeDocument/2006/relationships/image" Target="../media/image9.emf"/><Relationship Id="rId4" Type="http://schemas.openxmlformats.org/officeDocument/2006/relationships/image" Target="../media/image8.emf"/></Relationships>
</file>

<file path=ppt/slides/_rels/slide26.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6" Type="http://schemas.openxmlformats.org/officeDocument/2006/relationships/image" Target="../media/image13.png"/><Relationship Id="rId5" Type="http://schemas.openxmlformats.org/officeDocument/2006/relationships/image" Target="../media/image9.emf"/><Relationship Id="rId4" Type="http://schemas.openxmlformats.org/officeDocument/2006/relationships/image" Target="../media/image8.emf"/></Relationships>
</file>

<file path=ppt/slides/_rels/slide27.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6" Type="http://schemas.openxmlformats.org/officeDocument/2006/relationships/image" Target="../media/image13.png"/><Relationship Id="rId5" Type="http://schemas.openxmlformats.org/officeDocument/2006/relationships/image" Target="../media/image9.emf"/><Relationship Id="rId4" Type="http://schemas.openxmlformats.org/officeDocument/2006/relationships/image" Target="../media/image8.emf"/></Relationships>
</file>

<file path=ppt/slides/_rels/slide28.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6" Type="http://schemas.openxmlformats.org/officeDocument/2006/relationships/image" Target="../media/image13.png"/><Relationship Id="rId5" Type="http://schemas.openxmlformats.org/officeDocument/2006/relationships/image" Target="../media/image9.emf"/><Relationship Id="rId4" Type="http://schemas.openxmlformats.org/officeDocument/2006/relationships/image" Target="../media/image8.emf"/></Relationships>
</file>

<file path=ppt/slides/_rels/slide29.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6" Type="http://schemas.openxmlformats.org/officeDocument/2006/relationships/image" Target="../media/image13.png"/><Relationship Id="rId5" Type="http://schemas.openxmlformats.org/officeDocument/2006/relationships/image" Target="../media/image9.emf"/><Relationship Id="rId4" Type="http://schemas.openxmlformats.org/officeDocument/2006/relationships/image" Target="../media/image8.emf"/></Relationships>
</file>

<file path=ppt/slides/_rels/slide30.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6" Type="http://schemas.openxmlformats.org/officeDocument/2006/relationships/image" Target="../media/image13.png"/><Relationship Id="rId5" Type="http://schemas.openxmlformats.org/officeDocument/2006/relationships/image" Target="../media/image9.emf"/><Relationship Id="rId4" Type="http://schemas.openxmlformats.org/officeDocument/2006/relationships/image" Target="../media/image8.emf"/></Relationships>
</file>

<file path=ppt/slides/_rels/slide31.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6" Type="http://schemas.openxmlformats.org/officeDocument/2006/relationships/image" Target="../media/image14.png"/><Relationship Id="rId5" Type="http://schemas.openxmlformats.org/officeDocument/2006/relationships/image" Target="../media/image9.emf"/><Relationship Id="rId4" Type="http://schemas.openxmlformats.org/officeDocument/2006/relationships/image" Target="../media/image8.emf"/></Relationships>
</file>

<file path=ppt/slides/_rels/slide32.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6" Type="http://schemas.openxmlformats.org/officeDocument/2006/relationships/image" Target="../media/image14.png"/><Relationship Id="rId5" Type="http://schemas.openxmlformats.org/officeDocument/2006/relationships/image" Target="../media/image9.emf"/><Relationship Id="rId4" Type="http://schemas.openxmlformats.org/officeDocument/2006/relationships/image" Target="../media/image8.emf"/></Relationships>
</file>

<file path=ppt/slides/_rels/slide33.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6" Type="http://schemas.openxmlformats.org/officeDocument/2006/relationships/image" Target="../media/image14.png"/><Relationship Id="rId5" Type="http://schemas.openxmlformats.org/officeDocument/2006/relationships/image" Target="../media/image9.emf"/><Relationship Id="rId4" Type="http://schemas.openxmlformats.org/officeDocument/2006/relationships/image" Target="../media/image8.emf"/></Relationships>
</file>

<file path=ppt/slides/_rels/slide34.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6" Type="http://schemas.openxmlformats.org/officeDocument/2006/relationships/image" Target="../media/image14.png"/><Relationship Id="rId5" Type="http://schemas.openxmlformats.org/officeDocument/2006/relationships/image" Target="../media/image9.emf"/><Relationship Id="rId4" Type="http://schemas.openxmlformats.org/officeDocument/2006/relationships/image" Target="../media/image8.emf"/></Relationships>
</file>

<file path=ppt/slides/_rels/slide35.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6" Type="http://schemas.openxmlformats.org/officeDocument/2006/relationships/image" Target="../media/image14.png"/><Relationship Id="rId5" Type="http://schemas.openxmlformats.org/officeDocument/2006/relationships/image" Target="../media/image9.emf"/><Relationship Id="rId4" Type="http://schemas.openxmlformats.org/officeDocument/2006/relationships/image" Target="../media/image8.emf"/></Relationships>
</file>

<file path=ppt/slides/_rels/slide36.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6" Type="http://schemas.openxmlformats.org/officeDocument/2006/relationships/image" Target="../media/image14.png"/><Relationship Id="rId5" Type="http://schemas.openxmlformats.org/officeDocument/2006/relationships/image" Target="../media/image9.emf"/><Relationship Id="rId4" Type="http://schemas.openxmlformats.org/officeDocument/2006/relationships/image" Target="../media/image8.emf"/></Relationships>
</file>

<file path=ppt/slides/_rels/slide37.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6" Type="http://schemas.openxmlformats.org/officeDocument/2006/relationships/image" Target="../media/image14.png"/><Relationship Id="rId5" Type="http://schemas.openxmlformats.org/officeDocument/2006/relationships/image" Target="../media/image9.emf"/><Relationship Id="rId4" Type="http://schemas.openxmlformats.org/officeDocument/2006/relationships/image" Target="../media/image8.emf"/></Relationships>
</file>

<file path=ppt/slides/_rels/slide38.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6" Type="http://schemas.openxmlformats.org/officeDocument/2006/relationships/image" Target="../media/image14.png"/><Relationship Id="rId5" Type="http://schemas.openxmlformats.org/officeDocument/2006/relationships/image" Target="../media/image9.emf"/><Relationship Id="rId4" Type="http://schemas.openxmlformats.org/officeDocument/2006/relationships/image" Target="../media/image8.emf"/></Relationships>
</file>

<file path=ppt/slides/_rels/slide39.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6" Type="http://schemas.openxmlformats.org/officeDocument/2006/relationships/image" Target="../media/image14.png"/><Relationship Id="rId5" Type="http://schemas.openxmlformats.org/officeDocument/2006/relationships/image" Target="../media/image9.emf"/><Relationship Id="rId4" Type="http://schemas.openxmlformats.org/officeDocument/2006/relationships/image" Target="../media/image8.emf"/></Relationships>
</file>

<file path=ppt/slides/_rels/slide40.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6" Type="http://schemas.openxmlformats.org/officeDocument/2006/relationships/image" Target="../media/image15.png"/><Relationship Id="rId5" Type="http://schemas.openxmlformats.org/officeDocument/2006/relationships/image" Target="../media/image9.emf"/><Relationship Id="rId4" Type="http://schemas.openxmlformats.org/officeDocument/2006/relationships/image" Target="../media/image8.emf"/></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stretch>
            <a:fillRect/>
          </a:stretch>
        </p:blipFill>
        <p:spPr>
          <a:xfrm>
            <a:off x="575549" y="0"/>
            <a:ext cx="11616451" cy="6680068"/>
          </a:xfrm>
          <a:prstGeom prst="rect">
            <a:avLst/>
          </a:prstGeom>
        </p:spPr>
      </p:pic>
      <p:sp>
        <p:nvSpPr>
          <p:cNvPr id="11" name="Rectangle 10"/>
          <p:cNvSpPr/>
          <p:nvPr/>
        </p:nvSpPr>
        <p:spPr>
          <a:xfrm rot="10800000">
            <a:off x="-158045" y="-155787"/>
            <a:ext cx="12350045" cy="7044267"/>
          </a:xfrm>
          <a:prstGeom prst="rect">
            <a:avLst/>
          </a:prstGeom>
          <a:gradFill flip="none" rotWithShape="1">
            <a:gsLst>
              <a:gs pos="0">
                <a:srgbClr val="24A9E1">
                  <a:tint val="66000"/>
                  <a:satMod val="160000"/>
                  <a:alpha val="33000"/>
                </a:srgbClr>
              </a:gs>
              <a:gs pos="50000">
                <a:srgbClr val="24A9E1">
                  <a:tint val="44500"/>
                  <a:satMod val="160000"/>
                  <a:alpha val="22000"/>
                </a:srgbClr>
              </a:gs>
              <a:gs pos="100000">
                <a:srgbClr val="24A9E1">
                  <a:tint val="23500"/>
                  <a:satMod val="160000"/>
                  <a:alpha val="44000"/>
                </a:srgbClr>
              </a:gs>
            </a:gsLst>
            <a:lin ang="54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pic>
        <p:nvPicPr>
          <p:cNvPr id="4" name="Picture 3"/>
          <p:cNvPicPr>
            <a:picLocks noChangeAspect="1"/>
          </p:cNvPicPr>
          <p:nvPr/>
        </p:nvPicPr>
        <p:blipFill rotWithShape="1">
          <a:blip r:embed="rId3"/>
          <a:srcRect l="984" r="914" b="11911"/>
          <a:stretch/>
        </p:blipFill>
        <p:spPr>
          <a:xfrm>
            <a:off x="0" y="4199708"/>
            <a:ext cx="12200709" cy="2688772"/>
          </a:xfrm>
          <a:prstGeom prst="rect">
            <a:avLst/>
          </a:prstGeom>
        </p:spPr>
      </p:pic>
      <p:pic>
        <p:nvPicPr>
          <p:cNvPr id="6" name="Picture 5"/>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730762" y="4963885"/>
            <a:ext cx="1699476" cy="1524000"/>
          </a:xfrm>
          <a:prstGeom prst="rect">
            <a:avLst/>
          </a:prstGeom>
        </p:spPr>
      </p:pic>
      <p:pic>
        <p:nvPicPr>
          <p:cNvPr id="12" name="Picture 11"/>
          <p:cNvPicPr>
            <a:picLocks noChangeAspect="1"/>
          </p:cNvPicPr>
          <p:nvPr/>
        </p:nvPicPr>
        <p:blipFill>
          <a:blip r:embed="rId5"/>
          <a:stretch>
            <a:fillRect/>
          </a:stretch>
        </p:blipFill>
        <p:spPr>
          <a:xfrm>
            <a:off x="47787" y="482483"/>
            <a:ext cx="4928806" cy="1851612"/>
          </a:xfrm>
          <a:prstGeom prst="rect">
            <a:avLst/>
          </a:prstGeom>
        </p:spPr>
      </p:pic>
      <p:sp>
        <p:nvSpPr>
          <p:cNvPr id="14" name="TextBox 13"/>
          <p:cNvSpPr txBox="1"/>
          <p:nvPr/>
        </p:nvSpPr>
        <p:spPr>
          <a:xfrm>
            <a:off x="730762" y="674666"/>
            <a:ext cx="3090911" cy="1815882"/>
          </a:xfrm>
          <a:prstGeom prst="rect">
            <a:avLst/>
          </a:prstGeom>
          <a:noFill/>
        </p:spPr>
        <p:txBody>
          <a:bodyPr wrap="non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2800" b="0" i="0" u="none" strike="noStrike" kern="1200" cap="none" spc="0" normalizeH="0" baseline="0" noProof="0" dirty="0">
                <a:ln>
                  <a:noFill/>
                </a:ln>
                <a:solidFill>
                  <a:prstClr val="white"/>
                </a:solidFill>
                <a:effectLst/>
                <a:uLnTx/>
                <a:uFillTx/>
                <a:latin typeface="Simplified Arabic" panose="02020603050405020304" pitchFamily="18" charset="-78"/>
                <a:ea typeface="+mn-ea"/>
                <a:cs typeface="Simplified Arabic" panose="02020603050405020304" pitchFamily="18" charset="-78"/>
              </a:rPr>
              <a:t>مقدمة في الإعلام الرقمي </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2800" b="0" i="0" u="none" strike="noStrike" kern="1200" cap="none" spc="0" normalizeH="0" baseline="0" noProof="0" dirty="0">
                <a:ln>
                  <a:noFill/>
                </a:ln>
                <a:solidFill>
                  <a:srgbClr val="00B0F0"/>
                </a:solidFill>
                <a:effectLst/>
                <a:uLnTx/>
                <a:uFillTx/>
                <a:latin typeface="Tajawal Medium" panose="00000600000000000000" pitchFamily="2" charset="-78"/>
                <a:ea typeface="+mn-ea"/>
                <a:cs typeface="Tajawal Medium" panose="00000600000000000000" pitchFamily="2" charset="-78"/>
              </a:rPr>
              <a:t>المحاضرة السابعة</a:t>
            </a:r>
            <a:endParaRPr kumimoji="0" lang="en-US" sz="2800" b="0" i="0" u="none" strike="noStrike" kern="1200" cap="none" spc="0" normalizeH="0" baseline="0" noProof="0" dirty="0">
              <a:ln>
                <a:noFill/>
              </a:ln>
              <a:solidFill>
                <a:srgbClr val="00B0F0"/>
              </a:solidFill>
              <a:effectLst/>
              <a:uLnTx/>
              <a:uFillTx/>
              <a:latin typeface="Tajawal Medium" panose="00000600000000000000" pitchFamily="2" charset="-78"/>
              <a:ea typeface="+mn-ea"/>
              <a:cs typeface="Tajawal Medium" panose="00000600000000000000" pitchFamily="2" charset="-78"/>
            </a:endParaRP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2800" b="0"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rPr>
              <a:t>د. عبدالفتاح نبيل</a:t>
            </a:r>
            <a:endParaRPr kumimoji="0" lang="en-US" sz="2800" b="0"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endParaRP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2800" b="0"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endParaRPr>
          </a:p>
        </p:txBody>
      </p:sp>
      <p:pic>
        <p:nvPicPr>
          <p:cNvPr id="3" name="Picture 2">
            <a:extLst>
              <a:ext uri="{FF2B5EF4-FFF2-40B4-BE49-F238E27FC236}">
                <a16:creationId xmlns:a16="http://schemas.microsoft.com/office/drawing/2014/main" id="{50C6CE78-A56B-678B-3A34-6E214C2A62C3}"/>
              </a:ext>
            </a:extLst>
          </p:cNvPr>
          <p:cNvPicPr>
            <a:picLocks noChangeAspect="1"/>
          </p:cNvPicPr>
          <p:nvPr/>
        </p:nvPicPr>
        <p:blipFill>
          <a:blip r:embed="rId6"/>
          <a:stretch>
            <a:fillRect/>
          </a:stretch>
        </p:blipFill>
        <p:spPr>
          <a:xfrm>
            <a:off x="8162108" y="4691218"/>
            <a:ext cx="4038601" cy="1034667"/>
          </a:xfrm>
          <a:prstGeom prst="rect">
            <a:avLst/>
          </a:prstGeom>
        </p:spPr>
      </p:pic>
      <p:sp>
        <p:nvSpPr>
          <p:cNvPr id="5" name="TextBox 4">
            <a:extLst>
              <a:ext uri="{FF2B5EF4-FFF2-40B4-BE49-F238E27FC236}">
                <a16:creationId xmlns:a16="http://schemas.microsoft.com/office/drawing/2014/main" id="{2496F807-77A6-7DE0-9DCD-815E374B8221}"/>
              </a:ext>
            </a:extLst>
          </p:cNvPr>
          <p:cNvSpPr txBox="1"/>
          <p:nvPr/>
        </p:nvSpPr>
        <p:spPr>
          <a:xfrm>
            <a:off x="9453015" y="4672003"/>
            <a:ext cx="3831863" cy="1815882"/>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ar-EG" sz="2800" b="0"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rPr>
              <a:t>كود المقرر</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rPr>
              <a:t>DGM111</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ar-EG" sz="2800" b="0"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rPr>
              <a:t>   </a:t>
            </a: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2800" b="0" i="0" u="none" strike="noStrike" kern="1200" cap="none" spc="0" normalizeH="0" baseline="0" noProof="0" dirty="0">
              <a:ln>
                <a:noFill/>
              </a:ln>
              <a:solidFill>
                <a:srgbClr val="FF9518"/>
              </a:solidFill>
              <a:effectLst/>
              <a:uLnTx/>
              <a:uFillTx/>
              <a:latin typeface="Tajawal Medium" panose="00000600000000000000" pitchFamily="2" charset="-78"/>
              <a:ea typeface="+mn-ea"/>
              <a:cs typeface="Tajawal Medium" panose="00000600000000000000" pitchFamily="2" charset="-78"/>
            </a:endParaRPr>
          </a:p>
        </p:txBody>
      </p:sp>
    </p:spTree>
    <p:extLst>
      <p:ext uri="{BB962C8B-B14F-4D97-AF65-F5344CB8AC3E}">
        <p14:creationId xmlns:p14="http://schemas.microsoft.com/office/powerpoint/2010/main" val="1441856930"/>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5" y="0"/>
            <a:ext cx="8509914" cy="1610200"/>
          </a:xfrm>
          <a:prstGeom prst="rect">
            <a:avLst/>
          </a:prstGeom>
        </p:spPr>
      </p:pic>
      <p:sp>
        <p:nvSpPr>
          <p:cNvPr id="7" name="TextBox 6"/>
          <p:cNvSpPr txBox="1"/>
          <p:nvPr/>
        </p:nvSpPr>
        <p:spPr>
          <a:xfrm>
            <a:off x="2440788" y="482573"/>
            <a:ext cx="5312562" cy="707886"/>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ar-EG" sz="4000" b="1" dirty="0">
                <a:solidFill>
                  <a:prstClr val="white"/>
                </a:solidFill>
                <a:latin typeface="Tajawal Medium" panose="00000600000000000000" pitchFamily="2" charset="-78"/>
                <a:cs typeface="Tajawal Medium" panose="00000600000000000000" pitchFamily="2" charset="-78"/>
              </a:rPr>
              <a:t>العناوين في الديجيتال</a:t>
            </a:r>
            <a:endParaRPr kumimoji="0" lang="en-US" sz="4000" b="1" i="0" u="none" strike="noStrike" kern="1200" cap="none" spc="0" normalizeH="0" baseline="0" noProof="0" dirty="0">
              <a:ln>
                <a:noFill/>
              </a:ln>
              <a:solidFill>
                <a:srgbClr val="FF9518"/>
              </a:solidFill>
              <a:effectLst/>
              <a:uLnTx/>
              <a:uFillTx/>
              <a:latin typeface="Tajawal Medium" panose="00000600000000000000" pitchFamily="2" charset="-78"/>
              <a:ea typeface="+mn-ea"/>
              <a:cs typeface="Tajawal Medium" panose="00000600000000000000" pitchFamily="2" charset="-78"/>
            </a:endParaRPr>
          </a:p>
        </p:txBody>
      </p:sp>
      <p:sp>
        <p:nvSpPr>
          <p:cNvPr id="8" name="TextBox 7"/>
          <p:cNvSpPr txBox="1"/>
          <p:nvPr/>
        </p:nvSpPr>
        <p:spPr>
          <a:xfrm rot="20238967">
            <a:off x="-152721" y="380281"/>
            <a:ext cx="2402396" cy="52322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2800" b="1"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rPr>
              <a:t>المحاضرة السابعة</a:t>
            </a:r>
            <a:endParaRPr kumimoji="0" lang="en-US" sz="2800" b="1"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endParaRPr>
          </a:p>
        </p:txBody>
      </p:sp>
      <p:grpSp>
        <p:nvGrpSpPr>
          <p:cNvPr id="19" name="Group 18">
            <a:extLst>
              <a:ext uri="{FF2B5EF4-FFF2-40B4-BE49-F238E27FC236}">
                <a16:creationId xmlns:a16="http://schemas.microsoft.com/office/drawing/2014/main" id="{C6B3E6BB-6EF0-7947-E6D9-C41C3578F4D7}"/>
              </a:ext>
            </a:extLst>
          </p:cNvPr>
          <p:cNvGrpSpPr/>
          <p:nvPr/>
        </p:nvGrpSpPr>
        <p:grpSpPr>
          <a:xfrm>
            <a:off x="5474988" y="1604980"/>
            <a:ext cx="6126253" cy="768000"/>
            <a:chOff x="3168700" y="1131591"/>
            <a:chExt cx="5427365" cy="576000"/>
          </a:xfrm>
        </p:grpSpPr>
        <p:sp>
          <p:nvSpPr>
            <p:cNvPr id="20" name="Round Same Side Corner Rectangle 3">
              <a:extLst>
                <a:ext uri="{FF2B5EF4-FFF2-40B4-BE49-F238E27FC236}">
                  <a16:creationId xmlns:a16="http://schemas.microsoft.com/office/drawing/2014/main" id="{A4E9C51E-18A3-4A93-0EE5-3127ED043CAC}"/>
                </a:ext>
              </a:extLst>
            </p:cNvPr>
            <p:cNvSpPr/>
            <p:nvPr/>
          </p:nvSpPr>
          <p:spPr>
            <a:xfrm rot="16200000">
              <a:off x="5612780" y="-1240513"/>
              <a:ext cx="432048" cy="5320208"/>
            </a:xfrm>
            <a:prstGeom prst="round2SameRect">
              <a:avLst>
                <a:gd name="adj1" fmla="val 50000"/>
                <a:gd name="adj2" fmla="val 0"/>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121920" tIns="60960" rIns="121920" bIns="60960" numCol="1" spcCol="0" rtlCol="0" fromWordArt="0" anchor="ctr" anchorCtr="0" forceAA="0" compatLnSpc="1">
              <a:prstTxWarp prst="textNoShape">
                <a:avLst/>
              </a:prstTxWarp>
              <a:noAutofit/>
            </a:bodyPr>
            <a:lstStyle/>
            <a:p>
              <a:pPr marL="0" marR="0" lvl="0" indent="0" algn="ctr" defTabSz="1219170" rtl="0" eaLnBrk="1" fontAlgn="auto" latinLnBrk="1" hangingPunct="1">
                <a:lnSpc>
                  <a:spcPct val="100000"/>
                </a:lnSpc>
                <a:spcBef>
                  <a:spcPts val="0"/>
                </a:spcBef>
                <a:spcAft>
                  <a:spcPts val="0"/>
                </a:spcAft>
                <a:buClrTx/>
                <a:buSzTx/>
                <a:buFontTx/>
                <a:buNone/>
                <a:tabLst/>
                <a:defRPr/>
              </a:pPr>
              <a:endParaRPr kumimoji="0" lang="ko-KR" altLang="en-US" sz="2400" b="0" i="0" u="none" strike="noStrike" kern="1200" cap="none" spc="0" normalizeH="0" baseline="0" noProof="0" dirty="0">
                <a:ln>
                  <a:noFill/>
                </a:ln>
                <a:solidFill>
                  <a:prstClr val="white"/>
                </a:solidFill>
                <a:effectLst/>
                <a:uLnTx/>
                <a:uFillTx/>
                <a:latin typeface="Arial"/>
                <a:ea typeface="Arial Unicode MS"/>
                <a:cs typeface="+mn-cs"/>
              </a:endParaRPr>
            </a:p>
          </p:txBody>
        </p:sp>
        <p:sp>
          <p:nvSpPr>
            <p:cNvPr id="21" name="AutoShape 92">
              <a:extLst>
                <a:ext uri="{FF2B5EF4-FFF2-40B4-BE49-F238E27FC236}">
                  <a16:creationId xmlns:a16="http://schemas.microsoft.com/office/drawing/2014/main" id="{774B6848-5015-8B6E-8F34-F5A2FA05F68A}"/>
                </a:ext>
              </a:extLst>
            </p:cNvPr>
            <p:cNvSpPr>
              <a:spLocks noChangeAspect="1" noChangeArrowheads="1"/>
            </p:cNvSpPr>
            <p:nvPr/>
          </p:nvSpPr>
          <p:spPr bwMode="auto">
            <a:xfrm rot="16200000" flipH="1">
              <a:off x="8020065" y="1131591"/>
              <a:ext cx="576000" cy="576000"/>
            </a:xfrm>
            <a:prstGeom prst="ellipse">
              <a:avLst/>
            </a:prstGeom>
            <a:solidFill>
              <a:schemeClr val="bg1"/>
            </a:solidFill>
            <a:ln w="50800">
              <a:solidFill>
                <a:schemeClr val="accent1"/>
              </a:solidFill>
              <a:headEnd/>
              <a:tailEnd/>
            </a:ln>
            <a:effectLst/>
            <a:scene3d>
              <a:camera prst="orthographicFront">
                <a:rot lat="0" lon="0" rev="0"/>
              </a:camera>
              <a:lightRig rig="contrasting" dir="t">
                <a:rot lat="0" lon="0" rev="1500000"/>
              </a:lightRig>
            </a:scene3d>
            <a:sp3d prstMaterial="metal">
              <a:bevelT w="0" h="0"/>
            </a:sp3d>
          </p:spPr>
          <p:style>
            <a:lnRef idx="1">
              <a:schemeClr val="accent1"/>
            </a:lnRef>
            <a:fillRef idx="3">
              <a:schemeClr val="accent1"/>
            </a:fillRef>
            <a:effectRef idx="2">
              <a:schemeClr val="accent1"/>
            </a:effectRef>
            <a:fontRef idx="minor">
              <a:schemeClr val="lt1"/>
            </a:fontRef>
          </p:style>
          <p:txBody>
            <a:bodyPr wrap="none" anchor="ctr"/>
            <a:lstStyle>
              <a:defPPr>
                <a:defRPr lang="ko-KR"/>
              </a:defPPr>
              <a:lvl1pPr marL="0" algn="l" defTabSz="914400" rtl="0" eaLnBrk="1" latinLnBrk="1" hangingPunct="1">
                <a:defRPr sz="1800" kern="1200">
                  <a:solidFill>
                    <a:schemeClr val="lt1"/>
                  </a:solidFill>
                  <a:latin typeface="+mn-lt"/>
                  <a:ea typeface="+mn-ea"/>
                  <a:cs typeface="+mn-cs"/>
                </a:defRPr>
              </a:lvl1pPr>
              <a:lvl2pPr marL="457200" algn="l" defTabSz="914400" rtl="0" eaLnBrk="1" latinLnBrk="1" hangingPunct="1">
                <a:defRPr sz="1800" kern="1200">
                  <a:solidFill>
                    <a:schemeClr val="lt1"/>
                  </a:solidFill>
                  <a:latin typeface="+mn-lt"/>
                  <a:ea typeface="+mn-ea"/>
                  <a:cs typeface="+mn-cs"/>
                </a:defRPr>
              </a:lvl2pPr>
              <a:lvl3pPr marL="914400" algn="l" defTabSz="914400" rtl="0" eaLnBrk="1" latinLnBrk="1" hangingPunct="1">
                <a:defRPr sz="1800" kern="1200">
                  <a:solidFill>
                    <a:schemeClr val="lt1"/>
                  </a:solidFill>
                  <a:latin typeface="+mn-lt"/>
                  <a:ea typeface="+mn-ea"/>
                  <a:cs typeface="+mn-cs"/>
                </a:defRPr>
              </a:lvl3pPr>
              <a:lvl4pPr marL="1371600" algn="l" defTabSz="914400" rtl="0" eaLnBrk="1" latinLnBrk="1" hangingPunct="1">
                <a:defRPr sz="1800" kern="1200">
                  <a:solidFill>
                    <a:schemeClr val="lt1"/>
                  </a:solidFill>
                  <a:latin typeface="+mn-lt"/>
                  <a:ea typeface="+mn-ea"/>
                  <a:cs typeface="+mn-cs"/>
                </a:defRPr>
              </a:lvl4pPr>
              <a:lvl5pPr marL="1828800" algn="l" defTabSz="914400" rtl="0" eaLnBrk="1" latinLnBrk="1" hangingPunct="1">
                <a:defRPr sz="1800" kern="1200">
                  <a:solidFill>
                    <a:schemeClr val="lt1"/>
                  </a:solidFill>
                  <a:latin typeface="+mn-lt"/>
                  <a:ea typeface="+mn-ea"/>
                  <a:cs typeface="+mn-cs"/>
                </a:defRPr>
              </a:lvl5pPr>
              <a:lvl6pPr marL="2286000" algn="l" defTabSz="914400" rtl="0" eaLnBrk="1" latinLnBrk="1" hangingPunct="1">
                <a:defRPr sz="1800" kern="1200">
                  <a:solidFill>
                    <a:schemeClr val="lt1"/>
                  </a:solidFill>
                  <a:latin typeface="+mn-lt"/>
                  <a:ea typeface="+mn-ea"/>
                  <a:cs typeface="+mn-cs"/>
                </a:defRPr>
              </a:lvl6pPr>
              <a:lvl7pPr marL="2743200" algn="l" defTabSz="914400" rtl="0" eaLnBrk="1" latinLnBrk="1" hangingPunct="1">
                <a:defRPr sz="1800" kern="1200">
                  <a:solidFill>
                    <a:schemeClr val="lt1"/>
                  </a:solidFill>
                  <a:latin typeface="+mn-lt"/>
                  <a:ea typeface="+mn-ea"/>
                  <a:cs typeface="+mn-cs"/>
                </a:defRPr>
              </a:lvl7pPr>
              <a:lvl8pPr marL="3200400" algn="l" defTabSz="914400" rtl="0" eaLnBrk="1" latinLnBrk="1" hangingPunct="1">
                <a:defRPr sz="1800" kern="1200">
                  <a:solidFill>
                    <a:schemeClr val="lt1"/>
                  </a:solidFill>
                  <a:latin typeface="+mn-lt"/>
                  <a:ea typeface="+mn-ea"/>
                  <a:cs typeface="+mn-cs"/>
                </a:defRPr>
              </a:lvl8pPr>
              <a:lvl9pPr marL="3657600" algn="l" defTabSz="914400" rtl="0" eaLnBrk="1" latinLnBrk="1" hangingPunct="1">
                <a:defRPr sz="1800" kern="1200">
                  <a:solidFill>
                    <a:schemeClr val="lt1"/>
                  </a:solidFill>
                  <a:latin typeface="+mn-lt"/>
                  <a:ea typeface="+mn-ea"/>
                  <a:cs typeface="+mn-cs"/>
                </a:defRPr>
              </a:lvl9pPr>
            </a:lstStyle>
            <a:p>
              <a:pPr marL="0" marR="0" lvl="0" indent="0" algn="ctr" defTabSz="1219170" rtl="0" eaLnBrk="1" fontAlgn="auto" latinLnBrk="1" hangingPunct="1">
                <a:lnSpc>
                  <a:spcPct val="100000"/>
                </a:lnSpc>
                <a:spcBef>
                  <a:spcPts val="0"/>
                </a:spcBef>
                <a:spcAft>
                  <a:spcPts val="0"/>
                </a:spcAft>
                <a:buClrTx/>
                <a:buSzTx/>
                <a:buFontTx/>
                <a:buNone/>
                <a:tabLst/>
                <a:defRPr/>
              </a:pPr>
              <a:endParaRPr kumimoji="0" lang="ko-KR" altLang="en-US" sz="3733" b="0" i="0" u="none" strike="noStrike" kern="1200" cap="none" spc="0" normalizeH="0" baseline="0" noProof="0" dirty="0">
                <a:ln>
                  <a:noFill/>
                </a:ln>
                <a:solidFill>
                  <a:prstClr val="white"/>
                </a:solidFill>
                <a:effectLst/>
                <a:uLnTx/>
                <a:uFillTx/>
                <a:latin typeface="Arial"/>
                <a:ea typeface="Arial Unicode MS"/>
                <a:cs typeface="+mn-cs"/>
              </a:endParaRPr>
            </a:p>
          </p:txBody>
        </p:sp>
        <p:sp>
          <p:nvSpPr>
            <p:cNvPr id="22" name="TextBox 21">
              <a:extLst>
                <a:ext uri="{FF2B5EF4-FFF2-40B4-BE49-F238E27FC236}">
                  <a16:creationId xmlns:a16="http://schemas.microsoft.com/office/drawing/2014/main" id="{F34F4D72-024E-1A4F-52FA-25F36DA388A3}"/>
                </a:ext>
              </a:extLst>
            </p:cNvPr>
            <p:cNvSpPr txBox="1"/>
            <p:nvPr/>
          </p:nvSpPr>
          <p:spPr>
            <a:xfrm>
              <a:off x="8023164" y="1234926"/>
              <a:ext cx="569802" cy="369332"/>
            </a:xfrm>
            <a:prstGeom prst="rect">
              <a:avLst/>
            </a:prstGeom>
            <a:noFill/>
          </p:spPr>
          <p:txBody>
            <a:bodyPr wrap="square" tIns="0" bIns="0" rtlCol="0" anchor="ctr">
              <a:spAutoFit/>
            </a:bodyPr>
            <a:lstStyle/>
            <a:p>
              <a:pPr marL="0" marR="0" lvl="0" indent="0" algn="ctr" defTabSz="1219170" rtl="0" eaLnBrk="1" fontAlgn="auto" latinLnBrk="1" hangingPunct="1">
                <a:lnSpc>
                  <a:spcPct val="100000"/>
                </a:lnSpc>
                <a:spcBef>
                  <a:spcPts val="0"/>
                </a:spcBef>
                <a:spcAft>
                  <a:spcPts val="0"/>
                </a:spcAft>
                <a:buClrTx/>
                <a:buSzTx/>
                <a:buFontTx/>
                <a:buNone/>
                <a:tabLst/>
                <a:defRPr/>
              </a:pPr>
              <a:r>
                <a:rPr kumimoji="0" lang="en-US" altLang="ko-KR" sz="3200" b="1" i="0" u="none" strike="noStrike" kern="1200" cap="none" spc="0" normalizeH="0" baseline="0" noProof="0" dirty="0">
                  <a:ln>
                    <a:noFill/>
                  </a:ln>
                  <a:solidFill>
                    <a:srgbClr val="0070C0"/>
                  </a:solidFill>
                  <a:effectLst/>
                  <a:uLnTx/>
                  <a:uFillTx/>
                  <a:latin typeface="Arial"/>
                  <a:ea typeface="Arial Unicode MS"/>
                  <a:cs typeface="Arial" pitchFamily="34" charset="0"/>
                </a:rPr>
                <a:t>1</a:t>
              </a:r>
            </a:p>
          </p:txBody>
        </p:sp>
      </p:grpSp>
      <p:grpSp>
        <p:nvGrpSpPr>
          <p:cNvPr id="27" name="Group 26">
            <a:extLst>
              <a:ext uri="{FF2B5EF4-FFF2-40B4-BE49-F238E27FC236}">
                <a16:creationId xmlns:a16="http://schemas.microsoft.com/office/drawing/2014/main" id="{2FD17ACE-AA47-B332-5673-98CEEB482829}"/>
              </a:ext>
            </a:extLst>
          </p:cNvPr>
          <p:cNvGrpSpPr/>
          <p:nvPr/>
        </p:nvGrpSpPr>
        <p:grpSpPr>
          <a:xfrm>
            <a:off x="5474988" y="2743763"/>
            <a:ext cx="6130385" cy="768000"/>
            <a:chOff x="3168700" y="1131591"/>
            <a:chExt cx="5427365" cy="576000"/>
          </a:xfrm>
        </p:grpSpPr>
        <p:sp>
          <p:nvSpPr>
            <p:cNvPr id="28" name="Round Same Side Corner Rectangle 28">
              <a:extLst>
                <a:ext uri="{FF2B5EF4-FFF2-40B4-BE49-F238E27FC236}">
                  <a16:creationId xmlns:a16="http://schemas.microsoft.com/office/drawing/2014/main" id="{2DD39775-CA4B-745C-55D1-DC08AA3EDE5E}"/>
                </a:ext>
              </a:extLst>
            </p:cNvPr>
            <p:cNvSpPr/>
            <p:nvPr/>
          </p:nvSpPr>
          <p:spPr>
            <a:xfrm rot="16200000">
              <a:off x="5612780" y="-1240513"/>
              <a:ext cx="432048" cy="5320208"/>
            </a:xfrm>
            <a:prstGeom prst="round2SameRect">
              <a:avLst>
                <a:gd name="adj1" fmla="val 50000"/>
                <a:gd name="adj2" fmla="val 0"/>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121920" tIns="60960" rIns="121920" bIns="60960" numCol="1" spcCol="0" rtlCol="0" fromWordArt="0" anchor="ctr" anchorCtr="0" forceAA="0" compatLnSpc="1">
              <a:prstTxWarp prst="textNoShape">
                <a:avLst/>
              </a:prstTxWarp>
              <a:noAutofit/>
            </a:bodyPr>
            <a:lstStyle/>
            <a:p>
              <a:pPr marL="0" marR="0" lvl="0" indent="0" algn="ctr" defTabSz="1219170" rtl="0" eaLnBrk="1" fontAlgn="auto" latinLnBrk="1" hangingPunct="1">
                <a:lnSpc>
                  <a:spcPct val="100000"/>
                </a:lnSpc>
                <a:spcBef>
                  <a:spcPts val="0"/>
                </a:spcBef>
                <a:spcAft>
                  <a:spcPts val="0"/>
                </a:spcAft>
                <a:buClrTx/>
                <a:buSzTx/>
                <a:buFontTx/>
                <a:buNone/>
                <a:tabLst/>
                <a:defRPr/>
              </a:pPr>
              <a:endParaRPr kumimoji="0" lang="ko-KR" altLang="en-US" sz="2400" b="0" i="0" u="none" strike="noStrike" kern="1200" cap="none" spc="0" normalizeH="0" baseline="0" noProof="0" dirty="0">
                <a:ln>
                  <a:noFill/>
                </a:ln>
                <a:solidFill>
                  <a:prstClr val="white"/>
                </a:solidFill>
                <a:effectLst/>
                <a:uLnTx/>
                <a:uFillTx/>
                <a:latin typeface="Arial"/>
                <a:ea typeface="Arial Unicode MS"/>
                <a:cs typeface="+mn-cs"/>
              </a:endParaRPr>
            </a:p>
          </p:txBody>
        </p:sp>
        <p:sp>
          <p:nvSpPr>
            <p:cNvPr id="29" name="AutoShape 92">
              <a:extLst>
                <a:ext uri="{FF2B5EF4-FFF2-40B4-BE49-F238E27FC236}">
                  <a16:creationId xmlns:a16="http://schemas.microsoft.com/office/drawing/2014/main" id="{F8448F17-B770-6E89-86B0-8F4E55540158}"/>
                </a:ext>
              </a:extLst>
            </p:cNvPr>
            <p:cNvSpPr>
              <a:spLocks noChangeAspect="1" noChangeArrowheads="1"/>
            </p:cNvSpPr>
            <p:nvPr/>
          </p:nvSpPr>
          <p:spPr bwMode="auto">
            <a:xfrm rot="16200000" flipH="1">
              <a:off x="8020065" y="1131591"/>
              <a:ext cx="576000" cy="576000"/>
            </a:xfrm>
            <a:prstGeom prst="ellipse">
              <a:avLst/>
            </a:prstGeom>
            <a:solidFill>
              <a:schemeClr val="bg1"/>
            </a:solidFill>
            <a:ln w="50800">
              <a:solidFill>
                <a:schemeClr val="accent1"/>
              </a:solidFill>
              <a:headEnd/>
              <a:tailEnd/>
            </a:ln>
            <a:effectLst/>
            <a:scene3d>
              <a:camera prst="orthographicFront">
                <a:rot lat="0" lon="0" rev="0"/>
              </a:camera>
              <a:lightRig rig="contrasting" dir="t">
                <a:rot lat="0" lon="0" rev="1500000"/>
              </a:lightRig>
            </a:scene3d>
            <a:sp3d prstMaterial="metal">
              <a:bevelT w="0" h="0"/>
            </a:sp3d>
          </p:spPr>
          <p:style>
            <a:lnRef idx="1">
              <a:schemeClr val="accent1"/>
            </a:lnRef>
            <a:fillRef idx="3">
              <a:schemeClr val="accent1"/>
            </a:fillRef>
            <a:effectRef idx="2">
              <a:schemeClr val="accent1"/>
            </a:effectRef>
            <a:fontRef idx="minor">
              <a:schemeClr val="lt1"/>
            </a:fontRef>
          </p:style>
          <p:txBody>
            <a:bodyPr wrap="none" anchor="ctr"/>
            <a:lstStyle>
              <a:defPPr>
                <a:defRPr lang="ko-KR"/>
              </a:defPPr>
              <a:lvl1pPr marL="0" algn="l" defTabSz="914400" rtl="0" eaLnBrk="1" latinLnBrk="1" hangingPunct="1">
                <a:defRPr sz="1800" kern="1200">
                  <a:solidFill>
                    <a:schemeClr val="lt1"/>
                  </a:solidFill>
                  <a:latin typeface="+mn-lt"/>
                  <a:ea typeface="+mn-ea"/>
                  <a:cs typeface="+mn-cs"/>
                </a:defRPr>
              </a:lvl1pPr>
              <a:lvl2pPr marL="457200" algn="l" defTabSz="914400" rtl="0" eaLnBrk="1" latinLnBrk="1" hangingPunct="1">
                <a:defRPr sz="1800" kern="1200">
                  <a:solidFill>
                    <a:schemeClr val="lt1"/>
                  </a:solidFill>
                  <a:latin typeface="+mn-lt"/>
                  <a:ea typeface="+mn-ea"/>
                  <a:cs typeface="+mn-cs"/>
                </a:defRPr>
              </a:lvl2pPr>
              <a:lvl3pPr marL="914400" algn="l" defTabSz="914400" rtl="0" eaLnBrk="1" latinLnBrk="1" hangingPunct="1">
                <a:defRPr sz="1800" kern="1200">
                  <a:solidFill>
                    <a:schemeClr val="lt1"/>
                  </a:solidFill>
                  <a:latin typeface="+mn-lt"/>
                  <a:ea typeface="+mn-ea"/>
                  <a:cs typeface="+mn-cs"/>
                </a:defRPr>
              </a:lvl3pPr>
              <a:lvl4pPr marL="1371600" algn="l" defTabSz="914400" rtl="0" eaLnBrk="1" latinLnBrk="1" hangingPunct="1">
                <a:defRPr sz="1800" kern="1200">
                  <a:solidFill>
                    <a:schemeClr val="lt1"/>
                  </a:solidFill>
                  <a:latin typeface="+mn-lt"/>
                  <a:ea typeface="+mn-ea"/>
                  <a:cs typeface="+mn-cs"/>
                </a:defRPr>
              </a:lvl4pPr>
              <a:lvl5pPr marL="1828800" algn="l" defTabSz="914400" rtl="0" eaLnBrk="1" latinLnBrk="1" hangingPunct="1">
                <a:defRPr sz="1800" kern="1200">
                  <a:solidFill>
                    <a:schemeClr val="lt1"/>
                  </a:solidFill>
                  <a:latin typeface="+mn-lt"/>
                  <a:ea typeface="+mn-ea"/>
                  <a:cs typeface="+mn-cs"/>
                </a:defRPr>
              </a:lvl5pPr>
              <a:lvl6pPr marL="2286000" algn="l" defTabSz="914400" rtl="0" eaLnBrk="1" latinLnBrk="1" hangingPunct="1">
                <a:defRPr sz="1800" kern="1200">
                  <a:solidFill>
                    <a:schemeClr val="lt1"/>
                  </a:solidFill>
                  <a:latin typeface="+mn-lt"/>
                  <a:ea typeface="+mn-ea"/>
                  <a:cs typeface="+mn-cs"/>
                </a:defRPr>
              </a:lvl6pPr>
              <a:lvl7pPr marL="2743200" algn="l" defTabSz="914400" rtl="0" eaLnBrk="1" latinLnBrk="1" hangingPunct="1">
                <a:defRPr sz="1800" kern="1200">
                  <a:solidFill>
                    <a:schemeClr val="lt1"/>
                  </a:solidFill>
                  <a:latin typeface="+mn-lt"/>
                  <a:ea typeface="+mn-ea"/>
                  <a:cs typeface="+mn-cs"/>
                </a:defRPr>
              </a:lvl7pPr>
              <a:lvl8pPr marL="3200400" algn="l" defTabSz="914400" rtl="0" eaLnBrk="1" latinLnBrk="1" hangingPunct="1">
                <a:defRPr sz="1800" kern="1200">
                  <a:solidFill>
                    <a:schemeClr val="lt1"/>
                  </a:solidFill>
                  <a:latin typeface="+mn-lt"/>
                  <a:ea typeface="+mn-ea"/>
                  <a:cs typeface="+mn-cs"/>
                </a:defRPr>
              </a:lvl8pPr>
              <a:lvl9pPr marL="3657600" algn="l" defTabSz="914400" rtl="0" eaLnBrk="1" latinLnBrk="1" hangingPunct="1">
                <a:defRPr sz="1800" kern="1200">
                  <a:solidFill>
                    <a:schemeClr val="lt1"/>
                  </a:solidFill>
                  <a:latin typeface="+mn-lt"/>
                  <a:ea typeface="+mn-ea"/>
                  <a:cs typeface="+mn-cs"/>
                </a:defRPr>
              </a:lvl9pPr>
            </a:lstStyle>
            <a:p>
              <a:pPr marL="0" marR="0" lvl="0" indent="0" algn="ctr" defTabSz="1219170" rtl="0" eaLnBrk="1" fontAlgn="auto" latinLnBrk="1" hangingPunct="1">
                <a:lnSpc>
                  <a:spcPct val="100000"/>
                </a:lnSpc>
                <a:spcBef>
                  <a:spcPts val="0"/>
                </a:spcBef>
                <a:spcAft>
                  <a:spcPts val="0"/>
                </a:spcAft>
                <a:buClrTx/>
                <a:buSzTx/>
                <a:buFontTx/>
                <a:buNone/>
                <a:tabLst/>
                <a:defRPr/>
              </a:pPr>
              <a:endParaRPr kumimoji="0" lang="ko-KR" altLang="en-US" sz="3733" b="0" i="0" u="none" strike="noStrike" kern="1200" cap="none" spc="0" normalizeH="0" baseline="0" noProof="0" dirty="0">
                <a:ln>
                  <a:noFill/>
                </a:ln>
                <a:solidFill>
                  <a:prstClr val="white"/>
                </a:solidFill>
                <a:effectLst/>
                <a:uLnTx/>
                <a:uFillTx/>
                <a:latin typeface="Arial"/>
                <a:ea typeface="Arial Unicode MS"/>
                <a:cs typeface="+mn-cs"/>
              </a:endParaRPr>
            </a:p>
          </p:txBody>
        </p:sp>
        <p:sp>
          <p:nvSpPr>
            <p:cNvPr id="30" name="TextBox 29">
              <a:extLst>
                <a:ext uri="{FF2B5EF4-FFF2-40B4-BE49-F238E27FC236}">
                  <a16:creationId xmlns:a16="http://schemas.microsoft.com/office/drawing/2014/main" id="{DC20CF13-9719-C228-02F2-76E9D9E90A1C}"/>
                </a:ext>
              </a:extLst>
            </p:cNvPr>
            <p:cNvSpPr txBox="1"/>
            <p:nvPr/>
          </p:nvSpPr>
          <p:spPr>
            <a:xfrm>
              <a:off x="8023164" y="1234926"/>
              <a:ext cx="569802" cy="369332"/>
            </a:xfrm>
            <a:prstGeom prst="rect">
              <a:avLst/>
            </a:prstGeom>
            <a:noFill/>
          </p:spPr>
          <p:txBody>
            <a:bodyPr wrap="square" tIns="0" bIns="0" rtlCol="0" anchor="ctr">
              <a:spAutoFit/>
            </a:bodyPr>
            <a:lstStyle/>
            <a:p>
              <a:pPr marL="0" marR="0" lvl="0" indent="0" algn="ctr" defTabSz="1219170" rtl="0" eaLnBrk="1" fontAlgn="auto" latinLnBrk="1" hangingPunct="1">
                <a:lnSpc>
                  <a:spcPct val="100000"/>
                </a:lnSpc>
                <a:spcBef>
                  <a:spcPts val="0"/>
                </a:spcBef>
                <a:spcAft>
                  <a:spcPts val="0"/>
                </a:spcAft>
                <a:buClrTx/>
                <a:buSzTx/>
                <a:buFontTx/>
                <a:buNone/>
                <a:tabLst/>
                <a:defRPr/>
              </a:pPr>
              <a:r>
                <a:rPr kumimoji="0" lang="en-US" altLang="ko-KR" sz="3200" b="1" i="0" u="none" strike="noStrike" kern="1200" cap="none" spc="0" normalizeH="0" baseline="0" noProof="0" dirty="0">
                  <a:ln>
                    <a:noFill/>
                  </a:ln>
                  <a:solidFill>
                    <a:srgbClr val="0070C0"/>
                  </a:solidFill>
                  <a:effectLst/>
                  <a:uLnTx/>
                  <a:uFillTx/>
                  <a:latin typeface="Arial"/>
                  <a:ea typeface="Arial Unicode MS"/>
                  <a:cs typeface="Arial" pitchFamily="34" charset="0"/>
                </a:rPr>
                <a:t>2</a:t>
              </a:r>
            </a:p>
          </p:txBody>
        </p:sp>
      </p:grpSp>
      <p:sp>
        <p:nvSpPr>
          <p:cNvPr id="36" name="TextBox 35">
            <a:extLst>
              <a:ext uri="{FF2B5EF4-FFF2-40B4-BE49-F238E27FC236}">
                <a16:creationId xmlns:a16="http://schemas.microsoft.com/office/drawing/2014/main" id="{1D457F60-4455-BA39-F926-C4F8F5944A1C}"/>
              </a:ext>
            </a:extLst>
          </p:cNvPr>
          <p:cNvSpPr txBox="1"/>
          <p:nvPr/>
        </p:nvSpPr>
        <p:spPr>
          <a:xfrm>
            <a:off x="4415494" y="1768842"/>
            <a:ext cx="6272212" cy="553357"/>
          </a:xfrm>
          <a:prstGeom prst="rect">
            <a:avLst/>
          </a:prstGeom>
          <a:noFill/>
        </p:spPr>
        <p:txBody>
          <a:bodyPr wrap="square">
            <a:spAutoFit/>
          </a:bodyPr>
          <a:lstStyle/>
          <a:p>
            <a:pPr marL="0" marR="0" lvl="0" indent="0" algn="just" defTabSz="914400" rtl="1" eaLnBrk="1" fontAlgn="auto" latinLnBrk="0" hangingPunct="1">
              <a:lnSpc>
                <a:spcPct val="107000"/>
              </a:lnSpc>
              <a:spcBef>
                <a:spcPts val="0"/>
              </a:spcBef>
              <a:spcAft>
                <a:spcPts val="800"/>
              </a:spcAft>
              <a:buClrTx/>
              <a:buSzTx/>
              <a:buFontTx/>
              <a:buNone/>
              <a:tabLst/>
              <a:defRPr/>
            </a:pPr>
            <a:r>
              <a:rPr kumimoji="0" lang="ar-EG" sz="2800" b="1" i="0" u="none" strike="noStrike" kern="1200" cap="none" spc="0" normalizeH="0" baseline="0" noProof="0" dirty="0">
                <a:ln>
                  <a:noFill/>
                </a:ln>
                <a:solidFill>
                  <a:prstClr val="white"/>
                </a:solidFill>
                <a:effectLst/>
                <a:uLnTx/>
                <a:uFillTx/>
                <a:latin typeface="Simplified Arabic" panose="02020603050405020304" pitchFamily="18" charset="-78"/>
                <a:ea typeface="Times New Roman" panose="02020603050405020304" pitchFamily="18" charset="0"/>
                <a:cs typeface="Simplified Arabic" panose="02020603050405020304" pitchFamily="18" charset="-78"/>
              </a:rPr>
              <a:t>مفهوم العناوين الصحفية</a:t>
            </a:r>
            <a:endParaRPr kumimoji="0" lang="en-US" sz="2800" b="0" i="0" u="none" strike="noStrike" kern="1200" cap="none" spc="0" normalizeH="0" baseline="0" noProof="0" dirty="0">
              <a:ln>
                <a:noFill/>
              </a:ln>
              <a:solidFill>
                <a:prstClr val="white"/>
              </a:solidFill>
              <a:effectLst/>
              <a:uLnTx/>
              <a:uFillTx/>
              <a:latin typeface="Simplified Arabic" panose="02020603050405020304" pitchFamily="18" charset="-78"/>
              <a:ea typeface="Calibri" panose="020F0502020204030204" pitchFamily="34" charset="0"/>
              <a:cs typeface="Simplified Arabic" panose="02020603050405020304" pitchFamily="18" charset="-78"/>
            </a:endParaRPr>
          </a:p>
        </p:txBody>
      </p:sp>
      <p:sp>
        <p:nvSpPr>
          <p:cNvPr id="46" name="TextBox 45">
            <a:extLst>
              <a:ext uri="{FF2B5EF4-FFF2-40B4-BE49-F238E27FC236}">
                <a16:creationId xmlns:a16="http://schemas.microsoft.com/office/drawing/2014/main" id="{C4336FFE-B12A-26F0-18E4-15ECF86D881B}"/>
              </a:ext>
            </a:extLst>
          </p:cNvPr>
          <p:cNvSpPr txBox="1"/>
          <p:nvPr/>
        </p:nvSpPr>
        <p:spPr>
          <a:xfrm>
            <a:off x="4415494" y="2910422"/>
            <a:ext cx="6272212" cy="553357"/>
          </a:xfrm>
          <a:prstGeom prst="rect">
            <a:avLst/>
          </a:prstGeom>
          <a:noFill/>
        </p:spPr>
        <p:txBody>
          <a:bodyPr wrap="square">
            <a:spAutoFit/>
          </a:bodyPr>
          <a:lstStyle/>
          <a:p>
            <a:pPr marL="0" marR="0" lvl="0" indent="0" algn="just" defTabSz="914400" rtl="1" eaLnBrk="1" fontAlgn="auto" latinLnBrk="0" hangingPunct="1">
              <a:lnSpc>
                <a:spcPct val="107000"/>
              </a:lnSpc>
              <a:spcBef>
                <a:spcPts val="0"/>
              </a:spcBef>
              <a:spcAft>
                <a:spcPts val="800"/>
              </a:spcAft>
              <a:buClrTx/>
              <a:buSzTx/>
              <a:buFontTx/>
              <a:buNone/>
              <a:tabLst/>
              <a:defRPr/>
            </a:pPr>
            <a:r>
              <a:rPr lang="ar-EG" sz="2800" b="1" dirty="0">
                <a:solidFill>
                  <a:prstClr val="white"/>
                </a:solidFill>
                <a:latin typeface="Simplified Arabic" panose="02020603050405020304" pitchFamily="18" charset="-78"/>
                <a:ea typeface="Times New Roman" panose="02020603050405020304" pitchFamily="18" charset="0"/>
                <a:cs typeface="Simplified Arabic" panose="02020603050405020304" pitchFamily="18" charset="-78"/>
              </a:rPr>
              <a:t>القواعد العامة لكتابة العناوين</a:t>
            </a:r>
            <a:endParaRPr kumimoji="0" lang="en-US" sz="2800" b="0" i="0" u="none" strike="noStrike" kern="1200" cap="none" spc="0" normalizeH="0" baseline="0" noProof="0" dirty="0">
              <a:ln>
                <a:noFill/>
              </a:ln>
              <a:solidFill>
                <a:prstClr val="white"/>
              </a:solidFill>
              <a:effectLst/>
              <a:uLnTx/>
              <a:uFillTx/>
              <a:latin typeface="Simplified Arabic" panose="02020603050405020304" pitchFamily="18" charset="-78"/>
              <a:ea typeface="Calibri" panose="020F0502020204030204" pitchFamily="34" charset="0"/>
              <a:cs typeface="Simplified Arabic" panose="02020603050405020304" pitchFamily="18" charset="-78"/>
            </a:endParaRPr>
          </a:p>
        </p:txBody>
      </p:sp>
      <p:sp>
        <p:nvSpPr>
          <p:cNvPr id="33" name="TextBox 32">
            <a:extLst>
              <a:ext uri="{FF2B5EF4-FFF2-40B4-BE49-F238E27FC236}">
                <a16:creationId xmlns:a16="http://schemas.microsoft.com/office/drawing/2014/main" id="{7820D255-0A7C-AADA-5A42-3EFC0C5FBC19}"/>
              </a:ext>
            </a:extLst>
          </p:cNvPr>
          <p:cNvSpPr txBox="1"/>
          <p:nvPr/>
        </p:nvSpPr>
        <p:spPr>
          <a:xfrm>
            <a:off x="6010462" y="5157053"/>
            <a:ext cx="6286500" cy="523220"/>
          </a:xfrm>
          <a:prstGeom prst="rect">
            <a:avLst/>
          </a:prstGeom>
          <a:noFill/>
        </p:spPr>
        <p:txBody>
          <a:bodyPr wrap="square">
            <a:spAutoFit/>
          </a:bodyPr>
          <a:lstStyle/>
          <a:p>
            <a:pPr algn="ctr"/>
            <a:r>
              <a:rPr lang="ar-EG" sz="2800" b="1" dirty="0">
                <a:solidFill>
                  <a:schemeClr val="bg1"/>
                </a:solidFill>
                <a:latin typeface="Simplified Arabic" panose="02020603050405020304" pitchFamily="18" charset="-78"/>
                <a:cs typeface="Simplified Arabic" panose="02020603050405020304" pitchFamily="18" charset="-78"/>
              </a:rPr>
              <a:t>أنواع العناوين الصحفية</a:t>
            </a:r>
            <a:endParaRPr lang="en-US" sz="2800" b="1" dirty="0">
              <a:solidFill>
                <a:schemeClr val="bg1"/>
              </a:solidFill>
              <a:latin typeface="Simplified Arabic" panose="02020603050405020304" pitchFamily="18" charset="-78"/>
              <a:cs typeface="Simplified Arabic" panose="02020603050405020304" pitchFamily="18" charset="-78"/>
            </a:endParaRPr>
          </a:p>
        </p:txBody>
      </p:sp>
      <p:sp>
        <p:nvSpPr>
          <p:cNvPr id="35" name="TextBox 34">
            <a:extLst>
              <a:ext uri="{FF2B5EF4-FFF2-40B4-BE49-F238E27FC236}">
                <a16:creationId xmlns:a16="http://schemas.microsoft.com/office/drawing/2014/main" id="{E200D663-05BE-3535-2E60-DF0C1DE8B0E5}"/>
              </a:ext>
            </a:extLst>
          </p:cNvPr>
          <p:cNvSpPr txBox="1"/>
          <p:nvPr/>
        </p:nvSpPr>
        <p:spPr>
          <a:xfrm>
            <a:off x="4893971" y="4255371"/>
            <a:ext cx="6272212" cy="553357"/>
          </a:xfrm>
          <a:prstGeom prst="rect">
            <a:avLst/>
          </a:prstGeom>
          <a:noFill/>
        </p:spPr>
        <p:txBody>
          <a:bodyPr wrap="square">
            <a:spAutoFit/>
          </a:bodyPr>
          <a:lstStyle/>
          <a:p>
            <a:pPr marL="0" marR="0" lvl="0" indent="0" algn="just" defTabSz="914400" rtl="1" eaLnBrk="1" fontAlgn="auto" latinLnBrk="0" hangingPunct="1">
              <a:lnSpc>
                <a:spcPct val="107000"/>
              </a:lnSpc>
              <a:spcBef>
                <a:spcPts val="0"/>
              </a:spcBef>
              <a:spcAft>
                <a:spcPts val="800"/>
              </a:spcAft>
              <a:buClrTx/>
              <a:buSzTx/>
              <a:buFontTx/>
              <a:buNone/>
              <a:tabLst/>
              <a:defRPr/>
            </a:pPr>
            <a:r>
              <a:rPr kumimoji="0" lang="ar-EG" sz="2800" b="1" i="0" u="none" strike="noStrike" kern="1200" cap="none" spc="0" normalizeH="0" baseline="0" noProof="0" dirty="0">
                <a:ln>
                  <a:noFill/>
                </a:ln>
                <a:solidFill>
                  <a:prstClr val="white"/>
                </a:solidFill>
                <a:effectLst/>
                <a:uLnTx/>
                <a:uFillTx/>
                <a:latin typeface="Simplified Arabic" panose="02020603050405020304" pitchFamily="18" charset="-78"/>
                <a:ea typeface="Times New Roman" panose="02020603050405020304" pitchFamily="18" charset="0"/>
                <a:cs typeface="Simplified Arabic" panose="02020603050405020304" pitchFamily="18" charset="-78"/>
              </a:rPr>
              <a:t>العناوين الصحفية في الديجيتال</a:t>
            </a:r>
            <a:endParaRPr kumimoji="0" lang="en-US" sz="2800" b="0" i="0" u="none" strike="noStrike" kern="1200" cap="none" spc="0" normalizeH="0" baseline="0" noProof="0" dirty="0">
              <a:ln>
                <a:noFill/>
              </a:ln>
              <a:solidFill>
                <a:prstClr val="white"/>
              </a:solidFill>
              <a:effectLst/>
              <a:uLnTx/>
              <a:uFillTx/>
              <a:latin typeface="Simplified Arabic" panose="02020603050405020304" pitchFamily="18" charset="-78"/>
              <a:ea typeface="Calibri" panose="020F0502020204030204" pitchFamily="34" charset="0"/>
              <a:cs typeface="Simplified Arabic" panose="02020603050405020304" pitchFamily="18" charset="-78"/>
            </a:endParaRPr>
          </a:p>
        </p:txBody>
      </p:sp>
      <p:grpSp>
        <p:nvGrpSpPr>
          <p:cNvPr id="38" name="Group 37">
            <a:extLst>
              <a:ext uri="{FF2B5EF4-FFF2-40B4-BE49-F238E27FC236}">
                <a16:creationId xmlns:a16="http://schemas.microsoft.com/office/drawing/2014/main" id="{1E907485-2969-CF5E-1852-8FB31EA1363A}"/>
              </a:ext>
            </a:extLst>
          </p:cNvPr>
          <p:cNvGrpSpPr/>
          <p:nvPr/>
        </p:nvGrpSpPr>
        <p:grpSpPr>
          <a:xfrm>
            <a:off x="5471490" y="3794671"/>
            <a:ext cx="6126253" cy="768000"/>
            <a:chOff x="3168700" y="1131591"/>
            <a:chExt cx="5427365" cy="576000"/>
          </a:xfrm>
        </p:grpSpPr>
        <p:sp>
          <p:nvSpPr>
            <p:cNvPr id="39" name="Round Same Side Corner Rectangle 3">
              <a:extLst>
                <a:ext uri="{FF2B5EF4-FFF2-40B4-BE49-F238E27FC236}">
                  <a16:creationId xmlns:a16="http://schemas.microsoft.com/office/drawing/2014/main" id="{A674824E-CA7B-B732-ED7D-5A848EFBC9DD}"/>
                </a:ext>
              </a:extLst>
            </p:cNvPr>
            <p:cNvSpPr/>
            <p:nvPr/>
          </p:nvSpPr>
          <p:spPr>
            <a:xfrm rot="16200000">
              <a:off x="5612780" y="-1240513"/>
              <a:ext cx="432048" cy="5320208"/>
            </a:xfrm>
            <a:prstGeom prst="round2SameRect">
              <a:avLst>
                <a:gd name="adj1" fmla="val 50000"/>
                <a:gd name="adj2" fmla="val 0"/>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121920" tIns="60960" rIns="121920" bIns="60960" numCol="1" spcCol="0" rtlCol="0" fromWordArt="0" anchor="ctr" anchorCtr="0" forceAA="0" compatLnSpc="1">
              <a:prstTxWarp prst="textNoShape">
                <a:avLst/>
              </a:prstTxWarp>
              <a:noAutofit/>
            </a:bodyPr>
            <a:lstStyle/>
            <a:p>
              <a:pPr marL="0" marR="0" lvl="0" indent="0" algn="ctr" defTabSz="1219170" rtl="0" eaLnBrk="1" fontAlgn="auto" latinLnBrk="1" hangingPunct="1">
                <a:lnSpc>
                  <a:spcPct val="100000"/>
                </a:lnSpc>
                <a:spcBef>
                  <a:spcPts val="0"/>
                </a:spcBef>
                <a:spcAft>
                  <a:spcPts val="0"/>
                </a:spcAft>
                <a:buClrTx/>
                <a:buSzTx/>
                <a:buFontTx/>
                <a:buNone/>
                <a:tabLst/>
                <a:defRPr/>
              </a:pPr>
              <a:endParaRPr kumimoji="0" lang="ko-KR" altLang="en-US" sz="2400" b="0" i="0" u="none" strike="noStrike" kern="1200" cap="none" spc="0" normalizeH="0" baseline="0" noProof="0" dirty="0">
                <a:ln>
                  <a:noFill/>
                </a:ln>
                <a:solidFill>
                  <a:prstClr val="white"/>
                </a:solidFill>
                <a:effectLst/>
                <a:uLnTx/>
                <a:uFillTx/>
                <a:latin typeface="Arial"/>
                <a:ea typeface="Arial Unicode MS"/>
                <a:cs typeface="+mn-cs"/>
              </a:endParaRPr>
            </a:p>
          </p:txBody>
        </p:sp>
        <p:sp>
          <p:nvSpPr>
            <p:cNvPr id="40" name="AutoShape 92">
              <a:extLst>
                <a:ext uri="{FF2B5EF4-FFF2-40B4-BE49-F238E27FC236}">
                  <a16:creationId xmlns:a16="http://schemas.microsoft.com/office/drawing/2014/main" id="{13528397-13B9-DFE5-5C65-06ECCB99B4FE}"/>
                </a:ext>
              </a:extLst>
            </p:cNvPr>
            <p:cNvSpPr>
              <a:spLocks noChangeAspect="1" noChangeArrowheads="1"/>
            </p:cNvSpPr>
            <p:nvPr/>
          </p:nvSpPr>
          <p:spPr bwMode="auto">
            <a:xfrm rot="16200000" flipH="1">
              <a:off x="8020065" y="1131591"/>
              <a:ext cx="576000" cy="576000"/>
            </a:xfrm>
            <a:prstGeom prst="ellipse">
              <a:avLst/>
            </a:prstGeom>
            <a:solidFill>
              <a:schemeClr val="bg1"/>
            </a:solidFill>
            <a:ln w="50800">
              <a:solidFill>
                <a:schemeClr val="accent1"/>
              </a:solidFill>
              <a:headEnd/>
              <a:tailEnd/>
            </a:ln>
            <a:effectLst/>
            <a:scene3d>
              <a:camera prst="orthographicFront">
                <a:rot lat="0" lon="0" rev="0"/>
              </a:camera>
              <a:lightRig rig="contrasting" dir="t">
                <a:rot lat="0" lon="0" rev="1500000"/>
              </a:lightRig>
            </a:scene3d>
            <a:sp3d prstMaterial="metal">
              <a:bevelT w="0" h="0"/>
            </a:sp3d>
          </p:spPr>
          <p:style>
            <a:lnRef idx="1">
              <a:schemeClr val="accent1"/>
            </a:lnRef>
            <a:fillRef idx="3">
              <a:schemeClr val="accent1"/>
            </a:fillRef>
            <a:effectRef idx="2">
              <a:schemeClr val="accent1"/>
            </a:effectRef>
            <a:fontRef idx="minor">
              <a:schemeClr val="lt1"/>
            </a:fontRef>
          </p:style>
          <p:txBody>
            <a:bodyPr wrap="none" anchor="ctr"/>
            <a:lstStyle>
              <a:defPPr>
                <a:defRPr lang="ko-KR"/>
              </a:defPPr>
              <a:lvl1pPr marL="0" algn="l" defTabSz="914400" rtl="0" eaLnBrk="1" latinLnBrk="1" hangingPunct="1">
                <a:defRPr sz="1800" kern="1200">
                  <a:solidFill>
                    <a:schemeClr val="lt1"/>
                  </a:solidFill>
                  <a:latin typeface="+mn-lt"/>
                  <a:ea typeface="+mn-ea"/>
                  <a:cs typeface="+mn-cs"/>
                </a:defRPr>
              </a:lvl1pPr>
              <a:lvl2pPr marL="457200" algn="l" defTabSz="914400" rtl="0" eaLnBrk="1" latinLnBrk="1" hangingPunct="1">
                <a:defRPr sz="1800" kern="1200">
                  <a:solidFill>
                    <a:schemeClr val="lt1"/>
                  </a:solidFill>
                  <a:latin typeface="+mn-lt"/>
                  <a:ea typeface="+mn-ea"/>
                  <a:cs typeface="+mn-cs"/>
                </a:defRPr>
              </a:lvl2pPr>
              <a:lvl3pPr marL="914400" algn="l" defTabSz="914400" rtl="0" eaLnBrk="1" latinLnBrk="1" hangingPunct="1">
                <a:defRPr sz="1800" kern="1200">
                  <a:solidFill>
                    <a:schemeClr val="lt1"/>
                  </a:solidFill>
                  <a:latin typeface="+mn-lt"/>
                  <a:ea typeface="+mn-ea"/>
                  <a:cs typeface="+mn-cs"/>
                </a:defRPr>
              </a:lvl3pPr>
              <a:lvl4pPr marL="1371600" algn="l" defTabSz="914400" rtl="0" eaLnBrk="1" latinLnBrk="1" hangingPunct="1">
                <a:defRPr sz="1800" kern="1200">
                  <a:solidFill>
                    <a:schemeClr val="lt1"/>
                  </a:solidFill>
                  <a:latin typeface="+mn-lt"/>
                  <a:ea typeface="+mn-ea"/>
                  <a:cs typeface="+mn-cs"/>
                </a:defRPr>
              </a:lvl4pPr>
              <a:lvl5pPr marL="1828800" algn="l" defTabSz="914400" rtl="0" eaLnBrk="1" latinLnBrk="1" hangingPunct="1">
                <a:defRPr sz="1800" kern="1200">
                  <a:solidFill>
                    <a:schemeClr val="lt1"/>
                  </a:solidFill>
                  <a:latin typeface="+mn-lt"/>
                  <a:ea typeface="+mn-ea"/>
                  <a:cs typeface="+mn-cs"/>
                </a:defRPr>
              </a:lvl5pPr>
              <a:lvl6pPr marL="2286000" algn="l" defTabSz="914400" rtl="0" eaLnBrk="1" latinLnBrk="1" hangingPunct="1">
                <a:defRPr sz="1800" kern="1200">
                  <a:solidFill>
                    <a:schemeClr val="lt1"/>
                  </a:solidFill>
                  <a:latin typeface="+mn-lt"/>
                  <a:ea typeface="+mn-ea"/>
                  <a:cs typeface="+mn-cs"/>
                </a:defRPr>
              </a:lvl6pPr>
              <a:lvl7pPr marL="2743200" algn="l" defTabSz="914400" rtl="0" eaLnBrk="1" latinLnBrk="1" hangingPunct="1">
                <a:defRPr sz="1800" kern="1200">
                  <a:solidFill>
                    <a:schemeClr val="lt1"/>
                  </a:solidFill>
                  <a:latin typeface="+mn-lt"/>
                  <a:ea typeface="+mn-ea"/>
                  <a:cs typeface="+mn-cs"/>
                </a:defRPr>
              </a:lvl7pPr>
              <a:lvl8pPr marL="3200400" algn="l" defTabSz="914400" rtl="0" eaLnBrk="1" latinLnBrk="1" hangingPunct="1">
                <a:defRPr sz="1800" kern="1200">
                  <a:solidFill>
                    <a:schemeClr val="lt1"/>
                  </a:solidFill>
                  <a:latin typeface="+mn-lt"/>
                  <a:ea typeface="+mn-ea"/>
                  <a:cs typeface="+mn-cs"/>
                </a:defRPr>
              </a:lvl8pPr>
              <a:lvl9pPr marL="3657600" algn="l" defTabSz="914400" rtl="0" eaLnBrk="1" latinLnBrk="1" hangingPunct="1">
                <a:defRPr sz="1800" kern="1200">
                  <a:solidFill>
                    <a:schemeClr val="lt1"/>
                  </a:solidFill>
                  <a:latin typeface="+mn-lt"/>
                  <a:ea typeface="+mn-ea"/>
                  <a:cs typeface="+mn-cs"/>
                </a:defRPr>
              </a:lvl9pPr>
            </a:lstStyle>
            <a:p>
              <a:pPr marL="0" marR="0" lvl="0" indent="0" algn="ctr" defTabSz="1219170" rtl="0" eaLnBrk="1" fontAlgn="auto" latinLnBrk="1" hangingPunct="1">
                <a:lnSpc>
                  <a:spcPct val="100000"/>
                </a:lnSpc>
                <a:spcBef>
                  <a:spcPts val="0"/>
                </a:spcBef>
                <a:spcAft>
                  <a:spcPts val="0"/>
                </a:spcAft>
                <a:buClrTx/>
                <a:buSzTx/>
                <a:buFontTx/>
                <a:buNone/>
                <a:tabLst/>
                <a:defRPr/>
              </a:pPr>
              <a:endParaRPr kumimoji="0" lang="ko-KR" altLang="en-US" sz="3733" b="0" i="0" u="none" strike="noStrike" kern="1200" cap="none" spc="0" normalizeH="0" baseline="0" noProof="0" dirty="0">
                <a:ln>
                  <a:noFill/>
                </a:ln>
                <a:solidFill>
                  <a:prstClr val="white"/>
                </a:solidFill>
                <a:effectLst/>
                <a:uLnTx/>
                <a:uFillTx/>
                <a:latin typeface="Arial"/>
                <a:ea typeface="Arial Unicode MS"/>
                <a:cs typeface="+mn-cs"/>
              </a:endParaRPr>
            </a:p>
          </p:txBody>
        </p:sp>
        <p:sp>
          <p:nvSpPr>
            <p:cNvPr id="41" name="TextBox 40">
              <a:extLst>
                <a:ext uri="{FF2B5EF4-FFF2-40B4-BE49-F238E27FC236}">
                  <a16:creationId xmlns:a16="http://schemas.microsoft.com/office/drawing/2014/main" id="{C7C51D60-2D6A-5929-6C38-70594AB1AC47}"/>
                </a:ext>
              </a:extLst>
            </p:cNvPr>
            <p:cNvSpPr txBox="1"/>
            <p:nvPr/>
          </p:nvSpPr>
          <p:spPr>
            <a:xfrm>
              <a:off x="8023164" y="1234926"/>
              <a:ext cx="569802" cy="369332"/>
            </a:xfrm>
            <a:prstGeom prst="rect">
              <a:avLst/>
            </a:prstGeom>
            <a:noFill/>
          </p:spPr>
          <p:txBody>
            <a:bodyPr wrap="square" tIns="0" bIns="0" rtlCol="0" anchor="ctr">
              <a:spAutoFit/>
            </a:bodyPr>
            <a:lstStyle/>
            <a:p>
              <a:pPr marL="0" marR="0" lvl="0" indent="0" algn="ctr" defTabSz="1219170" rtl="0" eaLnBrk="1" fontAlgn="auto" latinLnBrk="1" hangingPunct="1">
                <a:lnSpc>
                  <a:spcPct val="100000"/>
                </a:lnSpc>
                <a:spcBef>
                  <a:spcPts val="0"/>
                </a:spcBef>
                <a:spcAft>
                  <a:spcPts val="0"/>
                </a:spcAft>
                <a:buClrTx/>
                <a:buSzTx/>
                <a:buFontTx/>
                <a:buNone/>
                <a:tabLst/>
                <a:defRPr/>
              </a:pPr>
              <a:r>
                <a:rPr kumimoji="0" lang="en-US" altLang="ko-KR" sz="3200" b="1" i="0" u="none" strike="noStrike" kern="1200" cap="none" spc="0" normalizeH="0" baseline="0" noProof="0" dirty="0">
                  <a:ln>
                    <a:noFill/>
                  </a:ln>
                  <a:solidFill>
                    <a:srgbClr val="0070C0"/>
                  </a:solidFill>
                  <a:effectLst/>
                  <a:uLnTx/>
                  <a:uFillTx/>
                  <a:latin typeface="Arial"/>
                  <a:ea typeface="Arial Unicode MS"/>
                  <a:cs typeface="Arial" pitchFamily="34" charset="0"/>
                </a:rPr>
                <a:t>3</a:t>
              </a:r>
            </a:p>
          </p:txBody>
        </p:sp>
      </p:grpSp>
      <p:grpSp>
        <p:nvGrpSpPr>
          <p:cNvPr id="42" name="Group 41">
            <a:extLst>
              <a:ext uri="{FF2B5EF4-FFF2-40B4-BE49-F238E27FC236}">
                <a16:creationId xmlns:a16="http://schemas.microsoft.com/office/drawing/2014/main" id="{DC514794-84E2-3E14-1F91-395B960C3139}"/>
              </a:ext>
            </a:extLst>
          </p:cNvPr>
          <p:cNvGrpSpPr/>
          <p:nvPr/>
        </p:nvGrpSpPr>
        <p:grpSpPr>
          <a:xfrm>
            <a:off x="5467992" y="4880304"/>
            <a:ext cx="6126253" cy="768000"/>
            <a:chOff x="3168700" y="1131591"/>
            <a:chExt cx="5427365" cy="576000"/>
          </a:xfrm>
        </p:grpSpPr>
        <p:sp>
          <p:nvSpPr>
            <p:cNvPr id="43" name="Round Same Side Corner Rectangle 3">
              <a:extLst>
                <a:ext uri="{FF2B5EF4-FFF2-40B4-BE49-F238E27FC236}">
                  <a16:creationId xmlns:a16="http://schemas.microsoft.com/office/drawing/2014/main" id="{7717B75C-D543-23B6-FB96-8692187CFA99}"/>
                </a:ext>
              </a:extLst>
            </p:cNvPr>
            <p:cNvSpPr/>
            <p:nvPr/>
          </p:nvSpPr>
          <p:spPr>
            <a:xfrm rot="16200000">
              <a:off x="5612780" y="-1240513"/>
              <a:ext cx="432048" cy="5320208"/>
            </a:xfrm>
            <a:prstGeom prst="round2SameRect">
              <a:avLst>
                <a:gd name="adj1" fmla="val 50000"/>
                <a:gd name="adj2" fmla="val 0"/>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121920" tIns="60960" rIns="121920" bIns="60960" numCol="1" spcCol="0" rtlCol="0" fromWordArt="0" anchor="ctr" anchorCtr="0" forceAA="0" compatLnSpc="1">
              <a:prstTxWarp prst="textNoShape">
                <a:avLst/>
              </a:prstTxWarp>
              <a:noAutofit/>
            </a:bodyPr>
            <a:lstStyle/>
            <a:p>
              <a:pPr marL="0" marR="0" lvl="0" indent="0" algn="ctr" defTabSz="1219170" rtl="0" eaLnBrk="1" fontAlgn="auto" latinLnBrk="1" hangingPunct="1">
                <a:lnSpc>
                  <a:spcPct val="100000"/>
                </a:lnSpc>
                <a:spcBef>
                  <a:spcPts val="0"/>
                </a:spcBef>
                <a:spcAft>
                  <a:spcPts val="0"/>
                </a:spcAft>
                <a:buClrTx/>
                <a:buSzTx/>
                <a:buFontTx/>
                <a:buNone/>
                <a:tabLst/>
                <a:defRPr/>
              </a:pPr>
              <a:endParaRPr kumimoji="0" lang="ko-KR" altLang="en-US" sz="2400" b="0" i="0" u="none" strike="noStrike" kern="1200" cap="none" spc="0" normalizeH="0" baseline="0" noProof="0" dirty="0">
                <a:ln>
                  <a:noFill/>
                </a:ln>
                <a:solidFill>
                  <a:prstClr val="white"/>
                </a:solidFill>
                <a:effectLst/>
                <a:uLnTx/>
                <a:uFillTx/>
                <a:latin typeface="Arial"/>
                <a:ea typeface="Arial Unicode MS"/>
                <a:cs typeface="+mn-cs"/>
              </a:endParaRPr>
            </a:p>
          </p:txBody>
        </p:sp>
        <p:sp>
          <p:nvSpPr>
            <p:cNvPr id="44" name="AutoShape 92">
              <a:extLst>
                <a:ext uri="{FF2B5EF4-FFF2-40B4-BE49-F238E27FC236}">
                  <a16:creationId xmlns:a16="http://schemas.microsoft.com/office/drawing/2014/main" id="{B3F6F44E-77C8-C0E7-5E7A-E58646FBF6FE}"/>
                </a:ext>
              </a:extLst>
            </p:cNvPr>
            <p:cNvSpPr>
              <a:spLocks noChangeAspect="1" noChangeArrowheads="1"/>
            </p:cNvSpPr>
            <p:nvPr/>
          </p:nvSpPr>
          <p:spPr bwMode="auto">
            <a:xfrm rot="16200000" flipH="1">
              <a:off x="8020065" y="1131591"/>
              <a:ext cx="576000" cy="576000"/>
            </a:xfrm>
            <a:prstGeom prst="ellipse">
              <a:avLst/>
            </a:prstGeom>
            <a:solidFill>
              <a:schemeClr val="bg1"/>
            </a:solidFill>
            <a:ln w="50800">
              <a:solidFill>
                <a:schemeClr val="accent1"/>
              </a:solidFill>
              <a:headEnd/>
              <a:tailEnd/>
            </a:ln>
            <a:effectLst/>
            <a:scene3d>
              <a:camera prst="orthographicFront">
                <a:rot lat="0" lon="0" rev="0"/>
              </a:camera>
              <a:lightRig rig="contrasting" dir="t">
                <a:rot lat="0" lon="0" rev="1500000"/>
              </a:lightRig>
            </a:scene3d>
            <a:sp3d prstMaterial="metal">
              <a:bevelT w="0" h="0"/>
            </a:sp3d>
          </p:spPr>
          <p:style>
            <a:lnRef idx="1">
              <a:schemeClr val="accent1"/>
            </a:lnRef>
            <a:fillRef idx="3">
              <a:schemeClr val="accent1"/>
            </a:fillRef>
            <a:effectRef idx="2">
              <a:schemeClr val="accent1"/>
            </a:effectRef>
            <a:fontRef idx="minor">
              <a:schemeClr val="lt1"/>
            </a:fontRef>
          </p:style>
          <p:txBody>
            <a:bodyPr wrap="none" anchor="ctr"/>
            <a:lstStyle>
              <a:defPPr>
                <a:defRPr lang="ko-KR"/>
              </a:defPPr>
              <a:lvl1pPr marL="0" algn="l" defTabSz="914400" rtl="0" eaLnBrk="1" latinLnBrk="1" hangingPunct="1">
                <a:defRPr sz="1800" kern="1200">
                  <a:solidFill>
                    <a:schemeClr val="lt1"/>
                  </a:solidFill>
                  <a:latin typeface="+mn-lt"/>
                  <a:ea typeface="+mn-ea"/>
                  <a:cs typeface="+mn-cs"/>
                </a:defRPr>
              </a:lvl1pPr>
              <a:lvl2pPr marL="457200" algn="l" defTabSz="914400" rtl="0" eaLnBrk="1" latinLnBrk="1" hangingPunct="1">
                <a:defRPr sz="1800" kern="1200">
                  <a:solidFill>
                    <a:schemeClr val="lt1"/>
                  </a:solidFill>
                  <a:latin typeface="+mn-lt"/>
                  <a:ea typeface="+mn-ea"/>
                  <a:cs typeface="+mn-cs"/>
                </a:defRPr>
              </a:lvl2pPr>
              <a:lvl3pPr marL="914400" algn="l" defTabSz="914400" rtl="0" eaLnBrk="1" latinLnBrk="1" hangingPunct="1">
                <a:defRPr sz="1800" kern="1200">
                  <a:solidFill>
                    <a:schemeClr val="lt1"/>
                  </a:solidFill>
                  <a:latin typeface="+mn-lt"/>
                  <a:ea typeface="+mn-ea"/>
                  <a:cs typeface="+mn-cs"/>
                </a:defRPr>
              </a:lvl3pPr>
              <a:lvl4pPr marL="1371600" algn="l" defTabSz="914400" rtl="0" eaLnBrk="1" latinLnBrk="1" hangingPunct="1">
                <a:defRPr sz="1800" kern="1200">
                  <a:solidFill>
                    <a:schemeClr val="lt1"/>
                  </a:solidFill>
                  <a:latin typeface="+mn-lt"/>
                  <a:ea typeface="+mn-ea"/>
                  <a:cs typeface="+mn-cs"/>
                </a:defRPr>
              </a:lvl4pPr>
              <a:lvl5pPr marL="1828800" algn="l" defTabSz="914400" rtl="0" eaLnBrk="1" latinLnBrk="1" hangingPunct="1">
                <a:defRPr sz="1800" kern="1200">
                  <a:solidFill>
                    <a:schemeClr val="lt1"/>
                  </a:solidFill>
                  <a:latin typeface="+mn-lt"/>
                  <a:ea typeface="+mn-ea"/>
                  <a:cs typeface="+mn-cs"/>
                </a:defRPr>
              </a:lvl5pPr>
              <a:lvl6pPr marL="2286000" algn="l" defTabSz="914400" rtl="0" eaLnBrk="1" latinLnBrk="1" hangingPunct="1">
                <a:defRPr sz="1800" kern="1200">
                  <a:solidFill>
                    <a:schemeClr val="lt1"/>
                  </a:solidFill>
                  <a:latin typeface="+mn-lt"/>
                  <a:ea typeface="+mn-ea"/>
                  <a:cs typeface="+mn-cs"/>
                </a:defRPr>
              </a:lvl6pPr>
              <a:lvl7pPr marL="2743200" algn="l" defTabSz="914400" rtl="0" eaLnBrk="1" latinLnBrk="1" hangingPunct="1">
                <a:defRPr sz="1800" kern="1200">
                  <a:solidFill>
                    <a:schemeClr val="lt1"/>
                  </a:solidFill>
                  <a:latin typeface="+mn-lt"/>
                  <a:ea typeface="+mn-ea"/>
                  <a:cs typeface="+mn-cs"/>
                </a:defRPr>
              </a:lvl7pPr>
              <a:lvl8pPr marL="3200400" algn="l" defTabSz="914400" rtl="0" eaLnBrk="1" latinLnBrk="1" hangingPunct="1">
                <a:defRPr sz="1800" kern="1200">
                  <a:solidFill>
                    <a:schemeClr val="lt1"/>
                  </a:solidFill>
                  <a:latin typeface="+mn-lt"/>
                  <a:ea typeface="+mn-ea"/>
                  <a:cs typeface="+mn-cs"/>
                </a:defRPr>
              </a:lvl8pPr>
              <a:lvl9pPr marL="3657600" algn="l" defTabSz="914400" rtl="0" eaLnBrk="1" latinLnBrk="1" hangingPunct="1">
                <a:defRPr sz="1800" kern="1200">
                  <a:solidFill>
                    <a:schemeClr val="lt1"/>
                  </a:solidFill>
                  <a:latin typeface="+mn-lt"/>
                  <a:ea typeface="+mn-ea"/>
                  <a:cs typeface="+mn-cs"/>
                </a:defRPr>
              </a:lvl9pPr>
            </a:lstStyle>
            <a:p>
              <a:pPr marL="0" marR="0" lvl="0" indent="0" algn="ctr" defTabSz="1219170" rtl="0" eaLnBrk="1" fontAlgn="auto" latinLnBrk="1" hangingPunct="1">
                <a:lnSpc>
                  <a:spcPct val="100000"/>
                </a:lnSpc>
                <a:spcBef>
                  <a:spcPts val="0"/>
                </a:spcBef>
                <a:spcAft>
                  <a:spcPts val="0"/>
                </a:spcAft>
                <a:buClrTx/>
                <a:buSzTx/>
                <a:buFontTx/>
                <a:buNone/>
                <a:tabLst/>
                <a:defRPr/>
              </a:pPr>
              <a:endParaRPr kumimoji="0" lang="ko-KR" altLang="en-US" sz="3733" b="0" i="0" u="none" strike="noStrike" kern="1200" cap="none" spc="0" normalizeH="0" baseline="0" noProof="0" dirty="0">
                <a:ln>
                  <a:noFill/>
                </a:ln>
                <a:solidFill>
                  <a:prstClr val="white"/>
                </a:solidFill>
                <a:effectLst/>
                <a:uLnTx/>
                <a:uFillTx/>
                <a:latin typeface="Arial"/>
                <a:ea typeface="Arial Unicode MS"/>
                <a:cs typeface="+mn-cs"/>
              </a:endParaRPr>
            </a:p>
          </p:txBody>
        </p:sp>
        <p:sp>
          <p:nvSpPr>
            <p:cNvPr id="45" name="TextBox 44">
              <a:extLst>
                <a:ext uri="{FF2B5EF4-FFF2-40B4-BE49-F238E27FC236}">
                  <a16:creationId xmlns:a16="http://schemas.microsoft.com/office/drawing/2014/main" id="{8FD21850-B2BC-C09D-2EE1-00B92007B270}"/>
                </a:ext>
              </a:extLst>
            </p:cNvPr>
            <p:cNvSpPr txBox="1"/>
            <p:nvPr/>
          </p:nvSpPr>
          <p:spPr>
            <a:xfrm>
              <a:off x="8023164" y="1234926"/>
              <a:ext cx="569802" cy="369332"/>
            </a:xfrm>
            <a:prstGeom prst="rect">
              <a:avLst/>
            </a:prstGeom>
            <a:noFill/>
          </p:spPr>
          <p:txBody>
            <a:bodyPr wrap="square" tIns="0" bIns="0" rtlCol="0" anchor="ctr">
              <a:spAutoFit/>
            </a:bodyPr>
            <a:lstStyle/>
            <a:p>
              <a:pPr marL="0" marR="0" lvl="0" indent="0" algn="ctr" defTabSz="1219170" rtl="0" eaLnBrk="1" fontAlgn="auto" latinLnBrk="1" hangingPunct="1">
                <a:lnSpc>
                  <a:spcPct val="100000"/>
                </a:lnSpc>
                <a:spcBef>
                  <a:spcPts val="0"/>
                </a:spcBef>
                <a:spcAft>
                  <a:spcPts val="0"/>
                </a:spcAft>
                <a:buClrTx/>
                <a:buSzTx/>
                <a:buFontTx/>
                <a:buNone/>
                <a:tabLst/>
                <a:defRPr/>
              </a:pPr>
              <a:r>
                <a:rPr kumimoji="0" lang="en-US" altLang="ko-KR" sz="3200" b="1" i="0" u="none" strike="noStrike" kern="1200" cap="none" spc="0" normalizeH="0" baseline="0" noProof="0" dirty="0">
                  <a:ln>
                    <a:noFill/>
                  </a:ln>
                  <a:solidFill>
                    <a:srgbClr val="0070C0"/>
                  </a:solidFill>
                  <a:effectLst/>
                  <a:uLnTx/>
                  <a:uFillTx/>
                  <a:latin typeface="Arial"/>
                  <a:ea typeface="Arial Unicode MS"/>
                  <a:cs typeface="Arial" pitchFamily="34" charset="0"/>
                </a:rPr>
                <a:t>4</a:t>
              </a:r>
            </a:p>
          </p:txBody>
        </p:sp>
      </p:grpSp>
      <p:sp>
        <p:nvSpPr>
          <p:cNvPr id="47" name="TextBox 46">
            <a:extLst>
              <a:ext uri="{FF2B5EF4-FFF2-40B4-BE49-F238E27FC236}">
                <a16:creationId xmlns:a16="http://schemas.microsoft.com/office/drawing/2014/main" id="{36302565-7C60-5B3F-17BD-817D481208C6}"/>
              </a:ext>
            </a:extLst>
          </p:cNvPr>
          <p:cNvSpPr txBox="1"/>
          <p:nvPr/>
        </p:nvSpPr>
        <p:spPr>
          <a:xfrm>
            <a:off x="4462411" y="3918004"/>
            <a:ext cx="6272212" cy="1116972"/>
          </a:xfrm>
          <a:prstGeom prst="rect">
            <a:avLst/>
          </a:prstGeom>
          <a:noFill/>
        </p:spPr>
        <p:txBody>
          <a:bodyPr wrap="square">
            <a:spAutoFit/>
          </a:bodyPr>
          <a:lstStyle/>
          <a:p>
            <a:pPr algn="just" rtl="1">
              <a:lnSpc>
                <a:spcPct val="107000"/>
              </a:lnSpc>
              <a:spcAft>
                <a:spcPts val="800"/>
              </a:spcAft>
              <a:defRPr/>
            </a:pPr>
            <a:r>
              <a:rPr lang="ar-EG" sz="2800" b="1" dirty="0">
                <a:solidFill>
                  <a:prstClr val="white"/>
                </a:solidFill>
                <a:latin typeface="Simplified Arabic" panose="02020603050405020304" pitchFamily="18" charset="-78"/>
                <a:ea typeface="Times New Roman" panose="02020603050405020304" pitchFamily="18" charset="0"/>
                <a:cs typeface="Simplified Arabic" panose="02020603050405020304" pitchFamily="18" charset="-78"/>
              </a:rPr>
              <a:t>أنواع العناوين الصحفية</a:t>
            </a:r>
            <a:endParaRPr kumimoji="0" lang="en-US" sz="2800" b="0" i="0" u="none" strike="noStrike" kern="1200" cap="none" spc="0" normalizeH="0" baseline="0" noProof="0" dirty="0">
              <a:ln>
                <a:noFill/>
              </a:ln>
              <a:solidFill>
                <a:prstClr val="white"/>
              </a:solidFill>
              <a:effectLst/>
              <a:uLnTx/>
              <a:uFillTx/>
              <a:latin typeface="Simplified Arabic" panose="02020603050405020304" pitchFamily="18" charset="-78"/>
              <a:ea typeface="Calibri" panose="020F0502020204030204" pitchFamily="34" charset="0"/>
              <a:cs typeface="Simplified Arabic" panose="02020603050405020304" pitchFamily="18" charset="-78"/>
            </a:endParaRPr>
          </a:p>
          <a:p>
            <a:pPr marL="0" marR="0" lvl="0" indent="0" algn="just" defTabSz="914400" rtl="1" eaLnBrk="1" fontAlgn="auto" latinLnBrk="0" hangingPunct="1">
              <a:lnSpc>
                <a:spcPct val="107000"/>
              </a:lnSpc>
              <a:spcBef>
                <a:spcPts val="0"/>
              </a:spcBef>
              <a:spcAft>
                <a:spcPts val="800"/>
              </a:spcAft>
              <a:buClrTx/>
              <a:buSzTx/>
              <a:buFontTx/>
              <a:buNone/>
              <a:tabLst/>
              <a:defRPr/>
            </a:pPr>
            <a:endParaRPr kumimoji="0" lang="en-US" sz="2800" b="0" i="0" u="none" strike="noStrike" kern="1200" cap="none" spc="0" normalizeH="0" baseline="0" noProof="0" dirty="0">
              <a:ln>
                <a:noFill/>
              </a:ln>
              <a:solidFill>
                <a:prstClr val="white"/>
              </a:solidFill>
              <a:effectLst/>
              <a:uLnTx/>
              <a:uFillTx/>
              <a:latin typeface="Simplified Arabic" panose="02020603050405020304" pitchFamily="18" charset="-78"/>
              <a:ea typeface="Calibri" panose="020F0502020204030204" pitchFamily="34" charset="0"/>
              <a:cs typeface="Simplified Arabic" panose="02020603050405020304" pitchFamily="18" charset="-78"/>
            </a:endParaRPr>
          </a:p>
        </p:txBody>
      </p:sp>
      <p:sp>
        <p:nvSpPr>
          <p:cNvPr id="48" name="TextBox 47">
            <a:extLst>
              <a:ext uri="{FF2B5EF4-FFF2-40B4-BE49-F238E27FC236}">
                <a16:creationId xmlns:a16="http://schemas.microsoft.com/office/drawing/2014/main" id="{E4E2EC88-F2DC-23B9-DBB4-2946AF8D689D}"/>
              </a:ext>
            </a:extLst>
          </p:cNvPr>
          <p:cNvSpPr txBox="1"/>
          <p:nvPr/>
        </p:nvSpPr>
        <p:spPr>
          <a:xfrm>
            <a:off x="4462411" y="4984723"/>
            <a:ext cx="6272212" cy="553357"/>
          </a:xfrm>
          <a:prstGeom prst="rect">
            <a:avLst/>
          </a:prstGeom>
          <a:noFill/>
        </p:spPr>
        <p:txBody>
          <a:bodyPr wrap="square">
            <a:spAutoFit/>
          </a:bodyPr>
          <a:lstStyle/>
          <a:p>
            <a:pPr marL="0" marR="0" lvl="0" indent="0" algn="just" defTabSz="914400" rtl="1" eaLnBrk="1" fontAlgn="auto" latinLnBrk="0" hangingPunct="1">
              <a:lnSpc>
                <a:spcPct val="107000"/>
              </a:lnSpc>
              <a:spcBef>
                <a:spcPts val="0"/>
              </a:spcBef>
              <a:spcAft>
                <a:spcPts val="800"/>
              </a:spcAft>
              <a:buClrTx/>
              <a:buSzTx/>
              <a:buFontTx/>
              <a:buNone/>
              <a:tabLst/>
              <a:defRPr/>
            </a:pPr>
            <a:r>
              <a:rPr lang="ar-EG" sz="2800" b="1" dirty="0">
                <a:solidFill>
                  <a:prstClr val="white"/>
                </a:solidFill>
                <a:latin typeface="Simplified Arabic" panose="02020603050405020304" pitchFamily="18" charset="-78"/>
                <a:ea typeface="Times New Roman" panose="02020603050405020304" pitchFamily="18" charset="0"/>
                <a:cs typeface="Simplified Arabic" panose="02020603050405020304" pitchFamily="18" charset="-78"/>
              </a:rPr>
              <a:t>طرق حديثة لكتابة عناوين الديجيتال</a:t>
            </a:r>
            <a:endParaRPr kumimoji="0" lang="en-US" sz="2800" b="0" i="0" u="none" strike="noStrike" kern="1200" cap="none" spc="0" normalizeH="0" baseline="0" noProof="0" dirty="0">
              <a:ln>
                <a:noFill/>
              </a:ln>
              <a:solidFill>
                <a:prstClr val="white"/>
              </a:solidFill>
              <a:effectLst/>
              <a:uLnTx/>
              <a:uFillTx/>
              <a:latin typeface="Simplified Arabic" panose="02020603050405020304" pitchFamily="18" charset="-78"/>
              <a:ea typeface="Calibri" panose="020F0502020204030204" pitchFamily="34" charset="0"/>
              <a:cs typeface="Simplified Arabic" panose="02020603050405020304" pitchFamily="18" charset="-78"/>
            </a:endParaRPr>
          </a:p>
        </p:txBody>
      </p:sp>
      <p:pic>
        <p:nvPicPr>
          <p:cNvPr id="49" name="Picture 48">
            <a:extLst>
              <a:ext uri="{FF2B5EF4-FFF2-40B4-BE49-F238E27FC236}">
                <a16:creationId xmlns:a16="http://schemas.microsoft.com/office/drawing/2014/main" id="{46FB3670-9B85-AE36-A768-E129DB2E3E6A}"/>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974091" y="2650288"/>
            <a:ext cx="2626360" cy="2626360"/>
          </a:xfrm>
          <a:prstGeom prst="rect">
            <a:avLst/>
          </a:prstGeom>
        </p:spPr>
      </p:pic>
    </p:spTree>
    <p:extLst>
      <p:ext uri="{BB962C8B-B14F-4D97-AF65-F5344CB8AC3E}">
        <p14:creationId xmlns:p14="http://schemas.microsoft.com/office/powerpoint/2010/main" val="458857617"/>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5" y="0"/>
            <a:ext cx="8509914" cy="1610200"/>
          </a:xfrm>
          <a:prstGeom prst="rect">
            <a:avLst/>
          </a:prstGeom>
        </p:spPr>
      </p:pic>
      <p:sp>
        <p:nvSpPr>
          <p:cNvPr id="7" name="TextBox 6"/>
          <p:cNvSpPr txBox="1"/>
          <p:nvPr/>
        </p:nvSpPr>
        <p:spPr>
          <a:xfrm>
            <a:off x="2440788" y="482573"/>
            <a:ext cx="5312562" cy="707886"/>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ar-EG" sz="4000" b="1" dirty="0">
                <a:solidFill>
                  <a:prstClr val="white"/>
                </a:solidFill>
                <a:latin typeface="Tajawal Medium" panose="00000600000000000000" pitchFamily="2" charset="-78"/>
                <a:cs typeface="Tajawal Medium" panose="00000600000000000000" pitchFamily="2" charset="-78"/>
              </a:rPr>
              <a:t>العناوين الصحفية في الديجيتال</a:t>
            </a:r>
            <a:endParaRPr kumimoji="0" lang="en-US" sz="4000" b="1" i="0" u="none" strike="noStrike" kern="1200" cap="none" spc="0" normalizeH="0" baseline="0" noProof="0" dirty="0">
              <a:ln>
                <a:noFill/>
              </a:ln>
              <a:solidFill>
                <a:srgbClr val="FF9518"/>
              </a:solidFill>
              <a:effectLst/>
              <a:uLnTx/>
              <a:uFillTx/>
              <a:latin typeface="Tajawal Medium" panose="00000600000000000000" pitchFamily="2" charset="-78"/>
              <a:ea typeface="+mn-ea"/>
              <a:cs typeface="Tajawal Medium" panose="00000600000000000000" pitchFamily="2" charset="-78"/>
            </a:endParaRPr>
          </a:p>
        </p:txBody>
      </p:sp>
      <p:sp>
        <p:nvSpPr>
          <p:cNvPr id="8" name="TextBox 7"/>
          <p:cNvSpPr txBox="1"/>
          <p:nvPr/>
        </p:nvSpPr>
        <p:spPr>
          <a:xfrm rot="20238967">
            <a:off x="-152721" y="380281"/>
            <a:ext cx="2402396" cy="52322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2800" b="1"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rPr>
              <a:t>المحاضرة السابعة</a:t>
            </a:r>
            <a:endParaRPr kumimoji="0" lang="en-US" sz="2800" b="1"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endParaRPr>
          </a:p>
        </p:txBody>
      </p:sp>
      <p:sp>
        <p:nvSpPr>
          <p:cNvPr id="9" name="TextBox 8">
            <a:extLst>
              <a:ext uri="{FF2B5EF4-FFF2-40B4-BE49-F238E27FC236}">
                <a16:creationId xmlns:a16="http://schemas.microsoft.com/office/drawing/2014/main" id="{2AC60ADE-8930-CC67-03A7-D45D9540D140}"/>
              </a:ext>
            </a:extLst>
          </p:cNvPr>
          <p:cNvSpPr txBox="1"/>
          <p:nvPr/>
        </p:nvSpPr>
        <p:spPr>
          <a:xfrm>
            <a:off x="4400550" y="1905506"/>
            <a:ext cx="7336630" cy="3046988"/>
          </a:xfrm>
          <a:prstGeom prst="rect">
            <a:avLst/>
          </a:prstGeom>
          <a:noFill/>
        </p:spPr>
        <p:txBody>
          <a:bodyPr wrap="square">
            <a:spAutoFit/>
          </a:bodyPr>
          <a:lstStyle/>
          <a:p>
            <a:pPr marL="0" marR="0" lvl="0" indent="0" algn="just" defTabSz="914400" rtl="1" eaLnBrk="1" fontAlgn="auto" latinLnBrk="0" hangingPunct="1">
              <a:lnSpc>
                <a:spcPct val="100000"/>
              </a:lnSpc>
              <a:spcBef>
                <a:spcPts val="0"/>
              </a:spcBef>
              <a:spcAft>
                <a:spcPts val="0"/>
              </a:spcAft>
              <a:buClrTx/>
              <a:buSzTx/>
              <a:buFontTx/>
              <a:buNone/>
              <a:tabLst/>
              <a:defRPr/>
            </a:pPr>
            <a:r>
              <a:rPr kumimoji="0" lang="ar-SY" sz="3200" b="0" i="0" u="none" strike="noStrike" kern="1200" cap="none" spc="0" normalizeH="0" baseline="0" noProof="0" dirty="0">
                <a:ln>
                  <a:noFill/>
                </a:ln>
                <a:solidFill>
                  <a:prstClr val="black"/>
                </a:solidFill>
                <a:effectLst/>
                <a:uLnTx/>
                <a:uFillTx/>
                <a:latin typeface="Simplified Arabic" panose="02020603050405020304" pitchFamily="18" charset="-78"/>
                <a:ea typeface="+mn-ea"/>
                <a:cs typeface="Simplified Arabic" panose="02020603050405020304" pitchFamily="18" charset="-78"/>
              </a:rPr>
              <a:t>مع </a:t>
            </a:r>
            <a:r>
              <a:rPr kumimoji="0" lang="ar-EG" sz="3200" b="0" i="0" u="none" strike="noStrike" kern="1200" cap="none" spc="0" normalizeH="0" baseline="0" noProof="0" dirty="0">
                <a:ln>
                  <a:noFill/>
                </a:ln>
                <a:solidFill>
                  <a:prstClr val="black"/>
                </a:solidFill>
                <a:effectLst/>
                <a:uLnTx/>
                <a:uFillTx/>
                <a:latin typeface="Simplified Arabic" panose="02020603050405020304" pitchFamily="18" charset="-78"/>
                <a:ea typeface="+mn-ea"/>
                <a:cs typeface="Simplified Arabic" panose="02020603050405020304" pitchFamily="18" charset="-78"/>
              </a:rPr>
              <a:t>ظهور </a:t>
            </a:r>
            <a:r>
              <a:rPr kumimoji="0" lang="ar-SY" sz="3200" b="0" i="0" u="none" strike="noStrike" kern="1200" cap="none" spc="0" normalizeH="0" baseline="0" noProof="0" dirty="0">
                <a:ln>
                  <a:noFill/>
                </a:ln>
                <a:solidFill>
                  <a:prstClr val="black"/>
                </a:solidFill>
                <a:effectLst/>
                <a:uLnTx/>
                <a:uFillTx/>
                <a:latin typeface="Simplified Arabic" panose="02020603050405020304" pitchFamily="18" charset="-78"/>
                <a:ea typeface="+mn-ea"/>
                <a:cs typeface="Simplified Arabic" panose="02020603050405020304" pitchFamily="18" charset="-78"/>
              </a:rPr>
              <a:t>الإعلام الرقمي أصبحت الحاجة ملحة إلى وجود العناوين لتساعد القارئ على اختيار الموضوعات </a:t>
            </a:r>
            <a:r>
              <a:rPr kumimoji="0" lang="ar-SY" sz="3200" b="0" i="0" u="none" strike="noStrike" kern="1200" cap="none" spc="0" normalizeH="0" baseline="0" noProof="0" dirty="0" err="1">
                <a:ln>
                  <a:noFill/>
                </a:ln>
                <a:solidFill>
                  <a:prstClr val="black"/>
                </a:solidFill>
                <a:effectLst/>
                <a:uLnTx/>
                <a:uFillTx/>
                <a:latin typeface="Simplified Arabic" panose="02020603050405020304" pitchFamily="18" charset="-78"/>
                <a:ea typeface="+mn-ea"/>
                <a:cs typeface="Simplified Arabic" panose="02020603050405020304" pitchFamily="18" charset="-78"/>
              </a:rPr>
              <a:t>التى</a:t>
            </a:r>
            <a:r>
              <a:rPr kumimoji="0" lang="ar-SY" sz="3200" b="0" i="0" u="none" strike="noStrike" kern="1200" cap="none" spc="0" normalizeH="0" baseline="0" noProof="0" dirty="0">
                <a:ln>
                  <a:noFill/>
                </a:ln>
                <a:solidFill>
                  <a:prstClr val="black"/>
                </a:solidFill>
                <a:effectLst/>
                <a:uLnTx/>
                <a:uFillTx/>
                <a:latin typeface="Simplified Arabic" panose="02020603050405020304" pitchFamily="18" charset="-78"/>
                <a:ea typeface="+mn-ea"/>
                <a:cs typeface="Simplified Arabic" panose="02020603050405020304" pitchFamily="18" charset="-78"/>
              </a:rPr>
              <a:t> تهمه، وتلبية حاجات</a:t>
            </a:r>
            <a:r>
              <a:rPr kumimoji="0" lang="ar-EG" sz="3200" b="0" i="0" u="none" strike="noStrike" kern="1200" cap="none" spc="0" normalizeH="0" baseline="0" noProof="0" dirty="0">
                <a:ln>
                  <a:noFill/>
                </a:ln>
                <a:solidFill>
                  <a:prstClr val="black"/>
                </a:solidFill>
                <a:effectLst/>
                <a:uLnTx/>
                <a:uFillTx/>
                <a:latin typeface="Simplified Arabic" panose="02020603050405020304" pitchFamily="18" charset="-78"/>
                <a:ea typeface="+mn-ea"/>
                <a:cs typeface="Simplified Arabic" panose="02020603050405020304" pitchFamily="18" charset="-78"/>
              </a:rPr>
              <a:t>ه </a:t>
            </a:r>
            <a:r>
              <a:rPr kumimoji="0" lang="ar-SY" sz="3200" b="0" i="0" u="none" strike="noStrike" kern="1200" cap="none" spc="0" normalizeH="0" baseline="0" noProof="0" dirty="0">
                <a:ln>
                  <a:noFill/>
                </a:ln>
                <a:solidFill>
                  <a:prstClr val="black"/>
                </a:solidFill>
                <a:effectLst/>
                <a:uLnTx/>
                <a:uFillTx/>
                <a:latin typeface="Simplified Arabic" panose="02020603050405020304" pitchFamily="18" charset="-78"/>
                <a:ea typeface="+mn-ea"/>
                <a:cs typeface="Simplified Arabic" panose="02020603050405020304" pitchFamily="18" charset="-78"/>
              </a:rPr>
              <a:t>وإشباع رغبته </a:t>
            </a:r>
            <a:r>
              <a:rPr kumimoji="0" lang="ar-SY" sz="3200" b="0" i="0" u="none" strike="noStrike" kern="1200" cap="none" spc="0" normalizeH="0" baseline="0" noProof="0" dirty="0" err="1">
                <a:ln>
                  <a:noFill/>
                </a:ln>
                <a:solidFill>
                  <a:prstClr val="black"/>
                </a:solidFill>
                <a:effectLst/>
                <a:uLnTx/>
                <a:uFillTx/>
                <a:latin typeface="Simplified Arabic" panose="02020603050405020304" pitchFamily="18" charset="-78"/>
                <a:ea typeface="+mn-ea"/>
                <a:cs typeface="Simplified Arabic" panose="02020603050405020304" pitchFamily="18" charset="-78"/>
              </a:rPr>
              <a:t>فى</a:t>
            </a:r>
            <a:r>
              <a:rPr kumimoji="0" lang="ar-SY" sz="3200" b="0" i="0" u="none" strike="noStrike" kern="1200" cap="none" spc="0" normalizeH="0" baseline="0" noProof="0" dirty="0">
                <a:ln>
                  <a:noFill/>
                </a:ln>
                <a:solidFill>
                  <a:prstClr val="black"/>
                </a:solidFill>
                <a:effectLst/>
                <a:uLnTx/>
                <a:uFillTx/>
                <a:latin typeface="Simplified Arabic" panose="02020603050405020304" pitchFamily="18" charset="-78"/>
                <a:ea typeface="+mn-ea"/>
                <a:cs typeface="Simplified Arabic" panose="02020603050405020304" pitchFamily="18" charset="-78"/>
              </a:rPr>
              <a:t> المعرفة السريعة لطبيعة الأحداث </a:t>
            </a:r>
            <a:r>
              <a:rPr kumimoji="0" lang="ar-SY" sz="3200" b="0" i="0" u="none" strike="noStrike" kern="1200" cap="none" spc="0" normalizeH="0" baseline="0" noProof="0" dirty="0" err="1">
                <a:ln>
                  <a:noFill/>
                </a:ln>
                <a:solidFill>
                  <a:prstClr val="black"/>
                </a:solidFill>
                <a:effectLst/>
                <a:uLnTx/>
                <a:uFillTx/>
                <a:latin typeface="Simplified Arabic" panose="02020603050405020304" pitchFamily="18" charset="-78"/>
                <a:ea typeface="+mn-ea"/>
                <a:cs typeface="Simplified Arabic" panose="02020603050405020304" pitchFamily="18" charset="-78"/>
              </a:rPr>
              <a:t>التى</a:t>
            </a:r>
            <a:r>
              <a:rPr kumimoji="0" lang="ar-SY" sz="3200" b="0" i="0" u="none" strike="noStrike" kern="1200" cap="none" spc="0" normalizeH="0" baseline="0" noProof="0" dirty="0">
                <a:ln>
                  <a:noFill/>
                </a:ln>
                <a:solidFill>
                  <a:prstClr val="black"/>
                </a:solidFill>
                <a:effectLst/>
                <a:uLnTx/>
                <a:uFillTx/>
                <a:latin typeface="Simplified Arabic" panose="02020603050405020304" pitchFamily="18" charset="-78"/>
                <a:ea typeface="+mn-ea"/>
                <a:cs typeface="Simplified Arabic" panose="02020603050405020304" pitchFamily="18" charset="-78"/>
              </a:rPr>
              <a:t> تجرى من حوله، حيث أن صفة الجاذبية </a:t>
            </a:r>
            <a:r>
              <a:rPr kumimoji="0" lang="ar-SY" sz="3200" b="0" i="0" u="none" strike="noStrike" kern="1200" cap="none" spc="0" normalizeH="0" baseline="0" noProof="0" dirty="0" err="1">
                <a:ln>
                  <a:noFill/>
                </a:ln>
                <a:solidFill>
                  <a:prstClr val="black"/>
                </a:solidFill>
                <a:effectLst/>
                <a:uLnTx/>
                <a:uFillTx/>
                <a:latin typeface="Simplified Arabic" panose="02020603050405020304" pitchFamily="18" charset="-78"/>
                <a:ea typeface="+mn-ea"/>
                <a:cs typeface="Simplified Arabic" panose="02020603050405020304" pitchFamily="18" charset="-78"/>
              </a:rPr>
              <a:t>فى</a:t>
            </a:r>
            <a:r>
              <a:rPr kumimoji="0" lang="ar-SY" sz="3200" b="0" i="0" u="none" strike="noStrike" kern="1200" cap="none" spc="0" normalizeH="0" baseline="0" noProof="0" dirty="0">
                <a:ln>
                  <a:noFill/>
                </a:ln>
                <a:solidFill>
                  <a:prstClr val="black"/>
                </a:solidFill>
                <a:effectLst/>
                <a:uLnTx/>
                <a:uFillTx/>
                <a:latin typeface="Simplified Arabic" panose="02020603050405020304" pitchFamily="18" charset="-78"/>
                <a:ea typeface="+mn-ea"/>
                <a:cs typeface="Simplified Arabic" panose="02020603050405020304" pitchFamily="18" charset="-78"/>
              </a:rPr>
              <a:t> العنوان تساعد على كسر جمود مادة النص </a:t>
            </a:r>
            <a:r>
              <a:rPr kumimoji="0" lang="ar-SY" sz="3200" b="0" i="0" u="none" strike="noStrike" kern="1200" cap="none" spc="0" normalizeH="0" baseline="0" noProof="0" dirty="0" err="1">
                <a:ln>
                  <a:noFill/>
                </a:ln>
                <a:solidFill>
                  <a:prstClr val="black"/>
                </a:solidFill>
                <a:effectLst/>
                <a:uLnTx/>
                <a:uFillTx/>
                <a:latin typeface="Simplified Arabic" panose="02020603050405020304" pitchFamily="18" charset="-78"/>
                <a:ea typeface="+mn-ea"/>
                <a:cs typeface="Simplified Arabic" panose="02020603050405020304" pitchFamily="18" charset="-78"/>
              </a:rPr>
              <a:t>الصحفى</a:t>
            </a:r>
            <a:r>
              <a:rPr kumimoji="0" lang="ar-SY" sz="3200" b="0" i="0" u="none" strike="noStrike" kern="1200" cap="none" spc="0" normalizeH="0" baseline="0" noProof="0" dirty="0">
                <a:ln>
                  <a:noFill/>
                </a:ln>
                <a:solidFill>
                  <a:prstClr val="black"/>
                </a:solidFill>
                <a:effectLst/>
                <a:uLnTx/>
                <a:uFillTx/>
                <a:latin typeface="Simplified Arabic" panose="02020603050405020304" pitchFamily="18" charset="-78"/>
                <a:ea typeface="+mn-ea"/>
                <a:cs typeface="Simplified Arabic" panose="02020603050405020304" pitchFamily="18" charset="-78"/>
              </a:rPr>
              <a:t> المصاحب له العنوان.</a:t>
            </a:r>
            <a:endParaRPr kumimoji="0" lang="en-US" sz="3200" b="0" i="0" u="none" strike="noStrike" kern="1200" cap="none" spc="0" normalizeH="0" baseline="0" noProof="0" dirty="0">
              <a:ln>
                <a:noFill/>
              </a:ln>
              <a:solidFill>
                <a:prstClr val="black"/>
              </a:solidFill>
              <a:effectLst/>
              <a:uLnTx/>
              <a:uFillTx/>
              <a:latin typeface="Simplified Arabic" panose="02020603050405020304" pitchFamily="18" charset="-78"/>
              <a:ea typeface="+mn-ea"/>
              <a:cs typeface="Simplified Arabic" panose="02020603050405020304" pitchFamily="18" charset="-78"/>
            </a:endParaRPr>
          </a:p>
        </p:txBody>
      </p:sp>
      <p:pic>
        <p:nvPicPr>
          <p:cNvPr id="12" name="Picture 11">
            <a:extLst>
              <a:ext uri="{FF2B5EF4-FFF2-40B4-BE49-F238E27FC236}">
                <a16:creationId xmlns:a16="http://schemas.microsoft.com/office/drawing/2014/main" id="{21B89064-DEA3-FED0-C2AF-2EF725C97E01}"/>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974091" y="2650288"/>
            <a:ext cx="2626360" cy="2626360"/>
          </a:xfrm>
          <a:prstGeom prst="rect">
            <a:avLst/>
          </a:prstGeom>
        </p:spPr>
      </p:pic>
    </p:spTree>
    <p:extLst>
      <p:ext uri="{BB962C8B-B14F-4D97-AF65-F5344CB8AC3E}">
        <p14:creationId xmlns:p14="http://schemas.microsoft.com/office/powerpoint/2010/main" val="2371197048"/>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5" y="0"/>
            <a:ext cx="8509914" cy="1610200"/>
          </a:xfrm>
          <a:prstGeom prst="rect">
            <a:avLst/>
          </a:prstGeom>
        </p:spPr>
      </p:pic>
      <p:sp>
        <p:nvSpPr>
          <p:cNvPr id="7" name="TextBox 6"/>
          <p:cNvSpPr txBox="1"/>
          <p:nvPr/>
        </p:nvSpPr>
        <p:spPr>
          <a:xfrm>
            <a:off x="2440788" y="482573"/>
            <a:ext cx="5312562" cy="707886"/>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ar-EG" sz="4000" b="1" dirty="0">
                <a:solidFill>
                  <a:prstClr val="white"/>
                </a:solidFill>
                <a:latin typeface="Tajawal Medium" panose="00000600000000000000" pitchFamily="2" charset="-78"/>
                <a:cs typeface="Tajawal Medium" panose="00000600000000000000" pitchFamily="2" charset="-78"/>
              </a:rPr>
              <a:t>قواعد كتابة العناوين</a:t>
            </a:r>
            <a:endParaRPr kumimoji="0" lang="en-US" sz="4000" b="1" i="0" u="none" strike="noStrike" kern="1200" cap="none" spc="0" normalizeH="0" baseline="0" noProof="0" dirty="0">
              <a:ln>
                <a:noFill/>
              </a:ln>
              <a:solidFill>
                <a:srgbClr val="FF9518"/>
              </a:solidFill>
              <a:effectLst/>
              <a:uLnTx/>
              <a:uFillTx/>
              <a:latin typeface="Tajawal Medium" panose="00000600000000000000" pitchFamily="2" charset="-78"/>
              <a:ea typeface="+mn-ea"/>
              <a:cs typeface="Tajawal Medium" panose="00000600000000000000" pitchFamily="2" charset="-78"/>
            </a:endParaRPr>
          </a:p>
        </p:txBody>
      </p:sp>
      <p:sp>
        <p:nvSpPr>
          <p:cNvPr id="8" name="TextBox 7"/>
          <p:cNvSpPr txBox="1"/>
          <p:nvPr/>
        </p:nvSpPr>
        <p:spPr>
          <a:xfrm rot="20238967">
            <a:off x="-152721" y="380281"/>
            <a:ext cx="2402396" cy="52322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2800" b="1"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rPr>
              <a:t>المحاضرة السابعة</a:t>
            </a:r>
            <a:endParaRPr kumimoji="0" lang="en-US" sz="2800" b="1"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endParaRPr>
          </a:p>
        </p:txBody>
      </p:sp>
      <p:sp>
        <p:nvSpPr>
          <p:cNvPr id="9" name="TextBox 8">
            <a:extLst>
              <a:ext uri="{FF2B5EF4-FFF2-40B4-BE49-F238E27FC236}">
                <a16:creationId xmlns:a16="http://schemas.microsoft.com/office/drawing/2014/main" id="{2AC60ADE-8930-CC67-03A7-D45D9540D140}"/>
              </a:ext>
            </a:extLst>
          </p:cNvPr>
          <p:cNvSpPr txBox="1"/>
          <p:nvPr/>
        </p:nvSpPr>
        <p:spPr>
          <a:xfrm>
            <a:off x="4146922" y="2890391"/>
            <a:ext cx="7336630" cy="1077218"/>
          </a:xfrm>
          <a:prstGeom prst="rect">
            <a:avLst/>
          </a:prstGeom>
          <a:noFill/>
        </p:spPr>
        <p:txBody>
          <a:bodyPr wrap="square">
            <a:spAutoFit/>
          </a:bodyPr>
          <a:lstStyle/>
          <a:p>
            <a:pPr marL="457200" marR="0" lvl="0" indent="-457200" algn="just" defTabSz="914400" rtl="1"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ar-SY" sz="3200" b="1" i="0" u="none" strike="noStrike" kern="1200" cap="none" spc="0" normalizeH="0" baseline="0" noProof="0" dirty="0">
                <a:ln>
                  <a:noFill/>
                </a:ln>
                <a:solidFill>
                  <a:prstClr val="black"/>
                </a:solidFill>
                <a:effectLst/>
                <a:uLnTx/>
                <a:uFillTx/>
                <a:latin typeface="Simplified Arabic" panose="02020603050405020304" pitchFamily="18" charset="-78"/>
                <a:ea typeface="+mn-ea"/>
                <a:cs typeface="Simplified Arabic" panose="02020603050405020304" pitchFamily="18" charset="-78"/>
              </a:rPr>
              <a:t>إبراز أهم حقيقة </a:t>
            </a:r>
            <a:r>
              <a:rPr kumimoji="0" lang="ar-SY" sz="3200" b="1" i="0" u="none" strike="noStrike" kern="1200" cap="none" spc="0" normalizeH="0" baseline="0" noProof="0" dirty="0" err="1">
                <a:ln>
                  <a:noFill/>
                </a:ln>
                <a:solidFill>
                  <a:prstClr val="black"/>
                </a:solidFill>
                <a:effectLst/>
                <a:uLnTx/>
                <a:uFillTx/>
                <a:latin typeface="Simplified Arabic" panose="02020603050405020304" pitchFamily="18" charset="-78"/>
                <a:ea typeface="+mn-ea"/>
                <a:cs typeface="Simplified Arabic" panose="02020603050405020304" pitchFamily="18" charset="-78"/>
              </a:rPr>
              <a:t>فى</a:t>
            </a:r>
            <a:r>
              <a:rPr kumimoji="0" lang="ar-SY" sz="3200" b="1" i="0" u="none" strike="noStrike" kern="1200" cap="none" spc="0" normalizeH="0" baseline="0" noProof="0" dirty="0">
                <a:ln>
                  <a:noFill/>
                </a:ln>
                <a:solidFill>
                  <a:prstClr val="black"/>
                </a:solidFill>
                <a:effectLst/>
                <a:uLnTx/>
                <a:uFillTx/>
                <a:latin typeface="Simplified Arabic" panose="02020603050405020304" pitchFamily="18" charset="-78"/>
                <a:ea typeface="+mn-ea"/>
                <a:cs typeface="Simplified Arabic" panose="02020603050405020304" pitchFamily="18" charset="-78"/>
              </a:rPr>
              <a:t> الحدث </a:t>
            </a:r>
            <a:r>
              <a:rPr kumimoji="0" lang="ar-SY" sz="3200" b="1" i="0" u="none" strike="noStrike" kern="1200" cap="none" spc="0" normalizeH="0" baseline="0" noProof="0" dirty="0" err="1">
                <a:ln>
                  <a:noFill/>
                </a:ln>
                <a:solidFill>
                  <a:prstClr val="black"/>
                </a:solidFill>
                <a:effectLst/>
                <a:uLnTx/>
                <a:uFillTx/>
                <a:latin typeface="Simplified Arabic" panose="02020603050405020304" pitchFamily="18" charset="-78"/>
                <a:ea typeface="+mn-ea"/>
                <a:cs typeface="Simplified Arabic" panose="02020603050405020304" pitchFamily="18" charset="-78"/>
              </a:rPr>
              <a:t>فى</a:t>
            </a:r>
            <a:r>
              <a:rPr kumimoji="0" lang="ar-SY" sz="3200" b="1" i="0" u="none" strike="noStrike" kern="1200" cap="none" spc="0" normalizeH="0" baseline="0" noProof="0" dirty="0">
                <a:ln>
                  <a:noFill/>
                </a:ln>
                <a:solidFill>
                  <a:prstClr val="black"/>
                </a:solidFill>
                <a:effectLst/>
                <a:uLnTx/>
                <a:uFillTx/>
                <a:latin typeface="Simplified Arabic" panose="02020603050405020304" pitchFamily="18" charset="-78"/>
                <a:ea typeface="+mn-ea"/>
                <a:cs typeface="Simplified Arabic" panose="02020603050405020304" pitchFamily="18" charset="-78"/>
              </a:rPr>
              <a:t> مضمون العنوان المصاحب للنص.</a:t>
            </a:r>
            <a:endParaRPr kumimoji="0" lang="en-US" sz="3200" b="1" i="0" u="none" strike="noStrike" kern="1200" cap="none" spc="0" normalizeH="0" baseline="0" noProof="0" dirty="0">
              <a:ln>
                <a:noFill/>
              </a:ln>
              <a:solidFill>
                <a:prstClr val="black"/>
              </a:solidFill>
              <a:effectLst/>
              <a:uLnTx/>
              <a:uFillTx/>
              <a:latin typeface="Simplified Arabic" panose="02020603050405020304" pitchFamily="18" charset="-78"/>
              <a:ea typeface="+mn-ea"/>
              <a:cs typeface="Simplified Arabic" panose="02020603050405020304" pitchFamily="18" charset="-78"/>
            </a:endParaRPr>
          </a:p>
        </p:txBody>
      </p:sp>
      <p:pic>
        <p:nvPicPr>
          <p:cNvPr id="14" name="Picture 13">
            <a:extLst>
              <a:ext uri="{FF2B5EF4-FFF2-40B4-BE49-F238E27FC236}">
                <a16:creationId xmlns:a16="http://schemas.microsoft.com/office/drawing/2014/main" id="{4C33296D-7C9D-8088-2D89-CD1660D03D46}"/>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676833" y="2505674"/>
            <a:ext cx="2923870" cy="2923870"/>
          </a:xfrm>
          <a:prstGeom prst="rect">
            <a:avLst/>
          </a:prstGeom>
        </p:spPr>
      </p:pic>
    </p:spTree>
    <p:extLst>
      <p:ext uri="{BB962C8B-B14F-4D97-AF65-F5344CB8AC3E}">
        <p14:creationId xmlns:p14="http://schemas.microsoft.com/office/powerpoint/2010/main" val="426234423"/>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5" y="0"/>
            <a:ext cx="8509914" cy="1610200"/>
          </a:xfrm>
          <a:prstGeom prst="rect">
            <a:avLst/>
          </a:prstGeom>
        </p:spPr>
      </p:pic>
      <p:sp>
        <p:nvSpPr>
          <p:cNvPr id="7" name="TextBox 6"/>
          <p:cNvSpPr txBox="1"/>
          <p:nvPr/>
        </p:nvSpPr>
        <p:spPr>
          <a:xfrm>
            <a:off x="2440788" y="482573"/>
            <a:ext cx="5312562" cy="707886"/>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ar-EG" sz="4000" b="1" dirty="0">
                <a:solidFill>
                  <a:prstClr val="white"/>
                </a:solidFill>
                <a:latin typeface="Tajawal Medium" panose="00000600000000000000" pitchFamily="2" charset="-78"/>
                <a:cs typeface="Tajawal Medium" panose="00000600000000000000" pitchFamily="2" charset="-78"/>
              </a:rPr>
              <a:t>قواعد كتابة العناوين</a:t>
            </a:r>
            <a:endParaRPr kumimoji="0" lang="en-US" sz="4000" b="1" i="0" u="none" strike="noStrike" kern="1200" cap="none" spc="0" normalizeH="0" baseline="0" noProof="0" dirty="0">
              <a:ln>
                <a:noFill/>
              </a:ln>
              <a:solidFill>
                <a:srgbClr val="FF9518"/>
              </a:solidFill>
              <a:effectLst/>
              <a:uLnTx/>
              <a:uFillTx/>
              <a:latin typeface="Tajawal Medium" panose="00000600000000000000" pitchFamily="2" charset="-78"/>
              <a:ea typeface="+mn-ea"/>
              <a:cs typeface="Tajawal Medium" panose="00000600000000000000" pitchFamily="2" charset="-78"/>
            </a:endParaRPr>
          </a:p>
        </p:txBody>
      </p:sp>
      <p:sp>
        <p:nvSpPr>
          <p:cNvPr id="8" name="TextBox 7"/>
          <p:cNvSpPr txBox="1"/>
          <p:nvPr/>
        </p:nvSpPr>
        <p:spPr>
          <a:xfrm rot="20238967">
            <a:off x="-152721" y="380281"/>
            <a:ext cx="2402396" cy="52322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2800" b="1"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rPr>
              <a:t>المحاضرة السابعة</a:t>
            </a:r>
            <a:endParaRPr kumimoji="0" lang="en-US" sz="2800" b="1"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endParaRPr>
          </a:p>
        </p:txBody>
      </p:sp>
      <p:sp>
        <p:nvSpPr>
          <p:cNvPr id="9" name="TextBox 8">
            <a:extLst>
              <a:ext uri="{FF2B5EF4-FFF2-40B4-BE49-F238E27FC236}">
                <a16:creationId xmlns:a16="http://schemas.microsoft.com/office/drawing/2014/main" id="{2AC60ADE-8930-CC67-03A7-D45D9540D140}"/>
              </a:ext>
            </a:extLst>
          </p:cNvPr>
          <p:cNvSpPr txBox="1"/>
          <p:nvPr/>
        </p:nvSpPr>
        <p:spPr>
          <a:xfrm>
            <a:off x="4146922" y="2890391"/>
            <a:ext cx="7336630" cy="584775"/>
          </a:xfrm>
          <a:prstGeom prst="rect">
            <a:avLst/>
          </a:prstGeom>
          <a:noFill/>
        </p:spPr>
        <p:txBody>
          <a:bodyPr wrap="square">
            <a:spAutoFit/>
          </a:bodyPr>
          <a:lstStyle/>
          <a:p>
            <a:pPr marL="457200" marR="0" lvl="0" indent="-457200" algn="just" defTabSz="914400" rtl="1"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ar-SY" sz="3200" b="1" i="0" u="none" strike="noStrike" kern="1200" cap="none" spc="0" normalizeH="0" baseline="0" noProof="0" dirty="0">
                <a:ln>
                  <a:noFill/>
                </a:ln>
                <a:solidFill>
                  <a:prstClr val="black"/>
                </a:solidFill>
                <a:effectLst/>
                <a:uLnTx/>
                <a:uFillTx/>
                <a:latin typeface="Simplified Arabic" panose="02020603050405020304" pitchFamily="18" charset="-78"/>
                <a:ea typeface="+mn-ea"/>
                <a:cs typeface="Simplified Arabic" panose="02020603050405020304" pitchFamily="18" charset="-78"/>
              </a:rPr>
              <a:t>استخدام الكلمات المألوفة والقصيرة.</a:t>
            </a:r>
            <a:endParaRPr kumimoji="0" lang="en-US" sz="3200" b="1" i="0" u="none" strike="noStrike" kern="1200" cap="none" spc="0" normalizeH="0" baseline="0" noProof="0" dirty="0">
              <a:ln>
                <a:noFill/>
              </a:ln>
              <a:solidFill>
                <a:prstClr val="black"/>
              </a:solidFill>
              <a:effectLst/>
              <a:uLnTx/>
              <a:uFillTx/>
              <a:latin typeface="Simplified Arabic" panose="02020603050405020304" pitchFamily="18" charset="-78"/>
              <a:ea typeface="+mn-ea"/>
              <a:cs typeface="Simplified Arabic" panose="02020603050405020304" pitchFamily="18" charset="-78"/>
            </a:endParaRPr>
          </a:p>
        </p:txBody>
      </p:sp>
      <p:pic>
        <p:nvPicPr>
          <p:cNvPr id="14" name="Picture 13">
            <a:extLst>
              <a:ext uri="{FF2B5EF4-FFF2-40B4-BE49-F238E27FC236}">
                <a16:creationId xmlns:a16="http://schemas.microsoft.com/office/drawing/2014/main" id="{4C33296D-7C9D-8088-2D89-CD1660D03D46}"/>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676833" y="2505674"/>
            <a:ext cx="2923870" cy="2923870"/>
          </a:xfrm>
          <a:prstGeom prst="rect">
            <a:avLst/>
          </a:prstGeom>
        </p:spPr>
      </p:pic>
    </p:spTree>
    <p:extLst>
      <p:ext uri="{BB962C8B-B14F-4D97-AF65-F5344CB8AC3E}">
        <p14:creationId xmlns:p14="http://schemas.microsoft.com/office/powerpoint/2010/main" val="3459665799"/>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5" y="0"/>
            <a:ext cx="8509914" cy="1610200"/>
          </a:xfrm>
          <a:prstGeom prst="rect">
            <a:avLst/>
          </a:prstGeom>
        </p:spPr>
      </p:pic>
      <p:sp>
        <p:nvSpPr>
          <p:cNvPr id="7" name="TextBox 6"/>
          <p:cNvSpPr txBox="1"/>
          <p:nvPr/>
        </p:nvSpPr>
        <p:spPr>
          <a:xfrm>
            <a:off x="2440788" y="482573"/>
            <a:ext cx="5312562" cy="707886"/>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ar-EG" sz="4000" b="1" dirty="0">
                <a:solidFill>
                  <a:prstClr val="white"/>
                </a:solidFill>
                <a:latin typeface="Tajawal Medium" panose="00000600000000000000" pitchFamily="2" charset="-78"/>
                <a:cs typeface="Tajawal Medium" panose="00000600000000000000" pitchFamily="2" charset="-78"/>
              </a:rPr>
              <a:t>قواعد كتابة العناوين</a:t>
            </a:r>
            <a:endParaRPr kumimoji="0" lang="en-US" sz="4000" b="1" i="0" u="none" strike="noStrike" kern="1200" cap="none" spc="0" normalizeH="0" baseline="0" noProof="0" dirty="0">
              <a:ln>
                <a:noFill/>
              </a:ln>
              <a:solidFill>
                <a:srgbClr val="FF9518"/>
              </a:solidFill>
              <a:effectLst/>
              <a:uLnTx/>
              <a:uFillTx/>
              <a:latin typeface="Tajawal Medium" panose="00000600000000000000" pitchFamily="2" charset="-78"/>
              <a:ea typeface="+mn-ea"/>
              <a:cs typeface="Tajawal Medium" panose="00000600000000000000" pitchFamily="2" charset="-78"/>
            </a:endParaRPr>
          </a:p>
        </p:txBody>
      </p:sp>
      <p:sp>
        <p:nvSpPr>
          <p:cNvPr id="8" name="TextBox 7"/>
          <p:cNvSpPr txBox="1"/>
          <p:nvPr/>
        </p:nvSpPr>
        <p:spPr>
          <a:xfrm rot="20238967">
            <a:off x="-152721" y="380281"/>
            <a:ext cx="2402396" cy="52322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2800" b="1"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rPr>
              <a:t>المحاضرة السابعة</a:t>
            </a:r>
            <a:endParaRPr kumimoji="0" lang="en-US" sz="2800" b="1"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endParaRPr>
          </a:p>
        </p:txBody>
      </p:sp>
      <p:sp>
        <p:nvSpPr>
          <p:cNvPr id="9" name="TextBox 8">
            <a:extLst>
              <a:ext uri="{FF2B5EF4-FFF2-40B4-BE49-F238E27FC236}">
                <a16:creationId xmlns:a16="http://schemas.microsoft.com/office/drawing/2014/main" id="{2AC60ADE-8930-CC67-03A7-D45D9540D140}"/>
              </a:ext>
            </a:extLst>
          </p:cNvPr>
          <p:cNvSpPr txBox="1"/>
          <p:nvPr/>
        </p:nvSpPr>
        <p:spPr>
          <a:xfrm>
            <a:off x="4146922" y="2890391"/>
            <a:ext cx="7336630" cy="584775"/>
          </a:xfrm>
          <a:prstGeom prst="rect">
            <a:avLst/>
          </a:prstGeom>
          <a:noFill/>
        </p:spPr>
        <p:txBody>
          <a:bodyPr wrap="square">
            <a:spAutoFit/>
          </a:bodyPr>
          <a:lstStyle/>
          <a:p>
            <a:pPr marL="457200" marR="0" lvl="0" indent="-457200" algn="just" defTabSz="914400" rtl="1"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ar-SY" sz="3200" b="1" i="0" u="none" strike="noStrike" kern="1200" cap="none" spc="0" normalizeH="0" baseline="0" noProof="0" dirty="0">
                <a:ln>
                  <a:noFill/>
                </a:ln>
                <a:solidFill>
                  <a:prstClr val="black"/>
                </a:solidFill>
                <a:effectLst/>
                <a:uLnTx/>
                <a:uFillTx/>
                <a:latin typeface="Simplified Arabic" panose="02020603050405020304" pitchFamily="18" charset="-78"/>
                <a:ea typeface="+mn-ea"/>
                <a:cs typeface="Simplified Arabic" panose="02020603050405020304" pitchFamily="18" charset="-78"/>
              </a:rPr>
              <a:t>تجنب التطويل والبعد عن الألفاظ الغريبة.</a:t>
            </a:r>
            <a:endParaRPr kumimoji="0" lang="en-US" sz="3200" b="1" i="0" u="none" strike="noStrike" kern="1200" cap="none" spc="0" normalizeH="0" baseline="0" noProof="0" dirty="0">
              <a:ln>
                <a:noFill/>
              </a:ln>
              <a:solidFill>
                <a:prstClr val="black"/>
              </a:solidFill>
              <a:effectLst/>
              <a:uLnTx/>
              <a:uFillTx/>
              <a:latin typeface="Simplified Arabic" panose="02020603050405020304" pitchFamily="18" charset="-78"/>
              <a:ea typeface="+mn-ea"/>
              <a:cs typeface="Simplified Arabic" panose="02020603050405020304" pitchFamily="18" charset="-78"/>
            </a:endParaRPr>
          </a:p>
        </p:txBody>
      </p:sp>
      <p:pic>
        <p:nvPicPr>
          <p:cNvPr id="14" name="Picture 13">
            <a:extLst>
              <a:ext uri="{FF2B5EF4-FFF2-40B4-BE49-F238E27FC236}">
                <a16:creationId xmlns:a16="http://schemas.microsoft.com/office/drawing/2014/main" id="{4C33296D-7C9D-8088-2D89-CD1660D03D46}"/>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676833" y="2505674"/>
            <a:ext cx="2923870" cy="2923870"/>
          </a:xfrm>
          <a:prstGeom prst="rect">
            <a:avLst/>
          </a:prstGeom>
        </p:spPr>
      </p:pic>
    </p:spTree>
    <p:extLst>
      <p:ext uri="{BB962C8B-B14F-4D97-AF65-F5344CB8AC3E}">
        <p14:creationId xmlns:p14="http://schemas.microsoft.com/office/powerpoint/2010/main" val="3349013740"/>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5" y="0"/>
            <a:ext cx="8509914" cy="1610200"/>
          </a:xfrm>
          <a:prstGeom prst="rect">
            <a:avLst/>
          </a:prstGeom>
        </p:spPr>
      </p:pic>
      <p:sp>
        <p:nvSpPr>
          <p:cNvPr id="7" name="TextBox 6"/>
          <p:cNvSpPr txBox="1"/>
          <p:nvPr/>
        </p:nvSpPr>
        <p:spPr>
          <a:xfrm>
            <a:off x="2440788" y="482573"/>
            <a:ext cx="5312562" cy="707886"/>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ar-EG" sz="4000" b="1" dirty="0">
                <a:solidFill>
                  <a:prstClr val="white"/>
                </a:solidFill>
                <a:latin typeface="Tajawal Medium" panose="00000600000000000000" pitchFamily="2" charset="-78"/>
                <a:cs typeface="Tajawal Medium" panose="00000600000000000000" pitchFamily="2" charset="-78"/>
              </a:rPr>
              <a:t>قواعد كتابة العناوين</a:t>
            </a:r>
            <a:endParaRPr kumimoji="0" lang="en-US" sz="4000" b="1" i="0" u="none" strike="noStrike" kern="1200" cap="none" spc="0" normalizeH="0" baseline="0" noProof="0" dirty="0">
              <a:ln>
                <a:noFill/>
              </a:ln>
              <a:solidFill>
                <a:srgbClr val="FF9518"/>
              </a:solidFill>
              <a:effectLst/>
              <a:uLnTx/>
              <a:uFillTx/>
              <a:latin typeface="Tajawal Medium" panose="00000600000000000000" pitchFamily="2" charset="-78"/>
              <a:ea typeface="+mn-ea"/>
              <a:cs typeface="Tajawal Medium" panose="00000600000000000000" pitchFamily="2" charset="-78"/>
            </a:endParaRPr>
          </a:p>
        </p:txBody>
      </p:sp>
      <p:sp>
        <p:nvSpPr>
          <p:cNvPr id="8" name="TextBox 7"/>
          <p:cNvSpPr txBox="1"/>
          <p:nvPr/>
        </p:nvSpPr>
        <p:spPr>
          <a:xfrm rot="20238967">
            <a:off x="-152721" y="380281"/>
            <a:ext cx="2402396" cy="52322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2800" b="1"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rPr>
              <a:t>المحاضرة السابعة</a:t>
            </a:r>
            <a:endParaRPr kumimoji="0" lang="en-US" sz="2800" b="1"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endParaRPr>
          </a:p>
        </p:txBody>
      </p:sp>
      <p:sp>
        <p:nvSpPr>
          <p:cNvPr id="9" name="TextBox 8">
            <a:extLst>
              <a:ext uri="{FF2B5EF4-FFF2-40B4-BE49-F238E27FC236}">
                <a16:creationId xmlns:a16="http://schemas.microsoft.com/office/drawing/2014/main" id="{2AC60ADE-8930-CC67-03A7-D45D9540D140}"/>
              </a:ext>
            </a:extLst>
          </p:cNvPr>
          <p:cNvSpPr txBox="1"/>
          <p:nvPr/>
        </p:nvSpPr>
        <p:spPr>
          <a:xfrm>
            <a:off x="4146922" y="2890391"/>
            <a:ext cx="7336630" cy="584775"/>
          </a:xfrm>
          <a:prstGeom prst="rect">
            <a:avLst/>
          </a:prstGeom>
          <a:noFill/>
        </p:spPr>
        <p:txBody>
          <a:bodyPr wrap="square">
            <a:spAutoFit/>
          </a:bodyPr>
          <a:lstStyle/>
          <a:p>
            <a:pPr marL="457200" marR="0" lvl="0" indent="-457200" algn="just" defTabSz="914400" rtl="1"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ar-SY" sz="3200" b="1" i="0" u="none" strike="noStrike" kern="1200" cap="none" spc="0" normalizeH="0" baseline="0" noProof="0" dirty="0">
                <a:ln>
                  <a:noFill/>
                </a:ln>
                <a:solidFill>
                  <a:prstClr val="black"/>
                </a:solidFill>
                <a:effectLst/>
                <a:uLnTx/>
                <a:uFillTx/>
                <a:latin typeface="Simplified Arabic" panose="02020603050405020304" pitchFamily="18" charset="-78"/>
                <a:ea typeface="+mn-ea"/>
                <a:cs typeface="Simplified Arabic" panose="02020603050405020304" pitchFamily="18" charset="-78"/>
              </a:rPr>
              <a:t>تجنب الكلمات الرنانة </a:t>
            </a:r>
            <a:r>
              <a:rPr kumimoji="0" lang="ar-SY" sz="3200" b="1" i="0" u="none" strike="noStrike" kern="1200" cap="none" spc="0" normalizeH="0" baseline="0" noProof="0" dirty="0" err="1">
                <a:ln>
                  <a:noFill/>
                </a:ln>
                <a:solidFill>
                  <a:prstClr val="black"/>
                </a:solidFill>
                <a:effectLst/>
                <a:uLnTx/>
                <a:uFillTx/>
                <a:latin typeface="Simplified Arabic" panose="02020603050405020304" pitchFamily="18" charset="-78"/>
                <a:ea typeface="+mn-ea"/>
                <a:cs typeface="Simplified Arabic" panose="02020603050405020304" pitchFamily="18" charset="-78"/>
              </a:rPr>
              <a:t>التى</a:t>
            </a:r>
            <a:r>
              <a:rPr kumimoji="0" lang="ar-SY" sz="3200" b="1" i="0" u="none" strike="noStrike" kern="1200" cap="none" spc="0" normalizeH="0" baseline="0" noProof="0" dirty="0">
                <a:ln>
                  <a:noFill/>
                </a:ln>
                <a:solidFill>
                  <a:prstClr val="black"/>
                </a:solidFill>
                <a:effectLst/>
                <a:uLnTx/>
                <a:uFillTx/>
                <a:latin typeface="Simplified Arabic" panose="02020603050405020304" pitchFamily="18" charset="-78"/>
                <a:ea typeface="+mn-ea"/>
                <a:cs typeface="Simplified Arabic" panose="02020603050405020304" pitchFamily="18" charset="-78"/>
              </a:rPr>
              <a:t> لا تؤدى إلى معنى</a:t>
            </a:r>
            <a:r>
              <a:rPr kumimoji="0" lang="en-US" sz="3200" b="1" i="0" u="none" strike="noStrike" kern="1200" cap="none" spc="0" normalizeH="0" baseline="0" noProof="0" dirty="0">
                <a:ln>
                  <a:noFill/>
                </a:ln>
                <a:solidFill>
                  <a:prstClr val="black"/>
                </a:solidFill>
                <a:effectLst/>
                <a:uLnTx/>
                <a:uFillTx/>
                <a:latin typeface="Simplified Arabic" panose="02020603050405020304" pitchFamily="18" charset="-78"/>
                <a:ea typeface="+mn-ea"/>
                <a:cs typeface="Simplified Arabic" panose="02020603050405020304" pitchFamily="18" charset="-78"/>
              </a:rPr>
              <a:t>.</a:t>
            </a:r>
          </a:p>
        </p:txBody>
      </p:sp>
      <p:pic>
        <p:nvPicPr>
          <p:cNvPr id="14" name="Picture 13">
            <a:extLst>
              <a:ext uri="{FF2B5EF4-FFF2-40B4-BE49-F238E27FC236}">
                <a16:creationId xmlns:a16="http://schemas.microsoft.com/office/drawing/2014/main" id="{4C33296D-7C9D-8088-2D89-CD1660D03D46}"/>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676833" y="2505674"/>
            <a:ext cx="2923870" cy="2923870"/>
          </a:xfrm>
          <a:prstGeom prst="rect">
            <a:avLst/>
          </a:prstGeom>
        </p:spPr>
      </p:pic>
    </p:spTree>
    <p:extLst>
      <p:ext uri="{BB962C8B-B14F-4D97-AF65-F5344CB8AC3E}">
        <p14:creationId xmlns:p14="http://schemas.microsoft.com/office/powerpoint/2010/main" val="1643644113"/>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5" y="0"/>
            <a:ext cx="8509914" cy="1610200"/>
          </a:xfrm>
          <a:prstGeom prst="rect">
            <a:avLst/>
          </a:prstGeom>
        </p:spPr>
      </p:pic>
      <p:sp>
        <p:nvSpPr>
          <p:cNvPr id="7" name="TextBox 6"/>
          <p:cNvSpPr txBox="1"/>
          <p:nvPr/>
        </p:nvSpPr>
        <p:spPr>
          <a:xfrm>
            <a:off x="2440788" y="482573"/>
            <a:ext cx="5312562" cy="707886"/>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ar-EG" sz="4000" b="1" dirty="0">
                <a:solidFill>
                  <a:prstClr val="white"/>
                </a:solidFill>
                <a:latin typeface="Tajawal Medium" panose="00000600000000000000" pitchFamily="2" charset="-78"/>
                <a:cs typeface="Tajawal Medium" panose="00000600000000000000" pitchFamily="2" charset="-78"/>
              </a:rPr>
              <a:t>قواعد كتابة العناوين</a:t>
            </a:r>
            <a:endParaRPr kumimoji="0" lang="en-US" sz="4000" b="1" i="0" u="none" strike="noStrike" kern="1200" cap="none" spc="0" normalizeH="0" baseline="0" noProof="0" dirty="0">
              <a:ln>
                <a:noFill/>
              </a:ln>
              <a:solidFill>
                <a:srgbClr val="FF9518"/>
              </a:solidFill>
              <a:effectLst/>
              <a:uLnTx/>
              <a:uFillTx/>
              <a:latin typeface="Tajawal Medium" panose="00000600000000000000" pitchFamily="2" charset="-78"/>
              <a:ea typeface="+mn-ea"/>
              <a:cs typeface="Tajawal Medium" panose="00000600000000000000" pitchFamily="2" charset="-78"/>
            </a:endParaRPr>
          </a:p>
        </p:txBody>
      </p:sp>
      <p:sp>
        <p:nvSpPr>
          <p:cNvPr id="8" name="TextBox 7"/>
          <p:cNvSpPr txBox="1"/>
          <p:nvPr/>
        </p:nvSpPr>
        <p:spPr>
          <a:xfrm rot="20238967">
            <a:off x="-152721" y="380281"/>
            <a:ext cx="2402396" cy="52322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2800" b="1"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rPr>
              <a:t>المحاضرة السابعة</a:t>
            </a:r>
            <a:endParaRPr kumimoji="0" lang="en-US" sz="2800" b="1"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endParaRPr>
          </a:p>
        </p:txBody>
      </p:sp>
      <p:sp>
        <p:nvSpPr>
          <p:cNvPr id="9" name="TextBox 8">
            <a:extLst>
              <a:ext uri="{FF2B5EF4-FFF2-40B4-BE49-F238E27FC236}">
                <a16:creationId xmlns:a16="http://schemas.microsoft.com/office/drawing/2014/main" id="{2AC60ADE-8930-CC67-03A7-D45D9540D140}"/>
              </a:ext>
            </a:extLst>
          </p:cNvPr>
          <p:cNvSpPr txBox="1"/>
          <p:nvPr/>
        </p:nvSpPr>
        <p:spPr>
          <a:xfrm>
            <a:off x="4146922" y="2890391"/>
            <a:ext cx="7336630" cy="584775"/>
          </a:xfrm>
          <a:prstGeom prst="rect">
            <a:avLst/>
          </a:prstGeom>
          <a:noFill/>
        </p:spPr>
        <p:txBody>
          <a:bodyPr wrap="square">
            <a:spAutoFit/>
          </a:bodyPr>
          <a:lstStyle/>
          <a:p>
            <a:pPr marL="457200" marR="0" lvl="0" indent="-457200" algn="just" defTabSz="914400" rtl="1"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ar-SY" sz="3200" b="1" i="0" u="none" strike="noStrike" kern="1200" cap="none" spc="0" normalizeH="0" baseline="0" noProof="0" dirty="0">
                <a:ln>
                  <a:noFill/>
                </a:ln>
                <a:solidFill>
                  <a:prstClr val="black"/>
                </a:solidFill>
                <a:effectLst/>
                <a:uLnTx/>
                <a:uFillTx/>
                <a:latin typeface="Simplified Arabic" panose="02020603050405020304" pitchFamily="18" charset="-78"/>
                <a:ea typeface="+mn-ea"/>
                <a:cs typeface="Simplified Arabic" panose="02020603050405020304" pitchFamily="18" charset="-78"/>
              </a:rPr>
              <a:t>الابتعاد عن العناوين السلبية</a:t>
            </a:r>
            <a:endParaRPr kumimoji="0" lang="en-US" sz="3200" b="1" i="0" u="none" strike="noStrike" kern="1200" cap="none" spc="0" normalizeH="0" baseline="0" noProof="0" dirty="0">
              <a:ln>
                <a:noFill/>
              </a:ln>
              <a:solidFill>
                <a:prstClr val="black"/>
              </a:solidFill>
              <a:effectLst/>
              <a:uLnTx/>
              <a:uFillTx/>
              <a:latin typeface="Simplified Arabic" panose="02020603050405020304" pitchFamily="18" charset="-78"/>
              <a:ea typeface="+mn-ea"/>
              <a:cs typeface="Simplified Arabic" panose="02020603050405020304" pitchFamily="18" charset="-78"/>
            </a:endParaRPr>
          </a:p>
        </p:txBody>
      </p:sp>
      <p:pic>
        <p:nvPicPr>
          <p:cNvPr id="14" name="Picture 13">
            <a:extLst>
              <a:ext uri="{FF2B5EF4-FFF2-40B4-BE49-F238E27FC236}">
                <a16:creationId xmlns:a16="http://schemas.microsoft.com/office/drawing/2014/main" id="{4C33296D-7C9D-8088-2D89-CD1660D03D46}"/>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676833" y="2505674"/>
            <a:ext cx="2923870" cy="2923870"/>
          </a:xfrm>
          <a:prstGeom prst="rect">
            <a:avLst/>
          </a:prstGeom>
        </p:spPr>
      </p:pic>
    </p:spTree>
    <p:extLst>
      <p:ext uri="{BB962C8B-B14F-4D97-AF65-F5344CB8AC3E}">
        <p14:creationId xmlns:p14="http://schemas.microsoft.com/office/powerpoint/2010/main" val="2479260148"/>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5" y="0"/>
            <a:ext cx="8509914" cy="1610200"/>
          </a:xfrm>
          <a:prstGeom prst="rect">
            <a:avLst/>
          </a:prstGeom>
        </p:spPr>
      </p:pic>
      <p:sp>
        <p:nvSpPr>
          <p:cNvPr id="7" name="TextBox 6"/>
          <p:cNvSpPr txBox="1"/>
          <p:nvPr/>
        </p:nvSpPr>
        <p:spPr>
          <a:xfrm>
            <a:off x="2440788" y="482573"/>
            <a:ext cx="5312562" cy="707886"/>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ar-EG" sz="4000" b="1" dirty="0">
                <a:solidFill>
                  <a:prstClr val="white"/>
                </a:solidFill>
                <a:latin typeface="Tajawal Medium" panose="00000600000000000000" pitchFamily="2" charset="-78"/>
                <a:cs typeface="Tajawal Medium" panose="00000600000000000000" pitchFamily="2" charset="-78"/>
              </a:rPr>
              <a:t>قواعد كتابة العناوين</a:t>
            </a:r>
            <a:endParaRPr kumimoji="0" lang="en-US" sz="4000" b="1" i="0" u="none" strike="noStrike" kern="1200" cap="none" spc="0" normalizeH="0" baseline="0" noProof="0" dirty="0">
              <a:ln>
                <a:noFill/>
              </a:ln>
              <a:solidFill>
                <a:srgbClr val="FF9518"/>
              </a:solidFill>
              <a:effectLst/>
              <a:uLnTx/>
              <a:uFillTx/>
              <a:latin typeface="Tajawal Medium" panose="00000600000000000000" pitchFamily="2" charset="-78"/>
              <a:ea typeface="+mn-ea"/>
              <a:cs typeface="Tajawal Medium" panose="00000600000000000000" pitchFamily="2" charset="-78"/>
            </a:endParaRPr>
          </a:p>
        </p:txBody>
      </p:sp>
      <p:sp>
        <p:nvSpPr>
          <p:cNvPr id="8" name="TextBox 7"/>
          <p:cNvSpPr txBox="1"/>
          <p:nvPr/>
        </p:nvSpPr>
        <p:spPr>
          <a:xfrm rot="20238967">
            <a:off x="-152721" y="380281"/>
            <a:ext cx="2402396" cy="52322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2800" b="1"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rPr>
              <a:t>المحاضرة السابعة</a:t>
            </a:r>
            <a:endParaRPr kumimoji="0" lang="en-US" sz="2800" b="1"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endParaRPr>
          </a:p>
        </p:txBody>
      </p:sp>
      <p:sp>
        <p:nvSpPr>
          <p:cNvPr id="9" name="TextBox 8">
            <a:extLst>
              <a:ext uri="{FF2B5EF4-FFF2-40B4-BE49-F238E27FC236}">
                <a16:creationId xmlns:a16="http://schemas.microsoft.com/office/drawing/2014/main" id="{2AC60ADE-8930-CC67-03A7-D45D9540D140}"/>
              </a:ext>
            </a:extLst>
          </p:cNvPr>
          <p:cNvSpPr txBox="1"/>
          <p:nvPr/>
        </p:nvSpPr>
        <p:spPr>
          <a:xfrm>
            <a:off x="4146922" y="2890391"/>
            <a:ext cx="7336630" cy="584775"/>
          </a:xfrm>
          <a:prstGeom prst="rect">
            <a:avLst/>
          </a:prstGeom>
          <a:noFill/>
        </p:spPr>
        <p:txBody>
          <a:bodyPr wrap="square">
            <a:spAutoFit/>
          </a:bodyPr>
          <a:lstStyle/>
          <a:p>
            <a:pPr marL="457200" marR="0" lvl="0" indent="-457200" algn="just" defTabSz="914400" rtl="1"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ar-SY" sz="3200" b="1" i="0" u="none" strike="noStrike" kern="1200" cap="none" spc="0" normalizeH="0" baseline="0" noProof="0" dirty="0">
                <a:ln>
                  <a:noFill/>
                </a:ln>
                <a:solidFill>
                  <a:prstClr val="black"/>
                </a:solidFill>
                <a:effectLst/>
                <a:uLnTx/>
                <a:uFillTx/>
                <a:latin typeface="Simplified Arabic" panose="02020603050405020304" pitchFamily="18" charset="-78"/>
                <a:ea typeface="+mn-ea"/>
                <a:cs typeface="Simplified Arabic" panose="02020603050405020304" pitchFamily="18" charset="-78"/>
              </a:rPr>
              <a:t>عدم الإسراف </a:t>
            </a:r>
            <a:r>
              <a:rPr kumimoji="0" lang="ar-SY" sz="3200" b="1" i="0" u="none" strike="noStrike" kern="1200" cap="none" spc="0" normalizeH="0" baseline="0" noProof="0" dirty="0" err="1">
                <a:ln>
                  <a:noFill/>
                </a:ln>
                <a:solidFill>
                  <a:prstClr val="black"/>
                </a:solidFill>
                <a:effectLst/>
                <a:uLnTx/>
                <a:uFillTx/>
                <a:latin typeface="Simplified Arabic" panose="02020603050405020304" pitchFamily="18" charset="-78"/>
                <a:ea typeface="+mn-ea"/>
                <a:cs typeface="Simplified Arabic" panose="02020603050405020304" pitchFamily="18" charset="-78"/>
              </a:rPr>
              <a:t>فى</a:t>
            </a:r>
            <a:r>
              <a:rPr kumimoji="0" lang="ar-SY" sz="3200" b="1" i="0" u="none" strike="noStrike" kern="1200" cap="none" spc="0" normalizeH="0" baseline="0" noProof="0" dirty="0">
                <a:ln>
                  <a:noFill/>
                </a:ln>
                <a:solidFill>
                  <a:prstClr val="black"/>
                </a:solidFill>
                <a:effectLst/>
                <a:uLnTx/>
                <a:uFillTx/>
                <a:latin typeface="Simplified Arabic" panose="02020603050405020304" pitchFamily="18" charset="-78"/>
                <a:ea typeface="+mn-ea"/>
                <a:cs typeface="Simplified Arabic" panose="02020603050405020304" pitchFamily="18" charset="-78"/>
              </a:rPr>
              <a:t> العناوين الفرعية</a:t>
            </a:r>
            <a:endParaRPr kumimoji="0" lang="en-US" sz="3200" b="1" i="0" u="none" strike="noStrike" kern="1200" cap="none" spc="0" normalizeH="0" baseline="0" noProof="0" dirty="0">
              <a:ln>
                <a:noFill/>
              </a:ln>
              <a:solidFill>
                <a:prstClr val="black"/>
              </a:solidFill>
              <a:effectLst/>
              <a:uLnTx/>
              <a:uFillTx/>
              <a:latin typeface="Simplified Arabic" panose="02020603050405020304" pitchFamily="18" charset="-78"/>
              <a:ea typeface="+mn-ea"/>
              <a:cs typeface="Simplified Arabic" panose="02020603050405020304" pitchFamily="18" charset="-78"/>
            </a:endParaRPr>
          </a:p>
        </p:txBody>
      </p:sp>
      <p:pic>
        <p:nvPicPr>
          <p:cNvPr id="14" name="Picture 13">
            <a:extLst>
              <a:ext uri="{FF2B5EF4-FFF2-40B4-BE49-F238E27FC236}">
                <a16:creationId xmlns:a16="http://schemas.microsoft.com/office/drawing/2014/main" id="{4C33296D-7C9D-8088-2D89-CD1660D03D46}"/>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676833" y="2505674"/>
            <a:ext cx="2923870" cy="2923870"/>
          </a:xfrm>
          <a:prstGeom prst="rect">
            <a:avLst/>
          </a:prstGeom>
        </p:spPr>
      </p:pic>
    </p:spTree>
    <p:extLst>
      <p:ext uri="{BB962C8B-B14F-4D97-AF65-F5344CB8AC3E}">
        <p14:creationId xmlns:p14="http://schemas.microsoft.com/office/powerpoint/2010/main" val="424715346"/>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5" y="0"/>
            <a:ext cx="8509914" cy="1610200"/>
          </a:xfrm>
          <a:prstGeom prst="rect">
            <a:avLst/>
          </a:prstGeom>
        </p:spPr>
      </p:pic>
      <p:sp>
        <p:nvSpPr>
          <p:cNvPr id="7" name="TextBox 6"/>
          <p:cNvSpPr txBox="1"/>
          <p:nvPr/>
        </p:nvSpPr>
        <p:spPr>
          <a:xfrm>
            <a:off x="2440788" y="482573"/>
            <a:ext cx="5312562" cy="707886"/>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ar-EG" sz="4000" b="1" dirty="0">
                <a:solidFill>
                  <a:prstClr val="white"/>
                </a:solidFill>
                <a:latin typeface="Tajawal Medium" panose="00000600000000000000" pitchFamily="2" charset="-78"/>
                <a:cs typeface="Tajawal Medium" panose="00000600000000000000" pitchFamily="2" charset="-78"/>
              </a:rPr>
              <a:t>قواعد كتابة العناوين</a:t>
            </a:r>
            <a:endParaRPr kumimoji="0" lang="en-US" sz="4000" b="1" i="0" u="none" strike="noStrike" kern="1200" cap="none" spc="0" normalizeH="0" baseline="0" noProof="0" dirty="0">
              <a:ln>
                <a:noFill/>
              </a:ln>
              <a:solidFill>
                <a:srgbClr val="FF9518"/>
              </a:solidFill>
              <a:effectLst/>
              <a:uLnTx/>
              <a:uFillTx/>
              <a:latin typeface="Tajawal Medium" panose="00000600000000000000" pitchFamily="2" charset="-78"/>
              <a:ea typeface="+mn-ea"/>
              <a:cs typeface="Tajawal Medium" panose="00000600000000000000" pitchFamily="2" charset="-78"/>
            </a:endParaRPr>
          </a:p>
        </p:txBody>
      </p:sp>
      <p:sp>
        <p:nvSpPr>
          <p:cNvPr id="8" name="TextBox 7"/>
          <p:cNvSpPr txBox="1"/>
          <p:nvPr/>
        </p:nvSpPr>
        <p:spPr>
          <a:xfrm rot="20238967">
            <a:off x="-152721" y="380281"/>
            <a:ext cx="2402396" cy="52322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2800" b="1"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rPr>
              <a:t>المحاضرة السابعة</a:t>
            </a:r>
            <a:endParaRPr kumimoji="0" lang="en-US" sz="2800" b="1"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endParaRPr>
          </a:p>
        </p:txBody>
      </p:sp>
      <p:sp>
        <p:nvSpPr>
          <p:cNvPr id="9" name="TextBox 8">
            <a:extLst>
              <a:ext uri="{FF2B5EF4-FFF2-40B4-BE49-F238E27FC236}">
                <a16:creationId xmlns:a16="http://schemas.microsoft.com/office/drawing/2014/main" id="{2AC60ADE-8930-CC67-03A7-D45D9540D140}"/>
              </a:ext>
            </a:extLst>
          </p:cNvPr>
          <p:cNvSpPr txBox="1"/>
          <p:nvPr/>
        </p:nvSpPr>
        <p:spPr>
          <a:xfrm>
            <a:off x="4146922" y="2890391"/>
            <a:ext cx="7336630" cy="584775"/>
          </a:xfrm>
          <a:prstGeom prst="rect">
            <a:avLst/>
          </a:prstGeom>
          <a:noFill/>
        </p:spPr>
        <p:txBody>
          <a:bodyPr wrap="square">
            <a:spAutoFit/>
          </a:bodyPr>
          <a:lstStyle/>
          <a:p>
            <a:pPr marL="457200" marR="0" lvl="0" indent="-457200" algn="just" defTabSz="914400" rtl="1"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ar-SY" sz="3200" b="1" i="0" u="none" strike="noStrike" kern="1200" cap="none" spc="0" normalizeH="0" baseline="0" noProof="0" dirty="0">
                <a:ln>
                  <a:noFill/>
                </a:ln>
                <a:solidFill>
                  <a:prstClr val="black"/>
                </a:solidFill>
                <a:effectLst/>
                <a:uLnTx/>
                <a:uFillTx/>
                <a:latin typeface="Simplified Arabic" panose="02020603050405020304" pitchFamily="18" charset="-78"/>
                <a:ea typeface="+mn-ea"/>
                <a:cs typeface="Simplified Arabic" panose="02020603050405020304" pitchFamily="18" charset="-78"/>
              </a:rPr>
              <a:t>الاستغناء عن التفاصيل غير المهمة</a:t>
            </a:r>
            <a:endParaRPr kumimoji="0" lang="en-US" sz="3200" b="1" i="0" u="none" strike="noStrike" kern="1200" cap="none" spc="0" normalizeH="0" baseline="0" noProof="0" dirty="0">
              <a:ln>
                <a:noFill/>
              </a:ln>
              <a:solidFill>
                <a:prstClr val="black"/>
              </a:solidFill>
              <a:effectLst/>
              <a:uLnTx/>
              <a:uFillTx/>
              <a:latin typeface="Simplified Arabic" panose="02020603050405020304" pitchFamily="18" charset="-78"/>
              <a:ea typeface="+mn-ea"/>
              <a:cs typeface="Simplified Arabic" panose="02020603050405020304" pitchFamily="18" charset="-78"/>
            </a:endParaRPr>
          </a:p>
        </p:txBody>
      </p:sp>
      <p:pic>
        <p:nvPicPr>
          <p:cNvPr id="14" name="Picture 13">
            <a:extLst>
              <a:ext uri="{FF2B5EF4-FFF2-40B4-BE49-F238E27FC236}">
                <a16:creationId xmlns:a16="http://schemas.microsoft.com/office/drawing/2014/main" id="{4C33296D-7C9D-8088-2D89-CD1660D03D46}"/>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676833" y="2505674"/>
            <a:ext cx="2923870" cy="2923870"/>
          </a:xfrm>
          <a:prstGeom prst="rect">
            <a:avLst/>
          </a:prstGeom>
        </p:spPr>
      </p:pic>
    </p:spTree>
    <p:extLst>
      <p:ext uri="{BB962C8B-B14F-4D97-AF65-F5344CB8AC3E}">
        <p14:creationId xmlns:p14="http://schemas.microsoft.com/office/powerpoint/2010/main" val="3776266587"/>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5" y="0"/>
            <a:ext cx="8509914" cy="1610200"/>
          </a:xfrm>
          <a:prstGeom prst="rect">
            <a:avLst/>
          </a:prstGeom>
        </p:spPr>
      </p:pic>
      <p:sp>
        <p:nvSpPr>
          <p:cNvPr id="7" name="TextBox 6"/>
          <p:cNvSpPr txBox="1"/>
          <p:nvPr/>
        </p:nvSpPr>
        <p:spPr>
          <a:xfrm>
            <a:off x="2440788" y="482573"/>
            <a:ext cx="5312562" cy="707886"/>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ar-EG" sz="4000" b="1" dirty="0">
                <a:solidFill>
                  <a:prstClr val="white"/>
                </a:solidFill>
                <a:latin typeface="Tajawal Medium" panose="00000600000000000000" pitchFamily="2" charset="-78"/>
                <a:cs typeface="Tajawal Medium" panose="00000600000000000000" pitchFamily="2" charset="-78"/>
              </a:rPr>
              <a:t>قواعد كتابة العناوين</a:t>
            </a:r>
            <a:endParaRPr kumimoji="0" lang="en-US" sz="4000" b="1" i="0" u="none" strike="noStrike" kern="1200" cap="none" spc="0" normalizeH="0" baseline="0" noProof="0" dirty="0">
              <a:ln>
                <a:noFill/>
              </a:ln>
              <a:solidFill>
                <a:srgbClr val="FF9518"/>
              </a:solidFill>
              <a:effectLst/>
              <a:uLnTx/>
              <a:uFillTx/>
              <a:latin typeface="Tajawal Medium" panose="00000600000000000000" pitchFamily="2" charset="-78"/>
              <a:ea typeface="+mn-ea"/>
              <a:cs typeface="Tajawal Medium" panose="00000600000000000000" pitchFamily="2" charset="-78"/>
            </a:endParaRPr>
          </a:p>
        </p:txBody>
      </p:sp>
      <p:sp>
        <p:nvSpPr>
          <p:cNvPr id="8" name="TextBox 7"/>
          <p:cNvSpPr txBox="1"/>
          <p:nvPr/>
        </p:nvSpPr>
        <p:spPr>
          <a:xfrm rot="20238967">
            <a:off x="-152721" y="380281"/>
            <a:ext cx="2402396" cy="52322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2800" b="1"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rPr>
              <a:t>المحاضرة السابعة</a:t>
            </a:r>
            <a:endParaRPr kumimoji="0" lang="en-US" sz="2800" b="1"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endParaRPr>
          </a:p>
        </p:txBody>
      </p:sp>
      <p:sp>
        <p:nvSpPr>
          <p:cNvPr id="9" name="TextBox 8">
            <a:extLst>
              <a:ext uri="{FF2B5EF4-FFF2-40B4-BE49-F238E27FC236}">
                <a16:creationId xmlns:a16="http://schemas.microsoft.com/office/drawing/2014/main" id="{2AC60ADE-8930-CC67-03A7-D45D9540D140}"/>
              </a:ext>
            </a:extLst>
          </p:cNvPr>
          <p:cNvSpPr txBox="1"/>
          <p:nvPr/>
        </p:nvSpPr>
        <p:spPr>
          <a:xfrm>
            <a:off x="4146922" y="2890391"/>
            <a:ext cx="7336630" cy="584775"/>
          </a:xfrm>
          <a:prstGeom prst="rect">
            <a:avLst/>
          </a:prstGeom>
          <a:noFill/>
        </p:spPr>
        <p:txBody>
          <a:bodyPr wrap="square">
            <a:spAutoFit/>
          </a:bodyPr>
          <a:lstStyle/>
          <a:p>
            <a:pPr marL="457200" marR="0" lvl="0" indent="-457200" algn="just" defTabSz="914400" rtl="1"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ar-SY" sz="3200" b="1" i="0" u="none" strike="noStrike" kern="1200" cap="none" spc="0" normalizeH="0" baseline="0" noProof="0" dirty="0">
                <a:ln>
                  <a:noFill/>
                </a:ln>
                <a:solidFill>
                  <a:prstClr val="black"/>
                </a:solidFill>
                <a:effectLst/>
                <a:uLnTx/>
                <a:uFillTx/>
                <a:latin typeface="Simplified Arabic" panose="02020603050405020304" pitchFamily="18" charset="-78"/>
                <a:ea typeface="+mn-ea"/>
                <a:cs typeface="Simplified Arabic" panose="02020603050405020304" pitchFamily="18" charset="-78"/>
              </a:rPr>
              <a:t>البعد عن الألفاظ </a:t>
            </a:r>
            <a:r>
              <a:rPr kumimoji="0" lang="ar-SY" sz="3200" b="1" i="0" u="none" strike="noStrike" kern="1200" cap="none" spc="0" normalizeH="0" baseline="0" noProof="0" dirty="0" err="1">
                <a:ln>
                  <a:noFill/>
                </a:ln>
                <a:solidFill>
                  <a:prstClr val="black"/>
                </a:solidFill>
                <a:effectLst/>
                <a:uLnTx/>
                <a:uFillTx/>
                <a:latin typeface="Simplified Arabic" panose="02020603050405020304" pitchFamily="18" charset="-78"/>
                <a:ea typeface="+mn-ea"/>
                <a:cs typeface="Simplified Arabic" panose="02020603050405020304" pitchFamily="18" charset="-78"/>
              </a:rPr>
              <a:t>التى</a:t>
            </a:r>
            <a:r>
              <a:rPr kumimoji="0" lang="ar-SY" sz="3200" b="1" i="0" u="none" strike="noStrike" kern="1200" cap="none" spc="0" normalizeH="0" baseline="0" noProof="0" dirty="0">
                <a:ln>
                  <a:noFill/>
                </a:ln>
                <a:solidFill>
                  <a:prstClr val="black"/>
                </a:solidFill>
                <a:effectLst/>
                <a:uLnTx/>
                <a:uFillTx/>
                <a:latin typeface="Simplified Arabic" panose="02020603050405020304" pitchFamily="18" charset="-78"/>
                <a:ea typeface="+mn-ea"/>
                <a:cs typeface="Simplified Arabic" panose="02020603050405020304" pitchFamily="18" charset="-78"/>
              </a:rPr>
              <a:t> تعطى أكثر من دلالة</a:t>
            </a:r>
            <a:endParaRPr kumimoji="0" lang="en-US" sz="3200" b="1" i="0" u="none" strike="noStrike" kern="1200" cap="none" spc="0" normalizeH="0" baseline="0" noProof="0" dirty="0">
              <a:ln>
                <a:noFill/>
              </a:ln>
              <a:solidFill>
                <a:prstClr val="black"/>
              </a:solidFill>
              <a:effectLst/>
              <a:uLnTx/>
              <a:uFillTx/>
              <a:latin typeface="Simplified Arabic" panose="02020603050405020304" pitchFamily="18" charset="-78"/>
              <a:ea typeface="+mn-ea"/>
              <a:cs typeface="Simplified Arabic" panose="02020603050405020304" pitchFamily="18" charset="-78"/>
            </a:endParaRPr>
          </a:p>
        </p:txBody>
      </p:sp>
      <p:pic>
        <p:nvPicPr>
          <p:cNvPr id="14" name="Picture 13">
            <a:extLst>
              <a:ext uri="{FF2B5EF4-FFF2-40B4-BE49-F238E27FC236}">
                <a16:creationId xmlns:a16="http://schemas.microsoft.com/office/drawing/2014/main" id="{4C33296D-7C9D-8088-2D89-CD1660D03D46}"/>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676833" y="2505674"/>
            <a:ext cx="2923870" cy="2923870"/>
          </a:xfrm>
          <a:prstGeom prst="rect">
            <a:avLst/>
          </a:prstGeom>
        </p:spPr>
      </p:pic>
    </p:spTree>
    <p:extLst>
      <p:ext uri="{BB962C8B-B14F-4D97-AF65-F5344CB8AC3E}">
        <p14:creationId xmlns:p14="http://schemas.microsoft.com/office/powerpoint/2010/main" val="991247054"/>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5" y="0"/>
            <a:ext cx="8509914" cy="1610200"/>
          </a:xfrm>
          <a:prstGeom prst="rect">
            <a:avLst/>
          </a:prstGeom>
        </p:spPr>
      </p:pic>
      <p:sp>
        <p:nvSpPr>
          <p:cNvPr id="7" name="TextBox 6"/>
          <p:cNvSpPr txBox="1"/>
          <p:nvPr/>
        </p:nvSpPr>
        <p:spPr>
          <a:xfrm>
            <a:off x="2440788" y="482573"/>
            <a:ext cx="5312562" cy="707886"/>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ar-EG" sz="4000" b="1" dirty="0">
                <a:solidFill>
                  <a:prstClr val="white"/>
                </a:solidFill>
                <a:latin typeface="Tajawal Medium" panose="00000600000000000000" pitchFamily="2" charset="-78"/>
                <a:cs typeface="Tajawal Medium" panose="00000600000000000000" pitchFamily="2" charset="-78"/>
              </a:rPr>
              <a:t>قواعد كتابة العناوين</a:t>
            </a:r>
            <a:endParaRPr kumimoji="0" lang="en-US" sz="4000" b="1" i="0" u="none" strike="noStrike" kern="1200" cap="none" spc="0" normalizeH="0" baseline="0" noProof="0" dirty="0">
              <a:ln>
                <a:noFill/>
              </a:ln>
              <a:solidFill>
                <a:srgbClr val="FF9518"/>
              </a:solidFill>
              <a:effectLst/>
              <a:uLnTx/>
              <a:uFillTx/>
              <a:latin typeface="Tajawal Medium" panose="00000600000000000000" pitchFamily="2" charset="-78"/>
              <a:ea typeface="+mn-ea"/>
              <a:cs typeface="Tajawal Medium" panose="00000600000000000000" pitchFamily="2" charset="-78"/>
            </a:endParaRPr>
          </a:p>
        </p:txBody>
      </p:sp>
      <p:sp>
        <p:nvSpPr>
          <p:cNvPr id="8" name="TextBox 7"/>
          <p:cNvSpPr txBox="1"/>
          <p:nvPr/>
        </p:nvSpPr>
        <p:spPr>
          <a:xfrm rot="20238967">
            <a:off x="-152721" y="380281"/>
            <a:ext cx="2402396" cy="52322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2800" b="1"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rPr>
              <a:t>المحاضرة السابعة</a:t>
            </a:r>
            <a:endParaRPr kumimoji="0" lang="en-US" sz="2800" b="1"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endParaRPr>
          </a:p>
        </p:txBody>
      </p:sp>
      <p:sp>
        <p:nvSpPr>
          <p:cNvPr id="9" name="TextBox 8">
            <a:extLst>
              <a:ext uri="{FF2B5EF4-FFF2-40B4-BE49-F238E27FC236}">
                <a16:creationId xmlns:a16="http://schemas.microsoft.com/office/drawing/2014/main" id="{2AC60ADE-8930-CC67-03A7-D45D9540D140}"/>
              </a:ext>
            </a:extLst>
          </p:cNvPr>
          <p:cNvSpPr txBox="1"/>
          <p:nvPr/>
        </p:nvSpPr>
        <p:spPr>
          <a:xfrm>
            <a:off x="4146922" y="2890391"/>
            <a:ext cx="7336630" cy="584775"/>
          </a:xfrm>
          <a:prstGeom prst="rect">
            <a:avLst/>
          </a:prstGeom>
          <a:noFill/>
        </p:spPr>
        <p:txBody>
          <a:bodyPr wrap="square">
            <a:spAutoFit/>
          </a:bodyPr>
          <a:lstStyle/>
          <a:p>
            <a:pPr marL="457200" marR="0" lvl="0" indent="-457200" algn="just" defTabSz="914400" rtl="1"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ar-SY" sz="3200" b="1" i="0" u="none" strike="noStrike" kern="1200" cap="none" spc="0" normalizeH="0" baseline="0" noProof="0" dirty="0">
                <a:ln>
                  <a:noFill/>
                </a:ln>
                <a:solidFill>
                  <a:prstClr val="black"/>
                </a:solidFill>
                <a:effectLst/>
                <a:uLnTx/>
                <a:uFillTx/>
                <a:latin typeface="Simplified Arabic" panose="02020603050405020304" pitchFamily="18" charset="-78"/>
                <a:ea typeface="+mn-ea"/>
                <a:cs typeface="Simplified Arabic" panose="02020603050405020304" pitchFamily="18" charset="-78"/>
              </a:rPr>
              <a:t>أن يحمل العنوان سطر مستقل</a:t>
            </a:r>
            <a:endParaRPr kumimoji="0" lang="en-US" sz="3200" b="1" i="0" u="none" strike="noStrike" kern="1200" cap="none" spc="0" normalizeH="0" baseline="0" noProof="0" dirty="0">
              <a:ln>
                <a:noFill/>
              </a:ln>
              <a:solidFill>
                <a:prstClr val="black"/>
              </a:solidFill>
              <a:effectLst/>
              <a:uLnTx/>
              <a:uFillTx/>
              <a:latin typeface="Simplified Arabic" panose="02020603050405020304" pitchFamily="18" charset="-78"/>
              <a:ea typeface="+mn-ea"/>
              <a:cs typeface="Simplified Arabic" panose="02020603050405020304" pitchFamily="18" charset="-78"/>
            </a:endParaRPr>
          </a:p>
        </p:txBody>
      </p:sp>
      <p:pic>
        <p:nvPicPr>
          <p:cNvPr id="14" name="Picture 13">
            <a:extLst>
              <a:ext uri="{FF2B5EF4-FFF2-40B4-BE49-F238E27FC236}">
                <a16:creationId xmlns:a16="http://schemas.microsoft.com/office/drawing/2014/main" id="{4C33296D-7C9D-8088-2D89-CD1660D03D46}"/>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676833" y="2505674"/>
            <a:ext cx="2923870" cy="2923870"/>
          </a:xfrm>
          <a:prstGeom prst="rect">
            <a:avLst/>
          </a:prstGeom>
        </p:spPr>
      </p:pic>
    </p:spTree>
    <p:extLst>
      <p:ext uri="{BB962C8B-B14F-4D97-AF65-F5344CB8AC3E}">
        <p14:creationId xmlns:p14="http://schemas.microsoft.com/office/powerpoint/2010/main" val="405525958"/>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5" y="0"/>
            <a:ext cx="8509914" cy="1610200"/>
          </a:xfrm>
          <a:prstGeom prst="rect">
            <a:avLst/>
          </a:prstGeom>
        </p:spPr>
      </p:pic>
      <p:sp>
        <p:nvSpPr>
          <p:cNvPr id="7" name="TextBox 6"/>
          <p:cNvSpPr txBox="1"/>
          <p:nvPr/>
        </p:nvSpPr>
        <p:spPr>
          <a:xfrm>
            <a:off x="2440788" y="482573"/>
            <a:ext cx="5312562" cy="707886"/>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ar-EG" sz="4000" b="1" dirty="0">
                <a:solidFill>
                  <a:prstClr val="white"/>
                </a:solidFill>
                <a:latin typeface="Tajawal Medium" panose="00000600000000000000" pitchFamily="2" charset="-78"/>
                <a:cs typeface="Tajawal Medium" panose="00000600000000000000" pitchFamily="2" charset="-78"/>
              </a:rPr>
              <a:t>وظائف العناوين الصحفية</a:t>
            </a:r>
            <a:endParaRPr kumimoji="0" lang="en-US" sz="4000" b="1" i="0" u="none" strike="noStrike" kern="1200" cap="none" spc="0" normalizeH="0" baseline="0" noProof="0" dirty="0">
              <a:ln>
                <a:noFill/>
              </a:ln>
              <a:solidFill>
                <a:srgbClr val="FF9518"/>
              </a:solidFill>
              <a:effectLst/>
              <a:uLnTx/>
              <a:uFillTx/>
              <a:latin typeface="Tajawal Medium" panose="00000600000000000000" pitchFamily="2" charset="-78"/>
              <a:ea typeface="+mn-ea"/>
              <a:cs typeface="Tajawal Medium" panose="00000600000000000000" pitchFamily="2" charset="-78"/>
            </a:endParaRPr>
          </a:p>
        </p:txBody>
      </p:sp>
      <p:sp>
        <p:nvSpPr>
          <p:cNvPr id="8" name="TextBox 7"/>
          <p:cNvSpPr txBox="1"/>
          <p:nvPr/>
        </p:nvSpPr>
        <p:spPr>
          <a:xfrm rot="20238967">
            <a:off x="-152721" y="380281"/>
            <a:ext cx="2402396" cy="52322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2800" b="1"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rPr>
              <a:t>المحاضرة السابعة</a:t>
            </a:r>
            <a:endParaRPr kumimoji="0" lang="en-US" sz="2800" b="1"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endParaRPr>
          </a:p>
        </p:txBody>
      </p:sp>
      <p:sp>
        <p:nvSpPr>
          <p:cNvPr id="9" name="TextBox 8">
            <a:extLst>
              <a:ext uri="{FF2B5EF4-FFF2-40B4-BE49-F238E27FC236}">
                <a16:creationId xmlns:a16="http://schemas.microsoft.com/office/drawing/2014/main" id="{2AC60ADE-8930-CC67-03A7-D45D9540D140}"/>
              </a:ext>
            </a:extLst>
          </p:cNvPr>
          <p:cNvSpPr txBox="1"/>
          <p:nvPr/>
        </p:nvSpPr>
        <p:spPr>
          <a:xfrm>
            <a:off x="3971925" y="2486531"/>
            <a:ext cx="7336630" cy="1569660"/>
          </a:xfrm>
          <a:prstGeom prst="rect">
            <a:avLst/>
          </a:prstGeom>
          <a:noFill/>
        </p:spPr>
        <p:txBody>
          <a:bodyPr wrap="square">
            <a:spAutoFit/>
          </a:bodyPr>
          <a:lstStyle/>
          <a:p>
            <a:pPr marL="0" marR="0" lvl="0" indent="0" algn="just" defTabSz="914400" rtl="1" eaLnBrk="1" fontAlgn="auto" latinLnBrk="0" hangingPunct="1">
              <a:lnSpc>
                <a:spcPct val="100000"/>
              </a:lnSpc>
              <a:spcBef>
                <a:spcPts val="0"/>
              </a:spcBef>
              <a:spcAft>
                <a:spcPts val="0"/>
              </a:spcAft>
              <a:buClrTx/>
              <a:buSzTx/>
              <a:buFontTx/>
              <a:buNone/>
              <a:tabLst/>
              <a:defRPr/>
            </a:pPr>
            <a:r>
              <a:rPr kumimoji="0" lang="ar-SY" sz="3200" b="1" i="0" u="none" strike="noStrike" kern="1200" cap="none" spc="0" normalizeH="0" baseline="0" noProof="0" dirty="0">
                <a:ln>
                  <a:noFill/>
                </a:ln>
                <a:solidFill>
                  <a:prstClr val="black"/>
                </a:solidFill>
                <a:effectLst/>
                <a:uLnTx/>
                <a:uFillTx/>
                <a:latin typeface="Simplified Arabic" panose="02020603050405020304" pitchFamily="18" charset="-78"/>
                <a:ea typeface="+mn-ea"/>
                <a:cs typeface="Simplified Arabic" panose="02020603050405020304" pitchFamily="18" charset="-78"/>
              </a:rPr>
              <a:t>تلخيص الخبر</a:t>
            </a:r>
            <a:r>
              <a:rPr kumimoji="0" lang="en-US" sz="3200" b="1" i="0" u="none" strike="noStrike" kern="1200" cap="none" spc="0" normalizeH="0" baseline="0" noProof="0" dirty="0">
                <a:ln>
                  <a:noFill/>
                </a:ln>
                <a:solidFill>
                  <a:prstClr val="black"/>
                </a:solidFill>
                <a:effectLst/>
                <a:uLnTx/>
                <a:uFillTx/>
                <a:latin typeface="Simplified Arabic" panose="02020603050405020304" pitchFamily="18" charset="-78"/>
                <a:ea typeface="+mn-ea"/>
                <a:cs typeface="Simplified Arabic" panose="02020603050405020304" pitchFamily="18" charset="-78"/>
              </a:rPr>
              <a:t>.</a:t>
            </a:r>
            <a:endParaRPr kumimoji="0" lang="ar-EG" sz="3200" b="1" i="0" u="none" strike="noStrike" kern="1200" cap="none" spc="0" normalizeH="0" baseline="0" noProof="0" dirty="0">
              <a:ln>
                <a:noFill/>
              </a:ln>
              <a:solidFill>
                <a:prstClr val="black"/>
              </a:solidFill>
              <a:effectLst/>
              <a:uLnTx/>
              <a:uFillTx/>
              <a:latin typeface="Simplified Arabic" panose="02020603050405020304" pitchFamily="18" charset="-78"/>
              <a:ea typeface="+mn-ea"/>
              <a:cs typeface="Simplified Arabic" panose="02020603050405020304" pitchFamily="18" charset="-78"/>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lang="ar-EG" sz="3200" b="1" dirty="0">
              <a:solidFill>
                <a:prstClr val="black"/>
              </a:solidFill>
              <a:latin typeface="Simplified Arabic" panose="02020603050405020304" pitchFamily="18" charset="-78"/>
              <a:cs typeface="Simplified Arabic" panose="02020603050405020304" pitchFamily="18" charset="-78"/>
            </a:endParaRPr>
          </a:p>
          <a:p>
            <a:pPr marL="0" marR="0" lvl="0" indent="0" algn="just" defTabSz="914400" rtl="1" eaLnBrk="1" fontAlgn="auto" latinLnBrk="0" hangingPunct="1">
              <a:lnSpc>
                <a:spcPct val="100000"/>
              </a:lnSpc>
              <a:spcBef>
                <a:spcPts val="0"/>
              </a:spcBef>
              <a:spcAft>
                <a:spcPts val="0"/>
              </a:spcAft>
              <a:buClrTx/>
              <a:buSzTx/>
              <a:buFontTx/>
              <a:buNone/>
              <a:tabLst/>
              <a:defRPr/>
            </a:pPr>
            <a:r>
              <a:rPr kumimoji="0" lang="ar-SY" sz="3200" b="1" i="0" u="none" strike="noStrike" kern="1200" cap="none" spc="0" normalizeH="0" baseline="0" noProof="0" dirty="0">
                <a:ln>
                  <a:noFill/>
                </a:ln>
                <a:solidFill>
                  <a:prstClr val="black"/>
                </a:solidFill>
                <a:effectLst/>
                <a:uLnTx/>
                <a:uFillTx/>
                <a:latin typeface="Simplified Arabic" panose="02020603050405020304" pitchFamily="18" charset="-78"/>
                <a:ea typeface="+mn-ea"/>
                <a:cs typeface="Simplified Arabic" panose="02020603050405020304" pitchFamily="18" charset="-78"/>
              </a:rPr>
              <a:t>تقديم أهمية للموضوع المنشور</a:t>
            </a:r>
            <a:r>
              <a:rPr kumimoji="0" lang="en-US" sz="3200" b="1" i="0" u="none" strike="noStrike" kern="1200" cap="none" spc="0" normalizeH="0" baseline="0" noProof="0" dirty="0">
                <a:ln>
                  <a:noFill/>
                </a:ln>
                <a:solidFill>
                  <a:prstClr val="black"/>
                </a:solidFill>
                <a:effectLst/>
                <a:uLnTx/>
                <a:uFillTx/>
                <a:latin typeface="Simplified Arabic" panose="02020603050405020304" pitchFamily="18" charset="-78"/>
                <a:ea typeface="+mn-ea"/>
                <a:cs typeface="Simplified Arabic" panose="02020603050405020304" pitchFamily="18" charset="-78"/>
              </a:rPr>
              <a:t>.</a:t>
            </a:r>
          </a:p>
        </p:txBody>
      </p:sp>
      <p:pic>
        <p:nvPicPr>
          <p:cNvPr id="11" name="Picture 10">
            <a:extLst>
              <a:ext uri="{FF2B5EF4-FFF2-40B4-BE49-F238E27FC236}">
                <a16:creationId xmlns:a16="http://schemas.microsoft.com/office/drawing/2014/main" id="{C7F55164-1D65-3FF2-D809-661BA34A920B}"/>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883445" y="2486531"/>
            <a:ext cx="2784228" cy="2784228"/>
          </a:xfrm>
          <a:prstGeom prst="rect">
            <a:avLst/>
          </a:prstGeom>
        </p:spPr>
      </p:pic>
    </p:spTree>
    <p:extLst>
      <p:ext uri="{BB962C8B-B14F-4D97-AF65-F5344CB8AC3E}">
        <p14:creationId xmlns:p14="http://schemas.microsoft.com/office/powerpoint/2010/main" val="1970016284"/>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5" y="0"/>
            <a:ext cx="8509914" cy="1610200"/>
          </a:xfrm>
          <a:prstGeom prst="rect">
            <a:avLst/>
          </a:prstGeom>
        </p:spPr>
      </p:pic>
      <p:sp>
        <p:nvSpPr>
          <p:cNvPr id="7" name="TextBox 6"/>
          <p:cNvSpPr txBox="1"/>
          <p:nvPr/>
        </p:nvSpPr>
        <p:spPr>
          <a:xfrm>
            <a:off x="2440788" y="482573"/>
            <a:ext cx="5312562" cy="707886"/>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ar-EG" sz="4000" b="1" dirty="0">
                <a:solidFill>
                  <a:prstClr val="white"/>
                </a:solidFill>
                <a:latin typeface="Tajawal Medium" panose="00000600000000000000" pitchFamily="2" charset="-78"/>
                <a:cs typeface="Tajawal Medium" panose="00000600000000000000" pitchFamily="2" charset="-78"/>
              </a:rPr>
              <a:t>وظائف العناوين الصحفية</a:t>
            </a:r>
            <a:endParaRPr kumimoji="0" lang="en-US" sz="4000" b="1" i="0" u="none" strike="noStrike" kern="1200" cap="none" spc="0" normalizeH="0" baseline="0" noProof="0" dirty="0">
              <a:ln>
                <a:noFill/>
              </a:ln>
              <a:solidFill>
                <a:srgbClr val="FF9518"/>
              </a:solidFill>
              <a:effectLst/>
              <a:uLnTx/>
              <a:uFillTx/>
              <a:latin typeface="Tajawal Medium" panose="00000600000000000000" pitchFamily="2" charset="-78"/>
              <a:ea typeface="+mn-ea"/>
              <a:cs typeface="Tajawal Medium" panose="00000600000000000000" pitchFamily="2" charset="-78"/>
            </a:endParaRPr>
          </a:p>
        </p:txBody>
      </p:sp>
      <p:sp>
        <p:nvSpPr>
          <p:cNvPr id="8" name="TextBox 7"/>
          <p:cNvSpPr txBox="1"/>
          <p:nvPr/>
        </p:nvSpPr>
        <p:spPr>
          <a:xfrm rot="20238967">
            <a:off x="-152721" y="380281"/>
            <a:ext cx="2402396" cy="52322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2800" b="1"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rPr>
              <a:t>المحاضرة السابعة</a:t>
            </a:r>
            <a:endParaRPr kumimoji="0" lang="en-US" sz="2800" b="1"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endParaRPr>
          </a:p>
        </p:txBody>
      </p:sp>
      <p:sp>
        <p:nvSpPr>
          <p:cNvPr id="9" name="TextBox 8">
            <a:extLst>
              <a:ext uri="{FF2B5EF4-FFF2-40B4-BE49-F238E27FC236}">
                <a16:creationId xmlns:a16="http://schemas.microsoft.com/office/drawing/2014/main" id="{2AC60ADE-8930-CC67-03A7-D45D9540D140}"/>
              </a:ext>
            </a:extLst>
          </p:cNvPr>
          <p:cNvSpPr txBox="1"/>
          <p:nvPr/>
        </p:nvSpPr>
        <p:spPr>
          <a:xfrm>
            <a:off x="3971925" y="2486531"/>
            <a:ext cx="7336630" cy="1569660"/>
          </a:xfrm>
          <a:prstGeom prst="rect">
            <a:avLst/>
          </a:prstGeom>
          <a:noFill/>
        </p:spPr>
        <p:txBody>
          <a:bodyPr wrap="square">
            <a:spAutoFit/>
          </a:bodyPr>
          <a:lstStyle/>
          <a:p>
            <a:pPr marL="0" marR="0" lvl="0" indent="0" algn="just" defTabSz="914400" rtl="1" eaLnBrk="1" fontAlgn="auto" latinLnBrk="0" hangingPunct="1">
              <a:lnSpc>
                <a:spcPct val="100000"/>
              </a:lnSpc>
              <a:spcBef>
                <a:spcPts val="0"/>
              </a:spcBef>
              <a:spcAft>
                <a:spcPts val="0"/>
              </a:spcAft>
              <a:buClrTx/>
              <a:buSzTx/>
              <a:buFontTx/>
              <a:buNone/>
              <a:tabLst/>
              <a:defRPr/>
            </a:pPr>
            <a:r>
              <a:rPr kumimoji="0" lang="ar-SY" sz="3200" b="1" i="0" u="none" strike="noStrike" kern="1200" cap="none" spc="0" normalizeH="0" baseline="0" noProof="0" dirty="0">
                <a:ln>
                  <a:noFill/>
                </a:ln>
                <a:solidFill>
                  <a:prstClr val="black"/>
                </a:solidFill>
                <a:effectLst/>
                <a:uLnTx/>
                <a:uFillTx/>
                <a:latin typeface="Simplified Arabic" panose="02020603050405020304" pitchFamily="18" charset="-78"/>
                <a:ea typeface="+mn-ea"/>
                <a:cs typeface="Simplified Arabic" panose="02020603050405020304" pitchFamily="18" charset="-78"/>
              </a:rPr>
              <a:t>الفصل بين النص المصاحب والمواد الأخرى</a:t>
            </a:r>
            <a:endParaRPr kumimoji="0" lang="en-US" sz="3200" b="1" i="0" u="none" strike="noStrike" kern="1200" cap="none" spc="0" normalizeH="0" baseline="0" noProof="0" dirty="0">
              <a:ln>
                <a:noFill/>
              </a:ln>
              <a:solidFill>
                <a:prstClr val="black"/>
              </a:solidFill>
              <a:effectLst/>
              <a:uLnTx/>
              <a:uFillTx/>
              <a:latin typeface="Simplified Arabic" panose="02020603050405020304" pitchFamily="18" charset="-78"/>
              <a:ea typeface="+mn-ea"/>
              <a:cs typeface="Simplified Arabic" panose="02020603050405020304" pitchFamily="18" charset="-78"/>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lang="en-US" sz="3200" b="1" dirty="0">
              <a:solidFill>
                <a:prstClr val="black"/>
              </a:solidFill>
              <a:latin typeface="Simplified Arabic" panose="02020603050405020304" pitchFamily="18" charset="-78"/>
              <a:cs typeface="Simplified Arabic" panose="02020603050405020304" pitchFamily="18" charset="-78"/>
            </a:endParaRPr>
          </a:p>
          <a:p>
            <a:pPr marL="0" marR="0" lvl="0" indent="0" algn="just" defTabSz="914400" rtl="1" eaLnBrk="1" fontAlgn="auto" latinLnBrk="0" hangingPunct="1">
              <a:lnSpc>
                <a:spcPct val="100000"/>
              </a:lnSpc>
              <a:spcBef>
                <a:spcPts val="0"/>
              </a:spcBef>
              <a:spcAft>
                <a:spcPts val="0"/>
              </a:spcAft>
              <a:buClrTx/>
              <a:buSzTx/>
              <a:buFontTx/>
              <a:buNone/>
              <a:tabLst/>
              <a:defRPr/>
            </a:pPr>
            <a:r>
              <a:rPr kumimoji="0" lang="ar-SY" sz="3200" b="1" i="0" u="none" strike="noStrike" kern="1200" cap="none" spc="0" normalizeH="0" baseline="0" noProof="0" dirty="0">
                <a:ln>
                  <a:noFill/>
                </a:ln>
                <a:solidFill>
                  <a:prstClr val="black"/>
                </a:solidFill>
                <a:effectLst/>
                <a:uLnTx/>
                <a:uFillTx/>
                <a:latin typeface="Simplified Arabic" panose="02020603050405020304" pitchFamily="18" charset="-78"/>
                <a:ea typeface="+mn-ea"/>
                <a:cs typeface="Simplified Arabic" panose="02020603050405020304" pitchFamily="18" charset="-78"/>
              </a:rPr>
              <a:t>إعطاء جاذبية للصحيف</a:t>
            </a:r>
            <a:r>
              <a:rPr kumimoji="0" lang="ar-EG" sz="3200" b="1" i="0" u="none" strike="noStrike" kern="1200" cap="none" spc="0" normalizeH="0" baseline="0" noProof="0" dirty="0">
                <a:ln>
                  <a:noFill/>
                </a:ln>
                <a:solidFill>
                  <a:prstClr val="black"/>
                </a:solidFill>
                <a:effectLst/>
                <a:uLnTx/>
                <a:uFillTx/>
                <a:latin typeface="Simplified Arabic" panose="02020603050405020304" pitchFamily="18" charset="-78"/>
                <a:ea typeface="+mn-ea"/>
                <a:cs typeface="Simplified Arabic" panose="02020603050405020304" pitchFamily="18" charset="-78"/>
              </a:rPr>
              <a:t>ة أو الموقع الإخباري</a:t>
            </a:r>
            <a:endParaRPr kumimoji="0" lang="en-US" sz="3200" b="1" i="0" u="none" strike="noStrike" kern="1200" cap="none" spc="0" normalizeH="0" baseline="0" noProof="0" dirty="0">
              <a:ln>
                <a:noFill/>
              </a:ln>
              <a:solidFill>
                <a:prstClr val="black"/>
              </a:solidFill>
              <a:effectLst/>
              <a:uLnTx/>
              <a:uFillTx/>
              <a:latin typeface="Simplified Arabic" panose="02020603050405020304" pitchFamily="18" charset="-78"/>
              <a:ea typeface="+mn-ea"/>
              <a:cs typeface="Simplified Arabic" panose="02020603050405020304" pitchFamily="18" charset="-78"/>
            </a:endParaRPr>
          </a:p>
        </p:txBody>
      </p:sp>
      <p:pic>
        <p:nvPicPr>
          <p:cNvPr id="11" name="Picture 10">
            <a:extLst>
              <a:ext uri="{FF2B5EF4-FFF2-40B4-BE49-F238E27FC236}">
                <a16:creationId xmlns:a16="http://schemas.microsoft.com/office/drawing/2014/main" id="{C7F55164-1D65-3FF2-D809-661BA34A920B}"/>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883445" y="2486531"/>
            <a:ext cx="2784228" cy="2784228"/>
          </a:xfrm>
          <a:prstGeom prst="rect">
            <a:avLst/>
          </a:prstGeom>
        </p:spPr>
      </p:pic>
    </p:spTree>
    <p:extLst>
      <p:ext uri="{BB962C8B-B14F-4D97-AF65-F5344CB8AC3E}">
        <p14:creationId xmlns:p14="http://schemas.microsoft.com/office/powerpoint/2010/main" val="57329760"/>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5" y="0"/>
            <a:ext cx="8509914" cy="1610200"/>
          </a:xfrm>
          <a:prstGeom prst="rect">
            <a:avLst/>
          </a:prstGeom>
        </p:spPr>
      </p:pic>
      <p:sp>
        <p:nvSpPr>
          <p:cNvPr id="7" name="TextBox 6"/>
          <p:cNvSpPr txBox="1"/>
          <p:nvPr/>
        </p:nvSpPr>
        <p:spPr>
          <a:xfrm>
            <a:off x="2440788" y="482573"/>
            <a:ext cx="5312562" cy="707886"/>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ar-EG" sz="4000" b="1" dirty="0">
                <a:solidFill>
                  <a:prstClr val="white"/>
                </a:solidFill>
                <a:latin typeface="Tajawal Medium" panose="00000600000000000000" pitchFamily="2" charset="-78"/>
                <a:cs typeface="Tajawal Medium" panose="00000600000000000000" pitchFamily="2" charset="-78"/>
              </a:rPr>
              <a:t>وظائف العناوين الصحفية</a:t>
            </a:r>
            <a:endParaRPr kumimoji="0" lang="en-US" sz="4000" b="1" i="0" u="none" strike="noStrike" kern="1200" cap="none" spc="0" normalizeH="0" baseline="0" noProof="0" dirty="0">
              <a:ln>
                <a:noFill/>
              </a:ln>
              <a:solidFill>
                <a:srgbClr val="FF9518"/>
              </a:solidFill>
              <a:effectLst/>
              <a:uLnTx/>
              <a:uFillTx/>
              <a:latin typeface="Tajawal Medium" panose="00000600000000000000" pitchFamily="2" charset="-78"/>
              <a:ea typeface="+mn-ea"/>
              <a:cs typeface="Tajawal Medium" panose="00000600000000000000" pitchFamily="2" charset="-78"/>
            </a:endParaRPr>
          </a:p>
        </p:txBody>
      </p:sp>
      <p:sp>
        <p:nvSpPr>
          <p:cNvPr id="8" name="TextBox 7"/>
          <p:cNvSpPr txBox="1"/>
          <p:nvPr/>
        </p:nvSpPr>
        <p:spPr>
          <a:xfrm rot="20238967">
            <a:off x="-152721" y="380281"/>
            <a:ext cx="2402396" cy="52322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2800" b="1"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rPr>
              <a:t>المحاضرة السابعة</a:t>
            </a:r>
            <a:endParaRPr kumimoji="0" lang="en-US" sz="2800" b="1"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endParaRPr>
          </a:p>
        </p:txBody>
      </p:sp>
      <p:sp>
        <p:nvSpPr>
          <p:cNvPr id="9" name="TextBox 8">
            <a:extLst>
              <a:ext uri="{FF2B5EF4-FFF2-40B4-BE49-F238E27FC236}">
                <a16:creationId xmlns:a16="http://schemas.microsoft.com/office/drawing/2014/main" id="{2AC60ADE-8930-CC67-03A7-D45D9540D140}"/>
              </a:ext>
            </a:extLst>
          </p:cNvPr>
          <p:cNvSpPr txBox="1"/>
          <p:nvPr/>
        </p:nvSpPr>
        <p:spPr>
          <a:xfrm>
            <a:off x="3971925" y="2486531"/>
            <a:ext cx="7336630" cy="1569660"/>
          </a:xfrm>
          <a:prstGeom prst="rect">
            <a:avLst/>
          </a:prstGeom>
          <a:noFill/>
        </p:spPr>
        <p:txBody>
          <a:bodyPr wrap="square">
            <a:spAutoFit/>
          </a:bodyPr>
          <a:lstStyle/>
          <a:p>
            <a:pPr marL="0" marR="0" lvl="0" indent="0" algn="just" defTabSz="914400" rtl="1" eaLnBrk="1" fontAlgn="auto" latinLnBrk="0" hangingPunct="1">
              <a:lnSpc>
                <a:spcPct val="100000"/>
              </a:lnSpc>
              <a:spcBef>
                <a:spcPts val="0"/>
              </a:spcBef>
              <a:spcAft>
                <a:spcPts val="0"/>
              </a:spcAft>
              <a:buClrTx/>
              <a:buSzTx/>
              <a:buFontTx/>
              <a:buNone/>
              <a:tabLst/>
              <a:defRPr/>
            </a:pPr>
            <a:r>
              <a:rPr kumimoji="0" lang="ar-SY" sz="3200" b="1" i="0" u="none" strike="noStrike" kern="1200" cap="none" spc="0" normalizeH="0" baseline="0" noProof="0" dirty="0">
                <a:ln>
                  <a:noFill/>
                </a:ln>
                <a:solidFill>
                  <a:prstClr val="black"/>
                </a:solidFill>
                <a:effectLst/>
                <a:uLnTx/>
                <a:uFillTx/>
                <a:latin typeface="Simplified Arabic" panose="02020603050405020304" pitchFamily="18" charset="-78"/>
                <a:ea typeface="+mn-ea"/>
                <a:cs typeface="Simplified Arabic" panose="02020603050405020304" pitchFamily="18" charset="-78"/>
              </a:rPr>
              <a:t>يدل على نوعية المادة التحريرية </a:t>
            </a:r>
            <a:r>
              <a:rPr kumimoji="0" lang="ar-SY" sz="3200" b="1" i="0" u="none" strike="noStrike" kern="1200" cap="none" spc="0" normalizeH="0" baseline="0" noProof="0" dirty="0" err="1">
                <a:ln>
                  <a:noFill/>
                </a:ln>
                <a:solidFill>
                  <a:prstClr val="black"/>
                </a:solidFill>
                <a:effectLst/>
                <a:uLnTx/>
                <a:uFillTx/>
                <a:latin typeface="Simplified Arabic" panose="02020603050405020304" pitchFamily="18" charset="-78"/>
                <a:ea typeface="+mn-ea"/>
                <a:cs typeface="Simplified Arabic" panose="02020603050405020304" pitchFamily="18" charset="-78"/>
              </a:rPr>
              <a:t>التى</a:t>
            </a:r>
            <a:r>
              <a:rPr kumimoji="0" lang="ar-SY" sz="3200" b="1" i="0" u="none" strike="noStrike" kern="1200" cap="none" spc="0" normalizeH="0" baseline="0" noProof="0" dirty="0">
                <a:ln>
                  <a:noFill/>
                </a:ln>
                <a:solidFill>
                  <a:prstClr val="black"/>
                </a:solidFill>
                <a:effectLst/>
                <a:uLnTx/>
                <a:uFillTx/>
                <a:latin typeface="Simplified Arabic" panose="02020603050405020304" pitchFamily="18" charset="-78"/>
                <a:ea typeface="+mn-ea"/>
                <a:cs typeface="Simplified Arabic" panose="02020603050405020304" pitchFamily="18" charset="-78"/>
              </a:rPr>
              <a:t> يرتفع فوقها</a:t>
            </a:r>
            <a:endParaRPr kumimoji="0" lang="ar-EG" sz="3200" b="1" i="0" u="none" strike="noStrike" kern="1200" cap="none" spc="0" normalizeH="0" baseline="0" noProof="0" dirty="0">
              <a:ln>
                <a:noFill/>
              </a:ln>
              <a:solidFill>
                <a:prstClr val="black"/>
              </a:solidFill>
              <a:effectLst/>
              <a:uLnTx/>
              <a:uFillTx/>
              <a:latin typeface="Simplified Arabic" panose="02020603050405020304" pitchFamily="18" charset="-78"/>
              <a:ea typeface="+mn-ea"/>
              <a:cs typeface="Simplified Arabic" panose="02020603050405020304" pitchFamily="18" charset="-78"/>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lang="ar-EG" sz="3200" b="1" dirty="0">
              <a:solidFill>
                <a:prstClr val="black"/>
              </a:solidFill>
              <a:latin typeface="Simplified Arabic" panose="02020603050405020304" pitchFamily="18" charset="-78"/>
              <a:cs typeface="Simplified Arabic" panose="02020603050405020304" pitchFamily="18" charset="-78"/>
            </a:endParaRPr>
          </a:p>
          <a:p>
            <a:pPr marL="0" marR="0" lvl="0" indent="0" algn="just" defTabSz="914400" rtl="1" eaLnBrk="1" fontAlgn="auto" latinLnBrk="0" hangingPunct="1">
              <a:lnSpc>
                <a:spcPct val="100000"/>
              </a:lnSpc>
              <a:spcBef>
                <a:spcPts val="0"/>
              </a:spcBef>
              <a:spcAft>
                <a:spcPts val="0"/>
              </a:spcAft>
              <a:buClrTx/>
              <a:buSzTx/>
              <a:buFontTx/>
              <a:buNone/>
              <a:tabLst/>
              <a:defRPr/>
            </a:pPr>
            <a:r>
              <a:rPr kumimoji="0" lang="ar-SY" sz="3200" b="1" i="0" u="none" strike="noStrike" kern="1200" cap="none" spc="0" normalizeH="0" baseline="0" noProof="0" dirty="0">
                <a:ln>
                  <a:noFill/>
                </a:ln>
                <a:solidFill>
                  <a:prstClr val="black"/>
                </a:solidFill>
                <a:effectLst/>
                <a:uLnTx/>
                <a:uFillTx/>
                <a:latin typeface="Simplified Arabic" panose="02020603050405020304" pitchFamily="18" charset="-78"/>
                <a:ea typeface="+mn-ea"/>
                <a:cs typeface="Simplified Arabic" panose="02020603050405020304" pitchFamily="18" charset="-78"/>
              </a:rPr>
              <a:t>يفتح شهية القراء إلى القراءة ومتابعتها</a:t>
            </a:r>
            <a:endParaRPr kumimoji="0" lang="en-US" sz="3200" b="1" i="0" u="none" strike="noStrike" kern="1200" cap="none" spc="0" normalizeH="0" baseline="0" noProof="0" dirty="0">
              <a:ln>
                <a:noFill/>
              </a:ln>
              <a:solidFill>
                <a:prstClr val="black"/>
              </a:solidFill>
              <a:effectLst/>
              <a:uLnTx/>
              <a:uFillTx/>
              <a:latin typeface="Simplified Arabic" panose="02020603050405020304" pitchFamily="18" charset="-78"/>
              <a:ea typeface="+mn-ea"/>
              <a:cs typeface="Simplified Arabic" panose="02020603050405020304" pitchFamily="18" charset="-78"/>
            </a:endParaRPr>
          </a:p>
        </p:txBody>
      </p:sp>
      <p:pic>
        <p:nvPicPr>
          <p:cNvPr id="11" name="Picture 10">
            <a:extLst>
              <a:ext uri="{FF2B5EF4-FFF2-40B4-BE49-F238E27FC236}">
                <a16:creationId xmlns:a16="http://schemas.microsoft.com/office/drawing/2014/main" id="{C7F55164-1D65-3FF2-D809-661BA34A920B}"/>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883445" y="2486531"/>
            <a:ext cx="2784228" cy="2784228"/>
          </a:xfrm>
          <a:prstGeom prst="rect">
            <a:avLst/>
          </a:prstGeom>
        </p:spPr>
      </p:pic>
    </p:spTree>
    <p:extLst>
      <p:ext uri="{BB962C8B-B14F-4D97-AF65-F5344CB8AC3E}">
        <p14:creationId xmlns:p14="http://schemas.microsoft.com/office/powerpoint/2010/main" val="3416702717"/>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5" y="0"/>
            <a:ext cx="8509914" cy="1610200"/>
          </a:xfrm>
          <a:prstGeom prst="rect">
            <a:avLst/>
          </a:prstGeom>
        </p:spPr>
      </p:pic>
      <p:sp>
        <p:nvSpPr>
          <p:cNvPr id="7" name="TextBox 6"/>
          <p:cNvSpPr txBox="1"/>
          <p:nvPr/>
        </p:nvSpPr>
        <p:spPr>
          <a:xfrm>
            <a:off x="2440788" y="482573"/>
            <a:ext cx="5312562" cy="707886"/>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ar-EG" sz="4000" b="1" dirty="0">
                <a:solidFill>
                  <a:prstClr val="white"/>
                </a:solidFill>
                <a:latin typeface="Tajawal Medium" panose="00000600000000000000" pitchFamily="2" charset="-78"/>
                <a:cs typeface="Tajawal Medium" panose="00000600000000000000" pitchFamily="2" charset="-78"/>
              </a:rPr>
              <a:t>وظائف العناوين الصحفية</a:t>
            </a:r>
            <a:endParaRPr kumimoji="0" lang="en-US" sz="4000" b="1" i="0" u="none" strike="noStrike" kern="1200" cap="none" spc="0" normalizeH="0" baseline="0" noProof="0" dirty="0">
              <a:ln>
                <a:noFill/>
              </a:ln>
              <a:solidFill>
                <a:srgbClr val="FF9518"/>
              </a:solidFill>
              <a:effectLst/>
              <a:uLnTx/>
              <a:uFillTx/>
              <a:latin typeface="Tajawal Medium" panose="00000600000000000000" pitchFamily="2" charset="-78"/>
              <a:ea typeface="+mn-ea"/>
              <a:cs typeface="Tajawal Medium" panose="00000600000000000000" pitchFamily="2" charset="-78"/>
            </a:endParaRPr>
          </a:p>
        </p:txBody>
      </p:sp>
      <p:sp>
        <p:nvSpPr>
          <p:cNvPr id="8" name="TextBox 7"/>
          <p:cNvSpPr txBox="1"/>
          <p:nvPr/>
        </p:nvSpPr>
        <p:spPr>
          <a:xfrm rot="20238967">
            <a:off x="-152721" y="380281"/>
            <a:ext cx="2402396" cy="52322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2800" b="1"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rPr>
              <a:t>المحاضرة السابعة</a:t>
            </a:r>
            <a:endParaRPr kumimoji="0" lang="en-US" sz="2800" b="1"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endParaRPr>
          </a:p>
        </p:txBody>
      </p:sp>
      <p:sp>
        <p:nvSpPr>
          <p:cNvPr id="9" name="TextBox 8">
            <a:extLst>
              <a:ext uri="{FF2B5EF4-FFF2-40B4-BE49-F238E27FC236}">
                <a16:creationId xmlns:a16="http://schemas.microsoft.com/office/drawing/2014/main" id="{2AC60ADE-8930-CC67-03A7-D45D9540D140}"/>
              </a:ext>
            </a:extLst>
          </p:cNvPr>
          <p:cNvSpPr txBox="1"/>
          <p:nvPr/>
        </p:nvSpPr>
        <p:spPr>
          <a:xfrm>
            <a:off x="3971925" y="2486531"/>
            <a:ext cx="7336630" cy="2062103"/>
          </a:xfrm>
          <a:prstGeom prst="rect">
            <a:avLst/>
          </a:prstGeom>
          <a:noFill/>
        </p:spPr>
        <p:txBody>
          <a:bodyPr wrap="square">
            <a:spAutoFit/>
          </a:bodyPr>
          <a:lstStyle/>
          <a:p>
            <a:pPr marL="0" marR="0" lvl="0" indent="0" algn="just" defTabSz="914400" rtl="1" eaLnBrk="1" fontAlgn="auto" latinLnBrk="0" hangingPunct="1">
              <a:lnSpc>
                <a:spcPct val="100000"/>
              </a:lnSpc>
              <a:spcBef>
                <a:spcPts val="0"/>
              </a:spcBef>
              <a:spcAft>
                <a:spcPts val="0"/>
              </a:spcAft>
              <a:buClrTx/>
              <a:buSzTx/>
              <a:buFontTx/>
              <a:buNone/>
              <a:tabLst/>
              <a:defRPr/>
            </a:pPr>
            <a:r>
              <a:rPr kumimoji="0" lang="ar-SY" sz="3200" b="1" i="0" u="none" strike="noStrike" kern="1200" cap="none" spc="0" normalizeH="0" baseline="0" noProof="0" dirty="0">
                <a:ln>
                  <a:noFill/>
                </a:ln>
                <a:solidFill>
                  <a:prstClr val="black"/>
                </a:solidFill>
                <a:effectLst/>
                <a:uLnTx/>
                <a:uFillTx/>
                <a:latin typeface="Simplified Arabic" panose="02020603050405020304" pitchFamily="18" charset="-78"/>
                <a:ea typeface="+mn-ea"/>
                <a:cs typeface="Simplified Arabic" panose="02020603050405020304" pitchFamily="18" charset="-78"/>
              </a:rPr>
              <a:t>يقدم فكرة سريعة ومركزة للقارئ المتعجل</a:t>
            </a:r>
            <a:endParaRPr kumimoji="0" lang="ar-EG" sz="3200" b="1" i="0" u="none" strike="noStrike" kern="1200" cap="none" spc="0" normalizeH="0" baseline="0" noProof="0" dirty="0">
              <a:ln>
                <a:noFill/>
              </a:ln>
              <a:solidFill>
                <a:prstClr val="black"/>
              </a:solidFill>
              <a:effectLst/>
              <a:uLnTx/>
              <a:uFillTx/>
              <a:latin typeface="Simplified Arabic" panose="02020603050405020304" pitchFamily="18" charset="-78"/>
              <a:ea typeface="+mn-ea"/>
              <a:cs typeface="Simplified Arabic" panose="02020603050405020304" pitchFamily="18" charset="-78"/>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lang="ar-EG" sz="3200" b="1" dirty="0">
              <a:solidFill>
                <a:prstClr val="black"/>
              </a:solidFill>
              <a:latin typeface="Simplified Arabic" panose="02020603050405020304" pitchFamily="18" charset="-78"/>
              <a:cs typeface="Simplified Arabic" panose="02020603050405020304" pitchFamily="18" charset="-78"/>
            </a:endParaRPr>
          </a:p>
          <a:p>
            <a:pPr marL="0" marR="0" lvl="0" indent="0" algn="just" defTabSz="914400" rtl="1" eaLnBrk="1" fontAlgn="auto" latinLnBrk="0" hangingPunct="1">
              <a:lnSpc>
                <a:spcPct val="100000"/>
              </a:lnSpc>
              <a:spcBef>
                <a:spcPts val="0"/>
              </a:spcBef>
              <a:spcAft>
                <a:spcPts val="0"/>
              </a:spcAft>
              <a:buClrTx/>
              <a:buSzTx/>
              <a:buFontTx/>
              <a:buNone/>
              <a:tabLst/>
              <a:defRPr/>
            </a:pPr>
            <a:r>
              <a:rPr kumimoji="0" lang="ar-SY" sz="3200" b="1" i="0" u="none" strike="noStrike" kern="1200" cap="none" spc="0" normalizeH="0" baseline="0" noProof="0" dirty="0">
                <a:ln>
                  <a:noFill/>
                </a:ln>
                <a:solidFill>
                  <a:prstClr val="black"/>
                </a:solidFill>
                <a:effectLst/>
                <a:uLnTx/>
                <a:uFillTx/>
                <a:latin typeface="Simplified Arabic" panose="02020603050405020304" pitchFamily="18" charset="-78"/>
                <a:ea typeface="+mn-ea"/>
                <a:cs typeface="Simplified Arabic" panose="02020603050405020304" pitchFamily="18" charset="-78"/>
              </a:rPr>
              <a:t>يقوم على الترويج والتسويق للصحيفة</a:t>
            </a:r>
            <a:r>
              <a:rPr kumimoji="0" lang="ar-EG" sz="3200" b="1" i="0" u="none" strike="noStrike" kern="1200" cap="none" spc="0" normalizeH="0" baseline="0" noProof="0" dirty="0">
                <a:ln>
                  <a:noFill/>
                </a:ln>
                <a:solidFill>
                  <a:prstClr val="black"/>
                </a:solidFill>
                <a:effectLst/>
                <a:uLnTx/>
                <a:uFillTx/>
                <a:latin typeface="Simplified Arabic" panose="02020603050405020304" pitchFamily="18" charset="-78"/>
                <a:ea typeface="+mn-ea"/>
                <a:cs typeface="Simplified Arabic" panose="02020603050405020304" pitchFamily="18" charset="-78"/>
              </a:rPr>
              <a:t> أو الموقع الإخباري</a:t>
            </a:r>
            <a:endParaRPr kumimoji="0" lang="en-US" sz="3200" b="1" i="0" u="none" strike="noStrike" kern="1200" cap="none" spc="0" normalizeH="0" baseline="0" noProof="0" dirty="0">
              <a:ln>
                <a:noFill/>
              </a:ln>
              <a:solidFill>
                <a:prstClr val="black"/>
              </a:solidFill>
              <a:effectLst/>
              <a:uLnTx/>
              <a:uFillTx/>
              <a:latin typeface="Simplified Arabic" panose="02020603050405020304" pitchFamily="18" charset="-78"/>
              <a:ea typeface="+mn-ea"/>
              <a:cs typeface="Simplified Arabic" panose="02020603050405020304" pitchFamily="18" charset="-78"/>
            </a:endParaRPr>
          </a:p>
        </p:txBody>
      </p:sp>
      <p:pic>
        <p:nvPicPr>
          <p:cNvPr id="11" name="Picture 10">
            <a:extLst>
              <a:ext uri="{FF2B5EF4-FFF2-40B4-BE49-F238E27FC236}">
                <a16:creationId xmlns:a16="http://schemas.microsoft.com/office/drawing/2014/main" id="{C7F55164-1D65-3FF2-D809-661BA34A920B}"/>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883445" y="2486531"/>
            <a:ext cx="2784228" cy="2784228"/>
          </a:xfrm>
          <a:prstGeom prst="rect">
            <a:avLst/>
          </a:prstGeom>
        </p:spPr>
      </p:pic>
    </p:spTree>
    <p:extLst>
      <p:ext uri="{BB962C8B-B14F-4D97-AF65-F5344CB8AC3E}">
        <p14:creationId xmlns:p14="http://schemas.microsoft.com/office/powerpoint/2010/main" val="2011156222"/>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5" y="0"/>
            <a:ext cx="8509914" cy="1610200"/>
          </a:xfrm>
          <a:prstGeom prst="rect">
            <a:avLst/>
          </a:prstGeom>
        </p:spPr>
      </p:pic>
      <p:sp>
        <p:nvSpPr>
          <p:cNvPr id="7" name="TextBox 6"/>
          <p:cNvSpPr txBox="1"/>
          <p:nvPr/>
        </p:nvSpPr>
        <p:spPr>
          <a:xfrm>
            <a:off x="2440788" y="482573"/>
            <a:ext cx="5312562" cy="707886"/>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ar-EG" sz="4000" b="1" dirty="0">
                <a:solidFill>
                  <a:prstClr val="white"/>
                </a:solidFill>
                <a:latin typeface="Tajawal Medium" panose="00000600000000000000" pitchFamily="2" charset="-78"/>
                <a:cs typeface="Tajawal Medium" panose="00000600000000000000" pitchFamily="2" charset="-78"/>
              </a:rPr>
              <a:t>وظائف العناوين الصحفية</a:t>
            </a:r>
            <a:endParaRPr kumimoji="0" lang="en-US" sz="4000" b="1" i="0" u="none" strike="noStrike" kern="1200" cap="none" spc="0" normalizeH="0" baseline="0" noProof="0" dirty="0">
              <a:ln>
                <a:noFill/>
              </a:ln>
              <a:solidFill>
                <a:srgbClr val="FF9518"/>
              </a:solidFill>
              <a:effectLst/>
              <a:uLnTx/>
              <a:uFillTx/>
              <a:latin typeface="Tajawal Medium" panose="00000600000000000000" pitchFamily="2" charset="-78"/>
              <a:ea typeface="+mn-ea"/>
              <a:cs typeface="Tajawal Medium" panose="00000600000000000000" pitchFamily="2" charset="-78"/>
            </a:endParaRPr>
          </a:p>
        </p:txBody>
      </p:sp>
      <p:sp>
        <p:nvSpPr>
          <p:cNvPr id="8" name="TextBox 7"/>
          <p:cNvSpPr txBox="1"/>
          <p:nvPr/>
        </p:nvSpPr>
        <p:spPr>
          <a:xfrm rot="20238967">
            <a:off x="-152721" y="380281"/>
            <a:ext cx="2402396" cy="52322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2800" b="1"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rPr>
              <a:t>المحاضرة السابعة</a:t>
            </a:r>
            <a:endParaRPr kumimoji="0" lang="en-US" sz="2800" b="1"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endParaRPr>
          </a:p>
        </p:txBody>
      </p:sp>
      <p:sp>
        <p:nvSpPr>
          <p:cNvPr id="9" name="TextBox 8">
            <a:extLst>
              <a:ext uri="{FF2B5EF4-FFF2-40B4-BE49-F238E27FC236}">
                <a16:creationId xmlns:a16="http://schemas.microsoft.com/office/drawing/2014/main" id="{2AC60ADE-8930-CC67-03A7-D45D9540D140}"/>
              </a:ext>
            </a:extLst>
          </p:cNvPr>
          <p:cNvSpPr txBox="1"/>
          <p:nvPr/>
        </p:nvSpPr>
        <p:spPr>
          <a:xfrm>
            <a:off x="3971925" y="2486531"/>
            <a:ext cx="7336630" cy="2062103"/>
          </a:xfrm>
          <a:prstGeom prst="rect">
            <a:avLst/>
          </a:prstGeom>
          <a:noFill/>
        </p:spPr>
        <p:txBody>
          <a:bodyPr wrap="square">
            <a:spAutoFit/>
          </a:bodyPr>
          <a:lstStyle/>
          <a:p>
            <a:pPr marL="0" marR="0" lvl="0" indent="0" algn="just" defTabSz="914400" rtl="1" eaLnBrk="1" fontAlgn="auto" latinLnBrk="0" hangingPunct="1">
              <a:lnSpc>
                <a:spcPct val="100000"/>
              </a:lnSpc>
              <a:spcBef>
                <a:spcPts val="0"/>
              </a:spcBef>
              <a:spcAft>
                <a:spcPts val="0"/>
              </a:spcAft>
              <a:buClrTx/>
              <a:buSzTx/>
              <a:buFontTx/>
              <a:buNone/>
              <a:tabLst/>
              <a:defRPr/>
            </a:pPr>
            <a:r>
              <a:rPr kumimoji="0" lang="ar-SY" sz="3200" b="1" i="0" u="none" strike="noStrike" kern="1200" cap="none" spc="0" normalizeH="0" baseline="0" noProof="0" dirty="0">
                <a:ln>
                  <a:noFill/>
                </a:ln>
                <a:solidFill>
                  <a:prstClr val="black"/>
                </a:solidFill>
                <a:effectLst/>
                <a:uLnTx/>
                <a:uFillTx/>
                <a:latin typeface="Simplified Arabic" panose="02020603050405020304" pitchFamily="18" charset="-78"/>
                <a:ea typeface="+mn-ea"/>
                <a:cs typeface="Simplified Arabic" panose="02020603050405020304" pitchFamily="18" charset="-78"/>
              </a:rPr>
              <a:t>المساهمة </a:t>
            </a:r>
            <a:r>
              <a:rPr kumimoji="0" lang="ar-SY" sz="3200" b="1" i="0" u="none" strike="noStrike" kern="1200" cap="none" spc="0" normalizeH="0" baseline="0" noProof="0" dirty="0" err="1">
                <a:ln>
                  <a:noFill/>
                </a:ln>
                <a:solidFill>
                  <a:prstClr val="black"/>
                </a:solidFill>
                <a:effectLst/>
                <a:uLnTx/>
                <a:uFillTx/>
                <a:latin typeface="Simplified Arabic" panose="02020603050405020304" pitchFamily="18" charset="-78"/>
                <a:ea typeface="+mn-ea"/>
                <a:cs typeface="Simplified Arabic" panose="02020603050405020304" pitchFamily="18" charset="-78"/>
              </a:rPr>
              <a:t>فى</a:t>
            </a:r>
            <a:r>
              <a:rPr kumimoji="0" lang="ar-SY" sz="3200" b="1" i="0" u="none" strike="noStrike" kern="1200" cap="none" spc="0" normalizeH="0" baseline="0" noProof="0" dirty="0">
                <a:ln>
                  <a:noFill/>
                </a:ln>
                <a:solidFill>
                  <a:prstClr val="black"/>
                </a:solidFill>
                <a:effectLst/>
                <a:uLnTx/>
                <a:uFillTx/>
                <a:latin typeface="Simplified Arabic" panose="02020603050405020304" pitchFamily="18" charset="-78"/>
                <a:ea typeface="+mn-ea"/>
                <a:cs typeface="Simplified Arabic" panose="02020603050405020304" pitchFamily="18" charset="-78"/>
              </a:rPr>
              <a:t> تحديد شخصية الصحيفة</a:t>
            </a:r>
            <a:r>
              <a:rPr kumimoji="0" lang="ar-EG" sz="3200" b="1" i="0" u="none" strike="noStrike" kern="1200" cap="none" spc="0" normalizeH="0" baseline="0" noProof="0" dirty="0">
                <a:ln>
                  <a:noFill/>
                </a:ln>
                <a:solidFill>
                  <a:prstClr val="black"/>
                </a:solidFill>
                <a:effectLst/>
                <a:uLnTx/>
                <a:uFillTx/>
                <a:latin typeface="Simplified Arabic" panose="02020603050405020304" pitchFamily="18" charset="-78"/>
                <a:ea typeface="+mn-ea"/>
                <a:cs typeface="Simplified Arabic" panose="02020603050405020304" pitchFamily="18" charset="-78"/>
              </a:rPr>
              <a:t> أو الموقع الإخباري </a:t>
            </a:r>
          </a:p>
          <a:p>
            <a:pPr marL="0" marR="0" lvl="0" indent="0" algn="just" defTabSz="914400" rtl="1" eaLnBrk="1" fontAlgn="auto" latinLnBrk="0" hangingPunct="1">
              <a:lnSpc>
                <a:spcPct val="100000"/>
              </a:lnSpc>
              <a:spcBef>
                <a:spcPts val="0"/>
              </a:spcBef>
              <a:spcAft>
                <a:spcPts val="0"/>
              </a:spcAft>
              <a:buClrTx/>
              <a:buSzTx/>
              <a:buFontTx/>
              <a:buNone/>
              <a:tabLst/>
              <a:defRPr/>
            </a:pPr>
            <a:endParaRPr lang="ar-EG" sz="3200" b="1" dirty="0">
              <a:solidFill>
                <a:prstClr val="black"/>
              </a:solidFill>
              <a:latin typeface="Simplified Arabic" panose="02020603050405020304" pitchFamily="18" charset="-78"/>
              <a:cs typeface="Simplified Arabic" panose="02020603050405020304" pitchFamily="18" charset="-78"/>
            </a:endParaRPr>
          </a:p>
          <a:p>
            <a:pPr marL="0" marR="0" lvl="0" indent="0" algn="just" defTabSz="914400" rtl="1" eaLnBrk="1" fontAlgn="auto" latinLnBrk="0" hangingPunct="1">
              <a:lnSpc>
                <a:spcPct val="100000"/>
              </a:lnSpc>
              <a:spcBef>
                <a:spcPts val="0"/>
              </a:spcBef>
              <a:spcAft>
                <a:spcPts val="0"/>
              </a:spcAft>
              <a:buClrTx/>
              <a:buSzTx/>
              <a:buFontTx/>
              <a:buNone/>
              <a:tabLst/>
              <a:defRPr/>
            </a:pPr>
            <a:r>
              <a:rPr kumimoji="0" lang="ar-SY" sz="3200" b="1" i="0" u="none" strike="noStrike" kern="1200" cap="none" spc="0" normalizeH="0" baseline="0" noProof="0" dirty="0">
                <a:ln>
                  <a:noFill/>
                </a:ln>
                <a:solidFill>
                  <a:prstClr val="black"/>
                </a:solidFill>
                <a:effectLst/>
                <a:uLnTx/>
                <a:uFillTx/>
                <a:latin typeface="Simplified Arabic" panose="02020603050405020304" pitchFamily="18" charset="-78"/>
                <a:ea typeface="+mn-ea"/>
                <a:cs typeface="Simplified Arabic" panose="02020603050405020304" pitchFamily="18" charset="-78"/>
              </a:rPr>
              <a:t>يساعد العنوان القارئ على اختيار ما يرغب </a:t>
            </a:r>
            <a:r>
              <a:rPr kumimoji="0" lang="ar-SY" sz="3200" b="1" i="0" u="none" strike="noStrike" kern="1200" cap="none" spc="0" normalizeH="0" baseline="0" noProof="0" dirty="0" err="1">
                <a:ln>
                  <a:noFill/>
                </a:ln>
                <a:solidFill>
                  <a:prstClr val="black"/>
                </a:solidFill>
                <a:effectLst/>
                <a:uLnTx/>
                <a:uFillTx/>
                <a:latin typeface="Simplified Arabic" panose="02020603050405020304" pitchFamily="18" charset="-78"/>
                <a:ea typeface="+mn-ea"/>
                <a:cs typeface="Simplified Arabic" panose="02020603050405020304" pitchFamily="18" charset="-78"/>
              </a:rPr>
              <a:t>فى</a:t>
            </a:r>
            <a:r>
              <a:rPr kumimoji="0" lang="ar-SY" sz="3200" b="1" i="0" u="none" strike="noStrike" kern="1200" cap="none" spc="0" normalizeH="0" baseline="0" noProof="0" dirty="0">
                <a:ln>
                  <a:noFill/>
                </a:ln>
                <a:solidFill>
                  <a:prstClr val="black"/>
                </a:solidFill>
                <a:effectLst/>
                <a:uLnTx/>
                <a:uFillTx/>
                <a:latin typeface="Simplified Arabic" panose="02020603050405020304" pitchFamily="18" charset="-78"/>
                <a:ea typeface="+mn-ea"/>
                <a:cs typeface="Simplified Arabic" panose="02020603050405020304" pitchFamily="18" charset="-78"/>
              </a:rPr>
              <a:t> قراءته</a:t>
            </a:r>
            <a:endParaRPr kumimoji="0" lang="en-US" sz="3200" b="1" i="0" u="none" strike="noStrike" kern="1200" cap="none" spc="0" normalizeH="0" baseline="0" noProof="0" dirty="0">
              <a:ln>
                <a:noFill/>
              </a:ln>
              <a:solidFill>
                <a:prstClr val="black"/>
              </a:solidFill>
              <a:effectLst/>
              <a:uLnTx/>
              <a:uFillTx/>
              <a:latin typeface="Simplified Arabic" panose="02020603050405020304" pitchFamily="18" charset="-78"/>
              <a:ea typeface="+mn-ea"/>
              <a:cs typeface="Simplified Arabic" panose="02020603050405020304" pitchFamily="18" charset="-78"/>
            </a:endParaRPr>
          </a:p>
        </p:txBody>
      </p:sp>
      <p:pic>
        <p:nvPicPr>
          <p:cNvPr id="11" name="Picture 10">
            <a:extLst>
              <a:ext uri="{FF2B5EF4-FFF2-40B4-BE49-F238E27FC236}">
                <a16:creationId xmlns:a16="http://schemas.microsoft.com/office/drawing/2014/main" id="{C7F55164-1D65-3FF2-D809-661BA34A920B}"/>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883445" y="2486531"/>
            <a:ext cx="2784228" cy="2784228"/>
          </a:xfrm>
          <a:prstGeom prst="rect">
            <a:avLst/>
          </a:prstGeom>
        </p:spPr>
      </p:pic>
    </p:spTree>
    <p:extLst>
      <p:ext uri="{BB962C8B-B14F-4D97-AF65-F5344CB8AC3E}">
        <p14:creationId xmlns:p14="http://schemas.microsoft.com/office/powerpoint/2010/main" val="846256184"/>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5" y="0"/>
            <a:ext cx="8509914" cy="1610200"/>
          </a:xfrm>
          <a:prstGeom prst="rect">
            <a:avLst/>
          </a:prstGeom>
        </p:spPr>
      </p:pic>
      <p:sp>
        <p:nvSpPr>
          <p:cNvPr id="7" name="TextBox 6"/>
          <p:cNvSpPr txBox="1"/>
          <p:nvPr/>
        </p:nvSpPr>
        <p:spPr>
          <a:xfrm>
            <a:off x="2440788" y="482573"/>
            <a:ext cx="5312562" cy="707886"/>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ar-EG" sz="4000" b="1" dirty="0">
                <a:solidFill>
                  <a:prstClr val="white"/>
                </a:solidFill>
                <a:latin typeface="Tajawal Medium" panose="00000600000000000000" pitchFamily="2" charset="-78"/>
                <a:cs typeface="Tajawal Medium" panose="00000600000000000000" pitchFamily="2" charset="-78"/>
              </a:rPr>
              <a:t>وظائف العناوين الصحفية</a:t>
            </a:r>
            <a:endParaRPr kumimoji="0" lang="en-US" sz="4000" b="1" i="0" u="none" strike="noStrike" kern="1200" cap="none" spc="0" normalizeH="0" baseline="0" noProof="0" dirty="0">
              <a:ln>
                <a:noFill/>
              </a:ln>
              <a:solidFill>
                <a:srgbClr val="FF9518"/>
              </a:solidFill>
              <a:effectLst/>
              <a:uLnTx/>
              <a:uFillTx/>
              <a:latin typeface="Tajawal Medium" panose="00000600000000000000" pitchFamily="2" charset="-78"/>
              <a:ea typeface="+mn-ea"/>
              <a:cs typeface="Tajawal Medium" panose="00000600000000000000" pitchFamily="2" charset="-78"/>
            </a:endParaRPr>
          </a:p>
        </p:txBody>
      </p:sp>
      <p:sp>
        <p:nvSpPr>
          <p:cNvPr id="8" name="TextBox 7"/>
          <p:cNvSpPr txBox="1"/>
          <p:nvPr/>
        </p:nvSpPr>
        <p:spPr>
          <a:xfrm rot="20238967">
            <a:off x="-152721" y="380281"/>
            <a:ext cx="2402396" cy="52322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2800" b="1"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rPr>
              <a:t>المحاضرة السابعة</a:t>
            </a:r>
            <a:endParaRPr kumimoji="0" lang="en-US" sz="2800" b="1"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endParaRPr>
          </a:p>
        </p:txBody>
      </p:sp>
      <p:sp>
        <p:nvSpPr>
          <p:cNvPr id="9" name="TextBox 8">
            <a:extLst>
              <a:ext uri="{FF2B5EF4-FFF2-40B4-BE49-F238E27FC236}">
                <a16:creationId xmlns:a16="http://schemas.microsoft.com/office/drawing/2014/main" id="{2AC60ADE-8930-CC67-03A7-D45D9540D140}"/>
              </a:ext>
            </a:extLst>
          </p:cNvPr>
          <p:cNvSpPr txBox="1"/>
          <p:nvPr/>
        </p:nvSpPr>
        <p:spPr>
          <a:xfrm>
            <a:off x="3971925" y="2486531"/>
            <a:ext cx="7336630" cy="1569660"/>
          </a:xfrm>
          <a:prstGeom prst="rect">
            <a:avLst/>
          </a:prstGeom>
          <a:noFill/>
        </p:spPr>
        <p:txBody>
          <a:bodyPr wrap="square">
            <a:spAutoFit/>
          </a:bodyPr>
          <a:lstStyle/>
          <a:p>
            <a:pPr marL="0" marR="0" lvl="0" indent="0" algn="just" defTabSz="914400" rtl="1" eaLnBrk="1" fontAlgn="auto" latinLnBrk="0" hangingPunct="1">
              <a:lnSpc>
                <a:spcPct val="100000"/>
              </a:lnSpc>
              <a:spcBef>
                <a:spcPts val="0"/>
              </a:spcBef>
              <a:spcAft>
                <a:spcPts val="0"/>
              </a:spcAft>
              <a:buClrTx/>
              <a:buSzTx/>
              <a:buFontTx/>
              <a:buNone/>
              <a:tabLst/>
              <a:defRPr/>
            </a:pPr>
            <a:r>
              <a:rPr kumimoji="0" lang="ar-SY" sz="3200" b="1" i="0" u="none" strike="noStrike" kern="1200" cap="none" spc="0" normalizeH="0" baseline="0" noProof="0" dirty="0">
                <a:ln>
                  <a:noFill/>
                </a:ln>
                <a:solidFill>
                  <a:prstClr val="black"/>
                </a:solidFill>
                <a:effectLst/>
                <a:uLnTx/>
                <a:uFillTx/>
                <a:latin typeface="Simplified Arabic" panose="02020603050405020304" pitchFamily="18" charset="-78"/>
                <a:ea typeface="+mn-ea"/>
                <a:cs typeface="Simplified Arabic" panose="02020603050405020304" pitchFamily="18" charset="-78"/>
              </a:rPr>
              <a:t>تؤدى العناوين إلى إثارة الحس </a:t>
            </a:r>
            <a:r>
              <a:rPr kumimoji="0" lang="ar-SY" sz="3200" b="1" i="0" u="none" strike="noStrike" kern="1200" cap="none" spc="0" normalizeH="0" baseline="0" noProof="0" dirty="0" err="1">
                <a:ln>
                  <a:noFill/>
                </a:ln>
                <a:solidFill>
                  <a:prstClr val="black"/>
                </a:solidFill>
                <a:effectLst/>
                <a:uLnTx/>
                <a:uFillTx/>
                <a:latin typeface="Simplified Arabic" panose="02020603050405020304" pitchFamily="18" charset="-78"/>
                <a:ea typeface="+mn-ea"/>
                <a:cs typeface="Simplified Arabic" panose="02020603050405020304" pitchFamily="18" charset="-78"/>
              </a:rPr>
              <a:t>الفنى</a:t>
            </a:r>
            <a:r>
              <a:rPr kumimoji="0" lang="ar-SY" sz="3200" b="1" i="0" u="none" strike="noStrike" kern="1200" cap="none" spc="0" normalizeH="0" baseline="0" noProof="0" dirty="0">
                <a:ln>
                  <a:noFill/>
                </a:ln>
                <a:solidFill>
                  <a:prstClr val="black"/>
                </a:solidFill>
                <a:effectLst/>
                <a:uLnTx/>
                <a:uFillTx/>
                <a:latin typeface="Simplified Arabic" panose="02020603050405020304" pitchFamily="18" charset="-78"/>
                <a:ea typeface="+mn-ea"/>
                <a:cs typeface="Simplified Arabic" panose="02020603050405020304" pitchFamily="18" charset="-78"/>
              </a:rPr>
              <a:t> للقارئ</a:t>
            </a:r>
            <a:endParaRPr kumimoji="0" lang="ar-EG" sz="3200" b="1" i="0" u="none" strike="noStrike" kern="1200" cap="none" spc="0" normalizeH="0" baseline="0" noProof="0" dirty="0">
              <a:ln>
                <a:noFill/>
              </a:ln>
              <a:solidFill>
                <a:prstClr val="black"/>
              </a:solidFill>
              <a:effectLst/>
              <a:uLnTx/>
              <a:uFillTx/>
              <a:latin typeface="Simplified Arabic" panose="02020603050405020304" pitchFamily="18" charset="-78"/>
              <a:ea typeface="+mn-ea"/>
              <a:cs typeface="Simplified Arabic" panose="02020603050405020304" pitchFamily="18" charset="-78"/>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lang="ar-EG" sz="3200" b="1" dirty="0">
              <a:solidFill>
                <a:prstClr val="black"/>
              </a:solidFill>
              <a:latin typeface="Simplified Arabic" panose="02020603050405020304" pitchFamily="18" charset="-78"/>
              <a:cs typeface="Simplified Arabic" panose="02020603050405020304" pitchFamily="18" charset="-78"/>
            </a:endParaRPr>
          </a:p>
          <a:p>
            <a:pPr marL="0" marR="0" lvl="0" indent="0" algn="just" defTabSz="914400" rtl="1" eaLnBrk="1" fontAlgn="auto" latinLnBrk="0" hangingPunct="1">
              <a:lnSpc>
                <a:spcPct val="100000"/>
              </a:lnSpc>
              <a:spcBef>
                <a:spcPts val="0"/>
              </a:spcBef>
              <a:spcAft>
                <a:spcPts val="0"/>
              </a:spcAft>
              <a:buClrTx/>
              <a:buSzTx/>
              <a:buFontTx/>
              <a:buNone/>
              <a:tabLst/>
              <a:defRPr/>
            </a:pPr>
            <a:r>
              <a:rPr kumimoji="0" lang="ar-SY" sz="3200" b="1" i="0" u="none" strike="noStrike" kern="1200" cap="none" spc="0" normalizeH="0" baseline="0" noProof="0" dirty="0">
                <a:ln>
                  <a:noFill/>
                </a:ln>
                <a:solidFill>
                  <a:prstClr val="black"/>
                </a:solidFill>
                <a:effectLst/>
                <a:uLnTx/>
                <a:uFillTx/>
                <a:latin typeface="Simplified Arabic" panose="02020603050405020304" pitchFamily="18" charset="-78"/>
                <a:ea typeface="+mn-ea"/>
                <a:cs typeface="Simplified Arabic" panose="02020603050405020304" pitchFamily="18" charset="-78"/>
              </a:rPr>
              <a:t>استمالة القراء لقراءة موضوعات معينة</a:t>
            </a:r>
            <a:endParaRPr kumimoji="0" lang="en-US" sz="3200" b="1" i="0" u="none" strike="noStrike" kern="1200" cap="none" spc="0" normalizeH="0" baseline="0" noProof="0" dirty="0">
              <a:ln>
                <a:noFill/>
              </a:ln>
              <a:solidFill>
                <a:prstClr val="black"/>
              </a:solidFill>
              <a:effectLst/>
              <a:uLnTx/>
              <a:uFillTx/>
              <a:latin typeface="Simplified Arabic" panose="02020603050405020304" pitchFamily="18" charset="-78"/>
              <a:ea typeface="+mn-ea"/>
              <a:cs typeface="Simplified Arabic" panose="02020603050405020304" pitchFamily="18" charset="-78"/>
            </a:endParaRPr>
          </a:p>
        </p:txBody>
      </p:sp>
      <p:pic>
        <p:nvPicPr>
          <p:cNvPr id="11" name="Picture 10">
            <a:extLst>
              <a:ext uri="{FF2B5EF4-FFF2-40B4-BE49-F238E27FC236}">
                <a16:creationId xmlns:a16="http://schemas.microsoft.com/office/drawing/2014/main" id="{C7F55164-1D65-3FF2-D809-661BA34A920B}"/>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883445" y="2486531"/>
            <a:ext cx="2784228" cy="2784228"/>
          </a:xfrm>
          <a:prstGeom prst="rect">
            <a:avLst/>
          </a:prstGeom>
        </p:spPr>
      </p:pic>
    </p:spTree>
    <p:extLst>
      <p:ext uri="{BB962C8B-B14F-4D97-AF65-F5344CB8AC3E}">
        <p14:creationId xmlns:p14="http://schemas.microsoft.com/office/powerpoint/2010/main" val="965919658"/>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5" y="0"/>
            <a:ext cx="8509914" cy="1610200"/>
          </a:xfrm>
          <a:prstGeom prst="rect">
            <a:avLst/>
          </a:prstGeom>
        </p:spPr>
      </p:pic>
      <p:sp>
        <p:nvSpPr>
          <p:cNvPr id="7" name="TextBox 6"/>
          <p:cNvSpPr txBox="1"/>
          <p:nvPr/>
        </p:nvSpPr>
        <p:spPr>
          <a:xfrm>
            <a:off x="2440788" y="482573"/>
            <a:ext cx="5312562" cy="707886"/>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ar-EG" sz="4000" b="1" dirty="0">
                <a:solidFill>
                  <a:prstClr val="white"/>
                </a:solidFill>
                <a:latin typeface="Tajawal Medium" panose="00000600000000000000" pitchFamily="2" charset="-78"/>
                <a:cs typeface="Tajawal Medium" panose="00000600000000000000" pitchFamily="2" charset="-78"/>
              </a:rPr>
              <a:t>أنواع العناوين الصحفية</a:t>
            </a:r>
            <a:endParaRPr kumimoji="0" lang="en-US" sz="4000" b="1" i="0" u="none" strike="noStrike" kern="1200" cap="none" spc="0" normalizeH="0" baseline="0" noProof="0" dirty="0">
              <a:ln>
                <a:noFill/>
              </a:ln>
              <a:solidFill>
                <a:srgbClr val="FF9518"/>
              </a:solidFill>
              <a:effectLst/>
              <a:uLnTx/>
              <a:uFillTx/>
              <a:latin typeface="Tajawal Medium" panose="00000600000000000000" pitchFamily="2" charset="-78"/>
              <a:ea typeface="+mn-ea"/>
              <a:cs typeface="Tajawal Medium" panose="00000600000000000000" pitchFamily="2" charset="-78"/>
            </a:endParaRPr>
          </a:p>
        </p:txBody>
      </p:sp>
      <p:sp>
        <p:nvSpPr>
          <p:cNvPr id="8" name="TextBox 7"/>
          <p:cNvSpPr txBox="1"/>
          <p:nvPr/>
        </p:nvSpPr>
        <p:spPr>
          <a:xfrm rot="20238967">
            <a:off x="-152721" y="380281"/>
            <a:ext cx="2402396" cy="52322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2800" b="1"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rPr>
              <a:t>المحاضرة السابعة</a:t>
            </a:r>
            <a:endParaRPr kumimoji="0" lang="en-US" sz="2800" b="1"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endParaRPr>
          </a:p>
        </p:txBody>
      </p:sp>
      <p:sp>
        <p:nvSpPr>
          <p:cNvPr id="9" name="TextBox 8">
            <a:extLst>
              <a:ext uri="{FF2B5EF4-FFF2-40B4-BE49-F238E27FC236}">
                <a16:creationId xmlns:a16="http://schemas.microsoft.com/office/drawing/2014/main" id="{2AC60ADE-8930-CC67-03A7-D45D9540D140}"/>
              </a:ext>
            </a:extLst>
          </p:cNvPr>
          <p:cNvSpPr txBox="1"/>
          <p:nvPr/>
        </p:nvSpPr>
        <p:spPr>
          <a:xfrm>
            <a:off x="4085035" y="1791206"/>
            <a:ext cx="7336630" cy="3539430"/>
          </a:xfrm>
          <a:prstGeom prst="rect">
            <a:avLst/>
          </a:prstGeom>
          <a:noFill/>
        </p:spPr>
        <p:txBody>
          <a:bodyPr wrap="square">
            <a:spAutoFit/>
          </a:bodyPr>
          <a:lstStyle/>
          <a:p>
            <a:pPr marL="0" marR="0" lvl="0" indent="0" algn="just" defTabSz="914400" rtl="1" eaLnBrk="1" fontAlgn="auto" latinLnBrk="0" hangingPunct="1">
              <a:lnSpc>
                <a:spcPct val="100000"/>
              </a:lnSpc>
              <a:spcBef>
                <a:spcPts val="0"/>
              </a:spcBef>
              <a:spcAft>
                <a:spcPts val="0"/>
              </a:spcAft>
              <a:buClrTx/>
              <a:buSzTx/>
              <a:buFontTx/>
              <a:buNone/>
              <a:tabLst/>
              <a:defRPr/>
            </a:pPr>
            <a:r>
              <a:rPr kumimoji="0" lang="ar-SY" sz="3200" b="1" i="0" u="none" strike="noStrike" kern="1200" cap="none" spc="0" normalizeH="0" baseline="0" noProof="0" dirty="0">
                <a:ln>
                  <a:noFill/>
                </a:ln>
                <a:solidFill>
                  <a:prstClr val="black"/>
                </a:solidFill>
                <a:effectLst/>
                <a:uLnTx/>
                <a:uFillTx/>
                <a:latin typeface="Simplified Arabic" panose="02020603050405020304" pitchFamily="18" charset="-78"/>
                <a:ea typeface="+mn-ea"/>
                <a:cs typeface="Simplified Arabic" panose="02020603050405020304" pitchFamily="18" charset="-78"/>
              </a:rPr>
              <a:t>العنوان </a:t>
            </a:r>
            <a:r>
              <a:rPr kumimoji="0" lang="ar-SY" sz="3200" b="1" i="0" u="none" strike="noStrike" kern="1200" cap="none" spc="0" normalizeH="0" baseline="0" noProof="0" dirty="0" err="1">
                <a:ln>
                  <a:noFill/>
                </a:ln>
                <a:solidFill>
                  <a:prstClr val="black"/>
                </a:solidFill>
                <a:effectLst/>
                <a:uLnTx/>
                <a:uFillTx/>
                <a:latin typeface="Simplified Arabic" panose="02020603050405020304" pitchFamily="18" charset="-78"/>
                <a:ea typeface="+mn-ea"/>
                <a:cs typeface="Simplified Arabic" panose="02020603050405020304" pitchFamily="18" charset="-78"/>
              </a:rPr>
              <a:t>الإخبارى</a:t>
            </a:r>
            <a:r>
              <a:rPr kumimoji="0" lang="ar-EG" sz="3200" b="1" i="0" u="none" strike="noStrike" kern="1200" cap="none" spc="0" normalizeH="0" baseline="0" noProof="0" dirty="0">
                <a:ln>
                  <a:noFill/>
                </a:ln>
                <a:solidFill>
                  <a:prstClr val="black"/>
                </a:solidFill>
                <a:effectLst/>
                <a:uLnTx/>
                <a:uFillTx/>
                <a:latin typeface="Simplified Arabic" panose="02020603050405020304" pitchFamily="18" charset="-78"/>
                <a:ea typeface="+mn-ea"/>
                <a:cs typeface="Simplified Arabic" panose="02020603050405020304" pitchFamily="18" charset="-78"/>
              </a:rPr>
              <a:t>: </a:t>
            </a:r>
          </a:p>
          <a:p>
            <a:pPr marL="0" marR="0" lvl="0" indent="0" algn="just" defTabSz="914400" rtl="1" eaLnBrk="1" fontAlgn="auto" latinLnBrk="0" hangingPunct="1">
              <a:lnSpc>
                <a:spcPct val="100000"/>
              </a:lnSpc>
              <a:spcBef>
                <a:spcPts val="0"/>
              </a:spcBef>
              <a:spcAft>
                <a:spcPts val="0"/>
              </a:spcAft>
              <a:buClrTx/>
              <a:buSzTx/>
              <a:buFontTx/>
              <a:buNone/>
              <a:tabLst/>
              <a:defRPr/>
            </a:pPr>
            <a:endParaRPr lang="ar-EG" sz="3200" b="1" dirty="0">
              <a:solidFill>
                <a:prstClr val="black"/>
              </a:solidFill>
              <a:latin typeface="Simplified Arabic" panose="02020603050405020304" pitchFamily="18" charset="-78"/>
              <a:cs typeface="Simplified Arabic" panose="02020603050405020304" pitchFamily="18" charset="-78"/>
            </a:endParaRPr>
          </a:p>
          <a:p>
            <a:pPr marL="0" marR="0" lvl="0" indent="0" algn="just" defTabSz="914400" rtl="1" eaLnBrk="1" fontAlgn="auto" latinLnBrk="0" hangingPunct="1">
              <a:lnSpc>
                <a:spcPct val="100000"/>
              </a:lnSpc>
              <a:spcBef>
                <a:spcPts val="0"/>
              </a:spcBef>
              <a:spcAft>
                <a:spcPts val="0"/>
              </a:spcAft>
              <a:buClrTx/>
              <a:buSzTx/>
              <a:buFontTx/>
              <a:buNone/>
              <a:tabLst/>
              <a:defRPr/>
            </a:pPr>
            <a:r>
              <a:rPr kumimoji="0" lang="ar-SY" sz="3200" i="0" u="none" strike="noStrike" kern="1200" cap="none" spc="0" normalizeH="0" baseline="0" noProof="0" dirty="0">
                <a:ln>
                  <a:noFill/>
                </a:ln>
                <a:solidFill>
                  <a:prstClr val="black"/>
                </a:solidFill>
                <a:effectLst/>
                <a:uLnTx/>
                <a:uFillTx/>
                <a:latin typeface="Simplified Arabic" panose="02020603050405020304" pitchFamily="18" charset="-78"/>
                <a:ea typeface="+mn-ea"/>
                <a:cs typeface="Simplified Arabic" panose="02020603050405020304" pitchFamily="18" charset="-78"/>
              </a:rPr>
              <a:t>ويعنى العنوان الذى يحمل معلومات عن الموضوع المصاحب له ويقدم معلومات جديدة تتصل بالخبر </a:t>
            </a:r>
            <a:r>
              <a:rPr kumimoji="0" lang="ar-SY" sz="3200" i="0" u="none" strike="noStrike" kern="1200" cap="none" spc="0" normalizeH="0" baseline="0" noProof="0" dirty="0" err="1">
                <a:ln>
                  <a:noFill/>
                </a:ln>
                <a:solidFill>
                  <a:prstClr val="black"/>
                </a:solidFill>
                <a:effectLst/>
                <a:uLnTx/>
                <a:uFillTx/>
                <a:latin typeface="Simplified Arabic" panose="02020603050405020304" pitchFamily="18" charset="-78"/>
                <a:ea typeface="+mn-ea"/>
                <a:cs typeface="Simplified Arabic" panose="02020603050405020304" pitchFamily="18" charset="-78"/>
              </a:rPr>
              <a:t>الأساسى</a:t>
            </a:r>
            <a:r>
              <a:rPr kumimoji="0" lang="ar-SY" sz="3200" i="0" u="none" strike="noStrike" kern="1200" cap="none" spc="0" normalizeH="0" baseline="0" noProof="0" dirty="0">
                <a:ln>
                  <a:noFill/>
                </a:ln>
                <a:solidFill>
                  <a:prstClr val="black"/>
                </a:solidFill>
                <a:effectLst/>
                <a:uLnTx/>
                <a:uFillTx/>
                <a:latin typeface="Simplified Arabic" panose="02020603050405020304" pitchFamily="18" charset="-78"/>
                <a:ea typeface="+mn-ea"/>
                <a:cs typeface="Simplified Arabic" panose="02020603050405020304" pitchFamily="18" charset="-78"/>
              </a:rPr>
              <a:t> بحياد تام.</a:t>
            </a:r>
            <a:endParaRPr kumimoji="0" lang="ar-EG" sz="3200" i="0" u="none" strike="noStrike" kern="1200" cap="none" spc="0" normalizeH="0" baseline="0" noProof="0" dirty="0">
              <a:ln>
                <a:noFill/>
              </a:ln>
              <a:solidFill>
                <a:prstClr val="black"/>
              </a:solidFill>
              <a:effectLst/>
              <a:uLnTx/>
              <a:uFillTx/>
              <a:latin typeface="Simplified Arabic" panose="02020603050405020304" pitchFamily="18" charset="-78"/>
              <a:ea typeface="+mn-ea"/>
              <a:cs typeface="Simplified Arabic" panose="02020603050405020304" pitchFamily="18" charset="-78"/>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lang="ar-EG" sz="3200" dirty="0">
              <a:solidFill>
                <a:prstClr val="black"/>
              </a:solidFill>
              <a:latin typeface="Simplified Arabic" panose="02020603050405020304" pitchFamily="18" charset="-78"/>
              <a:cs typeface="Simplified Arabic" panose="02020603050405020304" pitchFamily="18" charset="-78"/>
            </a:endParaRPr>
          </a:p>
          <a:p>
            <a:pPr marL="0" marR="0" lvl="0" indent="0" algn="just" defTabSz="914400" rtl="1" eaLnBrk="1" fontAlgn="auto" latinLnBrk="0" hangingPunct="1">
              <a:lnSpc>
                <a:spcPct val="100000"/>
              </a:lnSpc>
              <a:spcBef>
                <a:spcPts val="0"/>
              </a:spcBef>
              <a:spcAft>
                <a:spcPts val="0"/>
              </a:spcAft>
              <a:buClrTx/>
              <a:buSzTx/>
              <a:buFontTx/>
              <a:buNone/>
              <a:tabLst/>
              <a:defRPr/>
            </a:pPr>
            <a:r>
              <a:rPr kumimoji="0" lang="ar-SY" sz="3200" i="0" u="none" strike="noStrike" kern="1200" cap="none" spc="0" normalizeH="0" baseline="0" noProof="0" dirty="0">
                <a:ln>
                  <a:noFill/>
                </a:ln>
                <a:solidFill>
                  <a:prstClr val="black"/>
                </a:solidFill>
                <a:effectLst/>
                <a:uLnTx/>
                <a:uFillTx/>
                <a:latin typeface="Simplified Arabic" panose="02020603050405020304" pitchFamily="18" charset="-78"/>
                <a:ea typeface="+mn-ea"/>
                <a:cs typeface="Simplified Arabic" panose="02020603050405020304" pitchFamily="18" charset="-78"/>
              </a:rPr>
              <a:t>مثل: كينيا تطارد أسدين يجوبان ضواحي نيروبيا</a:t>
            </a:r>
            <a:endParaRPr kumimoji="0" lang="en-US" sz="3200" i="0" u="none" strike="noStrike" kern="1200" cap="none" spc="0" normalizeH="0" baseline="0" noProof="0" dirty="0">
              <a:ln>
                <a:noFill/>
              </a:ln>
              <a:solidFill>
                <a:prstClr val="black"/>
              </a:solidFill>
              <a:effectLst/>
              <a:uLnTx/>
              <a:uFillTx/>
              <a:latin typeface="Simplified Arabic" panose="02020603050405020304" pitchFamily="18" charset="-78"/>
              <a:ea typeface="+mn-ea"/>
              <a:cs typeface="Simplified Arabic" panose="02020603050405020304" pitchFamily="18" charset="-78"/>
            </a:endParaRPr>
          </a:p>
        </p:txBody>
      </p:sp>
      <p:pic>
        <p:nvPicPr>
          <p:cNvPr id="10" name="Picture 9">
            <a:extLst>
              <a:ext uri="{FF2B5EF4-FFF2-40B4-BE49-F238E27FC236}">
                <a16:creationId xmlns:a16="http://schemas.microsoft.com/office/drawing/2014/main" id="{3C5E73AE-90D7-1E74-45E9-978A96D783D7}"/>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651740" y="2606950"/>
            <a:ext cx="2758810" cy="2758810"/>
          </a:xfrm>
          <a:prstGeom prst="rect">
            <a:avLst/>
          </a:prstGeom>
        </p:spPr>
      </p:pic>
    </p:spTree>
    <p:extLst>
      <p:ext uri="{BB962C8B-B14F-4D97-AF65-F5344CB8AC3E}">
        <p14:creationId xmlns:p14="http://schemas.microsoft.com/office/powerpoint/2010/main" val="914585377"/>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5" y="0"/>
            <a:ext cx="8509914" cy="1610200"/>
          </a:xfrm>
          <a:prstGeom prst="rect">
            <a:avLst/>
          </a:prstGeom>
        </p:spPr>
      </p:pic>
      <p:sp>
        <p:nvSpPr>
          <p:cNvPr id="7" name="TextBox 6"/>
          <p:cNvSpPr txBox="1"/>
          <p:nvPr/>
        </p:nvSpPr>
        <p:spPr>
          <a:xfrm>
            <a:off x="2440788" y="482573"/>
            <a:ext cx="5312562" cy="707886"/>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ar-EG" sz="4000" b="1" dirty="0">
                <a:solidFill>
                  <a:prstClr val="white"/>
                </a:solidFill>
                <a:latin typeface="Tajawal Medium" panose="00000600000000000000" pitchFamily="2" charset="-78"/>
                <a:cs typeface="Tajawal Medium" panose="00000600000000000000" pitchFamily="2" charset="-78"/>
              </a:rPr>
              <a:t>أنواع العناوين الصحفية</a:t>
            </a:r>
            <a:endParaRPr kumimoji="0" lang="en-US" sz="4000" b="1" i="0" u="none" strike="noStrike" kern="1200" cap="none" spc="0" normalizeH="0" baseline="0" noProof="0" dirty="0">
              <a:ln>
                <a:noFill/>
              </a:ln>
              <a:solidFill>
                <a:srgbClr val="FF9518"/>
              </a:solidFill>
              <a:effectLst/>
              <a:uLnTx/>
              <a:uFillTx/>
              <a:latin typeface="Tajawal Medium" panose="00000600000000000000" pitchFamily="2" charset="-78"/>
              <a:ea typeface="+mn-ea"/>
              <a:cs typeface="Tajawal Medium" panose="00000600000000000000" pitchFamily="2" charset="-78"/>
            </a:endParaRPr>
          </a:p>
        </p:txBody>
      </p:sp>
      <p:sp>
        <p:nvSpPr>
          <p:cNvPr id="8" name="TextBox 7"/>
          <p:cNvSpPr txBox="1"/>
          <p:nvPr/>
        </p:nvSpPr>
        <p:spPr>
          <a:xfrm rot="20238967">
            <a:off x="-152721" y="380281"/>
            <a:ext cx="2402396" cy="52322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2800" b="1"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rPr>
              <a:t>المحاضرة السابعة</a:t>
            </a:r>
            <a:endParaRPr kumimoji="0" lang="en-US" sz="2800" b="1"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endParaRPr>
          </a:p>
        </p:txBody>
      </p:sp>
      <p:sp>
        <p:nvSpPr>
          <p:cNvPr id="9" name="TextBox 8">
            <a:extLst>
              <a:ext uri="{FF2B5EF4-FFF2-40B4-BE49-F238E27FC236}">
                <a16:creationId xmlns:a16="http://schemas.microsoft.com/office/drawing/2014/main" id="{2AC60ADE-8930-CC67-03A7-D45D9540D140}"/>
              </a:ext>
            </a:extLst>
          </p:cNvPr>
          <p:cNvSpPr txBox="1"/>
          <p:nvPr/>
        </p:nvSpPr>
        <p:spPr>
          <a:xfrm>
            <a:off x="4085035" y="1791206"/>
            <a:ext cx="7336630" cy="3539430"/>
          </a:xfrm>
          <a:prstGeom prst="rect">
            <a:avLst/>
          </a:prstGeom>
          <a:noFill/>
        </p:spPr>
        <p:txBody>
          <a:bodyPr wrap="square">
            <a:spAutoFit/>
          </a:bodyPr>
          <a:lstStyle/>
          <a:p>
            <a:pPr marL="0" marR="0" lvl="0" indent="0" algn="just" defTabSz="914400" rtl="1" eaLnBrk="1" fontAlgn="auto" latinLnBrk="0" hangingPunct="1">
              <a:lnSpc>
                <a:spcPct val="100000"/>
              </a:lnSpc>
              <a:spcBef>
                <a:spcPts val="0"/>
              </a:spcBef>
              <a:spcAft>
                <a:spcPts val="0"/>
              </a:spcAft>
              <a:buClrTx/>
              <a:buSzTx/>
              <a:buFontTx/>
              <a:buNone/>
              <a:tabLst/>
              <a:defRPr/>
            </a:pPr>
            <a:r>
              <a:rPr kumimoji="0" lang="ar-SY" sz="3200" b="1" i="0" u="none" strike="noStrike" kern="1200" cap="none" spc="0" normalizeH="0" baseline="0" noProof="0" dirty="0">
                <a:ln>
                  <a:noFill/>
                </a:ln>
                <a:solidFill>
                  <a:prstClr val="black"/>
                </a:solidFill>
                <a:effectLst/>
                <a:uLnTx/>
                <a:uFillTx/>
                <a:latin typeface="Simplified Arabic" panose="02020603050405020304" pitchFamily="18" charset="-78"/>
                <a:ea typeface="+mn-ea"/>
                <a:cs typeface="Simplified Arabic" panose="02020603050405020304" pitchFamily="18" charset="-78"/>
              </a:rPr>
              <a:t>العنوان المختصر</a:t>
            </a:r>
            <a:r>
              <a:rPr kumimoji="0" lang="ar-EG" sz="3200" b="1" i="0" u="none" strike="noStrike" kern="1200" cap="none" spc="0" normalizeH="0" baseline="0" noProof="0" dirty="0">
                <a:ln>
                  <a:noFill/>
                </a:ln>
                <a:solidFill>
                  <a:prstClr val="black"/>
                </a:solidFill>
                <a:effectLst/>
                <a:uLnTx/>
                <a:uFillTx/>
                <a:latin typeface="Simplified Arabic" panose="02020603050405020304" pitchFamily="18" charset="-78"/>
                <a:ea typeface="+mn-ea"/>
                <a:cs typeface="Simplified Arabic" panose="02020603050405020304" pitchFamily="18" charset="-78"/>
              </a:rPr>
              <a:t>: </a:t>
            </a:r>
          </a:p>
          <a:p>
            <a:pPr marL="0" marR="0" lvl="0" indent="0" algn="just" defTabSz="914400" rtl="1" eaLnBrk="1" fontAlgn="auto" latinLnBrk="0" hangingPunct="1">
              <a:lnSpc>
                <a:spcPct val="100000"/>
              </a:lnSpc>
              <a:spcBef>
                <a:spcPts val="0"/>
              </a:spcBef>
              <a:spcAft>
                <a:spcPts val="0"/>
              </a:spcAft>
              <a:buClrTx/>
              <a:buSzTx/>
              <a:buFontTx/>
              <a:buNone/>
              <a:tabLst/>
              <a:defRPr/>
            </a:pPr>
            <a:endParaRPr lang="ar-EG" sz="3200" b="1" dirty="0">
              <a:solidFill>
                <a:prstClr val="black"/>
              </a:solidFill>
              <a:latin typeface="Simplified Arabic" panose="02020603050405020304" pitchFamily="18" charset="-78"/>
              <a:cs typeface="Simplified Arabic" panose="02020603050405020304" pitchFamily="18" charset="-78"/>
            </a:endParaRPr>
          </a:p>
          <a:p>
            <a:pPr marL="0" marR="0" lvl="0" indent="0" algn="just" defTabSz="914400" rtl="1" eaLnBrk="1" fontAlgn="auto" latinLnBrk="0" hangingPunct="1">
              <a:lnSpc>
                <a:spcPct val="100000"/>
              </a:lnSpc>
              <a:spcBef>
                <a:spcPts val="0"/>
              </a:spcBef>
              <a:spcAft>
                <a:spcPts val="0"/>
              </a:spcAft>
              <a:buClrTx/>
              <a:buSzTx/>
              <a:buFontTx/>
              <a:buNone/>
              <a:tabLst/>
              <a:defRPr/>
            </a:pPr>
            <a:r>
              <a:rPr kumimoji="0" lang="ar-SY" sz="3200" i="0" u="none" strike="noStrike" kern="1200" cap="none" spc="0" normalizeH="0" baseline="0" noProof="0" dirty="0">
                <a:ln>
                  <a:noFill/>
                </a:ln>
                <a:solidFill>
                  <a:prstClr val="black"/>
                </a:solidFill>
                <a:effectLst/>
                <a:uLnTx/>
                <a:uFillTx/>
                <a:latin typeface="Simplified Arabic" panose="02020603050405020304" pitchFamily="18" charset="-78"/>
                <a:ea typeface="+mn-ea"/>
                <a:cs typeface="Simplified Arabic" panose="02020603050405020304" pitchFamily="18" charset="-78"/>
              </a:rPr>
              <a:t>يقدم الإجابة عن أبرز أدوات الاستفهام الدالة على الحدث (ماذا).</a:t>
            </a:r>
            <a:endParaRPr kumimoji="0" lang="ar-EG" sz="3200" i="0" u="none" strike="noStrike" kern="1200" cap="none" spc="0" normalizeH="0" baseline="0" noProof="0" dirty="0">
              <a:ln>
                <a:noFill/>
              </a:ln>
              <a:solidFill>
                <a:prstClr val="black"/>
              </a:solidFill>
              <a:effectLst/>
              <a:uLnTx/>
              <a:uFillTx/>
              <a:latin typeface="Simplified Arabic" panose="02020603050405020304" pitchFamily="18" charset="-78"/>
              <a:ea typeface="+mn-ea"/>
              <a:cs typeface="Simplified Arabic" panose="02020603050405020304" pitchFamily="18" charset="-78"/>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lang="ar-EG" sz="3200" dirty="0">
              <a:solidFill>
                <a:prstClr val="black"/>
              </a:solidFill>
              <a:latin typeface="Simplified Arabic" panose="02020603050405020304" pitchFamily="18" charset="-78"/>
              <a:cs typeface="Simplified Arabic" panose="02020603050405020304" pitchFamily="18" charset="-78"/>
            </a:endParaRPr>
          </a:p>
          <a:p>
            <a:pPr marL="0" marR="0" lvl="0" indent="0" algn="just" defTabSz="914400" rtl="1" eaLnBrk="1" fontAlgn="auto" latinLnBrk="0" hangingPunct="1">
              <a:lnSpc>
                <a:spcPct val="100000"/>
              </a:lnSpc>
              <a:spcBef>
                <a:spcPts val="0"/>
              </a:spcBef>
              <a:spcAft>
                <a:spcPts val="0"/>
              </a:spcAft>
              <a:buClrTx/>
              <a:buSzTx/>
              <a:buFontTx/>
              <a:buNone/>
              <a:tabLst/>
              <a:defRPr/>
            </a:pPr>
            <a:r>
              <a:rPr kumimoji="0" lang="ar-EG" sz="3200" i="0" u="none" strike="noStrike" kern="1200" cap="none" spc="0" normalizeH="0" baseline="0" noProof="0" dirty="0">
                <a:ln>
                  <a:noFill/>
                </a:ln>
                <a:solidFill>
                  <a:prstClr val="black"/>
                </a:solidFill>
                <a:effectLst/>
                <a:uLnTx/>
                <a:uFillTx/>
                <a:latin typeface="Simplified Arabic" panose="02020603050405020304" pitchFamily="18" charset="-78"/>
                <a:ea typeface="+mn-ea"/>
                <a:cs typeface="Simplified Arabic" panose="02020603050405020304" pitchFamily="18" charset="-78"/>
              </a:rPr>
              <a:t>مثال: السيسي يصل مطار القاهرة لاستقبال نظيره السوداني.</a:t>
            </a:r>
            <a:endParaRPr kumimoji="0" lang="en-US" sz="3200" i="0" u="none" strike="noStrike" kern="1200" cap="none" spc="0" normalizeH="0" baseline="0" noProof="0" dirty="0">
              <a:ln>
                <a:noFill/>
              </a:ln>
              <a:solidFill>
                <a:prstClr val="black"/>
              </a:solidFill>
              <a:effectLst/>
              <a:uLnTx/>
              <a:uFillTx/>
              <a:latin typeface="Simplified Arabic" panose="02020603050405020304" pitchFamily="18" charset="-78"/>
              <a:ea typeface="+mn-ea"/>
              <a:cs typeface="Simplified Arabic" panose="02020603050405020304" pitchFamily="18" charset="-78"/>
            </a:endParaRPr>
          </a:p>
        </p:txBody>
      </p:sp>
      <p:pic>
        <p:nvPicPr>
          <p:cNvPr id="10" name="Picture 9">
            <a:extLst>
              <a:ext uri="{FF2B5EF4-FFF2-40B4-BE49-F238E27FC236}">
                <a16:creationId xmlns:a16="http://schemas.microsoft.com/office/drawing/2014/main" id="{3C5E73AE-90D7-1E74-45E9-978A96D783D7}"/>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651740" y="2606950"/>
            <a:ext cx="2758810" cy="2758810"/>
          </a:xfrm>
          <a:prstGeom prst="rect">
            <a:avLst/>
          </a:prstGeom>
        </p:spPr>
      </p:pic>
    </p:spTree>
    <p:extLst>
      <p:ext uri="{BB962C8B-B14F-4D97-AF65-F5344CB8AC3E}">
        <p14:creationId xmlns:p14="http://schemas.microsoft.com/office/powerpoint/2010/main" val="1442671264"/>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5" y="0"/>
            <a:ext cx="8509914" cy="1610200"/>
          </a:xfrm>
          <a:prstGeom prst="rect">
            <a:avLst/>
          </a:prstGeom>
        </p:spPr>
      </p:pic>
      <p:sp>
        <p:nvSpPr>
          <p:cNvPr id="7" name="TextBox 6"/>
          <p:cNvSpPr txBox="1"/>
          <p:nvPr/>
        </p:nvSpPr>
        <p:spPr>
          <a:xfrm>
            <a:off x="2440788" y="482573"/>
            <a:ext cx="5312562" cy="707886"/>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ar-EG" sz="4000" b="1" dirty="0">
                <a:solidFill>
                  <a:prstClr val="white"/>
                </a:solidFill>
                <a:latin typeface="Tajawal Medium" panose="00000600000000000000" pitchFamily="2" charset="-78"/>
                <a:cs typeface="Tajawal Medium" panose="00000600000000000000" pitchFamily="2" charset="-78"/>
              </a:rPr>
              <a:t>أنواع العناوين الصحفية</a:t>
            </a:r>
            <a:endParaRPr kumimoji="0" lang="en-US" sz="4000" b="1" i="0" u="none" strike="noStrike" kern="1200" cap="none" spc="0" normalizeH="0" baseline="0" noProof="0" dirty="0">
              <a:ln>
                <a:noFill/>
              </a:ln>
              <a:solidFill>
                <a:srgbClr val="FF9518"/>
              </a:solidFill>
              <a:effectLst/>
              <a:uLnTx/>
              <a:uFillTx/>
              <a:latin typeface="Tajawal Medium" panose="00000600000000000000" pitchFamily="2" charset="-78"/>
              <a:ea typeface="+mn-ea"/>
              <a:cs typeface="Tajawal Medium" panose="00000600000000000000" pitchFamily="2" charset="-78"/>
            </a:endParaRPr>
          </a:p>
        </p:txBody>
      </p:sp>
      <p:sp>
        <p:nvSpPr>
          <p:cNvPr id="8" name="TextBox 7"/>
          <p:cNvSpPr txBox="1"/>
          <p:nvPr/>
        </p:nvSpPr>
        <p:spPr>
          <a:xfrm rot="20238967">
            <a:off x="-152721" y="380281"/>
            <a:ext cx="2402396" cy="52322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2800" b="1"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rPr>
              <a:t>المحاضرة السابعة</a:t>
            </a:r>
            <a:endParaRPr kumimoji="0" lang="en-US" sz="2800" b="1"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endParaRPr>
          </a:p>
        </p:txBody>
      </p:sp>
      <p:sp>
        <p:nvSpPr>
          <p:cNvPr id="9" name="TextBox 8">
            <a:extLst>
              <a:ext uri="{FF2B5EF4-FFF2-40B4-BE49-F238E27FC236}">
                <a16:creationId xmlns:a16="http://schemas.microsoft.com/office/drawing/2014/main" id="{2AC60ADE-8930-CC67-03A7-D45D9540D140}"/>
              </a:ext>
            </a:extLst>
          </p:cNvPr>
          <p:cNvSpPr txBox="1"/>
          <p:nvPr/>
        </p:nvSpPr>
        <p:spPr>
          <a:xfrm>
            <a:off x="4073297" y="1610200"/>
            <a:ext cx="7336630" cy="4524315"/>
          </a:xfrm>
          <a:prstGeom prst="rect">
            <a:avLst/>
          </a:prstGeom>
          <a:noFill/>
        </p:spPr>
        <p:txBody>
          <a:bodyPr wrap="square">
            <a:spAutoFit/>
          </a:bodyPr>
          <a:lstStyle/>
          <a:p>
            <a:pPr marL="0" marR="0" lvl="0" indent="0" algn="just" defTabSz="914400" rtl="1" eaLnBrk="1" fontAlgn="auto" latinLnBrk="0" hangingPunct="1">
              <a:lnSpc>
                <a:spcPct val="100000"/>
              </a:lnSpc>
              <a:spcBef>
                <a:spcPts val="0"/>
              </a:spcBef>
              <a:spcAft>
                <a:spcPts val="0"/>
              </a:spcAft>
              <a:buClrTx/>
              <a:buSzTx/>
              <a:buFontTx/>
              <a:buNone/>
              <a:tabLst/>
              <a:defRPr/>
            </a:pPr>
            <a:r>
              <a:rPr kumimoji="0" lang="ar-SY" sz="3200" b="1" i="0" u="none" strike="noStrike" kern="1200" cap="none" spc="0" normalizeH="0" baseline="0" noProof="0" dirty="0">
                <a:ln>
                  <a:noFill/>
                </a:ln>
                <a:solidFill>
                  <a:prstClr val="black"/>
                </a:solidFill>
                <a:effectLst/>
                <a:uLnTx/>
                <a:uFillTx/>
                <a:latin typeface="Simplified Arabic" panose="02020603050405020304" pitchFamily="18" charset="-78"/>
                <a:ea typeface="+mn-ea"/>
                <a:cs typeface="Simplified Arabic" panose="02020603050405020304" pitchFamily="18" charset="-78"/>
              </a:rPr>
              <a:t>العنوان المقارن:</a:t>
            </a:r>
            <a:endParaRPr kumimoji="0" lang="ar-EG" sz="3200" b="1" i="0" u="none" strike="noStrike" kern="1200" cap="none" spc="0" normalizeH="0" baseline="0" noProof="0" dirty="0">
              <a:ln>
                <a:noFill/>
              </a:ln>
              <a:solidFill>
                <a:prstClr val="black"/>
              </a:solidFill>
              <a:effectLst/>
              <a:uLnTx/>
              <a:uFillTx/>
              <a:latin typeface="Simplified Arabic" panose="02020603050405020304" pitchFamily="18" charset="-78"/>
              <a:ea typeface="+mn-ea"/>
              <a:cs typeface="Simplified Arabic" panose="02020603050405020304" pitchFamily="18" charset="-78"/>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lang="ar-EG" sz="3200" b="1" dirty="0">
              <a:solidFill>
                <a:prstClr val="black"/>
              </a:solidFill>
              <a:latin typeface="Simplified Arabic" panose="02020603050405020304" pitchFamily="18" charset="-78"/>
              <a:cs typeface="Simplified Arabic" panose="02020603050405020304" pitchFamily="18" charset="-78"/>
            </a:endParaRPr>
          </a:p>
          <a:p>
            <a:pPr marL="0" marR="0" lvl="0" indent="0" algn="just" defTabSz="914400" rtl="1" eaLnBrk="1" fontAlgn="auto" latinLnBrk="0" hangingPunct="1">
              <a:lnSpc>
                <a:spcPct val="100000"/>
              </a:lnSpc>
              <a:spcBef>
                <a:spcPts val="0"/>
              </a:spcBef>
              <a:spcAft>
                <a:spcPts val="0"/>
              </a:spcAft>
              <a:buClrTx/>
              <a:buSzTx/>
              <a:buFontTx/>
              <a:buNone/>
              <a:tabLst/>
              <a:defRPr/>
            </a:pPr>
            <a:r>
              <a:rPr kumimoji="0" lang="ar-SY" sz="3200" i="0" u="none" strike="noStrike" kern="1200" cap="none" spc="0" normalizeH="0" baseline="0" noProof="0" dirty="0">
                <a:ln>
                  <a:noFill/>
                </a:ln>
                <a:solidFill>
                  <a:prstClr val="black"/>
                </a:solidFill>
                <a:effectLst/>
                <a:uLnTx/>
                <a:uFillTx/>
                <a:latin typeface="Simplified Arabic" panose="02020603050405020304" pitchFamily="18" charset="-78"/>
                <a:ea typeface="+mn-ea"/>
                <a:cs typeface="Simplified Arabic" panose="02020603050405020304" pitchFamily="18" charset="-78"/>
              </a:rPr>
              <a:t>ويقوم هذا العنوان على أساس المفاضلة بين الأفكار والآراء وإبراز جوانب التفاصيل، ويعتمد على عنصر المقابلة بين حقيقتين أو أكثر من الحقائق المتصلة بالخبر.</a:t>
            </a:r>
            <a:endParaRPr kumimoji="0" lang="ar-EG" sz="3200" i="0" u="none" strike="noStrike" kern="1200" cap="none" spc="0" normalizeH="0" baseline="0" noProof="0" dirty="0">
              <a:ln>
                <a:noFill/>
              </a:ln>
              <a:solidFill>
                <a:prstClr val="black"/>
              </a:solidFill>
              <a:effectLst/>
              <a:uLnTx/>
              <a:uFillTx/>
              <a:latin typeface="Simplified Arabic" panose="02020603050405020304" pitchFamily="18" charset="-78"/>
              <a:ea typeface="+mn-ea"/>
              <a:cs typeface="Simplified Arabic" panose="02020603050405020304" pitchFamily="18" charset="-78"/>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lang="ar-EG" sz="3200" dirty="0">
              <a:solidFill>
                <a:prstClr val="black"/>
              </a:solidFill>
              <a:latin typeface="Simplified Arabic" panose="02020603050405020304" pitchFamily="18" charset="-78"/>
              <a:cs typeface="Simplified Arabic" panose="02020603050405020304" pitchFamily="18" charset="-78"/>
            </a:endParaRPr>
          </a:p>
          <a:p>
            <a:pPr marL="0" marR="0" lvl="0" indent="0" algn="just" defTabSz="914400" rtl="1" eaLnBrk="1" fontAlgn="auto" latinLnBrk="0" hangingPunct="1">
              <a:lnSpc>
                <a:spcPct val="100000"/>
              </a:lnSpc>
              <a:spcBef>
                <a:spcPts val="0"/>
              </a:spcBef>
              <a:spcAft>
                <a:spcPts val="0"/>
              </a:spcAft>
              <a:buClrTx/>
              <a:buSzTx/>
              <a:buFontTx/>
              <a:buNone/>
              <a:tabLst/>
              <a:defRPr/>
            </a:pPr>
            <a:r>
              <a:rPr kumimoji="0" lang="ar-EG" sz="3200" i="0" u="none" strike="noStrike" kern="1200" cap="none" spc="0" normalizeH="0" baseline="0" noProof="0" dirty="0">
                <a:ln>
                  <a:noFill/>
                </a:ln>
                <a:solidFill>
                  <a:prstClr val="black"/>
                </a:solidFill>
                <a:effectLst/>
                <a:uLnTx/>
                <a:uFillTx/>
                <a:latin typeface="Simplified Arabic" panose="02020603050405020304" pitchFamily="18" charset="-78"/>
                <a:ea typeface="+mn-ea"/>
                <a:cs typeface="Simplified Arabic" panose="02020603050405020304" pitchFamily="18" charset="-78"/>
              </a:rPr>
              <a:t>مثل: ليبيا تنفي وإسرائيل تؤكد.</a:t>
            </a: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en-US" sz="3200" b="1" i="0" u="none" strike="noStrike" kern="1200" cap="none" spc="0" normalizeH="0" baseline="0" noProof="0" dirty="0">
              <a:ln>
                <a:noFill/>
              </a:ln>
              <a:solidFill>
                <a:prstClr val="black"/>
              </a:solidFill>
              <a:effectLst/>
              <a:uLnTx/>
              <a:uFillTx/>
              <a:latin typeface="Simplified Arabic" panose="02020603050405020304" pitchFamily="18" charset="-78"/>
              <a:ea typeface="+mn-ea"/>
              <a:cs typeface="Simplified Arabic" panose="02020603050405020304" pitchFamily="18" charset="-78"/>
            </a:endParaRPr>
          </a:p>
        </p:txBody>
      </p:sp>
      <p:pic>
        <p:nvPicPr>
          <p:cNvPr id="10" name="Picture 9">
            <a:extLst>
              <a:ext uri="{FF2B5EF4-FFF2-40B4-BE49-F238E27FC236}">
                <a16:creationId xmlns:a16="http://schemas.microsoft.com/office/drawing/2014/main" id="{FA158616-5E07-60FD-7AFE-0705577AF14C}"/>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651740" y="2606950"/>
            <a:ext cx="2758810" cy="2758810"/>
          </a:xfrm>
          <a:prstGeom prst="rect">
            <a:avLst/>
          </a:prstGeom>
        </p:spPr>
      </p:pic>
    </p:spTree>
    <p:extLst>
      <p:ext uri="{BB962C8B-B14F-4D97-AF65-F5344CB8AC3E}">
        <p14:creationId xmlns:p14="http://schemas.microsoft.com/office/powerpoint/2010/main" val="1533010508"/>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5" y="0"/>
            <a:ext cx="8509914" cy="1610200"/>
          </a:xfrm>
          <a:prstGeom prst="rect">
            <a:avLst/>
          </a:prstGeom>
        </p:spPr>
      </p:pic>
      <p:sp>
        <p:nvSpPr>
          <p:cNvPr id="7" name="TextBox 6"/>
          <p:cNvSpPr txBox="1"/>
          <p:nvPr/>
        </p:nvSpPr>
        <p:spPr>
          <a:xfrm>
            <a:off x="2440788" y="482573"/>
            <a:ext cx="5312562" cy="707886"/>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ar-EG" sz="4000" b="1" dirty="0">
                <a:solidFill>
                  <a:prstClr val="white"/>
                </a:solidFill>
                <a:latin typeface="Tajawal Medium" panose="00000600000000000000" pitchFamily="2" charset="-78"/>
                <a:cs typeface="Tajawal Medium" panose="00000600000000000000" pitchFamily="2" charset="-78"/>
              </a:rPr>
              <a:t>أنواع العناوين الصحفية</a:t>
            </a:r>
            <a:endParaRPr kumimoji="0" lang="en-US" sz="4000" b="1" i="0" u="none" strike="noStrike" kern="1200" cap="none" spc="0" normalizeH="0" baseline="0" noProof="0" dirty="0">
              <a:ln>
                <a:noFill/>
              </a:ln>
              <a:solidFill>
                <a:srgbClr val="FF9518"/>
              </a:solidFill>
              <a:effectLst/>
              <a:uLnTx/>
              <a:uFillTx/>
              <a:latin typeface="Tajawal Medium" panose="00000600000000000000" pitchFamily="2" charset="-78"/>
              <a:ea typeface="+mn-ea"/>
              <a:cs typeface="Tajawal Medium" panose="00000600000000000000" pitchFamily="2" charset="-78"/>
            </a:endParaRPr>
          </a:p>
        </p:txBody>
      </p:sp>
      <p:sp>
        <p:nvSpPr>
          <p:cNvPr id="8" name="TextBox 7"/>
          <p:cNvSpPr txBox="1"/>
          <p:nvPr/>
        </p:nvSpPr>
        <p:spPr>
          <a:xfrm rot="20238967">
            <a:off x="-152721" y="380281"/>
            <a:ext cx="2402396" cy="52322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2800" b="1"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rPr>
              <a:t>المحاضرة السابعة</a:t>
            </a:r>
            <a:endParaRPr kumimoji="0" lang="en-US" sz="2800" b="1"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endParaRPr>
          </a:p>
        </p:txBody>
      </p:sp>
      <p:sp>
        <p:nvSpPr>
          <p:cNvPr id="9" name="TextBox 8">
            <a:extLst>
              <a:ext uri="{FF2B5EF4-FFF2-40B4-BE49-F238E27FC236}">
                <a16:creationId xmlns:a16="http://schemas.microsoft.com/office/drawing/2014/main" id="{2AC60ADE-8930-CC67-03A7-D45D9540D140}"/>
              </a:ext>
            </a:extLst>
          </p:cNvPr>
          <p:cNvSpPr txBox="1"/>
          <p:nvPr/>
        </p:nvSpPr>
        <p:spPr>
          <a:xfrm>
            <a:off x="4073297" y="1610200"/>
            <a:ext cx="7336630" cy="3539430"/>
          </a:xfrm>
          <a:prstGeom prst="rect">
            <a:avLst/>
          </a:prstGeom>
          <a:noFill/>
        </p:spPr>
        <p:txBody>
          <a:bodyPr wrap="square">
            <a:spAutoFit/>
          </a:bodyPr>
          <a:lstStyle/>
          <a:p>
            <a:pPr marL="0" marR="0" lvl="0" indent="0" algn="just" defTabSz="914400" rtl="1" eaLnBrk="1" fontAlgn="auto" latinLnBrk="0" hangingPunct="1">
              <a:lnSpc>
                <a:spcPct val="100000"/>
              </a:lnSpc>
              <a:spcBef>
                <a:spcPts val="0"/>
              </a:spcBef>
              <a:spcAft>
                <a:spcPts val="0"/>
              </a:spcAft>
              <a:buClrTx/>
              <a:buSzTx/>
              <a:buFontTx/>
              <a:buNone/>
              <a:tabLst/>
              <a:defRPr/>
            </a:pPr>
            <a:r>
              <a:rPr kumimoji="0" lang="ar-SY" sz="3200" b="1" i="0" u="none" strike="noStrike" kern="1200" cap="none" spc="0" normalizeH="0" baseline="0" noProof="0" dirty="0">
                <a:ln>
                  <a:noFill/>
                </a:ln>
                <a:solidFill>
                  <a:prstClr val="black"/>
                </a:solidFill>
                <a:effectLst/>
                <a:uLnTx/>
                <a:uFillTx/>
                <a:latin typeface="Simplified Arabic" panose="02020603050405020304" pitchFamily="18" charset="-78"/>
                <a:ea typeface="+mn-ea"/>
                <a:cs typeface="Simplified Arabic" panose="02020603050405020304" pitchFamily="18" charset="-78"/>
              </a:rPr>
              <a:t>عنوان النفي والتأكيد: </a:t>
            </a:r>
            <a:endParaRPr kumimoji="0" lang="ar-EG" sz="3200" b="1" i="0" u="none" strike="noStrike" kern="1200" cap="none" spc="0" normalizeH="0" baseline="0" noProof="0" dirty="0">
              <a:ln>
                <a:noFill/>
              </a:ln>
              <a:solidFill>
                <a:prstClr val="black"/>
              </a:solidFill>
              <a:effectLst/>
              <a:uLnTx/>
              <a:uFillTx/>
              <a:latin typeface="Simplified Arabic" panose="02020603050405020304" pitchFamily="18" charset="-78"/>
              <a:ea typeface="+mn-ea"/>
              <a:cs typeface="Simplified Arabic" panose="02020603050405020304" pitchFamily="18" charset="-78"/>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lang="ar-EG" sz="3200" b="1" dirty="0">
              <a:solidFill>
                <a:prstClr val="black"/>
              </a:solidFill>
              <a:latin typeface="Simplified Arabic" panose="02020603050405020304" pitchFamily="18" charset="-78"/>
              <a:cs typeface="Simplified Arabic" panose="02020603050405020304" pitchFamily="18" charset="-78"/>
            </a:endParaRPr>
          </a:p>
          <a:p>
            <a:pPr marL="0" marR="0" lvl="0" indent="0" algn="just" defTabSz="914400" rtl="1" eaLnBrk="1" fontAlgn="auto" latinLnBrk="0" hangingPunct="1">
              <a:lnSpc>
                <a:spcPct val="100000"/>
              </a:lnSpc>
              <a:spcBef>
                <a:spcPts val="0"/>
              </a:spcBef>
              <a:spcAft>
                <a:spcPts val="0"/>
              </a:spcAft>
              <a:buClrTx/>
              <a:buSzTx/>
              <a:buFontTx/>
              <a:buNone/>
              <a:tabLst/>
              <a:defRPr/>
            </a:pPr>
            <a:r>
              <a:rPr kumimoji="0" lang="ar-SY" sz="3200" i="0" u="none" strike="noStrike" kern="1200" cap="none" spc="0" normalizeH="0" baseline="0" noProof="0" dirty="0">
                <a:ln>
                  <a:noFill/>
                </a:ln>
                <a:solidFill>
                  <a:prstClr val="black"/>
                </a:solidFill>
                <a:effectLst/>
                <a:uLnTx/>
                <a:uFillTx/>
                <a:latin typeface="Simplified Arabic" panose="02020603050405020304" pitchFamily="18" charset="-78"/>
                <a:ea typeface="+mn-ea"/>
                <a:cs typeface="Simplified Arabic" panose="02020603050405020304" pitchFamily="18" charset="-78"/>
              </a:rPr>
              <a:t>هو العنوان الذي ينفي تصريحات أو إشاعات نسبت إلى الهيئة أو المنظمة.</a:t>
            </a: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SY" sz="3200" i="0" u="none" strike="noStrike" kern="1200" cap="none" spc="0" normalizeH="0" baseline="0" noProof="0" dirty="0">
              <a:ln>
                <a:noFill/>
              </a:ln>
              <a:solidFill>
                <a:prstClr val="black"/>
              </a:solidFill>
              <a:effectLst/>
              <a:uLnTx/>
              <a:uFillTx/>
              <a:latin typeface="Simplified Arabic" panose="02020603050405020304" pitchFamily="18" charset="-78"/>
              <a:ea typeface="+mn-ea"/>
              <a:cs typeface="Simplified Arabic" panose="02020603050405020304" pitchFamily="18" charset="-78"/>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SY" sz="3200" i="0" u="none" strike="noStrike" kern="1200" cap="none" spc="0" normalizeH="0" baseline="0" noProof="0" dirty="0">
              <a:ln>
                <a:noFill/>
              </a:ln>
              <a:solidFill>
                <a:prstClr val="black"/>
              </a:solidFill>
              <a:effectLst/>
              <a:uLnTx/>
              <a:uFillTx/>
              <a:latin typeface="Simplified Arabic" panose="02020603050405020304" pitchFamily="18" charset="-78"/>
              <a:ea typeface="+mn-ea"/>
              <a:cs typeface="Simplified Arabic" panose="02020603050405020304" pitchFamily="18" charset="-78"/>
            </a:endParaRPr>
          </a:p>
          <a:p>
            <a:pPr marL="0" marR="0" lvl="0" indent="0" algn="just" defTabSz="914400" rtl="1" eaLnBrk="1" fontAlgn="auto" latinLnBrk="0" hangingPunct="1">
              <a:lnSpc>
                <a:spcPct val="100000"/>
              </a:lnSpc>
              <a:spcBef>
                <a:spcPts val="0"/>
              </a:spcBef>
              <a:spcAft>
                <a:spcPts val="0"/>
              </a:spcAft>
              <a:buClrTx/>
              <a:buSzTx/>
              <a:buFontTx/>
              <a:buNone/>
              <a:tabLst/>
              <a:defRPr/>
            </a:pPr>
            <a:r>
              <a:rPr kumimoji="0" lang="ar-SY" sz="3200" i="0" u="none" strike="noStrike" kern="1200" cap="none" spc="0" normalizeH="0" baseline="0" noProof="0" dirty="0">
                <a:ln>
                  <a:noFill/>
                </a:ln>
                <a:solidFill>
                  <a:prstClr val="black"/>
                </a:solidFill>
                <a:effectLst/>
                <a:uLnTx/>
                <a:uFillTx/>
                <a:latin typeface="Simplified Arabic" panose="02020603050405020304" pitchFamily="18" charset="-78"/>
                <a:ea typeface="+mn-ea"/>
                <a:cs typeface="Simplified Arabic" panose="02020603050405020304" pitchFamily="18" charset="-78"/>
              </a:rPr>
              <a:t>مثل: المجلس الأعلى ينفي تصريحات نسبت إليه .</a:t>
            </a:r>
            <a:endParaRPr kumimoji="0" lang="en-US" sz="3200" i="0" u="none" strike="noStrike" kern="1200" cap="none" spc="0" normalizeH="0" baseline="0" noProof="0" dirty="0">
              <a:ln>
                <a:noFill/>
              </a:ln>
              <a:solidFill>
                <a:prstClr val="black"/>
              </a:solidFill>
              <a:effectLst/>
              <a:uLnTx/>
              <a:uFillTx/>
              <a:latin typeface="Simplified Arabic" panose="02020603050405020304" pitchFamily="18" charset="-78"/>
              <a:ea typeface="+mn-ea"/>
              <a:cs typeface="Simplified Arabic" panose="02020603050405020304" pitchFamily="18" charset="-78"/>
            </a:endParaRPr>
          </a:p>
        </p:txBody>
      </p:sp>
      <p:pic>
        <p:nvPicPr>
          <p:cNvPr id="10" name="Picture 9">
            <a:extLst>
              <a:ext uri="{FF2B5EF4-FFF2-40B4-BE49-F238E27FC236}">
                <a16:creationId xmlns:a16="http://schemas.microsoft.com/office/drawing/2014/main" id="{FA158616-5E07-60FD-7AFE-0705577AF14C}"/>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651740" y="2606950"/>
            <a:ext cx="2758810" cy="2758810"/>
          </a:xfrm>
          <a:prstGeom prst="rect">
            <a:avLst/>
          </a:prstGeom>
        </p:spPr>
      </p:pic>
    </p:spTree>
    <p:extLst>
      <p:ext uri="{BB962C8B-B14F-4D97-AF65-F5344CB8AC3E}">
        <p14:creationId xmlns:p14="http://schemas.microsoft.com/office/powerpoint/2010/main" val="1506875876"/>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5" y="0"/>
            <a:ext cx="8509914" cy="1610200"/>
          </a:xfrm>
          <a:prstGeom prst="rect">
            <a:avLst/>
          </a:prstGeom>
        </p:spPr>
      </p:pic>
      <p:sp>
        <p:nvSpPr>
          <p:cNvPr id="7" name="TextBox 6"/>
          <p:cNvSpPr txBox="1"/>
          <p:nvPr/>
        </p:nvSpPr>
        <p:spPr>
          <a:xfrm>
            <a:off x="2440788" y="482573"/>
            <a:ext cx="5312562" cy="707886"/>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ar-EG" sz="4000" b="1" dirty="0">
                <a:solidFill>
                  <a:prstClr val="white"/>
                </a:solidFill>
                <a:latin typeface="Tajawal Medium" panose="00000600000000000000" pitchFamily="2" charset="-78"/>
                <a:cs typeface="Tajawal Medium" panose="00000600000000000000" pitchFamily="2" charset="-78"/>
              </a:rPr>
              <a:t>أنواع العناوين الصحفية</a:t>
            </a:r>
            <a:endParaRPr kumimoji="0" lang="en-US" sz="4000" b="1" i="0" u="none" strike="noStrike" kern="1200" cap="none" spc="0" normalizeH="0" baseline="0" noProof="0" dirty="0">
              <a:ln>
                <a:noFill/>
              </a:ln>
              <a:solidFill>
                <a:srgbClr val="FF9518"/>
              </a:solidFill>
              <a:effectLst/>
              <a:uLnTx/>
              <a:uFillTx/>
              <a:latin typeface="Tajawal Medium" panose="00000600000000000000" pitchFamily="2" charset="-78"/>
              <a:ea typeface="+mn-ea"/>
              <a:cs typeface="Tajawal Medium" panose="00000600000000000000" pitchFamily="2" charset="-78"/>
            </a:endParaRPr>
          </a:p>
        </p:txBody>
      </p:sp>
      <p:sp>
        <p:nvSpPr>
          <p:cNvPr id="8" name="TextBox 7"/>
          <p:cNvSpPr txBox="1"/>
          <p:nvPr/>
        </p:nvSpPr>
        <p:spPr>
          <a:xfrm rot="20238967">
            <a:off x="-152721" y="380281"/>
            <a:ext cx="2402396" cy="52322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2800" b="1"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rPr>
              <a:t>المحاضرة السابعة</a:t>
            </a:r>
            <a:endParaRPr kumimoji="0" lang="en-US" sz="2800" b="1"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endParaRPr>
          </a:p>
        </p:txBody>
      </p:sp>
      <p:sp>
        <p:nvSpPr>
          <p:cNvPr id="9" name="TextBox 8">
            <a:extLst>
              <a:ext uri="{FF2B5EF4-FFF2-40B4-BE49-F238E27FC236}">
                <a16:creationId xmlns:a16="http://schemas.microsoft.com/office/drawing/2014/main" id="{2AC60ADE-8930-CC67-03A7-D45D9540D140}"/>
              </a:ext>
            </a:extLst>
          </p:cNvPr>
          <p:cNvSpPr txBox="1"/>
          <p:nvPr/>
        </p:nvSpPr>
        <p:spPr>
          <a:xfrm>
            <a:off x="4085035" y="2092773"/>
            <a:ext cx="7336630" cy="3046988"/>
          </a:xfrm>
          <a:prstGeom prst="rect">
            <a:avLst/>
          </a:prstGeom>
          <a:noFill/>
        </p:spPr>
        <p:txBody>
          <a:bodyPr wrap="square">
            <a:spAutoFit/>
          </a:bodyPr>
          <a:lstStyle/>
          <a:p>
            <a:pPr marL="0" marR="0" lvl="0" indent="0" algn="just" defTabSz="914400" rtl="1" eaLnBrk="1" fontAlgn="auto" latinLnBrk="0" hangingPunct="1">
              <a:lnSpc>
                <a:spcPct val="100000"/>
              </a:lnSpc>
              <a:spcBef>
                <a:spcPts val="0"/>
              </a:spcBef>
              <a:spcAft>
                <a:spcPts val="0"/>
              </a:spcAft>
              <a:buClrTx/>
              <a:buSzTx/>
              <a:buFontTx/>
              <a:buNone/>
              <a:tabLst/>
              <a:defRPr/>
            </a:pPr>
            <a:r>
              <a:rPr kumimoji="0" lang="ar-SY" sz="3200" b="1" i="0" u="none" strike="noStrike" kern="1200" cap="none" spc="0" normalizeH="0" baseline="0" noProof="0" dirty="0">
                <a:ln>
                  <a:noFill/>
                </a:ln>
                <a:solidFill>
                  <a:prstClr val="black"/>
                </a:solidFill>
                <a:effectLst/>
                <a:uLnTx/>
                <a:uFillTx/>
                <a:latin typeface="Simplified Arabic" panose="02020603050405020304" pitchFamily="18" charset="-78"/>
                <a:ea typeface="+mn-ea"/>
                <a:cs typeface="Simplified Arabic" panose="02020603050405020304" pitchFamily="18" charset="-78"/>
              </a:rPr>
              <a:t>العنوان التساؤل:</a:t>
            </a:r>
            <a:endParaRPr kumimoji="0" lang="ar-EG" sz="3200" b="1" i="0" u="none" strike="noStrike" kern="1200" cap="none" spc="0" normalizeH="0" baseline="0" noProof="0" dirty="0">
              <a:ln>
                <a:noFill/>
              </a:ln>
              <a:solidFill>
                <a:prstClr val="black"/>
              </a:solidFill>
              <a:effectLst/>
              <a:uLnTx/>
              <a:uFillTx/>
              <a:latin typeface="Simplified Arabic" panose="02020603050405020304" pitchFamily="18" charset="-78"/>
              <a:ea typeface="+mn-ea"/>
              <a:cs typeface="Simplified Arabic" panose="02020603050405020304" pitchFamily="18" charset="-78"/>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lang="ar-EG" sz="3200" b="1" dirty="0">
              <a:solidFill>
                <a:prstClr val="black"/>
              </a:solidFill>
              <a:latin typeface="Simplified Arabic" panose="02020603050405020304" pitchFamily="18" charset="-78"/>
              <a:cs typeface="Simplified Arabic" panose="02020603050405020304" pitchFamily="18" charset="-78"/>
            </a:endParaRPr>
          </a:p>
          <a:p>
            <a:pPr marL="0" marR="0" lvl="0" indent="0" algn="just" defTabSz="914400" rtl="1" eaLnBrk="1" fontAlgn="auto" latinLnBrk="0" hangingPunct="1">
              <a:lnSpc>
                <a:spcPct val="100000"/>
              </a:lnSpc>
              <a:spcBef>
                <a:spcPts val="0"/>
              </a:spcBef>
              <a:spcAft>
                <a:spcPts val="0"/>
              </a:spcAft>
              <a:buClrTx/>
              <a:buSzTx/>
              <a:buFontTx/>
              <a:buNone/>
              <a:tabLst/>
              <a:defRPr/>
            </a:pPr>
            <a:r>
              <a:rPr kumimoji="0" lang="ar-SY" sz="3200" i="0" u="none" strike="noStrike" kern="1200" cap="none" spc="0" normalizeH="0" baseline="0" noProof="0" dirty="0">
                <a:ln>
                  <a:noFill/>
                </a:ln>
                <a:solidFill>
                  <a:prstClr val="black"/>
                </a:solidFill>
                <a:effectLst/>
                <a:uLnTx/>
                <a:uFillTx/>
                <a:latin typeface="Simplified Arabic" panose="02020603050405020304" pitchFamily="18" charset="-78"/>
                <a:ea typeface="+mn-ea"/>
                <a:cs typeface="Simplified Arabic" panose="02020603050405020304" pitchFamily="18" charset="-78"/>
              </a:rPr>
              <a:t>ويكون العنوان على شكل سؤال هام ومثير،</a:t>
            </a:r>
            <a:r>
              <a:rPr kumimoji="0" lang="ar-EG" sz="3200" i="0" u="none" strike="noStrike" kern="1200" cap="none" spc="0" normalizeH="0" baseline="0" noProof="0" dirty="0">
                <a:ln>
                  <a:noFill/>
                </a:ln>
                <a:solidFill>
                  <a:prstClr val="black"/>
                </a:solidFill>
                <a:effectLst/>
                <a:uLnTx/>
                <a:uFillTx/>
                <a:latin typeface="Simplified Arabic" panose="02020603050405020304" pitchFamily="18" charset="-78"/>
                <a:ea typeface="+mn-ea"/>
                <a:cs typeface="Simplified Arabic" panose="02020603050405020304" pitchFamily="18" charset="-78"/>
              </a:rPr>
              <a:t> </a:t>
            </a:r>
            <a:r>
              <a:rPr kumimoji="0" lang="ar-SY" sz="3200" i="0" u="none" strike="noStrike" kern="1200" cap="none" spc="0" normalizeH="0" baseline="0" noProof="0" dirty="0">
                <a:ln>
                  <a:noFill/>
                </a:ln>
                <a:solidFill>
                  <a:prstClr val="black"/>
                </a:solidFill>
                <a:effectLst/>
                <a:uLnTx/>
                <a:uFillTx/>
                <a:latin typeface="Simplified Arabic" panose="02020603050405020304" pitchFamily="18" charset="-78"/>
                <a:ea typeface="+mn-ea"/>
                <a:cs typeface="Simplified Arabic" panose="02020603050405020304" pitchFamily="18" charset="-78"/>
              </a:rPr>
              <a:t>ويهم الجمهور، ويفضل ألا يزيد العنوان عن سطر واحد.</a:t>
            </a:r>
            <a:endParaRPr kumimoji="0" lang="ar-EG" sz="3200" i="0" u="none" strike="noStrike" kern="1200" cap="none" spc="0" normalizeH="0" baseline="0" noProof="0" dirty="0">
              <a:ln>
                <a:noFill/>
              </a:ln>
              <a:solidFill>
                <a:prstClr val="black"/>
              </a:solidFill>
              <a:effectLst/>
              <a:uLnTx/>
              <a:uFillTx/>
              <a:latin typeface="Simplified Arabic" panose="02020603050405020304" pitchFamily="18" charset="-78"/>
              <a:ea typeface="+mn-ea"/>
              <a:cs typeface="Simplified Arabic" panose="02020603050405020304" pitchFamily="18" charset="-78"/>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lang="ar-EG" sz="3200" b="1" dirty="0">
              <a:solidFill>
                <a:prstClr val="black"/>
              </a:solidFill>
              <a:latin typeface="Simplified Arabic" panose="02020603050405020304" pitchFamily="18" charset="-78"/>
              <a:cs typeface="Simplified Arabic" panose="02020603050405020304" pitchFamily="18" charset="-78"/>
            </a:endParaRPr>
          </a:p>
          <a:p>
            <a:pPr marL="0" marR="0" lvl="0" indent="0" algn="just" defTabSz="914400" rtl="1" eaLnBrk="1" fontAlgn="auto" latinLnBrk="0" hangingPunct="1">
              <a:lnSpc>
                <a:spcPct val="100000"/>
              </a:lnSpc>
              <a:spcBef>
                <a:spcPts val="0"/>
              </a:spcBef>
              <a:spcAft>
                <a:spcPts val="0"/>
              </a:spcAft>
              <a:buClrTx/>
              <a:buSzTx/>
              <a:buFontTx/>
              <a:buNone/>
              <a:tabLst/>
              <a:defRPr/>
            </a:pPr>
            <a:r>
              <a:rPr kumimoji="0" lang="ar-SY" sz="3200" i="0" u="none" strike="noStrike" kern="1200" cap="none" spc="0" normalizeH="0" baseline="0" noProof="0" dirty="0">
                <a:ln>
                  <a:noFill/>
                </a:ln>
                <a:solidFill>
                  <a:prstClr val="black"/>
                </a:solidFill>
                <a:effectLst/>
                <a:uLnTx/>
                <a:uFillTx/>
                <a:latin typeface="Simplified Arabic" panose="02020603050405020304" pitchFamily="18" charset="-78"/>
                <a:ea typeface="+mn-ea"/>
                <a:cs typeface="Simplified Arabic" panose="02020603050405020304" pitchFamily="18" charset="-78"/>
              </a:rPr>
              <a:t>مثل: هل يرحل رونالدو عن </a:t>
            </a:r>
            <a:r>
              <a:rPr kumimoji="0" lang="ar-SY" sz="3200" i="0" u="none" strike="noStrike" kern="1200" cap="none" spc="0" normalizeH="0" baseline="0" noProof="0" dirty="0" err="1">
                <a:ln>
                  <a:noFill/>
                </a:ln>
                <a:solidFill>
                  <a:prstClr val="black"/>
                </a:solidFill>
                <a:effectLst/>
                <a:uLnTx/>
                <a:uFillTx/>
                <a:latin typeface="Simplified Arabic" panose="02020603050405020304" pitchFamily="18" charset="-78"/>
                <a:ea typeface="+mn-ea"/>
                <a:cs typeface="Simplified Arabic" panose="02020603050405020304" pitchFamily="18" charset="-78"/>
              </a:rPr>
              <a:t>يوفينتوس</a:t>
            </a:r>
            <a:r>
              <a:rPr kumimoji="0" lang="ar-SY" sz="3200" i="0" u="none" strike="noStrike" kern="1200" cap="none" spc="0" normalizeH="0" baseline="0" noProof="0" dirty="0">
                <a:ln>
                  <a:noFill/>
                </a:ln>
                <a:solidFill>
                  <a:prstClr val="black"/>
                </a:solidFill>
                <a:effectLst/>
                <a:uLnTx/>
                <a:uFillTx/>
                <a:latin typeface="Simplified Arabic" panose="02020603050405020304" pitchFamily="18" charset="-78"/>
                <a:ea typeface="+mn-ea"/>
                <a:cs typeface="Simplified Arabic" panose="02020603050405020304" pitchFamily="18" charset="-78"/>
              </a:rPr>
              <a:t> الإيطالي؟.</a:t>
            </a:r>
            <a:endParaRPr kumimoji="0" lang="en-US" sz="3200" i="0" u="none" strike="noStrike" kern="1200" cap="none" spc="0" normalizeH="0" baseline="0" noProof="0" dirty="0">
              <a:ln>
                <a:noFill/>
              </a:ln>
              <a:solidFill>
                <a:prstClr val="black"/>
              </a:solidFill>
              <a:effectLst/>
              <a:uLnTx/>
              <a:uFillTx/>
              <a:latin typeface="Simplified Arabic" panose="02020603050405020304" pitchFamily="18" charset="-78"/>
              <a:ea typeface="+mn-ea"/>
              <a:cs typeface="Simplified Arabic" panose="02020603050405020304" pitchFamily="18" charset="-78"/>
            </a:endParaRPr>
          </a:p>
        </p:txBody>
      </p:sp>
      <p:pic>
        <p:nvPicPr>
          <p:cNvPr id="10" name="Picture 9">
            <a:extLst>
              <a:ext uri="{FF2B5EF4-FFF2-40B4-BE49-F238E27FC236}">
                <a16:creationId xmlns:a16="http://schemas.microsoft.com/office/drawing/2014/main" id="{EF680A09-C26B-7FBC-E497-600EE979ECB3}"/>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651740" y="2606950"/>
            <a:ext cx="2758810" cy="2758810"/>
          </a:xfrm>
          <a:prstGeom prst="rect">
            <a:avLst/>
          </a:prstGeom>
        </p:spPr>
      </p:pic>
    </p:spTree>
    <p:extLst>
      <p:ext uri="{BB962C8B-B14F-4D97-AF65-F5344CB8AC3E}">
        <p14:creationId xmlns:p14="http://schemas.microsoft.com/office/powerpoint/2010/main" val="335111799"/>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5" y="0"/>
            <a:ext cx="8509914" cy="1610200"/>
          </a:xfrm>
          <a:prstGeom prst="rect">
            <a:avLst/>
          </a:prstGeom>
        </p:spPr>
      </p:pic>
      <p:sp>
        <p:nvSpPr>
          <p:cNvPr id="7" name="TextBox 6"/>
          <p:cNvSpPr txBox="1"/>
          <p:nvPr/>
        </p:nvSpPr>
        <p:spPr>
          <a:xfrm>
            <a:off x="2440788" y="482573"/>
            <a:ext cx="5312562" cy="707886"/>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ar-EG" sz="4000" b="1" dirty="0">
                <a:solidFill>
                  <a:prstClr val="white"/>
                </a:solidFill>
                <a:latin typeface="Tajawal Medium" panose="00000600000000000000" pitchFamily="2" charset="-78"/>
                <a:cs typeface="Tajawal Medium" panose="00000600000000000000" pitchFamily="2" charset="-78"/>
              </a:rPr>
              <a:t>أنواع العناوين الصحفية</a:t>
            </a:r>
            <a:endParaRPr kumimoji="0" lang="en-US" sz="4000" b="1" i="0" u="none" strike="noStrike" kern="1200" cap="none" spc="0" normalizeH="0" baseline="0" noProof="0" dirty="0">
              <a:ln>
                <a:noFill/>
              </a:ln>
              <a:solidFill>
                <a:srgbClr val="FF9518"/>
              </a:solidFill>
              <a:effectLst/>
              <a:uLnTx/>
              <a:uFillTx/>
              <a:latin typeface="Tajawal Medium" panose="00000600000000000000" pitchFamily="2" charset="-78"/>
              <a:ea typeface="+mn-ea"/>
              <a:cs typeface="Tajawal Medium" panose="00000600000000000000" pitchFamily="2" charset="-78"/>
            </a:endParaRPr>
          </a:p>
        </p:txBody>
      </p:sp>
      <p:sp>
        <p:nvSpPr>
          <p:cNvPr id="8" name="TextBox 7"/>
          <p:cNvSpPr txBox="1"/>
          <p:nvPr/>
        </p:nvSpPr>
        <p:spPr>
          <a:xfrm rot="20238967">
            <a:off x="-152721" y="380281"/>
            <a:ext cx="2402396" cy="52322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2800" b="1"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rPr>
              <a:t>المحاضرة السابعة</a:t>
            </a:r>
            <a:endParaRPr kumimoji="0" lang="en-US" sz="2800" b="1"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endParaRPr>
          </a:p>
        </p:txBody>
      </p:sp>
      <p:sp>
        <p:nvSpPr>
          <p:cNvPr id="9" name="TextBox 8">
            <a:extLst>
              <a:ext uri="{FF2B5EF4-FFF2-40B4-BE49-F238E27FC236}">
                <a16:creationId xmlns:a16="http://schemas.microsoft.com/office/drawing/2014/main" id="{2AC60ADE-8930-CC67-03A7-D45D9540D140}"/>
              </a:ext>
            </a:extLst>
          </p:cNvPr>
          <p:cNvSpPr txBox="1"/>
          <p:nvPr/>
        </p:nvSpPr>
        <p:spPr>
          <a:xfrm>
            <a:off x="4085035" y="2092773"/>
            <a:ext cx="7336630" cy="3539430"/>
          </a:xfrm>
          <a:prstGeom prst="rect">
            <a:avLst/>
          </a:prstGeom>
          <a:noFill/>
        </p:spPr>
        <p:txBody>
          <a:bodyPr wrap="square">
            <a:spAutoFit/>
          </a:bodyPr>
          <a:lstStyle/>
          <a:p>
            <a:pPr marL="0" marR="0" lvl="0" indent="0" algn="just" defTabSz="914400" rtl="1" eaLnBrk="1" fontAlgn="auto" latinLnBrk="0" hangingPunct="1">
              <a:lnSpc>
                <a:spcPct val="100000"/>
              </a:lnSpc>
              <a:spcBef>
                <a:spcPts val="0"/>
              </a:spcBef>
              <a:spcAft>
                <a:spcPts val="0"/>
              </a:spcAft>
              <a:buClrTx/>
              <a:buSzTx/>
              <a:buFontTx/>
              <a:buNone/>
              <a:tabLst/>
              <a:defRPr/>
            </a:pPr>
            <a:r>
              <a:rPr kumimoji="0" lang="ar-SY" sz="3200" b="1" i="0" u="none" strike="noStrike" kern="1200" cap="none" spc="0" normalizeH="0" baseline="0" noProof="0" dirty="0">
                <a:ln>
                  <a:noFill/>
                </a:ln>
                <a:solidFill>
                  <a:prstClr val="black"/>
                </a:solidFill>
                <a:effectLst/>
                <a:uLnTx/>
                <a:uFillTx/>
                <a:latin typeface="Simplified Arabic" panose="02020603050405020304" pitchFamily="18" charset="-78"/>
                <a:ea typeface="+mn-ea"/>
                <a:cs typeface="Simplified Arabic" panose="02020603050405020304" pitchFamily="18" charset="-78"/>
              </a:rPr>
              <a:t>العنوان الموضح أو المفسر: </a:t>
            </a:r>
            <a:endParaRPr kumimoji="0" lang="ar-EG" sz="3200" b="1" i="0" u="none" strike="noStrike" kern="1200" cap="none" spc="0" normalizeH="0" baseline="0" noProof="0" dirty="0">
              <a:ln>
                <a:noFill/>
              </a:ln>
              <a:solidFill>
                <a:prstClr val="black"/>
              </a:solidFill>
              <a:effectLst/>
              <a:uLnTx/>
              <a:uFillTx/>
              <a:latin typeface="Simplified Arabic" panose="02020603050405020304" pitchFamily="18" charset="-78"/>
              <a:ea typeface="+mn-ea"/>
              <a:cs typeface="Simplified Arabic" panose="02020603050405020304" pitchFamily="18" charset="-78"/>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lang="ar-EG" sz="3200" b="1" dirty="0">
              <a:solidFill>
                <a:prstClr val="black"/>
              </a:solidFill>
              <a:latin typeface="Simplified Arabic" panose="02020603050405020304" pitchFamily="18" charset="-78"/>
              <a:cs typeface="Simplified Arabic" panose="02020603050405020304" pitchFamily="18" charset="-78"/>
            </a:endParaRPr>
          </a:p>
          <a:p>
            <a:pPr marL="0" marR="0" lvl="0" indent="0" algn="just" defTabSz="914400" rtl="1" eaLnBrk="1" fontAlgn="auto" latinLnBrk="0" hangingPunct="1">
              <a:lnSpc>
                <a:spcPct val="100000"/>
              </a:lnSpc>
              <a:spcBef>
                <a:spcPts val="0"/>
              </a:spcBef>
              <a:spcAft>
                <a:spcPts val="0"/>
              </a:spcAft>
              <a:buClrTx/>
              <a:buSzTx/>
              <a:buFontTx/>
              <a:buNone/>
              <a:tabLst/>
              <a:defRPr/>
            </a:pPr>
            <a:r>
              <a:rPr kumimoji="0" lang="ar-SY" sz="3200" i="0" u="none" strike="noStrike" kern="1200" cap="none" spc="0" normalizeH="0" baseline="0" noProof="0" dirty="0">
                <a:ln>
                  <a:noFill/>
                </a:ln>
                <a:solidFill>
                  <a:prstClr val="black"/>
                </a:solidFill>
                <a:effectLst/>
                <a:uLnTx/>
                <a:uFillTx/>
                <a:latin typeface="Simplified Arabic" panose="02020603050405020304" pitchFamily="18" charset="-78"/>
                <a:ea typeface="+mn-ea"/>
                <a:cs typeface="Simplified Arabic" panose="02020603050405020304" pitchFamily="18" charset="-78"/>
              </a:rPr>
              <a:t>يقوم على وظيفة الشرح والتعبير.</a:t>
            </a: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SY" sz="3200" b="1" i="0" u="none" strike="noStrike" kern="1200" cap="none" spc="0" normalizeH="0" baseline="0" noProof="0" dirty="0">
              <a:ln>
                <a:noFill/>
              </a:ln>
              <a:solidFill>
                <a:prstClr val="black"/>
              </a:solidFill>
              <a:effectLst/>
              <a:uLnTx/>
              <a:uFillTx/>
              <a:latin typeface="Simplified Arabic" panose="02020603050405020304" pitchFamily="18" charset="-78"/>
              <a:ea typeface="+mn-ea"/>
              <a:cs typeface="Simplified Arabic" panose="02020603050405020304" pitchFamily="18" charset="-78"/>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SY" sz="3200" b="1" i="0" u="none" strike="noStrike" kern="1200" cap="none" spc="0" normalizeH="0" baseline="0" noProof="0" dirty="0">
              <a:ln>
                <a:noFill/>
              </a:ln>
              <a:solidFill>
                <a:prstClr val="black"/>
              </a:solidFill>
              <a:effectLst/>
              <a:uLnTx/>
              <a:uFillTx/>
              <a:latin typeface="Simplified Arabic" panose="02020603050405020304" pitchFamily="18" charset="-78"/>
              <a:ea typeface="+mn-ea"/>
              <a:cs typeface="Simplified Arabic" panose="02020603050405020304" pitchFamily="18" charset="-78"/>
            </a:endParaRPr>
          </a:p>
          <a:p>
            <a:pPr marL="0" marR="0" lvl="0" indent="0" algn="just" defTabSz="914400" rtl="1" eaLnBrk="1" fontAlgn="auto" latinLnBrk="0" hangingPunct="1">
              <a:lnSpc>
                <a:spcPct val="100000"/>
              </a:lnSpc>
              <a:spcBef>
                <a:spcPts val="0"/>
              </a:spcBef>
              <a:spcAft>
                <a:spcPts val="0"/>
              </a:spcAft>
              <a:buClrTx/>
              <a:buSzTx/>
              <a:buFontTx/>
              <a:buNone/>
              <a:tabLst/>
              <a:defRPr/>
            </a:pPr>
            <a:r>
              <a:rPr kumimoji="0" lang="ar-SY" sz="3200" i="0" u="none" strike="noStrike" kern="1200" cap="none" spc="0" normalizeH="0" baseline="0" noProof="0" dirty="0">
                <a:ln>
                  <a:noFill/>
                </a:ln>
                <a:solidFill>
                  <a:prstClr val="black"/>
                </a:solidFill>
                <a:effectLst/>
                <a:uLnTx/>
                <a:uFillTx/>
                <a:latin typeface="Simplified Arabic" panose="02020603050405020304" pitchFamily="18" charset="-78"/>
                <a:ea typeface="+mn-ea"/>
                <a:cs typeface="Simplified Arabic" panose="02020603050405020304" pitchFamily="18" charset="-78"/>
              </a:rPr>
              <a:t>مثل: السيسي يزور السودان الأربعاء المقبل لحل الأزمة المشتركة بين البلدين.</a:t>
            </a:r>
            <a:endParaRPr kumimoji="0" lang="en-US" sz="3200" i="0" u="none" strike="noStrike" kern="1200" cap="none" spc="0" normalizeH="0" baseline="0" noProof="0" dirty="0">
              <a:ln>
                <a:noFill/>
              </a:ln>
              <a:solidFill>
                <a:prstClr val="black"/>
              </a:solidFill>
              <a:effectLst/>
              <a:uLnTx/>
              <a:uFillTx/>
              <a:latin typeface="Simplified Arabic" panose="02020603050405020304" pitchFamily="18" charset="-78"/>
              <a:ea typeface="+mn-ea"/>
              <a:cs typeface="Simplified Arabic" panose="02020603050405020304" pitchFamily="18" charset="-78"/>
            </a:endParaRPr>
          </a:p>
        </p:txBody>
      </p:sp>
      <p:pic>
        <p:nvPicPr>
          <p:cNvPr id="10" name="Picture 9">
            <a:extLst>
              <a:ext uri="{FF2B5EF4-FFF2-40B4-BE49-F238E27FC236}">
                <a16:creationId xmlns:a16="http://schemas.microsoft.com/office/drawing/2014/main" id="{EF680A09-C26B-7FBC-E497-600EE979ECB3}"/>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651740" y="2606950"/>
            <a:ext cx="2758810" cy="2758810"/>
          </a:xfrm>
          <a:prstGeom prst="rect">
            <a:avLst/>
          </a:prstGeom>
        </p:spPr>
      </p:pic>
    </p:spTree>
    <p:extLst>
      <p:ext uri="{BB962C8B-B14F-4D97-AF65-F5344CB8AC3E}">
        <p14:creationId xmlns:p14="http://schemas.microsoft.com/office/powerpoint/2010/main" val="2005785956"/>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5" y="0"/>
            <a:ext cx="8509914" cy="1610200"/>
          </a:xfrm>
          <a:prstGeom prst="rect">
            <a:avLst/>
          </a:prstGeom>
        </p:spPr>
      </p:pic>
      <p:sp>
        <p:nvSpPr>
          <p:cNvPr id="7" name="TextBox 6"/>
          <p:cNvSpPr txBox="1"/>
          <p:nvPr/>
        </p:nvSpPr>
        <p:spPr>
          <a:xfrm>
            <a:off x="2440788" y="482573"/>
            <a:ext cx="5312562" cy="707886"/>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ar-EG" sz="4000" b="1" dirty="0">
                <a:solidFill>
                  <a:prstClr val="white"/>
                </a:solidFill>
                <a:latin typeface="Tajawal Medium" panose="00000600000000000000" pitchFamily="2" charset="-78"/>
                <a:cs typeface="Tajawal Medium" panose="00000600000000000000" pitchFamily="2" charset="-78"/>
              </a:rPr>
              <a:t>أنواع العناوين الصحفية</a:t>
            </a:r>
            <a:endParaRPr kumimoji="0" lang="en-US" sz="4000" b="1" i="0" u="none" strike="noStrike" kern="1200" cap="none" spc="0" normalizeH="0" baseline="0" noProof="0" dirty="0">
              <a:ln>
                <a:noFill/>
              </a:ln>
              <a:solidFill>
                <a:srgbClr val="FF9518"/>
              </a:solidFill>
              <a:effectLst/>
              <a:uLnTx/>
              <a:uFillTx/>
              <a:latin typeface="Tajawal Medium" panose="00000600000000000000" pitchFamily="2" charset="-78"/>
              <a:ea typeface="+mn-ea"/>
              <a:cs typeface="Tajawal Medium" panose="00000600000000000000" pitchFamily="2" charset="-78"/>
            </a:endParaRPr>
          </a:p>
        </p:txBody>
      </p:sp>
      <p:sp>
        <p:nvSpPr>
          <p:cNvPr id="8" name="TextBox 7"/>
          <p:cNvSpPr txBox="1"/>
          <p:nvPr/>
        </p:nvSpPr>
        <p:spPr>
          <a:xfrm rot="20238967">
            <a:off x="-152721" y="380281"/>
            <a:ext cx="2402396" cy="52322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2800" b="1"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rPr>
              <a:t>المحاضرة السابعة</a:t>
            </a:r>
            <a:endParaRPr kumimoji="0" lang="en-US" sz="2800" b="1"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endParaRPr>
          </a:p>
        </p:txBody>
      </p:sp>
      <p:sp>
        <p:nvSpPr>
          <p:cNvPr id="9" name="TextBox 8">
            <a:extLst>
              <a:ext uri="{FF2B5EF4-FFF2-40B4-BE49-F238E27FC236}">
                <a16:creationId xmlns:a16="http://schemas.microsoft.com/office/drawing/2014/main" id="{2AC60ADE-8930-CC67-03A7-D45D9540D140}"/>
              </a:ext>
            </a:extLst>
          </p:cNvPr>
          <p:cNvSpPr txBox="1"/>
          <p:nvPr/>
        </p:nvSpPr>
        <p:spPr>
          <a:xfrm>
            <a:off x="4146922" y="1781681"/>
            <a:ext cx="7336630" cy="2554545"/>
          </a:xfrm>
          <a:prstGeom prst="rect">
            <a:avLst/>
          </a:prstGeom>
          <a:noFill/>
        </p:spPr>
        <p:txBody>
          <a:bodyPr wrap="square">
            <a:spAutoFit/>
          </a:bodyPr>
          <a:lstStyle/>
          <a:p>
            <a:pPr marL="0" marR="0" lvl="0" indent="0" algn="just" defTabSz="914400" rtl="1" eaLnBrk="1" fontAlgn="auto" latinLnBrk="0" hangingPunct="1">
              <a:lnSpc>
                <a:spcPct val="100000"/>
              </a:lnSpc>
              <a:spcBef>
                <a:spcPts val="0"/>
              </a:spcBef>
              <a:spcAft>
                <a:spcPts val="0"/>
              </a:spcAft>
              <a:buClrTx/>
              <a:buSzTx/>
              <a:buFontTx/>
              <a:buNone/>
              <a:tabLst/>
              <a:defRPr/>
            </a:pPr>
            <a:r>
              <a:rPr kumimoji="0" lang="ar-SY" sz="3200" b="1" i="0" u="none" strike="noStrike" kern="1200" cap="none" spc="0" normalizeH="0" baseline="0" noProof="0" dirty="0">
                <a:ln>
                  <a:noFill/>
                </a:ln>
                <a:solidFill>
                  <a:prstClr val="black"/>
                </a:solidFill>
                <a:effectLst/>
                <a:uLnTx/>
                <a:uFillTx/>
                <a:latin typeface="Simplified Arabic" panose="02020603050405020304" pitchFamily="18" charset="-78"/>
                <a:ea typeface="+mn-ea"/>
                <a:cs typeface="Simplified Arabic" panose="02020603050405020304" pitchFamily="18" charset="-78"/>
              </a:rPr>
              <a:t>العنوان </a:t>
            </a:r>
            <a:r>
              <a:rPr kumimoji="0" lang="ar-SY" sz="3200" b="1" i="0" u="none" strike="noStrike" kern="1200" cap="none" spc="0" normalizeH="0" baseline="0" noProof="0" dirty="0" err="1">
                <a:ln>
                  <a:noFill/>
                </a:ln>
                <a:solidFill>
                  <a:prstClr val="black"/>
                </a:solidFill>
                <a:effectLst/>
                <a:uLnTx/>
                <a:uFillTx/>
                <a:latin typeface="Simplified Arabic" panose="02020603050405020304" pitchFamily="18" charset="-78"/>
                <a:ea typeface="+mn-ea"/>
                <a:cs typeface="Simplified Arabic" panose="02020603050405020304" pitchFamily="18" charset="-78"/>
              </a:rPr>
              <a:t>الوصفى</a:t>
            </a:r>
            <a:r>
              <a:rPr kumimoji="0" lang="ar-SY" sz="3200" b="1" i="0" u="none" strike="noStrike" kern="1200" cap="none" spc="0" normalizeH="0" baseline="0" noProof="0" dirty="0">
                <a:ln>
                  <a:noFill/>
                </a:ln>
                <a:solidFill>
                  <a:prstClr val="black"/>
                </a:solidFill>
                <a:effectLst/>
                <a:uLnTx/>
                <a:uFillTx/>
                <a:latin typeface="Simplified Arabic" panose="02020603050405020304" pitchFamily="18" charset="-78"/>
                <a:ea typeface="+mn-ea"/>
                <a:cs typeface="Simplified Arabic" panose="02020603050405020304" pitchFamily="18" charset="-78"/>
              </a:rPr>
              <a:t>:</a:t>
            </a:r>
            <a:endParaRPr kumimoji="0" lang="ar-EG" sz="3200" b="1" i="0" u="none" strike="noStrike" kern="1200" cap="none" spc="0" normalizeH="0" baseline="0" noProof="0" dirty="0">
              <a:ln>
                <a:noFill/>
              </a:ln>
              <a:solidFill>
                <a:prstClr val="black"/>
              </a:solidFill>
              <a:effectLst/>
              <a:uLnTx/>
              <a:uFillTx/>
              <a:latin typeface="Simplified Arabic" panose="02020603050405020304" pitchFamily="18" charset="-78"/>
              <a:ea typeface="+mn-ea"/>
              <a:cs typeface="Simplified Arabic" panose="02020603050405020304" pitchFamily="18" charset="-78"/>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lang="ar-EG" sz="3200" b="1" dirty="0">
              <a:solidFill>
                <a:prstClr val="black"/>
              </a:solidFill>
              <a:latin typeface="Simplified Arabic" panose="02020603050405020304" pitchFamily="18" charset="-78"/>
              <a:cs typeface="Simplified Arabic" panose="02020603050405020304" pitchFamily="18" charset="-78"/>
            </a:endParaRPr>
          </a:p>
          <a:p>
            <a:pPr marL="0" marR="0" lvl="0" indent="0" algn="just" defTabSz="914400" rtl="1" eaLnBrk="1" fontAlgn="auto" latinLnBrk="0" hangingPunct="1">
              <a:lnSpc>
                <a:spcPct val="100000"/>
              </a:lnSpc>
              <a:spcBef>
                <a:spcPts val="0"/>
              </a:spcBef>
              <a:spcAft>
                <a:spcPts val="0"/>
              </a:spcAft>
              <a:buClrTx/>
              <a:buSzTx/>
              <a:buFontTx/>
              <a:buNone/>
              <a:tabLst/>
              <a:defRPr/>
            </a:pPr>
            <a:r>
              <a:rPr kumimoji="0" lang="ar-SY" sz="3200" i="0" u="none" strike="noStrike" kern="1200" cap="none" spc="0" normalizeH="0" baseline="0" noProof="0" dirty="0">
                <a:ln>
                  <a:noFill/>
                </a:ln>
                <a:solidFill>
                  <a:prstClr val="black"/>
                </a:solidFill>
                <a:effectLst/>
                <a:uLnTx/>
                <a:uFillTx/>
                <a:latin typeface="Simplified Arabic" panose="02020603050405020304" pitchFamily="18" charset="-78"/>
                <a:ea typeface="+mn-ea"/>
                <a:cs typeface="Simplified Arabic" panose="02020603050405020304" pitchFamily="18" charset="-78"/>
              </a:rPr>
              <a:t>ويقوم على رسم صورة وصفية للموضوع </a:t>
            </a:r>
            <a:r>
              <a:rPr kumimoji="0" lang="ar-SY" sz="3200" i="0" u="none" strike="noStrike" kern="1200" cap="none" spc="0" normalizeH="0" baseline="0" noProof="0" dirty="0" err="1">
                <a:ln>
                  <a:noFill/>
                </a:ln>
                <a:solidFill>
                  <a:prstClr val="black"/>
                </a:solidFill>
                <a:effectLst/>
                <a:uLnTx/>
                <a:uFillTx/>
                <a:latin typeface="Simplified Arabic" panose="02020603050405020304" pitchFamily="18" charset="-78"/>
                <a:ea typeface="+mn-ea"/>
                <a:cs typeface="Simplified Arabic" panose="02020603050405020304" pitchFamily="18" charset="-78"/>
              </a:rPr>
              <a:t>فى</a:t>
            </a:r>
            <a:r>
              <a:rPr kumimoji="0" lang="ar-SY" sz="3200" i="0" u="none" strike="noStrike" kern="1200" cap="none" spc="0" normalizeH="0" baseline="0" noProof="0" dirty="0">
                <a:ln>
                  <a:noFill/>
                </a:ln>
                <a:solidFill>
                  <a:prstClr val="black"/>
                </a:solidFill>
                <a:effectLst/>
                <a:uLnTx/>
                <a:uFillTx/>
                <a:latin typeface="Simplified Arabic" panose="02020603050405020304" pitchFamily="18" charset="-78"/>
                <a:ea typeface="+mn-ea"/>
                <a:cs typeface="Simplified Arabic" panose="02020603050405020304" pitchFamily="18" charset="-78"/>
              </a:rPr>
              <a:t> ذهن القارئ، بحيث تجذبه هذه الصورة لقراءة الموضوع، وهذا العنوان يستخدم الألفاظ القوية </a:t>
            </a:r>
            <a:r>
              <a:rPr kumimoji="0" lang="ar-SY" sz="3200" i="0" u="none" strike="noStrike" kern="1200" cap="none" spc="0" normalizeH="0" baseline="0" noProof="0" dirty="0" err="1">
                <a:ln>
                  <a:noFill/>
                </a:ln>
                <a:solidFill>
                  <a:prstClr val="black"/>
                </a:solidFill>
                <a:effectLst/>
                <a:uLnTx/>
                <a:uFillTx/>
                <a:latin typeface="Simplified Arabic" panose="02020603050405020304" pitchFamily="18" charset="-78"/>
                <a:ea typeface="+mn-ea"/>
                <a:cs typeface="Simplified Arabic" panose="02020603050405020304" pitchFamily="18" charset="-78"/>
              </a:rPr>
              <a:t>التى</a:t>
            </a:r>
            <a:r>
              <a:rPr kumimoji="0" lang="ar-SY" sz="3200" i="0" u="none" strike="noStrike" kern="1200" cap="none" spc="0" normalizeH="0" baseline="0" noProof="0" dirty="0">
                <a:ln>
                  <a:noFill/>
                </a:ln>
                <a:solidFill>
                  <a:prstClr val="black"/>
                </a:solidFill>
                <a:effectLst/>
                <a:uLnTx/>
                <a:uFillTx/>
                <a:latin typeface="Simplified Arabic" panose="02020603050405020304" pitchFamily="18" charset="-78"/>
                <a:ea typeface="+mn-ea"/>
                <a:cs typeface="Simplified Arabic" panose="02020603050405020304" pitchFamily="18" charset="-78"/>
              </a:rPr>
              <a:t> تدعو القارئ إلى القراءة.</a:t>
            </a:r>
            <a:endParaRPr kumimoji="0" lang="en-US" sz="3200" i="0" u="none" strike="noStrike" kern="1200" cap="none" spc="0" normalizeH="0" baseline="0" noProof="0" dirty="0">
              <a:ln>
                <a:noFill/>
              </a:ln>
              <a:solidFill>
                <a:prstClr val="black"/>
              </a:solidFill>
              <a:effectLst/>
              <a:uLnTx/>
              <a:uFillTx/>
              <a:latin typeface="Simplified Arabic" panose="02020603050405020304" pitchFamily="18" charset="-78"/>
              <a:ea typeface="+mn-ea"/>
              <a:cs typeface="Simplified Arabic" panose="02020603050405020304" pitchFamily="18" charset="-78"/>
            </a:endParaRPr>
          </a:p>
        </p:txBody>
      </p:sp>
      <p:pic>
        <p:nvPicPr>
          <p:cNvPr id="10" name="Picture 9">
            <a:extLst>
              <a:ext uri="{FF2B5EF4-FFF2-40B4-BE49-F238E27FC236}">
                <a16:creationId xmlns:a16="http://schemas.microsoft.com/office/drawing/2014/main" id="{315ADDDC-6625-38DE-DEEA-AABEF3B2ED12}"/>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651740" y="2606950"/>
            <a:ext cx="2758810" cy="2758810"/>
          </a:xfrm>
          <a:prstGeom prst="rect">
            <a:avLst/>
          </a:prstGeom>
        </p:spPr>
      </p:pic>
    </p:spTree>
    <p:extLst>
      <p:ext uri="{BB962C8B-B14F-4D97-AF65-F5344CB8AC3E}">
        <p14:creationId xmlns:p14="http://schemas.microsoft.com/office/powerpoint/2010/main" val="1218703048"/>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5" y="0"/>
            <a:ext cx="8509914" cy="1610200"/>
          </a:xfrm>
          <a:prstGeom prst="rect">
            <a:avLst/>
          </a:prstGeom>
        </p:spPr>
      </p:pic>
      <p:sp>
        <p:nvSpPr>
          <p:cNvPr id="7" name="TextBox 6"/>
          <p:cNvSpPr txBox="1"/>
          <p:nvPr/>
        </p:nvSpPr>
        <p:spPr>
          <a:xfrm>
            <a:off x="2440788" y="482573"/>
            <a:ext cx="5312562" cy="707886"/>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ar-EG" sz="4000" b="1" dirty="0">
                <a:solidFill>
                  <a:prstClr val="white"/>
                </a:solidFill>
                <a:latin typeface="Tajawal Medium" panose="00000600000000000000" pitchFamily="2" charset="-78"/>
                <a:cs typeface="Tajawal Medium" panose="00000600000000000000" pitchFamily="2" charset="-78"/>
              </a:rPr>
              <a:t>أنواع العناوين الصحفية</a:t>
            </a:r>
            <a:endParaRPr kumimoji="0" lang="en-US" sz="4000" b="1" i="0" u="none" strike="noStrike" kern="1200" cap="none" spc="0" normalizeH="0" baseline="0" noProof="0" dirty="0">
              <a:ln>
                <a:noFill/>
              </a:ln>
              <a:solidFill>
                <a:srgbClr val="FF9518"/>
              </a:solidFill>
              <a:effectLst/>
              <a:uLnTx/>
              <a:uFillTx/>
              <a:latin typeface="Tajawal Medium" panose="00000600000000000000" pitchFamily="2" charset="-78"/>
              <a:ea typeface="+mn-ea"/>
              <a:cs typeface="Tajawal Medium" panose="00000600000000000000" pitchFamily="2" charset="-78"/>
            </a:endParaRPr>
          </a:p>
        </p:txBody>
      </p:sp>
      <p:sp>
        <p:nvSpPr>
          <p:cNvPr id="8" name="TextBox 7"/>
          <p:cNvSpPr txBox="1"/>
          <p:nvPr/>
        </p:nvSpPr>
        <p:spPr>
          <a:xfrm rot="20238967">
            <a:off x="-152721" y="380281"/>
            <a:ext cx="2402396" cy="52322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2800" b="1"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rPr>
              <a:t>المحاضرة السابعة</a:t>
            </a:r>
            <a:endParaRPr kumimoji="0" lang="en-US" sz="2800" b="1"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endParaRPr>
          </a:p>
        </p:txBody>
      </p:sp>
      <p:sp>
        <p:nvSpPr>
          <p:cNvPr id="9" name="TextBox 8">
            <a:extLst>
              <a:ext uri="{FF2B5EF4-FFF2-40B4-BE49-F238E27FC236}">
                <a16:creationId xmlns:a16="http://schemas.microsoft.com/office/drawing/2014/main" id="{2AC60ADE-8930-CC67-03A7-D45D9540D140}"/>
              </a:ext>
            </a:extLst>
          </p:cNvPr>
          <p:cNvSpPr txBox="1"/>
          <p:nvPr/>
        </p:nvSpPr>
        <p:spPr>
          <a:xfrm>
            <a:off x="4203630" y="1825685"/>
            <a:ext cx="7336630" cy="2554545"/>
          </a:xfrm>
          <a:prstGeom prst="rect">
            <a:avLst/>
          </a:prstGeom>
          <a:noFill/>
        </p:spPr>
        <p:txBody>
          <a:bodyPr wrap="square">
            <a:spAutoFit/>
          </a:bodyPr>
          <a:lstStyle/>
          <a:p>
            <a:pPr marL="0" marR="0" lvl="0" indent="0" algn="just" defTabSz="914400" rtl="1" eaLnBrk="1" fontAlgn="auto" latinLnBrk="0" hangingPunct="1">
              <a:lnSpc>
                <a:spcPct val="100000"/>
              </a:lnSpc>
              <a:spcBef>
                <a:spcPts val="0"/>
              </a:spcBef>
              <a:spcAft>
                <a:spcPts val="0"/>
              </a:spcAft>
              <a:buClrTx/>
              <a:buSzTx/>
              <a:buFontTx/>
              <a:buNone/>
              <a:tabLst/>
              <a:defRPr/>
            </a:pPr>
            <a:r>
              <a:rPr kumimoji="0" lang="ar-SY" sz="3200" b="1" i="0" u="none" strike="noStrike" kern="1200" cap="none" spc="0" normalizeH="0" baseline="0" noProof="0" dirty="0">
                <a:ln>
                  <a:noFill/>
                </a:ln>
                <a:solidFill>
                  <a:prstClr val="black"/>
                </a:solidFill>
                <a:effectLst/>
                <a:uLnTx/>
                <a:uFillTx/>
                <a:latin typeface="Simplified Arabic" panose="02020603050405020304" pitchFamily="18" charset="-78"/>
                <a:ea typeface="+mn-ea"/>
                <a:cs typeface="Simplified Arabic" panose="02020603050405020304" pitchFamily="18" charset="-78"/>
              </a:rPr>
              <a:t>العنوان الطريف</a:t>
            </a:r>
            <a:r>
              <a:rPr kumimoji="0" lang="ar-EG" sz="3200" b="1" i="0" u="none" strike="noStrike" kern="1200" cap="none" spc="0" normalizeH="0" baseline="0" noProof="0" dirty="0">
                <a:ln>
                  <a:noFill/>
                </a:ln>
                <a:solidFill>
                  <a:prstClr val="black"/>
                </a:solidFill>
                <a:effectLst/>
                <a:uLnTx/>
                <a:uFillTx/>
                <a:latin typeface="Simplified Arabic" panose="02020603050405020304" pitchFamily="18" charset="-78"/>
                <a:ea typeface="+mn-ea"/>
                <a:cs typeface="Simplified Arabic" panose="02020603050405020304" pitchFamily="18" charset="-78"/>
              </a:rPr>
              <a:t> أو الساخر</a:t>
            </a:r>
            <a:r>
              <a:rPr kumimoji="0" lang="ar-SY" sz="3200" b="1" i="0" u="none" strike="noStrike" kern="1200" cap="none" spc="0" normalizeH="0" baseline="0" noProof="0" dirty="0">
                <a:ln>
                  <a:noFill/>
                </a:ln>
                <a:solidFill>
                  <a:prstClr val="black"/>
                </a:solidFill>
                <a:effectLst/>
                <a:uLnTx/>
                <a:uFillTx/>
                <a:latin typeface="Simplified Arabic" panose="02020603050405020304" pitchFamily="18" charset="-78"/>
                <a:ea typeface="+mn-ea"/>
                <a:cs typeface="Simplified Arabic" panose="02020603050405020304" pitchFamily="18" charset="-78"/>
              </a:rPr>
              <a:t>:</a:t>
            </a:r>
            <a:endParaRPr kumimoji="0" lang="ar-EG" sz="3200" b="1" i="0" u="none" strike="noStrike" kern="1200" cap="none" spc="0" normalizeH="0" baseline="0" noProof="0" dirty="0">
              <a:ln>
                <a:noFill/>
              </a:ln>
              <a:solidFill>
                <a:prstClr val="black"/>
              </a:solidFill>
              <a:effectLst/>
              <a:uLnTx/>
              <a:uFillTx/>
              <a:latin typeface="Simplified Arabic" panose="02020603050405020304" pitchFamily="18" charset="-78"/>
              <a:ea typeface="+mn-ea"/>
              <a:cs typeface="Simplified Arabic" panose="02020603050405020304" pitchFamily="18" charset="-78"/>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lang="ar-EG" sz="3200" b="1" dirty="0">
              <a:solidFill>
                <a:prstClr val="black"/>
              </a:solidFill>
              <a:latin typeface="Simplified Arabic" panose="02020603050405020304" pitchFamily="18" charset="-78"/>
              <a:cs typeface="Simplified Arabic" panose="02020603050405020304" pitchFamily="18" charset="-78"/>
            </a:endParaRPr>
          </a:p>
          <a:p>
            <a:pPr marL="0" marR="0" lvl="0" indent="0" algn="just" defTabSz="914400" rtl="1" eaLnBrk="1" fontAlgn="auto" latinLnBrk="0" hangingPunct="1">
              <a:lnSpc>
                <a:spcPct val="100000"/>
              </a:lnSpc>
              <a:spcBef>
                <a:spcPts val="0"/>
              </a:spcBef>
              <a:spcAft>
                <a:spcPts val="0"/>
              </a:spcAft>
              <a:buClrTx/>
              <a:buSzTx/>
              <a:buFontTx/>
              <a:buNone/>
              <a:tabLst/>
              <a:defRPr/>
            </a:pPr>
            <a:r>
              <a:rPr kumimoji="0" lang="ar-SY" sz="3200" i="0" u="none" strike="noStrike" kern="1200" cap="none" spc="0" normalizeH="0" baseline="0" noProof="0" dirty="0">
                <a:ln>
                  <a:noFill/>
                </a:ln>
                <a:solidFill>
                  <a:prstClr val="black"/>
                </a:solidFill>
                <a:effectLst/>
                <a:uLnTx/>
                <a:uFillTx/>
                <a:latin typeface="Simplified Arabic" panose="02020603050405020304" pitchFamily="18" charset="-78"/>
                <a:ea typeface="+mn-ea"/>
                <a:cs typeface="Simplified Arabic" panose="02020603050405020304" pitchFamily="18" charset="-78"/>
              </a:rPr>
              <a:t>ويهتم بالجانب الطريف </a:t>
            </a:r>
            <a:r>
              <a:rPr kumimoji="0" lang="ar-SY" sz="3200" i="0" u="none" strike="noStrike" kern="1200" cap="none" spc="0" normalizeH="0" baseline="0" noProof="0" dirty="0" err="1">
                <a:ln>
                  <a:noFill/>
                </a:ln>
                <a:solidFill>
                  <a:prstClr val="black"/>
                </a:solidFill>
                <a:effectLst/>
                <a:uLnTx/>
                <a:uFillTx/>
                <a:latin typeface="Simplified Arabic" panose="02020603050405020304" pitchFamily="18" charset="-78"/>
                <a:ea typeface="+mn-ea"/>
                <a:cs typeface="Simplified Arabic" panose="02020603050405020304" pitchFamily="18" charset="-78"/>
              </a:rPr>
              <a:t>فى</a:t>
            </a:r>
            <a:r>
              <a:rPr kumimoji="0" lang="ar-SY" sz="3200" i="0" u="none" strike="noStrike" kern="1200" cap="none" spc="0" normalizeH="0" baseline="0" noProof="0" dirty="0">
                <a:ln>
                  <a:noFill/>
                </a:ln>
                <a:solidFill>
                  <a:prstClr val="black"/>
                </a:solidFill>
                <a:effectLst/>
                <a:uLnTx/>
                <a:uFillTx/>
                <a:latin typeface="Simplified Arabic" panose="02020603050405020304" pitchFamily="18" charset="-78"/>
                <a:ea typeface="+mn-ea"/>
                <a:cs typeface="Simplified Arabic" panose="02020603050405020304" pitchFamily="18" charset="-78"/>
              </a:rPr>
              <a:t> القصة الخبرية بحيث يثير ذلك اهتمام القراء وجذبهم للقراءة.</a:t>
            </a:r>
            <a:endParaRPr kumimoji="0" lang="ar-EG" sz="3200" i="0" u="none" strike="noStrike" kern="1200" cap="none" spc="0" normalizeH="0" baseline="0" noProof="0" dirty="0">
              <a:ln>
                <a:noFill/>
              </a:ln>
              <a:solidFill>
                <a:prstClr val="black"/>
              </a:solidFill>
              <a:effectLst/>
              <a:uLnTx/>
              <a:uFillTx/>
              <a:latin typeface="Simplified Arabic" panose="02020603050405020304" pitchFamily="18" charset="-78"/>
              <a:ea typeface="+mn-ea"/>
              <a:cs typeface="Simplified Arabic" panose="02020603050405020304" pitchFamily="18" charset="-78"/>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lang="ar-EG" sz="3200" b="1" dirty="0">
              <a:solidFill>
                <a:prstClr val="black"/>
              </a:solidFill>
              <a:latin typeface="Simplified Arabic" panose="02020603050405020304" pitchFamily="18" charset="-78"/>
              <a:cs typeface="Simplified Arabic" panose="02020603050405020304" pitchFamily="18" charset="-78"/>
            </a:endParaRPr>
          </a:p>
        </p:txBody>
      </p:sp>
      <p:pic>
        <p:nvPicPr>
          <p:cNvPr id="10" name="Picture 9">
            <a:extLst>
              <a:ext uri="{FF2B5EF4-FFF2-40B4-BE49-F238E27FC236}">
                <a16:creationId xmlns:a16="http://schemas.microsoft.com/office/drawing/2014/main" id="{D4567C27-0E6E-29F4-A55A-ADFC5D2CEC03}"/>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651740" y="2606950"/>
            <a:ext cx="2758810" cy="2758810"/>
          </a:xfrm>
          <a:prstGeom prst="rect">
            <a:avLst/>
          </a:prstGeom>
        </p:spPr>
      </p:pic>
    </p:spTree>
    <p:extLst>
      <p:ext uri="{BB962C8B-B14F-4D97-AF65-F5344CB8AC3E}">
        <p14:creationId xmlns:p14="http://schemas.microsoft.com/office/powerpoint/2010/main" val="361077566"/>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5" y="0"/>
            <a:ext cx="8509914" cy="1610200"/>
          </a:xfrm>
          <a:prstGeom prst="rect">
            <a:avLst/>
          </a:prstGeom>
        </p:spPr>
      </p:pic>
      <p:sp>
        <p:nvSpPr>
          <p:cNvPr id="7" name="TextBox 6"/>
          <p:cNvSpPr txBox="1"/>
          <p:nvPr/>
        </p:nvSpPr>
        <p:spPr>
          <a:xfrm>
            <a:off x="2440788" y="482573"/>
            <a:ext cx="5312562" cy="707886"/>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ar-EG" sz="4000" b="1" dirty="0">
                <a:solidFill>
                  <a:prstClr val="white"/>
                </a:solidFill>
                <a:latin typeface="Tajawal Medium" panose="00000600000000000000" pitchFamily="2" charset="-78"/>
                <a:cs typeface="Tajawal Medium" panose="00000600000000000000" pitchFamily="2" charset="-78"/>
              </a:rPr>
              <a:t>أنواع العناوين الصحفية</a:t>
            </a:r>
            <a:endParaRPr kumimoji="0" lang="en-US" sz="4000" b="1" i="0" u="none" strike="noStrike" kern="1200" cap="none" spc="0" normalizeH="0" baseline="0" noProof="0" dirty="0">
              <a:ln>
                <a:noFill/>
              </a:ln>
              <a:solidFill>
                <a:srgbClr val="FF9518"/>
              </a:solidFill>
              <a:effectLst/>
              <a:uLnTx/>
              <a:uFillTx/>
              <a:latin typeface="Tajawal Medium" panose="00000600000000000000" pitchFamily="2" charset="-78"/>
              <a:ea typeface="+mn-ea"/>
              <a:cs typeface="Tajawal Medium" panose="00000600000000000000" pitchFamily="2" charset="-78"/>
            </a:endParaRPr>
          </a:p>
        </p:txBody>
      </p:sp>
      <p:sp>
        <p:nvSpPr>
          <p:cNvPr id="8" name="TextBox 7"/>
          <p:cNvSpPr txBox="1"/>
          <p:nvPr/>
        </p:nvSpPr>
        <p:spPr>
          <a:xfrm rot="20238967">
            <a:off x="-152721" y="380281"/>
            <a:ext cx="2402396" cy="52322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2800" b="1"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rPr>
              <a:t>المحاضرة السابعة</a:t>
            </a:r>
            <a:endParaRPr kumimoji="0" lang="en-US" sz="2800" b="1"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endParaRPr>
          </a:p>
        </p:txBody>
      </p:sp>
      <p:sp>
        <p:nvSpPr>
          <p:cNvPr id="9" name="TextBox 8">
            <a:extLst>
              <a:ext uri="{FF2B5EF4-FFF2-40B4-BE49-F238E27FC236}">
                <a16:creationId xmlns:a16="http://schemas.microsoft.com/office/drawing/2014/main" id="{2AC60ADE-8930-CC67-03A7-D45D9540D140}"/>
              </a:ext>
            </a:extLst>
          </p:cNvPr>
          <p:cNvSpPr txBox="1"/>
          <p:nvPr/>
        </p:nvSpPr>
        <p:spPr>
          <a:xfrm>
            <a:off x="4203630" y="1659285"/>
            <a:ext cx="7336630" cy="3539430"/>
          </a:xfrm>
          <a:prstGeom prst="rect">
            <a:avLst/>
          </a:prstGeom>
          <a:noFill/>
        </p:spPr>
        <p:txBody>
          <a:bodyPr wrap="square">
            <a:spAutoFit/>
          </a:bodyPr>
          <a:lstStyle/>
          <a:p>
            <a:pPr marL="0" marR="0" lvl="0" indent="0" algn="just" defTabSz="914400" rtl="1" eaLnBrk="1" fontAlgn="auto" latinLnBrk="0" hangingPunct="1">
              <a:lnSpc>
                <a:spcPct val="100000"/>
              </a:lnSpc>
              <a:spcBef>
                <a:spcPts val="0"/>
              </a:spcBef>
              <a:spcAft>
                <a:spcPts val="0"/>
              </a:spcAft>
              <a:buClrTx/>
              <a:buSzTx/>
              <a:buFontTx/>
              <a:buNone/>
              <a:tabLst/>
              <a:defRPr/>
            </a:pPr>
            <a:r>
              <a:rPr kumimoji="0" lang="ar-EG" sz="3200" b="1" i="0" u="none" strike="noStrike" kern="1200" cap="none" spc="0" normalizeH="0" baseline="0" noProof="0" dirty="0">
                <a:ln>
                  <a:noFill/>
                </a:ln>
                <a:solidFill>
                  <a:prstClr val="black"/>
                </a:solidFill>
                <a:effectLst/>
                <a:uLnTx/>
                <a:uFillTx/>
                <a:latin typeface="Simplified Arabic" panose="02020603050405020304" pitchFamily="18" charset="-78"/>
                <a:ea typeface="+mn-ea"/>
                <a:cs typeface="Simplified Arabic" panose="02020603050405020304" pitchFamily="18" charset="-78"/>
              </a:rPr>
              <a:t>أمثلة: </a:t>
            </a:r>
          </a:p>
          <a:p>
            <a:pPr marL="0" marR="0" lvl="0" indent="0" algn="just" defTabSz="914400" rtl="1" eaLnBrk="1" fontAlgn="auto" latinLnBrk="0" hangingPunct="1">
              <a:lnSpc>
                <a:spcPct val="100000"/>
              </a:lnSpc>
              <a:spcBef>
                <a:spcPts val="0"/>
              </a:spcBef>
              <a:spcAft>
                <a:spcPts val="0"/>
              </a:spcAft>
              <a:buClrTx/>
              <a:buSzTx/>
              <a:buFontTx/>
              <a:buNone/>
              <a:tabLst/>
              <a:defRPr/>
            </a:pPr>
            <a:endParaRPr lang="ar-EG" sz="3200" dirty="0">
              <a:solidFill>
                <a:prstClr val="black"/>
              </a:solidFill>
              <a:latin typeface="Simplified Arabic" panose="02020603050405020304" pitchFamily="18" charset="-78"/>
              <a:cs typeface="Simplified Arabic" panose="02020603050405020304" pitchFamily="18" charset="-78"/>
            </a:endParaRPr>
          </a:p>
          <a:p>
            <a:pPr marL="0" marR="0" lvl="0" indent="0" algn="just" defTabSz="914400" rtl="1" eaLnBrk="1" fontAlgn="auto" latinLnBrk="0" hangingPunct="1">
              <a:lnSpc>
                <a:spcPct val="100000"/>
              </a:lnSpc>
              <a:spcBef>
                <a:spcPts val="0"/>
              </a:spcBef>
              <a:spcAft>
                <a:spcPts val="0"/>
              </a:spcAft>
              <a:buClrTx/>
              <a:buSzTx/>
              <a:buFontTx/>
              <a:buNone/>
              <a:tabLst/>
              <a:defRPr/>
            </a:pPr>
            <a:r>
              <a:rPr kumimoji="0" lang="ar-SY" sz="3200" i="0" u="none" strike="noStrike" kern="1200" cap="none" spc="0" normalizeH="0" baseline="0" noProof="0" dirty="0">
                <a:ln>
                  <a:noFill/>
                </a:ln>
                <a:solidFill>
                  <a:prstClr val="black"/>
                </a:solidFill>
                <a:effectLst/>
                <a:uLnTx/>
                <a:uFillTx/>
                <a:latin typeface="Simplified Arabic" panose="02020603050405020304" pitchFamily="18" charset="-78"/>
                <a:ea typeface="+mn-ea"/>
                <a:cs typeface="Simplified Arabic" panose="02020603050405020304" pitchFamily="18" charset="-78"/>
              </a:rPr>
              <a:t>امرأة قادرة على الحمل مرتين في نفس الوقت.</a:t>
            </a: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SY" sz="3200" i="0" u="none" strike="noStrike" kern="1200" cap="none" spc="0" normalizeH="0" baseline="0" noProof="0" dirty="0">
              <a:ln>
                <a:noFill/>
              </a:ln>
              <a:solidFill>
                <a:prstClr val="black"/>
              </a:solidFill>
              <a:effectLst/>
              <a:uLnTx/>
              <a:uFillTx/>
              <a:latin typeface="Simplified Arabic" panose="02020603050405020304" pitchFamily="18" charset="-78"/>
              <a:ea typeface="+mn-ea"/>
              <a:cs typeface="Simplified Arabic" panose="02020603050405020304" pitchFamily="18" charset="-78"/>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SY" sz="3200" i="0" u="none" strike="noStrike" kern="1200" cap="none" spc="0" normalizeH="0" baseline="0" noProof="0" dirty="0">
              <a:ln>
                <a:noFill/>
              </a:ln>
              <a:solidFill>
                <a:prstClr val="black"/>
              </a:solidFill>
              <a:effectLst/>
              <a:uLnTx/>
              <a:uFillTx/>
              <a:latin typeface="Simplified Arabic" panose="02020603050405020304" pitchFamily="18" charset="-78"/>
              <a:ea typeface="+mn-ea"/>
              <a:cs typeface="Simplified Arabic" panose="02020603050405020304" pitchFamily="18" charset="-78"/>
            </a:endParaRPr>
          </a:p>
          <a:p>
            <a:pPr marL="0" marR="0" lvl="0" indent="0" algn="just" defTabSz="914400" rtl="1" eaLnBrk="1" fontAlgn="auto" latinLnBrk="0" hangingPunct="1">
              <a:lnSpc>
                <a:spcPct val="100000"/>
              </a:lnSpc>
              <a:spcBef>
                <a:spcPts val="0"/>
              </a:spcBef>
              <a:spcAft>
                <a:spcPts val="0"/>
              </a:spcAft>
              <a:buClrTx/>
              <a:buSzTx/>
              <a:buFontTx/>
              <a:buNone/>
              <a:tabLst/>
              <a:defRPr/>
            </a:pPr>
            <a:r>
              <a:rPr kumimoji="0" lang="ar-SY" sz="3200" i="0" u="none" strike="noStrike" kern="1200" cap="none" spc="0" normalizeH="0" baseline="0" noProof="0" dirty="0">
                <a:ln>
                  <a:noFill/>
                </a:ln>
                <a:solidFill>
                  <a:prstClr val="black"/>
                </a:solidFill>
                <a:effectLst/>
                <a:uLnTx/>
                <a:uFillTx/>
                <a:latin typeface="Simplified Arabic" panose="02020603050405020304" pitchFamily="18" charset="-78"/>
                <a:ea typeface="+mn-ea"/>
                <a:cs typeface="Simplified Arabic" panose="02020603050405020304" pitchFamily="18" charset="-78"/>
              </a:rPr>
              <a:t>طارق متسول يجيد التحدث بلغات عدة.</a:t>
            </a:r>
            <a:endParaRPr kumimoji="0" lang="en-US" sz="3200" i="0" u="none" strike="noStrike" kern="1200" cap="none" spc="0" normalizeH="0" baseline="0" noProof="0" dirty="0">
              <a:ln>
                <a:noFill/>
              </a:ln>
              <a:solidFill>
                <a:prstClr val="black"/>
              </a:solidFill>
              <a:effectLst/>
              <a:uLnTx/>
              <a:uFillTx/>
              <a:latin typeface="Simplified Arabic" panose="02020603050405020304" pitchFamily="18" charset="-78"/>
              <a:ea typeface="+mn-ea"/>
              <a:cs typeface="Simplified Arabic" panose="02020603050405020304" pitchFamily="18" charset="-78"/>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lang="ar-EG" sz="3200" dirty="0">
              <a:solidFill>
                <a:prstClr val="black"/>
              </a:solidFill>
              <a:latin typeface="Simplified Arabic" panose="02020603050405020304" pitchFamily="18" charset="-78"/>
              <a:cs typeface="Simplified Arabic" panose="02020603050405020304" pitchFamily="18" charset="-78"/>
            </a:endParaRPr>
          </a:p>
        </p:txBody>
      </p:sp>
      <p:pic>
        <p:nvPicPr>
          <p:cNvPr id="10" name="Picture 9">
            <a:extLst>
              <a:ext uri="{FF2B5EF4-FFF2-40B4-BE49-F238E27FC236}">
                <a16:creationId xmlns:a16="http://schemas.microsoft.com/office/drawing/2014/main" id="{D4567C27-0E6E-29F4-A55A-ADFC5D2CEC03}"/>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651740" y="2606950"/>
            <a:ext cx="2758810" cy="2758810"/>
          </a:xfrm>
          <a:prstGeom prst="rect">
            <a:avLst/>
          </a:prstGeom>
        </p:spPr>
      </p:pic>
    </p:spTree>
    <p:extLst>
      <p:ext uri="{BB962C8B-B14F-4D97-AF65-F5344CB8AC3E}">
        <p14:creationId xmlns:p14="http://schemas.microsoft.com/office/powerpoint/2010/main" val="188145888"/>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5" y="0"/>
            <a:ext cx="8509914" cy="1610200"/>
          </a:xfrm>
          <a:prstGeom prst="rect">
            <a:avLst/>
          </a:prstGeom>
        </p:spPr>
      </p:pic>
      <p:sp>
        <p:nvSpPr>
          <p:cNvPr id="7" name="TextBox 6"/>
          <p:cNvSpPr txBox="1"/>
          <p:nvPr/>
        </p:nvSpPr>
        <p:spPr>
          <a:xfrm>
            <a:off x="2440788" y="482573"/>
            <a:ext cx="5312562" cy="707886"/>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ar-EG" sz="4000" b="1" dirty="0">
                <a:solidFill>
                  <a:prstClr val="white"/>
                </a:solidFill>
                <a:latin typeface="Tajawal Medium" panose="00000600000000000000" pitchFamily="2" charset="-78"/>
                <a:cs typeface="Tajawal Medium" panose="00000600000000000000" pitchFamily="2" charset="-78"/>
              </a:rPr>
              <a:t>أنواع العناوين الصحفية</a:t>
            </a:r>
            <a:endParaRPr kumimoji="0" lang="en-US" sz="4000" b="1" i="0" u="none" strike="noStrike" kern="1200" cap="none" spc="0" normalizeH="0" baseline="0" noProof="0" dirty="0">
              <a:ln>
                <a:noFill/>
              </a:ln>
              <a:solidFill>
                <a:srgbClr val="FF9518"/>
              </a:solidFill>
              <a:effectLst/>
              <a:uLnTx/>
              <a:uFillTx/>
              <a:latin typeface="Tajawal Medium" panose="00000600000000000000" pitchFamily="2" charset="-78"/>
              <a:ea typeface="+mn-ea"/>
              <a:cs typeface="Tajawal Medium" panose="00000600000000000000" pitchFamily="2" charset="-78"/>
            </a:endParaRPr>
          </a:p>
        </p:txBody>
      </p:sp>
      <p:sp>
        <p:nvSpPr>
          <p:cNvPr id="8" name="TextBox 7"/>
          <p:cNvSpPr txBox="1"/>
          <p:nvPr/>
        </p:nvSpPr>
        <p:spPr>
          <a:xfrm rot="20238967">
            <a:off x="-152721" y="380281"/>
            <a:ext cx="2402396" cy="52322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2800" b="1"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rPr>
              <a:t>المحاضرة السابعة</a:t>
            </a:r>
            <a:endParaRPr kumimoji="0" lang="en-US" sz="2800" b="1"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endParaRPr>
          </a:p>
        </p:txBody>
      </p:sp>
      <p:sp>
        <p:nvSpPr>
          <p:cNvPr id="9" name="TextBox 8">
            <a:extLst>
              <a:ext uri="{FF2B5EF4-FFF2-40B4-BE49-F238E27FC236}">
                <a16:creationId xmlns:a16="http://schemas.microsoft.com/office/drawing/2014/main" id="{2AC60ADE-8930-CC67-03A7-D45D9540D140}"/>
              </a:ext>
            </a:extLst>
          </p:cNvPr>
          <p:cNvSpPr txBox="1"/>
          <p:nvPr/>
        </p:nvSpPr>
        <p:spPr>
          <a:xfrm>
            <a:off x="3723587" y="1969049"/>
            <a:ext cx="7336630" cy="2554545"/>
          </a:xfrm>
          <a:prstGeom prst="rect">
            <a:avLst/>
          </a:prstGeom>
          <a:noFill/>
        </p:spPr>
        <p:txBody>
          <a:bodyPr wrap="square">
            <a:spAutoFit/>
          </a:bodyPr>
          <a:lstStyle/>
          <a:p>
            <a:pPr marL="0" marR="0" lvl="0" indent="0" algn="just" defTabSz="914400" rtl="1" eaLnBrk="1" fontAlgn="auto" latinLnBrk="0" hangingPunct="1">
              <a:lnSpc>
                <a:spcPct val="100000"/>
              </a:lnSpc>
              <a:spcBef>
                <a:spcPts val="0"/>
              </a:spcBef>
              <a:spcAft>
                <a:spcPts val="0"/>
              </a:spcAft>
              <a:buClrTx/>
              <a:buSzTx/>
              <a:buFontTx/>
              <a:buNone/>
              <a:tabLst/>
              <a:defRPr/>
            </a:pPr>
            <a:r>
              <a:rPr kumimoji="0" lang="ar-SY" sz="3200" b="1" i="0" u="none" strike="noStrike" kern="1200" cap="none" spc="0" normalizeH="0" baseline="0" noProof="0" dirty="0">
                <a:ln>
                  <a:noFill/>
                </a:ln>
                <a:solidFill>
                  <a:prstClr val="black"/>
                </a:solidFill>
                <a:effectLst/>
                <a:uLnTx/>
                <a:uFillTx/>
                <a:latin typeface="Simplified Arabic" panose="02020603050405020304" pitchFamily="18" charset="-78"/>
                <a:ea typeface="+mn-ea"/>
                <a:cs typeface="Simplified Arabic" panose="02020603050405020304" pitchFamily="18" charset="-78"/>
              </a:rPr>
              <a:t>العنوان </a:t>
            </a:r>
            <a:r>
              <a:rPr kumimoji="0" lang="ar-SY" sz="3200" b="1" i="0" u="none" strike="noStrike" kern="1200" cap="none" spc="0" normalizeH="0" baseline="0" noProof="0" dirty="0" err="1">
                <a:ln>
                  <a:noFill/>
                </a:ln>
                <a:solidFill>
                  <a:prstClr val="black"/>
                </a:solidFill>
                <a:effectLst/>
                <a:uLnTx/>
                <a:uFillTx/>
                <a:latin typeface="Simplified Arabic" panose="02020603050405020304" pitchFamily="18" charset="-78"/>
                <a:ea typeface="+mn-ea"/>
                <a:cs typeface="Simplified Arabic" panose="02020603050405020304" pitchFamily="18" charset="-78"/>
              </a:rPr>
              <a:t>النقدى</a:t>
            </a:r>
            <a:r>
              <a:rPr kumimoji="0" lang="ar-SY" sz="3200" b="1" i="0" u="none" strike="noStrike" kern="1200" cap="none" spc="0" normalizeH="0" baseline="0" noProof="0" dirty="0">
                <a:ln>
                  <a:noFill/>
                </a:ln>
                <a:solidFill>
                  <a:prstClr val="black"/>
                </a:solidFill>
                <a:effectLst/>
                <a:uLnTx/>
                <a:uFillTx/>
                <a:latin typeface="Simplified Arabic" panose="02020603050405020304" pitchFamily="18" charset="-78"/>
                <a:ea typeface="+mn-ea"/>
                <a:cs typeface="Simplified Arabic" panose="02020603050405020304" pitchFamily="18" charset="-78"/>
              </a:rPr>
              <a:t>:</a:t>
            </a:r>
            <a:endParaRPr kumimoji="0" lang="ar-EG" sz="3200" b="1" i="0" u="none" strike="noStrike" kern="1200" cap="none" spc="0" normalizeH="0" baseline="0" noProof="0" dirty="0">
              <a:ln>
                <a:noFill/>
              </a:ln>
              <a:solidFill>
                <a:prstClr val="black"/>
              </a:solidFill>
              <a:effectLst/>
              <a:uLnTx/>
              <a:uFillTx/>
              <a:latin typeface="Simplified Arabic" panose="02020603050405020304" pitchFamily="18" charset="-78"/>
              <a:ea typeface="+mn-ea"/>
              <a:cs typeface="Simplified Arabic" panose="02020603050405020304" pitchFamily="18" charset="-78"/>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lang="ar-EG" sz="3200" b="1" dirty="0">
              <a:solidFill>
                <a:prstClr val="black"/>
              </a:solidFill>
              <a:latin typeface="Simplified Arabic" panose="02020603050405020304" pitchFamily="18" charset="-78"/>
              <a:cs typeface="Simplified Arabic" panose="02020603050405020304" pitchFamily="18" charset="-78"/>
            </a:endParaRPr>
          </a:p>
          <a:p>
            <a:pPr marL="0" marR="0" lvl="0" indent="0" algn="just" defTabSz="914400" rtl="1" eaLnBrk="1" fontAlgn="auto" latinLnBrk="0" hangingPunct="1">
              <a:lnSpc>
                <a:spcPct val="100000"/>
              </a:lnSpc>
              <a:spcBef>
                <a:spcPts val="0"/>
              </a:spcBef>
              <a:spcAft>
                <a:spcPts val="0"/>
              </a:spcAft>
              <a:buClrTx/>
              <a:buSzTx/>
              <a:buFontTx/>
              <a:buNone/>
              <a:tabLst/>
              <a:defRPr/>
            </a:pPr>
            <a:r>
              <a:rPr kumimoji="0" lang="ar-SY" sz="3200" i="0" u="none" strike="noStrike" kern="1200" cap="none" spc="0" normalizeH="0" baseline="0" noProof="0" dirty="0">
                <a:ln>
                  <a:noFill/>
                </a:ln>
                <a:solidFill>
                  <a:prstClr val="black"/>
                </a:solidFill>
                <a:effectLst/>
                <a:uLnTx/>
                <a:uFillTx/>
                <a:latin typeface="Simplified Arabic" panose="02020603050405020304" pitchFamily="18" charset="-78"/>
                <a:ea typeface="+mn-ea"/>
                <a:cs typeface="Simplified Arabic" panose="02020603050405020304" pitchFamily="18" charset="-78"/>
              </a:rPr>
              <a:t>وهو العنوان الذى يتخذ موقف من الأحداث </a:t>
            </a:r>
            <a:r>
              <a:rPr kumimoji="0" lang="ar-SY" sz="3200" i="0" u="none" strike="noStrike" kern="1200" cap="none" spc="0" normalizeH="0" baseline="0" noProof="0" dirty="0" err="1">
                <a:ln>
                  <a:noFill/>
                </a:ln>
                <a:solidFill>
                  <a:prstClr val="black"/>
                </a:solidFill>
                <a:effectLst/>
                <a:uLnTx/>
                <a:uFillTx/>
                <a:latin typeface="Simplified Arabic" panose="02020603050405020304" pitchFamily="18" charset="-78"/>
                <a:ea typeface="+mn-ea"/>
                <a:cs typeface="Simplified Arabic" panose="02020603050405020304" pitchFamily="18" charset="-78"/>
              </a:rPr>
              <a:t>وبالتالى</a:t>
            </a:r>
            <a:r>
              <a:rPr kumimoji="0" lang="ar-SY" sz="3200" i="0" u="none" strike="noStrike" kern="1200" cap="none" spc="0" normalizeH="0" baseline="0" noProof="0" dirty="0">
                <a:ln>
                  <a:noFill/>
                </a:ln>
                <a:solidFill>
                  <a:prstClr val="black"/>
                </a:solidFill>
                <a:effectLst/>
                <a:uLnTx/>
                <a:uFillTx/>
                <a:latin typeface="Simplified Arabic" panose="02020603050405020304" pitchFamily="18" charset="-78"/>
                <a:ea typeface="+mn-ea"/>
                <a:cs typeface="Simplified Arabic" panose="02020603050405020304" pitchFamily="18" charset="-78"/>
              </a:rPr>
              <a:t> فهو يستخدم بكثرة </a:t>
            </a:r>
            <a:r>
              <a:rPr kumimoji="0" lang="ar-SY" sz="3200" i="0" u="none" strike="noStrike" kern="1200" cap="none" spc="0" normalizeH="0" baseline="0" noProof="0" dirty="0" err="1">
                <a:ln>
                  <a:noFill/>
                </a:ln>
                <a:solidFill>
                  <a:prstClr val="black"/>
                </a:solidFill>
                <a:effectLst/>
                <a:uLnTx/>
                <a:uFillTx/>
                <a:latin typeface="Simplified Arabic" panose="02020603050405020304" pitchFamily="18" charset="-78"/>
                <a:ea typeface="+mn-ea"/>
                <a:cs typeface="Simplified Arabic" panose="02020603050405020304" pitchFamily="18" charset="-78"/>
              </a:rPr>
              <a:t>فى</a:t>
            </a:r>
            <a:r>
              <a:rPr kumimoji="0" lang="ar-SY" sz="3200" i="0" u="none" strike="noStrike" kern="1200" cap="none" spc="0" normalizeH="0" baseline="0" noProof="0" dirty="0">
                <a:ln>
                  <a:noFill/>
                </a:ln>
                <a:solidFill>
                  <a:prstClr val="black"/>
                </a:solidFill>
                <a:effectLst/>
                <a:uLnTx/>
                <a:uFillTx/>
                <a:latin typeface="Simplified Arabic" panose="02020603050405020304" pitchFamily="18" charset="-78"/>
                <a:ea typeface="+mn-ea"/>
                <a:cs typeface="Simplified Arabic" panose="02020603050405020304" pitchFamily="18" charset="-78"/>
              </a:rPr>
              <a:t> الأحاديث الصحفية والمقالات والتحقيقات.</a:t>
            </a:r>
            <a:endParaRPr kumimoji="0" lang="en-US" sz="3200" i="0" u="none" strike="noStrike" kern="1200" cap="none" spc="0" normalizeH="0" baseline="0" noProof="0" dirty="0">
              <a:ln>
                <a:noFill/>
              </a:ln>
              <a:solidFill>
                <a:prstClr val="black"/>
              </a:solidFill>
              <a:effectLst/>
              <a:uLnTx/>
              <a:uFillTx/>
              <a:latin typeface="Simplified Arabic" panose="02020603050405020304" pitchFamily="18" charset="-78"/>
              <a:ea typeface="+mn-ea"/>
              <a:cs typeface="Simplified Arabic" panose="02020603050405020304" pitchFamily="18" charset="-78"/>
            </a:endParaRPr>
          </a:p>
        </p:txBody>
      </p:sp>
      <p:pic>
        <p:nvPicPr>
          <p:cNvPr id="10" name="Picture 9">
            <a:extLst>
              <a:ext uri="{FF2B5EF4-FFF2-40B4-BE49-F238E27FC236}">
                <a16:creationId xmlns:a16="http://schemas.microsoft.com/office/drawing/2014/main" id="{A9C58F94-BE86-DA01-621C-D4AAA0A6972A}"/>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651740" y="2606950"/>
            <a:ext cx="2758810" cy="2758810"/>
          </a:xfrm>
          <a:prstGeom prst="rect">
            <a:avLst/>
          </a:prstGeom>
        </p:spPr>
      </p:pic>
    </p:spTree>
    <p:extLst>
      <p:ext uri="{BB962C8B-B14F-4D97-AF65-F5344CB8AC3E}">
        <p14:creationId xmlns:p14="http://schemas.microsoft.com/office/powerpoint/2010/main" val="871595143"/>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5" y="0"/>
            <a:ext cx="8509914" cy="1610200"/>
          </a:xfrm>
          <a:prstGeom prst="rect">
            <a:avLst/>
          </a:prstGeom>
        </p:spPr>
      </p:pic>
      <p:sp>
        <p:nvSpPr>
          <p:cNvPr id="7" name="TextBox 6"/>
          <p:cNvSpPr txBox="1"/>
          <p:nvPr/>
        </p:nvSpPr>
        <p:spPr>
          <a:xfrm>
            <a:off x="2440788" y="482573"/>
            <a:ext cx="5312562" cy="707886"/>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ar-EG" sz="4000" b="1" dirty="0">
                <a:solidFill>
                  <a:prstClr val="white"/>
                </a:solidFill>
                <a:latin typeface="Tajawal Medium" panose="00000600000000000000" pitchFamily="2" charset="-78"/>
                <a:cs typeface="Tajawal Medium" panose="00000600000000000000" pitchFamily="2" charset="-78"/>
              </a:rPr>
              <a:t>أنواع العناوين الصحفية</a:t>
            </a:r>
            <a:endParaRPr kumimoji="0" lang="en-US" sz="4000" b="1" i="0" u="none" strike="noStrike" kern="1200" cap="none" spc="0" normalizeH="0" baseline="0" noProof="0" dirty="0">
              <a:ln>
                <a:noFill/>
              </a:ln>
              <a:solidFill>
                <a:srgbClr val="FF9518"/>
              </a:solidFill>
              <a:effectLst/>
              <a:uLnTx/>
              <a:uFillTx/>
              <a:latin typeface="Tajawal Medium" panose="00000600000000000000" pitchFamily="2" charset="-78"/>
              <a:ea typeface="+mn-ea"/>
              <a:cs typeface="Tajawal Medium" panose="00000600000000000000" pitchFamily="2" charset="-78"/>
            </a:endParaRPr>
          </a:p>
        </p:txBody>
      </p:sp>
      <p:sp>
        <p:nvSpPr>
          <p:cNvPr id="8" name="TextBox 7"/>
          <p:cNvSpPr txBox="1"/>
          <p:nvPr/>
        </p:nvSpPr>
        <p:spPr>
          <a:xfrm rot="20238967">
            <a:off x="-152721" y="380281"/>
            <a:ext cx="2402396" cy="52322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2800" b="1"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rPr>
              <a:t>المحاضرة السابعة</a:t>
            </a:r>
            <a:endParaRPr kumimoji="0" lang="en-US" sz="2800" b="1"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endParaRPr>
          </a:p>
        </p:txBody>
      </p:sp>
      <p:sp>
        <p:nvSpPr>
          <p:cNvPr id="9" name="TextBox 8">
            <a:extLst>
              <a:ext uri="{FF2B5EF4-FFF2-40B4-BE49-F238E27FC236}">
                <a16:creationId xmlns:a16="http://schemas.microsoft.com/office/drawing/2014/main" id="{2AC60ADE-8930-CC67-03A7-D45D9540D140}"/>
              </a:ext>
            </a:extLst>
          </p:cNvPr>
          <p:cNvSpPr txBox="1"/>
          <p:nvPr/>
        </p:nvSpPr>
        <p:spPr>
          <a:xfrm>
            <a:off x="4146922" y="2036095"/>
            <a:ext cx="7336630" cy="3046988"/>
          </a:xfrm>
          <a:prstGeom prst="rect">
            <a:avLst/>
          </a:prstGeom>
          <a:noFill/>
        </p:spPr>
        <p:txBody>
          <a:bodyPr wrap="square">
            <a:spAutoFit/>
          </a:bodyPr>
          <a:lstStyle/>
          <a:p>
            <a:pPr marL="0" marR="0" lvl="0" indent="0" algn="just" defTabSz="914400" rtl="1" eaLnBrk="1" fontAlgn="auto" latinLnBrk="0" hangingPunct="1">
              <a:lnSpc>
                <a:spcPct val="100000"/>
              </a:lnSpc>
              <a:spcBef>
                <a:spcPts val="0"/>
              </a:spcBef>
              <a:spcAft>
                <a:spcPts val="0"/>
              </a:spcAft>
              <a:buClrTx/>
              <a:buSzTx/>
              <a:buFontTx/>
              <a:buNone/>
              <a:tabLst/>
              <a:defRPr/>
            </a:pPr>
            <a:r>
              <a:rPr kumimoji="0" lang="ar-SY" sz="3200" b="1" i="0" u="none" strike="noStrike" kern="1200" cap="none" spc="0" normalizeH="0" baseline="0" noProof="0" dirty="0">
                <a:ln>
                  <a:noFill/>
                </a:ln>
                <a:solidFill>
                  <a:prstClr val="black"/>
                </a:solidFill>
                <a:effectLst/>
                <a:uLnTx/>
                <a:uFillTx/>
                <a:latin typeface="Simplified Arabic" panose="02020603050405020304" pitchFamily="18" charset="-78"/>
                <a:ea typeface="+mn-ea"/>
                <a:cs typeface="Simplified Arabic" panose="02020603050405020304" pitchFamily="18" charset="-78"/>
              </a:rPr>
              <a:t>العنوان المثل أو الحكمة:</a:t>
            </a:r>
            <a:endParaRPr kumimoji="0" lang="ar-EG" sz="3200" b="1" i="0" u="none" strike="noStrike" kern="1200" cap="none" spc="0" normalizeH="0" baseline="0" noProof="0" dirty="0">
              <a:ln>
                <a:noFill/>
              </a:ln>
              <a:solidFill>
                <a:prstClr val="black"/>
              </a:solidFill>
              <a:effectLst/>
              <a:uLnTx/>
              <a:uFillTx/>
              <a:latin typeface="Simplified Arabic" panose="02020603050405020304" pitchFamily="18" charset="-78"/>
              <a:ea typeface="+mn-ea"/>
              <a:cs typeface="Simplified Arabic" panose="02020603050405020304" pitchFamily="18" charset="-78"/>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lang="ar-EG" sz="3200" b="1" dirty="0">
              <a:solidFill>
                <a:prstClr val="black"/>
              </a:solidFill>
              <a:latin typeface="Simplified Arabic" panose="02020603050405020304" pitchFamily="18" charset="-78"/>
              <a:cs typeface="Simplified Arabic" panose="02020603050405020304" pitchFamily="18" charset="-78"/>
            </a:endParaRPr>
          </a:p>
          <a:p>
            <a:pPr marL="0" marR="0" lvl="0" indent="0" algn="just" defTabSz="914400" rtl="1" eaLnBrk="1" fontAlgn="auto" latinLnBrk="0" hangingPunct="1">
              <a:lnSpc>
                <a:spcPct val="100000"/>
              </a:lnSpc>
              <a:spcBef>
                <a:spcPts val="0"/>
              </a:spcBef>
              <a:spcAft>
                <a:spcPts val="0"/>
              </a:spcAft>
              <a:buClrTx/>
              <a:buSzTx/>
              <a:buFontTx/>
              <a:buNone/>
              <a:tabLst/>
              <a:defRPr/>
            </a:pPr>
            <a:r>
              <a:rPr kumimoji="0" lang="ar-SY" sz="3200" i="0" u="none" strike="noStrike" kern="1200" cap="none" spc="0" normalizeH="0" baseline="0" noProof="0" dirty="0">
                <a:ln>
                  <a:noFill/>
                </a:ln>
                <a:solidFill>
                  <a:prstClr val="black"/>
                </a:solidFill>
                <a:effectLst/>
                <a:uLnTx/>
                <a:uFillTx/>
                <a:latin typeface="Simplified Arabic" panose="02020603050405020304" pitchFamily="18" charset="-78"/>
                <a:ea typeface="+mn-ea"/>
                <a:cs typeface="Simplified Arabic" panose="02020603050405020304" pitchFamily="18" charset="-78"/>
              </a:rPr>
              <a:t>ويكون فحوى العنوان مثل أو حكمة معروفة لدى الجماهير تتفق وطبيعة المضمون الذى يحمله النص </a:t>
            </a:r>
            <a:r>
              <a:rPr kumimoji="0" lang="ar-SY" sz="3200" i="0" u="none" strike="noStrike" kern="1200" cap="none" spc="0" normalizeH="0" baseline="0" noProof="0" dirty="0" err="1">
                <a:ln>
                  <a:noFill/>
                </a:ln>
                <a:solidFill>
                  <a:prstClr val="black"/>
                </a:solidFill>
                <a:effectLst/>
                <a:uLnTx/>
                <a:uFillTx/>
                <a:latin typeface="Simplified Arabic" panose="02020603050405020304" pitchFamily="18" charset="-78"/>
                <a:ea typeface="+mn-ea"/>
                <a:cs typeface="Simplified Arabic" panose="02020603050405020304" pitchFamily="18" charset="-78"/>
              </a:rPr>
              <a:t>الخبرى</a:t>
            </a:r>
            <a:r>
              <a:rPr kumimoji="0" lang="ar-SY" sz="3200" i="0" u="none" strike="noStrike" kern="1200" cap="none" spc="0" normalizeH="0" baseline="0" noProof="0" dirty="0">
                <a:ln>
                  <a:noFill/>
                </a:ln>
                <a:solidFill>
                  <a:prstClr val="black"/>
                </a:solidFill>
                <a:effectLst/>
                <a:uLnTx/>
                <a:uFillTx/>
                <a:latin typeface="Simplified Arabic" panose="02020603050405020304" pitchFamily="18" charset="-78"/>
                <a:ea typeface="+mn-ea"/>
                <a:cs typeface="Simplified Arabic" panose="02020603050405020304" pitchFamily="18" charset="-78"/>
              </a:rPr>
              <a:t>.</a:t>
            </a:r>
            <a:endParaRPr kumimoji="0" lang="ar-EG" sz="3200" i="0" u="none" strike="noStrike" kern="1200" cap="none" spc="0" normalizeH="0" baseline="0" noProof="0" dirty="0">
              <a:ln>
                <a:noFill/>
              </a:ln>
              <a:solidFill>
                <a:prstClr val="black"/>
              </a:solidFill>
              <a:effectLst/>
              <a:uLnTx/>
              <a:uFillTx/>
              <a:latin typeface="Simplified Arabic" panose="02020603050405020304" pitchFamily="18" charset="-78"/>
              <a:ea typeface="+mn-ea"/>
              <a:cs typeface="Simplified Arabic" panose="02020603050405020304" pitchFamily="18" charset="-78"/>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en-US" sz="3200" b="1" i="0" u="none" strike="noStrike" kern="1200" cap="none" spc="0" normalizeH="0" baseline="0" noProof="0" dirty="0">
              <a:ln>
                <a:noFill/>
              </a:ln>
              <a:solidFill>
                <a:prstClr val="black"/>
              </a:solidFill>
              <a:effectLst/>
              <a:uLnTx/>
              <a:uFillTx/>
              <a:latin typeface="Simplified Arabic" panose="02020603050405020304" pitchFamily="18" charset="-78"/>
              <a:ea typeface="+mn-ea"/>
              <a:cs typeface="Simplified Arabic" panose="02020603050405020304" pitchFamily="18" charset="-78"/>
            </a:endParaRPr>
          </a:p>
        </p:txBody>
      </p:sp>
      <p:pic>
        <p:nvPicPr>
          <p:cNvPr id="10" name="Picture 9">
            <a:extLst>
              <a:ext uri="{FF2B5EF4-FFF2-40B4-BE49-F238E27FC236}">
                <a16:creationId xmlns:a16="http://schemas.microsoft.com/office/drawing/2014/main" id="{A1C57F49-7C30-2DBE-F963-52E338C0D7E5}"/>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651740" y="2606950"/>
            <a:ext cx="2758810" cy="2758810"/>
          </a:xfrm>
          <a:prstGeom prst="rect">
            <a:avLst/>
          </a:prstGeom>
        </p:spPr>
      </p:pic>
    </p:spTree>
    <p:extLst>
      <p:ext uri="{BB962C8B-B14F-4D97-AF65-F5344CB8AC3E}">
        <p14:creationId xmlns:p14="http://schemas.microsoft.com/office/powerpoint/2010/main" val="3637387356"/>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5" y="0"/>
            <a:ext cx="8509914" cy="1610200"/>
          </a:xfrm>
          <a:prstGeom prst="rect">
            <a:avLst/>
          </a:prstGeom>
        </p:spPr>
      </p:pic>
      <p:sp>
        <p:nvSpPr>
          <p:cNvPr id="7" name="TextBox 6"/>
          <p:cNvSpPr txBox="1"/>
          <p:nvPr/>
        </p:nvSpPr>
        <p:spPr>
          <a:xfrm>
            <a:off x="2440788" y="482573"/>
            <a:ext cx="5312562" cy="707886"/>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ar-EG" sz="4000" b="1" dirty="0">
                <a:solidFill>
                  <a:prstClr val="white"/>
                </a:solidFill>
                <a:latin typeface="Tajawal Medium" panose="00000600000000000000" pitchFamily="2" charset="-78"/>
                <a:cs typeface="Tajawal Medium" panose="00000600000000000000" pitchFamily="2" charset="-78"/>
              </a:rPr>
              <a:t>أنواع العناوين الصحفية</a:t>
            </a:r>
            <a:endParaRPr kumimoji="0" lang="en-US" sz="4000" b="1" i="0" u="none" strike="noStrike" kern="1200" cap="none" spc="0" normalizeH="0" baseline="0" noProof="0" dirty="0">
              <a:ln>
                <a:noFill/>
              </a:ln>
              <a:solidFill>
                <a:srgbClr val="FF9518"/>
              </a:solidFill>
              <a:effectLst/>
              <a:uLnTx/>
              <a:uFillTx/>
              <a:latin typeface="Tajawal Medium" panose="00000600000000000000" pitchFamily="2" charset="-78"/>
              <a:ea typeface="+mn-ea"/>
              <a:cs typeface="Tajawal Medium" panose="00000600000000000000" pitchFamily="2" charset="-78"/>
            </a:endParaRPr>
          </a:p>
        </p:txBody>
      </p:sp>
      <p:sp>
        <p:nvSpPr>
          <p:cNvPr id="8" name="TextBox 7"/>
          <p:cNvSpPr txBox="1"/>
          <p:nvPr/>
        </p:nvSpPr>
        <p:spPr>
          <a:xfrm rot="20238967">
            <a:off x="-152721" y="380281"/>
            <a:ext cx="2402396" cy="52322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2800" b="1"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rPr>
              <a:t>المحاضرة السابعة</a:t>
            </a:r>
            <a:endParaRPr kumimoji="0" lang="en-US" sz="2800" b="1"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endParaRPr>
          </a:p>
        </p:txBody>
      </p:sp>
      <p:sp>
        <p:nvSpPr>
          <p:cNvPr id="9" name="TextBox 8">
            <a:extLst>
              <a:ext uri="{FF2B5EF4-FFF2-40B4-BE49-F238E27FC236}">
                <a16:creationId xmlns:a16="http://schemas.microsoft.com/office/drawing/2014/main" id="{2AC60ADE-8930-CC67-03A7-D45D9540D140}"/>
              </a:ext>
            </a:extLst>
          </p:cNvPr>
          <p:cNvSpPr txBox="1"/>
          <p:nvPr/>
        </p:nvSpPr>
        <p:spPr>
          <a:xfrm>
            <a:off x="4085035" y="1346503"/>
            <a:ext cx="7336630" cy="4031873"/>
          </a:xfrm>
          <a:prstGeom prst="rect">
            <a:avLst/>
          </a:prstGeom>
          <a:noFill/>
        </p:spPr>
        <p:txBody>
          <a:bodyPr wrap="square">
            <a:spAutoFit/>
          </a:bodyPr>
          <a:lstStyle/>
          <a:p>
            <a:pPr marL="0" marR="0" lvl="0" indent="0" algn="just" defTabSz="914400" rtl="1" eaLnBrk="1" fontAlgn="auto" latinLnBrk="0" hangingPunct="1">
              <a:lnSpc>
                <a:spcPct val="100000"/>
              </a:lnSpc>
              <a:spcBef>
                <a:spcPts val="0"/>
              </a:spcBef>
              <a:spcAft>
                <a:spcPts val="0"/>
              </a:spcAft>
              <a:buClrTx/>
              <a:buSzTx/>
              <a:buFontTx/>
              <a:buNone/>
              <a:tabLst/>
              <a:defRPr/>
            </a:pPr>
            <a:r>
              <a:rPr kumimoji="0" lang="ar-SY" sz="3200" b="1" i="0" u="none" strike="noStrike" kern="1200" cap="none" spc="0" normalizeH="0" baseline="0" noProof="0" dirty="0">
                <a:ln>
                  <a:noFill/>
                </a:ln>
                <a:solidFill>
                  <a:prstClr val="black"/>
                </a:solidFill>
                <a:effectLst/>
                <a:uLnTx/>
                <a:uFillTx/>
                <a:latin typeface="Simplified Arabic" panose="02020603050405020304" pitchFamily="18" charset="-78"/>
                <a:ea typeface="+mn-ea"/>
                <a:cs typeface="Simplified Arabic" panose="02020603050405020304" pitchFamily="18" charset="-78"/>
              </a:rPr>
              <a:t>العنوان المقتبس:</a:t>
            </a:r>
            <a:endParaRPr kumimoji="0" lang="ar-EG" sz="3200" b="1" i="0" u="none" strike="noStrike" kern="1200" cap="none" spc="0" normalizeH="0" baseline="0" noProof="0" dirty="0">
              <a:ln>
                <a:noFill/>
              </a:ln>
              <a:solidFill>
                <a:prstClr val="black"/>
              </a:solidFill>
              <a:effectLst/>
              <a:uLnTx/>
              <a:uFillTx/>
              <a:latin typeface="Simplified Arabic" panose="02020603050405020304" pitchFamily="18" charset="-78"/>
              <a:ea typeface="+mn-ea"/>
              <a:cs typeface="Simplified Arabic" panose="02020603050405020304" pitchFamily="18" charset="-78"/>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3200" b="1" i="0" u="none" strike="noStrike" kern="1200" cap="none" spc="0" normalizeH="0" baseline="0" noProof="0" dirty="0">
              <a:ln>
                <a:noFill/>
              </a:ln>
              <a:solidFill>
                <a:prstClr val="black"/>
              </a:solidFill>
              <a:effectLst/>
              <a:uLnTx/>
              <a:uFillTx/>
              <a:latin typeface="Simplified Arabic" panose="02020603050405020304" pitchFamily="18" charset="-78"/>
              <a:ea typeface="+mn-ea"/>
              <a:cs typeface="Simplified Arabic" panose="02020603050405020304" pitchFamily="18" charset="-78"/>
            </a:endParaRPr>
          </a:p>
          <a:p>
            <a:pPr marL="0" marR="0" lvl="0" indent="0" algn="just" defTabSz="914400" rtl="1" eaLnBrk="1" fontAlgn="auto" latinLnBrk="0" hangingPunct="1">
              <a:lnSpc>
                <a:spcPct val="100000"/>
              </a:lnSpc>
              <a:spcBef>
                <a:spcPts val="0"/>
              </a:spcBef>
              <a:spcAft>
                <a:spcPts val="0"/>
              </a:spcAft>
              <a:buClrTx/>
              <a:buSzTx/>
              <a:buFontTx/>
              <a:buNone/>
              <a:tabLst/>
              <a:defRPr/>
            </a:pPr>
            <a:r>
              <a:rPr kumimoji="0" lang="ar-SY" sz="3200" i="0" u="none" strike="noStrike" kern="1200" cap="none" spc="0" normalizeH="0" baseline="0" noProof="0" dirty="0">
                <a:ln>
                  <a:noFill/>
                </a:ln>
                <a:solidFill>
                  <a:prstClr val="black"/>
                </a:solidFill>
                <a:effectLst/>
                <a:uLnTx/>
                <a:uFillTx/>
                <a:latin typeface="Simplified Arabic" panose="02020603050405020304" pitchFamily="18" charset="-78"/>
                <a:ea typeface="+mn-ea"/>
                <a:cs typeface="Simplified Arabic" panose="02020603050405020304" pitchFamily="18" charset="-78"/>
              </a:rPr>
              <a:t>ويكون </a:t>
            </a:r>
            <a:r>
              <a:rPr kumimoji="0" lang="ar-SY" sz="3200" i="0" u="none" strike="noStrike" kern="1200" cap="none" spc="0" normalizeH="0" baseline="0" noProof="0" dirty="0" err="1">
                <a:ln>
                  <a:noFill/>
                </a:ln>
                <a:solidFill>
                  <a:prstClr val="black"/>
                </a:solidFill>
                <a:effectLst/>
                <a:uLnTx/>
                <a:uFillTx/>
                <a:latin typeface="Simplified Arabic" panose="02020603050405020304" pitchFamily="18" charset="-78"/>
                <a:ea typeface="+mn-ea"/>
                <a:cs typeface="Simplified Arabic" panose="02020603050405020304" pitchFamily="18" charset="-78"/>
              </a:rPr>
              <a:t>فى</a:t>
            </a:r>
            <a:r>
              <a:rPr kumimoji="0" lang="ar-SY" sz="3200" i="0" u="none" strike="noStrike" kern="1200" cap="none" spc="0" normalizeH="0" baseline="0" noProof="0" dirty="0">
                <a:ln>
                  <a:noFill/>
                </a:ln>
                <a:solidFill>
                  <a:prstClr val="black"/>
                </a:solidFill>
                <a:effectLst/>
                <a:uLnTx/>
                <a:uFillTx/>
                <a:latin typeface="Simplified Arabic" panose="02020603050405020304" pitchFamily="18" charset="-78"/>
                <a:ea typeface="+mn-ea"/>
                <a:cs typeface="Simplified Arabic" panose="02020603050405020304" pitchFamily="18" charset="-78"/>
              </a:rPr>
              <a:t> المعتاد مقتبساً من تصريح المسئول أو الشخصية </a:t>
            </a:r>
            <a:r>
              <a:rPr kumimoji="0" lang="ar-SY" sz="3200" i="0" u="none" strike="noStrike" kern="1200" cap="none" spc="0" normalizeH="0" baseline="0" noProof="0" dirty="0" err="1">
                <a:ln>
                  <a:noFill/>
                </a:ln>
                <a:solidFill>
                  <a:prstClr val="black"/>
                </a:solidFill>
                <a:effectLst/>
                <a:uLnTx/>
                <a:uFillTx/>
                <a:latin typeface="Simplified Arabic" panose="02020603050405020304" pitchFamily="18" charset="-78"/>
                <a:ea typeface="+mn-ea"/>
                <a:cs typeface="Simplified Arabic" panose="02020603050405020304" pitchFamily="18" charset="-78"/>
              </a:rPr>
              <a:t>التى</a:t>
            </a:r>
            <a:r>
              <a:rPr kumimoji="0" lang="ar-SY" sz="3200" i="0" u="none" strike="noStrike" kern="1200" cap="none" spc="0" normalizeH="0" baseline="0" noProof="0" dirty="0">
                <a:ln>
                  <a:noFill/>
                </a:ln>
                <a:solidFill>
                  <a:prstClr val="black"/>
                </a:solidFill>
                <a:effectLst/>
                <a:uLnTx/>
                <a:uFillTx/>
                <a:latin typeface="Simplified Arabic" panose="02020603050405020304" pitchFamily="18" charset="-78"/>
                <a:ea typeface="+mn-ea"/>
                <a:cs typeface="Simplified Arabic" panose="02020603050405020304" pitchFamily="18" charset="-78"/>
              </a:rPr>
              <a:t> يتم إجراء الحوار معها، وقد يتضمن الاقتباس آيات من القرآن الكريم تكون متطابقة مع المضمون الذى يهدف إليه المعنى.</a:t>
            </a:r>
            <a:endParaRPr kumimoji="0" lang="ar-EG" sz="3200" i="0" u="none" strike="noStrike" kern="1200" cap="none" spc="0" normalizeH="0" baseline="0" noProof="0" dirty="0">
              <a:ln>
                <a:noFill/>
              </a:ln>
              <a:solidFill>
                <a:prstClr val="black"/>
              </a:solidFill>
              <a:effectLst/>
              <a:uLnTx/>
              <a:uFillTx/>
              <a:latin typeface="Simplified Arabic" panose="02020603050405020304" pitchFamily="18" charset="-78"/>
              <a:ea typeface="+mn-ea"/>
              <a:cs typeface="Simplified Arabic" panose="02020603050405020304" pitchFamily="18" charset="-78"/>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lang="ar-EG" sz="3200" b="1" dirty="0">
              <a:solidFill>
                <a:prstClr val="black"/>
              </a:solidFill>
              <a:latin typeface="Simplified Arabic" panose="02020603050405020304" pitchFamily="18" charset="-78"/>
              <a:cs typeface="Simplified Arabic" panose="02020603050405020304" pitchFamily="18" charset="-78"/>
            </a:endParaRPr>
          </a:p>
          <a:p>
            <a:pPr marL="0" marR="0" lvl="0" indent="0" algn="just" defTabSz="914400" rtl="1" eaLnBrk="1" fontAlgn="auto" latinLnBrk="0" hangingPunct="1">
              <a:lnSpc>
                <a:spcPct val="100000"/>
              </a:lnSpc>
              <a:spcBef>
                <a:spcPts val="0"/>
              </a:spcBef>
              <a:spcAft>
                <a:spcPts val="0"/>
              </a:spcAft>
              <a:buClrTx/>
              <a:buSzTx/>
              <a:buFontTx/>
              <a:buNone/>
              <a:tabLst/>
              <a:defRPr/>
            </a:pPr>
            <a:r>
              <a:rPr kumimoji="0" lang="ar-SY" sz="3200" i="0" u="none" strike="noStrike" kern="1200" cap="none" spc="0" normalizeH="0" baseline="0" noProof="0" dirty="0">
                <a:ln>
                  <a:noFill/>
                </a:ln>
                <a:solidFill>
                  <a:prstClr val="black"/>
                </a:solidFill>
                <a:effectLst/>
                <a:uLnTx/>
                <a:uFillTx/>
                <a:latin typeface="Simplified Arabic" panose="02020603050405020304" pitchFamily="18" charset="-78"/>
                <a:ea typeface="+mn-ea"/>
                <a:cs typeface="Simplified Arabic" panose="02020603050405020304" pitchFamily="18" charset="-78"/>
              </a:rPr>
              <a:t>ولي العهد السعودي: نسعى لتحقيق رؤية </a:t>
            </a:r>
            <a:r>
              <a:rPr kumimoji="0" lang="ar-SY" sz="3200" i="0" u="none" strike="noStrike" kern="1200" cap="none" spc="0" normalizeH="0" baseline="0" noProof="0" dirty="0" err="1">
                <a:ln>
                  <a:noFill/>
                </a:ln>
                <a:solidFill>
                  <a:prstClr val="black"/>
                </a:solidFill>
                <a:effectLst/>
                <a:uLnTx/>
                <a:uFillTx/>
                <a:latin typeface="Simplified Arabic" panose="02020603050405020304" pitchFamily="18" charset="-78"/>
                <a:ea typeface="+mn-ea"/>
                <a:cs typeface="Simplified Arabic" panose="02020603050405020304" pitchFamily="18" charset="-78"/>
              </a:rPr>
              <a:t>الممكلة</a:t>
            </a:r>
            <a:r>
              <a:rPr kumimoji="0" lang="ar-SY" sz="3200" i="0" u="none" strike="noStrike" kern="1200" cap="none" spc="0" normalizeH="0" baseline="0" noProof="0" dirty="0">
                <a:ln>
                  <a:noFill/>
                </a:ln>
                <a:solidFill>
                  <a:prstClr val="black"/>
                </a:solidFill>
                <a:effectLst/>
                <a:uLnTx/>
                <a:uFillTx/>
                <a:latin typeface="Simplified Arabic" panose="02020603050405020304" pitchFamily="18" charset="-78"/>
                <a:ea typeface="+mn-ea"/>
                <a:cs typeface="Simplified Arabic" panose="02020603050405020304" pitchFamily="18" charset="-78"/>
              </a:rPr>
              <a:t> 2030 </a:t>
            </a:r>
            <a:endParaRPr kumimoji="0" lang="en-US" sz="3200" i="0" u="none" strike="noStrike" kern="1200" cap="none" spc="0" normalizeH="0" baseline="0" noProof="0" dirty="0">
              <a:ln>
                <a:noFill/>
              </a:ln>
              <a:solidFill>
                <a:prstClr val="black"/>
              </a:solidFill>
              <a:effectLst/>
              <a:uLnTx/>
              <a:uFillTx/>
              <a:latin typeface="Simplified Arabic" panose="02020603050405020304" pitchFamily="18" charset="-78"/>
              <a:ea typeface="+mn-ea"/>
              <a:cs typeface="Simplified Arabic" panose="02020603050405020304" pitchFamily="18" charset="-78"/>
            </a:endParaRPr>
          </a:p>
        </p:txBody>
      </p:sp>
      <p:pic>
        <p:nvPicPr>
          <p:cNvPr id="11" name="Picture 10">
            <a:extLst>
              <a:ext uri="{FF2B5EF4-FFF2-40B4-BE49-F238E27FC236}">
                <a16:creationId xmlns:a16="http://schemas.microsoft.com/office/drawing/2014/main" id="{4325D0DE-ED90-69AE-6AD0-E64DA80F905E}"/>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651740" y="2606950"/>
            <a:ext cx="2758810" cy="2758810"/>
          </a:xfrm>
          <a:prstGeom prst="rect">
            <a:avLst/>
          </a:prstGeom>
        </p:spPr>
      </p:pic>
    </p:spTree>
    <p:extLst>
      <p:ext uri="{BB962C8B-B14F-4D97-AF65-F5344CB8AC3E}">
        <p14:creationId xmlns:p14="http://schemas.microsoft.com/office/powerpoint/2010/main" val="1925709190"/>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0" y="0"/>
            <a:ext cx="8509914" cy="1610200"/>
          </a:xfrm>
          <a:prstGeom prst="rect">
            <a:avLst/>
          </a:prstGeom>
        </p:spPr>
      </p:pic>
      <p:sp>
        <p:nvSpPr>
          <p:cNvPr id="7" name="TextBox 6"/>
          <p:cNvSpPr txBox="1"/>
          <p:nvPr/>
        </p:nvSpPr>
        <p:spPr>
          <a:xfrm>
            <a:off x="1735580" y="451157"/>
            <a:ext cx="6935028" cy="707886"/>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ar-EG" sz="4000" b="1" dirty="0">
                <a:solidFill>
                  <a:prstClr val="white"/>
                </a:solidFill>
                <a:latin typeface="Tajawal Medium" panose="00000600000000000000" pitchFamily="2" charset="-78"/>
                <a:cs typeface="Tajawal Medium" panose="00000600000000000000" pitchFamily="2" charset="-78"/>
              </a:rPr>
              <a:t>طرق حديثة في كتابة عناوين الديجيتال</a:t>
            </a:r>
            <a:endParaRPr kumimoji="0" lang="en-US" sz="4000" b="1" i="0" u="none" strike="noStrike" kern="1200" cap="none" spc="0" normalizeH="0" baseline="0" noProof="0" dirty="0">
              <a:ln>
                <a:noFill/>
              </a:ln>
              <a:solidFill>
                <a:srgbClr val="FF9518"/>
              </a:solidFill>
              <a:effectLst/>
              <a:uLnTx/>
              <a:uFillTx/>
              <a:latin typeface="Tajawal Medium" panose="00000600000000000000" pitchFamily="2" charset="-78"/>
              <a:ea typeface="+mn-ea"/>
              <a:cs typeface="Tajawal Medium" panose="00000600000000000000" pitchFamily="2" charset="-78"/>
            </a:endParaRPr>
          </a:p>
        </p:txBody>
      </p:sp>
      <p:sp>
        <p:nvSpPr>
          <p:cNvPr id="8" name="TextBox 7"/>
          <p:cNvSpPr txBox="1"/>
          <p:nvPr/>
        </p:nvSpPr>
        <p:spPr>
          <a:xfrm rot="20238967">
            <a:off x="-152721" y="380281"/>
            <a:ext cx="2402396" cy="52322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2800" b="1"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rPr>
              <a:t>المحاضرة السابعة</a:t>
            </a:r>
            <a:endParaRPr kumimoji="0" lang="en-US" sz="2800" b="1"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endParaRPr>
          </a:p>
        </p:txBody>
      </p:sp>
      <p:sp>
        <p:nvSpPr>
          <p:cNvPr id="9" name="TextBox 8">
            <a:extLst>
              <a:ext uri="{FF2B5EF4-FFF2-40B4-BE49-F238E27FC236}">
                <a16:creationId xmlns:a16="http://schemas.microsoft.com/office/drawing/2014/main" id="{2AC60ADE-8930-CC67-03A7-D45D9540D140}"/>
              </a:ext>
            </a:extLst>
          </p:cNvPr>
          <p:cNvSpPr txBox="1"/>
          <p:nvPr/>
        </p:nvSpPr>
        <p:spPr>
          <a:xfrm>
            <a:off x="4099318" y="2242960"/>
            <a:ext cx="7336630" cy="2062103"/>
          </a:xfrm>
          <a:prstGeom prst="rect">
            <a:avLst/>
          </a:prstGeom>
          <a:noFill/>
        </p:spPr>
        <p:txBody>
          <a:bodyPr wrap="square">
            <a:spAutoFit/>
          </a:bodyPr>
          <a:lstStyle/>
          <a:p>
            <a:pPr marL="0" marR="0" lvl="0" indent="0" algn="just" defTabSz="914400" rtl="1" eaLnBrk="1" fontAlgn="auto" latinLnBrk="0" hangingPunct="1">
              <a:lnSpc>
                <a:spcPct val="100000"/>
              </a:lnSpc>
              <a:spcBef>
                <a:spcPts val="0"/>
              </a:spcBef>
              <a:spcAft>
                <a:spcPts val="0"/>
              </a:spcAft>
              <a:buClrTx/>
              <a:buSzTx/>
              <a:buFontTx/>
              <a:buNone/>
              <a:tabLst/>
              <a:defRPr/>
            </a:pPr>
            <a:r>
              <a:rPr kumimoji="0" lang="ar-SY" sz="3200" i="0" u="none" strike="noStrike" kern="1200" cap="none" spc="0" normalizeH="0" baseline="0" noProof="0" dirty="0">
                <a:ln>
                  <a:noFill/>
                </a:ln>
                <a:solidFill>
                  <a:prstClr val="black"/>
                </a:solidFill>
                <a:effectLst/>
                <a:uLnTx/>
                <a:uFillTx/>
                <a:latin typeface="Simplified Arabic" panose="02020603050405020304" pitchFamily="18" charset="-78"/>
                <a:ea typeface="+mn-ea"/>
                <a:cs typeface="Simplified Arabic" panose="02020603050405020304" pitchFamily="18" charset="-78"/>
              </a:rPr>
              <a:t>إن كنت تمتلك موقعًا فستسعى بالتأكيد لتسويق محتواه لجلب عدد أكبر من الزيارات، لكن العنوان غير جيّد الصياغة لا يلفت انتباه القارئ ولا يحفزه على فتح الرابط وقراءة الموضوع. </a:t>
            </a:r>
            <a:endParaRPr kumimoji="0" lang="en-US" sz="3200" i="0" u="none" strike="noStrike" kern="1200" cap="none" spc="0" normalizeH="0" baseline="0" noProof="0" dirty="0">
              <a:ln>
                <a:noFill/>
              </a:ln>
              <a:solidFill>
                <a:prstClr val="black"/>
              </a:solidFill>
              <a:effectLst/>
              <a:uLnTx/>
              <a:uFillTx/>
              <a:latin typeface="Simplified Arabic" panose="02020603050405020304" pitchFamily="18" charset="-78"/>
              <a:ea typeface="+mn-ea"/>
              <a:cs typeface="Simplified Arabic" panose="02020603050405020304" pitchFamily="18" charset="-78"/>
            </a:endParaRPr>
          </a:p>
        </p:txBody>
      </p:sp>
      <p:pic>
        <p:nvPicPr>
          <p:cNvPr id="12" name="Picture 11">
            <a:extLst>
              <a:ext uri="{FF2B5EF4-FFF2-40B4-BE49-F238E27FC236}">
                <a16:creationId xmlns:a16="http://schemas.microsoft.com/office/drawing/2014/main" id="{003072CE-4DC6-7C18-1361-3B8C682068E2}"/>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753057" y="2606950"/>
            <a:ext cx="2709534" cy="2709534"/>
          </a:xfrm>
          <a:prstGeom prst="rect">
            <a:avLst/>
          </a:prstGeom>
        </p:spPr>
      </p:pic>
    </p:spTree>
    <p:extLst>
      <p:ext uri="{BB962C8B-B14F-4D97-AF65-F5344CB8AC3E}">
        <p14:creationId xmlns:p14="http://schemas.microsoft.com/office/powerpoint/2010/main" val="4079361695"/>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0" y="0"/>
            <a:ext cx="8509914" cy="1610200"/>
          </a:xfrm>
          <a:prstGeom prst="rect">
            <a:avLst/>
          </a:prstGeom>
        </p:spPr>
      </p:pic>
      <p:sp>
        <p:nvSpPr>
          <p:cNvPr id="7" name="TextBox 6"/>
          <p:cNvSpPr txBox="1"/>
          <p:nvPr/>
        </p:nvSpPr>
        <p:spPr>
          <a:xfrm>
            <a:off x="1735580" y="451157"/>
            <a:ext cx="6935028" cy="707886"/>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ar-EG" sz="4000" b="1" dirty="0">
                <a:solidFill>
                  <a:prstClr val="white"/>
                </a:solidFill>
                <a:latin typeface="Tajawal Medium" panose="00000600000000000000" pitchFamily="2" charset="-78"/>
                <a:cs typeface="Tajawal Medium" panose="00000600000000000000" pitchFamily="2" charset="-78"/>
              </a:rPr>
              <a:t>طرق حديثة في كتابة عناوين الديجيتال</a:t>
            </a:r>
            <a:endParaRPr kumimoji="0" lang="en-US" sz="4000" b="1" i="0" u="none" strike="noStrike" kern="1200" cap="none" spc="0" normalizeH="0" baseline="0" noProof="0" dirty="0">
              <a:ln>
                <a:noFill/>
              </a:ln>
              <a:solidFill>
                <a:srgbClr val="FF9518"/>
              </a:solidFill>
              <a:effectLst/>
              <a:uLnTx/>
              <a:uFillTx/>
              <a:latin typeface="Tajawal Medium" panose="00000600000000000000" pitchFamily="2" charset="-78"/>
              <a:ea typeface="+mn-ea"/>
              <a:cs typeface="Tajawal Medium" panose="00000600000000000000" pitchFamily="2" charset="-78"/>
            </a:endParaRPr>
          </a:p>
        </p:txBody>
      </p:sp>
      <p:sp>
        <p:nvSpPr>
          <p:cNvPr id="8" name="TextBox 7"/>
          <p:cNvSpPr txBox="1"/>
          <p:nvPr/>
        </p:nvSpPr>
        <p:spPr>
          <a:xfrm rot="20238967">
            <a:off x="-152721" y="380281"/>
            <a:ext cx="2402396" cy="52322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2800" b="1"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rPr>
              <a:t>المحاضرة السابعة</a:t>
            </a:r>
            <a:endParaRPr kumimoji="0" lang="en-US" sz="2800" b="1"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endParaRPr>
          </a:p>
        </p:txBody>
      </p:sp>
      <p:sp>
        <p:nvSpPr>
          <p:cNvPr id="9" name="TextBox 8">
            <a:extLst>
              <a:ext uri="{FF2B5EF4-FFF2-40B4-BE49-F238E27FC236}">
                <a16:creationId xmlns:a16="http://schemas.microsoft.com/office/drawing/2014/main" id="{2AC60ADE-8930-CC67-03A7-D45D9540D140}"/>
              </a:ext>
            </a:extLst>
          </p:cNvPr>
          <p:cNvSpPr txBox="1"/>
          <p:nvPr/>
        </p:nvSpPr>
        <p:spPr>
          <a:xfrm>
            <a:off x="4085034" y="2359811"/>
            <a:ext cx="7336630" cy="2554545"/>
          </a:xfrm>
          <a:prstGeom prst="rect">
            <a:avLst/>
          </a:prstGeom>
          <a:noFill/>
        </p:spPr>
        <p:txBody>
          <a:bodyPr wrap="square">
            <a:spAutoFit/>
          </a:bodyPr>
          <a:lstStyle/>
          <a:p>
            <a:pPr marL="0" marR="0" lvl="0" indent="0" algn="just" defTabSz="914400" rtl="1" eaLnBrk="1" fontAlgn="auto" latinLnBrk="0" hangingPunct="1">
              <a:lnSpc>
                <a:spcPct val="100000"/>
              </a:lnSpc>
              <a:spcBef>
                <a:spcPts val="0"/>
              </a:spcBef>
              <a:spcAft>
                <a:spcPts val="0"/>
              </a:spcAft>
              <a:buClrTx/>
              <a:buSzTx/>
              <a:buFontTx/>
              <a:buNone/>
              <a:tabLst/>
              <a:defRPr/>
            </a:pPr>
            <a:r>
              <a:rPr kumimoji="0" lang="ar-EG" sz="3200" i="0" u="none" strike="noStrike" kern="1200" cap="none" spc="0" normalizeH="0" baseline="0" noProof="0" dirty="0">
                <a:ln>
                  <a:noFill/>
                </a:ln>
                <a:solidFill>
                  <a:prstClr val="black"/>
                </a:solidFill>
                <a:effectLst/>
                <a:uLnTx/>
                <a:uFillTx/>
                <a:latin typeface="Simplified Arabic" panose="02020603050405020304" pitchFamily="18" charset="-78"/>
                <a:ea typeface="+mn-ea"/>
                <a:cs typeface="Simplified Arabic" panose="02020603050405020304" pitchFamily="18" charset="-78"/>
              </a:rPr>
              <a:t>هناك </a:t>
            </a:r>
            <a:r>
              <a:rPr kumimoji="0" lang="ar-SY" sz="3200" i="0" u="none" strike="noStrike" kern="1200" cap="none" spc="0" normalizeH="0" baseline="0" noProof="0" dirty="0">
                <a:ln>
                  <a:noFill/>
                </a:ln>
                <a:solidFill>
                  <a:prstClr val="black"/>
                </a:solidFill>
                <a:effectLst/>
                <a:uLnTx/>
                <a:uFillTx/>
                <a:latin typeface="Simplified Arabic" panose="02020603050405020304" pitchFamily="18" charset="-78"/>
                <a:ea typeface="+mn-ea"/>
                <a:cs typeface="Simplified Arabic" panose="02020603050405020304" pitchFamily="18" charset="-78"/>
              </a:rPr>
              <a:t>بعض الطرق التي يمكنك استخدامها لكتابة عناوين مميزة تجلب عدد أكبر من الزيارات: </a:t>
            </a:r>
            <a:endParaRPr kumimoji="0" lang="ar-EG" sz="3200" i="0" u="none" strike="noStrike" kern="1200" cap="none" spc="0" normalizeH="0" baseline="0" noProof="0" dirty="0">
              <a:ln>
                <a:noFill/>
              </a:ln>
              <a:solidFill>
                <a:prstClr val="black"/>
              </a:solidFill>
              <a:effectLst/>
              <a:uLnTx/>
              <a:uFillTx/>
              <a:latin typeface="Simplified Arabic" panose="02020603050405020304" pitchFamily="18" charset="-78"/>
              <a:ea typeface="+mn-ea"/>
              <a:cs typeface="Simplified Arabic" panose="02020603050405020304" pitchFamily="18" charset="-78"/>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lang="ar-EG" sz="3200" b="1" dirty="0">
              <a:solidFill>
                <a:prstClr val="black"/>
              </a:solidFill>
              <a:latin typeface="Simplified Arabic" panose="02020603050405020304" pitchFamily="18" charset="-78"/>
              <a:cs typeface="Simplified Arabic" panose="02020603050405020304" pitchFamily="18" charset="-78"/>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lang="ar-EG" sz="3200" b="1" dirty="0">
              <a:solidFill>
                <a:prstClr val="black"/>
              </a:solidFill>
              <a:latin typeface="Simplified Arabic" panose="02020603050405020304" pitchFamily="18" charset="-78"/>
              <a:cs typeface="Simplified Arabic" panose="02020603050405020304" pitchFamily="18" charset="-78"/>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en-US" sz="3200" b="1" i="0" u="none" strike="noStrike" kern="1200" cap="none" spc="0" normalizeH="0" baseline="0" noProof="0" dirty="0">
              <a:ln>
                <a:noFill/>
              </a:ln>
              <a:solidFill>
                <a:prstClr val="black"/>
              </a:solidFill>
              <a:effectLst/>
              <a:uLnTx/>
              <a:uFillTx/>
              <a:latin typeface="Simplified Arabic" panose="02020603050405020304" pitchFamily="18" charset="-78"/>
              <a:ea typeface="+mn-ea"/>
              <a:cs typeface="Simplified Arabic" panose="02020603050405020304" pitchFamily="18" charset="-78"/>
            </a:endParaRPr>
          </a:p>
        </p:txBody>
      </p:sp>
      <p:pic>
        <p:nvPicPr>
          <p:cNvPr id="12" name="Picture 11">
            <a:extLst>
              <a:ext uri="{FF2B5EF4-FFF2-40B4-BE49-F238E27FC236}">
                <a16:creationId xmlns:a16="http://schemas.microsoft.com/office/drawing/2014/main" id="{003072CE-4DC6-7C18-1361-3B8C682068E2}"/>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753057" y="2606950"/>
            <a:ext cx="2709534" cy="2709534"/>
          </a:xfrm>
          <a:prstGeom prst="rect">
            <a:avLst/>
          </a:prstGeom>
        </p:spPr>
      </p:pic>
    </p:spTree>
    <p:extLst>
      <p:ext uri="{BB962C8B-B14F-4D97-AF65-F5344CB8AC3E}">
        <p14:creationId xmlns:p14="http://schemas.microsoft.com/office/powerpoint/2010/main" val="2017034106"/>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0" y="0"/>
            <a:ext cx="8509914" cy="1610200"/>
          </a:xfrm>
          <a:prstGeom prst="rect">
            <a:avLst/>
          </a:prstGeom>
        </p:spPr>
      </p:pic>
      <p:sp>
        <p:nvSpPr>
          <p:cNvPr id="7" name="TextBox 6"/>
          <p:cNvSpPr txBox="1"/>
          <p:nvPr/>
        </p:nvSpPr>
        <p:spPr>
          <a:xfrm>
            <a:off x="1735580" y="451157"/>
            <a:ext cx="6935028" cy="707886"/>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ar-EG" sz="4000" b="1" dirty="0">
                <a:solidFill>
                  <a:prstClr val="white"/>
                </a:solidFill>
                <a:latin typeface="Tajawal Medium" panose="00000600000000000000" pitchFamily="2" charset="-78"/>
                <a:cs typeface="Tajawal Medium" panose="00000600000000000000" pitchFamily="2" charset="-78"/>
              </a:rPr>
              <a:t>طرق حديثة في كتابة عناوين الديجيتال</a:t>
            </a:r>
            <a:endParaRPr kumimoji="0" lang="en-US" sz="4000" b="1" i="0" u="none" strike="noStrike" kern="1200" cap="none" spc="0" normalizeH="0" baseline="0" noProof="0" dirty="0">
              <a:ln>
                <a:noFill/>
              </a:ln>
              <a:solidFill>
                <a:srgbClr val="FF9518"/>
              </a:solidFill>
              <a:effectLst/>
              <a:uLnTx/>
              <a:uFillTx/>
              <a:latin typeface="Tajawal Medium" panose="00000600000000000000" pitchFamily="2" charset="-78"/>
              <a:ea typeface="+mn-ea"/>
              <a:cs typeface="Tajawal Medium" panose="00000600000000000000" pitchFamily="2" charset="-78"/>
            </a:endParaRPr>
          </a:p>
        </p:txBody>
      </p:sp>
      <p:sp>
        <p:nvSpPr>
          <p:cNvPr id="8" name="TextBox 7"/>
          <p:cNvSpPr txBox="1"/>
          <p:nvPr/>
        </p:nvSpPr>
        <p:spPr>
          <a:xfrm rot="20238967">
            <a:off x="-152721" y="380281"/>
            <a:ext cx="2402396" cy="52322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2800" b="1"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rPr>
              <a:t>المحاضرة السابعة</a:t>
            </a:r>
            <a:endParaRPr kumimoji="0" lang="en-US" sz="2800" b="1"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endParaRPr>
          </a:p>
        </p:txBody>
      </p:sp>
      <p:sp>
        <p:nvSpPr>
          <p:cNvPr id="9" name="TextBox 8">
            <a:extLst>
              <a:ext uri="{FF2B5EF4-FFF2-40B4-BE49-F238E27FC236}">
                <a16:creationId xmlns:a16="http://schemas.microsoft.com/office/drawing/2014/main" id="{2AC60ADE-8930-CC67-03A7-D45D9540D140}"/>
              </a:ext>
            </a:extLst>
          </p:cNvPr>
          <p:cNvSpPr txBox="1"/>
          <p:nvPr/>
        </p:nvSpPr>
        <p:spPr>
          <a:xfrm>
            <a:off x="4102313" y="1917371"/>
            <a:ext cx="7336630" cy="4031873"/>
          </a:xfrm>
          <a:prstGeom prst="rect">
            <a:avLst/>
          </a:prstGeom>
          <a:noFill/>
        </p:spPr>
        <p:txBody>
          <a:bodyPr wrap="square">
            <a:spAutoFit/>
          </a:bodyPr>
          <a:lstStyle/>
          <a:p>
            <a:pPr marL="0" marR="0" lvl="0" indent="0" algn="just" defTabSz="914400" rtl="1" eaLnBrk="1" fontAlgn="auto" latinLnBrk="0" hangingPunct="1">
              <a:lnSpc>
                <a:spcPct val="100000"/>
              </a:lnSpc>
              <a:spcBef>
                <a:spcPts val="0"/>
              </a:spcBef>
              <a:spcAft>
                <a:spcPts val="0"/>
              </a:spcAft>
              <a:buClrTx/>
              <a:buSzTx/>
              <a:buFontTx/>
              <a:buNone/>
              <a:tabLst/>
              <a:defRPr/>
            </a:pPr>
            <a:r>
              <a:rPr kumimoji="0" lang="ar-EG" sz="3200" b="1" i="0" u="none" strike="noStrike" kern="1200" cap="none" spc="0" normalizeH="0" baseline="0" noProof="0" dirty="0">
                <a:ln>
                  <a:noFill/>
                </a:ln>
                <a:solidFill>
                  <a:prstClr val="black"/>
                </a:solidFill>
                <a:effectLst/>
                <a:uLnTx/>
                <a:uFillTx/>
                <a:latin typeface="Simplified Arabic" panose="02020603050405020304" pitchFamily="18" charset="-78"/>
                <a:ea typeface="+mn-ea"/>
                <a:cs typeface="Simplified Arabic" panose="02020603050405020304" pitchFamily="18" charset="-78"/>
              </a:rPr>
              <a:t>عنصر المفاجأة:</a:t>
            </a: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3200" b="1" i="0" u="none" strike="noStrike" kern="1200" cap="none" spc="0" normalizeH="0" baseline="0" noProof="0" dirty="0">
              <a:ln>
                <a:noFill/>
              </a:ln>
              <a:solidFill>
                <a:prstClr val="black"/>
              </a:solidFill>
              <a:effectLst/>
              <a:uLnTx/>
              <a:uFillTx/>
              <a:latin typeface="Simplified Arabic" panose="02020603050405020304" pitchFamily="18" charset="-78"/>
              <a:ea typeface="+mn-ea"/>
              <a:cs typeface="Simplified Arabic" panose="02020603050405020304" pitchFamily="18" charset="-78"/>
            </a:endParaRPr>
          </a:p>
          <a:p>
            <a:pPr marL="0" marR="0" lvl="0" indent="0" algn="just" defTabSz="914400" rtl="1" eaLnBrk="1" fontAlgn="auto" latinLnBrk="0" hangingPunct="1">
              <a:lnSpc>
                <a:spcPct val="100000"/>
              </a:lnSpc>
              <a:spcBef>
                <a:spcPts val="0"/>
              </a:spcBef>
              <a:spcAft>
                <a:spcPts val="0"/>
              </a:spcAft>
              <a:buClrTx/>
              <a:buSzTx/>
              <a:buFontTx/>
              <a:buNone/>
              <a:tabLst/>
              <a:defRPr/>
            </a:pPr>
            <a:r>
              <a:rPr kumimoji="0" lang="ar-EG" sz="3200" i="0" u="none" strike="noStrike" kern="1200" cap="none" spc="0" normalizeH="0" baseline="0" noProof="0" dirty="0">
                <a:ln>
                  <a:noFill/>
                </a:ln>
                <a:solidFill>
                  <a:prstClr val="black"/>
                </a:solidFill>
                <a:effectLst/>
                <a:uLnTx/>
                <a:uFillTx/>
                <a:latin typeface="Simplified Arabic" panose="02020603050405020304" pitchFamily="18" charset="-78"/>
                <a:ea typeface="+mn-ea"/>
                <a:cs typeface="Simplified Arabic" panose="02020603050405020304" pitchFamily="18" charset="-78"/>
              </a:rPr>
              <a:t>مفاجأة القارئ بمعلومة غريبة أو طريفة بالعنوان قد تجعله يسرع في فتح الرابط ليقرأ موضوعك دون حتى أن يكمل قراءة العنوان.</a:t>
            </a:r>
          </a:p>
          <a:p>
            <a:pPr marL="0" marR="0" lvl="0" indent="0" algn="just" defTabSz="914400" rtl="1" eaLnBrk="1" fontAlgn="auto" latinLnBrk="0" hangingPunct="1">
              <a:lnSpc>
                <a:spcPct val="100000"/>
              </a:lnSpc>
              <a:spcBef>
                <a:spcPts val="0"/>
              </a:spcBef>
              <a:spcAft>
                <a:spcPts val="0"/>
              </a:spcAft>
              <a:buClrTx/>
              <a:buSzTx/>
              <a:buFontTx/>
              <a:buNone/>
              <a:tabLst/>
              <a:defRPr/>
            </a:pPr>
            <a:endParaRPr lang="ar-EG" sz="3200" b="1" dirty="0">
              <a:solidFill>
                <a:prstClr val="black"/>
              </a:solidFill>
              <a:latin typeface="Simplified Arabic" panose="02020603050405020304" pitchFamily="18" charset="-78"/>
              <a:cs typeface="Simplified Arabic" panose="02020603050405020304" pitchFamily="18" charset="-78"/>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lang="ar-EG" sz="3200" b="1" dirty="0">
              <a:solidFill>
                <a:prstClr val="black"/>
              </a:solidFill>
              <a:latin typeface="Simplified Arabic" panose="02020603050405020304" pitchFamily="18" charset="-78"/>
              <a:cs typeface="Simplified Arabic" panose="02020603050405020304" pitchFamily="18" charset="-78"/>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en-US" sz="3200" b="1" i="0" u="none" strike="noStrike" kern="1200" cap="none" spc="0" normalizeH="0" baseline="0" noProof="0" dirty="0">
              <a:ln>
                <a:noFill/>
              </a:ln>
              <a:solidFill>
                <a:prstClr val="black"/>
              </a:solidFill>
              <a:effectLst/>
              <a:uLnTx/>
              <a:uFillTx/>
              <a:latin typeface="Simplified Arabic" panose="02020603050405020304" pitchFamily="18" charset="-78"/>
              <a:ea typeface="+mn-ea"/>
              <a:cs typeface="Simplified Arabic" panose="02020603050405020304" pitchFamily="18" charset="-78"/>
            </a:endParaRPr>
          </a:p>
        </p:txBody>
      </p:sp>
      <p:pic>
        <p:nvPicPr>
          <p:cNvPr id="12" name="Picture 11">
            <a:extLst>
              <a:ext uri="{FF2B5EF4-FFF2-40B4-BE49-F238E27FC236}">
                <a16:creationId xmlns:a16="http://schemas.microsoft.com/office/drawing/2014/main" id="{003072CE-4DC6-7C18-1361-3B8C682068E2}"/>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753057" y="2606950"/>
            <a:ext cx="2709534" cy="2709534"/>
          </a:xfrm>
          <a:prstGeom prst="rect">
            <a:avLst/>
          </a:prstGeom>
        </p:spPr>
      </p:pic>
    </p:spTree>
    <p:extLst>
      <p:ext uri="{BB962C8B-B14F-4D97-AF65-F5344CB8AC3E}">
        <p14:creationId xmlns:p14="http://schemas.microsoft.com/office/powerpoint/2010/main" val="653027550"/>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0" y="0"/>
            <a:ext cx="8509914" cy="1610200"/>
          </a:xfrm>
          <a:prstGeom prst="rect">
            <a:avLst/>
          </a:prstGeom>
        </p:spPr>
      </p:pic>
      <p:sp>
        <p:nvSpPr>
          <p:cNvPr id="7" name="TextBox 6"/>
          <p:cNvSpPr txBox="1"/>
          <p:nvPr/>
        </p:nvSpPr>
        <p:spPr>
          <a:xfrm>
            <a:off x="1735580" y="451157"/>
            <a:ext cx="6935028" cy="707886"/>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ar-EG" sz="4000" b="1" dirty="0">
                <a:solidFill>
                  <a:prstClr val="white"/>
                </a:solidFill>
                <a:latin typeface="Tajawal Medium" panose="00000600000000000000" pitchFamily="2" charset="-78"/>
                <a:cs typeface="Tajawal Medium" panose="00000600000000000000" pitchFamily="2" charset="-78"/>
              </a:rPr>
              <a:t>طرق حديثة في كتابة عناوين الديجيتال</a:t>
            </a:r>
            <a:endParaRPr kumimoji="0" lang="en-US" sz="4000" b="1" i="0" u="none" strike="noStrike" kern="1200" cap="none" spc="0" normalizeH="0" baseline="0" noProof="0" dirty="0">
              <a:ln>
                <a:noFill/>
              </a:ln>
              <a:solidFill>
                <a:srgbClr val="FF9518"/>
              </a:solidFill>
              <a:effectLst/>
              <a:uLnTx/>
              <a:uFillTx/>
              <a:latin typeface="Tajawal Medium" panose="00000600000000000000" pitchFamily="2" charset="-78"/>
              <a:ea typeface="+mn-ea"/>
              <a:cs typeface="Tajawal Medium" panose="00000600000000000000" pitchFamily="2" charset="-78"/>
            </a:endParaRPr>
          </a:p>
        </p:txBody>
      </p:sp>
      <p:sp>
        <p:nvSpPr>
          <p:cNvPr id="8" name="TextBox 7"/>
          <p:cNvSpPr txBox="1"/>
          <p:nvPr/>
        </p:nvSpPr>
        <p:spPr>
          <a:xfrm rot="20238967">
            <a:off x="-152721" y="380281"/>
            <a:ext cx="2402396" cy="52322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2800" b="1"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rPr>
              <a:t>المحاضرة السابعة</a:t>
            </a:r>
            <a:endParaRPr kumimoji="0" lang="en-US" sz="2800" b="1"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endParaRPr>
          </a:p>
        </p:txBody>
      </p:sp>
      <p:sp>
        <p:nvSpPr>
          <p:cNvPr id="9" name="TextBox 8">
            <a:extLst>
              <a:ext uri="{FF2B5EF4-FFF2-40B4-BE49-F238E27FC236}">
                <a16:creationId xmlns:a16="http://schemas.microsoft.com/office/drawing/2014/main" id="{2AC60ADE-8930-CC67-03A7-D45D9540D140}"/>
              </a:ext>
            </a:extLst>
          </p:cNvPr>
          <p:cNvSpPr txBox="1"/>
          <p:nvPr/>
        </p:nvSpPr>
        <p:spPr>
          <a:xfrm>
            <a:off x="4085035" y="1905506"/>
            <a:ext cx="7336630" cy="2554545"/>
          </a:xfrm>
          <a:prstGeom prst="rect">
            <a:avLst/>
          </a:prstGeom>
          <a:noFill/>
        </p:spPr>
        <p:txBody>
          <a:bodyPr wrap="square">
            <a:spAutoFit/>
          </a:bodyPr>
          <a:lstStyle/>
          <a:p>
            <a:pPr marL="0" marR="0" lvl="0" indent="0" algn="just" defTabSz="914400" rtl="1" eaLnBrk="1" fontAlgn="auto" latinLnBrk="0" hangingPunct="1">
              <a:lnSpc>
                <a:spcPct val="100000"/>
              </a:lnSpc>
              <a:spcBef>
                <a:spcPts val="0"/>
              </a:spcBef>
              <a:spcAft>
                <a:spcPts val="0"/>
              </a:spcAft>
              <a:buClrTx/>
              <a:buSzTx/>
              <a:buFontTx/>
              <a:buNone/>
              <a:tabLst/>
              <a:defRPr/>
            </a:pPr>
            <a:r>
              <a:rPr kumimoji="0" lang="ar-SY" sz="3200" b="1" i="0" u="none" strike="noStrike" kern="1200" cap="none" spc="0" normalizeH="0" baseline="0" noProof="0" dirty="0">
                <a:ln>
                  <a:noFill/>
                </a:ln>
                <a:solidFill>
                  <a:prstClr val="black"/>
                </a:solidFill>
                <a:effectLst/>
                <a:uLnTx/>
                <a:uFillTx/>
                <a:latin typeface="Simplified Arabic" panose="02020603050405020304" pitchFamily="18" charset="-78"/>
                <a:ea typeface="+mn-ea"/>
                <a:cs typeface="Simplified Arabic" panose="02020603050405020304" pitchFamily="18" charset="-78"/>
              </a:rPr>
              <a:t>الأسئلة: </a:t>
            </a: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SY" sz="3200" b="1" i="0" u="none" strike="noStrike" kern="1200" cap="none" spc="0" normalizeH="0" baseline="0" noProof="0" dirty="0">
              <a:ln>
                <a:noFill/>
              </a:ln>
              <a:solidFill>
                <a:prstClr val="black"/>
              </a:solidFill>
              <a:effectLst/>
              <a:uLnTx/>
              <a:uFillTx/>
              <a:latin typeface="Simplified Arabic" panose="02020603050405020304" pitchFamily="18" charset="-78"/>
              <a:ea typeface="+mn-ea"/>
              <a:cs typeface="Simplified Arabic" panose="02020603050405020304" pitchFamily="18" charset="-78"/>
            </a:endParaRPr>
          </a:p>
          <a:p>
            <a:pPr marL="0" marR="0" lvl="0" indent="0" algn="just" defTabSz="914400" rtl="1" eaLnBrk="1" fontAlgn="auto" latinLnBrk="0" hangingPunct="1">
              <a:lnSpc>
                <a:spcPct val="100000"/>
              </a:lnSpc>
              <a:spcBef>
                <a:spcPts val="0"/>
              </a:spcBef>
              <a:spcAft>
                <a:spcPts val="0"/>
              </a:spcAft>
              <a:buClrTx/>
              <a:buSzTx/>
              <a:buFontTx/>
              <a:buNone/>
              <a:tabLst/>
              <a:defRPr/>
            </a:pPr>
            <a:r>
              <a:rPr kumimoji="0" lang="ar-SY" sz="3200" i="0" u="none" strike="noStrike" kern="1200" cap="none" spc="0" normalizeH="0" baseline="0" noProof="0" dirty="0">
                <a:ln>
                  <a:noFill/>
                </a:ln>
                <a:solidFill>
                  <a:prstClr val="black"/>
                </a:solidFill>
                <a:effectLst/>
                <a:uLnTx/>
                <a:uFillTx/>
                <a:latin typeface="Simplified Arabic" panose="02020603050405020304" pitchFamily="18" charset="-78"/>
                <a:ea typeface="+mn-ea"/>
                <a:cs typeface="Simplified Arabic" panose="02020603050405020304" pitchFamily="18" charset="-78"/>
              </a:rPr>
              <a:t>الإنسان بطبيعته يحب الأسئلة ويبحث عن الإجابات، لكن الفكرة أن تجعل السؤال يرتبط به ويهمه أكثر، وبما يؤرقه أو يحبه حتى تشجعه على قراءة المحتوى كاملًا.</a:t>
            </a:r>
            <a:endParaRPr kumimoji="0" lang="en-US" sz="3200" i="0" u="none" strike="noStrike" kern="1200" cap="none" spc="0" normalizeH="0" baseline="0" noProof="0" dirty="0">
              <a:ln>
                <a:noFill/>
              </a:ln>
              <a:solidFill>
                <a:prstClr val="black"/>
              </a:solidFill>
              <a:effectLst/>
              <a:uLnTx/>
              <a:uFillTx/>
              <a:latin typeface="Simplified Arabic" panose="02020603050405020304" pitchFamily="18" charset="-78"/>
              <a:ea typeface="+mn-ea"/>
              <a:cs typeface="Simplified Arabic" panose="02020603050405020304" pitchFamily="18" charset="-78"/>
            </a:endParaRPr>
          </a:p>
        </p:txBody>
      </p:sp>
      <p:pic>
        <p:nvPicPr>
          <p:cNvPr id="12" name="Picture 11">
            <a:extLst>
              <a:ext uri="{FF2B5EF4-FFF2-40B4-BE49-F238E27FC236}">
                <a16:creationId xmlns:a16="http://schemas.microsoft.com/office/drawing/2014/main" id="{003072CE-4DC6-7C18-1361-3B8C682068E2}"/>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753057" y="2606950"/>
            <a:ext cx="2709534" cy="2709534"/>
          </a:xfrm>
          <a:prstGeom prst="rect">
            <a:avLst/>
          </a:prstGeom>
        </p:spPr>
      </p:pic>
    </p:spTree>
    <p:extLst>
      <p:ext uri="{BB962C8B-B14F-4D97-AF65-F5344CB8AC3E}">
        <p14:creationId xmlns:p14="http://schemas.microsoft.com/office/powerpoint/2010/main" val="4116527459"/>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0" y="0"/>
            <a:ext cx="8509914" cy="1610200"/>
          </a:xfrm>
          <a:prstGeom prst="rect">
            <a:avLst/>
          </a:prstGeom>
        </p:spPr>
      </p:pic>
      <p:sp>
        <p:nvSpPr>
          <p:cNvPr id="7" name="TextBox 6"/>
          <p:cNvSpPr txBox="1"/>
          <p:nvPr/>
        </p:nvSpPr>
        <p:spPr>
          <a:xfrm>
            <a:off x="1735580" y="451157"/>
            <a:ext cx="6935028" cy="707886"/>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ar-EG" sz="4000" b="1" dirty="0">
                <a:solidFill>
                  <a:prstClr val="white"/>
                </a:solidFill>
                <a:latin typeface="Tajawal Medium" panose="00000600000000000000" pitchFamily="2" charset="-78"/>
                <a:cs typeface="Tajawal Medium" panose="00000600000000000000" pitchFamily="2" charset="-78"/>
              </a:rPr>
              <a:t>طرق حديثة في كتابة عناوين الديجيتال</a:t>
            </a:r>
            <a:endParaRPr kumimoji="0" lang="en-US" sz="4000" b="1" i="0" u="none" strike="noStrike" kern="1200" cap="none" spc="0" normalizeH="0" baseline="0" noProof="0" dirty="0">
              <a:ln>
                <a:noFill/>
              </a:ln>
              <a:solidFill>
                <a:srgbClr val="FF9518"/>
              </a:solidFill>
              <a:effectLst/>
              <a:uLnTx/>
              <a:uFillTx/>
              <a:latin typeface="Tajawal Medium" panose="00000600000000000000" pitchFamily="2" charset="-78"/>
              <a:ea typeface="+mn-ea"/>
              <a:cs typeface="Tajawal Medium" panose="00000600000000000000" pitchFamily="2" charset="-78"/>
            </a:endParaRPr>
          </a:p>
        </p:txBody>
      </p:sp>
      <p:sp>
        <p:nvSpPr>
          <p:cNvPr id="8" name="TextBox 7"/>
          <p:cNvSpPr txBox="1"/>
          <p:nvPr/>
        </p:nvSpPr>
        <p:spPr>
          <a:xfrm rot="20238967">
            <a:off x="-152721" y="380281"/>
            <a:ext cx="2402396" cy="52322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2800" b="1"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rPr>
              <a:t>المحاضرة السابعة</a:t>
            </a:r>
            <a:endParaRPr kumimoji="0" lang="en-US" sz="2800" b="1"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endParaRPr>
          </a:p>
        </p:txBody>
      </p:sp>
      <p:sp>
        <p:nvSpPr>
          <p:cNvPr id="9" name="TextBox 8">
            <a:extLst>
              <a:ext uri="{FF2B5EF4-FFF2-40B4-BE49-F238E27FC236}">
                <a16:creationId xmlns:a16="http://schemas.microsoft.com/office/drawing/2014/main" id="{2AC60ADE-8930-CC67-03A7-D45D9540D140}"/>
              </a:ext>
            </a:extLst>
          </p:cNvPr>
          <p:cNvSpPr txBox="1"/>
          <p:nvPr/>
        </p:nvSpPr>
        <p:spPr>
          <a:xfrm>
            <a:off x="4085035" y="1905506"/>
            <a:ext cx="7336630" cy="3046988"/>
          </a:xfrm>
          <a:prstGeom prst="rect">
            <a:avLst/>
          </a:prstGeom>
          <a:noFill/>
        </p:spPr>
        <p:txBody>
          <a:bodyPr wrap="square">
            <a:spAutoFit/>
          </a:bodyPr>
          <a:lstStyle/>
          <a:p>
            <a:pPr marL="0" marR="0" lvl="0" indent="0" algn="just" defTabSz="914400" rtl="1" eaLnBrk="1" fontAlgn="auto" latinLnBrk="0" hangingPunct="1">
              <a:lnSpc>
                <a:spcPct val="100000"/>
              </a:lnSpc>
              <a:spcBef>
                <a:spcPts val="0"/>
              </a:spcBef>
              <a:spcAft>
                <a:spcPts val="0"/>
              </a:spcAft>
              <a:buClrTx/>
              <a:buSzTx/>
              <a:buFontTx/>
              <a:buNone/>
              <a:tabLst/>
              <a:defRPr/>
            </a:pPr>
            <a:r>
              <a:rPr kumimoji="0" lang="ar-SY" sz="3200" b="1" i="0" u="none" strike="noStrike" kern="1200" cap="none" spc="0" normalizeH="0" baseline="0" noProof="0" dirty="0">
                <a:ln>
                  <a:noFill/>
                </a:ln>
                <a:solidFill>
                  <a:prstClr val="black"/>
                </a:solidFill>
                <a:effectLst/>
                <a:uLnTx/>
                <a:uFillTx/>
                <a:latin typeface="Simplified Arabic" panose="02020603050405020304" pitchFamily="18" charset="-78"/>
                <a:ea typeface="+mn-ea"/>
                <a:cs typeface="Simplified Arabic" panose="02020603050405020304" pitchFamily="18" charset="-78"/>
              </a:rPr>
              <a:t>طريقة اللغز:</a:t>
            </a: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SY" sz="3200" b="1" i="0" u="none" strike="noStrike" kern="1200" cap="none" spc="0" normalizeH="0" baseline="0" noProof="0" dirty="0">
              <a:ln>
                <a:noFill/>
              </a:ln>
              <a:solidFill>
                <a:prstClr val="black"/>
              </a:solidFill>
              <a:effectLst/>
              <a:uLnTx/>
              <a:uFillTx/>
              <a:latin typeface="Simplified Arabic" panose="02020603050405020304" pitchFamily="18" charset="-78"/>
              <a:ea typeface="+mn-ea"/>
              <a:cs typeface="Simplified Arabic" panose="02020603050405020304" pitchFamily="18" charset="-78"/>
            </a:endParaRPr>
          </a:p>
          <a:p>
            <a:pPr marL="0" marR="0" lvl="0" indent="0" algn="just" defTabSz="914400" rtl="1" eaLnBrk="1" fontAlgn="auto" latinLnBrk="0" hangingPunct="1">
              <a:lnSpc>
                <a:spcPct val="100000"/>
              </a:lnSpc>
              <a:spcBef>
                <a:spcPts val="0"/>
              </a:spcBef>
              <a:spcAft>
                <a:spcPts val="0"/>
              </a:spcAft>
              <a:buClrTx/>
              <a:buSzTx/>
              <a:buFontTx/>
              <a:buNone/>
              <a:tabLst/>
              <a:defRPr/>
            </a:pPr>
            <a:r>
              <a:rPr kumimoji="0" lang="ar-SY" sz="3200" i="0" u="none" strike="noStrike" kern="1200" cap="none" spc="0" normalizeH="0" baseline="0" noProof="0" dirty="0">
                <a:ln>
                  <a:noFill/>
                </a:ln>
                <a:solidFill>
                  <a:prstClr val="black"/>
                </a:solidFill>
                <a:effectLst/>
                <a:uLnTx/>
                <a:uFillTx/>
                <a:latin typeface="Simplified Arabic" panose="02020603050405020304" pitchFamily="18" charset="-78"/>
                <a:ea typeface="+mn-ea"/>
                <a:cs typeface="Simplified Arabic" panose="02020603050405020304" pitchFamily="18" charset="-78"/>
              </a:rPr>
              <a:t>ربما هي شبيهة بطريقة الأسئلة ولكنها تطرح السؤال بطريقة غير مباشرة تجعل القارئ شغوفًا لفتح مقالك وقراءته، مثال على هذه الطريقة "10 طرق لجعل بشرتك أكثر نضارة.. التاسعة لن تصدقها"</a:t>
            </a:r>
            <a:endParaRPr kumimoji="0" lang="en-US" sz="3200" i="0" u="none" strike="noStrike" kern="1200" cap="none" spc="0" normalizeH="0" baseline="0" noProof="0" dirty="0">
              <a:ln>
                <a:noFill/>
              </a:ln>
              <a:solidFill>
                <a:prstClr val="black"/>
              </a:solidFill>
              <a:effectLst/>
              <a:uLnTx/>
              <a:uFillTx/>
              <a:latin typeface="Simplified Arabic" panose="02020603050405020304" pitchFamily="18" charset="-78"/>
              <a:ea typeface="+mn-ea"/>
              <a:cs typeface="Simplified Arabic" panose="02020603050405020304" pitchFamily="18" charset="-78"/>
            </a:endParaRPr>
          </a:p>
        </p:txBody>
      </p:sp>
      <p:pic>
        <p:nvPicPr>
          <p:cNvPr id="12" name="Picture 11">
            <a:extLst>
              <a:ext uri="{FF2B5EF4-FFF2-40B4-BE49-F238E27FC236}">
                <a16:creationId xmlns:a16="http://schemas.microsoft.com/office/drawing/2014/main" id="{003072CE-4DC6-7C18-1361-3B8C682068E2}"/>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753057" y="2606950"/>
            <a:ext cx="2709534" cy="2709534"/>
          </a:xfrm>
          <a:prstGeom prst="rect">
            <a:avLst/>
          </a:prstGeom>
        </p:spPr>
      </p:pic>
    </p:spTree>
    <p:extLst>
      <p:ext uri="{BB962C8B-B14F-4D97-AF65-F5344CB8AC3E}">
        <p14:creationId xmlns:p14="http://schemas.microsoft.com/office/powerpoint/2010/main" val="2891886070"/>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0" y="0"/>
            <a:ext cx="8509914" cy="1610200"/>
          </a:xfrm>
          <a:prstGeom prst="rect">
            <a:avLst/>
          </a:prstGeom>
        </p:spPr>
      </p:pic>
      <p:sp>
        <p:nvSpPr>
          <p:cNvPr id="7" name="TextBox 6"/>
          <p:cNvSpPr txBox="1"/>
          <p:nvPr/>
        </p:nvSpPr>
        <p:spPr>
          <a:xfrm>
            <a:off x="1735580" y="451157"/>
            <a:ext cx="6935028" cy="707886"/>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ar-EG" sz="4000" b="1" dirty="0">
                <a:solidFill>
                  <a:prstClr val="white"/>
                </a:solidFill>
                <a:latin typeface="Tajawal Medium" panose="00000600000000000000" pitchFamily="2" charset="-78"/>
                <a:cs typeface="Tajawal Medium" panose="00000600000000000000" pitchFamily="2" charset="-78"/>
              </a:rPr>
              <a:t>طرق حديثة في كتابة عناوين الديجيتال</a:t>
            </a:r>
            <a:endParaRPr kumimoji="0" lang="en-US" sz="4000" b="1" i="0" u="none" strike="noStrike" kern="1200" cap="none" spc="0" normalizeH="0" baseline="0" noProof="0" dirty="0">
              <a:ln>
                <a:noFill/>
              </a:ln>
              <a:solidFill>
                <a:srgbClr val="FF9518"/>
              </a:solidFill>
              <a:effectLst/>
              <a:uLnTx/>
              <a:uFillTx/>
              <a:latin typeface="Tajawal Medium" panose="00000600000000000000" pitchFamily="2" charset="-78"/>
              <a:ea typeface="+mn-ea"/>
              <a:cs typeface="Tajawal Medium" panose="00000600000000000000" pitchFamily="2" charset="-78"/>
            </a:endParaRPr>
          </a:p>
        </p:txBody>
      </p:sp>
      <p:sp>
        <p:nvSpPr>
          <p:cNvPr id="8" name="TextBox 7"/>
          <p:cNvSpPr txBox="1"/>
          <p:nvPr/>
        </p:nvSpPr>
        <p:spPr>
          <a:xfrm rot="20238967">
            <a:off x="-152721" y="380281"/>
            <a:ext cx="2402396" cy="52322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2800" b="1"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rPr>
              <a:t>المحاضرة السابعة</a:t>
            </a:r>
            <a:endParaRPr kumimoji="0" lang="en-US" sz="2800" b="1"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endParaRPr>
          </a:p>
        </p:txBody>
      </p:sp>
      <p:sp>
        <p:nvSpPr>
          <p:cNvPr id="9" name="TextBox 8">
            <a:extLst>
              <a:ext uri="{FF2B5EF4-FFF2-40B4-BE49-F238E27FC236}">
                <a16:creationId xmlns:a16="http://schemas.microsoft.com/office/drawing/2014/main" id="{2AC60ADE-8930-CC67-03A7-D45D9540D140}"/>
              </a:ext>
            </a:extLst>
          </p:cNvPr>
          <p:cNvSpPr txBox="1"/>
          <p:nvPr/>
        </p:nvSpPr>
        <p:spPr>
          <a:xfrm>
            <a:off x="4085035" y="1905506"/>
            <a:ext cx="7336630" cy="3046988"/>
          </a:xfrm>
          <a:prstGeom prst="rect">
            <a:avLst/>
          </a:prstGeom>
          <a:noFill/>
        </p:spPr>
        <p:txBody>
          <a:bodyPr wrap="square">
            <a:spAutoFit/>
          </a:bodyPr>
          <a:lstStyle/>
          <a:p>
            <a:pPr marL="0" marR="0" lvl="0" indent="0" algn="just" defTabSz="914400" rtl="1" eaLnBrk="1" fontAlgn="auto" latinLnBrk="0" hangingPunct="1">
              <a:lnSpc>
                <a:spcPct val="100000"/>
              </a:lnSpc>
              <a:spcBef>
                <a:spcPts val="0"/>
              </a:spcBef>
              <a:spcAft>
                <a:spcPts val="0"/>
              </a:spcAft>
              <a:buClrTx/>
              <a:buSzTx/>
              <a:buFontTx/>
              <a:buNone/>
              <a:tabLst/>
              <a:defRPr/>
            </a:pPr>
            <a:r>
              <a:rPr kumimoji="0" lang="ar-SY" sz="3200" b="1" i="0" u="none" strike="noStrike" kern="1200" cap="none" spc="0" normalizeH="0" baseline="0" noProof="0" dirty="0">
                <a:ln>
                  <a:noFill/>
                </a:ln>
                <a:solidFill>
                  <a:prstClr val="black"/>
                </a:solidFill>
                <a:effectLst/>
                <a:uLnTx/>
                <a:uFillTx/>
                <a:latin typeface="Simplified Arabic" panose="02020603050405020304" pitchFamily="18" charset="-78"/>
                <a:ea typeface="+mn-ea"/>
                <a:cs typeface="Simplified Arabic" panose="02020603050405020304" pitchFamily="18" charset="-78"/>
              </a:rPr>
              <a:t>طريقة النهي/ السلبية</a:t>
            </a: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SY" sz="3200" b="1" i="0" u="none" strike="noStrike" kern="1200" cap="none" spc="0" normalizeH="0" baseline="0" noProof="0" dirty="0">
              <a:ln>
                <a:noFill/>
              </a:ln>
              <a:solidFill>
                <a:prstClr val="black"/>
              </a:solidFill>
              <a:effectLst/>
              <a:uLnTx/>
              <a:uFillTx/>
              <a:latin typeface="Simplified Arabic" panose="02020603050405020304" pitchFamily="18" charset="-78"/>
              <a:ea typeface="+mn-ea"/>
              <a:cs typeface="Simplified Arabic" panose="02020603050405020304" pitchFamily="18" charset="-78"/>
            </a:endParaRPr>
          </a:p>
          <a:p>
            <a:pPr marL="0" marR="0" lvl="0" indent="0" algn="just" defTabSz="914400" rtl="1" eaLnBrk="1" fontAlgn="auto" latinLnBrk="0" hangingPunct="1">
              <a:lnSpc>
                <a:spcPct val="100000"/>
              </a:lnSpc>
              <a:spcBef>
                <a:spcPts val="0"/>
              </a:spcBef>
              <a:spcAft>
                <a:spcPts val="0"/>
              </a:spcAft>
              <a:buClrTx/>
              <a:buSzTx/>
              <a:buFontTx/>
              <a:buNone/>
              <a:tabLst/>
              <a:defRPr/>
            </a:pPr>
            <a:r>
              <a:rPr kumimoji="0" lang="ar-SY" sz="3200" i="0" u="none" strike="noStrike" kern="1200" cap="none" spc="0" normalizeH="0" baseline="0" noProof="0" dirty="0">
                <a:ln>
                  <a:noFill/>
                </a:ln>
                <a:solidFill>
                  <a:prstClr val="black"/>
                </a:solidFill>
                <a:effectLst/>
                <a:uLnTx/>
                <a:uFillTx/>
                <a:latin typeface="Simplified Arabic" panose="02020603050405020304" pitchFamily="18" charset="-78"/>
                <a:ea typeface="+mn-ea"/>
                <a:cs typeface="Simplified Arabic" panose="02020603050405020304" pitchFamily="18" charset="-78"/>
              </a:rPr>
              <a:t>تعتمد هذه الطريقة على تأثير فعل النهي على القارئ، مثال على ذلك “توقف عن ممارسة الرياضة به</a:t>
            </a:r>
            <a:r>
              <a:rPr kumimoji="0" lang="ar-EG" sz="3200" i="0" u="none" strike="noStrike" kern="1200" cap="none" spc="0" normalizeH="0" baseline="0" noProof="0">
                <a:ln>
                  <a:noFill/>
                </a:ln>
                <a:solidFill>
                  <a:prstClr val="black"/>
                </a:solidFill>
                <a:effectLst/>
                <a:uLnTx/>
                <a:uFillTx/>
                <a:latin typeface="Simplified Arabic" panose="02020603050405020304" pitchFamily="18" charset="-78"/>
                <a:ea typeface="+mn-ea"/>
                <a:cs typeface="Simplified Arabic" panose="02020603050405020304" pitchFamily="18" charset="-78"/>
              </a:rPr>
              <a:t>ذ</a:t>
            </a:r>
            <a:r>
              <a:rPr kumimoji="0" lang="ar-SY" sz="3200" i="0" u="none" strike="noStrike" kern="1200" cap="none" spc="0" normalizeH="0" baseline="0" noProof="0">
                <a:ln>
                  <a:noFill/>
                </a:ln>
                <a:solidFill>
                  <a:prstClr val="black"/>
                </a:solidFill>
                <a:effectLst/>
                <a:uLnTx/>
                <a:uFillTx/>
                <a:latin typeface="Simplified Arabic" panose="02020603050405020304" pitchFamily="18" charset="-78"/>
                <a:ea typeface="+mn-ea"/>
                <a:cs typeface="Simplified Arabic" panose="02020603050405020304" pitchFamily="18" charset="-78"/>
              </a:rPr>
              <a:t>ه </a:t>
            </a:r>
            <a:r>
              <a:rPr kumimoji="0" lang="ar-SY" sz="3200" i="0" u="none" strike="noStrike" kern="1200" cap="none" spc="0" normalizeH="0" baseline="0" noProof="0" dirty="0">
                <a:ln>
                  <a:noFill/>
                </a:ln>
                <a:solidFill>
                  <a:prstClr val="black"/>
                </a:solidFill>
                <a:effectLst/>
                <a:uLnTx/>
                <a:uFillTx/>
                <a:latin typeface="Simplified Arabic" panose="02020603050405020304" pitchFamily="18" charset="-78"/>
                <a:ea typeface="+mn-ea"/>
                <a:cs typeface="Simplified Arabic" panose="02020603050405020304" pitchFamily="18" charset="-78"/>
              </a:rPr>
              <a:t>الطريقة"، فالنهي والأمر كلاهما يثيران لدى الإنسان التساؤلات والاهتمام بالموضوع ومعرفة الحلول المقدمة.</a:t>
            </a:r>
            <a:endParaRPr kumimoji="0" lang="en-US" sz="3200" i="0" u="none" strike="noStrike" kern="1200" cap="none" spc="0" normalizeH="0" baseline="0" noProof="0" dirty="0">
              <a:ln>
                <a:noFill/>
              </a:ln>
              <a:solidFill>
                <a:prstClr val="black"/>
              </a:solidFill>
              <a:effectLst/>
              <a:uLnTx/>
              <a:uFillTx/>
              <a:latin typeface="Simplified Arabic" panose="02020603050405020304" pitchFamily="18" charset="-78"/>
              <a:ea typeface="+mn-ea"/>
              <a:cs typeface="Simplified Arabic" panose="02020603050405020304" pitchFamily="18" charset="-78"/>
            </a:endParaRPr>
          </a:p>
        </p:txBody>
      </p:sp>
      <p:pic>
        <p:nvPicPr>
          <p:cNvPr id="12" name="Picture 11">
            <a:extLst>
              <a:ext uri="{FF2B5EF4-FFF2-40B4-BE49-F238E27FC236}">
                <a16:creationId xmlns:a16="http://schemas.microsoft.com/office/drawing/2014/main" id="{003072CE-4DC6-7C18-1361-3B8C682068E2}"/>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753057" y="2606950"/>
            <a:ext cx="2709534" cy="2709534"/>
          </a:xfrm>
          <a:prstGeom prst="rect">
            <a:avLst/>
          </a:prstGeom>
        </p:spPr>
      </p:pic>
    </p:spTree>
    <p:extLst>
      <p:ext uri="{BB962C8B-B14F-4D97-AF65-F5344CB8AC3E}">
        <p14:creationId xmlns:p14="http://schemas.microsoft.com/office/powerpoint/2010/main" val="3312366544"/>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0" y="0"/>
            <a:ext cx="8509914" cy="1610200"/>
          </a:xfrm>
          <a:prstGeom prst="rect">
            <a:avLst/>
          </a:prstGeom>
        </p:spPr>
      </p:pic>
      <p:sp>
        <p:nvSpPr>
          <p:cNvPr id="7" name="TextBox 6"/>
          <p:cNvSpPr txBox="1"/>
          <p:nvPr/>
        </p:nvSpPr>
        <p:spPr>
          <a:xfrm>
            <a:off x="1735580" y="451157"/>
            <a:ext cx="6935028" cy="707886"/>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ar-EG" sz="4000" b="1" dirty="0">
                <a:solidFill>
                  <a:prstClr val="white"/>
                </a:solidFill>
                <a:latin typeface="Tajawal Medium" panose="00000600000000000000" pitchFamily="2" charset="-78"/>
                <a:cs typeface="Tajawal Medium" panose="00000600000000000000" pitchFamily="2" charset="-78"/>
              </a:rPr>
              <a:t>طرق حديثة في كتابة عناوين الديجيتال</a:t>
            </a:r>
            <a:endParaRPr kumimoji="0" lang="en-US" sz="4000" b="1" i="0" u="none" strike="noStrike" kern="1200" cap="none" spc="0" normalizeH="0" baseline="0" noProof="0" dirty="0">
              <a:ln>
                <a:noFill/>
              </a:ln>
              <a:solidFill>
                <a:srgbClr val="FF9518"/>
              </a:solidFill>
              <a:effectLst/>
              <a:uLnTx/>
              <a:uFillTx/>
              <a:latin typeface="Tajawal Medium" panose="00000600000000000000" pitchFamily="2" charset="-78"/>
              <a:ea typeface="+mn-ea"/>
              <a:cs typeface="Tajawal Medium" panose="00000600000000000000" pitchFamily="2" charset="-78"/>
            </a:endParaRPr>
          </a:p>
        </p:txBody>
      </p:sp>
      <p:sp>
        <p:nvSpPr>
          <p:cNvPr id="8" name="TextBox 7"/>
          <p:cNvSpPr txBox="1"/>
          <p:nvPr/>
        </p:nvSpPr>
        <p:spPr>
          <a:xfrm rot="20238967">
            <a:off x="-152721" y="380281"/>
            <a:ext cx="2402396" cy="52322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2800" b="1"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rPr>
              <a:t>المحاضرة السابعة</a:t>
            </a:r>
            <a:endParaRPr kumimoji="0" lang="en-US" sz="2800" b="1"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endParaRPr>
          </a:p>
        </p:txBody>
      </p:sp>
      <p:sp>
        <p:nvSpPr>
          <p:cNvPr id="9" name="TextBox 8">
            <a:extLst>
              <a:ext uri="{FF2B5EF4-FFF2-40B4-BE49-F238E27FC236}">
                <a16:creationId xmlns:a16="http://schemas.microsoft.com/office/drawing/2014/main" id="{2AC60ADE-8930-CC67-03A7-D45D9540D140}"/>
              </a:ext>
            </a:extLst>
          </p:cNvPr>
          <p:cNvSpPr txBox="1"/>
          <p:nvPr/>
        </p:nvSpPr>
        <p:spPr>
          <a:xfrm>
            <a:off x="4099318" y="1297431"/>
            <a:ext cx="7336630" cy="4031873"/>
          </a:xfrm>
          <a:prstGeom prst="rect">
            <a:avLst/>
          </a:prstGeom>
          <a:noFill/>
        </p:spPr>
        <p:txBody>
          <a:bodyPr wrap="square">
            <a:spAutoFit/>
          </a:bodyPr>
          <a:lstStyle/>
          <a:p>
            <a:pPr marL="0" marR="0" lvl="0" indent="0" algn="just" defTabSz="914400" rtl="1" eaLnBrk="1" fontAlgn="auto" latinLnBrk="0" hangingPunct="1">
              <a:lnSpc>
                <a:spcPct val="100000"/>
              </a:lnSpc>
              <a:spcBef>
                <a:spcPts val="0"/>
              </a:spcBef>
              <a:spcAft>
                <a:spcPts val="0"/>
              </a:spcAft>
              <a:buClrTx/>
              <a:buSzTx/>
              <a:buFontTx/>
              <a:buNone/>
              <a:tabLst/>
              <a:defRPr/>
            </a:pPr>
            <a:r>
              <a:rPr kumimoji="0" lang="ar-SY" sz="3200" b="1" i="0" u="none" strike="noStrike" kern="1200" cap="none" spc="0" normalizeH="0" baseline="0" noProof="0" dirty="0">
                <a:ln>
                  <a:noFill/>
                </a:ln>
                <a:solidFill>
                  <a:prstClr val="black"/>
                </a:solidFill>
                <a:effectLst/>
                <a:uLnTx/>
                <a:uFillTx/>
                <a:latin typeface="Simplified Arabic" panose="02020603050405020304" pitchFamily="18" charset="-78"/>
                <a:ea typeface="+mn-ea"/>
                <a:cs typeface="Simplified Arabic" panose="02020603050405020304" pitchFamily="18" charset="-78"/>
              </a:rPr>
              <a:t>كيف…؟</a:t>
            </a: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SY" sz="3200" b="1" i="0" u="none" strike="noStrike" kern="1200" cap="none" spc="0" normalizeH="0" baseline="0" noProof="0" dirty="0">
              <a:ln>
                <a:noFill/>
              </a:ln>
              <a:solidFill>
                <a:prstClr val="black"/>
              </a:solidFill>
              <a:effectLst/>
              <a:uLnTx/>
              <a:uFillTx/>
              <a:latin typeface="Simplified Arabic" panose="02020603050405020304" pitchFamily="18" charset="-78"/>
              <a:ea typeface="+mn-ea"/>
              <a:cs typeface="Simplified Arabic" panose="02020603050405020304" pitchFamily="18" charset="-78"/>
            </a:endParaRPr>
          </a:p>
          <a:p>
            <a:pPr marL="0" marR="0" lvl="0" indent="0" algn="just" defTabSz="914400" rtl="1" eaLnBrk="1" fontAlgn="auto" latinLnBrk="0" hangingPunct="1">
              <a:lnSpc>
                <a:spcPct val="100000"/>
              </a:lnSpc>
              <a:spcBef>
                <a:spcPts val="0"/>
              </a:spcBef>
              <a:spcAft>
                <a:spcPts val="0"/>
              </a:spcAft>
              <a:buClrTx/>
              <a:buSzTx/>
              <a:buFontTx/>
              <a:buNone/>
              <a:tabLst/>
              <a:defRPr/>
            </a:pPr>
            <a:r>
              <a:rPr kumimoji="0" lang="ar-SY" sz="3200" i="0" u="none" strike="noStrike" kern="1200" cap="none" spc="0" normalizeH="0" baseline="0" noProof="0" dirty="0">
                <a:ln>
                  <a:noFill/>
                </a:ln>
                <a:solidFill>
                  <a:prstClr val="black"/>
                </a:solidFill>
                <a:effectLst/>
                <a:uLnTx/>
                <a:uFillTx/>
                <a:latin typeface="Simplified Arabic" panose="02020603050405020304" pitchFamily="18" charset="-78"/>
                <a:ea typeface="+mn-ea"/>
                <a:cs typeface="Simplified Arabic" panose="02020603050405020304" pitchFamily="18" charset="-78"/>
              </a:rPr>
              <a:t>“كيف تكتب عنوانًا جذابًا؟”</a:t>
            </a:r>
            <a:r>
              <a:rPr kumimoji="0" lang="ar-EG" sz="3200" i="0" u="none" strike="noStrike" kern="1200" cap="none" spc="0" normalizeH="0" baseline="0" noProof="0" dirty="0">
                <a:ln>
                  <a:noFill/>
                </a:ln>
                <a:solidFill>
                  <a:prstClr val="black"/>
                </a:solidFill>
                <a:effectLst/>
                <a:uLnTx/>
                <a:uFillTx/>
                <a:latin typeface="Simplified Arabic" panose="02020603050405020304" pitchFamily="18" charset="-78"/>
                <a:ea typeface="+mn-ea"/>
                <a:cs typeface="Simplified Arabic" panose="02020603050405020304" pitchFamily="18" charset="-78"/>
              </a:rPr>
              <a:t> </a:t>
            </a:r>
            <a:r>
              <a:rPr kumimoji="0" lang="ar-SY" sz="3200" i="0" u="none" strike="noStrike" kern="1200" cap="none" spc="0" normalizeH="0" baseline="0" noProof="0" dirty="0">
                <a:ln>
                  <a:noFill/>
                </a:ln>
                <a:solidFill>
                  <a:prstClr val="black"/>
                </a:solidFill>
                <a:effectLst/>
                <a:uLnTx/>
                <a:uFillTx/>
                <a:latin typeface="Simplified Arabic" panose="02020603050405020304" pitchFamily="18" charset="-78"/>
                <a:ea typeface="+mn-ea"/>
                <a:cs typeface="Simplified Arabic" panose="02020603050405020304" pitchFamily="18" charset="-78"/>
              </a:rPr>
              <a:t>من أشهر الطرق المستخدمة على الويب على الإطلاق وذلك لأسباب كثيرة، منها أن العنوان يدل على أن المحتوى تعليمي ولا أحد يكره أن يحصل على معلومة أو خبرة من شخص آخر بطريقة مجانية خاصة لو كانت مرتبطة به، وستظل إحدى طرق كتابة العناوين الكلاسيكية التي تؤتي ثمارها.</a:t>
            </a:r>
            <a:endParaRPr kumimoji="0" lang="en-US" sz="3200" i="0" u="none" strike="noStrike" kern="1200" cap="none" spc="0" normalizeH="0" baseline="0" noProof="0" dirty="0">
              <a:ln>
                <a:noFill/>
              </a:ln>
              <a:solidFill>
                <a:prstClr val="black"/>
              </a:solidFill>
              <a:effectLst/>
              <a:uLnTx/>
              <a:uFillTx/>
              <a:latin typeface="Simplified Arabic" panose="02020603050405020304" pitchFamily="18" charset="-78"/>
              <a:ea typeface="+mn-ea"/>
              <a:cs typeface="Simplified Arabic" panose="02020603050405020304" pitchFamily="18" charset="-78"/>
            </a:endParaRPr>
          </a:p>
        </p:txBody>
      </p:sp>
      <p:pic>
        <p:nvPicPr>
          <p:cNvPr id="12" name="Picture 11">
            <a:extLst>
              <a:ext uri="{FF2B5EF4-FFF2-40B4-BE49-F238E27FC236}">
                <a16:creationId xmlns:a16="http://schemas.microsoft.com/office/drawing/2014/main" id="{003072CE-4DC6-7C18-1361-3B8C682068E2}"/>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753057" y="2606950"/>
            <a:ext cx="2709534" cy="2709534"/>
          </a:xfrm>
          <a:prstGeom prst="rect">
            <a:avLst/>
          </a:prstGeom>
        </p:spPr>
      </p:pic>
    </p:spTree>
    <p:extLst>
      <p:ext uri="{BB962C8B-B14F-4D97-AF65-F5344CB8AC3E}">
        <p14:creationId xmlns:p14="http://schemas.microsoft.com/office/powerpoint/2010/main" val="1879388594"/>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0" y="0"/>
            <a:ext cx="8509914" cy="1610200"/>
          </a:xfrm>
          <a:prstGeom prst="rect">
            <a:avLst/>
          </a:prstGeom>
        </p:spPr>
      </p:pic>
      <p:sp>
        <p:nvSpPr>
          <p:cNvPr id="7" name="TextBox 6"/>
          <p:cNvSpPr txBox="1"/>
          <p:nvPr/>
        </p:nvSpPr>
        <p:spPr>
          <a:xfrm>
            <a:off x="1735580" y="451157"/>
            <a:ext cx="6935028" cy="707886"/>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ar-EG" sz="4000" b="1" dirty="0">
                <a:solidFill>
                  <a:prstClr val="white"/>
                </a:solidFill>
                <a:latin typeface="Tajawal Medium" panose="00000600000000000000" pitchFamily="2" charset="-78"/>
                <a:cs typeface="Tajawal Medium" panose="00000600000000000000" pitchFamily="2" charset="-78"/>
              </a:rPr>
              <a:t>طرق حديثة في كتابة عناوين الديجيتال</a:t>
            </a:r>
            <a:endParaRPr kumimoji="0" lang="en-US" sz="4000" b="1" i="0" u="none" strike="noStrike" kern="1200" cap="none" spc="0" normalizeH="0" baseline="0" noProof="0" dirty="0">
              <a:ln>
                <a:noFill/>
              </a:ln>
              <a:solidFill>
                <a:srgbClr val="FF9518"/>
              </a:solidFill>
              <a:effectLst/>
              <a:uLnTx/>
              <a:uFillTx/>
              <a:latin typeface="Tajawal Medium" panose="00000600000000000000" pitchFamily="2" charset="-78"/>
              <a:ea typeface="+mn-ea"/>
              <a:cs typeface="Tajawal Medium" panose="00000600000000000000" pitchFamily="2" charset="-78"/>
            </a:endParaRPr>
          </a:p>
        </p:txBody>
      </p:sp>
      <p:sp>
        <p:nvSpPr>
          <p:cNvPr id="8" name="TextBox 7"/>
          <p:cNvSpPr txBox="1"/>
          <p:nvPr/>
        </p:nvSpPr>
        <p:spPr>
          <a:xfrm rot="20238967">
            <a:off x="-152721" y="380281"/>
            <a:ext cx="2402396" cy="52322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2800" b="1"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rPr>
              <a:t>المحاضرة السابعة</a:t>
            </a:r>
            <a:endParaRPr kumimoji="0" lang="en-US" sz="2800" b="1"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endParaRPr>
          </a:p>
        </p:txBody>
      </p:sp>
      <p:sp>
        <p:nvSpPr>
          <p:cNvPr id="9" name="TextBox 8">
            <a:extLst>
              <a:ext uri="{FF2B5EF4-FFF2-40B4-BE49-F238E27FC236}">
                <a16:creationId xmlns:a16="http://schemas.microsoft.com/office/drawing/2014/main" id="{2AC60ADE-8930-CC67-03A7-D45D9540D140}"/>
              </a:ext>
            </a:extLst>
          </p:cNvPr>
          <p:cNvSpPr txBox="1"/>
          <p:nvPr/>
        </p:nvSpPr>
        <p:spPr>
          <a:xfrm>
            <a:off x="4085034" y="1543652"/>
            <a:ext cx="7336630" cy="4031873"/>
          </a:xfrm>
          <a:prstGeom prst="rect">
            <a:avLst/>
          </a:prstGeom>
          <a:noFill/>
        </p:spPr>
        <p:txBody>
          <a:bodyPr wrap="square">
            <a:spAutoFit/>
          </a:bodyPr>
          <a:lstStyle/>
          <a:p>
            <a:pPr marL="0" marR="0" lvl="0" indent="0" algn="just" defTabSz="914400" rtl="1" eaLnBrk="1" fontAlgn="auto" latinLnBrk="0" hangingPunct="1">
              <a:lnSpc>
                <a:spcPct val="100000"/>
              </a:lnSpc>
              <a:spcBef>
                <a:spcPts val="0"/>
              </a:spcBef>
              <a:spcAft>
                <a:spcPts val="0"/>
              </a:spcAft>
              <a:buClrTx/>
              <a:buSzTx/>
              <a:buFontTx/>
              <a:buNone/>
              <a:tabLst/>
              <a:defRPr/>
            </a:pPr>
            <a:r>
              <a:rPr kumimoji="0" lang="ar-SY" sz="3200" b="1" i="0" u="none" strike="noStrike" kern="1200" cap="none" spc="0" normalizeH="0" baseline="0" noProof="0" dirty="0">
                <a:ln>
                  <a:noFill/>
                </a:ln>
                <a:solidFill>
                  <a:prstClr val="black"/>
                </a:solidFill>
                <a:effectLst/>
                <a:uLnTx/>
                <a:uFillTx/>
                <a:latin typeface="Simplified Arabic" panose="02020603050405020304" pitchFamily="18" charset="-78"/>
                <a:ea typeface="+mn-ea"/>
                <a:cs typeface="Simplified Arabic" panose="02020603050405020304" pitchFamily="18" charset="-78"/>
              </a:rPr>
              <a:t>الأرقام:</a:t>
            </a: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SY" sz="3200" b="1" i="0" u="none" strike="noStrike" kern="1200" cap="none" spc="0" normalizeH="0" baseline="0" noProof="0" dirty="0">
              <a:ln>
                <a:noFill/>
              </a:ln>
              <a:solidFill>
                <a:prstClr val="black"/>
              </a:solidFill>
              <a:effectLst/>
              <a:uLnTx/>
              <a:uFillTx/>
              <a:latin typeface="Simplified Arabic" panose="02020603050405020304" pitchFamily="18" charset="-78"/>
              <a:ea typeface="+mn-ea"/>
              <a:cs typeface="Simplified Arabic" panose="02020603050405020304" pitchFamily="18" charset="-78"/>
            </a:endParaRPr>
          </a:p>
          <a:p>
            <a:pPr marL="0" marR="0" lvl="0" indent="0" algn="just" defTabSz="914400" rtl="1" eaLnBrk="1" fontAlgn="auto" latinLnBrk="0" hangingPunct="1">
              <a:lnSpc>
                <a:spcPct val="100000"/>
              </a:lnSpc>
              <a:spcBef>
                <a:spcPts val="0"/>
              </a:spcBef>
              <a:spcAft>
                <a:spcPts val="0"/>
              </a:spcAft>
              <a:buClrTx/>
              <a:buSzTx/>
              <a:buFontTx/>
              <a:buNone/>
              <a:tabLst/>
              <a:defRPr/>
            </a:pPr>
            <a:r>
              <a:rPr kumimoji="0" lang="ar-SY" sz="3200" i="0" u="none" strike="noStrike" kern="1200" cap="none" spc="0" normalizeH="0" baseline="0" noProof="0" dirty="0">
                <a:ln>
                  <a:noFill/>
                </a:ln>
                <a:solidFill>
                  <a:prstClr val="black"/>
                </a:solidFill>
                <a:effectLst/>
                <a:uLnTx/>
                <a:uFillTx/>
                <a:latin typeface="Simplified Arabic" panose="02020603050405020304" pitchFamily="18" charset="-78"/>
                <a:ea typeface="+mn-ea"/>
                <a:cs typeface="Simplified Arabic" panose="02020603050405020304" pitchFamily="18" charset="-78"/>
              </a:rPr>
              <a:t>طريقة كتابة عنوان التدوينة بالأرقام جيدة جدًا إذا كان المنشور في صورة قوائم أو خطوات بخصوص موضوع ما، والمثير فيها أنها تبين للقارئ ما سيقرأه وتحدد القالب والصورة التي عليها المقال ما يشجع القارئ على قراءتها بسهولة، مثال "أفضل 20 طريقة لتعلم الإنجليزية خلال 2023".</a:t>
            </a:r>
            <a:endParaRPr kumimoji="0" lang="en-US" sz="3200" i="0" u="none" strike="noStrike" kern="1200" cap="none" spc="0" normalizeH="0" baseline="0" noProof="0" dirty="0">
              <a:ln>
                <a:noFill/>
              </a:ln>
              <a:solidFill>
                <a:prstClr val="black"/>
              </a:solidFill>
              <a:effectLst/>
              <a:uLnTx/>
              <a:uFillTx/>
              <a:latin typeface="Simplified Arabic" panose="02020603050405020304" pitchFamily="18" charset="-78"/>
              <a:ea typeface="+mn-ea"/>
              <a:cs typeface="Simplified Arabic" panose="02020603050405020304" pitchFamily="18" charset="-78"/>
            </a:endParaRPr>
          </a:p>
        </p:txBody>
      </p:sp>
      <p:pic>
        <p:nvPicPr>
          <p:cNvPr id="12" name="Picture 11">
            <a:extLst>
              <a:ext uri="{FF2B5EF4-FFF2-40B4-BE49-F238E27FC236}">
                <a16:creationId xmlns:a16="http://schemas.microsoft.com/office/drawing/2014/main" id="{003072CE-4DC6-7C18-1361-3B8C682068E2}"/>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753057" y="2606950"/>
            <a:ext cx="2709534" cy="2709534"/>
          </a:xfrm>
          <a:prstGeom prst="rect">
            <a:avLst/>
          </a:prstGeom>
        </p:spPr>
      </p:pic>
    </p:spTree>
    <p:extLst>
      <p:ext uri="{BB962C8B-B14F-4D97-AF65-F5344CB8AC3E}">
        <p14:creationId xmlns:p14="http://schemas.microsoft.com/office/powerpoint/2010/main" val="2582131932"/>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0" y="0"/>
            <a:ext cx="8509914" cy="1610200"/>
          </a:xfrm>
          <a:prstGeom prst="rect">
            <a:avLst/>
          </a:prstGeom>
        </p:spPr>
      </p:pic>
      <p:sp>
        <p:nvSpPr>
          <p:cNvPr id="7" name="TextBox 6"/>
          <p:cNvSpPr txBox="1"/>
          <p:nvPr/>
        </p:nvSpPr>
        <p:spPr>
          <a:xfrm>
            <a:off x="1735580" y="451157"/>
            <a:ext cx="6935028" cy="707886"/>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ar-EG" sz="4000" b="1" dirty="0">
                <a:solidFill>
                  <a:prstClr val="white"/>
                </a:solidFill>
                <a:latin typeface="Tajawal Medium" panose="00000600000000000000" pitchFamily="2" charset="-78"/>
                <a:cs typeface="Tajawal Medium" panose="00000600000000000000" pitchFamily="2" charset="-78"/>
              </a:rPr>
              <a:t>طرق حديثة في كتابة عناوين الديجيتال</a:t>
            </a:r>
            <a:endParaRPr kumimoji="0" lang="en-US" sz="4000" b="1" i="0" u="none" strike="noStrike" kern="1200" cap="none" spc="0" normalizeH="0" baseline="0" noProof="0" dirty="0">
              <a:ln>
                <a:noFill/>
              </a:ln>
              <a:solidFill>
                <a:srgbClr val="FF9518"/>
              </a:solidFill>
              <a:effectLst/>
              <a:uLnTx/>
              <a:uFillTx/>
              <a:latin typeface="Tajawal Medium" panose="00000600000000000000" pitchFamily="2" charset="-78"/>
              <a:ea typeface="+mn-ea"/>
              <a:cs typeface="Tajawal Medium" panose="00000600000000000000" pitchFamily="2" charset="-78"/>
            </a:endParaRPr>
          </a:p>
        </p:txBody>
      </p:sp>
      <p:sp>
        <p:nvSpPr>
          <p:cNvPr id="8" name="TextBox 7"/>
          <p:cNvSpPr txBox="1"/>
          <p:nvPr/>
        </p:nvSpPr>
        <p:spPr>
          <a:xfrm rot="20238967">
            <a:off x="-152721" y="380281"/>
            <a:ext cx="2402396" cy="52322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2800" b="1"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rPr>
              <a:t>المحاضرة السابعة</a:t>
            </a:r>
            <a:endParaRPr kumimoji="0" lang="en-US" sz="2800" b="1"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endParaRPr>
          </a:p>
        </p:txBody>
      </p:sp>
      <p:sp>
        <p:nvSpPr>
          <p:cNvPr id="9" name="TextBox 8">
            <a:extLst>
              <a:ext uri="{FF2B5EF4-FFF2-40B4-BE49-F238E27FC236}">
                <a16:creationId xmlns:a16="http://schemas.microsoft.com/office/drawing/2014/main" id="{2AC60ADE-8930-CC67-03A7-D45D9540D140}"/>
              </a:ext>
            </a:extLst>
          </p:cNvPr>
          <p:cNvSpPr txBox="1"/>
          <p:nvPr/>
        </p:nvSpPr>
        <p:spPr>
          <a:xfrm>
            <a:off x="4085034" y="1543652"/>
            <a:ext cx="7336630" cy="2554545"/>
          </a:xfrm>
          <a:prstGeom prst="rect">
            <a:avLst/>
          </a:prstGeom>
          <a:noFill/>
        </p:spPr>
        <p:txBody>
          <a:bodyPr wrap="square">
            <a:spAutoFit/>
          </a:bodyPr>
          <a:lstStyle/>
          <a:p>
            <a:pPr marL="0" marR="0" lvl="0" indent="0" algn="just" defTabSz="914400" rtl="1" eaLnBrk="1" fontAlgn="auto" latinLnBrk="0" hangingPunct="1">
              <a:lnSpc>
                <a:spcPct val="100000"/>
              </a:lnSpc>
              <a:spcBef>
                <a:spcPts val="0"/>
              </a:spcBef>
              <a:spcAft>
                <a:spcPts val="0"/>
              </a:spcAft>
              <a:buClrTx/>
              <a:buSzTx/>
              <a:buFontTx/>
              <a:buNone/>
              <a:tabLst/>
              <a:defRPr/>
            </a:pPr>
            <a:r>
              <a:rPr kumimoji="0" lang="ar-SY" sz="3200" b="1" i="0" u="none" strike="noStrike" kern="1200" cap="none" spc="0" normalizeH="0" baseline="0" noProof="0" dirty="0">
                <a:ln>
                  <a:noFill/>
                </a:ln>
                <a:solidFill>
                  <a:prstClr val="black"/>
                </a:solidFill>
                <a:effectLst/>
                <a:uLnTx/>
                <a:uFillTx/>
                <a:latin typeface="Simplified Arabic" panose="02020603050405020304" pitchFamily="18" charset="-78"/>
                <a:ea typeface="+mn-ea"/>
                <a:cs typeface="Simplified Arabic" panose="02020603050405020304" pitchFamily="18" charset="-78"/>
              </a:rPr>
              <a:t>العناوين الموجّهة:</a:t>
            </a: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SY" sz="3200" b="1" i="0" u="none" strike="noStrike" kern="1200" cap="none" spc="0" normalizeH="0" baseline="0" noProof="0" dirty="0">
              <a:ln>
                <a:noFill/>
              </a:ln>
              <a:solidFill>
                <a:prstClr val="black"/>
              </a:solidFill>
              <a:effectLst/>
              <a:uLnTx/>
              <a:uFillTx/>
              <a:latin typeface="Simplified Arabic" panose="02020603050405020304" pitchFamily="18" charset="-78"/>
              <a:ea typeface="+mn-ea"/>
              <a:cs typeface="Simplified Arabic" panose="02020603050405020304" pitchFamily="18" charset="-78"/>
            </a:endParaRPr>
          </a:p>
          <a:p>
            <a:pPr marL="0" marR="0" lvl="0" indent="0" algn="just" defTabSz="914400" rtl="1" eaLnBrk="1" fontAlgn="auto" latinLnBrk="0" hangingPunct="1">
              <a:lnSpc>
                <a:spcPct val="100000"/>
              </a:lnSpc>
              <a:spcBef>
                <a:spcPts val="0"/>
              </a:spcBef>
              <a:spcAft>
                <a:spcPts val="0"/>
              </a:spcAft>
              <a:buClrTx/>
              <a:buSzTx/>
              <a:buFontTx/>
              <a:buNone/>
              <a:tabLst/>
              <a:defRPr/>
            </a:pPr>
            <a:r>
              <a:rPr kumimoji="0" lang="ar-SY" sz="3200" i="0" u="none" strike="noStrike" kern="1200" cap="none" spc="0" normalizeH="0" baseline="0" noProof="0" dirty="0">
                <a:ln>
                  <a:noFill/>
                </a:ln>
                <a:solidFill>
                  <a:prstClr val="black"/>
                </a:solidFill>
                <a:effectLst/>
                <a:uLnTx/>
                <a:uFillTx/>
                <a:latin typeface="Simplified Arabic" panose="02020603050405020304" pitchFamily="18" charset="-78"/>
                <a:ea typeface="+mn-ea"/>
                <a:cs typeface="Simplified Arabic" panose="02020603050405020304" pitchFamily="18" charset="-78"/>
              </a:rPr>
              <a:t>إذا كانت تدوينتك أو منشورك موجه لفئة معينة فهذه الطريقة الأنسب لاستخدامها، مثلًا “لمن يكتب عنوان مقالة بشكل سيئ، هذه بعض النصائح”.</a:t>
            </a:r>
            <a:endParaRPr kumimoji="0" lang="en-US" sz="3200" i="0" u="none" strike="noStrike" kern="1200" cap="none" spc="0" normalizeH="0" baseline="0" noProof="0" dirty="0">
              <a:ln>
                <a:noFill/>
              </a:ln>
              <a:solidFill>
                <a:prstClr val="black"/>
              </a:solidFill>
              <a:effectLst/>
              <a:uLnTx/>
              <a:uFillTx/>
              <a:latin typeface="Simplified Arabic" panose="02020603050405020304" pitchFamily="18" charset="-78"/>
              <a:ea typeface="+mn-ea"/>
              <a:cs typeface="Simplified Arabic" panose="02020603050405020304" pitchFamily="18" charset="-78"/>
            </a:endParaRPr>
          </a:p>
        </p:txBody>
      </p:sp>
      <p:pic>
        <p:nvPicPr>
          <p:cNvPr id="12" name="Picture 11">
            <a:extLst>
              <a:ext uri="{FF2B5EF4-FFF2-40B4-BE49-F238E27FC236}">
                <a16:creationId xmlns:a16="http://schemas.microsoft.com/office/drawing/2014/main" id="{003072CE-4DC6-7C18-1361-3B8C682068E2}"/>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753057" y="2606950"/>
            <a:ext cx="2709534" cy="2709534"/>
          </a:xfrm>
          <a:prstGeom prst="rect">
            <a:avLst/>
          </a:prstGeom>
        </p:spPr>
      </p:pic>
    </p:spTree>
    <p:extLst>
      <p:ext uri="{BB962C8B-B14F-4D97-AF65-F5344CB8AC3E}">
        <p14:creationId xmlns:p14="http://schemas.microsoft.com/office/powerpoint/2010/main" val="1201693611"/>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8" name="TextBox 7"/>
          <p:cNvSpPr txBox="1"/>
          <p:nvPr/>
        </p:nvSpPr>
        <p:spPr>
          <a:xfrm rot="20236685">
            <a:off x="-5518" y="468258"/>
            <a:ext cx="2217660" cy="52322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2800" b="1"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rPr>
              <a:t>المحاضرة الرابعة</a:t>
            </a:r>
            <a:endParaRPr kumimoji="0" lang="en-US" sz="2800" b="1"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endParaRPr>
          </a:p>
        </p:txBody>
      </p:sp>
      <p:pic>
        <p:nvPicPr>
          <p:cNvPr id="11" name="Picture 10">
            <a:extLst>
              <a:ext uri="{FF2B5EF4-FFF2-40B4-BE49-F238E27FC236}">
                <a16:creationId xmlns:a16="http://schemas.microsoft.com/office/drawing/2014/main" id="{1E2A49A3-DAD4-24DD-C768-8D150EC04B4C}"/>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3676650" y="1399471"/>
            <a:ext cx="4514850" cy="4514850"/>
          </a:xfrm>
          <a:prstGeom prst="rect">
            <a:avLst/>
          </a:prstGeom>
        </p:spPr>
      </p:pic>
    </p:spTree>
    <p:extLst>
      <p:ext uri="{BB962C8B-B14F-4D97-AF65-F5344CB8AC3E}">
        <p14:creationId xmlns:p14="http://schemas.microsoft.com/office/powerpoint/2010/main" val="2551992271"/>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1684</TotalTime>
  <Words>1088</Words>
  <Application>Microsoft Office PowerPoint</Application>
  <PresentationFormat>Widescreen</PresentationFormat>
  <Paragraphs>201</Paragraphs>
  <Slides>40</Slides>
  <Notes>0</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40</vt:i4>
      </vt:variant>
    </vt:vector>
  </HeadingPairs>
  <TitlesOfParts>
    <vt:vector size="46" baseType="lpstr">
      <vt:lpstr>Arial</vt:lpstr>
      <vt:lpstr>Calibri</vt:lpstr>
      <vt:lpstr>Calibri Light</vt:lpstr>
      <vt:lpstr>Simplified Arabic</vt:lpstr>
      <vt:lpstr>Tajawal Medium</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LENOVO</dc:creator>
  <cp:lastModifiedBy>Abdelfattah Nabil</cp:lastModifiedBy>
  <cp:revision>49</cp:revision>
  <dcterms:created xsi:type="dcterms:W3CDTF">2021-08-03T13:03:26Z</dcterms:created>
  <dcterms:modified xsi:type="dcterms:W3CDTF">2023-03-12T00:17:12Z</dcterms:modified>
</cp:coreProperties>
</file>