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00" r:id="rId5"/>
    <p:sldId id="501" r:id="rId6"/>
    <p:sldId id="502" r:id="rId7"/>
    <p:sldId id="687" r:id="rId8"/>
    <p:sldId id="652" r:id="rId9"/>
    <p:sldId id="688" r:id="rId10"/>
    <p:sldId id="693" r:id="rId11"/>
    <p:sldId id="692" r:id="rId12"/>
    <p:sldId id="690" r:id="rId13"/>
    <p:sldId id="694" r:id="rId14"/>
    <p:sldId id="691" r:id="rId15"/>
    <p:sldId id="689" r:id="rId16"/>
    <p:sldId id="699" r:id="rId17"/>
    <p:sldId id="701" r:id="rId18"/>
    <p:sldId id="686" r:id="rId19"/>
    <p:sldId id="696" r:id="rId20"/>
    <p:sldId id="697" r:id="rId21"/>
    <p:sldId id="702" r:id="rId22"/>
    <p:sldId id="700" r:id="rId23"/>
    <p:sldId id="703" r:id="rId24"/>
    <p:sldId id="704" r:id="rId25"/>
    <p:sldId id="705" r:id="rId26"/>
    <p:sldId id="706" r:id="rId27"/>
    <p:sldId id="707" r:id="rId28"/>
    <p:sldId id="708" r:id="rId29"/>
    <p:sldId id="711" r:id="rId30"/>
    <p:sldId id="712" r:id="rId31"/>
    <p:sldId id="716" r:id="rId32"/>
    <p:sldId id="714" r:id="rId33"/>
    <p:sldId id="715" r:id="rId34"/>
    <p:sldId id="709" r:id="rId35"/>
    <p:sldId id="723" r:id="rId36"/>
    <p:sldId id="724" r:id="rId37"/>
    <p:sldId id="725" r:id="rId38"/>
    <p:sldId id="719" r:id="rId39"/>
    <p:sldId id="718" r:id="rId40"/>
    <p:sldId id="720" r:id="rId41"/>
    <p:sldId id="722" r:id="rId42"/>
    <p:sldId id="713" r:id="rId43"/>
    <p:sldId id="721" r:id="rId44"/>
    <p:sldId id="695" r:id="rId45"/>
    <p:sldId id="5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01"/>
            <p14:sldId id="502"/>
            <p14:sldId id="687"/>
            <p14:sldId id="652"/>
            <p14:sldId id="688"/>
            <p14:sldId id="693"/>
            <p14:sldId id="692"/>
            <p14:sldId id="690"/>
            <p14:sldId id="694"/>
            <p14:sldId id="691"/>
            <p14:sldId id="689"/>
            <p14:sldId id="699"/>
            <p14:sldId id="701"/>
            <p14:sldId id="686"/>
            <p14:sldId id="696"/>
            <p14:sldId id="697"/>
            <p14:sldId id="702"/>
            <p14:sldId id="700"/>
            <p14:sldId id="703"/>
            <p14:sldId id="704"/>
            <p14:sldId id="705"/>
            <p14:sldId id="706"/>
            <p14:sldId id="707"/>
            <p14:sldId id="708"/>
            <p14:sldId id="711"/>
            <p14:sldId id="712"/>
            <p14:sldId id="716"/>
            <p14:sldId id="714"/>
            <p14:sldId id="715"/>
            <p14:sldId id="709"/>
            <p14:sldId id="723"/>
            <p14:sldId id="724"/>
            <p14:sldId id="725"/>
            <p14:sldId id="719"/>
            <p14:sldId id="718"/>
            <p14:sldId id="720"/>
            <p14:sldId id="722"/>
            <p14:sldId id="713"/>
            <p14:sldId id="721"/>
            <p14:sldId id="695"/>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556"/>
    <p:restoredTop sz="93785" autoAdjust="0"/>
  </p:normalViewPr>
  <p:slideViewPr>
    <p:cSldViewPr snapToGrid="0">
      <p:cViewPr varScale="1">
        <p:scale>
          <a:sx n="115" d="100"/>
          <a:sy n="115" d="100"/>
        </p:scale>
        <p:origin x="344"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629EBA-EBE2-114D-BDE2-18739DA8CA04}" type="doc">
      <dgm:prSet loTypeId="urn:microsoft.com/office/officeart/2005/8/layout/default" loCatId="" qsTypeId="urn:microsoft.com/office/officeart/2005/8/quickstyle/3d4" qsCatId="3D" csTypeId="urn:microsoft.com/office/officeart/2005/8/colors/accent1_2" csCatId="accent1" phldr="1"/>
      <dgm:spPr/>
      <dgm:t>
        <a:bodyPr/>
        <a:lstStyle/>
        <a:p>
          <a:endParaRPr lang="en-US"/>
        </a:p>
      </dgm:t>
    </dgm:pt>
    <dgm:pt modelId="{D35996AC-BC23-3746-99D1-A3E3E78350D7}">
      <dgm:prSet phldrT="[Text]" custT="1"/>
      <dgm:spPr/>
      <dgm:t>
        <a:bodyPr/>
        <a:lstStyle/>
        <a:p>
          <a:pPr algn="just" rtl="1">
            <a:lnSpc>
              <a:spcPct val="150000"/>
            </a:lnSpc>
          </a:pPr>
          <a:r>
            <a:rPr lang="ar-SA" sz="1400" b="1" dirty="0">
              <a:latin typeface="Alexandria" pitchFamily="2" charset="-78"/>
              <a:cs typeface="Alexandria" pitchFamily="2" charset="-78"/>
            </a:rPr>
            <a:t>أقل ثباتا من السمعة أي يمكن أن تتغير نسبيا بسرعة نتيجة حملات تسويقية أو اطلاق منتجات جديدة.</a:t>
          </a:r>
          <a:endParaRPr lang="en-US" sz="1400" b="1" dirty="0">
            <a:latin typeface="Alexandria" pitchFamily="2" charset="-78"/>
            <a:cs typeface="Alexandria" pitchFamily="2" charset="-78"/>
          </a:endParaRPr>
        </a:p>
      </dgm:t>
    </dgm:pt>
    <dgm:pt modelId="{B487C2FC-9C35-D243-A2D5-FCB9ECE2DD6E}" type="parTrans" cxnId="{94EA1A22-5820-D747-9F9D-8E5E8EFBF6DF}">
      <dgm:prSet/>
      <dgm:spPr/>
      <dgm:t>
        <a:bodyPr/>
        <a:lstStyle/>
        <a:p>
          <a:endParaRPr lang="en-US" sz="1400" b="1">
            <a:latin typeface="Alexandria" pitchFamily="2" charset="-78"/>
            <a:cs typeface="Alexandria" pitchFamily="2" charset="-78"/>
          </a:endParaRPr>
        </a:p>
      </dgm:t>
    </dgm:pt>
    <dgm:pt modelId="{C8A7EACA-07AC-D749-BBF0-AC140DE2690B}" type="sibTrans" cxnId="{94EA1A22-5820-D747-9F9D-8E5E8EFBF6DF}">
      <dgm:prSet/>
      <dgm:spPr/>
      <dgm:t>
        <a:bodyPr/>
        <a:lstStyle/>
        <a:p>
          <a:endParaRPr lang="en-US" sz="1400" b="1">
            <a:latin typeface="Alexandria" pitchFamily="2" charset="-78"/>
            <a:cs typeface="Alexandria" pitchFamily="2" charset="-78"/>
          </a:endParaRPr>
        </a:p>
      </dgm:t>
    </dgm:pt>
    <dgm:pt modelId="{76C981E4-C26F-4749-83DA-C28691290295}">
      <dgm:prSet phldrT="[Text]" custT="1"/>
      <dgm:spPr/>
      <dgm:t>
        <a:bodyPr/>
        <a:lstStyle/>
        <a:p>
          <a:pPr rtl="1">
            <a:lnSpc>
              <a:spcPct val="150000"/>
            </a:lnSpc>
          </a:pPr>
          <a:r>
            <a:rPr lang="ar-SA" sz="1400" b="1" dirty="0">
              <a:latin typeface="Alexandria" pitchFamily="2" charset="-78"/>
              <a:cs typeface="Alexandria" pitchFamily="2" charset="-78"/>
            </a:rPr>
            <a:t>قد تكون جزئية بمعني إن يتكون لدى الجمهور صورة ذهنية عن منتج معين أو خدمة معينة وليس بشرط عن المنظمة ككل.</a:t>
          </a:r>
          <a:endParaRPr lang="en-US" sz="1400" b="1" dirty="0">
            <a:latin typeface="Alexandria" pitchFamily="2" charset="-78"/>
            <a:cs typeface="Alexandria" pitchFamily="2" charset="-78"/>
          </a:endParaRPr>
        </a:p>
      </dgm:t>
    </dgm:pt>
    <dgm:pt modelId="{A703AA60-31FA-9E41-B6D1-89E1C00B419B}" type="parTrans" cxnId="{48D8E52A-B7B4-CD43-BA1A-A71499A09445}">
      <dgm:prSet/>
      <dgm:spPr/>
      <dgm:t>
        <a:bodyPr/>
        <a:lstStyle/>
        <a:p>
          <a:endParaRPr lang="en-US" sz="1400" b="1">
            <a:latin typeface="Alexandria" pitchFamily="2" charset="-78"/>
            <a:cs typeface="Alexandria" pitchFamily="2" charset="-78"/>
          </a:endParaRPr>
        </a:p>
      </dgm:t>
    </dgm:pt>
    <dgm:pt modelId="{7A57793A-8BDB-B04D-A52B-A9D6BEC19685}" type="sibTrans" cxnId="{48D8E52A-B7B4-CD43-BA1A-A71499A09445}">
      <dgm:prSet/>
      <dgm:spPr/>
      <dgm:t>
        <a:bodyPr/>
        <a:lstStyle/>
        <a:p>
          <a:endParaRPr lang="en-US" sz="1400" b="1">
            <a:latin typeface="Alexandria" pitchFamily="2" charset="-78"/>
            <a:cs typeface="Alexandria" pitchFamily="2" charset="-78"/>
          </a:endParaRPr>
        </a:p>
      </dgm:t>
    </dgm:pt>
    <dgm:pt modelId="{B0C01E19-5104-7A4D-A1B7-01CD910F3EAB}">
      <dgm:prSet phldrT="[Text]" custT="1"/>
      <dgm:spPr/>
      <dgm:t>
        <a:bodyPr/>
        <a:lstStyle/>
        <a:p>
          <a:pPr algn="just" rtl="1">
            <a:lnSpc>
              <a:spcPct val="150000"/>
            </a:lnSpc>
          </a:pPr>
          <a:r>
            <a:rPr lang="ar-EG" sz="1400" b="1" dirty="0">
              <a:latin typeface="Alexandria" pitchFamily="2" charset="-78"/>
              <a:cs typeface="Alexandria" pitchFamily="2" charset="-78"/>
            </a:rPr>
            <a:t>التصور الفوري والمحدد لكيفية رؤية الجمهور أو مجموعة معينة من أصحاب المصالح للمنظمة في وقت محدد</a:t>
          </a:r>
          <a:endParaRPr lang="en-US" sz="1400" b="1" dirty="0">
            <a:latin typeface="Alexandria" pitchFamily="2" charset="-78"/>
            <a:cs typeface="Alexandria" pitchFamily="2" charset="-78"/>
          </a:endParaRPr>
        </a:p>
      </dgm:t>
    </dgm:pt>
    <dgm:pt modelId="{D60A1EED-BEA2-F347-9023-BB1C003F50EC}" type="parTrans" cxnId="{F3BB02A6-4CE5-3042-B84E-7B932DC2034E}">
      <dgm:prSet/>
      <dgm:spPr/>
      <dgm:t>
        <a:bodyPr/>
        <a:lstStyle/>
        <a:p>
          <a:endParaRPr lang="en-US" sz="1400" b="1">
            <a:latin typeface="Alexandria" pitchFamily="2" charset="-78"/>
            <a:cs typeface="Alexandria" pitchFamily="2" charset="-78"/>
          </a:endParaRPr>
        </a:p>
      </dgm:t>
    </dgm:pt>
    <dgm:pt modelId="{2C48353C-B356-204E-AE04-74305447A6F1}" type="sibTrans" cxnId="{F3BB02A6-4CE5-3042-B84E-7B932DC2034E}">
      <dgm:prSet/>
      <dgm:spPr/>
      <dgm:t>
        <a:bodyPr/>
        <a:lstStyle/>
        <a:p>
          <a:endParaRPr lang="en-US" sz="1400" b="1">
            <a:latin typeface="Alexandria" pitchFamily="2" charset="-78"/>
            <a:cs typeface="Alexandria" pitchFamily="2" charset="-78"/>
          </a:endParaRPr>
        </a:p>
      </dgm:t>
    </dgm:pt>
    <dgm:pt modelId="{200B353F-ED66-7D42-A1EB-EBE747838927}">
      <dgm:prSet phldrT="[Text]" custT="1"/>
      <dgm:spPr/>
      <dgm:t>
        <a:bodyPr/>
        <a:lstStyle/>
        <a:p>
          <a:pPr algn="just" rtl="1">
            <a:lnSpc>
              <a:spcPct val="150000"/>
            </a:lnSpc>
          </a:pPr>
          <a:r>
            <a:rPr lang="ar-SA" sz="1400" b="1" dirty="0">
              <a:latin typeface="Alexandria" pitchFamily="2" charset="-78"/>
              <a:cs typeface="Alexandria" pitchFamily="2" charset="-78"/>
            </a:rPr>
            <a:t>قابلة للإدارة والتوجيه أي يمكن للمنظمة أن تخلق صورة ذهنية في أذهان الجماهير.</a:t>
          </a:r>
          <a:endParaRPr lang="en-US" sz="1400" b="1" dirty="0">
            <a:latin typeface="Alexandria" pitchFamily="2" charset="-78"/>
            <a:cs typeface="Alexandria" pitchFamily="2" charset="-78"/>
          </a:endParaRPr>
        </a:p>
      </dgm:t>
    </dgm:pt>
    <dgm:pt modelId="{81C02BDF-E8B5-064E-B54A-F270BE042D6D}" type="parTrans" cxnId="{22070797-BD5A-6541-8026-DC865566F2B2}">
      <dgm:prSet/>
      <dgm:spPr/>
      <dgm:t>
        <a:bodyPr/>
        <a:lstStyle/>
        <a:p>
          <a:endParaRPr lang="en-US" sz="1400" b="1">
            <a:latin typeface="Alexandria" pitchFamily="2" charset="-78"/>
            <a:cs typeface="Alexandria" pitchFamily="2" charset="-78"/>
          </a:endParaRPr>
        </a:p>
      </dgm:t>
    </dgm:pt>
    <dgm:pt modelId="{89644DBA-B29E-FF44-9E1F-9949B7D43391}" type="sibTrans" cxnId="{22070797-BD5A-6541-8026-DC865566F2B2}">
      <dgm:prSet/>
      <dgm:spPr/>
      <dgm:t>
        <a:bodyPr/>
        <a:lstStyle/>
        <a:p>
          <a:endParaRPr lang="en-US" sz="1400" b="1">
            <a:latin typeface="Alexandria" pitchFamily="2" charset="-78"/>
            <a:cs typeface="Alexandria" pitchFamily="2" charset="-78"/>
          </a:endParaRPr>
        </a:p>
      </dgm:t>
    </dgm:pt>
    <dgm:pt modelId="{2FF1E8C2-7307-D848-8A38-02D6E95F3A08}">
      <dgm:prSet phldrT="[Text]" custT="1"/>
      <dgm:spPr/>
      <dgm:t>
        <a:bodyPr/>
        <a:lstStyle/>
        <a:p>
          <a:pPr algn="just" rtl="1">
            <a:lnSpc>
              <a:spcPct val="150000"/>
            </a:lnSpc>
          </a:pPr>
          <a:r>
            <a:rPr lang="ar-EG" sz="1400" b="1" dirty="0">
              <a:latin typeface="Alexandria" pitchFamily="2" charset="-78"/>
              <a:cs typeface="Alexandria" pitchFamily="2" charset="-78"/>
            </a:rPr>
            <a:t>ناتج عن الاتصال من خلال الرسائل التي تبثها المنظمة مثل الإعلانات أو التسويق زو العلاقات العامة بالإضافة الى العناصر المرئية والتصميمية.</a:t>
          </a:r>
          <a:endParaRPr lang="en-US" sz="1400" b="1" dirty="0">
            <a:latin typeface="Alexandria" pitchFamily="2" charset="-78"/>
            <a:cs typeface="Alexandria" pitchFamily="2" charset="-78"/>
          </a:endParaRPr>
        </a:p>
      </dgm:t>
    </dgm:pt>
    <dgm:pt modelId="{8791E350-2177-1A46-8EB0-CEB27FE0B409}" type="sibTrans" cxnId="{149DE4C0-6684-1942-839F-2C5E1AE63BFA}">
      <dgm:prSet/>
      <dgm:spPr/>
      <dgm:t>
        <a:bodyPr/>
        <a:lstStyle/>
        <a:p>
          <a:endParaRPr lang="en-US" sz="1400" b="1">
            <a:latin typeface="Alexandria" pitchFamily="2" charset="-78"/>
            <a:cs typeface="Alexandria" pitchFamily="2" charset="-78"/>
          </a:endParaRPr>
        </a:p>
      </dgm:t>
    </dgm:pt>
    <dgm:pt modelId="{B4CFB519-B699-BD41-BB98-EDA4D3AD8EEB}" type="parTrans" cxnId="{149DE4C0-6684-1942-839F-2C5E1AE63BFA}">
      <dgm:prSet/>
      <dgm:spPr/>
      <dgm:t>
        <a:bodyPr/>
        <a:lstStyle/>
        <a:p>
          <a:endParaRPr lang="en-US" sz="1400" b="1">
            <a:latin typeface="Alexandria" pitchFamily="2" charset="-78"/>
            <a:cs typeface="Alexandria" pitchFamily="2" charset="-78"/>
          </a:endParaRPr>
        </a:p>
      </dgm:t>
    </dgm:pt>
    <dgm:pt modelId="{63D714B9-063D-C740-96FF-D617D5A12C0F}" type="pres">
      <dgm:prSet presAssocID="{2F629EBA-EBE2-114D-BDE2-18739DA8CA04}" presName="diagram" presStyleCnt="0">
        <dgm:presLayoutVars>
          <dgm:dir/>
          <dgm:resizeHandles val="exact"/>
        </dgm:presLayoutVars>
      </dgm:prSet>
      <dgm:spPr/>
    </dgm:pt>
    <dgm:pt modelId="{AE5EC085-534C-1D47-B5B5-DBC400C50BA3}" type="pres">
      <dgm:prSet presAssocID="{D35996AC-BC23-3746-99D1-A3E3E78350D7}" presName="node" presStyleLbl="node1" presStyleIdx="0" presStyleCnt="5">
        <dgm:presLayoutVars>
          <dgm:bulletEnabled val="1"/>
        </dgm:presLayoutVars>
      </dgm:prSet>
      <dgm:spPr/>
    </dgm:pt>
    <dgm:pt modelId="{D10A5E90-9AAA-4846-BCDF-69928BB36FC8}" type="pres">
      <dgm:prSet presAssocID="{C8A7EACA-07AC-D749-BBF0-AC140DE2690B}" presName="sibTrans" presStyleCnt="0"/>
      <dgm:spPr/>
    </dgm:pt>
    <dgm:pt modelId="{CC70D0E2-5373-2E45-A2E1-BDADBC87584D}" type="pres">
      <dgm:prSet presAssocID="{76C981E4-C26F-4749-83DA-C28691290295}" presName="node" presStyleLbl="node1" presStyleIdx="1" presStyleCnt="5">
        <dgm:presLayoutVars>
          <dgm:bulletEnabled val="1"/>
        </dgm:presLayoutVars>
      </dgm:prSet>
      <dgm:spPr/>
    </dgm:pt>
    <dgm:pt modelId="{BDEF9772-D9A0-6A43-98DF-B22090B2AB53}" type="pres">
      <dgm:prSet presAssocID="{7A57793A-8BDB-B04D-A52B-A9D6BEC19685}" presName="sibTrans" presStyleCnt="0"/>
      <dgm:spPr/>
    </dgm:pt>
    <dgm:pt modelId="{6B7EDD0C-C557-7541-B77A-C6F00890D238}" type="pres">
      <dgm:prSet presAssocID="{B0C01E19-5104-7A4D-A1B7-01CD910F3EAB}" presName="node" presStyleLbl="node1" presStyleIdx="2" presStyleCnt="5">
        <dgm:presLayoutVars>
          <dgm:bulletEnabled val="1"/>
        </dgm:presLayoutVars>
      </dgm:prSet>
      <dgm:spPr/>
    </dgm:pt>
    <dgm:pt modelId="{1A4FC817-5B00-434E-A5EF-ABF80DEF5515}" type="pres">
      <dgm:prSet presAssocID="{2C48353C-B356-204E-AE04-74305447A6F1}" presName="sibTrans" presStyleCnt="0"/>
      <dgm:spPr/>
    </dgm:pt>
    <dgm:pt modelId="{69B1827B-209D-1546-925B-C5D027A0DC87}" type="pres">
      <dgm:prSet presAssocID="{2FF1E8C2-7307-D848-8A38-02D6E95F3A08}" presName="node" presStyleLbl="node1" presStyleIdx="3" presStyleCnt="5">
        <dgm:presLayoutVars>
          <dgm:bulletEnabled val="1"/>
        </dgm:presLayoutVars>
      </dgm:prSet>
      <dgm:spPr/>
    </dgm:pt>
    <dgm:pt modelId="{E6F612DB-6552-3D48-8409-84DC9D68EFC3}" type="pres">
      <dgm:prSet presAssocID="{8791E350-2177-1A46-8EB0-CEB27FE0B409}" presName="sibTrans" presStyleCnt="0"/>
      <dgm:spPr/>
    </dgm:pt>
    <dgm:pt modelId="{304C1C72-9A30-E749-845F-AD4AB4960C55}" type="pres">
      <dgm:prSet presAssocID="{200B353F-ED66-7D42-A1EB-EBE747838927}" presName="node" presStyleLbl="node1" presStyleIdx="4" presStyleCnt="5">
        <dgm:presLayoutVars>
          <dgm:bulletEnabled val="1"/>
        </dgm:presLayoutVars>
      </dgm:prSet>
      <dgm:spPr/>
    </dgm:pt>
  </dgm:ptLst>
  <dgm:cxnLst>
    <dgm:cxn modelId="{94EA1A22-5820-D747-9F9D-8E5E8EFBF6DF}" srcId="{2F629EBA-EBE2-114D-BDE2-18739DA8CA04}" destId="{D35996AC-BC23-3746-99D1-A3E3E78350D7}" srcOrd="0" destOrd="0" parTransId="{B487C2FC-9C35-D243-A2D5-FCB9ECE2DD6E}" sibTransId="{C8A7EACA-07AC-D749-BBF0-AC140DE2690B}"/>
    <dgm:cxn modelId="{48D8E52A-B7B4-CD43-BA1A-A71499A09445}" srcId="{2F629EBA-EBE2-114D-BDE2-18739DA8CA04}" destId="{76C981E4-C26F-4749-83DA-C28691290295}" srcOrd="1" destOrd="0" parTransId="{A703AA60-31FA-9E41-B6D1-89E1C00B419B}" sibTransId="{7A57793A-8BDB-B04D-A52B-A9D6BEC19685}"/>
    <dgm:cxn modelId="{B4999834-9E91-034B-83ED-4313FEB551C1}" type="presOf" srcId="{D35996AC-BC23-3746-99D1-A3E3E78350D7}" destId="{AE5EC085-534C-1D47-B5B5-DBC400C50BA3}" srcOrd="0" destOrd="0" presId="urn:microsoft.com/office/officeart/2005/8/layout/default"/>
    <dgm:cxn modelId="{7132544C-4475-B342-9AF4-8A1DA2C9E6C9}" type="presOf" srcId="{2F629EBA-EBE2-114D-BDE2-18739DA8CA04}" destId="{63D714B9-063D-C740-96FF-D617D5A12C0F}" srcOrd="0" destOrd="0" presId="urn:microsoft.com/office/officeart/2005/8/layout/default"/>
    <dgm:cxn modelId="{ABB49979-643A-6C47-90F3-267FCE839DB2}" type="presOf" srcId="{200B353F-ED66-7D42-A1EB-EBE747838927}" destId="{304C1C72-9A30-E749-845F-AD4AB4960C55}" srcOrd="0" destOrd="0" presId="urn:microsoft.com/office/officeart/2005/8/layout/default"/>
    <dgm:cxn modelId="{D9E72493-E738-E64B-8747-D3C614E206F8}" type="presOf" srcId="{B0C01E19-5104-7A4D-A1B7-01CD910F3EAB}" destId="{6B7EDD0C-C557-7541-B77A-C6F00890D238}" srcOrd="0" destOrd="0" presId="urn:microsoft.com/office/officeart/2005/8/layout/default"/>
    <dgm:cxn modelId="{22070797-BD5A-6541-8026-DC865566F2B2}" srcId="{2F629EBA-EBE2-114D-BDE2-18739DA8CA04}" destId="{200B353F-ED66-7D42-A1EB-EBE747838927}" srcOrd="4" destOrd="0" parTransId="{81C02BDF-E8B5-064E-B54A-F270BE042D6D}" sibTransId="{89644DBA-B29E-FF44-9E1F-9949B7D43391}"/>
    <dgm:cxn modelId="{F3BB02A6-4CE5-3042-B84E-7B932DC2034E}" srcId="{2F629EBA-EBE2-114D-BDE2-18739DA8CA04}" destId="{B0C01E19-5104-7A4D-A1B7-01CD910F3EAB}" srcOrd="2" destOrd="0" parTransId="{D60A1EED-BEA2-F347-9023-BB1C003F50EC}" sibTransId="{2C48353C-B356-204E-AE04-74305447A6F1}"/>
    <dgm:cxn modelId="{E3FC5CBF-A5BF-8943-85C6-C2DB688154CC}" type="presOf" srcId="{2FF1E8C2-7307-D848-8A38-02D6E95F3A08}" destId="{69B1827B-209D-1546-925B-C5D027A0DC87}" srcOrd="0" destOrd="0" presId="urn:microsoft.com/office/officeart/2005/8/layout/default"/>
    <dgm:cxn modelId="{149DE4C0-6684-1942-839F-2C5E1AE63BFA}" srcId="{2F629EBA-EBE2-114D-BDE2-18739DA8CA04}" destId="{2FF1E8C2-7307-D848-8A38-02D6E95F3A08}" srcOrd="3" destOrd="0" parTransId="{B4CFB519-B699-BD41-BB98-EDA4D3AD8EEB}" sibTransId="{8791E350-2177-1A46-8EB0-CEB27FE0B409}"/>
    <dgm:cxn modelId="{C4368FEE-B0F4-D34D-838A-39678A00F9E7}" type="presOf" srcId="{76C981E4-C26F-4749-83DA-C28691290295}" destId="{CC70D0E2-5373-2E45-A2E1-BDADBC87584D}" srcOrd="0" destOrd="0" presId="urn:microsoft.com/office/officeart/2005/8/layout/default"/>
    <dgm:cxn modelId="{AC41FC44-2D5B-1F4E-835D-6006D34D886C}" type="presParOf" srcId="{63D714B9-063D-C740-96FF-D617D5A12C0F}" destId="{AE5EC085-534C-1D47-B5B5-DBC400C50BA3}" srcOrd="0" destOrd="0" presId="urn:microsoft.com/office/officeart/2005/8/layout/default"/>
    <dgm:cxn modelId="{F7167B1A-CB58-0B4C-ADFA-E3F3340154C9}" type="presParOf" srcId="{63D714B9-063D-C740-96FF-D617D5A12C0F}" destId="{D10A5E90-9AAA-4846-BCDF-69928BB36FC8}" srcOrd="1" destOrd="0" presId="urn:microsoft.com/office/officeart/2005/8/layout/default"/>
    <dgm:cxn modelId="{45505375-BD70-9A4C-A68D-6D7B1217AF42}" type="presParOf" srcId="{63D714B9-063D-C740-96FF-D617D5A12C0F}" destId="{CC70D0E2-5373-2E45-A2E1-BDADBC87584D}" srcOrd="2" destOrd="0" presId="urn:microsoft.com/office/officeart/2005/8/layout/default"/>
    <dgm:cxn modelId="{FF5D5211-39C1-8E4C-B645-497A33C4278F}" type="presParOf" srcId="{63D714B9-063D-C740-96FF-D617D5A12C0F}" destId="{BDEF9772-D9A0-6A43-98DF-B22090B2AB53}" srcOrd="3" destOrd="0" presId="urn:microsoft.com/office/officeart/2005/8/layout/default"/>
    <dgm:cxn modelId="{C2B932DC-48AD-8342-898D-D0F6380A058C}" type="presParOf" srcId="{63D714B9-063D-C740-96FF-D617D5A12C0F}" destId="{6B7EDD0C-C557-7541-B77A-C6F00890D238}" srcOrd="4" destOrd="0" presId="urn:microsoft.com/office/officeart/2005/8/layout/default"/>
    <dgm:cxn modelId="{1A94558A-7B7B-E545-962C-38C5F66DD0A7}" type="presParOf" srcId="{63D714B9-063D-C740-96FF-D617D5A12C0F}" destId="{1A4FC817-5B00-434E-A5EF-ABF80DEF5515}" srcOrd="5" destOrd="0" presId="urn:microsoft.com/office/officeart/2005/8/layout/default"/>
    <dgm:cxn modelId="{8381C624-449D-7B44-900D-09F0C8406C54}" type="presParOf" srcId="{63D714B9-063D-C740-96FF-D617D5A12C0F}" destId="{69B1827B-209D-1546-925B-C5D027A0DC87}" srcOrd="6" destOrd="0" presId="urn:microsoft.com/office/officeart/2005/8/layout/default"/>
    <dgm:cxn modelId="{59530559-EF90-664F-B080-B6FC2AFF9033}" type="presParOf" srcId="{63D714B9-063D-C740-96FF-D617D5A12C0F}" destId="{E6F612DB-6552-3D48-8409-84DC9D68EFC3}" srcOrd="7" destOrd="0" presId="urn:microsoft.com/office/officeart/2005/8/layout/default"/>
    <dgm:cxn modelId="{64BF1A76-09D2-6442-AA09-2672C7857DDF}" type="presParOf" srcId="{63D714B9-063D-C740-96FF-D617D5A12C0F}" destId="{304C1C72-9A30-E749-845F-AD4AB4960C5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70D3A8-1F27-2B4A-94C8-8BEA89E254D9}" type="doc">
      <dgm:prSet loTypeId="urn:microsoft.com/office/officeart/2008/layout/VerticalCurvedList" loCatId="" qsTypeId="urn:microsoft.com/office/officeart/2005/8/quickstyle/simple3" qsCatId="simple" csTypeId="urn:microsoft.com/office/officeart/2005/8/colors/accent1_2" csCatId="accent1" phldr="1"/>
      <dgm:spPr/>
      <dgm:t>
        <a:bodyPr/>
        <a:lstStyle/>
        <a:p>
          <a:endParaRPr lang="en-US"/>
        </a:p>
      </dgm:t>
    </dgm:pt>
    <dgm:pt modelId="{F3F6E0EC-DDB3-264C-B8DC-6CB33D2CB82D}">
      <dgm:prSet phldrT="[Text]" custT="1"/>
      <dgm:spPr/>
      <dgm:t>
        <a:bodyPr/>
        <a:lstStyle/>
        <a:p>
          <a:pPr algn="r" rtl="1">
            <a:lnSpc>
              <a:spcPct val="150000"/>
            </a:lnSpc>
          </a:pPr>
          <a:r>
            <a:rPr lang="ar-SA" sz="1600" b="1" dirty="0">
              <a:latin typeface="Alexandria" pitchFamily="2" charset="-78"/>
              <a:cs typeface="Alexandria" pitchFamily="2" charset="-78"/>
            </a:rPr>
            <a:t>جذب العملاء والمستثمرين والشركاء وزيادة المبيعات فالصورة الإيجابية تشجع العملاء المحتملين على تجربة المنتجات والخدمات.  </a:t>
          </a:r>
          <a:endParaRPr lang="en-US" sz="1600" b="1" dirty="0">
            <a:latin typeface="Alexandria" pitchFamily="2" charset="-78"/>
            <a:cs typeface="Alexandria" pitchFamily="2" charset="-78"/>
          </a:endParaRPr>
        </a:p>
      </dgm:t>
    </dgm:pt>
    <dgm:pt modelId="{7B09A3C4-631E-0E4C-8A09-A0A353A21067}" type="parTrans" cxnId="{54396E5A-EF70-DE40-8F64-602FBBF4E0E4}">
      <dgm:prSet/>
      <dgm:spPr/>
      <dgm:t>
        <a:bodyPr/>
        <a:lstStyle/>
        <a:p>
          <a:pPr>
            <a:lnSpc>
              <a:spcPct val="150000"/>
            </a:lnSpc>
          </a:pPr>
          <a:endParaRPr lang="en-US" sz="1600"/>
        </a:p>
      </dgm:t>
    </dgm:pt>
    <dgm:pt modelId="{F0BC6EC0-F17A-BF47-AE02-8FA3420DEE0D}" type="sibTrans" cxnId="{54396E5A-EF70-DE40-8F64-602FBBF4E0E4}">
      <dgm:prSet/>
      <dgm:spPr/>
      <dgm:t>
        <a:bodyPr/>
        <a:lstStyle/>
        <a:p>
          <a:pPr>
            <a:lnSpc>
              <a:spcPct val="150000"/>
            </a:lnSpc>
          </a:pPr>
          <a:endParaRPr lang="en-US" sz="1600"/>
        </a:p>
      </dgm:t>
    </dgm:pt>
    <dgm:pt modelId="{D769B9E3-3ACB-FD42-AEC5-6CECDCDD5044}">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تمييز العلامة التجارية في أذهان الجماهير بين المنتجات المنافسة.</a:t>
          </a:r>
          <a:endParaRPr lang="en-US" sz="1600" b="1" kern="1200" dirty="0">
            <a:solidFill>
              <a:prstClr val="black"/>
            </a:solidFill>
            <a:latin typeface="Alexandria" pitchFamily="2" charset="-78"/>
            <a:ea typeface="+mn-ea"/>
            <a:cs typeface="Alexandria" pitchFamily="2" charset="-78"/>
          </a:endParaRPr>
        </a:p>
      </dgm:t>
    </dgm:pt>
    <dgm:pt modelId="{D4355C14-7052-654C-98FA-647B8CC77DCF}" type="parTrans" cxnId="{5683208B-6BA1-0349-A0E9-C7DC4A35B3CA}">
      <dgm:prSet/>
      <dgm:spPr/>
      <dgm:t>
        <a:bodyPr/>
        <a:lstStyle/>
        <a:p>
          <a:pPr>
            <a:lnSpc>
              <a:spcPct val="150000"/>
            </a:lnSpc>
          </a:pPr>
          <a:endParaRPr lang="en-US" sz="1600"/>
        </a:p>
      </dgm:t>
    </dgm:pt>
    <dgm:pt modelId="{88F9AC83-E635-2A47-9223-532A85BB681C}" type="sibTrans" cxnId="{5683208B-6BA1-0349-A0E9-C7DC4A35B3CA}">
      <dgm:prSet/>
      <dgm:spPr/>
      <dgm:t>
        <a:bodyPr/>
        <a:lstStyle/>
        <a:p>
          <a:pPr>
            <a:lnSpc>
              <a:spcPct val="150000"/>
            </a:lnSpc>
          </a:pPr>
          <a:endParaRPr lang="en-US" sz="1600"/>
        </a:p>
      </dgm:t>
    </dgm:pt>
    <dgm:pt modelId="{32FF4FA3-5E48-7048-86D0-A3674C704BDB}">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بناء الثقة الأولية والقبول مما يمهد الطريق لبناء سمعة طويلة الأمد.</a:t>
          </a:r>
          <a:endParaRPr lang="en-US" sz="1600" b="1" kern="1200" dirty="0">
            <a:solidFill>
              <a:prstClr val="black"/>
            </a:solidFill>
            <a:latin typeface="Alexandria" pitchFamily="2" charset="-78"/>
            <a:ea typeface="+mn-ea"/>
            <a:cs typeface="Alexandria" pitchFamily="2" charset="-78"/>
          </a:endParaRPr>
        </a:p>
      </dgm:t>
    </dgm:pt>
    <dgm:pt modelId="{3F10FC2F-0B0A-9949-B3F2-682EF96C11A5}" type="parTrans" cxnId="{7F51999D-DEB4-0741-A7BE-F0EAD270CAFD}">
      <dgm:prSet/>
      <dgm:spPr/>
      <dgm:t>
        <a:bodyPr/>
        <a:lstStyle/>
        <a:p>
          <a:pPr>
            <a:lnSpc>
              <a:spcPct val="150000"/>
            </a:lnSpc>
          </a:pPr>
          <a:endParaRPr lang="en-US" sz="1600"/>
        </a:p>
      </dgm:t>
    </dgm:pt>
    <dgm:pt modelId="{DF344419-E08E-534F-AFAD-6992DF0CF434}" type="sibTrans" cxnId="{7F51999D-DEB4-0741-A7BE-F0EAD270CAFD}">
      <dgm:prSet/>
      <dgm:spPr/>
      <dgm:t>
        <a:bodyPr/>
        <a:lstStyle/>
        <a:p>
          <a:pPr>
            <a:lnSpc>
              <a:spcPct val="150000"/>
            </a:lnSpc>
          </a:pPr>
          <a:endParaRPr lang="en-US" sz="1600"/>
        </a:p>
      </dgm:t>
    </dgm:pt>
    <dgm:pt modelId="{266855A8-D590-1943-BEE0-4D6CF7F8D07F}" type="pres">
      <dgm:prSet presAssocID="{A870D3A8-1F27-2B4A-94C8-8BEA89E254D9}" presName="Name0" presStyleCnt="0">
        <dgm:presLayoutVars>
          <dgm:chMax val="7"/>
          <dgm:chPref val="7"/>
          <dgm:dir/>
        </dgm:presLayoutVars>
      </dgm:prSet>
      <dgm:spPr/>
    </dgm:pt>
    <dgm:pt modelId="{DE2E11EF-075E-C04D-A39E-88550368A774}" type="pres">
      <dgm:prSet presAssocID="{A870D3A8-1F27-2B4A-94C8-8BEA89E254D9}" presName="Name1" presStyleCnt="0"/>
      <dgm:spPr/>
    </dgm:pt>
    <dgm:pt modelId="{CDB71D84-9893-BA4B-ADBD-6F390EC4ED17}" type="pres">
      <dgm:prSet presAssocID="{A870D3A8-1F27-2B4A-94C8-8BEA89E254D9}" presName="cycle" presStyleCnt="0"/>
      <dgm:spPr/>
    </dgm:pt>
    <dgm:pt modelId="{79175C9F-44EB-DF40-819B-44C4EBEF0135}" type="pres">
      <dgm:prSet presAssocID="{A870D3A8-1F27-2B4A-94C8-8BEA89E254D9}" presName="srcNode" presStyleLbl="node1" presStyleIdx="0" presStyleCnt="3"/>
      <dgm:spPr/>
    </dgm:pt>
    <dgm:pt modelId="{5BF82667-C874-D34C-96A8-F05B9C3D804B}" type="pres">
      <dgm:prSet presAssocID="{A870D3A8-1F27-2B4A-94C8-8BEA89E254D9}" presName="conn" presStyleLbl="parChTrans1D2" presStyleIdx="0" presStyleCnt="1"/>
      <dgm:spPr/>
    </dgm:pt>
    <dgm:pt modelId="{04F7C6E1-0683-7D42-A60C-73464AC71D57}" type="pres">
      <dgm:prSet presAssocID="{A870D3A8-1F27-2B4A-94C8-8BEA89E254D9}" presName="extraNode" presStyleLbl="node1" presStyleIdx="0" presStyleCnt="3"/>
      <dgm:spPr/>
    </dgm:pt>
    <dgm:pt modelId="{C6EFB830-6385-064F-82D8-C80D01EB1276}" type="pres">
      <dgm:prSet presAssocID="{A870D3A8-1F27-2B4A-94C8-8BEA89E254D9}" presName="dstNode" presStyleLbl="node1" presStyleIdx="0" presStyleCnt="3"/>
      <dgm:spPr/>
    </dgm:pt>
    <dgm:pt modelId="{26165034-70D3-B245-B2C7-DA168A750DC4}" type="pres">
      <dgm:prSet presAssocID="{F3F6E0EC-DDB3-264C-B8DC-6CB33D2CB82D}" presName="text_1" presStyleLbl="node1" presStyleIdx="0" presStyleCnt="3">
        <dgm:presLayoutVars>
          <dgm:bulletEnabled val="1"/>
        </dgm:presLayoutVars>
      </dgm:prSet>
      <dgm:spPr/>
    </dgm:pt>
    <dgm:pt modelId="{CDE8C633-38DB-A64D-B0B6-9B4E5A0F5909}" type="pres">
      <dgm:prSet presAssocID="{F3F6E0EC-DDB3-264C-B8DC-6CB33D2CB82D}" presName="accent_1" presStyleCnt="0"/>
      <dgm:spPr/>
    </dgm:pt>
    <dgm:pt modelId="{A20DE3E9-1073-F044-A429-FF1125F5BF96}" type="pres">
      <dgm:prSet presAssocID="{F3F6E0EC-DDB3-264C-B8DC-6CB33D2CB82D}" presName="accentRepeatNode" presStyleLbl="solidFgAcc1" presStyleIdx="0" presStyleCnt="3"/>
      <dgm:spPr/>
    </dgm:pt>
    <dgm:pt modelId="{DF1CCDA0-69F6-E843-99F9-BCE31FC0AF8A}" type="pres">
      <dgm:prSet presAssocID="{D769B9E3-3ACB-FD42-AEC5-6CECDCDD5044}" presName="text_2" presStyleLbl="node1" presStyleIdx="1" presStyleCnt="3">
        <dgm:presLayoutVars>
          <dgm:bulletEnabled val="1"/>
        </dgm:presLayoutVars>
      </dgm:prSet>
      <dgm:spPr/>
    </dgm:pt>
    <dgm:pt modelId="{725B5BE2-D518-D249-B2D6-D70DCF071B84}" type="pres">
      <dgm:prSet presAssocID="{D769B9E3-3ACB-FD42-AEC5-6CECDCDD5044}" presName="accent_2" presStyleCnt="0"/>
      <dgm:spPr/>
    </dgm:pt>
    <dgm:pt modelId="{BD40AABD-BFB1-A948-B0C0-A34B2CEE3E0E}" type="pres">
      <dgm:prSet presAssocID="{D769B9E3-3ACB-FD42-AEC5-6CECDCDD5044}" presName="accentRepeatNode" presStyleLbl="solidFgAcc1" presStyleIdx="1" presStyleCnt="3"/>
      <dgm:spPr/>
    </dgm:pt>
    <dgm:pt modelId="{C2D3DC1E-A569-E642-A11D-0DC8175067E9}" type="pres">
      <dgm:prSet presAssocID="{32FF4FA3-5E48-7048-86D0-A3674C704BDB}" presName="text_3" presStyleLbl="node1" presStyleIdx="2" presStyleCnt="3">
        <dgm:presLayoutVars>
          <dgm:bulletEnabled val="1"/>
        </dgm:presLayoutVars>
      </dgm:prSet>
      <dgm:spPr/>
    </dgm:pt>
    <dgm:pt modelId="{7F5AEA18-13E7-C442-830F-420A7D0F71C9}" type="pres">
      <dgm:prSet presAssocID="{32FF4FA3-5E48-7048-86D0-A3674C704BDB}" presName="accent_3" presStyleCnt="0"/>
      <dgm:spPr/>
    </dgm:pt>
    <dgm:pt modelId="{7428F791-0E03-5149-945D-C476543EE4EB}" type="pres">
      <dgm:prSet presAssocID="{32FF4FA3-5E48-7048-86D0-A3674C704BDB}" presName="accentRepeatNode" presStyleLbl="solidFgAcc1" presStyleIdx="2" presStyleCnt="3"/>
      <dgm:spPr/>
    </dgm:pt>
  </dgm:ptLst>
  <dgm:cxnLst>
    <dgm:cxn modelId="{9A140304-D437-294D-AEFB-CE0908A78011}" type="presOf" srcId="{D769B9E3-3ACB-FD42-AEC5-6CECDCDD5044}" destId="{DF1CCDA0-69F6-E843-99F9-BCE31FC0AF8A}" srcOrd="0" destOrd="0" presId="urn:microsoft.com/office/officeart/2008/layout/VerticalCurvedList"/>
    <dgm:cxn modelId="{54396E5A-EF70-DE40-8F64-602FBBF4E0E4}" srcId="{A870D3A8-1F27-2B4A-94C8-8BEA89E254D9}" destId="{F3F6E0EC-DDB3-264C-B8DC-6CB33D2CB82D}" srcOrd="0" destOrd="0" parTransId="{7B09A3C4-631E-0E4C-8A09-A0A353A21067}" sibTransId="{F0BC6EC0-F17A-BF47-AE02-8FA3420DEE0D}"/>
    <dgm:cxn modelId="{3AE8E87E-A47E-FB49-BC15-E993788104D9}" type="presOf" srcId="{32FF4FA3-5E48-7048-86D0-A3674C704BDB}" destId="{C2D3DC1E-A569-E642-A11D-0DC8175067E9}" srcOrd="0" destOrd="0" presId="urn:microsoft.com/office/officeart/2008/layout/VerticalCurvedList"/>
    <dgm:cxn modelId="{ADEFA78A-24EA-7F41-9288-8A5C40967EA1}" type="presOf" srcId="{A870D3A8-1F27-2B4A-94C8-8BEA89E254D9}" destId="{266855A8-D590-1943-BEE0-4D6CF7F8D07F}" srcOrd="0" destOrd="0" presId="urn:microsoft.com/office/officeart/2008/layout/VerticalCurvedList"/>
    <dgm:cxn modelId="{5683208B-6BA1-0349-A0E9-C7DC4A35B3CA}" srcId="{A870D3A8-1F27-2B4A-94C8-8BEA89E254D9}" destId="{D769B9E3-3ACB-FD42-AEC5-6CECDCDD5044}" srcOrd="1" destOrd="0" parTransId="{D4355C14-7052-654C-98FA-647B8CC77DCF}" sibTransId="{88F9AC83-E635-2A47-9223-532A85BB681C}"/>
    <dgm:cxn modelId="{96C5A29A-6C43-654A-BC84-CB10FC991B51}" type="presOf" srcId="{F0BC6EC0-F17A-BF47-AE02-8FA3420DEE0D}" destId="{5BF82667-C874-D34C-96A8-F05B9C3D804B}" srcOrd="0" destOrd="0" presId="urn:microsoft.com/office/officeart/2008/layout/VerticalCurvedList"/>
    <dgm:cxn modelId="{7F51999D-DEB4-0741-A7BE-F0EAD270CAFD}" srcId="{A870D3A8-1F27-2B4A-94C8-8BEA89E254D9}" destId="{32FF4FA3-5E48-7048-86D0-A3674C704BDB}" srcOrd="2" destOrd="0" parTransId="{3F10FC2F-0B0A-9949-B3F2-682EF96C11A5}" sibTransId="{DF344419-E08E-534F-AFAD-6992DF0CF434}"/>
    <dgm:cxn modelId="{9FA93AF7-F43A-3345-AD27-67103223440B}" type="presOf" srcId="{F3F6E0EC-DDB3-264C-B8DC-6CB33D2CB82D}" destId="{26165034-70D3-B245-B2C7-DA168A750DC4}" srcOrd="0" destOrd="0" presId="urn:microsoft.com/office/officeart/2008/layout/VerticalCurvedList"/>
    <dgm:cxn modelId="{BAE21668-457B-4640-A6D0-825C44EC0F30}" type="presParOf" srcId="{266855A8-D590-1943-BEE0-4D6CF7F8D07F}" destId="{DE2E11EF-075E-C04D-A39E-88550368A774}" srcOrd="0" destOrd="0" presId="urn:microsoft.com/office/officeart/2008/layout/VerticalCurvedList"/>
    <dgm:cxn modelId="{1687CB68-0EB1-9F4B-AA65-90DCE2AD4184}" type="presParOf" srcId="{DE2E11EF-075E-C04D-A39E-88550368A774}" destId="{CDB71D84-9893-BA4B-ADBD-6F390EC4ED17}" srcOrd="0" destOrd="0" presId="urn:microsoft.com/office/officeart/2008/layout/VerticalCurvedList"/>
    <dgm:cxn modelId="{8A1367B5-BB82-E04A-85BC-DF4F077E2D20}" type="presParOf" srcId="{CDB71D84-9893-BA4B-ADBD-6F390EC4ED17}" destId="{79175C9F-44EB-DF40-819B-44C4EBEF0135}" srcOrd="0" destOrd="0" presId="urn:microsoft.com/office/officeart/2008/layout/VerticalCurvedList"/>
    <dgm:cxn modelId="{5A6C2326-8256-C245-8F06-838CA38F8573}" type="presParOf" srcId="{CDB71D84-9893-BA4B-ADBD-6F390EC4ED17}" destId="{5BF82667-C874-D34C-96A8-F05B9C3D804B}" srcOrd="1" destOrd="0" presId="urn:microsoft.com/office/officeart/2008/layout/VerticalCurvedList"/>
    <dgm:cxn modelId="{6DA99916-C1A7-EB47-BE53-259921CFF51A}" type="presParOf" srcId="{CDB71D84-9893-BA4B-ADBD-6F390EC4ED17}" destId="{04F7C6E1-0683-7D42-A60C-73464AC71D57}" srcOrd="2" destOrd="0" presId="urn:microsoft.com/office/officeart/2008/layout/VerticalCurvedList"/>
    <dgm:cxn modelId="{82A4ADAB-4CCD-8D4D-AA4E-4BDD728D3E2E}" type="presParOf" srcId="{CDB71D84-9893-BA4B-ADBD-6F390EC4ED17}" destId="{C6EFB830-6385-064F-82D8-C80D01EB1276}" srcOrd="3" destOrd="0" presId="urn:microsoft.com/office/officeart/2008/layout/VerticalCurvedList"/>
    <dgm:cxn modelId="{62BB23BE-A623-6F49-BC64-6A8439E7E706}" type="presParOf" srcId="{DE2E11EF-075E-C04D-A39E-88550368A774}" destId="{26165034-70D3-B245-B2C7-DA168A750DC4}" srcOrd="1" destOrd="0" presId="urn:microsoft.com/office/officeart/2008/layout/VerticalCurvedList"/>
    <dgm:cxn modelId="{438815A9-1F16-CA41-93C4-697FBD569EA3}" type="presParOf" srcId="{DE2E11EF-075E-C04D-A39E-88550368A774}" destId="{CDE8C633-38DB-A64D-B0B6-9B4E5A0F5909}" srcOrd="2" destOrd="0" presId="urn:microsoft.com/office/officeart/2008/layout/VerticalCurvedList"/>
    <dgm:cxn modelId="{78BC324D-A757-4543-8F48-6EE83A0858BC}" type="presParOf" srcId="{CDE8C633-38DB-A64D-B0B6-9B4E5A0F5909}" destId="{A20DE3E9-1073-F044-A429-FF1125F5BF96}" srcOrd="0" destOrd="0" presId="urn:microsoft.com/office/officeart/2008/layout/VerticalCurvedList"/>
    <dgm:cxn modelId="{8E421542-6546-2548-A5FD-178A6E7151DE}" type="presParOf" srcId="{DE2E11EF-075E-C04D-A39E-88550368A774}" destId="{DF1CCDA0-69F6-E843-99F9-BCE31FC0AF8A}" srcOrd="3" destOrd="0" presId="urn:microsoft.com/office/officeart/2008/layout/VerticalCurvedList"/>
    <dgm:cxn modelId="{E916092C-64E6-A647-94BF-05E5E6832808}" type="presParOf" srcId="{DE2E11EF-075E-C04D-A39E-88550368A774}" destId="{725B5BE2-D518-D249-B2D6-D70DCF071B84}" srcOrd="4" destOrd="0" presId="urn:microsoft.com/office/officeart/2008/layout/VerticalCurvedList"/>
    <dgm:cxn modelId="{4D8B3F8C-2C87-2A4F-A73B-044731AD38EA}" type="presParOf" srcId="{725B5BE2-D518-D249-B2D6-D70DCF071B84}" destId="{BD40AABD-BFB1-A948-B0C0-A34B2CEE3E0E}" srcOrd="0" destOrd="0" presId="urn:microsoft.com/office/officeart/2008/layout/VerticalCurvedList"/>
    <dgm:cxn modelId="{FEE0C992-7612-B243-9B58-2BF28C5281E1}" type="presParOf" srcId="{DE2E11EF-075E-C04D-A39E-88550368A774}" destId="{C2D3DC1E-A569-E642-A11D-0DC8175067E9}" srcOrd="5" destOrd="0" presId="urn:microsoft.com/office/officeart/2008/layout/VerticalCurvedList"/>
    <dgm:cxn modelId="{75EB55CC-460E-494E-B1D1-AADE45C0E095}" type="presParOf" srcId="{DE2E11EF-075E-C04D-A39E-88550368A774}" destId="{7F5AEA18-13E7-C442-830F-420A7D0F71C9}" srcOrd="6" destOrd="0" presId="urn:microsoft.com/office/officeart/2008/layout/VerticalCurvedList"/>
    <dgm:cxn modelId="{66AA4D50-42AA-CC48-8EEA-728843CFD9B4}" type="presParOf" srcId="{7F5AEA18-13E7-C442-830F-420A7D0F71C9}" destId="{7428F791-0E03-5149-945D-C476543EE4E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70D3A8-1F27-2B4A-94C8-8BEA89E254D9}" type="doc">
      <dgm:prSet loTypeId="urn:microsoft.com/office/officeart/2008/layout/VerticalCurvedList" loCatId="" qsTypeId="urn:microsoft.com/office/officeart/2005/8/quickstyle/simple3" qsCatId="simple" csTypeId="urn:microsoft.com/office/officeart/2005/8/colors/accent1_2" csCatId="accent1" phldr="1"/>
      <dgm:spPr/>
      <dgm:t>
        <a:bodyPr/>
        <a:lstStyle/>
        <a:p>
          <a:endParaRPr lang="en-US"/>
        </a:p>
      </dgm:t>
    </dgm:pt>
    <dgm:pt modelId="{F3F6E0EC-DDB3-264C-B8DC-6CB33D2CB82D}">
      <dgm:prSet phldrT="[Text]" custT="1"/>
      <dgm:spPr/>
      <dgm:t>
        <a:bodyPr/>
        <a:lstStyle/>
        <a:p>
          <a:pPr algn="r" rtl="1">
            <a:lnSpc>
              <a:spcPct val="150000"/>
            </a:lnSpc>
          </a:pPr>
          <a:r>
            <a:rPr lang="ar-SA" sz="1600" b="1" dirty="0">
              <a:latin typeface="Alexandria" pitchFamily="2" charset="-78"/>
              <a:cs typeface="Alexandria" pitchFamily="2" charset="-78"/>
            </a:rPr>
            <a:t>دعم جهود التسويق والاعلان حيث أن الصورة الذهنية المتسقة تعزز فعالية الحملات الاعلانية وتجعلها أكثر تأثيرا.</a:t>
          </a:r>
          <a:endParaRPr lang="en-US" sz="1600" b="1" dirty="0">
            <a:latin typeface="Alexandria" pitchFamily="2" charset="-78"/>
            <a:cs typeface="Alexandria" pitchFamily="2" charset="-78"/>
          </a:endParaRPr>
        </a:p>
      </dgm:t>
    </dgm:pt>
    <dgm:pt modelId="{7B09A3C4-631E-0E4C-8A09-A0A353A21067}" type="parTrans" cxnId="{54396E5A-EF70-DE40-8F64-602FBBF4E0E4}">
      <dgm:prSet/>
      <dgm:spPr/>
      <dgm:t>
        <a:bodyPr/>
        <a:lstStyle/>
        <a:p>
          <a:pPr>
            <a:lnSpc>
              <a:spcPct val="150000"/>
            </a:lnSpc>
          </a:pPr>
          <a:endParaRPr lang="en-US" sz="1600"/>
        </a:p>
      </dgm:t>
    </dgm:pt>
    <dgm:pt modelId="{F0BC6EC0-F17A-BF47-AE02-8FA3420DEE0D}" type="sibTrans" cxnId="{54396E5A-EF70-DE40-8F64-602FBBF4E0E4}">
      <dgm:prSet/>
      <dgm:spPr/>
      <dgm:t>
        <a:bodyPr/>
        <a:lstStyle/>
        <a:p>
          <a:pPr>
            <a:lnSpc>
              <a:spcPct val="150000"/>
            </a:lnSpc>
          </a:pPr>
          <a:endParaRPr lang="en-US" sz="1600"/>
        </a:p>
      </dgm:t>
    </dgm:pt>
    <dgm:pt modelId="{D769B9E3-3ACB-FD42-AEC5-6CECDCDD5044}">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القدرة على المنافسة السعرية فالعلامات التجارية ذات الصورة الإيجابية يمكنها أن تحدد أسعارا أعلى لمنتجاتها.</a:t>
          </a:r>
          <a:endParaRPr lang="en-US" sz="1600" b="1" kern="1200" dirty="0">
            <a:solidFill>
              <a:prstClr val="black"/>
            </a:solidFill>
            <a:latin typeface="Alexandria" pitchFamily="2" charset="-78"/>
            <a:ea typeface="+mn-ea"/>
            <a:cs typeface="Alexandria" pitchFamily="2" charset="-78"/>
          </a:endParaRPr>
        </a:p>
      </dgm:t>
    </dgm:pt>
    <dgm:pt modelId="{D4355C14-7052-654C-98FA-647B8CC77DCF}" type="parTrans" cxnId="{5683208B-6BA1-0349-A0E9-C7DC4A35B3CA}">
      <dgm:prSet/>
      <dgm:spPr/>
      <dgm:t>
        <a:bodyPr/>
        <a:lstStyle/>
        <a:p>
          <a:pPr>
            <a:lnSpc>
              <a:spcPct val="150000"/>
            </a:lnSpc>
          </a:pPr>
          <a:endParaRPr lang="en-US" sz="1600"/>
        </a:p>
      </dgm:t>
    </dgm:pt>
    <dgm:pt modelId="{88F9AC83-E635-2A47-9223-532A85BB681C}" type="sibTrans" cxnId="{5683208B-6BA1-0349-A0E9-C7DC4A35B3CA}">
      <dgm:prSet/>
      <dgm:spPr/>
      <dgm:t>
        <a:bodyPr/>
        <a:lstStyle/>
        <a:p>
          <a:pPr>
            <a:lnSpc>
              <a:spcPct val="150000"/>
            </a:lnSpc>
          </a:pPr>
          <a:endParaRPr lang="en-US" sz="1600"/>
        </a:p>
      </dgm:t>
    </dgm:pt>
    <dgm:pt modelId="{32FF4FA3-5E48-7048-86D0-A3674C704BDB}">
      <dgm:prSet phldrT="[Text]" custT="1"/>
      <dgm:spPr/>
      <dgm:t>
        <a:bodyPr/>
        <a:lstStyle/>
        <a:p>
          <a:pPr algn="r" rtl="1">
            <a:lnSpc>
              <a:spcPct val="150000"/>
            </a:lnSpc>
          </a:pPr>
          <a:r>
            <a:rPr lang="ar-SA" sz="1600" b="1" kern="1200" dirty="0">
              <a:solidFill>
                <a:prstClr val="black"/>
              </a:solidFill>
              <a:latin typeface="Alexandria" pitchFamily="2" charset="-78"/>
              <a:ea typeface="+mn-ea"/>
              <a:cs typeface="Alexandria" pitchFamily="2" charset="-78"/>
            </a:rPr>
            <a:t>تسهيل اطلاق منتجات جديدة حيث أن الصورة الذهنية الإيجابية تجعل الجمهور يكون أكثر ثقة في المنتجات الجديدة .</a:t>
          </a:r>
          <a:endParaRPr lang="en-US" sz="1600" b="1" kern="1200" dirty="0">
            <a:solidFill>
              <a:prstClr val="black"/>
            </a:solidFill>
            <a:latin typeface="Alexandria" pitchFamily="2" charset="-78"/>
            <a:ea typeface="+mn-ea"/>
            <a:cs typeface="Alexandria" pitchFamily="2" charset="-78"/>
          </a:endParaRPr>
        </a:p>
      </dgm:t>
    </dgm:pt>
    <dgm:pt modelId="{3F10FC2F-0B0A-9949-B3F2-682EF96C11A5}" type="parTrans" cxnId="{7F51999D-DEB4-0741-A7BE-F0EAD270CAFD}">
      <dgm:prSet/>
      <dgm:spPr/>
      <dgm:t>
        <a:bodyPr/>
        <a:lstStyle/>
        <a:p>
          <a:pPr>
            <a:lnSpc>
              <a:spcPct val="150000"/>
            </a:lnSpc>
          </a:pPr>
          <a:endParaRPr lang="en-US" sz="1600"/>
        </a:p>
      </dgm:t>
    </dgm:pt>
    <dgm:pt modelId="{DF344419-E08E-534F-AFAD-6992DF0CF434}" type="sibTrans" cxnId="{7F51999D-DEB4-0741-A7BE-F0EAD270CAFD}">
      <dgm:prSet/>
      <dgm:spPr/>
      <dgm:t>
        <a:bodyPr/>
        <a:lstStyle/>
        <a:p>
          <a:pPr>
            <a:lnSpc>
              <a:spcPct val="150000"/>
            </a:lnSpc>
          </a:pPr>
          <a:endParaRPr lang="en-US" sz="1600"/>
        </a:p>
      </dgm:t>
    </dgm:pt>
    <dgm:pt modelId="{266855A8-D590-1943-BEE0-4D6CF7F8D07F}" type="pres">
      <dgm:prSet presAssocID="{A870D3A8-1F27-2B4A-94C8-8BEA89E254D9}" presName="Name0" presStyleCnt="0">
        <dgm:presLayoutVars>
          <dgm:chMax val="7"/>
          <dgm:chPref val="7"/>
          <dgm:dir/>
        </dgm:presLayoutVars>
      </dgm:prSet>
      <dgm:spPr/>
    </dgm:pt>
    <dgm:pt modelId="{DE2E11EF-075E-C04D-A39E-88550368A774}" type="pres">
      <dgm:prSet presAssocID="{A870D3A8-1F27-2B4A-94C8-8BEA89E254D9}" presName="Name1" presStyleCnt="0"/>
      <dgm:spPr/>
    </dgm:pt>
    <dgm:pt modelId="{CDB71D84-9893-BA4B-ADBD-6F390EC4ED17}" type="pres">
      <dgm:prSet presAssocID="{A870D3A8-1F27-2B4A-94C8-8BEA89E254D9}" presName="cycle" presStyleCnt="0"/>
      <dgm:spPr/>
    </dgm:pt>
    <dgm:pt modelId="{79175C9F-44EB-DF40-819B-44C4EBEF0135}" type="pres">
      <dgm:prSet presAssocID="{A870D3A8-1F27-2B4A-94C8-8BEA89E254D9}" presName="srcNode" presStyleLbl="node1" presStyleIdx="0" presStyleCnt="3"/>
      <dgm:spPr/>
    </dgm:pt>
    <dgm:pt modelId="{5BF82667-C874-D34C-96A8-F05B9C3D804B}" type="pres">
      <dgm:prSet presAssocID="{A870D3A8-1F27-2B4A-94C8-8BEA89E254D9}" presName="conn" presStyleLbl="parChTrans1D2" presStyleIdx="0" presStyleCnt="1"/>
      <dgm:spPr/>
    </dgm:pt>
    <dgm:pt modelId="{04F7C6E1-0683-7D42-A60C-73464AC71D57}" type="pres">
      <dgm:prSet presAssocID="{A870D3A8-1F27-2B4A-94C8-8BEA89E254D9}" presName="extraNode" presStyleLbl="node1" presStyleIdx="0" presStyleCnt="3"/>
      <dgm:spPr/>
    </dgm:pt>
    <dgm:pt modelId="{C6EFB830-6385-064F-82D8-C80D01EB1276}" type="pres">
      <dgm:prSet presAssocID="{A870D3A8-1F27-2B4A-94C8-8BEA89E254D9}" presName="dstNode" presStyleLbl="node1" presStyleIdx="0" presStyleCnt="3"/>
      <dgm:spPr/>
    </dgm:pt>
    <dgm:pt modelId="{26165034-70D3-B245-B2C7-DA168A750DC4}" type="pres">
      <dgm:prSet presAssocID="{F3F6E0EC-DDB3-264C-B8DC-6CB33D2CB82D}" presName="text_1" presStyleLbl="node1" presStyleIdx="0" presStyleCnt="3">
        <dgm:presLayoutVars>
          <dgm:bulletEnabled val="1"/>
        </dgm:presLayoutVars>
      </dgm:prSet>
      <dgm:spPr/>
    </dgm:pt>
    <dgm:pt modelId="{CDE8C633-38DB-A64D-B0B6-9B4E5A0F5909}" type="pres">
      <dgm:prSet presAssocID="{F3F6E0EC-DDB3-264C-B8DC-6CB33D2CB82D}" presName="accent_1" presStyleCnt="0"/>
      <dgm:spPr/>
    </dgm:pt>
    <dgm:pt modelId="{A20DE3E9-1073-F044-A429-FF1125F5BF96}" type="pres">
      <dgm:prSet presAssocID="{F3F6E0EC-DDB3-264C-B8DC-6CB33D2CB82D}" presName="accentRepeatNode" presStyleLbl="solidFgAcc1" presStyleIdx="0" presStyleCnt="3"/>
      <dgm:spPr/>
    </dgm:pt>
    <dgm:pt modelId="{DF1CCDA0-69F6-E843-99F9-BCE31FC0AF8A}" type="pres">
      <dgm:prSet presAssocID="{D769B9E3-3ACB-FD42-AEC5-6CECDCDD5044}" presName="text_2" presStyleLbl="node1" presStyleIdx="1" presStyleCnt="3">
        <dgm:presLayoutVars>
          <dgm:bulletEnabled val="1"/>
        </dgm:presLayoutVars>
      </dgm:prSet>
      <dgm:spPr/>
    </dgm:pt>
    <dgm:pt modelId="{725B5BE2-D518-D249-B2D6-D70DCF071B84}" type="pres">
      <dgm:prSet presAssocID="{D769B9E3-3ACB-FD42-AEC5-6CECDCDD5044}" presName="accent_2" presStyleCnt="0"/>
      <dgm:spPr/>
    </dgm:pt>
    <dgm:pt modelId="{BD40AABD-BFB1-A948-B0C0-A34B2CEE3E0E}" type="pres">
      <dgm:prSet presAssocID="{D769B9E3-3ACB-FD42-AEC5-6CECDCDD5044}" presName="accentRepeatNode" presStyleLbl="solidFgAcc1" presStyleIdx="1" presStyleCnt="3"/>
      <dgm:spPr/>
    </dgm:pt>
    <dgm:pt modelId="{C2D3DC1E-A569-E642-A11D-0DC8175067E9}" type="pres">
      <dgm:prSet presAssocID="{32FF4FA3-5E48-7048-86D0-A3674C704BDB}" presName="text_3" presStyleLbl="node1" presStyleIdx="2" presStyleCnt="3">
        <dgm:presLayoutVars>
          <dgm:bulletEnabled val="1"/>
        </dgm:presLayoutVars>
      </dgm:prSet>
      <dgm:spPr/>
    </dgm:pt>
    <dgm:pt modelId="{7F5AEA18-13E7-C442-830F-420A7D0F71C9}" type="pres">
      <dgm:prSet presAssocID="{32FF4FA3-5E48-7048-86D0-A3674C704BDB}" presName="accent_3" presStyleCnt="0"/>
      <dgm:spPr/>
    </dgm:pt>
    <dgm:pt modelId="{7428F791-0E03-5149-945D-C476543EE4EB}" type="pres">
      <dgm:prSet presAssocID="{32FF4FA3-5E48-7048-86D0-A3674C704BDB}" presName="accentRepeatNode" presStyleLbl="solidFgAcc1" presStyleIdx="2" presStyleCnt="3"/>
      <dgm:spPr/>
    </dgm:pt>
  </dgm:ptLst>
  <dgm:cxnLst>
    <dgm:cxn modelId="{9A140304-D437-294D-AEFB-CE0908A78011}" type="presOf" srcId="{D769B9E3-3ACB-FD42-AEC5-6CECDCDD5044}" destId="{DF1CCDA0-69F6-E843-99F9-BCE31FC0AF8A}" srcOrd="0" destOrd="0" presId="urn:microsoft.com/office/officeart/2008/layout/VerticalCurvedList"/>
    <dgm:cxn modelId="{54396E5A-EF70-DE40-8F64-602FBBF4E0E4}" srcId="{A870D3A8-1F27-2B4A-94C8-8BEA89E254D9}" destId="{F3F6E0EC-DDB3-264C-B8DC-6CB33D2CB82D}" srcOrd="0" destOrd="0" parTransId="{7B09A3C4-631E-0E4C-8A09-A0A353A21067}" sibTransId="{F0BC6EC0-F17A-BF47-AE02-8FA3420DEE0D}"/>
    <dgm:cxn modelId="{3AE8E87E-A47E-FB49-BC15-E993788104D9}" type="presOf" srcId="{32FF4FA3-5E48-7048-86D0-A3674C704BDB}" destId="{C2D3DC1E-A569-E642-A11D-0DC8175067E9}" srcOrd="0" destOrd="0" presId="urn:microsoft.com/office/officeart/2008/layout/VerticalCurvedList"/>
    <dgm:cxn modelId="{ADEFA78A-24EA-7F41-9288-8A5C40967EA1}" type="presOf" srcId="{A870D3A8-1F27-2B4A-94C8-8BEA89E254D9}" destId="{266855A8-D590-1943-BEE0-4D6CF7F8D07F}" srcOrd="0" destOrd="0" presId="urn:microsoft.com/office/officeart/2008/layout/VerticalCurvedList"/>
    <dgm:cxn modelId="{5683208B-6BA1-0349-A0E9-C7DC4A35B3CA}" srcId="{A870D3A8-1F27-2B4A-94C8-8BEA89E254D9}" destId="{D769B9E3-3ACB-FD42-AEC5-6CECDCDD5044}" srcOrd="1" destOrd="0" parTransId="{D4355C14-7052-654C-98FA-647B8CC77DCF}" sibTransId="{88F9AC83-E635-2A47-9223-532A85BB681C}"/>
    <dgm:cxn modelId="{96C5A29A-6C43-654A-BC84-CB10FC991B51}" type="presOf" srcId="{F0BC6EC0-F17A-BF47-AE02-8FA3420DEE0D}" destId="{5BF82667-C874-D34C-96A8-F05B9C3D804B}" srcOrd="0" destOrd="0" presId="urn:microsoft.com/office/officeart/2008/layout/VerticalCurvedList"/>
    <dgm:cxn modelId="{7F51999D-DEB4-0741-A7BE-F0EAD270CAFD}" srcId="{A870D3A8-1F27-2B4A-94C8-8BEA89E254D9}" destId="{32FF4FA3-5E48-7048-86D0-A3674C704BDB}" srcOrd="2" destOrd="0" parTransId="{3F10FC2F-0B0A-9949-B3F2-682EF96C11A5}" sibTransId="{DF344419-E08E-534F-AFAD-6992DF0CF434}"/>
    <dgm:cxn modelId="{9FA93AF7-F43A-3345-AD27-67103223440B}" type="presOf" srcId="{F3F6E0EC-DDB3-264C-B8DC-6CB33D2CB82D}" destId="{26165034-70D3-B245-B2C7-DA168A750DC4}" srcOrd="0" destOrd="0" presId="urn:microsoft.com/office/officeart/2008/layout/VerticalCurvedList"/>
    <dgm:cxn modelId="{BAE21668-457B-4640-A6D0-825C44EC0F30}" type="presParOf" srcId="{266855A8-D590-1943-BEE0-4D6CF7F8D07F}" destId="{DE2E11EF-075E-C04D-A39E-88550368A774}" srcOrd="0" destOrd="0" presId="urn:microsoft.com/office/officeart/2008/layout/VerticalCurvedList"/>
    <dgm:cxn modelId="{1687CB68-0EB1-9F4B-AA65-90DCE2AD4184}" type="presParOf" srcId="{DE2E11EF-075E-C04D-A39E-88550368A774}" destId="{CDB71D84-9893-BA4B-ADBD-6F390EC4ED17}" srcOrd="0" destOrd="0" presId="urn:microsoft.com/office/officeart/2008/layout/VerticalCurvedList"/>
    <dgm:cxn modelId="{8A1367B5-BB82-E04A-85BC-DF4F077E2D20}" type="presParOf" srcId="{CDB71D84-9893-BA4B-ADBD-6F390EC4ED17}" destId="{79175C9F-44EB-DF40-819B-44C4EBEF0135}" srcOrd="0" destOrd="0" presId="urn:microsoft.com/office/officeart/2008/layout/VerticalCurvedList"/>
    <dgm:cxn modelId="{5A6C2326-8256-C245-8F06-838CA38F8573}" type="presParOf" srcId="{CDB71D84-9893-BA4B-ADBD-6F390EC4ED17}" destId="{5BF82667-C874-D34C-96A8-F05B9C3D804B}" srcOrd="1" destOrd="0" presId="urn:microsoft.com/office/officeart/2008/layout/VerticalCurvedList"/>
    <dgm:cxn modelId="{6DA99916-C1A7-EB47-BE53-259921CFF51A}" type="presParOf" srcId="{CDB71D84-9893-BA4B-ADBD-6F390EC4ED17}" destId="{04F7C6E1-0683-7D42-A60C-73464AC71D57}" srcOrd="2" destOrd="0" presId="urn:microsoft.com/office/officeart/2008/layout/VerticalCurvedList"/>
    <dgm:cxn modelId="{82A4ADAB-4CCD-8D4D-AA4E-4BDD728D3E2E}" type="presParOf" srcId="{CDB71D84-9893-BA4B-ADBD-6F390EC4ED17}" destId="{C6EFB830-6385-064F-82D8-C80D01EB1276}" srcOrd="3" destOrd="0" presId="urn:microsoft.com/office/officeart/2008/layout/VerticalCurvedList"/>
    <dgm:cxn modelId="{62BB23BE-A623-6F49-BC64-6A8439E7E706}" type="presParOf" srcId="{DE2E11EF-075E-C04D-A39E-88550368A774}" destId="{26165034-70D3-B245-B2C7-DA168A750DC4}" srcOrd="1" destOrd="0" presId="urn:microsoft.com/office/officeart/2008/layout/VerticalCurvedList"/>
    <dgm:cxn modelId="{438815A9-1F16-CA41-93C4-697FBD569EA3}" type="presParOf" srcId="{DE2E11EF-075E-C04D-A39E-88550368A774}" destId="{CDE8C633-38DB-A64D-B0B6-9B4E5A0F5909}" srcOrd="2" destOrd="0" presId="urn:microsoft.com/office/officeart/2008/layout/VerticalCurvedList"/>
    <dgm:cxn modelId="{78BC324D-A757-4543-8F48-6EE83A0858BC}" type="presParOf" srcId="{CDE8C633-38DB-A64D-B0B6-9B4E5A0F5909}" destId="{A20DE3E9-1073-F044-A429-FF1125F5BF96}" srcOrd="0" destOrd="0" presId="urn:microsoft.com/office/officeart/2008/layout/VerticalCurvedList"/>
    <dgm:cxn modelId="{8E421542-6546-2548-A5FD-178A6E7151DE}" type="presParOf" srcId="{DE2E11EF-075E-C04D-A39E-88550368A774}" destId="{DF1CCDA0-69F6-E843-99F9-BCE31FC0AF8A}" srcOrd="3" destOrd="0" presId="urn:microsoft.com/office/officeart/2008/layout/VerticalCurvedList"/>
    <dgm:cxn modelId="{E916092C-64E6-A647-94BF-05E5E6832808}" type="presParOf" srcId="{DE2E11EF-075E-C04D-A39E-88550368A774}" destId="{725B5BE2-D518-D249-B2D6-D70DCF071B84}" srcOrd="4" destOrd="0" presId="urn:microsoft.com/office/officeart/2008/layout/VerticalCurvedList"/>
    <dgm:cxn modelId="{4D8B3F8C-2C87-2A4F-A73B-044731AD38EA}" type="presParOf" srcId="{725B5BE2-D518-D249-B2D6-D70DCF071B84}" destId="{BD40AABD-BFB1-A948-B0C0-A34B2CEE3E0E}" srcOrd="0" destOrd="0" presId="urn:microsoft.com/office/officeart/2008/layout/VerticalCurvedList"/>
    <dgm:cxn modelId="{FEE0C992-7612-B243-9B58-2BF28C5281E1}" type="presParOf" srcId="{DE2E11EF-075E-C04D-A39E-88550368A774}" destId="{C2D3DC1E-A569-E642-A11D-0DC8175067E9}" srcOrd="5" destOrd="0" presId="urn:microsoft.com/office/officeart/2008/layout/VerticalCurvedList"/>
    <dgm:cxn modelId="{75EB55CC-460E-494E-B1D1-AADE45C0E095}" type="presParOf" srcId="{DE2E11EF-075E-C04D-A39E-88550368A774}" destId="{7F5AEA18-13E7-C442-830F-420A7D0F71C9}" srcOrd="6" destOrd="0" presId="urn:microsoft.com/office/officeart/2008/layout/VerticalCurvedList"/>
    <dgm:cxn modelId="{66AA4D50-42AA-CC48-8EEA-728843CFD9B4}" type="presParOf" srcId="{7F5AEA18-13E7-C442-830F-420A7D0F71C9}" destId="{7428F791-0E03-5149-945D-C476543EE4E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EB21006-4CD8-B847-8868-8B5C718D33DD}" type="doc">
      <dgm:prSet loTypeId="urn:microsoft.com/office/officeart/2008/layout/RadialCluster" loCatId="" qsTypeId="urn:microsoft.com/office/officeart/2005/8/quickstyle/simple1" qsCatId="simple" csTypeId="urn:microsoft.com/office/officeart/2005/8/colors/accent1_2" csCatId="accent1" phldr="1"/>
      <dgm:spPr/>
      <dgm:t>
        <a:bodyPr/>
        <a:lstStyle/>
        <a:p>
          <a:endParaRPr lang="en-US"/>
        </a:p>
      </dgm:t>
    </dgm:pt>
    <dgm:pt modelId="{71C79903-91D0-7149-81E2-C0908A6B5781}">
      <dgm:prSet phldrT="[Text]" custT="1"/>
      <dgm:spPr>
        <a:solidFill>
          <a:schemeClr val="bg1"/>
        </a:solidFill>
      </dgm:spPr>
      <dgm:t>
        <a:bodyPr/>
        <a:lstStyle/>
        <a:p>
          <a:pPr rtl="1">
            <a:lnSpc>
              <a:spcPct val="150000"/>
            </a:lnSpc>
          </a:pPr>
          <a:r>
            <a:rPr lang="ar-SA" sz="1600" b="1" dirty="0">
              <a:solidFill>
                <a:srgbClr val="00AEEF"/>
              </a:solidFill>
              <a:latin typeface="Alexandria" pitchFamily="2" charset="-78"/>
              <a:cs typeface="Alexandria" pitchFamily="2" charset="-78"/>
            </a:rPr>
            <a:t>(١)</a:t>
          </a:r>
        </a:p>
        <a:p>
          <a:pPr rtl="1">
            <a:lnSpc>
              <a:spcPct val="150000"/>
            </a:lnSpc>
          </a:pPr>
          <a:r>
            <a:rPr lang="ar-SA" sz="1600" b="1" dirty="0">
              <a:solidFill>
                <a:srgbClr val="00AEEF"/>
              </a:solidFill>
              <a:latin typeface="Alexandria" pitchFamily="2" charset="-78"/>
              <a:cs typeface="Alexandria" pitchFamily="2" charset="-78"/>
            </a:rPr>
            <a:t>الأبعاد البصرية</a:t>
          </a:r>
          <a:endParaRPr lang="en-US" sz="1600" b="1" dirty="0">
            <a:solidFill>
              <a:srgbClr val="00AEEF"/>
            </a:solidFill>
            <a:latin typeface="Alexandria" pitchFamily="2" charset="-78"/>
            <a:cs typeface="Alexandria" pitchFamily="2" charset="-78"/>
          </a:endParaRPr>
        </a:p>
      </dgm:t>
    </dgm:pt>
    <dgm:pt modelId="{9CAA6C4C-CEFF-1442-B493-489EFB09B650}" type="parTrans" cxnId="{118CBC2A-3710-E94D-AE89-99E7C12EE564}">
      <dgm:prSet/>
      <dgm:spPr/>
      <dgm:t>
        <a:bodyPr/>
        <a:lstStyle/>
        <a:p>
          <a:pPr>
            <a:lnSpc>
              <a:spcPct val="150000"/>
            </a:lnSpc>
          </a:pPr>
          <a:endParaRPr lang="en-US" sz="1600" b="1">
            <a:latin typeface="Alexandria" pitchFamily="2" charset="-78"/>
            <a:cs typeface="Alexandria" pitchFamily="2" charset="-78"/>
          </a:endParaRPr>
        </a:p>
      </dgm:t>
    </dgm:pt>
    <dgm:pt modelId="{688D1603-ADD6-1C47-A6DC-47B8A79F6D40}" type="sibTrans" cxnId="{118CBC2A-3710-E94D-AE89-99E7C12EE564}">
      <dgm:prSet/>
      <dgm:spPr/>
      <dgm:t>
        <a:bodyPr/>
        <a:lstStyle/>
        <a:p>
          <a:pPr>
            <a:lnSpc>
              <a:spcPct val="150000"/>
            </a:lnSpc>
          </a:pPr>
          <a:endParaRPr lang="en-US" sz="1600" b="1">
            <a:latin typeface="Alexandria" pitchFamily="2" charset="-78"/>
            <a:cs typeface="Alexandria" pitchFamily="2" charset="-78"/>
          </a:endParaRPr>
        </a:p>
      </dgm:t>
    </dgm:pt>
    <dgm:pt modelId="{630D232F-72A1-4141-BC4D-D41A1CB5C856}">
      <dgm:prSet phldrT="[Text]" custT="1"/>
      <dgm:spPr/>
      <dgm:t>
        <a:bodyPr/>
        <a:lstStyle/>
        <a:p>
          <a:pPr rtl="1">
            <a:lnSpc>
              <a:spcPct val="150000"/>
            </a:lnSpc>
          </a:pPr>
          <a:r>
            <a:rPr lang="ar-SA" sz="1600" b="1" dirty="0">
              <a:latin typeface="Alexandria" pitchFamily="2" charset="-78"/>
              <a:cs typeface="Alexandria" pitchFamily="2" charset="-78"/>
            </a:rPr>
            <a:t>الشعار والهوية البصرية</a:t>
          </a:r>
          <a:endParaRPr lang="en-US" sz="1600" b="1" dirty="0">
            <a:latin typeface="Alexandria" pitchFamily="2" charset="-78"/>
            <a:cs typeface="Alexandria" pitchFamily="2" charset="-78"/>
          </a:endParaRPr>
        </a:p>
      </dgm:t>
    </dgm:pt>
    <dgm:pt modelId="{09C09AF6-5881-494D-9C51-5BE758AF8D83}" type="parTrans" cxnId="{4A9C6745-CF99-4148-81DB-306D7653B9D0}">
      <dgm:prSet/>
      <dgm:spPr/>
      <dgm:t>
        <a:bodyPr/>
        <a:lstStyle/>
        <a:p>
          <a:pPr>
            <a:lnSpc>
              <a:spcPct val="150000"/>
            </a:lnSpc>
          </a:pPr>
          <a:endParaRPr lang="en-US" sz="1600" b="1">
            <a:latin typeface="Alexandria" pitchFamily="2" charset="-78"/>
            <a:cs typeface="Alexandria" pitchFamily="2" charset="-78"/>
          </a:endParaRPr>
        </a:p>
      </dgm:t>
    </dgm:pt>
    <dgm:pt modelId="{83F38DF2-B846-8745-99FC-6475D5FAAA65}" type="sibTrans" cxnId="{4A9C6745-CF99-4148-81DB-306D7653B9D0}">
      <dgm:prSet/>
      <dgm:spPr/>
      <dgm:t>
        <a:bodyPr/>
        <a:lstStyle/>
        <a:p>
          <a:pPr>
            <a:lnSpc>
              <a:spcPct val="150000"/>
            </a:lnSpc>
          </a:pPr>
          <a:endParaRPr lang="en-US" sz="1600" b="1">
            <a:latin typeface="Alexandria" pitchFamily="2" charset="-78"/>
            <a:cs typeface="Alexandria" pitchFamily="2" charset="-78"/>
          </a:endParaRPr>
        </a:p>
      </dgm:t>
    </dgm:pt>
    <dgm:pt modelId="{FFCF3EF0-F7DA-6347-A579-DE7EB680458D}">
      <dgm:prSet phldrT="[Text]" custT="1"/>
      <dgm:spPr/>
      <dgm:t>
        <a:bodyPr/>
        <a:lstStyle/>
        <a:p>
          <a:pPr rtl="1">
            <a:lnSpc>
              <a:spcPct val="150000"/>
            </a:lnSpc>
          </a:pPr>
          <a:r>
            <a:rPr lang="ar-SA" sz="1600" b="1" dirty="0">
              <a:latin typeface="Alexandria" pitchFamily="2" charset="-78"/>
              <a:cs typeface="Alexandria" pitchFamily="2" charset="-78"/>
            </a:rPr>
            <a:t>الموقع الالكتروني والتطبيقات</a:t>
          </a:r>
          <a:endParaRPr lang="en-US" sz="1600" b="1" dirty="0">
            <a:latin typeface="Alexandria" pitchFamily="2" charset="-78"/>
            <a:cs typeface="Alexandria" pitchFamily="2" charset="-78"/>
          </a:endParaRPr>
        </a:p>
      </dgm:t>
    </dgm:pt>
    <dgm:pt modelId="{166C6BBA-77BA-6947-A112-4A9F67D2060B}" type="parTrans" cxnId="{D36BA60E-8228-E04F-9060-F3839573C207}">
      <dgm:prSet/>
      <dgm:spPr/>
      <dgm:t>
        <a:bodyPr/>
        <a:lstStyle/>
        <a:p>
          <a:pPr>
            <a:lnSpc>
              <a:spcPct val="150000"/>
            </a:lnSpc>
          </a:pPr>
          <a:endParaRPr lang="en-US" sz="1600" b="1">
            <a:latin typeface="Alexandria" pitchFamily="2" charset="-78"/>
            <a:cs typeface="Alexandria" pitchFamily="2" charset="-78"/>
          </a:endParaRPr>
        </a:p>
      </dgm:t>
    </dgm:pt>
    <dgm:pt modelId="{0BCC5926-43C4-AD4F-A6D3-557DB1B03549}" type="sibTrans" cxnId="{D36BA60E-8228-E04F-9060-F3839573C207}">
      <dgm:prSet/>
      <dgm:spPr/>
      <dgm:t>
        <a:bodyPr/>
        <a:lstStyle/>
        <a:p>
          <a:pPr>
            <a:lnSpc>
              <a:spcPct val="150000"/>
            </a:lnSpc>
          </a:pPr>
          <a:endParaRPr lang="en-US" sz="1600" b="1">
            <a:latin typeface="Alexandria" pitchFamily="2" charset="-78"/>
            <a:cs typeface="Alexandria" pitchFamily="2" charset="-78"/>
          </a:endParaRPr>
        </a:p>
      </dgm:t>
    </dgm:pt>
    <dgm:pt modelId="{5705C53B-AAC9-2B42-AF6A-BA922DA22A38}">
      <dgm:prSet custT="1"/>
      <dgm:spPr/>
      <dgm:t>
        <a:bodyPr/>
        <a:lstStyle/>
        <a:p>
          <a:pPr rtl="1">
            <a:lnSpc>
              <a:spcPct val="150000"/>
            </a:lnSpc>
          </a:pPr>
          <a:r>
            <a:rPr lang="ar-SA" sz="1600" b="1" dirty="0">
              <a:latin typeface="Alexandria" pitchFamily="2" charset="-78"/>
              <a:cs typeface="Alexandria" pitchFamily="2" charset="-78"/>
            </a:rPr>
            <a:t>تصميم المنتجات والتعبئة</a:t>
          </a:r>
          <a:endParaRPr lang="en-US" sz="1600" b="1" dirty="0">
            <a:latin typeface="Alexandria" pitchFamily="2" charset="-78"/>
            <a:cs typeface="Alexandria" pitchFamily="2" charset="-78"/>
          </a:endParaRPr>
        </a:p>
      </dgm:t>
    </dgm:pt>
    <dgm:pt modelId="{C0E1A43F-0ABD-6B45-AAFB-7B85EC1AC919}" type="parTrans" cxnId="{CBE6E508-FAB3-F448-8105-772C6D98E828}">
      <dgm:prSet/>
      <dgm:spPr/>
      <dgm:t>
        <a:bodyPr/>
        <a:lstStyle/>
        <a:p>
          <a:pPr>
            <a:lnSpc>
              <a:spcPct val="150000"/>
            </a:lnSpc>
          </a:pPr>
          <a:endParaRPr lang="en-US" sz="1600" b="1">
            <a:latin typeface="Alexandria" pitchFamily="2" charset="-78"/>
            <a:cs typeface="Alexandria" pitchFamily="2" charset="-78"/>
          </a:endParaRPr>
        </a:p>
      </dgm:t>
    </dgm:pt>
    <dgm:pt modelId="{9081D925-180D-E242-A066-67309364EB82}" type="sibTrans" cxnId="{CBE6E508-FAB3-F448-8105-772C6D98E828}">
      <dgm:prSet/>
      <dgm:spPr/>
      <dgm:t>
        <a:bodyPr/>
        <a:lstStyle/>
        <a:p>
          <a:pPr>
            <a:lnSpc>
              <a:spcPct val="150000"/>
            </a:lnSpc>
          </a:pPr>
          <a:endParaRPr lang="en-US" sz="1600" b="1">
            <a:latin typeface="Alexandria" pitchFamily="2" charset="-78"/>
            <a:cs typeface="Alexandria" pitchFamily="2" charset="-78"/>
          </a:endParaRPr>
        </a:p>
      </dgm:t>
    </dgm:pt>
    <dgm:pt modelId="{0CA3DB49-672A-0141-AC06-CF36F58A3F7C}">
      <dgm:prSet custT="1"/>
      <dgm:spPr/>
      <dgm:t>
        <a:bodyPr/>
        <a:lstStyle/>
        <a:p>
          <a:pPr rtl="1">
            <a:lnSpc>
              <a:spcPct val="150000"/>
            </a:lnSpc>
          </a:pPr>
          <a:r>
            <a:rPr lang="ar-SA" sz="1600" b="1" dirty="0">
              <a:latin typeface="Alexandria" pitchFamily="2" charset="-78"/>
              <a:cs typeface="Alexandria" pitchFamily="2" charset="-78"/>
            </a:rPr>
            <a:t>المقر والمنشآت</a:t>
          </a:r>
          <a:endParaRPr lang="en-US" sz="1600" b="1" dirty="0">
            <a:latin typeface="Alexandria" pitchFamily="2" charset="-78"/>
            <a:cs typeface="Alexandria" pitchFamily="2" charset="-78"/>
          </a:endParaRPr>
        </a:p>
      </dgm:t>
    </dgm:pt>
    <dgm:pt modelId="{FAACBFEF-AD5A-7240-B262-7FC77947AA8C}" type="parTrans" cxnId="{A895F685-678A-2249-99DA-E633DAC54769}">
      <dgm:prSet/>
      <dgm:spPr/>
      <dgm:t>
        <a:bodyPr/>
        <a:lstStyle/>
        <a:p>
          <a:pPr>
            <a:lnSpc>
              <a:spcPct val="150000"/>
            </a:lnSpc>
          </a:pPr>
          <a:endParaRPr lang="en-US" sz="1600" b="1">
            <a:latin typeface="Alexandria" pitchFamily="2" charset="-78"/>
            <a:cs typeface="Alexandria" pitchFamily="2" charset="-78"/>
          </a:endParaRPr>
        </a:p>
      </dgm:t>
    </dgm:pt>
    <dgm:pt modelId="{413CEAE3-0813-ED4B-A7BB-431FB3AAD940}" type="sibTrans" cxnId="{A895F685-678A-2249-99DA-E633DAC54769}">
      <dgm:prSet/>
      <dgm:spPr/>
      <dgm:t>
        <a:bodyPr/>
        <a:lstStyle/>
        <a:p>
          <a:pPr>
            <a:lnSpc>
              <a:spcPct val="150000"/>
            </a:lnSpc>
          </a:pPr>
          <a:endParaRPr lang="en-US" sz="1600" b="1">
            <a:latin typeface="Alexandria" pitchFamily="2" charset="-78"/>
            <a:cs typeface="Alexandria" pitchFamily="2" charset="-78"/>
          </a:endParaRPr>
        </a:p>
      </dgm:t>
    </dgm:pt>
    <dgm:pt modelId="{7D00578F-CF05-5440-BDA5-F68D5864C742}" type="pres">
      <dgm:prSet presAssocID="{DEB21006-4CD8-B847-8868-8B5C718D33DD}" presName="Name0" presStyleCnt="0">
        <dgm:presLayoutVars>
          <dgm:chMax val="1"/>
          <dgm:chPref val="1"/>
          <dgm:dir/>
          <dgm:animOne val="branch"/>
          <dgm:animLvl val="lvl"/>
        </dgm:presLayoutVars>
      </dgm:prSet>
      <dgm:spPr/>
    </dgm:pt>
    <dgm:pt modelId="{BEBBF8D5-DF95-6A47-89AD-F480F24C6385}" type="pres">
      <dgm:prSet presAssocID="{71C79903-91D0-7149-81E2-C0908A6B5781}" presName="singleCycle" presStyleCnt="0"/>
      <dgm:spPr/>
    </dgm:pt>
    <dgm:pt modelId="{D85F557A-EF35-1740-A3C0-3D8475BB155A}" type="pres">
      <dgm:prSet presAssocID="{71C79903-91D0-7149-81E2-C0908A6B5781}" presName="singleCenter" presStyleLbl="node1" presStyleIdx="0" presStyleCnt="5">
        <dgm:presLayoutVars>
          <dgm:chMax val="7"/>
          <dgm:chPref val="7"/>
        </dgm:presLayoutVars>
      </dgm:prSet>
      <dgm:spPr/>
    </dgm:pt>
    <dgm:pt modelId="{1DD9787E-381F-A049-BF29-198D201AEFFE}" type="pres">
      <dgm:prSet presAssocID="{09C09AF6-5881-494D-9C51-5BE758AF8D83}" presName="Name56" presStyleLbl="parChTrans1D2" presStyleIdx="0" presStyleCnt="4"/>
      <dgm:spPr/>
    </dgm:pt>
    <dgm:pt modelId="{030C2E72-E190-B14B-A425-726D37227DB1}" type="pres">
      <dgm:prSet presAssocID="{630D232F-72A1-4141-BC4D-D41A1CB5C856}" presName="text0" presStyleLbl="node1" presStyleIdx="1" presStyleCnt="5" custScaleX="123207" custScaleY="118916">
        <dgm:presLayoutVars>
          <dgm:bulletEnabled val="1"/>
        </dgm:presLayoutVars>
      </dgm:prSet>
      <dgm:spPr/>
    </dgm:pt>
    <dgm:pt modelId="{78797DF8-5F4E-5146-9177-BF62F7454921}" type="pres">
      <dgm:prSet presAssocID="{C0E1A43F-0ABD-6B45-AAFB-7B85EC1AC919}" presName="Name56" presStyleLbl="parChTrans1D2" presStyleIdx="1" presStyleCnt="4"/>
      <dgm:spPr/>
    </dgm:pt>
    <dgm:pt modelId="{0B51C8C9-F87B-A243-82FF-CE876DC49410}" type="pres">
      <dgm:prSet presAssocID="{5705C53B-AAC9-2B42-AF6A-BA922DA22A38}" presName="text0" presStyleLbl="node1" presStyleIdx="2" presStyleCnt="5" custScaleX="178118" custScaleY="138359">
        <dgm:presLayoutVars>
          <dgm:bulletEnabled val="1"/>
        </dgm:presLayoutVars>
      </dgm:prSet>
      <dgm:spPr/>
    </dgm:pt>
    <dgm:pt modelId="{AB5E816D-8219-C04D-94C8-65FDE28EB52C}" type="pres">
      <dgm:prSet presAssocID="{FAACBFEF-AD5A-7240-B262-7FC77947AA8C}" presName="Name56" presStyleLbl="parChTrans1D2" presStyleIdx="2" presStyleCnt="4"/>
      <dgm:spPr/>
    </dgm:pt>
    <dgm:pt modelId="{A65EBFBE-9C55-C04C-8B2D-DF378F1B9B7B}" type="pres">
      <dgm:prSet presAssocID="{0CA3DB49-672A-0141-AC06-CF36F58A3F7C}" presName="text0" presStyleLbl="node1" presStyleIdx="3" presStyleCnt="5" custScaleX="138404">
        <dgm:presLayoutVars>
          <dgm:bulletEnabled val="1"/>
        </dgm:presLayoutVars>
      </dgm:prSet>
      <dgm:spPr/>
    </dgm:pt>
    <dgm:pt modelId="{3CB0E9C8-2090-B141-ACC9-5A2B2E25FAD3}" type="pres">
      <dgm:prSet presAssocID="{166C6BBA-77BA-6947-A112-4A9F67D2060B}" presName="Name56" presStyleLbl="parChTrans1D2" presStyleIdx="3" presStyleCnt="4"/>
      <dgm:spPr/>
    </dgm:pt>
    <dgm:pt modelId="{3A20BC0A-B46F-7442-9E27-975BA36A2C2F}" type="pres">
      <dgm:prSet presAssocID="{FFCF3EF0-F7DA-6347-A579-DE7EB680458D}" presName="text0" presStyleLbl="node1" presStyleIdx="4" presStyleCnt="5" custScaleX="162790" custScaleY="136402">
        <dgm:presLayoutVars>
          <dgm:bulletEnabled val="1"/>
        </dgm:presLayoutVars>
      </dgm:prSet>
      <dgm:spPr/>
    </dgm:pt>
  </dgm:ptLst>
  <dgm:cxnLst>
    <dgm:cxn modelId="{CBE6E508-FAB3-F448-8105-772C6D98E828}" srcId="{71C79903-91D0-7149-81E2-C0908A6B5781}" destId="{5705C53B-AAC9-2B42-AF6A-BA922DA22A38}" srcOrd="1" destOrd="0" parTransId="{C0E1A43F-0ABD-6B45-AAFB-7B85EC1AC919}" sibTransId="{9081D925-180D-E242-A066-67309364EB82}"/>
    <dgm:cxn modelId="{D36BA60E-8228-E04F-9060-F3839573C207}" srcId="{71C79903-91D0-7149-81E2-C0908A6B5781}" destId="{FFCF3EF0-F7DA-6347-A579-DE7EB680458D}" srcOrd="3" destOrd="0" parTransId="{166C6BBA-77BA-6947-A112-4A9F67D2060B}" sibTransId="{0BCC5926-43C4-AD4F-A6D3-557DB1B03549}"/>
    <dgm:cxn modelId="{118CBC2A-3710-E94D-AE89-99E7C12EE564}" srcId="{DEB21006-4CD8-B847-8868-8B5C718D33DD}" destId="{71C79903-91D0-7149-81E2-C0908A6B5781}" srcOrd="0" destOrd="0" parTransId="{9CAA6C4C-CEFF-1442-B493-489EFB09B650}" sibTransId="{688D1603-ADD6-1C47-A6DC-47B8A79F6D40}"/>
    <dgm:cxn modelId="{4A9C6745-CF99-4148-81DB-306D7653B9D0}" srcId="{71C79903-91D0-7149-81E2-C0908A6B5781}" destId="{630D232F-72A1-4141-BC4D-D41A1CB5C856}" srcOrd="0" destOrd="0" parTransId="{09C09AF6-5881-494D-9C51-5BE758AF8D83}" sibTransId="{83F38DF2-B846-8745-99FC-6475D5FAAA65}"/>
    <dgm:cxn modelId="{90BED347-6F21-5A4E-84C0-9400A8A19800}" type="presOf" srcId="{09C09AF6-5881-494D-9C51-5BE758AF8D83}" destId="{1DD9787E-381F-A049-BF29-198D201AEFFE}" srcOrd="0" destOrd="0" presId="urn:microsoft.com/office/officeart/2008/layout/RadialCluster"/>
    <dgm:cxn modelId="{5E6B024D-2BA1-DF4F-ABDD-AC077C057581}" type="presOf" srcId="{0CA3DB49-672A-0141-AC06-CF36F58A3F7C}" destId="{A65EBFBE-9C55-C04C-8B2D-DF378F1B9B7B}" srcOrd="0" destOrd="0" presId="urn:microsoft.com/office/officeart/2008/layout/RadialCluster"/>
    <dgm:cxn modelId="{2F37F24D-4CF4-6A43-B470-B7EDA57BB5E7}" type="presOf" srcId="{C0E1A43F-0ABD-6B45-AAFB-7B85EC1AC919}" destId="{78797DF8-5F4E-5146-9177-BF62F7454921}" srcOrd="0" destOrd="0" presId="urn:microsoft.com/office/officeart/2008/layout/RadialCluster"/>
    <dgm:cxn modelId="{DFE5B257-AC1F-8D42-B352-C31624081F51}" type="presOf" srcId="{5705C53B-AAC9-2B42-AF6A-BA922DA22A38}" destId="{0B51C8C9-F87B-A243-82FF-CE876DC49410}" srcOrd="0" destOrd="0" presId="urn:microsoft.com/office/officeart/2008/layout/RadialCluster"/>
    <dgm:cxn modelId="{195E1959-64CF-6E43-A79E-6DC990D7FA82}" type="presOf" srcId="{166C6BBA-77BA-6947-A112-4A9F67D2060B}" destId="{3CB0E9C8-2090-B141-ACC9-5A2B2E25FAD3}" srcOrd="0" destOrd="0" presId="urn:microsoft.com/office/officeart/2008/layout/RadialCluster"/>
    <dgm:cxn modelId="{236F4D7B-137F-1B4A-A1CB-09B1C2057984}" type="presOf" srcId="{630D232F-72A1-4141-BC4D-D41A1CB5C856}" destId="{030C2E72-E190-B14B-A425-726D37227DB1}" srcOrd="0" destOrd="0" presId="urn:microsoft.com/office/officeart/2008/layout/RadialCluster"/>
    <dgm:cxn modelId="{01859A7D-D10A-1940-BA32-8862622163F4}" type="presOf" srcId="{FAACBFEF-AD5A-7240-B262-7FC77947AA8C}" destId="{AB5E816D-8219-C04D-94C8-65FDE28EB52C}" srcOrd="0" destOrd="0" presId="urn:microsoft.com/office/officeart/2008/layout/RadialCluster"/>
    <dgm:cxn modelId="{A895F685-678A-2249-99DA-E633DAC54769}" srcId="{71C79903-91D0-7149-81E2-C0908A6B5781}" destId="{0CA3DB49-672A-0141-AC06-CF36F58A3F7C}" srcOrd="2" destOrd="0" parTransId="{FAACBFEF-AD5A-7240-B262-7FC77947AA8C}" sibTransId="{413CEAE3-0813-ED4B-A7BB-431FB3AAD940}"/>
    <dgm:cxn modelId="{311EC8AC-7341-8F44-BC2D-CEADFB3D54AD}" type="presOf" srcId="{71C79903-91D0-7149-81E2-C0908A6B5781}" destId="{D85F557A-EF35-1740-A3C0-3D8475BB155A}" srcOrd="0" destOrd="0" presId="urn:microsoft.com/office/officeart/2008/layout/RadialCluster"/>
    <dgm:cxn modelId="{86166DB3-1D57-1545-9D2D-1C1011AFEB7A}" type="presOf" srcId="{DEB21006-4CD8-B847-8868-8B5C718D33DD}" destId="{7D00578F-CF05-5440-BDA5-F68D5864C742}" srcOrd="0" destOrd="0" presId="urn:microsoft.com/office/officeart/2008/layout/RadialCluster"/>
    <dgm:cxn modelId="{C10A05EE-24E0-CD4D-971D-1B474D65CB5F}" type="presOf" srcId="{FFCF3EF0-F7DA-6347-A579-DE7EB680458D}" destId="{3A20BC0A-B46F-7442-9E27-975BA36A2C2F}" srcOrd="0" destOrd="0" presId="urn:microsoft.com/office/officeart/2008/layout/RadialCluster"/>
    <dgm:cxn modelId="{2424BFBD-6040-3647-92B8-D3978BA709FE}" type="presParOf" srcId="{7D00578F-CF05-5440-BDA5-F68D5864C742}" destId="{BEBBF8D5-DF95-6A47-89AD-F480F24C6385}" srcOrd="0" destOrd="0" presId="urn:microsoft.com/office/officeart/2008/layout/RadialCluster"/>
    <dgm:cxn modelId="{071C3D8E-E70E-034A-B542-969D100DD839}" type="presParOf" srcId="{BEBBF8D5-DF95-6A47-89AD-F480F24C6385}" destId="{D85F557A-EF35-1740-A3C0-3D8475BB155A}" srcOrd="0" destOrd="0" presId="urn:microsoft.com/office/officeart/2008/layout/RadialCluster"/>
    <dgm:cxn modelId="{3BA1128E-12A7-EC45-B48D-A6EE746B8155}" type="presParOf" srcId="{BEBBF8D5-DF95-6A47-89AD-F480F24C6385}" destId="{1DD9787E-381F-A049-BF29-198D201AEFFE}" srcOrd="1" destOrd="0" presId="urn:microsoft.com/office/officeart/2008/layout/RadialCluster"/>
    <dgm:cxn modelId="{EAB9D50E-0E14-0A4B-A677-A27FFB088166}" type="presParOf" srcId="{BEBBF8D5-DF95-6A47-89AD-F480F24C6385}" destId="{030C2E72-E190-B14B-A425-726D37227DB1}" srcOrd="2" destOrd="0" presId="urn:microsoft.com/office/officeart/2008/layout/RadialCluster"/>
    <dgm:cxn modelId="{0EBBB85B-E851-3E49-916C-0E9A5BE5C699}" type="presParOf" srcId="{BEBBF8D5-DF95-6A47-89AD-F480F24C6385}" destId="{78797DF8-5F4E-5146-9177-BF62F7454921}" srcOrd="3" destOrd="0" presId="urn:microsoft.com/office/officeart/2008/layout/RadialCluster"/>
    <dgm:cxn modelId="{F37D212C-EDE2-1141-B39C-0BA029AC86FD}" type="presParOf" srcId="{BEBBF8D5-DF95-6A47-89AD-F480F24C6385}" destId="{0B51C8C9-F87B-A243-82FF-CE876DC49410}" srcOrd="4" destOrd="0" presId="urn:microsoft.com/office/officeart/2008/layout/RadialCluster"/>
    <dgm:cxn modelId="{E9E7F0FC-451C-5F48-BE13-499E01973772}" type="presParOf" srcId="{BEBBF8D5-DF95-6A47-89AD-F480F24C6385}" destId="{AB5E816D-8219-C04D-94C8-65FDE28EB52C}" srcOrd="5" destOrd="0" presId="urn:microsoft.com/office/officeart/2008/layout/RadialCluster"/>
    <dgm:cxn modelId="{297CF21C-3621-A440-B7C4-13F338FCF771}" type="presParOf" srcId="{BEBBF8D5-DF95-6A47-89AD-F480F24C6385}" destId="{A65EBFBE-9C55-C04C-8B2D-DF378F1B9B7B}" srcOrd="6" destOrd="0" presId="urn:microsoft.com/office/officeart/2008/layout/RadialCluster"/>
    <dgm:cxn modelId="{8C83549A-6029-DF4C-91F3-77D6DF85D051}" type="presParOf" srcId="{BEBBF8D5-DF95-6A47-89AD-F480F24C6385}" destId="{3CB0E9C8-2090-B141-ACC9-5A2B2E25FAD3}" srcOrd="7" destOrd="0" presId="urn:microsoft.com/office/officeart/2008/layout/RadialCluster"/>
    <dgm:cxn modelId="{9A75B133-350D-3347-9162-E93C940F9317}" type="presParOf" srcId="{BEBBF8D5-DF95-6A47-89AD-F480F24C6385}" destId="{3A20BC0A-B46F-7442-9E27-975BA36A2C2F}" srcOrd="8"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47FB10C-4D80-0745-A507-365E1249EBE2}" type="doc">
      <dgm:prSet loTypeId="urn:microsoft.com/office/officeart/2005/8/layout/radial4" loCatId="" qsTypeId="urn:microsoft.com/office/officeart/2005/8/quickstyle/simple3" qsCatId="simple" csTypeId="urn:microsoft.com/office/officeart/2005/8/colors/accent1_2" csCatId="accent1" phldr="1"/>
      <dgm:spPr/>
      <dgm:t>
        <a:bodyPr/>
        <a:lstStyle/>
        <a:p>
          <a:endParaRPr lang="en-US"/>
        </a:p>
      </dgm:t>
    </dgm:pt>
    <dgm:pt modelId="{1FD1B934-DD4F-BE4C-BA37-3FBD1EB7F780}">
      <dgm:prSet phldrT="[Text]" custT="1"/>
      <dgm:spPr>
        <a:solidFill>
          <a:schemeClr val="bg1"/>
        </a:solidFill>
      </dgm:spPr>
      <dgm:t>
        <a:bodyPr/>
        <a:lstStyle/>
        <a:p>
          <a:pPr rtl="1"/>
          <a:r>
            <a:rPr lang="ar-SA" sz="1600" b="1" dirty="0">
              <a:solidFill>
                <a:srgbClr val="00AEEF"/>
              </a:solidFill>
              <a:latin typeface="Alexandria" pitchFamily="2" charset="-78"/>
              <a:cs typeface="Alexandria" pitchFamily="2" charset="-78"/>
            </a:rPr>
            <a:t>(٢)</a:t>
          </a:r>
        </a:p>
        <a:p>
          <a:pPr rtl="1"/>
          <a:r>
            <a:rPr lang="ar-SA" sz="1600" b="1" dirty="0">
              <a:solidFill>
                <a:srgbClr val="00AEEF"/>
              </a:solidFill>
              <a:latin typeface="Alexandria" pitchFamily="2" charset="-78"/>
              <a:cs typeface="Alexandria" pitchFamily="2" charset="-78"/>
            </a:rPr>
            <a:t>أبعاد المنتجات والخدمات</a:t>
          </a:r>
          <a:endParaRPr lang="en-US" sz="1600" b="1" dirty="0">
            <a:solidFill>
              <a:srgbClr val="00AEEF"/>
            </a:solidFill>
            <a:latin typeface="Alexandria" pitchFamily="2" charset="-78"/>
            <a:cs typeface="Alexandria" pitchFamily="2" charset="-78"/>
          </a:endParaRPr>
        </a:p>
      </dgm:t>
    </dgm:pt>
    <dgm:pt modelId="{9CB3ED2A-9B01-4841-98D9-C957D0ADBC73}" type="parTrans" cxnId="{B886081C-B662-7B4B-BC3B-98285A64BDC3}">
      <dgm:prSet/>
      <dgm:spPr/>
      <dgm:t>
        <a:bodyPr/>
        <a:lstStyle/>
        <a:p>
          <a:endParaRPr lang="en-US" sz="1600" b="1">
            <a:latin typeface="Alexandria" pitchFamily="2" charset="-78"/>
            <a:cs typeface="Alexandria" pitchFamily="2" charset="-78"/>
          </a:endParaRPr>
        </a:p>
      </dgm:t>
    </dgm:pt>
    <dgm:pt modelId="{9072A112-1FDC-AA4B-BDF6-D4AFD93D92AF}" type="sibTrans" cxnId="{B886081C-B662-7B4B-BC3B-98285A64BDC3}">
      <dgm:prSet/>
      <dgm:spPr/>
      <dgm:t>
        <a:bodyPr/>
        <a:lstStyle/>
        <a:p>
          <a:endParaRPr lang="en-US" sz="1600" b="1">
            <a:latin typeface="Alexandria" pitchFamily="2" charset="-78"/>
            <a:cs typeface="Alexandria" pitchFamily="2" charset="-78"/>
          </a:endParaRPr>
        </a:p>
      </dgm:t>
    </dgm:pt>
    <dgm:pt modelId="{7E4DA765-1BB0-4F4A-85CA-226A353A0B92}">
      <dgm:prSet phldrT="[Text]" custT="1"/>
      <dgm:spPr/>
      <dgm:t>
        <a:bodyPr/>
        <a:lstStyle/>
        <a:p>
          <a:pPr rtl="1"/>
          <a:r>
            <a:rPr lang="ar-SA" sz="1600" b="1" dirty="0">
              <a:latin typeface="Alexandria" pitchFamily="2" charset="-78"/>
              <a:cs typeface="Alexandria" pitchFamily="2" charset="-78"/>
            </a:rPr>
            <a:t>القيمة مقابل السعر</a:t>
          </a:r>
          <a:endParaRPr lang="en-US" sz="1600" b="1" dirty="0">
            <a:latin typeface="Alexandria" pitchFamily="2" charset="-78"/>
            <a:cs typeface="Alexandria" pitchFamily="2" charset="-78"/>
          </a:endParaRPr>
        </a:p>
      </dgm:t>
    </dgm:pt>
    <dgm:pt modelId="{05D16D87-9B74-9345-92AF-438B08E7C29E}" type="parTrans" cxnId="{3166F8F6-AA81-0549-9784-DFD4374A0CA8}">
      <dgm:prSet/>
      <dgm:spPr/>
      <dgm:t>
        <a:bodyPr/>
        <a:lstStyle/>
        <a:p>
          <a:endParaRPr lang="en-US" sz="1600" b="1">
            <a:latin typeface="Alexandria" pitchFamily="2" charset="-78"/>
            <a:cs typeface="Alexandria" pitchFamily="2" charset="-78"/>
          </a:endParaRPr>
        </a:p>
      </dgm:t>
    </dgm:pt>
    <dgm:pt modelId="{7F39E428-9DDF-9F4B-ACA0-02D4F7E07BCC}" type="sibTrans" cxnId="{3166F8F6-AA81-0549-9784-DFD4374A0CA8}">
      <dgm:prSet/>
      <dgm:spPr/>
      <dgm:t>
        <a:bodyPr/>
        <a:lstStyle/>
        <a:p>
          <a:endParaRPr lang="en-US" sz="1600" b="1">
            <a:latin typeface="Alexandria" pitchFamily="2" charset="-78"/>
            <a:cs typeface="Alexandria" pitchFamily="2" charset="-78"/>
          </a:endParaRPr>
        </a:p>
      </dgm:t>
    </dgm:pt>
    <dgm:pt modelId="{54C511D5-C321-3240-AF02-9FF7149F3776}">
      <dgm:prSet phldrT="[Text]" custT="1"/>
      <dgm:spPr/>
      <dgm:t>
        <a:bodyPr/>
        <a:lstStyle/>
        <a:p>
          <a:pPr rtl="1">
            <a:lnSpc>
              <a:spcPct val="150000"/>
            </a:lnSpc>
          </a:pPr>
          <a:r>
            <a:rPr lang="ar-SA" sz="1600" b="1" dirty="0">
              <a:latin typeface="Alexandria" pitchFamily="2" charset="-78"/>
              <a:cs typeface="Alexandria" pitchFamily="2" charset="-78"/>
            </a:rPr>
            <a:t>جودة الخدمة المقدمة</a:t>
          </a:r>
          <a:endParaRPr lang="en-US" sz="1600" b="1" dirty="0">
            <a:latin typeface="Alexandria" pitchFamily="2" charset="-78"/>
            <a:cs typeface="Alexandria" pitchFamily="2" charset="-78"/>
          </a:endParaRPr>
        </a:p>
      </dgm:t>
    </dgm:pt>
    <dgm:pt modelId="{45C820A0-A01E-3244-BCA0-BFCEF249ECE9}" type="parTrans" cxnId="{DD6953D8-C870-F94A-8789-CE2D02403961}">
      <dgm:prSet/>
      <dgm:spPr/>
      <dgm:t>
        <a:bodyPr/>
        <a:lstStyle/>
        <a:p>
          <a:endParaRPr lang="en-US" sz="1600" b="1">
            <a:latin typeface="Alexandria" pitchFamily="2" charset="-78"/>
            <a:cs typeface="Alexandria" pitchFamily="2" charset="-78"/>
          </a:endParaRPr>
        </a:p>
      </dgm:t>
    </dgm:pt>
    <dgm:pt modelId="{25A8373A-540A-0648-A9CF-D64B4D24AEF6}" type="sibTrans" cxnId="{DD6953D8-C870-F94A-8789-CE2D02403961}">
      <dgm:prSet/>
      <dgm:spPr/>
      <dgm:t>
        <a:bodyPr/>
        <a:lstStyle/>
        <a:p>
          <a:endParaRPr lang="en-US" sz="1600" b="1">
            <a:latin typeface="Alexandria" pitchFamily="2" charset="-78"/>
            <a:cs typeface="Alexandria" pitchFamily="2" charset="-78"/>
          </a:endParaRPr>
        </a:p>
      </dgm:t>
    </dgm:pt>
    <dgm:pt modelId="{19A249B7-84A4-A44E-915C-2BE89FCFEA36}">
      <dgm:prSet phldrT="[Text]" custT="1"/>
      <dgm:spPr/>
      <dgm:t>
        <a:bodyPr/>
        <a:lstStyle/>
        <a:p>
          <a:pPr rtl="1"/>
          <a:r>
            <a:rPr lang="ar-SA" sz="1600" b="1" dirty="0">
              <a:latin typeface="Alexandria" pitchFamily="2" charset="-78"/>
              <a:cs typeface="Alexandria" pitchFamily="2" charset="-78"/>
            </a:rPr>
            <a:t>جودة المنتج</a:t>
          </a:r>
          <a:endParaRPr lang="en-US" sz="1600" b="1" dirty="0">
            <a:latin typeface="Alexandria" pitchFamily="2" charset="-78"/>
            <a:cs typeface="Alexandria" pitchFamily="2" charset="-78"/>
          </a:endParaRPr>
        </a:p>
      </dgm:t>
    </dgm:pt>
    <dgm:pt modelId="{C2711CFE-E172-E54E-964F-846B84DD2784}" type="parTrans" cxnId="{1C1D1E12-6958-4E45-874B-F38FF45819F1}">
      <dgm:prSet/>
      <dgm:spPr/>
      <dgm:t>
        <a:bodyPr/>
        <a:lstStyle/>
        <a:p>
          <a:endParaRPr lang="en-US" sz="1600" b="1">
            <a:latin typeface="Alexandria" pitchFamily="2" charset="-78"/>
            <a:cs typeface="Alexandria" pitchFamily="2" charset="-78"/>
          </a:endParaRPr>
        </a:p>
      </dgm:t>
    </dgm:pt>
    <dgm:pt modelId="{9D8D96E6-072B-9F43-AAF3-AECC45D04579}" type="sibTrans" cxnId="{1C1D1E12-6958-4E45-874B-F38FF45819F1}">
      <dgm:prSet/>
      <dgm:spPr/>
      <dgm:t>
        <a:bodyPr/>
        <a:lstStyle/>
        <a:p>
          <a:endParaRPr lang="en-US" sz="1600" b="1">
            <a:latin typeface="Alexandria" pitchFamily="2" charset="-78"/>
            <a:cs typeface="Alexandria" pitchFamily="2" charset="-78"/>
          </a:endParaRPr>
        </a:p>
      </dgm:t>
    </dgm:pt>
    <dgm:pt modelId="{2F4CF543-1DDE-104B-8E46-E9ABCA56A562}" type="pres">
      <dgm:prSet presAssocID="{D47FB10C-4D80-0745-A507-365E1249EBE2}" presName="cycle" presStyleCnt="0">
        <dgm:presLayoutVars>
          <dgm:chMax val="1"/>
          <dgm:dir/>
          <dgm:animLvl val="ctr"/>
          <dgm:resizeHandles val="exact"/>
        </dgm:presLayoutVars>
      </dgm:prSet>
      <dgm:spPr/>
    </dgm:pt>
    <dgm:pt modelId="{4141EDA7-88CE-A14C-84CF-B5CCDD7520E2}" type="pres">
      <dgm:prSet presAssocID="{1FD1B934-DD4F-BE4C-BA37-3FBD1EB7F780}" presName="centerShape" presStyleLbl="node0" presStyleIdx="0" presStyleCnt="1"/>
      <dgm:spPr/>
    </dgm:pt>
    <dgm:pt modelId="{4A5ECF11-353A-1C4B-A9B0-F048B6AFFD89}" type="pres">
      <dgm:prSet presAssocID="{05D16D87-9B74-9345-92AF-438B08E7C29E}" presName="parTrans" presStyleLbl="bgSibTrans2D1" presStyleIdx="0" presStyleCnt="3"/>
      <dgm:spPr/>
    </dgm:pt>
    <dgm:pt modelId="{CAF73552-7A93-BF4A-9C77-9FAF0195E4DC}" type="pres">
      <dgm:prSet presAssocID="{7E4DA765-1BB0-4F4A-85CA-226A353A0B92}" presName="node" presStyleLbl="node1" presStyleIdx="0" presStyleCnt="3">
        <dgm:presLayoutVars>
          <dgm:bulletEnabled val="1"/>
        </dgm:presLayoutVars>
      </dgm:prSet>
      <dgm:spPr/>
    </dgm:pt>
    <dgm:pt modelId="{D2AD61A0-04E6-4C4C-A8AF-BE5D02F99DDF}" type="pres">
      <dgm:prSet presAssocID="{45C820A0-A01E-3244-BCA0-BFCEF249ECE9}" presName="parTrans" presStyleLbl="bgSibTrans2D1" presStyleIdx="1" presStyleCnt="3"/>
      <dgm:spPr/>
    </dgm:pt>
    <dgm:pt modelId="{671A21F5-879E-034A-B224-301DD75B1950}" type="pres">
      <dgm:prSet presAssocID="{54C511D5-C321-3240-AF02-9FF7149F3776}" presName="node" presStyleLbl="node1" presStyleIdx="1" presStyleCnt="3">
        <dgm:presLayoutVars>
          <dgm:bulletEnabled val="1"/>
        </dgm:presLayoutVars>
      </dgm:prSet>
      <dgm:spPr/>
    </dgm:pt>
    <dgm:pt modelId="{D69B5178-736A-D94C-84F4-8934D9699AE4}" type="pres">
      <dgm:prSet presAssocID="{C2711CFE-E172-E54E-964F-846B84DD2784}" presName="parTrans" presStyleLbl="bgSibTrans2D1" presStyleIdx="2" presStyleCnt="3"/>
      <dgm:spPr/>
    </dgm:pt>
    <dgm:pt modelId="{85BE73FE-6539-E241-AE0D-421E42929B35}" type="pres">
      <dgm:prSet presAssocID="{19A249B7-84A4-A44E-915C-2BE89FCFEA36}" presName="node" presStyleLbl="node1" presStyleIdx="2" presStyleCnt="3">
        <dgm:presLayoutVars>
          <dgm:bulletEnabled val="1"/>
        </dgm:presLayoutVars>
      </dgm:prSet>
      <dgm:spPr/>
    </dgm:pt>
  </dgm:ptLst>
  <dgm:cxnLst>
    <dgm:cxn modelId="{1C1D1E12-6958-4E45-874B-F38FF45819F1}" srcId="{1FD1B934-DD4F-BE4C-BA37-3FBD1EB7F780}" destId="{19A249B7-84A4-A44E-915C-2BE89FCFEA36}" srcOrd="2" destOrd="0" parTransId="{C2711CFE-E172-E54E-964F-846B84DD2784}" sibTransId="{9D8D96E6-072B-9F43-AAF3-AECC45D04579}"/>
    <dgm:cxn modelId="{D85DD718-F12E-6D46-97DF-8D01350FE206}" type="presOf" srcId="{1FD1B934-DD4F-BE4C-BA37-3FBD1EB7F780}" destId="{4141EDA7-88CE-A14C-84CF-B5CCDD7520E2}" srcOrd="0" destOrd="0" presId="urn:microsoft.com/office/officeart/2005/8/layout/radial4"/>
    <dgm:cxn modelId="{B886081C-B662-7B4B-BC3B-98285A64BDC3}" srcId="{D47FB10C-4D80-0745-A507-365E1249EBE2}" destId="{1FD1B934-DD4F-BE4C-BA37-3FBD1EB7F780}" srcOrd="0" destOrd="0" parTransId="{9CB3ED2A-9B01-4841-98D9-C957D0ADBC73}" sibTransId="{9072A112-1FDC-AA4B-BDF6-D4AFD93D92AF}"/>
    <dgm:cxn modelId="{0BFA2C30-4113-2849-BAF8-01007B564AE0}" type="presOf" srcId="{D47FB10C-4D80-0745-A507-365E1249EBE2}" destId="{2F4CF543-1DDE-104B-8E46-E9ABCA56A562}" srcOrd="0" destOrd="0" presId="urn:microsoft.com/office/officeart/2005/8/layout/radial4"/>
    <dgm:cxn modelId="{FA4CD546-D091-B644-8E78-2A03D580EBC7}" type="presOf" srcId="{54C511D5-C321-3240-AF02-9FF7149F3776}" destId="{671A21F5-879E-034A-B224-301DD75B1950}" srcOrd="0" destOrd="0" presId="urn:microsoft.com/office/officeart/2005/8/layout/radial4"/>
    <dgm:cxn modelId="{F95EE84E-806A-8242-A7A0-5BDADF2A8FAF}" type="presOf" srcId="{45C820A0-A01E-3244-BCA0-BFCEF249ECE9}" destId="{D2AD61A0-04E6-4C4C-A8AF-BE5D02F99DDF}" srcOrd="0" destOrd="0" presId="urn:microsoft.com/office/officeart/2005/8/layout/radial4"/>
    <dgm:cxn modelId="{CB07DB62-6179-C84F-BAA4-87953737E49B}" type="presOf" srcId="{C2711CFE-E172-E54E-964F-846B84DD2784}" destId="{D69B5178-736A-D94C-84F4-8934D9699AE4}" srcOrd="0" destOrd="0" presId="urn:microsoft.com/office/officeart/2005/8/layout/radial4"/>
    <dgm:cxn modelId="{15184364-11B3-8D46-8140-05174405EAA8}" type="presOf" srcId="{7E4DA765-1BB0-4F4A-85CA-226A353A0B92}" destId="{CAF73552-7A93-BF4A-9C77-9FAF0195E4DC}" srcOrd="0" destOrd="0" presId="urn:microsoft.com/office/officeart/2005/8/layout/radial4"/>
    <dgm:cxn modelId="{ED97BF6F-6E07-7741-B00F-CF84C49D289C}" type="presOf" srcId="{19A249B7-84A4-A44E-915C-2BE89FCFEA36}" destId="{85BE73FE-6539-E241-AE0D-421E42929B35}" srcOrd="0" destOrd="0" presId="urn:microsoft.com/office/officeart/2005/8/layout/radial4"/>
    <dgm:cxn modelId="{1A7B5279-A679-9549-9C92-5C1FDCEBC584}" type="presOf" srcId="{05D16D87-9B74-9345-92AF-438B08E7C29E}" destId="{4A5ECF11-353A-1C4B-A9B0-F048B6AFFD89}" srcOrd="0" destOrd="0" presId="urn:microsoft.com/office/officeart/2005/8/layout/radial4"/>
    <dgm:cxn modelId="{DD6953D8-C870-F94A-8789-CE2D02403961}" srcId="{1FD1B934-DD4F-BE4C-BA37-3FBD1EB7F780}" destId="{54C511D5-C321-3240-AF02-9FF7149F3776}" srcOrd="1" destOrd="0" parTransId="{45C820A0-A01E-3244-BCA0-BFCEF249ECE9}" sibTransId="{25A8373A-540A-0648-A9CF-D64B4D24AEF6}"/>
    <dgm:cxn modelId="{3166F8F6-AA81-0549-9784-DFD4374A0CA8}" srcId="{1FD1B934-DD4F-BE4C-BA37-3FBD1EB7F780}" destId="{7E4DA765-1BB0-4F4A-85CA-226A353A0B92}" srcOrd="0" destOrd="0" parTransId="{05D16D87-9B74-9345-92AF-438B08E7C29E}" sibTransId="{7F39E428-9DDF-9F4B-ACA0-02D4F7E07BCC}"/>
    <dgm:cxn modelId="{7E41F109-9337-C541-949B-B7E8FB1B79F0}" type="presParOf" srcId="{2F4CF543-1DDE-104B-8E46-E9ABCA56A562}" destId="{4141EDA7-88CE-A14C-84CF-B5CCDD7520E2}" srcOrd="0" destOrd="0" presId="urn:microsoft.com/office/officeart/2005/8/layout/radial4"/>
    <dgm:cxn modelId="{F9B341FC-DC95-FE45-9F95-E45417A2AE08}" type="presParOf" srcId="{2F4CF543-1DDE-104B-8E46-E9ABCA56A562}" destId="{4A5ECF11-353A-1C4B-A9B0-F048B6AFFD89}" srcOrd="1" destOrd="0" presId="urn:microsoft.com/office/officeart/2005/8/layout/radial4"/>
    <dgm:cxn modelId="{2306EC66-48D8-6E48-AACC-579400DC906E}" type="presParOf" srcId="{2F4CF543-1DDE-104B-8E46-E9ABCA56A562}" destId="{CAF73552-7A93-BF4A-9C77-9FAF0195E4DC}" srcOrd="2" destOrd="0" presId="urn:microsoft.com/office/officeart/2005/8/layout/radial4"/>
    <dgm:cxn modelId="{004B827E-7ACC-354D-9BD1-F6BF36A6481E}" type="presParOf" srcId="{2F4CF543-1DDE-104B-8E46-E9ABCA56A562}" destId="{D2AD61A0-04E6-4C4C-A8AF-BE5D02F99DDF}" srcOrd="3" destOrd="0" presId="urn:microsoft.com/office/officeart/2005/8/layout/radial4"/>
    <dgm:cxn modelId="{4BAC97BE-7779-9F49-A924-D51D226FAF8B}" type="presParOf" srcId="{2F4CF543-1DDE-104B-8E46-E9ABCA56A562}" destId="{671A21F5-879E-034A-B224-301DD75B1950}" srcOrd="4" destOrd="0" presId="urn:microsoft.com/office/officeart/2005/8/layout/radial4"/>
    <dgm:cxn modelId="{7BC95106-2C84-3D4F-8380-8AD7407232E4}" type="presParOf" srcId="{2F4CF543-1DDE-104B-8E46-E9ABCA56A562}" destId="{D69B5178-736A-D94C-84F4-8934D9699AE4}" srcOrd="5" destOrd="0" presId="urn:microsoft.com/office/officeart/2005/8/layout/radial4"/>
    <dgm:cxn modelId="{0E76FA27-BE07-1F43-B78F-178874F6F79A}" type="presParOf" srcId="{2F4CF543-1DDE-104B-8E46-E9ABCA56A562}" destId="{85BE73FE-6539-E241-AE0D-421E42929B35}"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56B5D75-D6DF-9043-A947-4818A66EEA9F}" type="doc">
      <dgm:prSet loTypeId="urn:microsoft.com/office/officeart/2005/8/layout/radial3" loCatId="" qsTypeId="urn:microsoft.com/office/officeart/2005/8/quickstyle/simple1" qsCatId="simple" csTypeId="urn:microsoft.com/office/officeart/2005/8/colors/accent1_2" csCatId="accent1" phldr="1"/>
      <dgm:spPr/>
      <dgm:t>
        <a:bodyPr/>
        <a:lstStyle/>
        <a:p>
          <a:endParaRPr lang="en-US"/>
        </a:p>
      </dgm:t>
    </dgm:pt>
    <dgm:pt modelId="{606CD6A4-6C64-1746-B5C6-E63832F74463}">
      <dgm:prSet phldrT="[Text]" custT="1"/>
      <dgm:spPr>
        <a:solidFill>
          <a:schemeClr val="bg1">
            <a:alpha val="50000"/>
          </a:schemeClr>
        </a:solidFill>
      </dgm:spPr>
      <dgm:t>
        <a:bodyPr/>
        <a:lstStyle/>
        <a:p>
          <a:pPr rtl="1">
            <a:lnSpc>
              <a:spcPct val="150000"/>
            </a:lnSpc>
          </a:pPr>
          <a:r>
            <a:rPr lang="ar-SA" sz="1600" b="1" dirty="0">
              <a:solidFill>
                <a:srgbClr val="00AEEF"/>
              </a:solidFill>
              <a:latin typeface="Alexandria" pitchFamily="2" charset="-78"/>
              <a:cs typeface="Alexandria" pitchFamily="2" charset="-78"/>
            </a:rPr>
            <a:t>(٣)</a:t>
          </a:r>
        </a:p>
        <a:p>
          <a:pPr rtl="1">
            <a:lnSpc>
              <a:spcPct val="150000"/>
            </a:lnSpc>
          </a:pPr>
          <a:r>
            <a:rPr lang="ar-SA" sz="1600" b="1" dirty="0">
              <a:solidFill>
                <a:srgbClr val="00AEEF"/>
              </a:solidFill>
              <a:latin typeface="Alexandria" pitchFamily="2" charset="-78"/>
              <a:cs typeface="Alexandria" pitchFamily="2" charset="-78"/>
            </a:rPr>
            <a:t>أبعاد الاتصال</a:t>
          </a:r>
          <a:endParaRPr lang="en-US" sz="1600" b="1" dirty="0">
            <a:solidFill>
              <a:srgbClr val="00AEEF"/>
            </a:solidFill>
            <a:latin typeface="Alexandria" pitchFamily="2" charset="-78"/>
            <a:cs typeface="Alexandria" pitchFamily="2" charset="-78"/>
          </a:endParaRPr>
        </a:p>
      </dgm:t>
    </dgm:pt>
    <dgm:pt modelId="{9421E89A-8AD4-2540-8B9C-2E3F3D0E3417}" type="parTrans" cxnId="{E139D411-283F-3543-A20F-B26CB099BC83}">
      <dgm:prSet/>
      <dgm:spPr/>
      <dgm:t>
        <a:bodyPr/>
        <a:lstStyle/>
        <a:p>
          <a:pPr>
            <a:lnSpc>
              <a:spcPct val="150000"/>
            </a:lnSpc>
          </a:pPr>
          <a:endParaRPr lang="en-US" sz="1400" b="1">
            <a:latin typeface="Alexandria" pitchFamily="2" charset="-78"/>
            <a:cs typeface="Alexandria" pitchFamily="2" charset="-78"/>
          </a:endParaRPr>
        </a:p>
      </dgm:t>
    </dgm:pt>
    <dgm:pt modelId="{9B58840A-0BC5-8E4E-BE3A-CD6C50AE9BDF}" type="sibTrans" cxnId="{E139D411-283F-3543-A20F-B26CB099BC83}">
      <dgm:prSet/>
      <dgm:spPr/>
      <dgm:t>
        <a:bodyPr/>
        <a:lstStyle/>
        <a:p>
          <a:pPr>
            <a:lnSpc>
              <a:spcPct val="150000"/>
            </a:lnSpc>
          </a:pPr>
          <a:endParaRPr lang="en-US" sz="1400" b="1">
            <a:latin typeface="Alexandria" pitchFamily="2" charset="-78"/>
            <a:cs typeface="Alexandria" pitchFamily="2" charset="-78"/>
          </a:endParaRPr>
        </a:p>
      </dgm:t>
    </dgm:pt>
    <dgm:pt modelId="{B45EC2D5-1DC4-3A45-AA9F-6AE6EFA26BD9}">
      <dgm:prSet phldrT="[Text]" custT="1"/>
      <dgm:spPr/>
      <dgm:t>
        <a:bodyPr/>
        <a:lstStyle/>
        <a:p>
          <a:pPr rtl="1">
            <a:lnSpc>
              <a:spcPct val="150000"/>
            </a:lnSpc>
          </a:pPr>
          <a:r>
            <a:rPr lang="ar-SA" sz="1400" b="1" dirty="0">
              <a:latin typeface="Alexandria" pitchFamily="2" charset="-78"/>
              <a:cs typeface="Alexandria" pitchFamily="2" charset="-78"/>
            </a:rPr>
            <a:t>أسلوب الاعلان</a:t>
          </a:r>
          <a:endParaRPr lang="en-US" sz="1400" b="1" dirty="0">
            <a:latin typeface="Alexandria" pitchFamily="2" charset="-78"/>
            <a:cs typeface="Alexandria" pitchFamily="2" charset="-78"/>
          </a:endParaRPr>
        </a:p>
      </dgm:t>
    </dgm:pt>
    <dgm:pt modelId="{5B34DA0C-38C9-FB40-AF43-CEE591EB5030}" type="parTrans" cxnId="{EB6F366C-AACD-1D44-9B91-18B06A2ABC29}">
      <dgm:prSet/>
      <dgm:spPr/>
      <dgm:t>
        <a:bodyPr/>
        <a:lstStyle/>
        <a:p>
          <a:pPr>
            <a:lnSpc>
              <a:spcPct val="150000"/>
            </a:lnSpc>
          </a:pPr>
          <a:endParaRPr lang="en-US" sz="1400" b="1">
            <a:latin typeface="Alexandria" pitchFamily="2" charset="-78"/>
            <a:cs typeface="Alexandria" pitchFamily="2" charset="-78"/>
          </a:endParaRPr>
        </a:p>
      </dgm:t>
    </dgm:pt>
    <dgm:pt modelId="{7CCCD078-BE2D-794A-8AEC-E98988EFF824}" type="sibTrans" cxnId="{EB6F366C-AACD-1D44-9B91-18B06A2ABC29}">
      <dgm:prSet/>
      <dgm:spPr/>
      <dgm:t>
        <a:bodyPr/>
        <a:lstStyle/>
        <a:p>
          <a:pPr>
            <a:lnSpc>
              <a:spcPct val="150000"/>
            </a:lnSpc>
          </a:pPr>
          <a:endParaRPr lang="en-US" sz="1400" b="1">
            <a:latin typeface="Alexandria" pitchFamily="2" charset="-78"/>
            <a:cs typeface="Alexandria" pitchFamily="2" charset="-78"/>
          </a:endParaRPr>
        </a:p>
      </dgm:t>
    </dgm:pt>
    <dgm:pt modelId="{4429611F-07B0-F641-8DE4-3FEC2B4AAC22}">
      <dgm:prSet phldrT="[Text]" custT="1"/>
      <dgm:spPr/>
      <dgm:t>
        <a:bodyPr/>
        <a:lstStyle/>
        <a:p>
          <a:pPr rtl="1">
            <a:lnSpc>
              <a:spcPct val="150000"/>
            </a:lnSpc>
          </a:pPr>
          <a:r>
            <a:rPr lang="ar-SA" sz="1400" b="1" dirty="0">
              <a:latin typeface="Alexandria" pitchFamily="2" charset="-78"/>
              <a:cs typeface="Alexandria" pitchFamily="2" charset="-78"/>
            </a:rPr>
            <a:t>لغة الرسالة</a:t>
          </a:r>
          <a:endParaRPr lang="en-US" sz="1400" b="1" dirty="0">
            <a:latin typeface="Alexandria" pitchFamily="2" charset="-78"/>
            <a:cs typeface="Alexandria" pitchFamily="2" charset="-78"/>
          </a:endParaRPr>
        </a:p>
      </dgm:t>
    </dgm:pt>
    <dgm:pt modelId="{BCF0EB84-C003-964B-B5DF-0C00CA832599}" type="parTrans" cxnId="{EAD320BA-1767-2442-90F5-B9121F105284}">
      <dgm:prSet/>
      <dgm:spPr/>
      <dgm:t>
        <a:bodyPr/>
        <a:lstStyle/>
        <a:p>
          <a:pPr>
            <a:lnSpc>
              <a:spcPct val="150000"/>
            </a:lnSpc>
          </a:pPr>
          <a:endParaRPr lang="en-US" sz="1400" b="1">
            <a:latin typeface="Alexandria" pitchFamily="2" charset="-78"/>
            <a:cs typeface="Alexandria" pitchFamily="2" charset="-78"/>
          </a:endParaRPr>
        </a:p>
      </dgm:t>
    </dgm:pt>
    <dgm:pt modelId="{6E7F30A9-A152-4B43-B2A4-325B1D2C0D2E}" type="sibTrans" cxnId="{EAD320BA-1767-2442-90F5-B9121F105284}">
      <dgm:prSet/>
      <dgm:spPr/>
      <dgm:t>
        <a:bodyPr/>
        <a:lstStyle/>
        <a:p>
          <a:pPr>
            <a:lnSpc>
              <a:spcPct val="150000"/>
            </a:lnSpc>
          </a:pPr>
          <a:endParaRPr lang="en-US" sz="1400" b="1">
            <a:latin typeface="Alexandria" pitchFamily="2" charset="-78"/>
            <a:cs typeface="Alexandria" pitchFamily="2" charset="-78"/>
          </a:endParaRPr>
        </a:p>
      </dgm:t>
    </dgm:pt>
    <dgm:pt modelId="{D68BB8DE-F9CB-1149-B904-126006CD63D8}">
      <dgm:prSet phldrT="[Text]" custT="1"/>
      <dgm:spPr/>
      <dgm:t>
        <a:bodyPr/>
        <a:lstStyle/>
        <a:p>
          <a:pPr rtl="1">
            <a:lnSpc>
              <a:spcPct val="150000"/>
            </a:lnSpc>
          </a:pPr>
          <a:r>
            <a:rPr lang="ar-SA" sz="1400" b="1" dirty="0">
              <a:latin typeface="Alexandria" pitchFamily="2" charset="-78"/>
              <a:cs typeface="Alexandria" pitchFamily="2" charset="-78"/>
            </a:rPr>
            <a:t>التفاعل على المنصات</a:t>
          </a:r>
          <a:endParaRPr lang="en-US" sz="1400" b="1" dirty="0">
            <a:latin typeface="Alexandria" pitchFamily="2" charset="-78"/>
            <a:cs typeface="Alexandria" pitchFamily="2" charset="-78"/>
          </a:endParaRPr>
        </a:p>
      </dgm:t>
    </dgm:pt>
    <dgm:pt modelId="{E1E86C58-3EAC-0946-8A40-1E36FA9FD57A}" type="parTrans" cxnId="{2F318BE4-7A16-2346-A3F6-CBD745C2E809}">
      <dgm:prSet/>
      <dgm:spPr/>
      <dgm:t>
        <a:bodyPr/>
        <a:lstStyle/>
        <a:p>
          <a:pPr>
            <a:lnSpc>
              <a:spcPct val="150000"/>
            </a:lnSpc>
          </a:pPr>
          <a:endParaRPr lang="en-US" sz="1400" b="1">
            <a:latin typeface="Alexandria" pitchFamily="2" charset="-78"/>
            <a:cs typeface="Alexandria" pitchFamily="2" charset="-78"/>
          </a:endParaRPr>
        </a:p>
      </dgm:t>
    </dgm:pt>
    <dgm:pt modelId="{DEB67C05-44EC-A042-94B2-B13E5CFF44DA}" type="sibTrans" cxnId="{2F318BE4-7A16-2346-A3F6-CBD745C2E809}">
      <dgm:prSet/>
      <dgm:spPr/>
      <dgm:t>
        <a:bodyPr/>
        <a:lstStyle/>
        <a:p>
          <a:pPr>
            <a:lnSpc>
              <a:spcPct val="150000"/>
            </a:lnSpc>
          </a:pPr>
          <a:endParaRPr lang="en-US" sz="1400" b="1">
            <a:latin typeface="Alexandria" pitchFamily="2" charset="-78"/>
            <a:cs typeface="Alexandria" pitchFamily="2" charset="-78"/>
          </a:endParaRPr>
        </a:p>
      </dgm:t>
    </dgm:pt>
    <dgm:pt modelId="{C3C5505D-EDDF-C14E-81EF-AE6CE7D07E2E}">
      <dgm:prSet custT="1"/>
      <dgm:spPr/>
      <dgm:t>
        <a:bodyPr/>
        <a:lstStyle/>
        <a:p>
          <a:pPr rtl="1">
            <a:lnSpc>
              <a:spcPct val="150000"/>
            </a:lnSpc>
          </a:pPr>
          <a:r>
            <a:rPr lang="ar-SA" sz="1400" b="1" dirty="0">
              <a:latin typeface="Alexandria" pitchFamily="2" charset="-78"/>
              <a:cs typeface="Alexandria" pitchFamily="2" charset="-78"/>
            </a:rPr>
            <a:t>التواجد الاعلامي</a:t>
          </a:r>
          <a:endParaRPr lang="en-US" sz="1400" b="1" dirty="0">
            <a:latin typeface="Alexandria" pitchFamily="2" charset="-78"/>
            <a:cs typeface="Alexandria" pitchFamily="2" charset="-78"/>
          </a:endParaRPr>
        </a:p>
      </dgm:t>
    </dgm:pt>
    <dgm:pt modelId="{549F620F-56F3-E144-A420-D73C885C75FA}" type="parTrans" cxnId="{F234BA4E-5BAD-D845-82BA-1A6A93627C6C}">
      <dgm:prSet/>
      <dgm:spPr/>
      <dgm:t>
        <a:bodyPr/>
        <a:lstStyle/>
        <a:p>
          <a:pPr>
            <a:lnSpc>
              <a:spcPct val="150000"/>
            </a:lnSpc>
          </a:pPr>
          <a:endParaRPr lang="en-US" sz="1400" b="1">
            <a:latin typeface="Alexandria" pitchFamily="2" charset="-78"/>
            <a:cs typeface="Alexandria" pitchFamily="2" charset="-78"/>
          </a:endParaRPr>
        </a:p>
      </dgm:t>
    </dgm:pt>
    <dgm:pt modelId="{61AEC9AB-DCD6-1041-ADEC-B75A7BFAAE41}" type="sibTrans" cxnId="{F234BA4E-5BAD-D845-82BA-1A6A93627C6C}">
      <dgm:prSet/>
      <dgm:spPr/>
      <dgm:t>
        <a:bodyPr/>
        <a:lstStyle/>
        <a:p>
          <a:pPr>
            <a:lnSpc>
              <a:spcPct val="150000"/>
            </a:lnSpc>
          </a:pPr>
          <a:endParaRPr lang="en-US" sz="1400" b="1">
            <a:latin typeface="Alexandria" pitchFamily="2" charset="-78"/>
            <a:cs typeface="Alexandria" pitchFamily="2" charset="-78"/>
          </a:endParaRPr>
        </a:p>
      </dgm:t>
    </dgm:pt>
    <dgm:pt modelId="{B35B76DB-2343-D645-97A4-40FBE513129B}" type="pres">
      <dgm:prSet presAssocID="{F56B5D75-D6DF-9043-A947-4818A66EEA9F}" presName="composite" presStyleCnt="0">
        <dgm:presLayoutVars>
          <dgm:chMax val="1"/>
          <dgm:dir/>
          <dgm:resizeHandles val="exact"/>
        </dgm:presLayoutVars>
      </dgm:prSet>
      <dgm:spPr/>
    </dgm:pt>
    <dgm:pt modelId="{A0767613-040B-554D-8648-B1F8A929959A}" type="pres">
      <dgm:prSet presAssocID="{F56B5D75-D6DF-9043-A947-4818A66EEA9F}" presName="radial" presStyleCnt="0">
        <dgm:presLayoutVars>
          <dgm:animLvl val="ctr"/>
        </dgm:presLayoutVars>
      </dgm:prSet>
      <dgm:spPr/>
    </dgm:pt>
    <dgm:pt modelId="{C74136D3-FABE-F64B-900B-C956F2E7438D}" type="pres">
      <dgm:prSet presAssocID="{606CD6A4-6C64-1746-B5C6-E63832F74463}" presName="centerShape" presStyleLbl="vennNode1" presStyleIdx="0" presStyleCnt="5"/>
      <dgm:spPr/>
    </dgm:pt>
    <dgm:pt modelId="{4A0F6801-762B-F941-AA26-67005E26A3C9}" type="pres">
      <dgm:prSet presAssocID="{B45EC2D5-1DC4-3A45-AA9F-6AE6EFA26BD9}" presName="node" presStyleLbl="vennNode1" presStyleIdx="1" presStyleCnt="5">
        <dgm:presLayoutVars>
          <dgm:bulletEnabled val="1"/>
        </dgm:presLayoutVars>
      </dgm:prSet>
      <dgm:spPr/>
    </dgm:pt>
    <dgm:pt modelId="{E3E3F2C1-6BA6-7F4D-B478-0C772D5D33E6}" type="pres">
      <dgm:prSet presAssocID="{4429611F-07B0-F641-8DE4-3FEC2B4AAC22}" presName="node" presStyleLbl="vennNode1" presStyleIdx="2" presStyleCnt="5">
        <dgm:presLayoutVars>
          <dgm:bulletEnabled val="1"/>
        </dgm:presLayoutVars>
      </dgm:prSet>
      <dgm:spPr/>
    </dgm:pt>
    <dgm:pt modelId="{868FE47F-80F0-564E-8C08-0A2ACD34BC01}" type="pres">
      <dgm:prSet presAssocID="{D68BB8DE-F9CB-1149-B904-126006CD63D8}" presName="node" presStyleLbl="vennNode1" presStyleIdx="3" presStyleCnt="5">
        <dgm:presLayoutVars>
          <dgm:bulletEnabled val="1"/>
        </dgm:presLayoutVars>
      </dgm:prSet>
      <dgm:spPr/>
    </dgm:pt>
    <dgm:pt modelId="{6620536A-B362-D64D-88C1-E87CCB5364A5}" type="pres">
      <dgm:prSet presAssocID="{C3C5505D-EDDF-C14E-81EF-AE6CE7D07E2E}" presName="node" presStyleLbl="vennNode1" presStyleIdx="4" presStyleCnt="5">
        <dgm:presLayoutVars>
          <dgm:bulletEnabled val="1"/>
        </dgm:presLayoutVars>
      </dgm:prSet>
      <dgm:spPr/>
    </dgm:pt>
  </dgm:ptLst>
  <dgm:cxnLst>
    <dgm:cxn modelId="{E139D411-283F-3543-A20F-B26CB099BC83}" srcId="{F56B5D75-D6DF-9043-A947-4818A66EEA9F}" destId="{606CD6A4-6C64-1746-B5C6-E63832F74463}" srcOrd="0" destOrd="0" parTransId="{9421E89A-8AD4-2540-8B9C-2E3F3D0E3417}" sibTransId="{9B58840A-0BC5-8E4E-BE3A-CD6C50AE9BDF}"/>
    <dgm:cxn modelId="{AC01731F-1B21-3D4C-AFBC-186291B525D4}" type="presOf" srcId="{B45EC2D5-1DC4-3A45-AA9F-6AE6EFA26BD9}" destId="{4A0F6801-762B-F941-AA26-67005E26A3C9}" srcOrd="0" destOrd="0" presId="urn:microsoft.com/office/officeart/2005/8/layout/radial3"/>
    <dgm:cxn modelId="{F234BA4E-5BAD-D845-82BA-1A6A93627C6C}" srcId="{606CD6A4-6C64-1746-B5C6-E63832F74463}" destId="{C3C5505D-EDDF-C14E-81EF-AE6CE7D07E2E}" srcOrd="3" destOrd="0" parTransId="{549F620F-56F3-E144-A420-D73C885C75FA}" sibTransId="{61AEC9AB-DCD6-1041-ADEC-B75A7BFAAE41}"/>
    <dgm:cxn modelId="{A3C23F68-DD6E-DA45-A9DD-AF4F1AAAC14D}" type="presOf" srcId="{4429611F-07B0-F641-8DE4-3FEC2B4AAC22}" destId="{E3E3F2C1-6BA6-7F4D-B478-0C772D5D33E6}" srcOrd="0" destOrd="0" presId="urn:microsoft.com/office/officeart/2005/8/layout/radial3"/>
    <dgm:cxn modelId="{EB6F366C-AACD-1D44-9B91-18B06A2ABC29}" srcId="{606CD6A4-6C64-1746-B5C6-E63832F74463}" destId="{B45EC2D5-1DC4-3A45-AA9F-6AE6EFA26BD9}" srcOrd="0" destOrd="0" parTransId="{5B34DA0C-38C9-FB40-AF43-CEE591EB5030}" sibTransId="{7CCCD078-BE2D-794A-8AEC-E98988EFF824}"/>
    <dgm:cxn modelId="{37D4568A-2E4D-E84E-BFD5-CCEC24FDD045}" type="presOf" srcId="{D68BB8DE-F9CB-1149-B904-126006CD63D8}" destId="{868FE47F-80F0-564E-8C08-0A2ACD34BC01}" srcOrd="0" destOrd="0" presId="urn:microsoft.com/office/officeart/2005/8/layout/radial3"/>
    <dgm:cxn modelId="{7ECDCB9D-66B4-F743-8B1E-FE9DA6B5D4ED}" type="presOf" srcId="{606CD6A4-6C64-1746-B5C6-E63832F74463}" destId="{C74136D3-FABE-F64B-900B-C956F2E7438D}" srcOrd="0" destOrd="0" presId="urn:microsoft.com/office/officeart/2005/8/layout/radial3"/>
    <dgm:cxn modelId="{A8DF7AB0-3F48-8244-A64F-61508C3EAB03}" type="presOf" srcId="{F56B5D75-D6DF-9043-A947-4818A66EEA9F}" destId="{B35B76DB-2343-D645-97A4-40FBE513129B}" srcOrd="0" destOrd="0" presId="urn:microsoft.com/office/officeart/2005/8/layout/radial3"/>
    <dgm:cxn modelId="{BD198CB5-686F-A741-B6D0-AB1A5D00FF2B}" type="presOf" srcId="{C3C5505D-EDDF-C14E-81EF-AE6CE7D07E2E}" destId="{6620536A-B362-D64D-88C1-E87CCB5364A5}" srcOrd="0" destOrd="0" presId="urn:microsoft.com/office/officeart/2005/8/layout/radial3"/>
    <dgm:cxn modelId="{EAD320BA-1767-2442-90F5-B9121F105284}" srcId="{606CD6A4-6C64-1746-B5C6-E63832F74463}" destId="{4429611F-07B0-F641-8DE4-3FEC2B4AAC22}" srcOrd="1" destOrd="0" parTransId="{BCF0EB84-C003-964B-B5DF-0C00CA832599}" sibTransId="{6E7F30A9-A152-4B43-B2A4-325B1D2C0D2E}"/>
    <dgm:cxn modelId="{2F318BE4-7A16-2346-A3F6-CBD745C2E809}" srcId="{606CD6A4-6C64-1746-B5C6-E63832F74463}" destId="{D68BB8DE-F9CB-1149-B904-126006CD63D8}" srcOrd="2" destOrd="0" parTransId="{E1E86C58-3EAC-0946-8A40-1E36FA9FD57A}" sibTransId="{DEB67C05-44EC-A042-94B2-B13E5CFF44DA}"/>
    <dgm:cxn modelId="{50241C7F-C1D9-D742-8402-B4F98175DE33}" type="presParOf" srcId="{B35B76DB-2343-D645-97A4-40FBE513129B}" destId="{A0767613-040B-554D-8648-B1F8A929959A}" srcOrd="0" destOrd="0" presId="urn:microsoft.com/office/officeart/2005/8/layout/radial3"/>
    <dgm:cxn modelId="{2261542F-D2AE-104E-92E9-781553DE6FB6}" type="presParOf" srcId="{A0767613-040B-554D-8648-B1F8A929959A}" destId="{C74136D3-FABE-F64B-900B-C956F2E7438D}" srcOrd="0" destOrd="0" presId="urn:microsoft.com/office/officeart/2005/8/layout/radial3"/>
    <dgm:cxn modelId="{AC61422E-60BE-444D-8180-D91C2362EDF1}" type="presParOf" srcId="{A0767613-040B-554D-8648-B1F8A929959A}" destId="{4A0F6801-762B-F941-AA26-67005E26A3C9}" srcOrd="1" destOrd="0" presId="urn:microsoft.com/office/officeart/2005/8/layout/radial3"/>
    <dgm:cxn modelId="{F1721AB8-C2FC-2F49-9DFD-CE70599E65B4}" type="presParOf" srcId="{A0767613-040B-554D-8648-B1F8A929959A}" destId="{E3E3F2C1-6BA6-7F4D-B478-0C772D5D33E6}" srcOrd="2" destOrd="0" presId="urn:microsoft.com/office/officeart/2005/8/layout/radial3"/>
    <dgm:cxn modelId="{A996FF5F-AB3D-EF4C-859B-81A217ED2C1D}" type="presParOf" srcId="{A0767613-040B-554D-8648-B1F8A929959A}" destId="{868FE47F-80F0-564E-8C08-0A2ACD34BC01}" srcOrd="3" destOrd="0" presId="urn:microsoft.com/office/officeart/2005/8/layout/radial3"/>
    <dgm:cxn modelId="{7343305C-9D3D-0844-9ED1-E2FF764EE051}" type="presParOf" srcId="{A0767613-040B-554D-8648-B1F8A929959A}" destId="{6620536A-B362-D64D-88C1-E87CCB5364A5}"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DE9E8FC-9E8D-5B40-8124-E8DF9360F266}" type="doc">
      <dgm:prSet loTypeId="urn:microsoft.com/office/officeart/2005/8/layout/equation2" loCatId="" qsTypeId="urn:microsoft.com/office/officeart/2005/8/quickstyle/simple1" qsCatId="simple" csTypeId="urn:microsoft.com/office/officeart/2005/8/colors/accent1_2" csCatId="accent1" phldr="1"/>
      <dgm:spPr/>
    </dgm:pt>
    <dgm:pt modelId="{53D29111-1BD8-8D43-A08B-B2D639014B0B}">
      <dgm:prSet phldrT="[Text]" custT="1"/>
      <dgm:spPr/>
      <dgm:t>
        <a:bodyPr/>
        <a:lstStyle/>
        <a:p>
          <a:pPr rtl="1">
            <a:lnSpc>
              <a:spcPct val="150000"/>
            </a:lnSpc>
          </a:pPr>
          <a:r>
            <a:rPr lang="ar-SA" sz="1400" b="1" dirty="0">
              <a:latin typeface="Alexandria" pitchFamily="2" charset="-78"/>
              <a:cs typeface="Alexandria" pitchFamily="2" charset="-78"/>
            </a:rPr>
            <a:t>القيم الجوهرية</a:t>
          </a:r>
          <a:endParaRPr lang="en-US" sz="1400" b="1" dirty="0">
            <a:latin typeface="Alexandria" pitchFamily="2" charset="-78"/>
            <a:cs typeface="Alexandria" pitchFamily="2" charset="-78"/>
          </a:endParaRPr>
        </a:p>
      </dgm:t>
    </dgm:pt>
    <dgm:pt modelId="{2DF1DFD1-F20F-3449-8C90-C29A46B8495D}" type="parTrans" cxnId="{F7CF98AD-D542-B04B-996F-C029B804F35E}">
      <dgm:prSet/>
      <dgm:spPr/>
      <dgm:t>
        <a:bodyPr/>
        <a:lstStyle/>
        <a:p>
          <a:pPr>
            <a:lnSpc>
              <a:spcPct val="150000"/>
            </a:lnSpc>
          </a:pPr>
          <a:endParaRPr lang="en-US" sz="1400" b="1">
            <a:latin typeface="Alexandria" pitchFamily="2" charset="-78"/>
            <a:cs typeface="Alexandria" pitchFamily="2" charset="-78"/>
          </a:endParaRPr>
        </a:p>
      </dgm:t>
    </dgm:pt>
    <dgm:pt modelId="{88E28431-14D1-A04D-B46D-FE510E5340CF}" type="sibTrans" cxnId="{F7CF98AD-D542-B04B-996F-C029B804F35E}">
      <dgm:prSet custT="1"/>
      <dgm:spPr/>
      <dgm:t>
        <a:bodyPr/>
        <a:lstStyle/>
        <a:p>
          <a:pPr>
            <a:lnSpc>
              <a:spcPct val="150000"/>
            </a:lnSpc>
          </a:pPr>
          <a:endParaRPr lang="en-US" sz="1400" b="1">
            <a:latin typeface="Alexandria" pitchFamily="2" charset="-78"/>
            <a:cs typeface="Alexandria" pitchFamily="2" charset="-78"/>
          </a:endParaRPr>
        </a:p>
      </dgm:t>
    </dgm:pt>
    <dgm:pt modelId="{70D7821E-C77F-3741-AF22-584F07E6DECE}">
      <dgm:prSet phldrT="[Text]" custT="1"/>
      <dgm:spPr/>
      <dgm:t>
        <a:bodyPr/>
        <a:lstStyle/>
        <a:p>
          <a:pPr rtl="1">
            <a:lnSpc>
              <a:spcPct val="150000"/>
            </a:lnSpc>
          </a:pPr>
          <a:r>
            <a:rPr lang="ar-SA" sz="1400" b="1" dirty="0">
              <a:latin typeface="Alexandria" pitchFamily="2" charset="-78"/>
              <a:cs typeface="Alexandria" pitchFamily="2" charset="-78"/>
            </a:rPr>
            <a:t>موقف المنظمة من القضايا الاجتماعية</a:t>
          </a:r>
          <a:endParaRPr lang="en-US" sz="1400" b="1" dirty="0">
            <a:latin typeface="Alexandria" pitchFamily="2" charset="-78"/>
            <a:cs typeface="Alexandria" pitchFamily="2" charset="-78"/>
          </a:endParaRPr>
        </a:p>
      </dgm:t>
    </dgm:pt>
    <dgm:pt modelId="{4D1E0FBD-4CF7-D44C-8FBF-944F35379B03}" type="parTrans" cxnId="{D4E0945C-46B4-164D-BE7E-57B89423250A}">
      <dgm:prSet/>
      <dgm:spPr/>
      <dgm:t>
        <a:bodyPr/>
        <a:lstStyle/>
        <a:p>
          <a:pPr>
            <a:lnSpc>
              <a:spcPct val="150000"/>
            </a:lnSpc>
          </a:pPr>
          <a:endParaRPr lang="en-US" sz="1400" b="1">
            <a:latin typeface="Alexandria" pitchFamily="2" charset="-78"/>
            <a:cs typeface="Alexandria" pitchFamily="2" charset="-78"/>
          </a:endParaRPr>
        </a:p>
      </dgm:t>
    </dgm:pt>
    <dgm:pt modelId="{8589441A-A4B0-244E-943B-E59CFA474AE5}" type="sibTrans" cxnId="{D4E0945C-46B4-164D-BE7E-57B89423250A}">
      <dgm:prSet custT="1"/>
      <dgm:spPr/>
      <dgm:t>
        <a:bodyPr/>
        <a:lstStyle/>
        <a:p>
          <a:pPr rtl="1">
            <a:lnSpc>
              <a:spcPct val="150000"/>
            </a:lnSpc>
          </a:pPr>
          <a:endParaRPr lang="en-US" sz="1400" b="1">
            <a:latin typeface="Alexandria" pitchFamily="2" charset="-78"/>
            <a:cs typeface="Alexandria" pitchFamily="2" charset="-78"/>
          </a:endParaRPr>
        </a:p>
      </dgm:t>
    </dgm:pt>
    <dgm:pt modelId="{A1A09979-DCA3-3047-BF70-FFA8AC82341C}">
      <dgm:prSet phldrT="[Text]" custT="1"/>
      <dgm:spPr>
        <a:solidFill>
          <a:schemeClr val="bg1"/>
        </a:solidFill>
      </dgm:spPr>
      <dgm:t>
        <a:bodyPr/>
        <a:lstStyle/>
        <a:p>
          <a:pPr rtl="1">
            <a:lnSpc>
              <a:spcPct val="150000"/>
            </a:lnSpc>
          </a:pPr>
          <a:r>
            <a:rPr lang="ar-SA" sz="1600" b="1" dirty="0">
              <a:solidFill>
                <a:srgbClr val="00AEEF"/>
              </a:solidFill>
              <a:latin typeface="Alexandria" pitchFamily="2" charset="-78"/>
              <a:cs typeface="Alexandria" pitchFamily="2" charset="-78"/>
            </a:rPr>
            <a:t>(٤)</a:t>
          </a:r>
        </a:p>
        <a:p>
          <a:pPr rtl="1">
            <a:lnSpc>
              <a:spcPct val="150000"/>
            </a:lnSpc>
          </a:pPr>
          <a:r>
            <a:rPr lang="ar-SA" sz="1600" b="1" dirty="0">
              <a:solidFill>
                <a:srgbClr val="00AEEF"/>
              </a:solidFill>
              <a:latin typeface="Alexandria" pitchFamily="2" charset="-78"/>
              <a:cs typeface="Alexandria" pitchFamily="2" charset="-78"/>
            </a:rPr>
            <a:t>أبعاد القيم والمعتقدات</a:t>
          </a:r>
          <a:endParaRPr lang="en-US" sz="1600" b="1" dirty="0">
            <a:solidFill>
              <a:srgbClr val="00AEEF"/>
            </a:solidFill>
            <a:latin typeface="Alexandria" pitchFamily="2" charset="-78"/>
            <a:cs typeface="Alexandria" pitchFamily="2" charset="-78"/>
          </a:endParaRPr>
        </a:p>
      </dgm:t>
    </dgm:pt>
    <dgm:pt modelId="{BCCDF8CB-8B59-374E-91BC-508136B1B765}" type="parTrans" cxnId="{D9084153-8936-BC45-8E16-3FB9CEFF461A}">
      <dgm:prSet/>
      <dgm:spPr/>
      <dgm:t>
        <a:bodyPr/>
        <a:lstStyle/>
        <a:p>
          <a:pPr>
            <a:lnSpc>
              <a:spcPct val="150000"/>
            </a:lnSpc>
          </a:pPr>
          <a:endParaRPr lang="en-US" sz="1400" b="1">
            <a:latin typeface="Alexandria" pitchFamily="2" charset="-78"/>
            <a:cs typeface="Alexandria" pitchFamily="2" charset="-78"/>
          </a:endParaRPr>
        </a:p>
      </dgm:t>
    </dgm:pt>
    <dgm:pt modelId="{D3DDC7BE-E5ED-D844-A433-8270AD0C4E85}" type="sibTrans" cxnId="{D9084153-8936-BC45-8E16-3FB9CEFF461A}">
      <dgm:prSet/>
      <dgm:spPr/>
      <dgm:t>
        <a:bodyPr/>
        <a:lstStyle/>
        <a:p>
          <a:pPr>
            <a:lnSpc>
              <a:spcPct val="150000"/>
            </a:lnSpc>
          </a:pPr>
          <a:endParaRPr lang="en-US" sz="1400" b="1">
            <a:latin typeface="Alexandria" pitchFamily="2" charset="-78"/>
            <a:cs typeface="Alexandria" pitchFamily="2" charset="-78"/>
          </a:endParaRPr>
        </a:p>
      </dgm:t>
    </dgm:pt>
    <dgm:pt modelId="{D799DBCB-5793-D14F-8189-E025C6E759D3}" type="pres">
      <dgm:prSet presAssocID="{8DE9E8FC-9E8D-5B40-8124-E8DF9360F266}" presName="Name0" presStyleCnt="0">
        <dgm:presLayoutVars>
          <dgm:dir/>
          <dgm:resizeHandles val="exact"/>
        </dgm:presLayoutVars>
      </dgm:prSet>
      <dgm:spPr/>
    </dgm:pt>
    <dgm:pt modelId="{8116348D-E8B7-D746-AF98-E708D0C8B937}" type="pres">
      <dgm:prSet presAssocID="{8DE9E8FC-9E8D-5B40-8124-E8DF9360F266}" presName="vNodes" presStyleCnt="0"/>
      <dgm:spPr/>
    </dgm:pt>
    <dgm:pt modelId="{B64A274D-1005-934A-977A-985B78213A32}" type="pres">
      <dgm:prSet presAssocID="{53D29111-1BD8-8D43-A08B-B2D639014B0B}" presName="node" presStyleLbl="node1" presStyleIdx="0" presStyleCnt="3">
        <dgm:presLayoutVars>
          <dgm:bulletEnabled val="1"/>
        </dgm:presLayoutVars>
      </dgm:prSet>
      <dgm:spPr/>
    </dgm:pt>
    <dgm:pt modelId="{A8D462F5-2F4C-4A47-B266-0533B0BDDECD}" type="pres">
      <dgm:prSet presAssocID="{88E28431-14D1-A04D-B46D-FE510E5340CF}" presName="spacerT" presStyleCnt="0"/>
      <dgm:spPr/>
    </dgm:pt>
    <dgm:pt modelId="{4C5F0A1B-D0CA-534A-AFB8-D51122D9406A}" type="pres">
      <dgm:prSet presAssocID="{88E28431-14D1-A04D-B46D-FE510E5340CF}" presName="sibTrans" presStyleLbl="sibTrans2D1" presStyleIdx="0" presStyleCnt="2"/>
      <dgm:spPr/>
    </dgm:pt>
    <dgm:pt modelId="{83A6D121-385C-EC43-8C14-EFC75FA0F5E6}" type="pres">
      <dgm:prSet presAssocID="{88E28431-14D1-A04D-B46D-FE510E5340CF}" presName="spacerB" presStyleCnt="0"/>
      <dgm:spPr/>
    </dgm:pt>
    <dgm:pt modelId="{434589A6-BF0F-6747-9F7A-823AC82A236E}" type="pres">
      <dgm:prSet presAssocID="{70D7821E-C77F-3741-AF22-584F07E6DECE}" presName="node" presStyleLbl="node1" presStyleIdx="1" presStyleCnt="3">
        <dgm:presLayoutVars>
          <dgm:bulletEnabled val="1"/>
        </dgm:presLayoutVars>
      </dgm:prSet>
      <dgm:spPr/>
    </dgm:pt>
    <dgm:pt modelId="{190DB25C-3D70-714F-97A9-A15E379B2662}" type="pres">
      <dgm:prSet presAssocID="{8DE9E8FC-9E8D-5B40-8124-E8DF9360F266}" presName="sibTransLast" presStyleLbl="sibTrans2D1" presStyleIdx="1" presStyleCnt="2" custAng="10800000"/>
      <dgm:spPr/>
    </dgm:pt>
    <dgm:pt modelId="{B6614995-2647-2D4C-BE8C-7F10C3949879}" type="pres">
      <dgm:prSet presAssocID="{8DE9E8FC-9E8D-5B40-8124-E8DF9360F266}" presName="connectorText" presStyleLbl="sibTrans2D1" presStyleIdx="1" presStyleCnt="2"/>
      <dgm:spPr/>
    </dgm:pt>
    <dgm:pt modelId="{86762A7B-6F82-A547-85B3-BBA63D9C3BE4}" type="pres">
      <dgm:prSet presAssocID="{8DE9E8FC-9E8D-5B40-8124-E8DF9360F266}" presName="lastNode" presStyleLbl="node1" presStyleIdx="2" presStyleCnt="3">
        <dgm:presLayoutVars>
          <dgm:bulletEnabled val="1"/>
        </dgm:presLayoutVars>
      </dgm:prSet>
      <dgm:spPr/>
    </dgm:pt>
  </dgm:ptLst>
  <dgm:cxnLst>
    <dgm:cxn modelId="{20456220-1BD5-3E4F-B0F9-D515C50D553B}" type="presOf" srcId="{8DE9E8FC-9E8D-5B40-8124-E8DF9360F266}" destId="{D799DBCB-5793-D14F-8189-E025C6E759D3}" srcOrd="0" destOrd="0" presId="urn:microsoft.com/office/officeart/2005/8/layout/equation2"/>
    <dgm:cxn modelId="{D9084153-8936-BC45-8E16-3FB9CEFF461A}" srcId="{8DE9E8FC-9E8D-5B40-8124-E8DF9360F266}" destId="{A1A09979-DCA3-3047-BF70-FFA8AC82341C}" srcOrd="2" destOrd="0" parTransId="{BCCDF8CB-8B59-374E-91BC-508136B1B765}" sibTransId="{D3DDC7BE-E5ED-D844-A433-8270AD0C4E85}"/>
    <dgm:cxn modelId="{ABB67354-912C-F447-90E3-3E5A74B51C10}" type="presOf" srcId="{88E28431-14D1-A04D-B46D-FE510E5340CF}" destId="{4C5F0A1B-D0CA-534A-AFB8-D51122D9406A}" srcOrd="0" destOrd="0" presId="urn:microsoft.com/office/officeart/2005/8/layout/equation2"/>
    <dgm:cxn modelId="{D4E0945C-46B4-164D-BE7E-57B89423250A}" srcId="{8DE9E8FC-9E8D-5B40-8124-E8DF9360F266}" destId="{70D7821E-C77F-3741-AF22-584F07E6DECE}" srcOrd="1" destOrd="0" parTransId="{4D1E0FBD-4CF7-D44C-8FBF-944F35379B03}" sibTransId="{8589441A-A4B0-244E-943B-E59CFA474AE5}"/>
    <dgm:cxn modelId="{C61A2961-356F-3341-959E-873A44D33984}" type="presOf" srcId="{53D29111-1BD8-8D43-A08B-B2D639014B0B}" destId="{B64A274D-1005-934A-977A-985B78213A32}" srcOrd="0" destOrd="0" presId="urn:microsoft.com/office/officeart/2005/8/layout/equation2"/>
    <dgm:cxn modelId="{26563E7D-FFE5-EA4D-A664-C1E277F14D13}" type="presOf" srcId="{70D7821E-C77F-3741-AF22-584F07E6DECE}" destId="{434589A6-BF0F-6747-9F7A-823AC82A236E}" srcOrd="0" destOrd="0" presId="urn:microsoft.com/office/officeart/2005/8/layout/equation2"/>
    <dgm:cxn modelId="{84A674A2-FB00-3145-BE0D-402F7A4A02FD}" type="presOf" srcId="{8589441A-A4B0-244E-943B-E59CFA474AE5}" destId="{190DB25C-3D70-714F-97A9-A15E379B2662}" srcOrd="0" destOrd="0" presId="urn:microsoft.com/office/officeart/2005/8/layout/equation2"/>
    <dgm:cxn modelId="{42D17DAD-197B-0E4A-B73E-D3DBA850FE89}" type="presOf" srcId="{8589441A-A4B0-244E-943B-E59CFA474AE5}" destId="{B6614995-2647-2D4C-BE8C-7F10C3949879}" srcOrd="1" destOrd="0" presId="urn:microsoft.com/office/officeart/2005/8/layout/equation2"/>
    <dgm:cxn modelId="{F7CF98AD-D542-B04B-996F-C029B804F35E}" srcId="{8DE9E8FC-9E8D-5B40-8124-E8DF9360F266}" destId="{53D29111-1BD8-8D43-A08B-B2D639014B0B}" srcOrd="0" destOrd="0" parTransId="{2DF1DFD1-F20F-3449-8C90-C29A46B8495D}" sibTransId="{88E28431-14D1-A04D-B46D-FE510E5340CF}"/>
    <dgm:cxn modelId="{DCEDBDF0-8B3C-6A48-A15E-9361DFF6297C}" type="presOf" srcId="{A1A09979-DCA3-3047-BF70-FFA8AC82341C}" destId="{86762A7B-6F82-A547-85B3-BBA63D9C3BE4}" srcOrd="0" destOrd="0" presId="urn:microsoft.com/office/officeart/2005/8/layout/equation2"/>
    <dgm:cxn modelId="{539B0C4B-7173-5843-ADDA-F6580970D9AD}" type="presParOf" srcId="{D799DBCB-5793-D14F-8189-E025C6E759D3}" destId="{8116348D-E8B7-D746-AF98-E708D0C8B937}" srcOrd="0" destOrd="0" presId="urn:microsoft.com/office/officeart/2005/8/layout/equation2"/>
    <dgm:cxn modelId="{8E742081-E8CA-7E4F-8C29-31C815D4B02D}" type="presParOf" srcId="{8116348D-E8B7-D746-AF98-E708D0C8B937}" destId="{B64A274D-1005-934A-977A-985B78213A32}" srcOrd="0" destOrd="0" presId="urn:microsoft.com/office/officeart/2005/8/layout/equation2"/>
    <dgm:cxn modelId="{007B41D1-5619-0D4C-957B-580CA439A956}" type="presParOf" srcId="{8116348D-E8B7-D746-AF98-E708D0C8B937}" destId="{A8D462F5-2F4C-4A47-B266-0533B0BDDECD}" srcOrd="1" destOrd="0" presId="urn:microsoft.com/office/officeart/2005/8/layout/equation2"/>
    <dgm:cxn modelId="{075914BE-4A00-AA4D-A668-F7E92B7BB41F}" type="presParOf" srcId="{8116348D-E8B7-D746-AF98-E708D0C8B937}" destId="{4C5F0A1B-D0CA-534A-AFB8-D51122D9406A}" srcOrd="2" destOrd="0" presId="urn:microsoft.com/office/officeart/2005/8/layout/equation2"/>
    <dgm:cxn modelId="{0048409E-C226-5D4E-A784-01FC3D3A512D}" type="presParOf" srcId="{8116348D-E8B7-D746-AF98-E708D0C8B937}" destId="{83A6D121-385C-EC43-8C14-EFC75FA0F5E6}" srcOrd="3" destOrd="0" presId="urn:microsoft.com/office/officeart/2005/8/layout/equation2"/>
    <dgm:cxn modelId="{01859B8C-E298-8B4E-A9B0-17C1D1704AB6}" type="presParOf" srcId="{8116348D-E8B7-D746-AF98-E708D0C8B937}" destId="{434589A6-BF0F-6747-9F7A-823AC82A236E}" srcOrd="4" destOrd="0" presId="urn:microsoft.com/office/officeart/2005/8/layout/equation2"/>
    <dgm:cxn modelId="{4D98890A-DC30-A44A-A8A4-7B60B85955A9}" type="presParOf" srcId="{D799DBCB-5793-D14F-8189-E025C6E759D3}" destId="{190DB25C-3D70-714F-97A9-A15E379B2662}" srcOrd="1" destOrd="0" presId="urn:microsoft.com/office/officeart/2005/8/layout/equation2"/>
    <dgm:cxn modelId="{E14147FF-20FB-554D-B0BD-54450B16FFF2}" type="presParOf" srcId="{190DB25C-3D70-714F-97A9-A15E379B2662}" destId="{B6614995-2647-2D4C-BE8C-7F10C3949879}" srcOrd="0" destOrd="0" presId="urn:microsoft.com/office/officeart/2005/8/layout/equation2"/>
    <dgm:cxn modelId="{EDA852B4-0105-FB48-B52A-DE5714653859}" type="presParOf" srcId="{D799DBCB-5793-D14F-8189-E025C6E759D3}" destId="{86762A7B-6F82-A547-85B3-BBA63D9C3BE4}"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CD464B4-59DE-7640-940E-654FA6C9B6D8}" type="doc">
      <dgm:prSet loTypeId="urn:microsoft.com/office/officeart/2005/8/layout/radial4" loCatId="" qsTypeId="urn:microsoft.com/office/officeart/2005/8/quickstyle/simple1" qsCatId="simple" csTypeId="urn:microsoft.com/office/officeart/2005/8/colors/accent1_2" csCatId="accent1" phldr="1"/>
      <dgm:spPr/>
      <dgm:t>
        <a:bodyPr/>
        <a:lstStyle/>
        <a:p>
          <a:endParaRPr lang="en-US"/>
        </a:p>
      </dgm:t>
    </dgm:pt>
    <dgm:pt modelId="{659D01EE-B698-F244-953F-6FF1205FDCDF}">
      <dgm:prSet phldrT="[Text]" custT="1"/>
      <dgm:spPr>
        <a:solidFill>
          <a:schemeClr val="bg1"/>
        </a:solidFill>
      </dgm:spPr>
      <dgm:t>
        <a:bodyPr/>
        <a:lstStyle/>
        <a:p>
          <a:pPr rtl="1">
            <a:lnSpc>
              <a:spcPct val="150000"/>
            </a:lnSpc>
          </a:pPr>
          <a:r>
            <a:rPr lang="ar-SA" sz="1600" b="1" dirty="0">
              <a:solidFill>
                <a:srgbClr val="00AEEF"/>
              </a:solidFill>
              <a:latin typeface="Alexandria" pitchFamily="2" charset="-78"/>
              <a:cs typeface="Alexandria" pitchFamily="2" charset="-78"/>
            </a:rPr>
            <a:t>(٥)</a:t>
          </a:r>
        </a:p>
        <a:p>
          <a:pPr rtl="1">
            <a:lnSpc>
              <a:spcPct val="150000"/>
            </a:lnSpc>
          </a:pPr>
          <a:r>
            <a:rPr lang="ar-SA" sz="1600" b="1" dirty="0">
              <a:solidFill>
                <a:srgbClr val="00AEEF"/>
              </a:solidFill>
              <a:latin typeface="Alexandria" pitchFamily="2" charset="-78"/>
              <a:cs typeface="Alexandria" pitchFamily="2" charset="-78"/>
            </a:rPr>
            <a:t>أبعاد العلاقة مع  العملاء</a:t>
          </a:r>
          <a:endParaRPr lang="en-US" sz="1600" b="1" dirty="0">
            <a:solidFill>
              <a:srgbClr val="00AEEF"/>
            </a:solidFill>
            <a:latin typeface="Alexandria" pitchFamily="2" charset="-78"/>
            <a:cs typeface="Alexandria" pitchFamily="2" charset="-78"/>
          </a:endParaRPr>
        </a:p>
      </dgm:t>
    </dgm:pt>
    <dgm:pt modelId="{0FBF92E8-6477-7948-AB6C-7CBEF62AEB0E}" type="parTrans" cxnId="{739A4CBE-AEFF-3443-93F2-8D7FB2FB6DA1}">
      <dgm:prSet/>
      <dgm:spPr/>
      <dgm:t>
        <a:bodyPr/>
        <a:lstStyle/>
        <a:p>
          <a:pPr>
            <a:lnSpc>
              <a:spcPct val="150000"/>
            </a:lnSpc>
          </a:pPr>
          <a:endParaRPr lang="en-US" sz="1400" b="1">
            <a:latin typeface="Alexandria" pitchFamily="2" charset="-78"/>
            <a:cs typeface="Alexandria" pitchFamily="2" charset="-78"/>
          </a:endParaRPr>
        </a:p>
      </dgm:t>
    </dgm:pt>
    <dgm:pt modelId="{7C2F80B6-1A5F-9D40-8C4C-EAB2AC8C8FCB}" type="sibTrans" cxnId="{739A4CBE-AEFF-3443-93F2-8D7FB2FB6DA1}">
      <dgm:prSet/>
      <dgm:spPr/>
      <dgm:t>
        <a:bodyPr/>
        <a:lstStyle/>
        <a:p>
          <a:pPr>
            <a:lnSpc>
              <a:spcPct val="150000"/>
            </a:lnSpc>
          </a:pPr>
          <a:endParaRPr lang="en-US" sz="1400" b="1">
            <a:latin typeface="Alexandria" pitchFamily="2" charset="-78"/>
            <a:cs typeface="Alexandria" pitchFamily="2" charset="-78"/>
          </a:endParaRPr>
        </a:p>
      </dgm:t>
    </dgm:pt>
    <dgm:pt modelId="{6A8E2D5F-3D13-034F-B41A-4D601D2CA246}">
      <dgm:prSet phldrT="[Text]" custT="1"/>
      <dgm:spPr/>
      <dgm:t>
        <a:bodyPr/>
        <a:lstStyle/>
        <a:p>
          <a:pPr rtl="1">
            <a:lnSpc>
              <a:spcPct val="150000"/>
            </a:lnSpc>
          </a:pPr>
          <a:r>
            <a:rPr lang="ar-SA" sz="1400" b="1" dirty="0">
              <a:latin typeface="Alexandria" pitchFamily="2" charset="-78"/>
              <a:cs typeface="Alexandria" pitchFamily="2" charset="-78"/>
            </a:rPr>
            <a:t>الشعور العام</a:t>
          </a:r>
          <a:endParaRPr lang="en-US" sz="1400" b="1" dirty="0">
            <a:latin typeface="Alexandria" pitchFamily="2" charset="-78"/>
            <a:cs typeface="Alexandria" pitchFamily="2" charset="-78"/>
          </a:endParaRPr>
        </a:p>
      </dgm:t>
    </dgm:pt>
    <dgm:pt modelId="{8BFF65E6-36BE-C745-B9D2-F60F9CCE3E68}" type="parTrans" cxnId="{D1D4A579-17D0-4644-AF61-1E6F5B0841FC}">
      <dgm:prSet/>
      <dgm:spPr/>
      <dgm:t>
        <a:bodyPr/>
        <a:lstStyle/>
        <a:p>
          <a:pPr>
            <a:lnSpc>
              <a:spcPct val="150000"/>
            </a:lnSpc>
          </a:pPr>
          <a:endParaRPr lang="en-US" sz="1400" b="1">
            <a:latin typeface="Alexandria" pitchFamily="2" charset="-78"/>
            <a:cs typeface="Alexandria" pitchFamily="2" charset="-78"/>
          </a:endParaRPr>
        </a:p>
      </dgm:t>
    </dgm:pt>
    <dgm:pt modelId="{2BD6C821-7D79-8843-AA06-65A34E18690D}" type="sibTrans" cxnId="{D1D4A579-17D0-4644-AF61-1E6F5B0841FC}">
      <dgm:prSet/>
      <dgm:spPr/>
      <dgm:t>
        <a:bodyPr/>
        <a:lstStyle/>
        <a:p>
          <a:pPr>
            <a:lnSpc>
              <a:spcPct val="150000"/>
            </a:lnSpc>
          </a:pPr>
          <a:endParaRPr lang="en-US" sz="1400" b="1">
            <a:latin typeface="Alexandria" pitchFamily="2" charset="-78"/>
            <a:cs typeface="Alexandria" pitchFamily="2" charset="-78"/>
          </a:endParaRPr>
        </a:p>
      </dgm:t>
    </dgm:pt>
    <dgm:pt modelId="{6DF55648-4775-814F-A560-134011926B69}">
      <dgm:prSet phldrT="[Text]" custT="1"/>
      <dgm:spPr/>
      <dgm:t>
        <a:bodyPr/>
        <a:lstStyle/>
        <a:p>
          <a:pPr rtl="1">
            <a:lnSpc>
              <a:spcPct val="150000"/>
            </a:lnSpc>
          </a:pPr>
          <a:r>
            <a:rPr lang="ar-SA" sz="1400" b="1" dirty="0">
              <a:latin typeface="Alexandria" pitchFamily="2" charset="-78"/>
              <a:cs typeface="Alexandria" pitchFamily="2" charset="-78"/>
            </a:rPr>
            <a:t>تسهيل التجربة</a:t>
          </a:r>
          <a:endParaRPr lang="en-US" sz="1400" b="1" dirty="0">
            <a:latin typeface="Alexandria" pitchFamily="2" charset="-78"/>
            <a:cs typeface="Alexandria" pitchFamily="2" charset="-78"/>
          </a:endParaRPr>
        </a:p>
      </dgm:t>
    </dgm:pt>
    <dgm:pt modelId="{3D457093-38FF-E349-8FF6-66BB7CB6F149}" type="parTrans" cxnId="{ABC98C7E-DBBA-2A49-ACB4-413098E686BB}">
      <dgm:prSet/>
      <dgm:spPr/>
      <dgm:t>
        <a:bodyPr/>
        <a:lstStyle/>
        <a:p>
          <a:pPr>
            <a:lnSpc>
              <a:spcPct val="150000"/>
            </a:lnSpc>
          </a:pPr>
          <a:endParaRPr lang="en-US" sz="1400" b="1">
            <a:latin typeface="Alexandria" pitchFamily="2" charset="-78"/>
            <a:cs typeface="Alexandria" pitchFamily="2" charset="-78"/>
          </a:endParaRPr>
        </a:p>
      </dgm:t>
    </dgm:pt>
    <dgm:pt modelId="{AF85FDE4-70C3-2C49-9495-83287B4C54E6}" type="sibTrans" cxnId="{ABC98C7E-DBBA-2A49-ACB4-413098E686BB}">
      <dgm:prSet/>
      <dgm:spPr/>
      <dgm:t>
        <a:bodyPr/>
        <a:lstStyle/>
        <a:p>
          <a:pPr>
            <a:lnSpc>
              <a:spcPct val="150000"/>
            </a:lnSpc>
          </a:pPr>
          <a:endParaRPr lang="en-US" sz="1400" b="1">
            <a:latin typeface="Alexandria" pitchFamily="2" charset="-78"/>
            <a:cs typeface="Alexandria" pitchFamily="2" charset="-78"/>
          </a:endParaRPr>
        </a:p>
      </dgm:t>
    </dgm:pt>
    <dgm:pt modelId="{980A0AE5-AD32-3947-B7BF-71AE4CEAB8FF}">
      <dgm:prSet phldrT="[Text]" phldr="1"/>
      <dgm:spPr/>
      <dgm:t>
        <a:bodyPr/>
        <a:lstStyle/>
        <a:p>
          <a:pPr>
            <a:lnSpc>
              <a:spcPct val="150000"/>
            </a:lnSpc>
          </a:pPr>
          <a:endParaRPr lang="en-US" sz="1400" b="1">
            <a:latin typeface="Alexandria" pitchFamily="2" charset="-78"/>
            <a:cs typeface="Alexandria" pitchFamily="2" charset="-78"/>
          </a:endParaRPr>
        </a:p>
      </dgm:t>
    </dgm:pt>
    <dgm:pt modelId="{6B0C8454-A655-6142-ADE2-171A20E0804D}" type="parTrans" cxnId="{59C7484B-CE9D-BE45-B08F-52F79E30A66A}">
      <dgm:prSet/>
      <dgm:spPr/>
      <dgm:t>
        <a:bodyPr/>
        <a:lstStyle/>
        <a:p>
          <a:pPr>
            <a:lnSpc>
              <a:spcPct val="150000"/>
            </a:lnSpc>
          </a:pPr>
          <a:endParaRPr lang="en-US" sz="1400" b="1">
            <a:latin typeface="Alexandria" pitchFamily="2" charset="-78"/>
            <a:cs typeface="Alexandria" pitchFamily="2" charset="-78"/>
          </a:endParaRPr>
        </a:p>
      </dgm:t>
    </dgm:pt>
    <dgm:pt modelId="{4C3B14C3-7B35-4F42-B905-128B2B9F545E}" type="sibTrans" cxnId="{59C7484B-CE9D-BE45-B08F-52F79E30A66A}">
      <dgm:prSet/>
      <dgm:spPr/>
      <dgm:t>
        <a:bodyPr/>
        <a:lstStyle/>
        <a:p>
          <a:pPr>
            <a:lnSpc>
              <a:spcPct val="150000"/>
            </a:lnSpc>
          </a:pPr>
          <a:endParaRPr lang="en-US" sz="1400" b="1">
            <a:latin typeface="Alexandria" pitchFamily="2" charset="-78"/>
            <a:cs typeface="Alexandria" pitchFamily="2" charset="-78"/>
          </a:endParaRPr>
        </a:p>
      </dgm:t>
    </dgm:pt>
    <dgm:pt modelId="{748B284C-4833-9E4B-A8BC-3D22866A2468}">
      <dgm:prSet phldrT="[Text]" phldr="1"/>
      <dgm:spPr/>
      <dgm:t>
        <a:bodyPr/>
        <a:lstStyle/>
        <a:p>
          <a:pPr>
            <a:lnSpc>
              <a:spcPct val="150000"/>
            </a:lnSpc>
          </a:pPr>
          <a:endParaRPr lang="en-US" sz="1400" b="1">
            <a:latin typeface="Alexandria" pitchFamily="2" charset="-78"/>
            <a:cs typeface="Alexandria" pitchFamily="2" charset="-78"/>
          </a:endParaRPr>
        </a:p>
      </dgm:t>
    </dgm:pt>
    <dgm:pt modelId="{9554147C-E82C-5243-9328-A13B45205210}" type="parTrans" cxnId="{C9B38E09-6A14-BA45-B681-07A2AFA0503E}">
      <dgm:prSet/>
      <dgm:spPr/>
      <dgm:t>
        <a:bodyPr/>
        <a:lstStyle/>
        <a:p>
          <a:pPr>
            <a:lnSpc>
              <a:spcPct val="150000"/>
            </a:lnSpc>
          </a:pPr>
          <a:endParaRPr lang="en-US" sz="1400" b="1">
            <a:latin typeface="Alexandria" pitchFamily="2" charset="-78"/>
            <a:cs typeface="Alexandria" pitchFamily="2" charset="-78"/>
          </a:endParaRPr>
        </a:p>
      </dgm:t>
    </dgm:pt>
    <dgm:pt modelId="{B2F58213-E4E2-8843-ADF6-93A097A6783B}" type="sibTrans" cxnId="{C9B38E09-6A14-BA45-B681-07A2AFA0503E}">
      <dgm:prSet/>
      <dgm:spPr/>
      <dgm:t>
        <a:bodyPr/>
        <a:lstStyle/>
        <a:p>
          <a:pPr>
            <a:lnSpc>
              <a:spcPct val="150000"/>
            </a:lnSpc>
          </a:pPr>
          <a:endParaRPr lang="en-US" sz="1400" b="1">
            <a:latin typeface="Alexandria" pitchFamily="2" charset="-78"/>
            <a:cs typeface="Alexandria" pitchFamily="2" charset="-78"/>
          </a:endParaRPr>
        </a:p>
      </dgm:t>
    </dgm:pt>
    <dgm:pt modelId="{AE8E447E-F06B-1A4F-8275-5F22FF9FE4B6}">
      <dgm:prSet phldrT="[Text]" phldr="1"/>
      <dgm:spPr/>
      <dgm:t>
        <a:bodyPr/>
        <a:lstStyle/>
        <a:p>
          <a:pPr>
            <a:lnSpc>
              <a:spcPct val="150000"/>
            </a:lnSpc>
          </a:pPr>
          <a:endParaRPr lang="en-US" sz="1400" b="1">
            <a:latin typeface="Alexandria" pitchFamily="2" charset="-78"/>
            <a:cs typeface="Alexandria" pitchFamily="2" charset="-78"/>
          </a:endParaRPr>
        </a:p>
      </dgm:t>
    </dgm:pt>
    <dgm:pt modelId="{D16CAEB3-D20B-1C40-BE7A-B9736D0BAB77}" type="parTrans" cxnId="{61708E59-BDE7-C84E-997B-8A1E8EDF76D8}">
      <dgm:prSet/>
      <dgm:spPr/>
      <dgm:t>
        <a:bodyPr/>
        <a:lstStyle/>
        <a:p>
          <a:pPr>
            <a:lnSpc>
              <a:spcPct val="150000"/>
            </a:lnSpc>
          </a:pPr>
          <a:endParaRPr lang="en-US" sz="1400" b="1">
            <a:latin typeface="Alexandria" pitchFamily="2" charset="-78"/>
            <a:cs typeface="Alexandria" pitchFamily="2" charset="-78"/>
          </a:endParaRPr>
        </a:p>
      </dgm:t>
    </dgm:pt>
    <dgm:pt modelId="{2E76BA66-20D7-F443-B336-A87131B379E7}" type="sibTrans" cxnId="{61708E59-BDE7-C84E-997B-8A1E8EDF76D8}">
      <dgm:prSet/>
      <dgm:spPr/>
      <dgm:t>
        <a:bodyPr/>
        <a:lstStyle/>
        <a:p>
          <a:pPr>
            <a:lnSpc>
              <a:spcPct val="150000"/>
            </a:lnSpc>
          </a:pPr>
          <a:endParaRPr lang="en-US" sz="1400" b="1">
            <a:latin typeface="Alexandria" pitchFamily="2" charset="-78"/>
            <a:cs typeface="Alexandria" pitchFamily="2" charset="-78"/>
          </a:endParaRPr>
        </a:p>
      </dgm:t>
    </dgm:pt>
    <dgm:pt modelId="{A19C6EE2-05AB-E641-88D8-E5ACEF030722}">
      <dgm:prSet phldrT="[Text]" phldr="1"/>
      <dgm:spPr/>
      <dgm:t>
        <a:bodyPr/>
        <a:lstStyle/>
        <a:p>
          <a:pPr>
            <a:lnSpc>
              <a:spcPct val="150000"/>
            </a:lnSpc>
          </a:pPr>
          <a:endParaRPr lang="en-US" sz="1400" b="1">
            <a:latin typeface="Alexandria" pitchFamily="2" charset="-78"/>
            <a:cs typeface="Alexandria" pitchFamily="2" charset="-78"/>
          </a:endParaRPr>
        </a:p>
      </dgm:t>
    </dgm:pt>
    <dgm:pt modelId="{6251C53A-ADC1-CB4A-B8FF-3DD8725D6B7A}" type="parTrans" cxnId="{B9937DAD-39AC-3943-B9AA-F3484A260FBF}">
      <dgm:prSet/>
      <dgm:spPr/>
      <dgm:t>
        <a:bodyPr/>
        <a:lstStyle/>
        <a:p>
          <a:pPr>
            <a:lnSpc>
              <a:spcPct val="150000"/>
            </a:lnSpc>
          </a:pPr>
          <a:endParaRPr lang="en-US" sz="1400" b="1">
            <a:latin typeface="Alexandria" pitchFamily="2" charset="-78"/>
            <a:cs typeface="Alexandria" pitchFamily="2" charset="-78"/>
          </a:endParaRPr>
        </a:p>
      </dgm:t>
    </dgm:pt>
    <dgm:pt modelId="{B39ED824-0EAD-A245-A273-4D1FAF29D887}" type="sibTrans" cxnId="{B9937DAD-39AC-3943-B9AA-F3484A260FBF}">
      <dgm:prSet/>
      <dgm:spPr/>
      <dgm:t>
        <a:bodyPr/>
        <a:lstStyle/>
        <a:p>
          <a:pPr>
            <a:lnSpc>
              <a:spcPct val="150000"/>
            </a:lnSpc>
          </a:pPr>
          <a:endParaRPr lang="en-US" sz="1400" b="1">
            <a:latin typeface="Alexandria" pitchFamily="2" charset="-78"/>
            <a:cs typeface="Alexandria" pitchFamily="2" charset="-78"/>
          </a:endParaRPr>
        </a:p>
      </dgm:t>
    </dgm:pt>
    <dgm:pt modelId="{0C9E5B99-3038-B648-AFA5-2319D4025E25}">
      <dgm:prSet phldrT="[Text]" phldr="1"/>
      <dgm:spPr/>
      <dgm:t>
        <a:bodyPr/>
        <a:lstStyle/>
        <a:p>
          <a:pPr>
            <a:lnSpc>
              <a:spcPct val="150000"/>
            </a:lnSpc>
          </a:pPr>
          <a:endParaRPr lang="en-US" sz="1400" b="1">
            <a:latin typeface="Alexandria" pitchFamily="2" charset="-78"/>
            <a:cs typeface="Alexandria" pitchFamily="2" charset="-78"/>
          </a:endParaRPr>
        </a:p>
      </dgm:t>
    </dgm:pt>
    <dgm:pt modelId="{75D39817-F5B9-5B4B-A6CD-9F3B4A9FE1B4}" type="parTrans" cxnId="{DE061DAA-FBEF-5E4B-A692-124A7C099D5B}">
      <dgm:prSet/>
      <dgm:spPr/>
      <dgm:t>
        <a:bodyPr/>
        <a:lstStyle/>
        <a:p>
          <a:pPr>
            <a:lnSpc>
              <a:spcPct val="150000"/>
            </a:lnSpc>
          </a:pPr>
          <a:endParaRPr lang="en-US" sz="1400" b="1">
            <a:latin typeface="Alexandria" pitchFamily="2" charset="-78"/>
            <a:cs typeface="Alexandria" pitchFamily="2" charset="-78"/>
          </a:endParaRPr>
        </a:p>
      </dgm:t>
    </dgm:pt>
    <dgm:pt modelId="{1CADCE03-287A-CA47-B224-151EAC005C35}" type="sibTrans" cxnId="{DE061DAA-FBEF-5E4B-A692-124A7C099D5B}">
      <dgm:prSet/>
      <dgm:spPr/>
      <dgm:t>
        <a:bodyPr/>
        <a:lstStyle/>
        <a:p>
          <a:pPr>
            <a:lnSpc>
              <a:spcPct val="150000"/>
            </a:lnSpc>
          </a:pPr>
          <a:endParaRPr lang="en-US" sz="1400" b="1">
            <a:latin typeface="Alexandria" pitchFamily="2" charset="-78"/>
            <a:cs typeface="Alexandria" pitchFamily="2" charset="-78"/>
          </a:endParaRPr>
        </a:p>
      </dgm:t>
    </dgm:pt>
    <dgm:pt modelId="{ED9B48C1-7B1E-E54C-9B73-72DAC26AF176}">
      <dgm:prSet phldrT="[Text]" phldr="1"/>
      <dgm:spPr/>
      <dgm:t>
        <a:bodyPr/>
        <a:lstStyle/>
        <a:p>
          <a:pPr>
            <a:lnSpc>
              <a:spcPct val="150000"/>
            </a:lnSpc>
          </a:pPr>
          <a:endParaRPr lang="en-US" sz="1400" b="1">
            <a:latin typeface="Alexandria" pitchFamily="2" charset="-78"/>
            <a:cs typeface="Alexandria" pitchFamily="2" charset="-78"/>
          </a:endParaRPr>
        </a:p>
      </dgm:t>
    </dgm:pt>
    <dgm:pt modelId="{12EC786D-2F74-7B4D-BA35-CE347A3AB32A}" type="parTrans" cxnId="{D6F0737D-0179-0546-A104-E27A1FA9221C}">
      <dgm:prSet/>
      <dgm:spPr/>
      <dgm:t>
        <a:bodyPr/>
        <a:lstStyle/>
        <a:p>
          <a:pPr>
            <a:lnSpc>
              <a:spcPct val="150000"/>
            </a:lnSpc>
          </a:pPr>
          <a:endParaRPr lang="en-US" sz="1400" b="1">
            <a:latin typeface="Alexandria" pitchFamily="2" charset="-78"/>
            <a:cs typeface="Alexandria" pitchFamily="2" charset="-78"/>
          </a:endParaRPr>
        </a:p>
      </dgm:t>
    </dgm:pt>
    <dgm:pt modelId="{C24FAD26-ACFB-D54D-BFC0-55750CC9D3A1}" type="sibTrans" cxnId="{D6F0737D-0179-0546-A104-E27A1FA9221C}">
      <dgm:prSet/>
      <dgm:spPr/>
      <dgm:t>
        <a:bodyPr/>
        <a:lstStyle/>
        <a:p>
          <a:pPr>
            <a:lnSpc>
              <a:spcPct val="150000"/>
            </a:lnSpc>
          </a:pPr>
          <a:endParaRPr lang="en-US" sz="1400" b="1">
            <a:latin typeface="Alexandria" pitchFamily="2" charset="-78"/>
            <a:cs typeface="Alexandria" pitchFamily="2" charset="-78"/>
          </a:endParaRPr>
        </a:p>
      </dgm:t>
    </dgm:pt>
    <dgm:pt modelId="{942FDF08-E9BE-A546-B065-9D496ADBF849}">
      <dgm:prSet custT="1"/>
      <dgm:spPr/>
      <dgm:t>
        <a:bodyPr/>
        <a:lstStyle/>
        <a:p>
          <a:pPr rtl="1">
            <a:lnSpc>
              <a:spcPct val="150000"/>
            </a:lnSpc>
          </a:pPr>
          <a:r>
            <a:rPr lang="ar-SA" sz="1400" b="1" dirty="0">
              <a:latin typeface="Alexandria" pitchFamily="2" charset="-78"/>
              <a:cs typeface="Alexandria" pitchFamily="2" charset="-78"/>
            </a:rPr>
            <a:t>خدمة العملاء</a:t>
          </a:r>
          <a:endParaRPr lang="en-US" sz="1400" b="1" dirty="0">
            <a:latin typeface="Alexandria" pitchFamily="2" charset="-78"/>
            <a:cs typeface="Alexandria" pitchFamily="2" charset="-78"/>
          </a:endParaRPr>
        </a:p>
      </dgm:t>
    </dgm:pt>
    <dgm:pt modelId="{F6729496-CA27-084F-8B2A-5CC7BB6DB9CA}" type="parTrans" cxnId="{91F4BA2C-EC0B-074F-ABD4-BE51EEACD1B2}">
      <dgm:prSet/>
      <dgm:spPr/>
      <dgm:t>
        <a:bodyPr/>
        <a:lstStyle/>
        <a:p>
          <a:pPr>
            <a:lnSpc>
              <a:spcPct val="150000"/>
            </a:lnSpc>
          </a:pPr>
          <a:endParaRPr lang="en-US" sz="1400" b="1">
            <a:latin typeface="Alexandria" pitchFamily="2" charset="-78"/>
            <a:cs typeface="Alexandria" pitchFamily="2" charset="-78"/>
          </a:endParaRPr>
        </a:p>
      </dgm:t>
    </dgm:pt>
    <dgm:pt modelId="{FEF42614-430A-4F4C-9F71-F90CBF655BC6}" type="sibTrans" cxnId="{91F4BA2C-EC0B-074F-ABD4-BE51EEACD1B2}">
      <dgm:prSet/>
      <dgm:spPr/>
      <dgm:t>
        <a:bodyPr/>
        <a:lstStyle/>
        <a:p>
          <a:pPr>
            <a:lnSpc>
              <a:spcPct val="150000"/>
            </a:lnSpc>
          </a:pPr>
          <a:endParaRPr lang="en-US" sz="1400" b="1">
            <a:latin typeface="Alexandria" pitchFamily="2" charset="-78"/>
            <a:cs typeface="Alexandria" pitchFamily="2" charset="-78"/>
          </a:endParaRPr>
        </a:p>
      </dgm:t>
    </dgm:pt>
    <dgm:pt modelId="{2B3C39ED-A6B7-F948-8C9D-018A6742774D}" type="pres">
      <dgm:prSet presAssocID="{0CD464B4-59DE-7640-940E-654FA6C9B6D8}" presName="cycle" presStyleCnt="0">
        <dgm:presLayoutVars>
          <dgm:chMax val="1"/>
          <dgm:dir/>
          <dgm:animLvl val="ctr"/>
          <dgm:resizeHandles val="exact"/>
        </dgm:presLayoutVars>
      </dgm:prSet>
      <dgm:spPr/>
    </dgm:pt>
    <dgm:pt modelId="{6CCBF0F3-D1B1-4B41-AEF1-97B6E46F2668}" type="pres">
      <dgm:prSet presAssocID="{659D01EE-B698-F244-953F-6FF1205FDCDF}" presName="centerShape" presStyleLbl="node0" presStyleIdx="0" presStyleCnt="1"/>
      <dgm:spPr/>
    </dgm:pt>
    <dgm:pt modelId="{1C4419BA-CD12-8849-8A0E-A19E08F05029}" type="pres">
      <dgm:prSet presAssocID="{8BFF65E6-36BE-C745-B9D2-F60F9CCE3E68}" presName="parTrans" presStyleLbl="bgSibTrans2D1" presStyleIdx="0" presStyleCnt="3"/>
      <dgm:spPr/>
    </dgm:pt>
    <dgm:pt modelId="{B43D2F0F-00F1-F64B-B756-A6946CCD87DE}" type="pres">
      <dgm:prSet presAssocID="{6A8E2D5F-3D13-034F-B41A-4D601D2CA246}" presName="node" presStyleLbl="node1" presStyleIdx="0" presStyleCnt="3">
        <dgm:presLayoutVars>
          <dgm:bulletEnabled val="1"/>
        </dgm:presLayoutVars>
      </dgm:prSet>
      <dgm:spPr/>
    </dgm:pt>
    <dgm:pt modelId="{78396E04-9F0C-D14B-80C9-BDAE5B820E32}" type="pres">
      <dgm:prSet presAssocID="{F6729496-CA27-084F-8B2A-5CC7BB6DB9CA}" presName="parTrans" presStyleLbl="bgSibTrans2D1" presStyleIdx="1" presStyleCnt="3"/>
      <dgm:spPr/>
    </dgm:pt>
    <dgm:pt modelId="{44868080-18C6-5141-A10B-A2F9CD8980F3}" type="pres">
      <dgm:prSet presAssocID="{942FDF08-E9BE-A546-B065-9D496ADBF849}" presName="node" presStyleLbl="node1" presStyleIdx="1" presStyleCnt="3">
        <dgm:presLayoutVars>
          <dgm:bulletEnabled val="1"/>
        </dgm:presLayoutVars>
      </dgm:prSet>
      <dgm:spPr/>
    </dgm:pt>
    <dgm:pt modelId="{FD6F38B4-087E-E447-AEF5-EFCBD4D7DD6D}" type="pres">
      <dgm:prSet presAssocID="{3D457093-38FF-E349-8FF6-66BB7CB6F149}" presName="parTrans" presStyleLbl="bgSibTrans2D1" presStyleIdx="2" presStyleCnt="3"/>
      <dgm:spPr/>
    </dgm:pt>
    <dgm:pt modelId="{25E69BD8-4C07-094F-A765-0D0832AA81B9}" type="pres">
      <dgm:prSet presAssocID="{6DF55648-4775-814F-A560-134011926B69}" presName="node" presStyleLbl="node1" presStyleIdx="2" presStyleCnt="3">
        <dgm:presLayoutVars>
          <dgm:bulletEnabled val="1"/>
        </dgm:presLayoutVars>
      </dgm:prSet>
      <dgm:spPr/>
    </dgm:pt>
  </dgm:ptLst>
  <dgm:cxnLst>
    <dgm:cxn modelId="{C9B38E09-6A14-BA45-B681-07A2AFA0503E}" srcId="{980A0AE5-AD32-3947-B7BF-71AE4CEAB8FF}" destId="{748B284C-4833-9E4B-A8BC-3D22866A2468}" srcOrd="0" destOrd="0" parTransId="{9554147C-E82C-5243-9328-A13B45205210}" sibTransId="{B2F58213-E4E2-8843-ADF6-93A097A6783B}"/>
    <dgm:cxn modelId="{BC87D70A-D4B1-8146-A165-7D78BF909A01}" type="presOf" srcId="{6DF55648-4775-814F-A560-134011926B69}" destId="{25E69BD8-4C07-094F-A765-0D0832AA81B9}" srcOrd="0" destOrd="0" presId="urn:microsoft.com/office/officeart/2005/8/layout/radial4"/>
    <dgm:cxn modelId="{91F4BA2C-EC0B-074F-ABD4-BE51EEACD1B2}" srcId="{659D01EE-B698-F244-953F-6FF1205FDCDF}" destId="{942FDF08-E9BE-A546-B065-9D496ADBF849}" srcOrd="1" destOrd="0" parTransId="{F6729496-CA27-084F-8B2A-5CC7BB6DB9CA}" sibTransId="{FEF42614-430A-4F4C-9F71-F90CBF655BC6}"/>
    <dgm:cxn modelId="{59C7484B-CE9D-BE45-B08F-52F79E30A66A}" srcId="{0CD464B4-59DE-7640-940E-654FA6C9B6D8}" destId="{980A0AE5-AD32-3947-B7BF-71AE4CEAB8FF}" srcOrd="1" destOrd="0" parTransId="{6B0C8454-A655-6142-ADE2-171A20E0804D}" sibTransId="{4C3B14C3-7B35-4F42-B905-128B2B9F545E}"/>
    <dgm:cxn modelId="{CEF71858-E538-E44B-9307-C50ABE4DF2EC}" type="presOf" srcId="{0CD464B4-59DE-7640-940E-654FA6C9B6D8}" destId="{2B3C39ED-A6B7-F948-8C9D-018A6742774D}" srcOrd="0" destOrd="0" presId="urn:microsoft.com/office/officeart/2005/8/layout/radial4"/>
    <dgm:cxn modelId="{61708E59-BDE7-C84E-997B-8A1E8EDF76D8}" srcId="{980A0AE5-AD32-3947-B7BF-71AE4CEAB8FF}" destId="{AE8E447E-F06B-1A4F-8275-5F22FF9FE4B6}" srcOrd="1" destOrd="0" parTransId="{D16CAEB3-D20B-1C40-BE7A-B9736D0BAB77}" sibTransId="{2E76BA66-20D7-F443-B336-A87131B379E7}"/>
    <dgm:cxn modelId="{9CFC3D63-529D-1E45-B294-5F3D777ADE9B}" type="presOf" srcId="{8BFF65E6-36BE-C745-B9D2-F60F9CCE3E68}" destId="{1C4419BA-CD12-8849-8A0E-A19E08F05029}" srcOrd="0" destOrd="0" presId="urn:microsoft.com/office/officeart/2005/8/layout/radial4"/>
    <dgm:cxn modelId="{D1D4A579-17D0-4644-AF61-1E6F5B0841FC}" srcId="{659D01EE-B698-F244-953F-6FF1205FDCDF}" destId="{6A8E2D5F-3D13-034F-B41A-4D601D2CA246}" srcOrd="0" destOrd="0" parTransId="{8BFF65E6-36BE-C745-B9D2-F60F9CCE3E68}" sibTransId="{2BD6C821-7D79-8843-AA06-65A34E18690D}"/>
    <dgm:cxn modelId="{D6F0737D-0179-0546-A104-E27A1FA9221C}" srcId="{A19C6EE2-05AB-E641-88D8-E5ACEF030722}" destId="{ED9B48C1-7B1E-E54C-9B73-72DAC26AF176}" srcOrd="1" destOrd="0" parTransId="{12EC786D-2F74-7B4D-BA35-CE347A3AB32A}" sibTransId="{C24FAD26-ACFB-D54D-BFC0-55750CC9D3A1}"/>
    <dgm:cxn modelId="{ABC98C7E-DBBA-2A49-ACB4-413098E686BB}" srcId="{659D01EE-B698-F244-953F-6FF1205FDCDF}" destId="{6DF55648-4775-814F-A560-134011926B69}" srcOrd="2" destOrd="0" parTransId="{3D457093-38FF-E349-8FF6-66BB7CB6F149}" sibTransId="{AF85FDE4-70C3-2C49-9495-83287B4C54E6}"/>
    <dgm:cxn modelId="{82FC178A-5ABB-1C40-A61A-A4F178D4F297}" type="presOf" srcId="{3D457093-38FF-E349-8FF6-66BB7CB6F149}" destId="{FD6F38B4-087E-E447-AEF5-EFCBD4D7DD6D}" srcOrd="0" destOrd="0" presId="urn:microsoft.com/office/officeart/2005/8/layout/radial4"/>
    <dgm:cxn modelId="{DE061DAA-FBEF-5E4B-A692-124A7C099D5B}" srcId="{A19C6EE2-05AB-E641-88D8-E5ACEF030722}" destId="{0C9E5B99-3038-B648-AFA5-2319D4025E25}" srcOrd="0" destOrd="0" parTransId="{75D39817-F5B9-5B4B-A6CD-9F3B4A9FE1B4}" sibTransId="{1CADCE03-287A-CA47-B224-151EAC005C35}"/>
    <dgm:cxn modelId="{B9937DAD-39AC-3943-B9AA-F3484A260FBF}" srcId="{0CD464B4-59DE-7640-940E-654FA6C9B6D8}" destId="{A19C6EE2-05AB-E641-88D8-E5ACEF030722}" srcOrd="2" destOrd="0" parTransId="{6251C53A-ADC1-CB4A-B8FF-3DD8725D6B7A}" sibTransId="{B39ED824-0EAD-A245-A273-4D1FAF29D887}"/>
    <dgm:cxn modelId="{4BB3B3AD-7F53-F64E-8ED7-8F65519EE729}" type="presOf" srcId="{6A8E2D5F-3D13-034F-B41A-4D601D2CA246}" destId="{B43D2F0F-00F1-F64B-B756-A6946CCD87DE}" srcOrd="0" destOrd="0" presId="urn:microsoft.com/office/officeart/2005/8/layout/radial4"/>
    <dgm:cxn modelId="{409238B2-D7EE-9645-BBA5-35FC0A2726D8}" type="presOf" srcId="{F6729496-CA27-084F-8B2A-5CC7BB6DB9CA}" destId="{78396E04-9F0C-D14B-80C9-BDAE5B820E32}" srcOrd="0" destOrd="0" presId="urn:microsoft.com/office/officeart/2005/8/layout/radial4"/>
    <dgm:cxn modelId="{739A4CBE-AEFF-3443-93F2-8D7FB2FB6DA1}" srcId="{0CD464B4-59DE-7640-940E-654FA6C9B6D8}" destId="{659D01EE-B698-F244-953F-6FF1205FDCDF}" srcOrd="0" destOrd="0" parTransId="{0FBF92E8-6477-7948-AB6C-7CBEF62AEB0E}" sibTransId="{7C2F80B6-1A5F-9D40-8C4C-EAB2AC8C8FCB}"/>
    <dgm:cxn modelId="{B44F37E0-AF29-3A47-BEB9-3F0139CB7712}" type="presOf" srcId="{659D01EE-B698-F244-953F-6FF1205FDCDF}" destId="{6CCBF0F3-D1B1-4B41-AEF1-97B6E46F2668}" srcOrd="0" destOrd="0" presId="urn:microsoft.com/office/officeart/2005/8/layout/radial4"/>
    <dgm:cxn modelId="{3C8257FD-B642-1549-B944-BBFD002A9457}" type="presOf" srcId="{942FDF08-E9BE-A546-B065-9D496ADBF849}" destId="{44868080-18C6-5141-A10B-A2F9CD8980F3}" srcOrd="0" destOrd="0" presId="urn:microsoft.com/office/officeart/2005/8/layout/radial4"/>
    <dgm:cxn modelId="{CA7A7336-49F9-6F42-86D5-EE1F7FD38177}" type="presParOf" srcId="{2B3C39ED-A6B7-F948-8C9D-018A6742774D}" destId="{6CCBF0F3-D1B1-4B41-AEF1-97B6E46F2668}" srcOrd="0" destOrd="0" presId="urn:microsoft.com/office/officeart/2005/8/layout/radial4"/>
    <dgm:cxn modelId="{9041B5BA-E4FF-5144-89A0-E0697F5EA84E}" type="presParOf" srcId="{2B3C39ED-A6B7-F948-8C9D-018A6742774D}" destId="{1C4419BA-CD12-8849-8A0E-A19E08F05029}" srcOrd="1" destOrd="0" presId="urn:microsoft.com/office/officeart/2005/8/layout/radial4"/>
    <dgm:cxn modelId="{0A3D9D0B-80B1-2943-8922-761C9E938694}" type="presParOf" srcId="{2B3C39ED-A6B7-F948-8C9D-018A6742774D}" destId="{B43D2F0F-00F1-F64B-B756-A6946CCD87DE}" srcOrd="2" destOrd="0" presId="urn:microsoft.com/office/officeart/2005/8/layout/radial4"/>
    <dgm:cxn modelId="{9BF26303-0E04-8B48-887E-A856619F5577}" type="presParOf" srcId="{2B3C39ED-A6B7-F948-8C9D-018A6742774D}" destId="{78396E04-9F0C-D14B-80C9-BDAE5B820E32}" srcOrd="3" destOrd="0" presId="urn:microsoft.com/office/officeart/2005/8/layout/radial4"/>
    <dgm:cxn modelId="{184E8513-2329-F247-8A02-1130135627B7}" type="presParOf" srcId="{2B3C39ED-A6B7-F948-8C9D-018A6742774D}" destId="{44868080-18C6-5141-A10B-A2F9CD8980F3}" srcOrd="4" destOrd="0" presId="urn:microsoft.com/office/officeart/2005/8/layout/radial4"/>
    <dgm:cxn modelId="{C0DBB571-EFDF-8A47-8C62-20189C2B1A71}" type="presParOf" srcId="{2B3C39ED-A6B7-F948-8C9D-018A6742774D}" destId="{FD6F38B4-087E-E447-AEF5-EFCBD4D7DD6D}" srcOrd="5" destOrd="0" presId="urn:microsoft.com/office/officeart/2005/8/layout/radial4"/>
    <dgm:cxn modelId="{10B573E7-9309-B84B-BF08-96FF3E653315}" type="presParOf" srcId="{2B3C39ED-A6B7-F948-8C9D-018A6742774D}" destId="{25E69BD8-4C07-094F-A765-0D0832AA81B9}"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5EC085-534C-1D47-B5B5-DBC400C50BA3}">
      <dsp:nvSpPr>
        <dsp:cNvPr id="0" name=""/>
        <dsp:cNvSpPr/>
      </dsp:nvSpPr>
      <dsp:spPr>
        <a:xfrm>
          <a:off x="0" y="39687"/>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SA" sz="1400" b="1" kern="1200" dirty="0">
              <a:latin typeface="Alexandria" pitchFamily="2" charset="-78"/>
              <a:cs typeface="Alexandria" pitchFamily="2" charset="-78"/>
            </a:rPr>
            <a:t>أقل ثباتا من السمعة أي يمكن أن تتغير نسبيا بسرعة نتيجة حملات تسويقية أو اطلاق منتجات جديدة.</a:t>
          </a:r>
          <a:endParaRPr lang="en-US" sz="1400" b="1" kern="1200" dirty="0">
            <a:latin typeface="Alexandria" pitchFamily="2" charset="-78"/>
            <a:cs typeface="Alexandria" pitchFamily="2" charset="-78"/>
          </a:endParaRPr>
        </a:p>
      </dsp:txBody>
      <dsp:txXfrm>
        <a:off x="0" y="39687"/>
        <a:ext cx="3286125" cy="1971675"/>
      </dsp:txXfrm>
    </dsp:sp>
    <dsp:sp modelId="{CC70D0E2-5373-2E45-A2E1-BDADBC87584D}">
      <dsp:nvSpPr>
        <dsp:cNvPr id="0" name=""/>
        <dsp:cNvSpPr/>
      </dsp:nvSpPr>
      <dsp:spPr>
        <a:xfrm>
          <a:off x="3614737" y="39687"/>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قد تكون جزئية بمعني إن يتكون لدى الجمهور صورة ذهنية عن منتج معين أو خدمة معينة وليس بشرط عن المنظمة ككل.</a:t>
          </a:r>
          <a:endParaRPr lang="en-US" sz="1400" b="1" kern="1200" dirty="0">
            <a:latin typeface="Alexandria" pitchFamily="2" charset="-78"/>
            <a:cs typeface="Alexandria" pitchFamily="2" charset="-78"/>
          </a:endParaRPr>
        </a:p>
      </dsp:txBody>
      <dsp:txXfrm>
        <a:off x="3614737" y="39687"/>
        <a:ext cx="3286125" cy="1971675"/>
      </dsp:txXfrm>
    </dsp:sp>
    <dsp:sp modelId="{6B7EDD0C-C557-7541-B77A-C6F00890D238}">
      <dsp:nvSpPr>
        <dsp:cNvPr id="0" name=""/>
        <dsp:cNvSpPr/>
      </dsp:nvSpPr>
      <dsp:spPr>
        <a:xfrm>
          <a:off x="7229475" y="39687"/>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EG" sz="1400" b="1" kern="1200" dirty="0">
              <a:latin typeface="Alexandria" pitchFamily="2" charset="-78"/>
              <a:cs typeface="Alexandria" pitchFamily="2" charset="-78"/>
            </a:rPr>
            <a:t>التصور الفوري والمحدد لكيفية رؤية الجمهور أو مجموعة معينة من أصحاب المصالح للمنظمة في وقت محدد</a:t>
          </a:r>
          <a:endParaRPr lang="en-US" sz="1400" b="1" kern="1200" dirty="0">
            <a:latin typeface="Alexandria" pitchFamily="2" charset="-78"/>
            <a:cs typeface="Alexandria" pitchFamily="2" charset="-78"/>
          </a:endParaRPr>
        </a:p>
      </dsp:txBody>
      <dsp:txXfrm>
        <a:off x="7229475" y="39687"/>
        <a:ext cx="3286125" cy="1971675"/>
      </dsp:txXfrm>
    </dsp:sp>
    <dsp:sp modelId="{69B1827B-209D-1546-925B-C5D027A0DC87}">
      <dsp:nvSpPr>
        <dsp:cNvPr id="0" name=""/>
        <dsp:cNvSpPr/>
      </dsp:nvSpPr>
      <dsp:spPr>
        <a:xfrm>
          <a:off x="1807368" y="2339975"/>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EG" sz="1400" b="1" kern="1200" dirty="0">
              <a:latin typeface="Alexandria" pitchFamily="2" charset="-78"/>
              <a:cs typeface="Alexandria" pitchFamily="2" charset="-78"/>
            </a:rPr>
            <a:t>ناتج عن الاتصال من خلال الرسائل التي تبثها المنظمة مثل الإعلانات أو التسويق زو العلاقات العامة بالإضافة الى العناصر المرئية والتصميمية.</a:t>
          </a:r>
          <a:endParaRPr lang="en-US" sz="1400" b="1" kern="1200" dirty="0">
            <a:latin typeface="Alexandria" pitchFamily="2" charset="-78"/>
            <a:cs typeface="Alexandria" pitchFamily="2" charset="-78"/>
          </a:endParaRPr>
        </a:p>
      </dsp:txBody>
      <dsp:txXfrm>
        <a:off x="1807368" y="2339975"/>
        <a:ext cx="3286125" cy="1971675"/>
      </dsp:txXfrm>
    </dsp:sp>
    <dsp:sp modelId="{304C1C72-9A30-E749-845F-AD4AB4960C55}">
      <dsp:nvSpPr>
        <dsp:cNvPr id="0" name=""/>
        <dsp:cNvSpPr/>
      </dsp:nvSpPr>
      <dsp:spPr>
        <a:xfrm>
          <a:off x="5422106" y="2339975"/>
          <a:ext cx="3286125" cy="1971675"/>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rtl="1">
            <a:lnSpc>
              <a:spcPct val="150000"/>
            </a:lnSpc>
            <a:spcBef>
              <a:spcPct val="0"/>
            </a:spcBef>
            <a:spcAft>
              <a:spcPct val="35000"/>
            </a:spcAft>
            <a:buNone/>
          </a:pPr>
          <a:r>
            <a:rPr lang="ar-SA" sz="1400" b="1" kern="1200" dirty="0">
              <a:latin typeface="Alexandria" pitchFamily="2" charset="-78"/>
              <a:cs typeface="Alexandria" pitchFamily="2" charset="-78"/>
            </a:rPr>
            <a:t>قابلة للإدارة والتوجيه أي يمكن للمنظمة أن تخلق صورة ذهنية في أذهان الجماهير.</a:t>
          </a:r>
          <a:endParaRPr lang="en-US" sz="1400" b="1" kern="1200" dirty="0">
            <a:latin typeface="Alexandria" pitchFamily="2" charset="-78"/>
            <a:cs typeface="Alexandria" pitchFamily="2" charset="-78"/>
          </a:endParaRPr>
        </a:p>
      </dsp:txBody>
      <dsp:txXfrm>
        <a:off x="5422106" y="2339975"/>
        <a:ext cx="3286125" cy="19716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82667-C874-D34C-96A8-F05B9C3D804B}">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165034-70D3-B245-B2C7-DA168A750DC4}">
      <dsp:nvSpPr>
        <dsp:cNvPr id="0" name=""/>
        <dsp:cNvSpPr/>
      </dsp:nvSpPr>
      <dsp:spPr>
        <a:xfrm>
          <a:off x="604289" y="435133"/>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latin typeface="Alexandria" pitchFamily="2" charset="-78"/>
              <a:cs typeface="Alexandria" pitchFamily="2" charset="-78"/>
            </a:rPr>
            <a:t>جذب العملاء والمستثمرين والشركاء وزيادة المبيعات فالصورة الإيجابية تشجع العملاء المحتملين على تجربة المنتجات والخدمات.  </a:t>
          </a:r>
          <a:endParaRPr lang="en-US" sz="1600" b="1" kern="1200" dirty="0">
            <a:latin typeface="Alexandria" pitchFamily="2" charset="-78"/>
            <a:cs typeface="Alexandria" pitchFamily="2" charset="-78"/>
          </a:endParaRPr>
        </a:p>
      </dsp:txBody>
      <dsp:txXfrm>
        <a:off x="604289" y="435133"/>
        <a:ext cx="9851585" cy="870267"/>
      </dsp:txXfrm>
    </dsp:sp>
    <dsp:sp modelId="{A20DE3E9-1073-F044-A429-FF1125F5BF96}">
      <dsp:nvSpPr>
        <dsp:cNvPr id="0" name=""/>
        <dsp:cNvSpPr/>
      </dsp:nvSpPr>
      <dsp:spPr>
        <a:xfrm>
          <a:off x="60372" y="326350"/>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DF1CCDA0-69F6-E843-99F9-BCE31FC0AF8A}">
      <dsp:nvSpPr>
        <dsp:cNvPr id="0" name=""/>
        <dsp:cNvSpPr/>
      </dsp:nvSpPr>
      <dsp:spPr>
        <a:xfrm>
          <a:off x="920631" y="1740535"/>
          <a:ext cx="9535243"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تمييز العلامة التجارية في أذهان الجماهير بين المنتجات المنافسة.</a:t>
          </a:r>
          <a:endParaRPr lang="en-US" sz="1600" b="1" kern="1200" dirty="0">
            <a:solidFill>
              <a:prstClr val="black"/>
            </a:solidFill>
            <a:latin typeface="Alexandria" pitchFamily="2" charset="-78"/>
            <a:ea typeface="+mn-ea"/>
            <a:cs typeface="Alexandria" pitchFamily="2" charset="-78"/>
          </a:endParaRPr>
        </a:p>
      </dsp:txBody>
      <dsp:txXfrm>
        <a:off x="920631" y="1740535"/>
        <a:ext cx="9535243" cy="870267"/>
      </dsp:txXfrm>
    </dsp:sp>
    <dsp:sp modelId="{BD40AABD-BFB1-A948-B0C0-A34B2CEE3E0E}">
      <dsp:nvSpPr>
        <dsp:cNvPr id="0" name=""/>
        <dsp:cNvSpPr/>
      </dsp:nvSpPr>
      <dsp:spPr>
        <a:xfrm>
          <a:off x="376714" y="1631751"/>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2D3DC1E-A569-E642-A11D-0DC8175067E9}">
      <dsp:nvSpPr>
        <dsp:cNvPr id="0" name=""/>
        <dsp:cNvSpPr/>
      </dsp:nvSpPr>
      <dsp:spPr>
        <a:xfrm>
          <a:off x="604289" y="3045936"/>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بناء الثقة الأولية والقبول مما يمهد الطريق لبناء سمعة طويلة الأمد.</a:t>
          </a:r>
          <a:endParaRPr lang="en-US" sz="1600" b="1" kern="1200" dirty="0">
            <a:solidFill>
              <a:prstClr val="black"/>
            </a:solidFill>
            <a:latin typeface="Alexandria" pitchFamily="2" charset="-78"/>
            <a:ea typeface="+mn-ea"/>
            <a:cs typeface="Alexandria" pitchFamily="2" charset="-78"/>
          </a:endParaRPr>
        </a:p>
      </dsp:txBody>
      <dsp:txXfrm>
        <a:off x="604289" y="3045936"/>
        <a:ext cx="9851585" cy="870267"/>
      </dsp:txXfrm>
    </dsp:sp>
    <dsp:sp modelId="{7428F791-0E03-5149-945D-C476543EE4EB}">
      <dsp:nvSpPr>
        <dsp:cNvPr id="0" name=""/>
        <dsp:cNvSpPr/>
      </dsp:nvSpPr>
      <dsp:spPr>
        <a:xfrm>
          <a:off x="60372" y="2937153"/>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F82667-C874-D34C-96A8-F05B9C3D804B}">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165034-70D3-B245-B2C7-DA168A750DC4}">
      <dsp:nvSpPr>
        <dsp:cNvPr id="0" name=""/>
        <dsp:cNvSpPr/>
      </dsp:nvSpPr>
      <dsp:spPr>
        <a:xfrm>
          <a:off x="604289" y="435133"/>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latin typeface="Alexandria" pitchFamily="2" charset="-78"/>
              <a:cs typeface="Alexandria" pitchFamily="2" charset="-78"/>
            </a:rPr>
            <a:t>دعم جهود التسويق والاعلان حيث أن الصورة الذهنية المتسقة تعزز فعالية الحملات الاعلانية وتجعلها أكثر تأثيرا.</a:t>
          </a:r>
          <a:endParaRPr lang="en-US" sz="1600" b="1" kern="1200" dirty="0">
            <a:latin typeface="Alexandria" pitchFamily="2" charset="-78"/>
            <a:cs typeface="Alexandria" pitchFamily="2" charset="-78"/>
          </a:endParaRPr>
        </a:p>
      </dsp:txBody>
      <dsp:txXfrm>
        <a:off x="604289" y="435133"/>
        <a:ext cx="9851585" cy="870267"/>
      </dsp:txXfrm>
    </dsp:sp>
    <dsp:sp modelId="{A20DE3E9-1073-F044-A429-FF1125F5BF96}">
      <dsp:nvSpPr>
        <dsp:cNvPr id="0" name=""/>
        <dsp:cNvSpPr/>
      </dsp:nvSpPr>
      <dsp:spPr>
        <a:xfrm>
          <a:off x="60372" y="326350"/>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DF1CCDA0-69F6-E843-99F9-BCE31FC0AF8A}">
      <dsp:nvSpPr>
        <dsp:cNvPr id="0" name=""/>
        <dsp:cNvSpPr/>
      </dsp:nvSpPr>
      <dsp:spPr>
        <a:xfrm>
          <a:off x="920631" y="1740535"/>
          <a:ext cx="9535243"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القدرة على المنافسة السعرية فالعلامات التجارية ذات الصورة الإيجابية يمكنها أن تحدد أسعارا أعلى لمنتجاتها.</a:t>
          </a:r>
          <a:endParaRPr lang="en-US" sz="1600" b="1" kern="1200" dirty="0">
            <a:solidFill>
              <a:prstClr val="black"/>
            </a:solidFill>
            <a:latin typeface="Alexandria" pitchFamily="2" charset="-78"/>
            <a:ea typeface="+mn-ea"/>
            <a:cs typeface="Alexandria" pitchFamily="2" charset="-78"/>
          </a:endParaRPr>
        </a:p>
      </dsp:txBody>
      <dsp:txXfrm>
        <a:off x="920631" y="1740535"/>
        <a:ext cx="9535243" cy="870267"/>
      </dsp:txXfrm>
    </dsp:sp>
    <dsp:sp modelId="{BD40AABD-BFB1-A948-B0C0-A34B2CEE3E0E}">
      <dsp:nvSpPr>
        <dsp:cNvPr id="0" name=""/>
        <dsp:cNvSpPr/>
      </dsp:nvSpPr>
      <dsp:spPr>
        <a:xfrm>
          <a:off x="376714" y="1631751"/>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C2D3DC1E-A569-E642-A11D-0DC8175067E9}">
      <dsp:nvSpPr>
        <dsp:cNvPr id="0" name=""/>
        <dsp:cNvSpPr/>
      </dsp:nvSpPr>
      <dsp:spPr>
        <a:xfrm>
          <a:off x="604289" y="3045936"/>
          <a:ext cx="9851585" cy="87026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90775" tIns="40640" rIns="40640" bIns="40640" numCol="1" spcCol="1270" anchor="ctr" anchorCtr="0">
          <a:noAutofit/>
        </a:bodyPr>
        <a:lstStyle/>
        <a:p>
          <a:pPr marL="0" lvl="0" indent="0" algn="r" defTabSz="711200" rtl="1">
            <a:lnSpc>
              <a:spcPct val="150000"/>
            </a:lnSpc>
            <a:spcBef>
              <a:spcPct val="0"/>
            </a:spcBef>
            <a:spcAft>
              <a:spcPct val="35000"/>
            </a:spcAft>
            <a:buNone/>
          </a:pPr>
          <a:r>
            <a:rPr lang="ar-SA" sz="1600" b="1" kern="1200" dirty="0">
              <a:solidFill>
                <a:prstClr val="black"/>
              </a:solidFill>
              <a:latin typeface="Alexandria" pitchFamily="2" charset="-78"/>
              <a:ea typeface="+mn-ea"/>
              <a:cs typeface="Alexandria" pitchFamily="2" charset="-78"/>
            </a:rPr>
            <a:t>تسهيل اطلاق منتجات جديدة حيث أن الصورة الذهنية الإيجابية تجعل الجمهور يكون أكثر ثقة في المنتجات الجديدة .</a:t>
          </a:r>
          <a:endParaRPr lang="en-US" sz="1600" b="1" kern="1200" dirty="0">
            <a:solidFill>
              <a:prstClr val="black"/>
            </a:solidFill>
            <a:latin typeface="Alexandria" pitchFamily="2" charset="-78"/>
            <a:ea typeface="+mn-ea"/>
            <a:cs typeface="Alexandria" pitchFamily="2" charset="-78"/>
          </a:endParaRPr>
        </a:p>
      </dsp:txBody>
      <dsp:txXfrm>
        <a:off x="604289" y="3045936"/>
        <a:ext cx="9851585" cy="870267"/>
      </dsp:txXfrm>
    </dsp:sp>
    <dsp:sp modelId="{7428F791-0E03-5149-945D-C476543EE4EB}">
      <dsp:nvSpPr>
        <dsp:cNvPr id="0" name=""/>
        <dsp:cNvSpPr/>
      </dsp:nvSpPr>
      <dsp:spPr>
        <a:xfrm>
          <a:off x="60372" y="2937153"/>
          <a:ext cx="1087834" cy="1087834"/>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5F557A-EF35-1740-A3C0-3D8475BB155A}">
      <dsp:nvSpPr>
        <dsp:cNvPr id="0" name=""/>
        <dsp:cNvSpPr/>
      </dsp:nvSpPr>
      <dsp:spPr>
        <a:xfrm>
          <a:off x="5046199" y="1780575"/>
          <a:ext cx="1485854" cy="1485854"/>
        </a:xfrm>
        <a:prstGeom prst="round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(١)</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الأبعاد البصرية</a:t>
          </a:r>
          <a:endParaRPr lang="en-US" sz="1600" b="1" kern="1200" dirty="0">
            <a:solidFill>
              <a:srgbClr val="00AEEF"/>
            </a:solidFill>
            <a:latin typeface="Alexandria" pitchFamily="2" charset="-78"/>
            <a:cs typeface="Alexandria" pitchFamily="2" charset="-78"/>
          </a:endParaRPr>
        </a:p>
      </dsp:txBody>
      <dsp:txXfrm>
        <a:off x="5118732" y="1853108"/>
        <a:ext cx="1340788" cy="1340788"/>
      </dsp:txXfrm>
    </dsp:sp>
    <dsp:sp modelId="{1DD9787E-381F-A049-BF29-198D201AEFFE}">
      <dsp:nvSpPr>
        <dsp:cNvPr id="0" name=""/>
        <dsp:cNvSpPr/>
      </dsp:nvSpPr>
      <dsp:spPr>
        <a:xfrm rot="16200000">
          <a:off x="5467430" y="1458879"/>
          <a:ext cx="643392" cy="0"/>
        </a:xfrm>
        <a:custGeom>
          <a:avLst/>
          <a:gdLst/>
          <a:ahLst/>
          <a:cxnLst/>
          <a:rect l="0" t="0" r="0" b="0"/>
          <a:pathLst>
            <a:path>
              <a:moveTo>
                <a:pt x="0" y="0"/>
              </a:moveTo>
              <a:lnTo>
                <a:pt x="64339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0C2E72-E190-B14B-A425-726D37227DB1}">
      <dsp:nvSpPr>
        <dsp:cNvPr id="0" name=""/>
        <dsp:cNvSpPr/>
      </dsp:nvSpPr>
      <dsp:spPr>
        <a:xfrm>
          <a:off x="5175850" y="-46652"/>
          <a:ext cx="1226553" cy="11838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الشعار والهوية البصرية</a:t>
          </a:r>
          <a:endParaRPr lang="en-US" sz="1600" b="1" kern="1200" dirty="0">
            <a:latin typeface="Alexandria" pitchFamily="2" charset="-78"/>
            <a:cs typeface="Alexandria" pitchFamily="2" charset="-78"/>
          </a:endParaRPr>
        </a:p>
      </dsp:txBody>
      <dsp:txXfrm>
        <a:off x="5233640" y="11138"/>
        <a:ext cx="1110973" cy="1068255"/>
      </dsp:txXfrm>
    </dsp:sp>
    <dsp:sp modelId="{78797DF8-5F4E-5146-9177-BF62F7454921}">
      <dsp:nvSpPr>
        <dsp:cNvPr id="0" name=""/>
        <dsp:cNvSpPr/>
      </dsp:nvSpPr>
      <dsp:spPr>
        <a:xfrm>
          <a:off x="6532054" y="2523502"/>
          <a:ext cx="348707" cy="0"/>
        </a:xfrm>
        <a:custGeom>
          <a:avLst/>
          <a:gdLst/>
          <a:ahLst/>
          <a:cxnLst/>
          <a:rect l="0" t="0" r="0" b="0"/>
          <a:pathLst>
            <a:path>
              <a:moveTo>
                <a:pt x="0" y="0"/>
              </a:moveTo>
              <a:lnTo>
                <a:pt x="34870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51C8C9-F87B-A243-82FF-CE876DC49410}">
      <dsp:nvSpPr>
        <dsp:cNvPr id="0" name=""/>
        <dsp:cNvSpPr/>
      </dsp:nvSpPr>
      <dsp:spPr>
        <a:xfrm>
          <a:off x="6880762" y="1834805"/>
          <a:ext cx="1773205" cy="13773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تصميم المنتجات والتعبئة</a:t>
          </a:r>
          <a:endParaRPr lang="en-US" sz="1600" b="1" kern="1200" dirty="0">
            <a:latin typeface="Alexandria" pitchFamily="2" charset="-78"/>
            <a:cs typeface="Alexandria" pitchFamily="2" charset="-78"/>
          </a:endParaRPr>
        </a:p>
      </dsp:txBody>
      <dsp:txXfrm>
        <a:off x="6948001" y="1902044"/>
        <a:ext cx="1638727" cy="1242917"/>
      </dsp:txXfrm>
    </dsp:sp>
    <dsp:sp modelId="{AB5E816D-8219-C04D-94C8-65FDE28EB52C}">
      <dsp:nvSpPr>
        <dsp:cNvPr id="0" name=""/>
        <dsp:cNvSpPr/>
      </dsp:nvSpPr>
      <dsp:spPr>
        <a:xfrm rot="5400000">
          <a:off x="5420352" y="3635204"/>
          <a:ext cx="737548" cy="0"/>
        </a:xfrm>
        <a:custGeom>
          <a:avLst/>
          <a:gdLst/>
          <a:ahLst/>
          <a:cxnLst/>
          <a:rect l="0" t="0" r="0" b="0"/>
          <a:pathLst>
            <a:path>
              <a:moveTo>
                <a:pt x="0" y="0"/>
              </a:moveTo>
              <a:lnTo>
                <a:pt x="737548"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5EBFBE-9C55-C04C-8B2D-DF378F1B9B7B}">
      <dsp:nvSpPr>
        <dsp:cNvPr id="0" name=""/>
        <dsp:cNvSpPr/>
      </dsp:nvSpPr>
      <dsp:spPr>
        <a:xfrm>
          <a:off x="5100205" y="4003978"/>
          <a:ext cx="1377843" cy="9955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المقر والمنشآت</a:t>
          </a:r>
          <a:endParaRPr lang="en-US" sz="1600" b="1" kern="1200" dirty="0">
            <a:latin typeface="Alexandria" pitchFamily="2" charset="-78"/>
            <a:cs typeface="Alexandria" pitchFamily="2" charset="-78"/>
          </a:endParaRPr>
        </a:p>
      </dsp:txBody>
      <dsp:txXfrm>
        <a:off x="5148802" y="4052575"/>
        <a:ext cx="1280649" cy="898328"/>
      </dsp:txXfrm>
    </dsp:sp>
    <dsp:sp modelId="{3CB0E9C8-2090-B141-ACC9-5A2B2E25FAD3}">
      <dsp:nvSpPr>
        <dsp:cNvPr id="0" name=""/>
        <dsp:cNvSpPr/>
      </dsp:nvSpPr>
      <dsp:spPr>
        <a:xfrm rot="10800000">
          <a:off x="4621195" y="2523502"/>
          <a:ext cx="425004" cy="0"/>
        </a:xfrm>
        <a:custGeom>
          <a:avLst/>
          <a:gdLst/>
          <a:ahLst/>
          <a:cxnLst/>
          <a:rect l="0" t="0" r="0" b="0"/>
          <a:pathLst>
            <a:path>
              <a:moveTo>
                <a:pt x="0" y="0"/>
              </a:moveTo>
              <a:lnTo>
                <a:pt x="425004"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20BC0A-B46F-7442-9E27-975BA36A2C2F}">
      <dsp:nvSpPr>
        <dsp:cNvPr id="0" name=""/>
        <dsp:cNvSpPr/>
      </dsp:nvSpPr>
      <dsp:spPr>
        <a:xfrm>
          <a:off x="3000583" y="1844546"/>
          <a:ext cx="1620611" cy="13579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الموقع الالكتروني والتطبيقات</a:t>
          </a:r>
          <a:endParaRPr lang="en-US" sz="1600" b="1" kern="1200" dirty="0">
            <a:latin typeface="Alexandria" pitchFamily="2" charset="-78"/>
            <a:cs typeface="Alexandria" pitchFamily="2" charset="-78"/>
          </a:endParaRPr>
        </a:p>
      </dsp:txBody>
      <dsp:txXfrm>
        <a:off x="3066871" y="1910834"/>
        <a:ext cx="1488035" cy="12253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1EDA7-88CE-A14C-84CF-B5CCDD7520E2}">
      <dsp:nvSpPr>
        <dsp:cNvPr id="0" name=""/>
        <dsp:cNvSpPr/>
      </dsp:nvSpPr>
      <dsp:spPr>
        <a:xfrm>
          <a:off x="4441181" y="2922268"/>
          <a:ext cx="2454044" cy="2454044"/>
        </a:xfrm>
        <a:prstGeom prst="ellipse">
          <a:avLst/>
        </a:prstGeom>
        <a:solidFill>
          <a:schemeClr val="bg1"/>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kern="1200" dirty="0">
              <a:solidFill>
                <a:srgbClr val="00AEEF"/>
              </a:solidFill>
              <a:latin typeface="Alexandria" pitchFamily="2" charset="-78"/>
              <a:cs typeface="Alexandria" pitchFamily="2" charset="-78"/>
            </a:rPr>
            <a:t>(٢)</a:t>
          </a:r>
        </a:p>
        <a:p>
          <a:pPr marL="0" lvl="0" indent="0" algn="ctr" defTabSz="711200" rtl="1">
            <a:lnSpc>
              <a:spcPct val="9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المنتجات والخدمات</a:t>
          </a:r>
          <a:endParaRPr lang="en-US" sz="1600" b="1" kern="1200" dirty="0">
            <a:solidFill>
              <a:srgbClr val="00AEEF"/>
            </a:solidFill>
            <a:latin typeface="Alexandria" pitchFamily="2" charset="-78"/>
            <a:cs typeface="Alexandria" pitchFamily="2" charset="-78"/>
          </a:endParaRPr>
        </a:p>
      </dsp:txBody>
      <dsp:txXfrm>
        <a:off x="4800567" y="3281654"/>
        <a:ext cx="1735272" cy="1735272"/>
      </dsp:txXfrm>
    </dsp:sp>
    <dsp:sp modelId="{4A5ECF11-353A-1C4B-A9B0-F048B6AFFD89}">
      <dsp:nvSpPr>
        <dsp:cNvPr id="0" name=""/>
        <dsp:cNvSpPr/>
      </dsp:nvSpPr>
      <dsp:spPr>
        <a:xfrm rot="12900000">
          <a:off x="2863801" y="2493993"/>
          <a:ext cx="1879635" cy="699402"/>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AF73552-7A93-BF4A-9C77-9FAF0195E4DC}">
      <dsp:nvSpPr>
        <dsp:cNvPr id="0" name=""/>
        <dsp:cNvSpPr/>
      </dsp:nvSpPr>
      <dsp:spPr>
        <a:xfrm>
          <a:off x="1868094" y="1372100"/>
          <a:ext cx="2331342" cy="186507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القيمة مقابل السعر</a:t>
          </a:r>
          <a:endParaRPr lang="en-US" sz="1600" b="1" kern="1200" dirty="0">
            <a:latin typeface="Alexandria" pitchFamily="2" charset="-78"/>
            <a:cs typeface="Alexandria" pitchFamily="2" charset="-78"/>
          </a:endParaRPr>
        </a:p>
      </dsp:txBody>
      <dsp:txXfrm>
        <a:off x="1922720" y="1426726"/>
        <a:ext cx="2222090" cy="1755821"/>
      </dsp:txXfrm>
    </dsp:sp>
    <dsp:sp modelId="{D2AD61A0-04E6-4C4C-A8AF-BE5D02F99DDF}">
      <dsp:nvSpPr>
        <dsp:cNvPr id="0" name=""/>
        <dsp:cNvSpPr/>
      </dsp:nvSpPr>
      <dsp:spPr>
        <a:xfrm rot="16200000">
          <a:off x="4728386" y="1523352"/>
          <a:ext cx="1879635" cy="699402"/>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71A21F5-879E-034A-B224-301DD75B1950}">
      <dsp:nvSpPr>
        <dsp:cNvPr id="0" name=""/>
        <dsp:cNvSpPr/>
      </dsp:nvSpPr>
      <dsp:spPr>
        <a:xfrm>
          <a:off x="4502532" y="698"/>
          <a:ext cx="2331342" cy="186507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جودة الخدمة المقدمة</a:t>
          </a:r>
          <a:endParaRPr lang="en-US" sz="1600" b="1" kern="1200" dirty="0">
            <a:latin typeface="Alexandria" pitchFamily="2" charset="-78"/>
            <a:cs typeface="Alexandria" pitchFamily="2" charset="-78"/>
          </a:endParaRPr>
        </a:p>
      </dsp:txBody>
      <dsp:txXfrm>
        <a:off x="4557158" y="55324"/>
        <a:ext cx="2222090" cy="1755821"/>
      </dsp:txXfrm>
    </dsp:sp>
    <dsp:sp modelId="{D69B5178-736A-D94C-84F4-8934D9699AE4}">
      <dsp:nvSpPr>
        <dsp:cNvPr id="0" name=""/>
        <dsp:cNvSpPr/>
      </dsp:nvSpPr>
      <dsp:spPr>
        <a:xfrm rot="19500000">
          <a:off x="6592970" y="2493993"/>
          <a:ext cx="1879635" cy="699402"/>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85BE73FE-6539-E241-AE0D-421E42929B35}">
      <dsp:nvSpPr>
        <dsp:cNvPr id="0" name=""/>
        <dsp:cNvSpPr/>
      </dsp:nvSpPr>
      <dsp:spPr>
        <a:xfrm>
          <a:off x="7136970" y="1372100"/>
          <a:ext cx="2331342" cy="186507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جودة المنتج</a:t>
          </a:r>
          <a:endParaRPr lang="en-US" sz="1600" b="1" kern="1200" dirty="0">
            <a:latin typeface="Alexandria" pitchFamily="2" charset="-78"/>
            <a:cs typeface="Alexandria" pitchFamily="2" charset="-78"/>
          </a:endParaRPr>
        </a:p>
      </dsp:txBody>
      <dsp:txXfrm>
        <a:off x="7191596" y="1426726"/>
        <a:ext cx="2222090" cy="17558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136D3-FABE-F64B-900B-C956F2E7438D}">
      <dsp:nvSpPr>
        <dsp:cNvPr id="0" name=""/>
        <dsp:cNvSpPr/>
      </dsp:nvSpPr>
      <dsp:spPr>
        <a:xfrm>
          <a:off x="4247581" y="1207404"/>
          <a:ext cx="3007921" cy="3007921"/>
        </a:xfrm>
        <a:prstGeom prst="ellipse">
          <a:avLst/>
        </a:prstGeom>
        <a:solidFill>
          <a:schemeClr val="bg1">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(٣)</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الاتصال</a:t>
          </a:r>
          <a:endParaRPr lang="en-US" sz="1600" b="1" kern="1200" dirty="0">
            <a:solidFill>
              <a:srgbClr val="00AEEF"/>
            </a:solidFill>
            <a:latin typeface="Alexandria" pitchFamily="2" charset="-78"/>
            <a:cs typeface="Alexandria" pitchFamily="2" charset="-78"/>
          </a:endParaRPr>
        </a:p>
      </dsp:txBody>
      <dsp:txXfrm>
        <a:off x="4688081" y="1647904"/>
        <a:ext cx="2126921" cy="2126921"/>
      </dsp:txXfrm>
    </dsp:sp>
    <dsp:sp modelId="{4A0F6801-762B-F941-AA26-67005E26A3C9}">
      <dsp:nvSpPr>
        <dsp:cNvPr id="0" name=""/>
        <dsp:cNvSpPr/>
      </dsp:nvSpPr>
      <dsp:spPr>
        <a:xfrm>
          <a:off x="4999562" y="536"/>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أسلوب الاعلان</a:t>
          </a:r>
          <a:endParaRPr lang="en-US" sz="1400" b="1" kern="1200" dirty="0">
            <a:latin typeface="Alexandria" pitchFamily="2" charset="-78"/>
            <a:cs typeface="Alexandria" pitchFamily="2" charset="-78"/>
          </a:endParaRPr>
        </a:p>
      </dsp:txBody>
      <dsp:txXfrm>
        <a:off x="5219812" y="220786"/>
        <a:ext cx="1063460" cy="1063460"/>
      </dsp:txXfrm>
    </dsp:sp>
    <dsp:sp modelId="{E3E3F2C1-6BA6-7F4D-B478-0C772D5D33E6}">
      <dsp:nvSpPr>
        <dsp:cNvPr id="0" name=""/>
        <dsp:cNvSpPr/>
      </dsp:nvSpPr>
      <dsp:spPr>
        <a:xfrm>
          <a:off x="6958410" y="1959385"/>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لغة الرسالة</a:t>
          </a:r>
          <a:endParaRPr lang="en-US" sz="1400" b="1" kern="1200" dirty="0">
            <a:latin typeface="Alexandria" pitchFamily="2" charset="-78"/>
            <a:cs typeface="Alexandria" pitchFamily="2" charset="-78"/>
          </a:endParaRPr>
        </a:p>
      </dsp:txBody>
      <dsp:txXfrm>
        <a:off x="7178660" y="2179635"/>
        <a:ext cx="1063460" cy="1063460"/>
      </dsp:txXfrm>
    </dsp:sp>
    <dsp:sp modelId="{868FE47F-80F0-564E-8C08-0A2ACD34BC01}">
      <dsp:nvSpPr>
        <dsp:cNvPr id="0" name=""/>
        <dsp:cNvSpPr/>
      </dsp:nvSpPr>
      <dsp:spPr>
        <a:xfrm>
          <a:off x="4999562" y="3918233"/>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التفاعل على المنصات</a:t>
          </a:r>
          <a:endParaRPr lang="en-US" sz="1400" b="1" kern="1200" dirty="0">
            <a:latin typeface="Alexandria" pitchFamily="2" charset="-78"/>
            <a:cs typeface="Alexandria" pitchFamily="2" charset="-78"/>
          </a:endParaRPr>
        </a:p>
      </dsp:txBody>
      <dsp:txXfrm>
        <a:off x="5219812" y="4138483"/>
        <a:ext cx="1063460" cy="1063460"/>
      </dsp:txXfrm>
    </dsp:sp>
    <dsp:sp modelId="{6620536A-B362-D64D-88C1-E87CCB5364A5}">
      <dsp:nvSpPr>
        <dsp:cNvPr id="0" name=""/>
        <dsp:cNvSpPr/>
      </dsp:nvSpPr>
      <dsp:spPr>
        <a:xfrm>
          <a:off x="3040713" y="1959385"/>
          <a:ext cx="1503960" cy="15039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التواجد الاعلامي</a:t>
          </a:r>
          <a:endParaRPr lang="en-US" sz="1400" b="1" kern="1200" dirty="0">
            <a:latin typeface="Alexandria" pitchFamily="2" charset="-78"/>
            <a:cs typeface="Alexandria" pitchFamily="2" charset="-78"/>
          </a:endParaRPr>
        </a:p>
      </dsp:txBody>
      <dsp:txXfrm>
        <a:off x="3260963" y="2179635"/>
        <a:ext cx="1063460" cy="10634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A274D-1005-934A-977A-985B78213A32}">
      <dsp:nvSpPr>
        <dsp:cNvPr id="0" name=""/>
        <dsp:cNvSpPr/>
      </dsp:nvSpPr>
      <dsp:spPr>
        <a:xfrm>
          <a:off x="2666636" y="508"/>
          <a:ext cx="1773943" cy="17739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القيم الجوهرية</a:t>
          </a:r>
          <a:endParaRPr lang="en-US" sz="1400" b="1" kern="1200" dirty="0">
            <a:latin typeface="Alexandria" pitchFamily="2" charset="-78"/>
            <a:cs typeface="Alexandria" pitchFamily="2" charset="-78"/>
          </a:endParaRPr>
        </a:p>
      </dsp:txBody>
      <dsp:txXfrm>
        <a:off x="2926424" y="260296"/>
        <a:ext cx="1254367" cy="1254367"/>
      </dsp:txXfrm>
    </dsp:sp>
    <dsp:sp modelId="{4C5F0A1B-D0CA-534A-AFB8-D51122D9406A}">
      <dsp:nvSpPr>
        <dsp:cNvPr id="0" name=""/>
        <dsp:cNvSpPr/>
      </dsp:nvSpPr>
      <dsp:spPr>
        <a:xfrm>
          <a:off x="3039165" y="1918495"/>
          <a:ext cx="1028886" cy="1028886"/>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150000"/>
            </a:lnSpc>
            <a:spcBef>
              <a:spcPct val="0"/>
            </a:spcBef>
            <a:spcAft>
              <a:spcPct val="35000"/>
            </a:spcAft>
            <a:buNone/>
          </a:pPr>
          <a:endParaRPr lang="en-US" sz="1400" b="1" kern="1200">
            <a:latin typeface="Alexandria" pitchFamily="2" charset="-78"/>
            <a:cs typeface="Alexandria" pitchFamily="2" charset="-78"/>
          </a:endParaRPr>
        </a:p>
      </dsp:txBody>
      <dsp:txXfrm>
        <a:off x="3175544" y="2311941"/>
        <a:ext cx="756128" cy="241994"/>
      </dsp:txXfrm>
    </dsp:sp>
    <dsp:sp modelId="{434589A6-BF0F-6747-9F7A-823AC82A236E}">
      <dsp:nvSpPr>
        <dsp:cNvPr id="0" name=""/>
        <dsp:cNvSpPr/>
      </dsp:nvSpPr>
      <dsp:spPr>
        <a:xfrm>
          <a:off x="2666636" y="3091426"/>
          <a:ext cx="1773943" cy="177394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موقف المنظمة من القضايا الاجتماعية</a:t>
          </a:r>
          <a:endParaRPr lang="en-US" sz="1400" b="1" kern="1200" dirty="0">
            <a:latin typeface="Alexandria" pitchFamily="2" charset="-78"/>
            <a:cs typeface="Alexandria" pitchFamily="2" charset="-78"/>
          </a:endParaRPr>
        </a:p>
      </dsp:txBody>
      <dsp:txXfrm>
        <a:off x="2926424" y="3351214"/>
        <a:ext cx="1254367" cy="1254367"/>
      </dsp:txXfrm>
    </dsp:sp>
    <dsp:sp modelId="{190DB25C-3D70-714F-97A9-A15E379B2662}">
      <dsp:nvSpPr>
        <dsp:cNvPr id="0" name=""/>
        <dsp:cNvSpPr/>
      </dsp:nvSpPr>
      <dsp:spPr>
        <a:xfrm rot="10800000">
          <a:off x="4706671" y="2102985"/>
          <a:ext cx="564113" cy="65990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150000"/>
            </a:lnSpc>
            <a:spcBef>
              <a:spcPct val="0"/>
            </a:spcBef>
            <a:spcAft>
              <a:spcPct val="35000"/>
            </a:spcAft>
            <a:buNone/>
          </a:pPr>
          <a:endParaRPr lang="en-US" sz="1400" b="1" kern="1200">
            <a:latin typeface="Alexandria" pitchFamily="2" charset="-78"/>
            <a:cs typeface="Alexandria" pitchFamily="2" charset="-78"/>
          </a:endParaRPr>
        </a:p>
      </dsp:txBody>
      <dsp:txXfrm>
        <a:off x="4875905" y="2234966"/>
        <a:ext cx="394879" cy="395944"/>
      </dsp:txXfrm>
    </dsp:sp>
    <dsp:sp modelId="{86762A7B-6F82-A547-85B3-BBA63D9C3BE4}">
      <dsp:nvSpPr>
        <dsp:cNvPr id="0" name=""/>
        <dsp:cNvSpPr/>
      </dsp:nvSpPr>
      <dsp:spPr>
        <a:xfrm>
          <a:off x="5504945" y="658995"/>
          <a:ext cx="3547886" cy="3547886"/>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(٤)</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القيم والمعتقدات</a:t>
          </a:r>
          <a:endParaRPr lang="en-US" sz="1600" b="1" kern="1200" dirty="0">
            <a:solidFill>
              <a:srgbClr val="00AEEF"/>
            </a:solidFill>
            <a:latin typeface="Alexandria" pitchFamily="2" charset="-78"/>
            <a:cs typeface="Alexandria" pitchFamily="2" charset="-78"/>
          </a:endParaRPr>
        </a:p>
      </dsp:txBody>
      <dsp:txXfrm>
        <a:off x="6024521" y="1178571"/>
        <a:ext cx="2508734" cy="25087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CBF0F3-D1B1-4B41-AEF1-97B6E46F2668}">
      <dsp:nvSpPr>
        <dsp:cNvPr id="0" name=""/>
        <dsp:cNvSpPr/>
      </dsp:nvSpPr>
      <dsp:spPr>
        <a:xfrm>
          <a:off x="4145604" y="2607608"/>
          <a:ext cx="2188447" cy="2188447"/>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(٥)</a:t>
          </a:r>
        </a:p>
        <a:p>
          <a:pPr marL="0" lvl="0" indent="0" algn="ctr" defTabSz="711200" rtl="1">
            <a:lnSpc>
              <a:spcPct val="150000"/>
            </a:lnSpc>
            <a:spcBef>
              <a:spcPct val="0"/>
            </a:spcBef>
            <a:spcAft>
              <a:spcPct val="35000"/>
            </a:spcAft>
            <a:buNone/>
          </a:pPr>
          <a:r>
            <a:rPr lang="ar-SA" sz="1600" b="1" kern="1200" dirty="0">
              <a:solidFill>
                <a:srgbClr val="00AEEF"/>
              </a:solidFill>
              <a:latin typeface="Alexandria" pitchFamily="2" charset="-78"/>
              <a:cs typeface="Alexandria" pitchFamily="2" charset="-78"/>
            </a:rPr>
            <a:t>أبعاد العلاقة مع  العملاء</a:t>
          </a:r>
          <a:endParaRPr lang="en-US" sz="1600" b="1" kern="1200" dirty="0">
            <a:solidFill>
              <a:srgbClr val="00AEEF"/>
            </a:solidFill>
            <a:latin typeface="Alexandria" pitchFamily="2" charset="-78"/>
            <a:cs typeface="Alexandria" pitchFamily="2" charset="-78"/>
          </a:endParaRPr>
        </a:p>
      </dsp:txBody>
      <dsp:txXfrm>
        <a:off x="4466095" y="2928099"/>
        <a:ext cx="1547465" cy="1547465"/>
      </dsp:txXfrm>
    </dsp:sp>
    <dsp:sp modelId="{1C4419BA-CD12-8849-8A0E-A19E08F05029}">
      <dsp:nvSpPr>
        <dsp:cNvPr id="0" name=""/>
        <dsp:cNvSpPr/>
      </dsp:nvSpPr>
      <dsp:spPr>
        <a:xfrm rot="12900000">
          <a:off x="2737535" y="2225214"/>
          <a:ext cx="1677675" cy="62370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3D2F0F-00F1-F64B-B756-A6946CCD87DE}">
      <dsp:nvSpPr>
        <dsp:cNvPr id="0" name=""/>
        <dsp:cNvSpPr/>
      </dsp:nvSpPr>
      <dsp:spPr>
        <a:xfrm>
          <a:off x="1849725" y="1224320"/>
          <a:ext cx="2079024" cy="1663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الشعور العام</a:t>
          </a:r>
          <a:endParaRPr lang="en-US" sz="1400" b="1" kern="1200" dirty="0">
            <a:latin typeface="Alexandria" pitchFamily="2" charset="-78"/>
            <a:cs typeface="Alexandria" pitchFamily="2" charset="-78"/>
          </a:endParaRPr>
        </a:p>
      </dsp:txBody>
      <dsp:txXfrm>
        <a:off x="1898439" y="1273034"/>
        <a:ext cx="1981596" cy="1565791"/>
      </dsp:txXfrm>
    </dsp:sp>
    <dsp:sp modelId="{78396E04-9F0C-D14B-80C9-BDAE5B820E32}">
      <dsp:nvSpPr>
        <dsp:cNvPr id="0" name=""/>
        <dsp:cNvSpPr/>
      </dsp:nvSpPr>
      <dsp:spPr>
        <a:xfrm rot="16200000">
          <a:off x="4400990" y="1359274"/>
          <a:ext cx="1677675" cy="62370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868080-18C6-5141-A10B-A2F9CD8980F3}">
      <dsp:nvSpPr>
        <dsp:cNvPr id="0" name=""/>
        <dsp:cNvSpPr/>
      </dsp:nvSpPr>
      <dsp:spPr>
        <a:xfrm>
          <a:off x="4200316" y="680"/>
          <a:ext cx="2079024" cy="1663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خدمة العملاء</a:t>
          </a:r>
          <a:endParaRPr lang="en-US" sz="1400" b="1" kern="1200" dirty="0">
            <a:latin typeface="Alexandria" pitchFamily="2" charset="-78"/>
            <a:cs typeface="Alexandria" pitchFamily="2" charset="-78"/>
          </a:endParaRPr>
        </a:p>
      </dsp:txBody>
      <dsp:txXfrm>
        <a:off x="4249030" y="49394"/>
        <a:ext cx="1981596" cy="1565791"/>
      </dsp:txXfrm>
    </dsp:sp>
    <dsp:sp modelId="{FD6F38B4-087E-E447-AEF5-EFCBD4D7DD6D}">
      <dsp:nvSpPr>
        <dsp:cNvPr id="0" name=""/>
        <dsp:cNvSpPr/>
      </dsp:nvSpPr>
      <dsp:spPr>
        <a:xfrm rot="19500000">
          <a:off x="6064445" y="2225214"/>
          <a:ext cx="1677675" cy="62370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5E69BD8-4C07-094F-A765-0D0832AA81B9}">
      <dsp:nvSpPr>
        <dsp:cNvPr id="0" name=""/>
        <dsp:cNvSpPr/>
      </dsp:nvSpPr>
      <dsp:spPr>
        <a:xfrm>
          <a:off x="6550906" y="1224320"/>
          <a:ext cx="2079024" cy="16632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تسهيل التجربة</a:t>
          </a:r>
          <a:endParaRPr lang="en-US" sz="1400" b="1" kern="1200" dirty="0">
            <a:latin typeface="Alexandria" pitchFamily="2" charset="-78"/>
            <a:cs typeface="Alexandria" pitchFamily="2" charset="-78"/>
          </a:endParaRPr>
        </a:p>
      </dsp:txBody>
      <dsp:txXfrm>
        <a:off x="6599620" y="1273034"/>
        <a:ext cx="1981596" cy="156579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93416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journals.ekb.eg/article_292636.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journals.ekb.eg/article_223976.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الخامسة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ملخص المحاضرة السابقة:</a:t>
            </a:r>
            <a:endParaRPr lang="en-US" b="1" dirty="0">
              <a:latin typeface="Alexandria" pitchFamily="2" charset="-78"/>
              <a:cs typeface="Alexandria" pitchFamily="2" charset="-78"/>
            </a:endParaRPr>
          </a:p>
        </p:txBody>
      </p:sp>
      <p:sp>
        <p:nvSpPr>
          <p:cNvPr id="18" name="Rectangle 17"/>
          <p:cNvSpPr/>
          <p:nvPr/>
        </p:nvSpPr>
        <p:spPr>
          <a:xfrm>
            <a:off x="5834743" y="3893230"/>
            <a:ext cx="2852057" cy="12674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01442" y="4308626"/>
            <a:ext cx="2318357"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b="1" dirty="0">
                <a:effectLst/>
                <a:latin typeface="Alexandria" pitchFamily="2" charset="-78"/>
                <a:ea typeface="Times New Roman" panose="02020603050405020304" pitchFamily="18" charset="0"/>
                <a:cs typeface="Alexandria" pitchFamily="2" charset="-78"/>
              </a:rPr>
              <a:t>مفاهيم ونماذج بناء السمعة:</a:t>
            </a:r>
          </a:p>
        </p:txBody>
      </p:sp>
      <p:sp>
        <p:nvSpPr>
          <p:cNvPr id="2" name="TextBox 1">
            <a:extLst>
              <a:ext uri="{FF2B5EF4-FFF2-40B4-BE49-F238E27FC236}">
                <a16:creationId xmlns:a16="http://schemas.microsoft.com/office/drawing/2014/main" id="{1CC5A609-2188-A148-BE5B-A729EBE6A4A7}"/>
              </a:ext>
            </a:extLst>
          </p:cNvPr>
          <p:cNvSpPr txBox="1"/>
          <p:nvPr/>
        </p:nvSpPr>
        <p:spPr>
          <a:xfrm>
            <a:off x="228604" y="2248062"/>
            <a:ext cx="5592831" cy="2974597"/>
          </a:xfrm>
          <a:prstGeom prst="rect">
            <a:avLst/>
          </a:prstGeom>
          <a:noFill/>
        </p:spPr>
        <p:txBody>
          <a:bodyPr wrap="square" rtlCol="0">
            <a:spAutoFit/>
          </a:bodyPr>
          <a:lstStyle/>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السمعة المؤسسية وأبعادها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العوامل المؤثرة في بناء وتشكيل السمعة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السمعة في الأوقات العادية وأوقات الأزمات</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قياس وتقييم السمعة المؤسسية</a:t>
            </a:r>
          </a:p>
          <a:p>
            <a:pPr marL="285750" indent="-285750" algn="r" rtl="1">
              <a:lnSpc>
                <a:spcPct val="200000"/>
              </a:lnSpc>
              <a:buSzPts val="1000"/>
              <a:buFont typeface="Wingdings" pitchFamily="2" charset="2"/>
              <a:buChar char="q"/>
              <a:tabLst>
                <a:tab pos="457200" algn="l"/>
              </a:tabLst>
            </a:pPr>
            <a:r>
              <a:rPr lang="ar-SA" sz="1600" dirty="0">
                <a:latin typeface="Alexandria" pitchFamily="2" charset="-78"/>
                <a:ea typeface="Times New Roman" panose="02020603050405020304" pitchFamily="18" charset="0"/>
                <a:cs typeface="Alexandria" pitchFamily="2" charset="-78"/>
              </a:rPr>
              <a:t>نظريات ادارة السمعة المؤسسية.</a:t>
            </a:r>
            <a:r>
              <a:rPr lang="en-EG" sz="16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1503396965"/>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935443" y="3880584"/>
            <a:ext cx="2522760" cy="10669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18996" y="4247055"/>
            <a:ext cx="2471864"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الخامسة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نظريات وأطر بناء الصورة الذهنية: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6171218-6408-444F-A5B0-599068395538}"/>
              </a:ext>
            </a:extLst>
          </p:cNvPr>
          <p:cNvSpPr txBox="1"/>
          <p:nvPr/>
        </p:nvSpPr>
        <p:spPr>
          <a:xfrm>
            <a:off x="180431" y="2041060"/>
            <a:ext cx="5702932" cy="3959482"/>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الصورة الذهنية وكيفية تكوينها </a:t>
            </a:r>
            <a:r>
              <a:rPr lang="ar-SA" sz="1600" dirty="0">
                <a:latin typeface="Alexandria" pitchFamily="2" charset="-78"/>
                <a:cs typeface="Alexandria" pitchFamily="2" charset="-78"/>
              </a:rPr>
              <a:t>لدى الجمهور</a:t>
            </a:r>
            <a:r>
              <a:rPr lang="en-EG" sz="1600" dirty="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دور الاتصالات في تشكيل وتعديل الصورة الذهنية.</a:t>
            </a:r>
            <a:endParaRPr lang="en-US" sz="1600" dirty="0">
              <a:latin typeface="Alexandria" pitchFamily="2" charset="-78"/>
              <a:cs typeface="Alexandria" pitchFamily="2" charset="-78"/>
            </a:endParaRP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تأثير الصورة الذهنية على سلوك الجمهور وقراراته.</a:t>
            </a: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ن</a:t>
            </a:r>
            <a:r>
              <a:rPr lang="ar-EG" sz="1600" dirty="0">
                <a:latin typeface="Alexandria" pitchFamily="2" charset="-78"/>
                <a:cs typeface="Alexandria" pitchFamily="2" charset="-78"/>
              </a:rPr>
              <a:t>ظرية تهديد الصورة النمطية.</a:t>
            </a:r>
          </a:p>
          <a:p>
            <a:pPr marL="285750" lvl="0" indent="-285750" algn="r" rtl="1">
              <a:lnSpc>
                <a:spcPct val="200000"/>
              </a:lnSpc>
              <a:buSzPts val="1000"/>
              <a:buFont typeface="Wingdings" pitchFamily="2" charset="2"/>
              <a:buChar char="ü"/>
              <a:tabLst>
                <a:tab pos="457200" algn="l"/>
              </a:tabLst>
            </a:pPr>
            <a:r>
              <a:rPr lang="ar-EG" sz="1600" dirty="0">
                <a:latin typeface="Alexandria" pitchFamily="2" charset="-78"/>
                <a:cs typeface="Alexandria" pitchFamily="2" charset="-78"/>
              </a:rPr>
              <a:t>دور العلاقات العامة في التقليل من التهديد النمطي، </a:t>
            </a:r>
          </a:p>
          <a:p>
            <a:pPr algn="r" rtl="1">
              <a:lnSpc>
                <a:spcPct val="200000"/>
              </a:lnSpc>
            </a:pPr>
            <a:r>
              <a:rPr lang="ar-EG" sz="1600" dirty="0">
                <a:latin typeface="Alexandria" pitchFamily="2" charset="-78"/>
                <a:cs typeface="Alexandria" pitchFamily="2" charset="-78"/>
              </a:rPr>
              <a:t>     أو للتخفيف من آثاره السلبية</a:t>
            </a:r>
          </a:p>
          <a:p>
            <a:pPr marL="285750" lvl="0" indent="-285750" algn="r" rtl="1">
              <a:lnSpc>
                <a:spcPct val="200000"/>
              </a:lnSpc>
              <a:buSzPts val="1000"/>
              <a:buFont typeface="Wingdings" pitchFamily="2" charset="2"/>
              <a:buChar char="v"/>
              <a:tabLst>
                <a:tab pos="457200" algn="l"/>
              </a:tabLst>
            </a:pPr>
            <a:endParaRPr lang="en-EG" sz="1600" dirty="0">
              <a:effectLst/>
              <a:latin typeface="Alexandria" pitchFamily="2" charset="-78"/>
              <a:ea typeface="Times New Roman" panose="02020603050405020304" pitchFamily="18" charset="0"/>
              <a:cs typeface="Alexandria" pitchFamily="2" charset="-78"/>
            </a:endParaRPr>
          </a:p>
          <a:p>
            <a:pPr marL="285750" indent="-285750" algn="r">
              <a:lnSpc>
                <a:spcPct val="200000"/>
              </a:lnSpc>
              <a:buFont typeface="Wingdings" pitchFamily="2" charset="2"/>
              <a:buChar char="v"/>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5127304" y="5188977"/>
            <a:ext cx="234360" cy="369332"/>
          </a:xfrm>
          <a:prstGeom prst="rect">
            <a:avLst/>
          </a:prstGeom>
          <a:noFill/>
        </p:spPr>
        <p:txBody>
          <a:bodyPr wrap="none" rtlCol="0">
            <a:spAutoFit/>
          </a:bodyPr>
          <a:lstStyle/>
          <a:p>
            <a:pPr lvl="0" algn="r" rtl="1">
              <a:buSzPts val="1000"/>
              <a:tabLst>
                <a:tab pos="457200" algn="l"/>
              </a:tabLst>
            </a:pP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22046293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746745"/>
            <a:ext cx="10515600" cy="669756"/>
          </a:xfrm>
        </p:spPr>
        <p:txBody>
          <a:bodyPr>
            <a:normAutofit fontScale="90000"/>
          </a:bodyPr>
          <a:lstStyle/>
          <a:p>
            <a:pPr algn="r" rtl="1"/>
            <a:r>
              <a:rPr lang="ar-EG" sz="2400" b="1" dirty="0">
                <a:solidFill>
                  <a:srgbClr val="00AEEF"/>
                </a:solidFill>
                <a:latin typeface="Alexandria" pitchFamily="2" charset="-78"/>
                <a:cs typeface="Alexandria" pitchFamily="2" charset="-78"/>
              </a:rPr>
              <a:t>تعريف الصورة الذهنية المؤسسية</a:t>
            </a:r>
            <a:br>
              <a:rPr lang="ar-EG" sz="2400" b="1"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96F977D0-C21A-C594-DBF3-51319AFD3F3E}"/>
              </a:ext>
            </a:extLst>
          </p:cNvPr>
          <p:cNvGraphicFramePr>
            <a:graphicFrameLocks noGrp="1"/>
          </p:cNvGraphicFramePr>
          <p:nvPr>
            <p:ph idx="1"/>
            <p:extLst>
              <p:ext uri="{D42A27DB-BD31-4B8C-83A1-F6EECF244321}">
                <p14:modId xmlns:p14="http://schemas.microsoft.com/office/powerpoint/2010/main" val="913720200"/>
              </p:ext>
            </p:extLst>
          </p:nvPr>
        </p:nvGraphicFramePr>
        <p:xfrm>
          <a:off x="838200" y="146331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EA80781-100A-5615-D3A5-2E6A61333E3B}"/>
              </a:ext>
            </a:extLst>
          </p:cNvPr>
          <p:cNvSpPr txBox="1"/>
          <p:nvPr/>
        </p:nvSpPr>
        <p:spPr>
          <a:xfrm>
            <a:off x="1616479" y="5848709"/>
            <a:ext cx="8959504" cy="876458"/>
          </a:xfrm>
          <a:prstGeom prst="rect">
            <a:avLst/>
          </a:prstGeom>
          <a:noFill/>
        </p:spPr>
        <p:txBody>
          <a:bodyPr wrap="none" rtlCol="0">
            <a:spAutoFit/>
          </a:bodyPr>
          <a:lstStyle/>
          <a:p>
            <a:pPr marL="0" algn="r" defTabSz="914400" rtl="1" eaLnBrk="1" latinLnBrk="0" hangingPunct="1">
              <a:lnSpc>
                <a:spcPct val="150000"/>
              </a:lnSpc>
            </a:pPr>
            <a:r>
              <a:rPr lang="ar-SA" b="1" dirty="0">
                <a:solidFill>
                  <a:srgbClr val="00AEEF"/>
                </a:solidFill>
                <a:latin typeface="Alexandria" pitchFamily="2" charset="-78"/>
                <a:cs typeface="Alexandria" pitchFamily="2" charset="-78"/>
              </a:rPr>
              <a:t>اذا هي عبارة عن </a:t>
            </a:r>
            <a:r>
              <a:rPr lang="ar-EG" b="1" dirty="0">
                <a:solidFill>
                  <a:srgbClr val="00AEEF"/>
                </a:solidFill>
                <a:latin typeface="Alexandria" pitchFamily="2" charset="-78"/>
                <a:cs typeface="Alexandria" pitchFamily="2" charset="-78"/>
              </a:rPr>
              <a:t>كيف تريد المنظمة أن تُرى، وكيف تُرى بالفعل في الوقت الحاضر </a:t>
            </a:r>
          </a:p>
          <a:p>
            <a:pPr marL="0" algn="ctr" defTabSz="914400" rtl="1" eaLnBrk="1" latinLnBrk="0" hangingPunct="1">
              <a:lnSpc>
                <a:spcPct val="150000"/>
              </a:lnSpc>
            </a:pPr>
            <a:r>
              <a:rPr lang="ar-EG" b="1" dirty="0">
                <a:solidFill>
                  <a:srgbClr val="00AEEF"/>
                </a:solidFill>
                <a:latin typeface="Alexandria" pitchFamily="2" charset="-78"/>
                <a:cs typeface="Alexandria" pitchFamily="2" charset="-78"/>
              </a:rPr>
              <a:t>بناءً على الرسائل والتفاعلات المباشرة.</a:t>
            </a:r>
            <a:endParaRPr lang="en-EG"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86663880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6B0998AC-8337-33CB-E659-0BAC0F7A8678}"/>
              </a:ext>
            </a:extLst>
          </p:cNvPr>
          <p:cNvSpPr>
            <a:spLocks noGrp="1"/>
          </p:cNvSpPr>
          <p:nvPr>
            <p:ph type="title"/>
          </p:nvPr>
        </p:nvSpPr>
        <p:spPr>
          <a:xfrm>
            <a:off x="838200" y="679510"/>
            <a:ext cx="10515597" cy="1011178"/>
          </a:xfrm>
        </p:spPr>
        <p:txBody>
          <a:bodyPr>
            <a:normAutofit/>
          </a:bodyPr>
          <a:lstStyle/>
          <a:p>
            <a:pPr algn="r" rtl="1"/>
            <a:r>
              <a:rPr lang="ar-SA" sz="2400" b="1" dirty="0">
                <a:solidFill>
                  <a:srgbClr val="00AEEF"/>
                </a:solidFill>
                <a:latin typeface="Alexandria" pitchFamily="2" charset="-78"/>
                <a:cs typeface="Alexandria" pitchFamily="2" charset="-78"/>
              </a:rPr>
              <a:t>الفرق بين الانطباع والصورة الذهنية والسمعة وفقا للثبات.</a:t>
            </a:r>
            <a:endParaRPr lang="en-EG" sz="2400" b="1" dirty="0">
              <a:solidFill>
                <a:srgbClr val="00AEEF"/>
              </a:solidFill>
              <a:latin typeface="Alexandria" pitchFamily="2" charset="-78"/>
              <a:cs typeface="Alexandria" pitchFamily="2" charset="-78"/>
            </a:endParaRPr>
          </a:p>
        </p:txBody>
      </p:sp>
      <p:graphicFrame>
        <p:nvGraphicFramePr>
          <p:cNvPr id="19" name="Table 19">
            <a:extLst>
              <a:ext uri="{FF2B5EF4-FFF2-40B4-BE49-F238E27FC236}">
                <a16:creationId xmlns:a16="http://schemas.microsoft.com/office/drawing/2014/main" id="{993C7B5D-CA4D-E8E5-8BE1-30C9A420819C}"/>
              </a:ext>
            </a:extLst>
          </p:cNvPr>
          <p:cNvGraphicFramePr>
            <a:graphicFrameLocks noGrp="1"/>
          </p:cNvGraphicFramePr>
          <p:nvPr>
            <p:ph idx="1"/>
            <p:extLst>
              <p:ext uri="{D42A27DB-BD31-4B8C-83A1-F6EECF244321}">
                <p14:modId xmlns:p14="http://schemas.microsoft.com/office/powerpoint/2010/main" val="4042323495"/>
              </p:ext>
            </p:extLst>
          </p:nvPr>
        </p:nvGraphicFramePr>
        <p:xfrm>
          <a:off x="713009" y="1606890"/>
          <a:ext cx="10515596" cy="4876744"/>
        </p:xfrm>
        <a:graphic>
          <a:graphicData uri="http://schemas.openxmlformats.org/drawingml/2006/table">
            <a:tbl>
              <a:tblPr firstRow="1" bandRow="1">
                <a:tableStyleId>{22838BEF-8BB2-4498-84A7-C5851F593DF1}</a:tableStyleId>
              </a:tblPr>
              <a:tblGrid>
                <a:gridCol w="6459908">
                  <a:extLst>
                    <a:ext uri="{9D8B030D-6E8A-4147-A177-3AD203B41FA5}">
                      <a16:colId xmlns:a16="http://schemas.microsoft.com/office/drawing/2014/main" val="3504236334"/>
                    </a:ext>
                  </a:extLst>
                </a:gridCol>
                <a:gridCol w="4055688">
                  <a:extLst>
                    <a:ext uri="{9D8B030D-6E8A-4147-A177-3AD203B41FA5}">
                      <a16:colId xmlns:a16="http://schemas.microsoft.com/office/drawing/2014/main" val="136870652"/>
                    </a:ext>
                  </a:extLst>
                </a:gridCol>
              </a:tblGrid>
              <a:tr h="1219186">
                <a:tc>
                  <a:txBody>
                    <a:bodyPr/>
                    <a:lstStyle/>
                    <a:p>
                      <a:pPr marL="0" algn="ctr" defTabSz="914400" rtl="1" eaLnBrk="1" latinLnBrk="0" hangingPunct="1">
                        <a:lnSpc>
                          <a:spcPct val="150000"/>
                        </a:lnSpc>
                      </a:pPr>
                      <a:r>
                        <a:rPr lang="ar-SA" sz="2000" dirty="0">
                          <a:latin typeface="Alexandria" pitchFamily="2" charset="-78"/>
                          <a:cs typeface="Alexandria" pitchFamily="2" charset="-78"/>
                        </a:rPr>
                        <a:t>الثبات</a:t>
                      </a:r>
                      <a:endParaRPr lang="en-EG" sz="20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2000" dirty="0">
                          <a:latin typeface="Alexandria" pitchFamily="2" charset="-78"/>
                          <a:cs typeface="Alexandria" pitchFamily="2" charset="-78"/>
                        </a:rPr>
                        <a:t>العنصر </a:t>
                      </a:r>
                      <a:endParaRPr lang="en-EG" sz="2000" dirty="0">
                        <a:latin typeface="Alexandria" pitchFamily="2" charset="-78"/>
                        <a:cs typeface="Alexandria" pitchFamily="2" charset="-78"/>
                      </a:endParaRPr>
                    </a:p>
                  </a:txBody>
                  <a:tcPr/>
                </a:tc>
                <a:extLst>
                  <a:ext uri="{0D108BD9-81ED-4DB2-BD59-A6C34878D82A}">
                    <a16:rowId xmlns:a16="http://schemas.microsoft.com/office/drawing/2014/main" val="1594727632"/>
                  </a:ext>
                </a:extLst>
              </a:tr>
              <a:tr h="1219186">
                <a:tc>
                  <a:txBody>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SA" sz="1600" dirty="0">
                          <a:latin typeface="Alexandria" pitchFamily="2" charset="-78"/>
                          <a:cs typeface="Alexandria" pitchFamily="2" charset="-78"/>
                        </a:rPr>
                        <a:t>غير ثابت وقابل للتغيير بسرعة كبيرة.</a:t>
                      </a:r>
                    </a:p>
                    <a:p>
                      <a:pPr marL="0" algn="r" defTabSz="914400" rtl="1" eaLnBrk="1" latinLnBrk="0" hangingPunct="1">
                        <a:lnSpc>
                          <a:spcPct val="150000"/>
                        </a:lnSpc>
                      </a:pP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الانطباع</a:t>
                      </a:r>
                      <a:endParaRPr lang="ar-EG" sz="1600" b="1" kern="1200" dirty="0">
                        <a:solidFill>
                          <a:schemeClr val="dk1"/>
                        </a:solidFill>
                        <a:latin typeface="Alexandria" pitchFamily="2" charset="-78"/>
                        <a:ea typeface="+mn-ea"/>
                        <a:cs typeface="Alexandria" pitchFamily="2" charset="-78"/>
                      </a:endParaRPr>
                    </a:p>
                  </a:txBody>
                  <a:tcPr anchor="ctr"/>
                </a:tc>
                <a:extLst>
                  <a:ext uri="{0D108BD9-81ED-4DB2-BD59-A6C34878D82A}">
                    <a16:rowId xmlns:a16="http://schemas.microsoft.com/office/drawing/2014/main" val="115085257"/>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أكثر ثباتا من الانطباع ، ولكنها قابلة للتغيير بواسطة حملات جديدة أو أحداث.</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الصورة الذهنية</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4077575329"/>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هي سجل طويل للمؤسسة نتيجة تراكمات طويلة الأمد لذا هي ثابتة وأكثر عمقا وأصعب في التغيير</a:t>
                      </a:r>
                    </a:p>
                  </a:txBody>
                  <a:tcPr/>
                </a:tc>
                <a:tc>
                  <a:txBody>
                    <a:bodyPr/>
                    <a:lstStyle/>
                    <a:p>
                      <a:pPr marL="0" algn="r" defTabSz="914400" rtl="1" eaLnBrk="1" latinLnBrk="0" hangingPunct="1">
                        <a:lnSpc>
                          <a:spcPct val="150000"/>
                        </a:lnSpc>
                      </a:pPr>
                      <a:r>
                        <a:rPr lang="ar-EG" sz="1600" b="1" kern="1200" dirty="0">
                          <a:solidFill>
                            <a:schemeClr val="dk1"/>
                          </a:solidFill>
                          <a:latin typeface="Alexandria" pitchFamily="2" charset="-78"/>
                          <a:ea typeface="+mn-ea"/>
                          <a:cs typeface="Alexandria" pitchFamily="2" charset="-78"/>
                        </a:rPr>
                        <a:t>السمعة</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936604217"/>
                  </a:ext>
                </a:extLst>
              </a:tr>
            </a:tbl>
          </a:graphicData>
        </a:graphic>
      </p:graphicFrame>
    </p:spTree>
    <p:extLst>
      <p:ext uri="{BB962C8B-B14F-4D97-AF65-F5344CB8AC3E}">
        <p14:creationId xmlns:p14="http://schemas.microsoft.com/office/powerpoint/2010/main" val="3298678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661350"/>
            <a:ext cx="10515600" cy="756928"/>
          </a:xfrm>
        </p:spPr>
        <p:txBody>
          <a:bodyPr>
            <a:normAutofit/>
          </a:bodyPr>
          <a:lstStyle/>
          <a:p>
            <a:pPr algn="r" rtl="1"/>
            <a:r>
              <a:rPr lang="ar-EG" sz="2400" b="1" dirty="0">
                <a:solidFill>
                  <a:srgbClr val="00AEEF"/>
                </a:solidFill>
                <a:latin typeface="Alexandria" pitchFamily="2" charset="-78"/>
                <a:cs typeface="Alexandria" pitchFamily="2" charset="-78"/>
              </a:rPr>
              <a:t>أهمية الصورة الذهنية في بيئة الأعمال:</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392E400F-F50A-63AE-4FBC-93279C661D8B}"/>
              </a:ext>
            </a:extLst>
          </p:cNvPr>
          <p:cNvGraphicFramePr>
            <a:graphicFrameLocks noGrp="1"/>
          </p:cNvGraphicFramePr>
          <p:nvPr>
            <p:ph idx="1"/>
            <p:extLst>
              <p:ext uri="{D42A27DB-BD31-4B8C-83A1-F6EECF244321}">
                <p14:modId xmlns:p14="http://schemas.microsoft.com/office/powerpoint/2010/main" val="26962120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6622312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661350"/>
            <a:ext cx="10515600" cy="756928"/>
          </a:xfrm>
        </p:spPr>
        <p:txBody>
          <a:bodyPr>
            <a:normAutofit/>
          </a:bodyPr>
          <a:lstStyle/>
          <a:p>
            <a:pPr algn="r" rtl="1"/>
            <a:r>
              <a:rPr lang="ar-EG" sz="2400" b="1" dirty="0">
                <a:solidFill>
                  <a:srgbClr val="00AEEF"/>
                </a:solidFill>
                <a:latin typeface="Alexandria" pitchFamily="2" charset="-78"/>
                <a:cs typeface="Alexandria" pitchFamily="2" charset="-78"/>
              </a:rPr>
              <a:t>أهمية الصورة الذهنية في بيئة الأعمال:</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392E400F-F50A-63AE-4FBC-93279C661D8B}"/>
              </a:ext>
            </a:extLst>
          </p:cNvPr>
          <p:cNvGraphicFramePr>
            <a:graphicFrameLocks noGrp="1"/>
          </p:cNvGraphicFramePr>
          <p:nvPr>
            <p:ph idx="1"/>
            <p:extLst>
              <p:ext uri="{D42A27DB-BD31-4B8C-83A1-F6EECF244321}">
                <p14:modId xmlns:p14="http://schemas.microsoft.com/office/powerpoint/2010/main" val="367245714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957069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661349"/>
            <a:ext cx="10515600" cy="1357187"/>
          </a:xfrm>
        </p:spPr>
        <p:txBody>
          <a:bodyPr>
            <a:normAutofit/>
          </a:bodyPr>
          <a:lstStyle/>
          <a:p>
            <a:pPr algn="r" rtl="1">
              <a:lnSpc>
                <a:spcPct val="150000"/>
              </a:lnSpc>
            </a:pPr>
            <a:r>
              <a:rPr lang="ar-SA" sz="2400" b="1" dirty="0">
                <a:solidFill>
                  <a:srgbClr val="00AEEF"/>
                </a:solidFill>
                <a:latin typeface="Alexandria" pitchFamily="2" charset="-78"/>
                <a:cs typeface="Alexandria" pitchFamily="2" charset="-78"/>
              </a:rPr>
              <a:t>أبعاد الصورة الذهنية للمؤسسة:</a:t>
            </a:r>
            <a:br>
              <a:rPr lang="ar-SA" sz="2400" b="1" dirty="0">
                <a:solidFill>
                  <a:srgbClr val="00AEEF"/>
                </a:solidFill>
                <a:latin typeface="Alexandria" pitchFamily="2" charset="-78"/>
                <a:cs typeface="Alexandria" pitchFamily="2" charset="-78"/>
              </a:rPr>
            </a:br>
            <a:r>
              <a:rPr lang="ar-SA" sz="1600" dirty="0">
                <a:latin typeface="Alexandria" pitchFamily="2" charset="-78"/>
                <a:cs typeface="Alexandria" pitchFamily="2" charset="-78"/>
              </a:rPr>
              <a:t>تتكون الصورة الذهنية من مجموعة من الأبعاد التي تتفاعل لتشكيل الصورة لدى الجمهور.</a:t>
            </a:r>
            <a:endParaRPr lang="en-EG" sz="1600" dirty="0">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C2F81F14-1E58-144F-D9A7-EE93CD3035FF}"/>
              </a:ext>
            </a:extLst>
          </p:cNvPr>
          <p:cNvGraphicFramePr>
            <a:graphicFrameLocks noGrp="1"/>
          </p:cNvGraphicFramePr>
          <p:nvPr>
            <p:ph idx="1"/>
            <p:extLst>
              <p:ext uri="{D42A27DB-BD31-4B8C-83A1-F6EECF244321}">
                <p14:modId xmlns:p14="http://schemas.microsoft.com/office/powerpoint/2010/main" val="2593305791"/>
              </p:ext>
            </p:extLst>
          </p:nvPr>
        </p:nvGraphicFramePr>
        <p:xfrm>
          <a:off x="362309" y="1825624"/>
          <a:ext cx="11654551" cy="49528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AF082AA-E693-C707-B7CB-0F9715807704}"/>
              </a:ext>
            </a:extLst>
          </p:cNvPr>
          <p:cNvSpPr txBox="1"/>
          <p:nvPr/>
        </p:nvSpPr>
        <p:spPr>
          <a:xfrm>
            <a:off x="6970145" y="2133266"/>
            <a:ext cx="4206601" cy="307777"/>
          </a:xfrm>
          <a:prstGeom prst="rect">
            <a:avLst/>
          </a:prstGeom>
          <a:noFill/>
        </p:spPr>
        <p:txBody>
          <a:bodyPr wrap="none" rtlCol="0">
            <a:spAutoFit/>
          </a:bodyPr>
          <a:lstStyle/>
          <a:p>
            <a:r>
              <a:rPr lang="ar-SA" sz="1400" b="1" dirty="0">
                <a:latin typeface="Alexandria" pitchFamily="2" charset="-78"/>
                <a:cs typeface="Alexandria" pitchFamily="2" charset="-78"/>
              </a:rPr>
              <a:t>الألوان والخطوط والأشكال والرموز المستخدمة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9426529C-509C-2767-C140-3701D3C4C26A}"/>
              </a:ext>
            </a:extLst>
          </p:cNvPr>
          <p:cNvSpPr txBox="1"/>
          <p:nvPr/>
        </p:nvSpPr>
        <p:spPr>
          <a:xfrm>
            <a:off x="8472813" y="3312540"/>
            <a:ext cx="3579826" cy="307777"/>
          </a:xfrm>
          <a:prstGeom prst="rect">
            <a:avLst/>
          </a:prstGeom>
          <a:noFill/>
        </p:spPr>
        <p:txBody>
          <a:bodyPr wrap="none" rtlCol="0">
            <a:spAutoFit/>
          </a:bodyPr>
          <a:lstStyle/>
          <a:p>
            <a:r>
              <a:rPr lang="ar-SA" sz="1400" b="1" dirty="0">
                <a:latin typeface="Alexandria" pitchFamily="2" charset="-78"/>
                <a:cs typeface="Alexandria" pitchFamily="2" charset="-78"/>
              </a:rPr>
              <a:t>كيف تبدو المنتجات في شكلها وتغليفها</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1B06E5D-0742-3D3F-A7EC-01EDEA06FAB3}"/>
              </a:ext>
            </a:extLst>
          </p:cNvPr>
          <p:cNvSpPr txBox="1"/>
          <p:nvPr/>
        </p:nvSpPr>
        <p:spPr>
          <a:xfrm>
            <a:off x="6906903" y="6072998"/>
            <a:ext cx="3185488"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تصميم المكاتب وواجهات وغير ذلك</a:t>
            </a:r>
          </a:p>
          <a:p>
            <a:pPr algn="ctr">
              <a:lnSpc>
                <a:spcPct val="150000"/>
              </a:lnSpc>
            </a:pPr>
            <a:r>
              <a:rPr lang="ar-SA" sz="1400" b="1" dirty="0">
                <a:latin typeface="Alexandria" pitchFamily="2" charset="-78"/>
                <a:cs typeface="Alexandria" pitchFamily="2" charset="-78"/>
              </a:rPr>
              <a:t> بما فيها زي العاملين</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893F58C9-D88B-4B23-8E63-B0A577F0EE89}"/>
              </a:ext>
            </a:extLst>
          </p:cNvPr>
          <p:cNvSpPr txBox="1"/>
          <p:nvPr/>
        </p:nvSpPr>
        <p:spPr>
          <a:xfrm>
            <a:off x="536003" y="3312541"/>
            <a:ext cx="3249608" cy="307777"/>
          </a:xfrm>
          <a:prstGeom prst="rect">
            <a:avLst/>
          </a:prstGeom>
          <a:noFill/>
        </p:spPr>
        <p:txBody>
          <a:bodyPr wrap="none" rtlCol="0">
            <a:spAutoFit/>
          </a:bodyPr>
          <a:lstStyle/>
          <a:p>
            <a:r>
              <a:rPr lang="ar-SA" sz="1400" b="1" dirty="0">
                <a:latin typeface="Alexandria" pitchFamily="2" charset="-78"/>
                <a:cs typeface="Alexandria" pitchFamily="2" charset="-78"/>
              </a:rPr>
              <a:t>التصميم وتجربة المستخدم البصرية</a:t>
            </a:r>
            <a:endParaRPr lang="en-EG" sz="14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9C10B27E-6F01-CC8B-BB6E-FCCEB9783454}"/>
              </a:ext>
            </a:extLst>
          </p:cNvPr>
          <p:cNvSpPr txBox="1"/>
          <p:nvPr/>
        </p:nvSpPr>
        <p:spPr>
          <a:xfrm>
            <a:off x="369298" y="6012681"/>
            <a:ext cx="4826963" cy="791242"/>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النهائي من توظيف الأبعاد المرئية </a:t>
            </a:r>
          </a:p>
          <a:p>
            <a:pPr algn="ctr">
              <a:lnSpc>
                <a:spcPct val="150000"/>
              </a:lnSpc>
            </a:pPr>
            <a:r>
              <a:rPr lang="ar-SA" sz="1600" b="1" dirty="0">
                <a:solidFill>
                  <a:srgbClr val="C00000"/>
                </a:solidFill>
                <a:latin typeface="Alexandria" pitchFamily="2" charset="-78"/>
                <a:cs typeface="Alexandria" pitchFamily="2" charset="-78"/>
              </a:rPr>
              <a:t>خلق صورة ذهنية مميزة تعكس قيم المنظمة</a:t>
            </a:r>
            <a:r>
              <a:rPr lang="ar-SA" sz="1600" b="1" dirty="0">
                <a:solidFill>
                  <a:srgbClr val="C00000"/>
                </a:solidFill>
              </a:rPr>
              <a:t>. </a:t>
            </a:r>
            <a:endParaRPr lang="en-EG" sz="1600" b="1" dirty="0">
              <a:solidFill>
                <a:srgbClr val="C00000"/>
              </a:solidFill>
            </a:endParaRPr>
          </a:p>
        </p:txBody>
      </p:sp>
    </p:spTree>
    <p:extLst>
      <p:ext uri="{BB962C8B-B14F-4D97-AF65-F5344CB8AC3E}">
        <p14:creationId xmlns:p14="http://schemas.microsoft.com/office/powerpoint/2010/main" val="19764032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55360567-BBF6-B5BB-FD8F-818CBB9950BC}"/>
              </a:ext>
            </a:extLst>
          </p:cNvPr>
          <p:cNvGraphicFramePr>
            <a:graphicFrameLocks noGrp="1"/>
          </p:cNvGraphicFramePr>
          <p:nvPr>
            <p:ph idx="1"/>
            <p:extLst>
              <p:ext uri="{D42A27DB-BD31-4B8C-83A1-F6EECF244321}">
                <p14:modId xmlns:p14="http://schemas.microsoft.com/office/powerpoint/2010/main" val="2044921694"/>
              </p:ext>
            </p:extLst>
          </p:nvPr>
        </p:nvGraphicFramePr>
        <p:xfrm>
          <a:off x="427796" y="1201588"/>
          <a:ext cx="11336408" cy="53770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8CA5151-2AC5-3098-C2DF-3B6B80F23804}"/>
              </a:ext>
            </a:extLst>
          </p:cNvPr>
          <p:cNvSpPr txBox="1"/>
          <p:nvPr/>
        </p:nvSpPr>
        <p:spPr>
          <a:xfrm>
            <a:off x="7574536" y="4757466"/>
            <a:ext cx="2638864"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مدى جاذبية المنتج </a:t>
            </a:r>
          </a:p>
          <a:p>
            <a:pPr algn="ctr">
              <a:lnSpc>
                <a:spcPct val="150000"/>
              </a:lnSpc>
            </a:pPr>
            <a:r>
              <a:rPr lang="ar-SA" sz="1400" b="1" dirty="0">
                <a:latin typeface="Alexandria" pitchFamily="2" charset="-78"/>
                <a:cs typeface="Alexandria" pitchFamily="2" charset="-78"/>
              </a:rPr>
              <a:t>وسهولة استخدامه ووظائفه</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9F897C6F-1ED7-3FCD-F252-F95AAD8CF787}"/>
              </a:ext>
            </a:extLst>
          </p:cNvPr>
          <p:cNvSpPr txBox="1"/>
          <p:nvPr/>
        </p:nvSpPr>
        <p:spPr>
          <a:xfrm>
            <a:off x="7687714" y="1454203"/>
            <a:ext cx="3227165"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سرعة الاستجابة وكفاءة الموظفين </a:t>
            </a:r>
          </a:p>
          <a:p>
            <a:pPr algn="ctr">
              <a:lnSpc>
                <a:spcPct val="150000"/>
              </a:lnSpc>
            </a:pPr>
            <a:r>
              <a:rPr lang="ar-SA" sz="1400" b="1" dirty="0">
                <a:latin typeface="Alexandria" pitchFamily="2" charset="-78"/>
                <a:cs typeface="Alexandria" pitchFamily="2" charset="-78"/>
              </a:rPr>
              <a:t>وجودة التعامل أثناء تقديم الخدمة</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40096FE0-2EA8-15D2-E6EF-6D5FD8B11F1E}"/>
              </a:ext>
            </a:extLst>
          </p:cNvPr>
          <p:cNvSpPr txBox="1"/>
          <p:nvPr/>
        </p:nvSpPr>
        <p:spPr>
          <a:xfrm>
            <a:off x="1167914" y="4779034"/>
            <a:ext cx="3624710" cy="702180"/>
          </a:xfrm>
          <a:prstGeom prst="rect">
            <a:avLst/>
          </a:prstGeom>
          <a:noFill/>
        </p:spPr>
        <p:txBody>
          <a:bodyPr wrap="none" rtlCol="0">
            <a:spAutoFit/>
          </a:bodyPr>
          <a:lstStyle/>
          <a:p>
            <a:pPr algn="ctr">
              <a:lnSpc>
                <a:spcPct val="150000"/>
              </a:lnSpc>
            </a:pPr>
            <a:r>
              <a:rPr lang="ar-SA" sz="1400" b="1" dirty="0" err="1">
                <a:latin typeface="Alexandria" pitchFamily="2" charset="-78"/>
                <a:cs typeface="Alexandria" pitchFamily="2" charset="-78"/>
              </a:rPr>
              <a:t>ت</a:t>
            </a:r>
            <a:r>
              <a:rPr lang="ar-EG" sz="1400" b="1" dirty="0">
                <a:latin typeface="Alexandria" pitchFamily="2" charset="-78"/>
                <a:cs typeface="Alexandria" pitchFamily="2" charset="-78"/>
              </a:rPr>
              <a:t>صور الجمهور للقيمة </a:t>
            </a:r>
          </a:p>
          <a:p>
            <a:pPr algn="ctr">
              <a:lnSpc>
                <a:spcPct val="150000"/>
              </a:lnSpc>
            </a:pPr>
            <a:r>
              <a:rPr lang="ar-EG" sz="1400" b="1" dirty="0">
                <a:latin typeface="Alexandria" pitchFamily="2" charset="-78"/>
                <a:cs typeface="Alexandria" pitchFamily="2" charset="-78"/>
              </a:rPr>
              <a:t>التي يحصلون عليها مقارنة بما يدفعونه.</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95D76AC-171E-D8C8-696F-8F180342582A}"/>
              </a:ext>
            </a:extLst>
          </p:cNvPr>
          <p:cNvSpPr txBox="1"/>
          <p:nvPr/>
        </p:nvSpPr>
        <p:spPr>
          <a:xfrm>
            <a:off x="104959" y="5624419"/>
            <a:ext cx="4634602" cy="1158715"/>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النهائي أن </a:t>
            </a:r>
            <a:r>
              <a:rPr lang="ar-EG" sz="1600" b="1" dirty="0">
                <a:solidFill>
                  <a:srgbClr val="C00000"/>
                </a:solidFill>
                <a:latin typeface="Alexandria" pitchFamily="2" charset="-78"/>
                <a:cs typeface="Alexandria" pitchFamily="2" charset="-78"/>
              </a:rPr>
              <a:t>تعكس المنتجات والخدمات </a:t>
            </a:r>
          </a:p>
          <a:p>
            <a:pPr algn="ctr">
              <a:lnSpc>
                <a:spcPct val="150000"/>
              </a:lnSpc>
            </a:pPr>
            <a:r>
              <a:rPr lang="ar-EG" sz="1600" b="1" dirty="0">
                <a:solidFill>
                  <a:srgbClr val="C00000"/>
                </a:solidFill>
                <a:latin typeface="Alexandria" pitchFamily="2" charset="-78"/>
                <a:cs typeface="Alexandria" pitchFamily="2" charset="-78"/>
              </a:rPr>
              <a:t>الصورة المُرغوبة</a:t>
            </a:r>
          </a:p>
          <a:p>
            <a:pPr algn="ctr">
              <a:lnSpc>
                <a:spcPct val="150000"/>
              </a:lnSpc>
            </a:pPr>
            <a:r>
              <a:rPr lang="ar-EG" sz="1600" b="1" dirty="0">
                <a:solidFill>
                  <a:srgbClr val="C00000"/>
                </a:solidFill>
                <a:latin typeface="Alexandria" pitchFamily="2" charset="-78"/>
                <a:cs typeface="Alexandria" pitchFamily="2" charset="-78"/>
              </a:rPr>
              <a:t> للمنظمة (مثلاً: جودة عالية، ابتكار، توفير).</a:t>
            </a:r>
            <a:r>
              <a:rPr lang="ar-SA" sz="1600" b="1" dirty="0">
                <a:solidFill>
                  <a:srgbClr val="C00000"/>
                </a:solidFill>
                <a:latin typeface="Alexandria" pitchFamily="2" charset="-78"/>
                <a:cs typeface="Alexandria" pitchFamily="2" charset="-78"/>
              </a:rPr>
              <a:t> </a:t>
            </a:r>
            <a:endParaRPr lang="en-EG" sz="16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79660265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11326A41-B1E4-453D-3649-170A824646F8}"/>
              </a:ext>
            </a:extLst>
          </p:cNvPr>
          <p:cNvGraphicFramePr>
            <a:graphicFrameLocks noGrp="1"/>
          </p:cNvGraphicFramePr>
          <p:nvPr>
            <p:ph idx="1"/>
            <p:extLst>
              <p:ext uri="{D42A27DB-BD31-4B8C-83A1-F6EECF244321}">
                <p14:modId xmlns:p14="http://schemas.microsoft.com/office/powerpoint/2010/main" val="2610802402"/>
              </p:ext>
            </p:extLst>
          </p:nvPr>
        </p:nvGraphicFramePr>
        <p:xfrm>
          <a:off x="396815" y="1259386"/>
          <a:ext cx="11503085" cy="5422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159053DB-AEFD-33BB-2D26-E102CAA2A95C}"/>
              </a:ext>
            </a:extLst>
          </p:cNvPr>
          <p:cNvSpPr txBox="1"/>
          <p:nvPr/>
        </p:nvSpPr>
        <p:spPr>
          <a:xfrm>
            <a:off x="7815533" y="2605179"/>
            <a:ext cx="2965877" cy="307777"/>
          </a:xfrm>
          <a:prstGeom prst="rect">
            <a:avLst/>
          </a:prstGeom>
          <a:noFill/>
        </p:spPr>
        <p:txBody>
          <a:bodyPr wrap="none" rtlCol="0">
            <a:spAutoFit/>
          </a:bodyPr>
          <a:lstStyle/>
          <a:p>
            <a:r>
              <a:rPr lang="ar-SA" sz="1400" b="1" dirty="0">
                <a:latin typeface="Alexandria" pitchFamily="2" charset="-78"/>
                <a:cs typeface="Alexandria" pitchFamily="2" charset="-78"/>
              </a:rPr>
              <a:t>رسمية – ودية – مبتكرة - احترافية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00C556D7-F722-2583-4197-D147AC1A23AA}"/>
              </a:ext>
            </a:extLst>
          </p:cNvPr>
          <p:cNvSpPr txBox="1"/>
          <p:nvPr/>
        </p:nvSpPr>
        <p:spPr>
          <a:xfrm>
            <a:off x="4401705" y="538058"/>
            <a:ext cx="3347391"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ن</a:t>
            </a:r>
            <a:r>
              <a:rPr lang="ar-EG" sz="1400" b="1" dirty="0">
                <a:latin typeface="Alexandria" pitchFamily="2" charset="-78"/>
                <a:cs typeface="Alexandria" pitchFamily="2" charset="-78"/>
              </a:rPr>
              <a:t>وع الإعلانات </a:t>
            </a:r>
          </a:p>
          <a:p>
            <a:pPr algn="ctr">
              <a:lnSpc>
                <a:spcPct val="150000"/>
              </a:lnSpc>
            </a:pPr>
            <a:r>
              <a:rPr lang="ar-EG" sz="1400" b="1" dirty="0">
                <a:latin typeface="Alexandria" pitchFamily="2" charset="-78"/>
                <a:cs typeface="Alexandria" pitchFamily="2" charset="-78"/>
              </a:rPr>
              <a:t>(فيديو، مطبوعات، رقمية)، ومحتواها.</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A07F860-5657-EE55-2950-F6513BEE339A}"/>
              </a:ext>
            </a:extLst>
          </p:cNvPr>
          <p:cNvSpPr txBox="1"/>
          <p:nvPr/>
        </p:nvSpPr>
        <p:spPr>
          <a:xfrm>
            <a:off x="93162" y="2449905"/>
            <a:ext cx="4434227"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كيف </a:t>
            </a:r>
            <a:r>
              <a:rPr lang="ar-EG" sz="1400" b="1" dirty="0">
                <a:latin typeface="Alexandria" pitchFamily="2" charset="-78"/>
                <a:cs typeface="Alexandria" pitchFamily="2" charset="-78"/>
              </a:rPr>
              <a:t>تُقدم المنظمة في الأخبار والتقارير الصحفية </a:t>
            </a:r>
          </a:p>
          <a:p>
            <a:pPr algn="ctr">
              <a:lnSpc>
                <a:spcPct val="150000"/>
              </a:lnSpc>
            </a:pPr>
            <a:r>
              <a:rPr lang="ar-EG" sz="1400" b="1" dirty="0">
                <a:latin typeface="Alexandria" pitchFamily="2" charset="-78"/>
                <a:cs typeface="Alexandria" pitchFamily="2" charset="-78"/>
              </a:rPr>
              <a:t>(مثلاً: شركة رائدة، شركة ناشئة).</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976FD357-75E6-5BCC-8C07-19B3920BDB47}"/>
              </a:ext>
            </a:extLst>
          </p:cNvPr>
          <p:cNvSpPr txBox="1"/>
          <p:nvPr/>
        </p:nvSpPr>
        <p:spPr>
          <a:xfrm>
            <a:off x="7412480" y="5382884"/>
            <a:ext cx="2375971" cy="702180"/>
          </a:xfrm>
          <a:prstGeom prst="rect">
            <a:avLst/>
          </a:prstGeom>
          <a:noFill/>
        </p:spPr>
        <p:txBody>
          <a:bodyPr wrap="none" rtlCol="0">
            <a:spAutoFit/>
          </a:bodyPr>
          <a:lstStyle/>
          <a:p>
            <a:pPr>
              <a:lnSpc>
                <a:spcPct val="150000"/>
              </a:lnSpc>
            </a:pPr>
            <a:r>
              <a:rPr lang="ar-SA" sz="1400" b="1" dirty="0">
                <a:latin typeface="Alexandria" pitchFamily="2" charset="-78"/>
                <a:cs typeface="Alexandria" pitchFamily="2" charset="-78"/>
              </a:rPr>
              <a:t>ك</a:t>
            </a:r>
            <a:r>
              <a:rPr lang="ar-EG" sz="1400" b="1" dirty="0">
                <a:latin typeface="Alexandria" pitchFamily="2" charset="-78"/>
                <a:cs typeface="Alexandria" pitchFamily="2" charset="-78"/>
              </a:rPr>
              <a:t>يفية استجابة المنظمة </a:t>
            </a:r>
          </a:p>
          <a:p>
            <a:pPr>
              <a:lnSpc>
                <a:spcPct val="150000"/>
              </a:lnSpc>
            </a:pPr>
            <a:r>
              <a:rPr lang="ar-EG" sz="1400" b="1" dirty="0">
                <a:latin typeface="Alexandria" pitchFamily="2" charset="-78"/>
                <a:cs typeface="Alexandria" pitchFamily="2" charset="-78"/>
              </a:rPr>
              <a:t>للتعليقات والاستفسارات.</a:t>
            </a:r>
            <a:endParaRPr lang="en-EG" sz="1400" b="1"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4B65B21-CB09-16E3-0D5A-E6DDB026F900}"/>
              </a:ext>
            </a:extLst>
          </p:cNvPr>
          <p:cNvSpPr txBox="1"/>
          <p:nvPr/>
        </p:nvSpPr>
        <p:spPr>
          <a:xfrm>
            <a:off x="540400" y="5641675"/>
            <a:ext cx="4716356" cy="791242"/>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أن </a:t>
            </a:r>
            <a:r>
              <a:rPr lang="ar-EG" sz="1600" b="1" dirty="0">
                <a:solidFill>
                  <a:srgbClr val="C00000"/>
                </a:solidFill>
                <a:latin typeface="Alexandria" pitchFamily="2" charset="-78"/>
                <a:cs typeface="Alexandria" pitchFamily="2" charset="-78"/>
              </a:rPr>
              <a:t>تكون جميع رسائل المنظمة متسقة</a:t>
            </a:r>
          </a:p>
          <a:p>
            <a:pPr algn="ctr">
              <a:lnSpc>
                <a:spcPct val="150000"/>
              </a:lnSpc>
            </a:pPr>
            <a:r>
              <a:rPr lang="ar-EG" sz="1600" b="1" dirty="0">
                <a:solidFill>
                  <a:srgbClr val="C00000"/>
                </a:solidFill>
                <a:latin typeface="Alexandria" pitchFamily="2" charset="-78"/>
                <a:cs typeface="Alexandria" pitchFamily="2" charset="-78"/>
              </a:rPr>
              <a:t> وتُعزز الصورة الذهنية المُرغوبة</a:t>
            </a:r>
            <a:r>
              <a:rPr lang="ar-EG" sz="1600" dirty="0"/>
              <a:t>.</a:t>
            </a:r>
            <a:endParaRPr lang="en-EG" sz="1600" dirty="0"/>
          </a:p>
        </p:txBody>
      </p:sp>
    </p:spTree>
    <p:extLst>
      <p:ext uri="{BB962C8B-B14F-4D97-AF65-F5344CB8AC3E}">
        <p14:creationId xmlns:p14="http://schemas.microsoft.com/office/powerpoint/2010/main" val="15387399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8C609D73-7E78-BA00-9296-45D14F931AE1}"/>
              </a:ext>
            </a:extLst>
          </p:cNvPr>
          <p:cNvGraphicFramePr>
            <a:graphicFrameLocks noGrp="1"/>
          </p:cNvGraphicFramePr>
          <p:nvPr>
            <p:ph idx="1"/>
            <p:extLst>
              <p:ext uri="{D42A27DB-BD31-4B8C-83A1-F6EECF244321}">
                <p14:modId xmlns:p14="http://schemas.microsoft.com/office/powerpoint/2010/main" val="318066975"/>
              </p:ext>
            </p:extLst>
          </p:nvPr>
        </p:nvGraphicFramePr>
        <p:xfrm>
          <a:off x="180431" y="1282170"/>
          <a:ext cx="11719469" cy="48658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DBD7C434-B4E0-EC45-BE1D-8E63AF10C802}"/>
              </a:ext>
            </a:extLst>
          </p:cNvPr>
          <p:cNvSpPr txBox="1"/>
          <p:nvPr/>
        </p:nvSpPr>
        <p:spPr>
          <a:xfrm>
            <a:off x="-85652" y="1552752"/>
            <a:ext cx="2880917" cy="1348511"/>
          </a:xfrm>
          <a:prstGeom prst="rect">
            <a:avLst/>
          </a:prstGeom>
          <a:noFill/>
        </p:spPr>
        <p:txBody>
          <a:bodyPr wrap="none" rtlCol="0">
            <a:spAutoFit/>
          </a:bodyPr>
          <a:lstStyle/>
          <a:p>
            <a:pPr algn="r">
              <a:lnSpc>
                <a:spcPct val="150000"/>
              </a:lnSpc>
            </a:pPr>
            <a:r>
              <a:rPr lang="ar-SA" sz="1400" b="1" dirty="0">
                <a:latin typeface="Alexandria" pitchFamily="2" charset="-78"/>
                <a:cs typeface="Alexandria" pitchFamily="2" charset="-78"/>
              </a:rPr>
              <a:t>ماهي </a:t>
            </a:r>
            <a:r>
              <a:rPr lang="ar-EG" sz="1400" b="1" dirty="0">
                <a:latin typeface="Alexandria" pitchFamily="2" charset="-78"/>
                <a:cs typeface="Alexandria" pitchFamily="2" charset="-78"/>
              </a:rPr>
              <a:t>القيم التي تُريد المنظمة </a:t>
            </a:r>
          </a:p>
          <a:p>
            <a:pPr algn="r">
              <a:lnSpc>
                <a:spcPct val="150000"/>
              </a:lnSpc>
            </a:pPr>
            <a:r>
              <a:rPr lang="ar-EG" sz="1400" b="1" dirty="0">
                <a:latin typeface="Alexandria" pitchFamily="2" charset="-78"/>
                <a:cs typeface="Alexandria" pitchFamily="2" charset="-78"/>
              </a:rPr>
              <a:t>أن يُعرف عنها</a:t>
            </a:r>
          </a:p>
          <a:p>
            <a:pPr algn="r">
              <a:lnSpc>
                <a:spcPct val="150000"/>
              </a:lnSpc>
            </a:pPr>
            <a:r>
              <a:rPr lang="ar-EG" sz="1400" b="1" dirty="0">
                <a:latin typeface="Alexandria" pitchFamily="2" charset="-78"/>
                <a:cs typeface="Alexandria" pitchFamily="2" charset="-78"/>
              </a:rPr>
              <a:t> (مثل الابتكار، الأصالة، </a:t>
            </a:r>
          </a:p>
          <a:p>
            <a:pPr algn="r">
              <a:lnSpc>
                <a:spcPct val="150000"/>
              </a:lnSpc>
            </a:pPr>
            <a:r>
              <a:rPr lang="ar-EG" sz="1400" b="1" dirty="0">
                <a:latin typeface="Alexandria" pitchFamily="2" charset="-78"/>
                <a:cs typeface="Alexandria" pitchFamily="2" charset="-78"/>
              </a:rPr>
              <a:t>الشفافية، الاستدامة).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0EA768-D92D-96BD-51CC-87EE58440AB8}"/>
              </a:ext>
            </a:extLst>
          </p:cNvPr>
          <p:cNvSpPr txBox="1"/>
          <p:nvPr/>
        </p:nvSpPr>
        <p:spPr>
          <a:xfrm>
            <a:off x="432487" y="5141343"/>
            <a:ext cx="2383986" cy="523220"/>
          </a:xfrm>
          <a:prstGeom prst="rect">
            <a:avLst/>
          </a:prstGeom>
          <a:noFill/>
        </p:spPr>
        <p:txBody>
          <a:bodyPr wrap="none" rtlCol="0">
            <a:spAutoFit/>
          </a:bodyPr>
          <a:lstStyle/>
          <a:p>
            <a:pPr algn="r"/>
            <a:r>
              <a:rPr lang="ar-SA" sz="1400" b="1" dirty="0">
                <a:latin typeface="Alexandria" pitchFamily="2" charset="-78"/>
                <a:cs typeface="Alexandria" pitchFamily="2" charset="-78"/>
              </a:rPr>
              <a:t>مدى التزامها بالمسئولية </a:t>
            </a:r>
          </a:p>
          <a:p>
            <a:pPr algn="r"/>
            <a:r>
              <a:rPr lang="ar-SA" sz="1400" b="1" dirty="0">
                <a:latin typeface="Alexandria" pitchFamily="2" charset="-78"/>
                <a:cs typeface="Alexandria" pitchFamily="2" charset="-78"/>
              </a:rPr>
              <a:t>الاجتماعية أو البيئية</a:t>
            </a: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A9E49A6-9FCF-2423-323D-B86D0DFB681D}"/>
              </a:ext>
            </a:extLst>
          </p:cNvPr>
          <p:cNvSpPr txBox="1"/>
          <p:nvPr/>
        </p:nvSpPr>
        <p:spPr>
          <a:xfrm>
            <a:off x="6950493" y="5814205"/>
            <a:ext cx="5000087" cy="789383"/>
          </a:xfrm>
          <a:prstGeom prst="rect">
            <a:avLst/>
          </a:prstGeom>
          <a:noFill/>
        </p:spPr>
        <p:txBody>
          <a:bodyPr wrap="none" rtlCol="0">
            <a:spAutoFit/>
          </a:bodyPr>
          <a:lstStyle/>
          <a:p>
            <a:pPr algn="ctr">
              <a:lnSpc>
                <a:spcPct val="150000"/>
              </a:lnSpc>
            </a:pPr>
            <a:r>
              <a:rPr lang="ar-SA" sz="1600" b="1" dirty="0">
                <a:solidFill>
                  <a:srgbClr val="C00000"/>
                </a:solidFill>
                <a:latin typeface="Alexandria" pitchFamily="2" charset="-78"/>
                <a:cs typeface="Alexandria" pitchFamily="2" charset="-78"/>
              </a:rPr>
              <a:t>الهدف تشكيل المنظمة لصورة ذهنية توافق مع </a:t>
            </a:r>
          </a:p>
          <a:p>
            <a:pPr algn="ctr">
              <a:lnSpc>
                <a:spcPct val="150000"/>
              </a:lnSpc>
            </a:pPr>
            <a:r>
              <a:rPr lang="ar-SA" sz="1600" b="1" dirty="0">
                <a:solidFill>
                  <a:srgbClr val="C00000"/>
                </a:solidFill>
                <a:latin typeface="Alexandria" pitchFamily="2" charset="-78"/>
                <a:cs typeface="Alexandria" pitchFamily="2" charset="-78"/>
              </a:rPr>
              <a:t>قيم ومعتقدات جمهورها المستهدف</a:t>
            </a:r>
            <a:endParaRPr lang="en-EG" sz="16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301251198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479636"/>
            <a:ext cx="2305141" cy="1076343"/>
          </a:xfrm>
          <a:prstGeom prst="rect">
            <a:avLst/>
          </a:prstGeom>
        </p:spPr>
      </p:pic>
      <p:graphicFrame>
        <p:nvGraphicFramePr>
          <p:cNvPr id="2" name="Content Placeholder 1">
            <a:extLst>
              <a:ext uri="{FF2B5EF4-FFF2-40B4-BE49-F238E27FC236}">
                <a16:creationId xmlns:a16="http://schemas.microsoft.com/office/drawing/2014/main" id="{A0A4E30E-7945-185A-397F-A9E01FA20B64}"/>
              </a:ext>
            </a:extLst>
          </p:cNvPr>
          <p:cNvGraphicFramePr>
            <a:graphicFrameLocks noGrp="1"/>
          </p:cNvGraphicFramePr>
          <p:nvPr>
            <p:ph idx="1"/>
            <p:extLst>
              <p:ext uri="{D42A27DB-BD31-4B8C-83A1-F6EECF244321}">
                <p14:modId xmlns:p14="http://schemas.microsoft.com/office/powerpoint/2010/main" val="3680497649"/>
              </p:ext>
            </p:extLst>
          </p:nvPr>
        </p:nvGraphicFramePr>
        <p:xfrm>
          <a:off x="838200" y="1380227"/>
          <a:ext cx="10479657" cy="4796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A7E7F4E0-BF8D-CE33-D86B-FCC2338617EB}"/>
              </a:ext>
            </a:extLst>
          </p:cNvPr>
          <p:cNvSpPr txBox="1"/>
          <p:nvPr/>
        </p:nvSpPr>
        <p:spPr>
          <a:xfrm>
            <a:off x="3968149" y="914401"/>
            <a:ext cx="4265911" cy="307777"/>
          </a:xfrm>
          <a:prstGeom prst="rect">
            <a:avLst/>
          </a:prstGeom>
          <a:noFill/>
        </p:spPr>
        <p:txBody>
          <a:bodyPr wrap="none" rtlCol="0">
            <a:spAutoFit/>
          </a:bodyPr>
          <a:lstStyle/>
          <a:p>
            <a:r>
              <a:rPr lang="ar-SA" sz="1400" b="1" dirty="0">
                <a:latin typeface="Alexandria" pitchFamily="2" charset="-78"/>
                <a:cs typeface="Alexandria" pitchFamily="2" charset="-78"/>
              </a:rPr>
              <a:t>مدى </a:t>
            </a:r>
            <a:r>
              <a:rPr lang="ar-EG" sz="1400" b="1" dirty="0">
                <a:latin typeface="Alexandria" pitchFamily="2" charset="-78"/>
                <a:cs typeface="Alexandria" pitchFamily="2" charset="-78"/>
              </a:rPr>
              <a:t>الاهتمام بالعملاء، حل المشكلات بفعالية.</a:t>
            </a:r>
            <a:endParaRPr lang="en-EG" sz="14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EBD6B8BA-A23A-777B-92B0-DD18CEC5D63B}"/>
              </a:ext>
            </a:extLst>
          </p:cNvPr>
          <p:cNvSpPr txBox="1"/>
          <p:nvPr/>
        </p:nvSpPr>
        <p:spPr>
          <a:xfrm>
            <a:off x="7209484" y="1535500"/>
            <a:ext cx="3740126" cy="1025345"/>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مدى سهولة عملية</a:t>
            </a:r>
          </a:p>
          <a:p>
            <a:pPr algn="ctr">
              <a:lnSpc>
                <a:spcPct val="150000"/>
              </a:lnSpc>
            </a:pPr>
            <a:r>
              <a:rPr lang="ar-SA" sz="1400" b="1" dirty="0">
                <a:latin typeface="Alexandria" pitchFamily="2" charset="-78"/>
                <a:cs typeface="Alexandria" pitchFamily="2" charset="-78"/>
              </a:rPr>
              <a:t> </a:t>
            </a:r>
            <a:r>
              <a:rPr lang="ar-EG" sz="1400" b="1" dirty="0">
                <a:latin typeface="Alexandria" pitchFamily="2" charset="-78"/>
                <a:cs typeface="Alexandria" pitchFamily="2" charset="-78"/>
              </a:rPr>
              <a:t>الشراء، الاستخدام، أو الحصول على الدعم.</a:t>
            </a:r>
          </a:p>
          <a:p>
            <a:pPr algn="ctr">
              <a:lnSpc>
                <a:spcPct val="150000"/>
              </a:lnSpc>
            </a:pPr>
            <a:endParaRPr lang="en-EG" sz="14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3F32F9B4-7B10-66E5-6AAF-8628323D05BB}"/>
              </a:ext>
            </a:extLst>
          </p:cNvPr>
          <p:cNvSpPr txBox="1"/>
          <p:nvPr/>
        </p:nvSpPr>
        <p:spPr>
          <a:xfrm>
            <a:off x="876095" y="1617451"/>
            <a:ext cx="3889206" cy="702180"/>
          </a:xfrm>
          <a:prstGeom prst="rect">
            <a:avLst/>
          </a:prstGeom>
          <a:noFill/>
        </p:spPr>
        <p:txBody>
          <a:bodyPr wrap="none" rtlCol="0">
            <a:spAutoFit/>
          </a:bodyPr>
          <a:lstStyle/>
          <a:p>
            <a:pPr algn="ctr">
              <a:lnSpc>
                <a:spcPct val="150000"/>
              </a:lnSpc>
            </a:pPr>
            <a:r>
              <a:rPr lang="ar-SA" sz="1400" b="1" dirty="0">
                <a:latin typeface="Alexandria" pitchFamily="2" charset="-78"/>
                <a:cs typeface="Alexandria" pitchFamily="2" charset="-78"/>
              </a:rPr>
              <a:t>كيف يشعر </a:t>
            </a:r>
            <a:r>
              <a:rPr lang="ar-EG" sz="1400" b="1" dirty="0">
                <a:latin typeface="Alexandria" pitchFamily="2" charset="-78"/>
                <a:cs typeface="Alexandria" pitchFamily="2" charset="-78"/>
              </a:rPr>
              <a:t>العميل عند التعامل</a:t>
            </a:r>
          </a:p>
          <a:p>
            <a:pPr algn="ctr">
              <a:lnSpc>
                <a:spcPct val="150000"/>
              </a:lnSpc>
            </a:pPr>
            <a:r>
              <a:rPr lang="ar-EG" sz="1400" b="1" dirty="0">
                <a:latin typeface="Alexandria" pitchFamily="2" charset="-78"/>
                <a:cs typeface="Alexandria" pitchFamily="2" charset="-78"/>
              </a:rPr>
              <a:t> مع المنظمة (مثلاً: بالتقدير، بالرضا، بالراحة)</a:t>
            </a:r>
            <a:endParaRPr lang="en-EG" sz="1400" b="1"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E7959DB-3F2C-01B3-3160-0F3FE01FD5D1}"/>
              </a:ext>
            </a:extLst>
          </p:cNvPr>
          <p:cNvSpPr txBox="1"/>
          <p:nvPr/>
        </p:nvSpPr>
        <p:spPr>
          <a:xfrm>
            <a:off x="586797" y="5946009"/>
            <a:ext cx="4296368" cy="702180"/>
          </a:xfrm>
          <a:prstGeom prst="rect">
            <a:avLst/>
          </a:prstGeom>
          <a:noFill/>
        </p:spPr>
        <p:txBody>
          <a:bodyPr wrap="none" rtlCol="0">
            <a:spAutoFit/>
          </a:bodyPr>
          <a:lstStyle/>
          <a:p>
            <a:pPr algn="ctr">
              <a:lnSpc>
                <a:spcPct val="150000"/>
              </a:lnSpc>
            </a:pPr>
            <a:r>
              <a:rPr lang="ar-SA" sz="1400" b="1" dirty="0">
                <a:solidFill>
                  <a:srgbClr val="C00000"/>
                </a:solidFill>
                <a:latin typeface="Alexandria" pitchFamily="2" charset="-78"/>
                <a:cs typeface="Alexandria" pitchFamily="2" charset="-78"/>
              </a:rPr>
              <a:t>الهدف بناء صورة ذهنية تظهر المنظمة كشريك </a:t>
            </a:r>
          </a:p>
          <a:p>
            <a:pPr algn="ctr">
              <a:lnSpc>
                <a:spcPct val="150000"/>
              </a:lnSpc>
            </a:pPr>
            <a:r>
              <a:rPr lang="ar-SA" sz="1400" b="1" dirty="0">
                <a:solidFill>
                  <a:srgbClr val="C00000"/>
                </a:solidFill>
                <a:latin typeface="Alexandria" pitchFamily="2" charset="-78"/>
                <a:cs typeface="Alexandria" pitchFamily="2" charset="-78"/>
              </a:rPr>
              <a:t>مهتم وموثوق لعملائها</a:t>
            </a:r>
            <a:endParaRPr lang="en-EG" sz="14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385970284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369556"/>
            <a:ext cx="10515600" cy="4807407"/>
          </a:xfrm>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الاتصالات المتعددة للمؤسسة:</a:t>
            </a:r>
          </a:p>
          <a:p>
            <a:pPr algn="r" rtl="1">
              <a:lnSpc>
                <a:spcPct val="200000"/>
              </a:lnSpc>
            </a:pPr>
            <a:r>
              <a:rPr lang="ar-EG" sz="1400" b="1" dirty="0">
                <a:latin typeface="Alexandria" pitchFamily="2" charset="-78"/>
                <a:cs typeface="Alexandria" pitchFamily="2" charset="-78"/>
              </a:rPr>
              <a:t>حملات التسويق والإعلان:</a:t>
            </a:r>
            <a:endParaRPr lang="ar-EG"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هي الأداة الرئيسية التي تستخدمها المنظمة لـ "رسم" الصورة الذهنية التي ترغب بها. الرسائل الموجهة، استخدام الصور، الموسيقى، واختيار المشاهير أو المؤثرين، كلها عوامل تُشكل تصورات الجمهور حول العلامة التجارية وقيمها.</a:t>
            </a:r>
          </a:p>
          <a:p>
            <a:pPr marL="457200" lvl="1" indent="0" algn="r" rtl="1">
              <a:lnSpc>
                <a:spcPct val="200000"/>
              </a:lnSpc>
              <a:buNone/>
            </a:pPr>
            <a:endParaRPr lang="ar-EG" sz="1400" dirty="0">
              <a:latin typeface="Alexandria" pitchFamily="2" charset="-78"/>
              <a:cs typeface="Alexandria" pitchFamily="2" charset="-78"/>
            </a:endParaRPr>
          </a:p>
          <a:p>
            <a:pPr algn="r" rtl="1">
              <a:lnSpc>
                <a:spcPct val="200000"/>
              </a:lnSpc>
            </a:pPr>
            <a:r>
              <a:rPr lang="ar-EG" sz="1400" b="1" dirty="0">
                <a:latin typeface="Alexandria" pitchFamily="2" charset="-78"/>
                <a:cs typeface="Alexandria" pitchFamily="2" charset="-78"/>
              </a:rPr>
              <a:t>العلاقات العامة الأولية والتغطية الإعلامية:</a:t>
            </a:r>
            <a:endParaRPr lang="ar-EG"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طريقة تقديم المنظمة في الأخبار العاجلة، البيانات الصحفية، أو التقارير الأولية. يمكن للتغطية الإعلامية الفورية (سواء كانت إيجابية أو سلبية) أن تُغير الصورة الذهنية بسرعة، مما يتطلب استجابة سريعة وفعالة من العلاقات العامة.</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
        <p:nvSpPr>
          <p:cNvPr id="2" name="Title 1">
            <a:extLst>
              <a:ext uri="{FF2B5EF4-FFF2-40B4-BE49-F238E27FC236}">
                <a16:creationId xmlns:a16="http://schemas.microsoft.com/office/drawing/2014/main" id="{4C1DC1FF-FE36-6D13-53FF-E9E186E19202}"/>
              </a:ext>
            </a:extLst>
          </p:cNvPr>
          <p:cNvSpPr>
            <a:spLocks noGrp="1"/>
          </p:cNvSpPr>
          <p:nvPr>
            <p:ph type="title"/>
          </p:nvPr>
        </p:nvSpPr>
        <p:spPr>
          <a:xfrm>
            <a:off x="838200" y="493087"/>
            <a:ext cx="10515600" cy="132556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العلاقات العامة وبناء وتشكيل الصورة الذهنية:</a:t>
            </a:r>
            <a:endParaRPr lang="en-EG"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61386345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519677"/>
            <a:ext cx="10515600" cy="4657286"/>
          </a:xfrm>
        </p:spPr>
        <p:txBody>
          <a:bodyPr>
            <a:normAutofit/>
          </a:bodyPr>
          <a:lstStyle/>
          <a:p>
            <a:pPr algn="r" rtl="1">
              <a:lnSpc>
                <a:spcPct val="200000"/>
              </a:lnSpc>
            </a:pPr>
            <a:r>
              <a:rPr lang="ar-EG" sz="1400" b="1" dirty="0">
                <a:latin typeface="Alexandria" pitchFamily="2" charset="-78"/>
                <a:cs typeface="Alexandria" pitchFamily="2" charset="-78"/>
              </a:rPr>
              <a:t>تجربة نقطة البيع والواجهة الأمامية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التفاعل المباشر بين العملاء والموظفين (البائعين، خدمة العملاء، موظفي الاستقبال). مدى ود الموظفين، كفاءتهم، وسرعتهم في التعامل، بالإضافة إلى نظافة وترتيب المكان، كلها عوامل حاسمة تُشكل جزءًا كبيرًا من الصورة الذهنية في أذهان العملاء.</a:t>
            </a:r>
          </a:p>
          <a:p>
            <a:pPr marL="457200" lvl="1" indent="0" algn="r" rtl="1">
              <a:lnSpc>
                <a:spcPct val="200000"/>
              </a:lnSpc>
              <a:buNone/>
            </a:pPr>
            <a:endParaRPr lang="ar-EG" sz="1400" dirty="0">
              <a:latin typeface="Alexandria" pitchFamily="2" charset="-78"/>
              <a:cs typeface="Alexandria" pitchFamily="2" charset="-78"/>
            </a:endParaRPr>
          </a:p>
          <a:p>
            <a:pPr algn="r" rtl="1">
              <a:lnSpc>
                <a:spcPct val="200000"/>
              </a:lnSpc>
            </a:pPr>
            <a:r>
              <a:rPr lang="ar-EG" sz="1400" b="1" dirty="0">
                <a:latin typeface="Alexandria" pitchFamily="2" charset="-78"/>
                <a:cs typeface="Alexandria" pitchFamily="2" charset="-78"/>
              </a:rPr>
              <a:t>الالتزام بالمسؤولية الاجتماعية </a:t>
            </a:r>
            <a:r>
              <a:rPr lang="en-US" sz="1400" b="1" dirty="0">
                <a:latin typeface="Alexandria" pitchFamily="2" charset="-78"/>
                <a:cs typeface="Alexandria" pitchFamily="2" charset="-78"/>
              </a:rPr>
              <a:t>CSR)</a:t>
            </a:r>
            <a:r>
              <a:rPr lang="ar-EG" sz="1400" b="1" dirty="0">
                <a:latin typeface="Alexandria" pitchFamily="2" charset="-78"/>
                <a:cs typeface="Alexandria" pitchFamily="2" charset="-78"/>
              </a:rPr>
              <a:t>):</a:t>
            </a:r>
            <a:endParaRPr lang="ar-EG" sz="1400" dirty="0">
              <a:latin typeface="Alexandria" pitchFamily="2" charset="-78"/>
              <a:cs typeface="Alexandria" pitchFamily="2" charset="-78"/>
            </a:endParaRPr>
          </a:p>
          <a:p>
            <a:pPr lvl="1" algn="r" rtl="1">
              <a:lnSpc>
                <a:spcPct val="200000"/>
              </a:lnSpc>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المشاركة الفورية في فعاليات خيرية، دعم مجتمعي، أو مبادرات بيئية معينة. التواصل الفعال حول هذه المبادرات يُعطي انطباعًا إيجابيًا بأن المنظمة واعية ومسؤولة، مما يُحسن صورتها لدى الجمهور الذي يُقدر هذه القيم.</a:t>
            </a:r>
          </a:p>
        </p:txBody>
      </p:sp>
    </p:spTree>
    <p:extLst>
      <p:ext uri="{BB962C8B-B14F-4D97-AF65-F5344CB8AC3E}">
        <p14:creationId xmlns:p14="http://schemas.microsoft.com/office/powerpoint/2010/main" val="8846700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5">
            <a:extLst>
              <a:ext uri="{FF2B5EF4-FFF2-40B4-BE49-F238E27FC236}">
                <a16:creationId xmlns:a16="http://schemas.microsoft.com/office/drawing/2014/main" id="{08AF71C8-D617-6E62-753D-9F8004A72511}"/>
              </a:ext>
            </a:extLst>
          </p:cNvPr>
          <p:cNvSpPr>
            <a:spLocks noGrp="1"/>
          </p:cNvSpPr>
          <p:nvPr>
            <p:ph type="title"/>
          </p:nvPr>
        </p:nvSpPr>
        <p:spPr>
          <a:xfrm>
            <a:off x="838200" y="665376"/>
            <a:ext cx="10515600" cy="1325563"/>
          </a:xfrm>
        </p:spPr>
        <p:txBody>
          <a:bodyPr>
            <a:normAutofit/>
          </a:bodyPr>
          <a:lstStyle/>
          <a:p>
            <a:pPr algn="r" rtl="1"/>
            <a:r>
              <a:rPr lang="ar-SA" sz="2400" b="1" dirty="0">
                <a:solidFill>
                  <a:srgbClr val="00AEEF"/>
                </a:solidFill>
                <a:latin typeface="Alexandria" pitchFamily="2" charset="-78"/>
                <a:cs typeface="Alexandria" pitchFamily="2" charset="-78"/>
              </a:rPr>
              <a:t>مصادر تشكيل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578625"/>
            <a:ext cx="11061700" cy="4999974"/>
          </a:xfrm>
        </p:spPr>
        <p:txBody>
          <a:bodyPr>
            <a:normAutofit/>
          </a:bodyPr>
          <a:lstStyle/>
          <a:p>
            <a:pPr algn="r" rtl="1">
              <a:lnSpc>
                <a:spcPct val="150000"/>
              </a:lnSpc>
            </a:pPr>
            <a:endParaRPr lang="en-US"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١. الاتصال التسويقي والإعلان</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الحملات الإعلانية (التلفزيونية، المطبوعة، الرقمية)، الترويج للمبيعات، الرعاية، التسويق عبر المؤثرين.</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هو المصدر الأساسي الذي تستخدمه المنظمة لتقديم صورتها المرغوبة للجمهور. الرسائل المرئية واللفظية المُخطط لها بعناية تُشكل بشكل مباشر الانطباع الأولي والتصورات.</a:t>
            </a:r>
          </a:p>
          <a:p>
            <a:pPr algn="r" rtl="1">
              <a:lnSpc>
                <a:spcPct val="150000"/>
              </a:lnSpc>
              <a:buFont typeface="Arial" panose="020B0604020202020204" pitchFamily="34" charset="0"/>
              <a:buChar char="•"/>
            </a:pPr>
            <a:endParaRPr lang="ar-EG"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٢. التجربة المباشرة مع المنتج/الخدمة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لحظة شراء المنتج، استخدامه، تفاعلات العميل مع واجهة الخدمة، أو سهولة التعامل مع التطبيق.</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أقوى مصدر لتشكيل الصورة الذهنية. التجربة الفعلية تُؤكد أو تُعارض الرسائل الإعلانية. منتج سهل الاستخدام أو خدمة سريعة تُعزز الصورة الذهبية الإيجابية.</a:t>
            </a:r>
          </a:p>
          <a:p>
            <a:pPr algn="r" rtl="1">
              <a:lnSpc>
                <a:spcPct val="150000"/>
              </a:lnSpc>
              <a:buFont typeface="Arial" panose="020B0604020202020204" pitchFamily="34" charset="0"/>
              <a:buChar char="•"/>
            </a:pPr>
            <a:endParaRPr lang="ar-EG" sz="1400" dirty="0">
              <a:latin typeface="Alexandria" pitchFamily="2" charset="-78"/>
              <a:cs typeface="Alexandria" pitchFamily="2" charset="-78"/>
            </a:endParaRPr>
          </a:p>
          <a:p>
            <a:pPr algn="r" defTabSz="914400" rtl="1" eaLnBrk="1" latinLnBrk="0" hangingPunct="1">
              <a:lnSpc>
                <a:spcPct val="15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3876302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201590"/>
            <a:ext cx="10515600" cy="5285570"/>
          </a:xfrm>
        </p:spPr>
        <p:txBody>
          <a:bodyPr>
            <a:normAutofit/>
          </a:bodyPr>
          <a:lstStyle/>
          <a:p>
            <a:pPr algn="r" rtl="1">
              <a:lnSpc>
                <a:spcPct val="150000"/>
              </a:lnSpc>
            </a:pPr>
            <a:endParaRPr lang="en-US"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٣.  البيئة المادية للمنظمة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تصميم المتاجر، واجهات العرض، مكاتب الاستقبال، الزي الرسمي للموظفين.</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تُقدم إشارات بصرية حسية تُؤثر على الانطباع الأول والصورة. البيئة العصرية والنظيفة تُعطي انطباعًا مختلفًا عن بيئة قديمة وغير منظمة.</a:t>
            </a:r>
          </a:p>
          <a:p>
            <a:pPr algn="r" rtl="1">
              <a:lnSpc>
                <a:spcPct val="150000"/>
              </a:lnSpc>
              <a:buFont typeface="Arial" panose="020B0604020202020204" pitchFamily="34" charset="0"/>
              <a:buChar char="•"/>
            </a:pPr>
            <a:endParaRPr lang="ar-EG" sz="1400" b="1"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٤. وسائل الإعلام التقليدية والحديثة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التغطية الإخبارية الفورية عن المنظمة، مراجعات المنتجات في الصحف أو المواقع التقنية، منشورات المدونين والمؤثرين على وسائل التواصل الاجتماعي.</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تُسرع من انتشار المعلومات وتُشكل تصورات واسعة النطاق حول المنظمة في الوقت الحالي، حتى لو لم يكن هناك تفاعل مباشر معها.</a:t>
            </a:r>
          </a:p>
          <a:p>
            <a:pPr algn="r" defTabSz="914400" rtl="1" eaLnBrk="1" latinLnBrk="0" hangingPunct="1">
              <a:lnSpc>
                <a:spcPct val="15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75472145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465825" y="1155869"/>
            <a:ext cx="11197087" cy="5199591"/>
          </a:xfrm>
        </p:spPr>
        <p:txBody>
          <a:bodyPr>
            <a:normAutofit/>
          </a:bodyPr>
          <a:lstStyle/>
          <a:p>
            <a:pPr algn="r" rtl="1">
              <a:lnSpc>
                <a:spcPct val="150000"/>
              </a:lnSpc>
            </a:pPr>
            <a:endParaRPr lang="en-US"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٥. الاتصال الشخصي والتوصيات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ما يقوله الناس لبعضهم البعض عن المنظمة أو منتجاتها (شفهياً أو عبر الإنترنت). المراجعات والتقييمات على المنصات الرقمية.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يُعتبر هذا المصدر ذا مصداقية عالية، حيث يثق الناس غالبًا بآراء أقرانهم أكثر من الإعلانات الرسمية. التوصيات الإيجابية تُعزز الصورة بشكل كبير.</a:t>
            </a: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٦. التصرفات الفورية للمنظمة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كيف:</a:t>
            </a:r>
            <a:r>
              <a:rPr lang="ar-EG" sz="1400" dirty="0">
                <a:latin typeface="Alexandria" pitchFamily="2" charset="-78"/>
                <a:cs typeface="Alexandria" pitchFamily="2" charset="-78"/>
              </a:rPr>
              <a:t> كيفية تعامل المنظمة مع شكوى عاجلة، رد فعلها السريع على حدث مفاجئ، أو مشاركتها في مبادرة مجتمعية في اللحظة الراهنة.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تُرسل إشارات قوية حول قيم المنظمة وكفاءتها في التعامل مع المواقف، وتُشكل جزءًا من الصورة الذهنية المتكونة حديثًا.</a:t>
            </a:r>
          </a:p>
          <a:p>
            <a:pPr algn="r" defTabSz="914400" rtl="1" eaLnBrk="1" latinLnBrk="0" hangingPunct="1">
              <a:lnSpc>
                <a:spcPct val="15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91533563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AD1EB92-27E5-54A1-8DB5-D025657CD029}"/>
              </a:ext>
            </a:extLst>
          </p:cNvPr>
          <p:cNvSpPr>
            <a:spLocks noGrp="1"/>
          </p:cNvSpPr>
          <p:nvPr>
            <p:ph type="title"/>
          </p:nvPr>
        </p:nvSpPr>
        <p:spPr>
          <a:xfrm>
            <a:off x="838200" y="638057"/>
            <a:ext cx="10515600" cy="1079927"/>
          </a:xfrm>
        </p:spPr>
        <p:txBody>
          <a:bodyPr>
            <a:normAutofit/>
          </a:bodyPr>
          <a:lstStyle/>
          <a:p>
            <a:pPr algn="r" rtl="1"/>
            <a:r>
              <a:rPr lang="ar-EG" sz="2400" b="1" dirty="0">
                <a:solidFill>
                  <a:srgbClr val="00AEEF"/>
                </a:solidFill>
                <a:latin typeface="Alexandria" pitchFamily="2" charset="-78"/>
                <a:cs typeface="Alexandria" pitchFamily="2" charset="-78"/>
              </a:rPr>
              <a:t>مفهوم إدارة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396815" y="1441468"/>
            <a:ext cx="11266097" cy="5137132"/>
          </a:xfrm>
        </p:spPr>
        <p:txBody>
          <a:bodyPr>
            <a:normAutofit/>
          </a:bodyPr>
          <a:lstStyle/>
          <a:p>
            <a:pPr marL="0" indent="0" algn="r" rtl="1">
              <a:lnSpc>
                <a:spcPct val="200000"/>
              </a:lnSpc>
              <a:buNone/>
            </a:pPr>
            <a:r>
              <a:rPr lang="ar-EG" sz="1400" b="1" dirty="0">
                <a:latin typeface="Alexandria" pitchFamily="2" charset="-78"/>
                <a:cs typeface="Alexandria" pitchFamily="2" charset="-78"/>
              </a:rPr>
              <a:t>ادارة الصورة الذهنية </a:t>
            </a:r>
            <a:r>
              <a:rPr lang="ar-EG" sz="1400" dirty="0">
                <a:latin typeface="Alexandria" pitchFamily="2" charset="-78"/>
                <a:cs typeface="Alexandria" pitchFamily="2" charset="-78"/>
              </a:rPr>
              <a:t>هي:</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عملية مُخطط لها ومنظمة:</a:t>
            </a:r>
            <a:r>
              <a:rPr lang="ar-EG" sz="1400" dirty="0">
                <a:latin typeface="Alexandria" pitchFamily="2" charset="-78"/>
                <a:cs typeface="Alexandria" pitchFamily="2" charset="-78"/>
              </a:rPr>
              <a:t> ليست مجرد رد فعل، بل استراتيجية واعية ومستمرة.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الهدف:</a:t>
            </a:r>
            <a:r>
              <a:rPr lang="ar-EG" sz="1400" dirty="0">
                <a:latin typeface="Alexandria" pitchFamily="2" charset="-78"/>
                <a:cs typeface="Alexandria" pitchFamily="2" charset="-78"/>
              </a:rPr>
              <a:t> إنشاء، الحفاظ على، أو تغيير التصور الفوري الذي يحمله أصحاب المصلحة (العملاء، الموظفون، المستثمرون، الجمهور العام) عن المنظمة.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التركيز:</a:t>
            </a:r>
            <a:r>
              <a:rPr lang="ar-EG" sz="1400" dirty="0">
                <a:latin typeface="Alexandria" pitchFamily="2" charset="-78"/>
                <a:cs typeface="Alexandria" pitchFamily="2" charset="-78"/>
              </a:rPr>
              <a:t> على تشكيل الانطباع الحالي وتوجيه الرسائل لضمان أن تكون الصورة متوافقة مع الأهداف التسويقية والتواصلية للمنظمة.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الأساليب:</a:t>
            </a:r>
            <a:r>
              <a:rPr lang="ar-EG" sz="1400" dirty="0">
                <a:latin typeface="Alexandria" pitchFamily="2" charset="-78"/>
                <a:cs typeface="Alexandria" pitchFamily="2" charset="-78"/>
              </a:rPr>
              <a:t> تتضمن الاستخدام الاستراتيجي لمزيج من أدوات التسويق، والإعلان، والعلاقات العامة، وتصميم تجربة العميل.</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النتائج المرجوة:</a:t>
            </a:r>
            <a:r>
              <a:rPr lang="ar-EG" sz="1400" dirty="0">
                <a:latin typeface="Alexandria" pitchFamily="2" charset="-78"/>
                <a:cs typeface="Alexandria" pitchFamily="2" charset="-78"/>
              </a:rPr>
              <a:t> التأثير على قرارات الجمهور على المدى القصير إلى المتوسط (مثل قرار الشراء، أو الانضمام إلى الشركة).</a:t>
            </a:r>
          </a:p>
          <a:p>
            <a:pPr algn="r" rtl="1">
              <a:lnSpc>
                <a:spcPct val="200000"/>
              </a:lnSpc>
            </a:pPr>
            <a:r>
              <a:rPr lang="ar-EG" sz="1400" b="1" dirty="0">
                <a:latin typeface="Alexandria" pitchFamily="2" charset="-78"/>
                <a:cs typeface="Alexandria" pitchFamily="2" charset="-78"/>
              </a:rPr>
              <a:t>باختصار:</a:t>
            </a:r>
            <a:r>
              <a:rPr lang="ar-EG" sz="1400" dirty="0">
                <a:latin typeface="Alexandria" pitchFamily="2" charset="-78"/>
                <a:cs typeface="Alexandria" pitchFamily="2" charset="-78"/>
              </a:rPr>
              <a:t> هي السيطرة الواعية على ما يراه ويشعر به الجمهور عن المنظمة في اللحظة الراهنة، لضمان أن يكون هذا التصور إيجابيًا ومُفيدًا للمنظمة.</a:t>
            </a:r>
          </a:p>
        </p:txBody>
      </p:sp>
    </p:spTree>
    <p:extLst>
      <p:ext uri="{BB962C8B-B14F-4D97-AF65-F5344CB8AC3E}">
        <p14:creationId xmlns:p14="http://schemas.microsoft.com/office/powerpoint/2010/main" val="382956660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DFD1173-D817-3CF4-ADB8-32C14770B3F9}"/>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دور الإعلام الرقمي ومواقع التواصل في إدارة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532906"/>
            <a:ext cx="11719469" cy="5045694"/>
          </a:xfrm>
        </p:spPr>
        <p:txBody>
          <a:bodyPr>
            <a:normAutofit lnSpcReduction="10000"/>
          </a:bodyPr>
          <a:lstStyle/>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الانتشار السريع واللحظي للمعلومات:</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يمكن للصورة، الفيديو، أو الرسالة أن تنتشر عالميًا في ثوانٍ. هذا يعني أن الصورة الذهنية يمكن أن تتشكل أو تتغير بسرعة هائلة بناءً على المحتوى اللحظي.</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يتطلب مراقبة مستمرة واستجابة فورية لأي محتوى يُنشر، سواء كان إيجابيًا أو سلبيًا.</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2. الاتصال ثنائي الاتجاه والمشاركة المباشرة:</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تُتيح هذه المنصات للمنظمات التفاعل مباشرة مع الجمهور، والاستجابة للتعليقات، والرد على الاستفسارات في الوقت الفعلي. كما تُمكن الجمهور من التفاعل مع العلامة التجارية ونشر تجاربهم.</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تُصبح العلاقة مع الجمهور أكثر شخصية وديناميكية، مما يُمكن المنظمة من بناء صورة ذهنية أكثر قربًا وتفاعلًا.</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09243777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345057" y="1529462"/>
            <a:ext cx="11554843" cy="5049138"/>
          </a:xfrm>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3. المحتوى الذي ينشئه المستخدمون </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الصور، الفيديوهات، والمراجعات التي يشاركها المستخدمون عن المنتجات أو الخدمات على حساباتهم الشخصية.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يُعتبر هذا المحتوى ذا مصداقية عالية جدًا في نظر الجمهور، ويُساهم بشكل فعال في تشكيل الصورة الذهنية، سواء كان إيجابيًا (شهادات) أو سلبيًا (شكاوى).</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4. إدارة الأزمات الفورية:</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ضرورة المراقبة المستمرة لأي إشارات سلبية أو شائعات على وسائل التواصل الاجتماعي، والاستجابة السريعة والفعالة لها.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تُصبح منصات التواصل أداة حيوية لاحتواء الأزمات ومنع تدهور الصورة الذهنية، من خلال تصحيح المعلومات الخاطئة وتقديم الحلول.</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82691308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5. تحديد المؤثرين</a:t>
            </a:r>
            <a:r>
              <a:rPr lang="en-US" sz="1400" b="1" dirty="0">
                <a:latin typeface="Alexandria" pitchFamily="2" charset="-78"/>
                <a:cs typeface="Alexandria" pitchFamily="2" charset="-78"/>
              </a:rPr>
              <a:t> </a:t>
            </a:r>
            <a:r>
              <a:rPr lang="ar-EG" sz="1400" b="1" dirty="0">
                <a:latin typeface="Alexandria" pitchFamily="2" charset="-78"/>
                <a:cs typeface="Alexandria" pitchFamily="2" charset="-78"/>
              </a:rPr>
              <a:t>والتعاون معهم:</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الدور:</a:t>
            </a:r>
            <a:r>
              <a:rPr lang="ar-EG" sz="1400" dirty="0">
                <a:latin typeface="Alexandria" pitchFamily="2" charset="-78"/>
                <a:cs typeface="Alexandria" pitchFamily="2" charset="-78"/>
              </a:rPr>
              <a:t> البحث عن الأشخاص الذين لديهم جمهور كبير وموثوقية عالية في مجالات معينة.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التعاون مع المؤثرين لتقديم المنتجات أو الخدمات بطريقة إيجابية يُمكن أن يُعزز الصورة الذهنية للمنظمة بشكل فعال ويصل إلى جمهور واسع.</a:t>
            </a:r>
          </a:p>
        </p:txBody>
      </p:sp>
    </p:spTree>
    <p:extLst>
      <p:ext uri="{BB962C8B-B14F-4D97-AF65-F5344CB8AC3E}">
        <p14:creationId xmlns:p14="http://schemas.microsoft.com/office/powerpoint/2010/main" val="59097368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CAB9A8E-6728-EAAC-E25D-757E024B7DD2}"/>
              </a:ext>
            </a:extLst>
          </p:cNvPr>
          <p:cNvSpPr>
            <a:spLocks noGrp="1"/>
          </p:cNvSpPr>
          <p:nvPr>
            <p:ph type="title"/>
          </p:nvPr>
        </p:nvSpPr>
        <p:spPr>
          <a:xfrm>
            <a:off x="838200" y="614345"/>
            <a:ext cx="10515600" cy="107634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أشهر نماذج تقييم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1. نموذج قياس الوعي بالعلامة التجارية:</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يُركز على قياس مدى معرفة الجمهور بالعلامة التجارية وقدرتهم على تذكرها أو التعرف عليها.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المقاييس الشائعة:</a:t>
            </a:r>
            <a:endParaRPr lang="ar-EG" sz="14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الوعي التلقائي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أول علامة تجارية تخطر على البال في فئة معينة.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الوعي المدعم:  </a:t>
            </a:r>
            <a:r>
              <a:rPr lang="ar-EG" sz="1400" dirty="0">
                <a:latin typeface="Alexandria" pitchFamily="2" charset="-78"/>
                <a:cs typeface="Alexandria" pitchFamily="2" charset="-78"/>
              </a:rPr>
              <a:t>التعرف على العلامة التجارية عند رؤية شعارها أو سماع اسمها.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يُعد الوعي الخطوة الأولى في بناء الصورة الذهنية. لا يمكن للجمهور أن يُكون صورة ذهنية عن شيء لا يعرفونه.</a:t>
            </a:r>
          </a:p>
        </p:txBody>
      </p:sp>
    </p:spTree>
    <p:extLst>
      <p:ext uri="{BB962C8B-B14F-4D97-AF65-F5344CB8AC3E}">
        <p14:creationId xmlns:p14="http://schemas.microsoft.com/office/powerpoint/2010/main" val="68876752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2. مؤشرات الارتباط بالكلمات/السمات</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يُطلب من المشاركين في البحث ربط المنظمة أو العلامة التجارية بكلمات أو سمات معينة (مثل "مبتكر"، "قديم"، "ثقة"، "فاخر").</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تُساعد هذه المؤشرات في تحديد السمات التي تُشكل الصورة الذهنية الحالية للمنظمة في أذهان الجمهور، وما إذا كانت هذه السمات تتوافق مع الصورة المرغوبة.</a:t>
            </a:r>
          </a:p>
        </p:txBody>
      </p:sp>
    </p:spTree>
    <p:extLst>
      <p:ext uri="{BB962C8B-B14F-4D97-AF65-F5344CB8AC3E}">
        <p14:creationId xmlns:p14="http://schemas.microsoft.com/office/powerpoint/2010/main" val="183285831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155870"/>
            <a:ext cx="10515600" cy="5422730"/>
          </a:xfrm>
        </p:spPr>
        <p:txBody>
          <a:bodyPr>
            <a:normAutofit/>
          </a:bodyPr>
          <a:lstStyle/>
          <a:p>
            <a:pPr marL="0" indent="0" algn="r" rtl="1">
              <a:lnSpc>
                <a:spcPct val="200000"/>
              </a:lnSpc>
              <a:buNone/>
            </a:pPr>
            <a:r>
              <a:rPr lang="ar-EG" sz="1400" b="1" dirty="0">
                <a:latin typeface="Alexandria" pitchFamily="2" charset="-78"/>
                <a:cs typeface="Alexandria" pitchFamily="2" charset="-78"/>
              </a:rPr>
              <a:t>3. تحليل هوية العلامة التجارية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هو تقييم شامل لجميع العناصر المرئية واللفظية التي تُمثل العلامة التجارية (الشعار، الرسائل، نبرة الصوت، التصميم العام).</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يُقارن هذا التحليل بين الهوية المخطط لها (كيف تُريد المنظمة أن تُرى) والصورة الفعلية المتكونة لدى الجمهور (كيف تُرى بالفعل)، لتحديد أي فجوات تتطلب التعديل.</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4. مقاييس التفضيل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التعريف:</a:t>
            </a:r>
            <a:r>
              <a:rPr lang="ar-EG" sz="1400" dirty="0">
                <a:latin typeface="Alexandria" pitchFamily="2" charset="-78"/>
                <a:cs typeface="Alexandria" pitchFamily="2" charset="-78"/>
              </a:rPr>
              <a:t> تُقاس مدى تفضيل الجمهور لعلامة تجارية معينة على المنافسين في فئة معينة، بناءً على تصوراتهم الأولية.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الصلة بالصورة الذهنية:</a:t>
            </a:r>
            <a:r>
              <a:rPr lang="ar-EG" sz="1400" dirty="0">
                <a:latin typeface="Alexandria" pitchFamily="2" charset="-78"/>
                <a:cs typeface="Alexandria" pitchFamily="2" charset="-78"/>
              </a:rPr>
              <a:t> الصورة الذهنية الإيجابية غالباً ما تُؤدي إلى زيادة التفضيل، مما يُترجم إلى ولاء مبدئي وقرارات شراء.</a:t>
            </a:r>
          </a:p>
          <a:p>
            <a:pPr algn="r" rtl="1">
              <a:lnSpc>
                <a:spcPct val="200000"/>
              </a:lnSpc>
              <a:buFont typeface="Arial" panose="020B0604020202020204" pitchFamily="34" charset="0"/>
              <a:buChar char="•"/>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85762271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59CDDC1-C7B9-62E2-EBE0-EEDBD9B9A46E}"/>
              </a:ext>
            </a:extLst>
          </p:cNvPr>
          <p:cNvSpPr>
            <a:spLocks noGrp="1"/>
          </p:cNvSpPr>
          <p:nvPr>
            <p:ph type="title"/>
          </p:nvPr>
        </p:nvSpPr>
        <p:spPr>
          <a:xfrm>
            <a:off x="838200" y="856448"/>
            <a:ext cx="10515600" cy="132556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نظريات العلاقات العامة ذات الصلة بإدارة الصورة الذهنية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نظرية المعرفة الاجتماعية </a:t>
            </a:r>
            <a:r>
              <a:rPr lang="en-US" sz="1400" b="1" dirty="0">
                <a:latin typeface="Alexandria" pitchFamily="2" charset="-78"/>
                <a:cs typeface="Alexandria" pitchFamily="2" charset="-78"/>
              </a:rPr>
              <a:t>Social Cognition Theory</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تُركز على كيفية معالجة الأفراد للمعلومات من بيئتهم وتكوينهم لتصوراتهم ومعتقداتهم بناءً على هذه المعلومات. الناس لا يستقبلون الرسائل بشكل سلبي، بل يفسرونها بناءً على تجاربهم السابقة.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تُساعد ممارسي الاتصال على فهم كيف يُكون الجمهور صورتهم الذهنية عن المنظمة. تُشجع على صياغة رسائل واضحة ومُوجهة ومُكررة (مثل الرسائل الإعلانية) لتوجيه هذه التصورات والتأكد من أنها تُلائم الإطار المعرفي للجمهور.</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29462059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2. نظرية التأطير </a:t>
            </a:r>
            <a:r>
              <a:rPr lang="en-US" sz="1400" b="1" dirty="0">
                <a:latin typeface="Alexandria" pitchFamily="2" charset="-78"/>
                <a:cs typeface="Alexandria" pitchFamily="2" charset="-78"/>
              </a:rPr>
              <a:t>Framing Theory</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تُوضح كيف تُقدم وسائل الإعلام والجهات الاتصالية القضايا أو الأحداث بطريقة معينة (تأطير) تُؤثر على كيفية إدراك الجمهور لهذه القضايا أو المنظمة. تُسلط الأطر الضوء على جوانب معينة وتُقلل من أهمية جوانب أخرى.</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تُستخدم هذه النظرية بشكل مكثف في إدارة الصورة الذهنية لتأطير رسائل المنظمة حول منتجاتها أو خدماتها أو مبادراتها. على سبيل المثال، يمكن تأطير منتج جديد كـ "حل مبتكر" أو "خيار مستدام"، مما يُشكل الصورة الذهنية المُرادة في أذهان الجمهور.</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02910601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٣. نموذج الاتصال الإقناعي </a:t>
            </a:r>
            <a:r>
              <a:rPr lang="en-US" sz="1400" b="1" dirty="0">
                <a:latin typeface="Alexandria" pitchFamily="2" charset="-78"/>
                <a:cs typeface="Alexandria" pitchFamily="2" charset="-78"/>
              </a:rPr>
              <a:t>Persuasion Communication Model</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تُركز على فهم كيفية صياغة الرسائل بشكل فعال لإقناع الجمهور وتغيير مواقفهم، معتقداتهم، أو سلوكياتهم. يتضمن ذلك التركيز على مصداقية المصدر، جاذبية الرسالة، وفهم الجمهور.</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تُعد هذه النظرية أساسية لتصميم حملات التسويق والإعلان التي تهدف إلى إقناع الجمهور بتبني صورة ذهنية معينة عن المنظمة، مثل أنها "الأفضل في فئتها" أو "الأكثر جدارة بالثقة".</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81029578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٤. نظرية الإعداد  </a:t>
            </a:r>
            <a:r>
              <a:rPr lang="en-US" sz="1400" b="1" dirty="0">
                <a:latin typeface="Alexandria" pitchFamily="2" charset="-78"/>
                <a:cs typeface="Alexandria" pitchFamily="2" charset="-78"/>
              </a:rPr>
              <a:t>Priming Theory</a:t>
            </a:r>
            <a:r>
              <a:rPr lang="ar-SA" sz="1400" b="1" dirty="0">
                <a:latin typeface="Alexandria" pitchFamily="2" charset="-78"/>
                <a:cs typeface="Alexandria" pitchFamily="2" charset="-78"/>
              </a:rPr>
              <a:t> </a:t>
            </a:r>
            <a:r>
              <a:rPr lang="en-US" sz="1400" b="1"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تُشير إلى أن التعرض السابق لمحتوى معين (كلمات، صور، أفكار) يُؤثر على كيفية تفسير الأفراد للمعلومات اللاحقة أو استجابتهم لها. "تُعد" أذهانهم لتلقي رسائل معينة.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تُستخدم لتهيئة الجمهور لتلقي رسائل معينة حول المنظمة. على سبيل المثال، يمكن لشركة إطلاق حملات إعلانية مُسبقة تُركز على "السرعة" أو "الاستجابة الفورية" قبل إطلاق خدمة جديدة، مما يُعد الجمهور لتكوين صورة ذهنية عن المنظمة بأنها سريعة الاستجابة.</a:t>
            </a: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6645313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rtl="1">
              <a:lnSpc>
                <a:spcPct val="200000"/>
              </a:lnSpc>
              <a:buNone/>
            </a:pPr>
            <a:r>
              <a:rPr lang="ar-EG" sz="1400" b="1" dirty="0">
                <a:latin typeface="Alexandria" pitchFamily="2" charset="-78"/>
                <a:cs typeface="Alexandria" pitchFamily="2" charset="-78"/>
              </a:rPr>
              <a:t>٥. نموذج </a:t>
            </a:r>
            <a:r>
              <a:rPr lang="en-US" sz="1400" b="1" dirty="0">
                <a:latin typeface="Alexandria" pitchFamily="2" charset="-78"/>
                <a:cs typeface="Alexandria" pitchFamily="2" charset="-78"/>
              </a:rPr>
              <a:t>AIDA (Attention, Interest, Desire, Action):</a:t>
            </a:r>
            <a:endParaRPr lang="en-US"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الأساس:</a:t>
            </a:r>
            <a:r>
              <a:rPr lang="ar-EG" sz="1400" dirty="0">
                <a:latin typeface="Alexandria" pitchFamily="2" charset="-78"/>
                <a:cs typeface="Alexandria" pitchFamily="2" charset="-78"/>
              </a:rPr>
              <a:t> نموذج تسويقي يصف مراحل استجابة المستهلك للرسالة التسويقية: جذب الانتباه، بناء الاهتمام، خلق الرغبة، ودفع الفعل.</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صلتها بالصورة الذهنية:</a:t>
            </a:r>
            <a:r>
              <a:rPr lang="ar-EG" sz="1400" dirty="0">
                <a:latin typeface="Alexandria" pitchFamily="2" charset="-78"/>
                <a:cs typeface="Alexandria" pitchFamily="2" charset="-78"/>
              </a:rPr>
              <a:t> على الرغم من كونه تسويقيًا، إلا أنه يُطبق في إدارة الصورة الذهنية لتوجيه جهود بناء الصورة عبر مراحل الوعي (جذب الانتباه)، ثم بناء الاهتمام والرغبة في معرفة المزيد عن المنظمة وتكوين صورة إيجابية، وصولًا إلى دفع السلوكيات المرغوبة (مثل الشراء أو التوصية).</a:t>
            </a:r>
          </a:p>
          <a:p>
            <a:pPr algn="r" rtl="1">
              <a:lnSpc>
                <a:spcPct val="200000"/>
              </a:lnSpc>
            </a:pPr>
            <a:endParaRPr lang="en-US" sz="14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00309818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86603" y="1155868"/>
            <a:ext cx="11491415" cy="5485445"/>
          </a:xfrm>
        </p:spPr>
        <p:txBody>
          <a:bodyPr>
            <a:normAutofit/>
          </a:bodyPr>
          <a:lstStyle/>
          <a:p>
            <a:pPr algn="r" rtl="1">
              <a:lnSpc>
                <a:spcPct val="200000"/>
              </a:lnSpc>
            </a:pPr>
            <a:endParaRPr lang="en-US" sz="1400" dirty="0">
              <a:latin typeface="Alexandria" pitchFamily="2" charset="-78"/>
              <a:cs typeface="Alexandria" pitchFamily="2" charset="-78"/>
            </a:endParaRPr>
          </a:p>
          <a:p>
            <a:pPr marL="0" indent="0" algn="just" rtl="1">
              <a:lnSpc>
                <a:spcPct val="200000"/>
              </a:lnSpc>
              <a:buNone/>
            </a:pPr>
            <a:r>
              <a:rPr lang="ar-SA" sz="1400" b="1" dirty="0">
                <a:effectLst/>
                <a:latin typeface="Alexandria" pitchFamily="2" charset="-78"/>
                <a:ea typeface="Times New Roman" panose="02020603050405020304" pitchFamily="18" charset="0"/>
                <a:cs typeface="Alexandria" pitchFamily="2" charset="-78"/>
              </a:rPr>
              <a:t>٦. نظرية تهديد الصورة النمطية </a:t>
            </a:r>
            <a:r>
              <a:rPr lang="en-US" sz="1400" b="1" dirty="0">
                <a:effectLst/>
                <a:latin typeface="Alexandria" pitchFamily="2" charset="-78"/>
                <a:ea typeface="Times New Roman" panose="02020603050405020304" pitchFamily="18" charset="0"/>
                <a:cs typeface="Alexandria" pitchFamily="2" charset="-78"/>
              </a:rPr>
              <a:t>Stereotype Threat Theory </a:t>
            </a:r>
            <a:r>
              <a:rPr lang="ar-SA" sz="1400" b="1" dirty="0">
                <a:effectLst/>
                <a:latin typeface="Alexandria" pitchFamily="2" charset="-78"/>
                <a:ea typeface="Times New Roman" panose="02020603050405020304" pitchFamily="18" charset="0"/>
                <a:cs typeface="Alexandria" pitchFamily="2" charset="-78"/>
              </a:rPr>
              <a:t>:</a:t>
            </a:r>
            <a:endParaRPr lang="en-EG" sz="1400" dirty="0">
              <a:effectLst/>
              <a:latin typeface="Alexandria" pitchFamily="2" charset="-78"/>
              <a:ea typeface="Times New Roman" panose="02020603050405020304" pitchFamily="18" charset="0"/>
              <a:cs typeface="Alexandria" pitchFamily="2" charset="-78"/>
            </a:endParaRPr>
          </a:p>
          <a:p>
            <a:pPr algn="r" rtl="1">
              <a:lnSpc>
                <a:spcPct val="200000"/>
              </a:lnSpc>
            </a:pPr>
            <a:r>
              <a:rPr lang="ar-SA" sz="1400" dirty="0">
                <a:effectLst/>
                <a:latin typeface="Alexandria" pitchFamily="2" charset="-78"/>
                <a:ea typeface="Times New Roman" panose="02020603050405020304" pitchFamily="18" charset="0"/>
                <a:cs typeface="Alexandria" pitchFamily="2" charset="-78"/>
              </a:rPr>
              <a:t>، والتي طورها </a:t>
            </a:r>
            <a:r>
              <a:rPr lang="en-US" sz="1400" dirty="0">
                <a:effectLst/>
                <a:latin typeface="Alexandria" pitchFamily="2" charset="-78"/>
                <a:ea typeface="Times New Roman" panose="02020603050405020304" pitchFamily="18" charset="0"/>
                <a:cs typeface="Alexandria" pitchFamily="2" charset="-78"/>
              </a:rPr>
              <a:t>Steel &amp; Aronson (1995)</a:t>
            </a:r>
            <a:r>
              <a:rPr lang="ar-SA" sz="1400" dirty="0">
                <a:effectLst/>
                <a:latin typeface="Alexandria" pitchFamily="2" charset="-78"/>
                <a:ea typeface="Times New Roman" panose="02020603050405020304" pitchFamily="18" charset="0"/>
                <a:cs typeface="Alexandria" pitchFamily="2" charset="-78"/>
              </a:rPr>
              <a:t> لإلقاء الضوء على التأثير السلبي للصورة النمطية على دوافع وأهداف وأداء الجماعة التي يتم تنميطها ، بالإضافة إلى تأثيرها في تطلعات الأفراد فتظهر منخفضة؛ لإدراكهم أنه يتم الحكم عليهم وفقًا لهذه الصورة النمطية، ويميلون إلى الانسحاب من المهام المرتبطة سلبًا بهم ، </a:t>
            </a:r>
          </a:p>
          <a:p>
            <a:pPr algn="r" rtl="1">
              <a:lnSpc>
                <a:spcPct val="200000"/>
              </a:lnSpc>
            </a:pPr>
            <a:r>
              <a:rPr lang="ar-SA" sz="1400" dirty="0">
                <a:effectLst/>
                <a:latin typeface="Alexandria" pitchFamily="2" charset="-78"/>
                <a:ea typeface="Times New Roman" panose="02020603050405020304" pitchFamily="18" charset="0"/>
                <a:cs typeface="Alexandria" pitchFamily="2" charset="-78"/>
              </a:rPr>
              <a:t>وفي الوقت الذي أشار فيه عدد من الباحثين إلى أن الصورة النمطية السلبية المرتبطة بقدرات الفرد تؤثر بشكل كبير في الثقة بالنفس واتخاذ القرار والمشاركة في أي سلوك فيه مخاطرة أشار آخرون إلى أن الصورة النمطية السلبية قد تدفع المجموعة التي تنتمي إليها إلى القيام بسلوك مضاد لسلوك التهديد، ويرتبط بالتحدي لإثبات خطأ هذه الصورة </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2178606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FEF4F47-692A-BF99-BC7F-8253C0FE8E23}"/>
              </a:ext>
            </a:extLst>
          </p:cNvPr>
          <p:cNvSpPr>
            <a:spLocks noGrp="1"/>
          </p:cNvSpPr>
          <p:nvPr>
            <p:ph type="title"/>
          </p:nvPr>
        </p:nvSpPr>
        <p:spPr>
          <a:xfrm>
            <a:off x="838200" y="679510"/>
            <a:ext cx="10515600" cy="1011178"/>
          </a:xfrm>
        </p:spPr>
        <p:txBody>
          <a:bodyPr>
            <a:normAutofit/>
          </a:bodyPr>
          <a:lstStyle/>
          <a:p>
            <a:pPr algn="r" rtl="1"/>
            <a:r>
              <a:rPr lang="ar-SA" sz="2400" b="1" dirty="0">
                <a:solidFill>
                  <a:srgbClr val="00AEEF"/>
                </a:solidFill>
                <a:latin typeface="Alexandria" pitchFamily="2" charset="-78"/>
                <a:cs typeface="Alexandria" pitchFamily="2" charset="-78"/>
              </a:rPr>
              <a:t>دور العلاقات العامة في تغيير الصورة النمطية :</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285750" indent="-285750" algn="r" rtl="1">
              <a:lnSpc>
                <a:spcPct val="200000"/>
              </a:lnSpc>
              <a:buFont typeface="Wingdings" pitchFamily="2" charset="2"/>
              <a:buChar char="v"/>
            </a:pPr>
            <a:r>
              <a:rPr lang="ar-EG" sz="1600" dirty="0">
                <a:latin typeface="Alexandria" pitchFamily="2" charset="-78"/>
                <a:cs typeface="Alexandria" pitchFamily="2" charset="-78"/>
              </a:rPr>
              <a:t>للعلاقات العامة دورًا محوريًا وحاسمًا في تغيير الصورة النمطية، سواء كانت هذه الصورة النمطية سلبية عن منظمة، منتج، خدمة، أو حتى فئة كاملة من الناس أو مفهوم معين. </a:t>
            </a: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مثال : </a:t>
            </a:r>
          </a:p>
          <a:p>
            <a:pPr marL="742950" lvl="1" indent="-285750" algn="r" rtl="1">
              <a:lnSpc>
                <a:spcPct val="200000"/>
              </a:lnSpc>
              <a:buFont typeface="Wingdings" pitchFamily="2" charset="2"/>
              <a:buChar char="v"/>
            </a:pPr>
            <a:r>
              <a:rPr lang="ar-EG" sz="1600" dirty="0">
                <a:latin typeface="Alexandria" pitchFamily="2" charset="-78"/>
                <a:cs typeface="Alexandria" pitchFamily="2" charset="-78"/>
              </a:rPr>
              <a:t>إذا كانت هناك صورة نمطية بأن "الشركات الصناعية تُلوث البيئة" </a:t>
            </a:r>
          </a:p>
          <a:p>
            <a:pPr marL="742950" lvl="1" indent="-285750" algn="r" rtl="1">
              <a:lnSpc>
                <a:spcPct val="200000"/>
              </a:lnSpc>
              <a:buFont typeface="Wingdings" pitchFamily="2" charset="2"/>
              <a:buChar char="v"/>
            </a:pPr>
            <a:r>
              <a:rPr lang="ar-EG" sz="1600" dirty="0">
                <a:latin typeface="Alexandria" pitchFamily="2" charset="-78"/>
                <a:cs typeface="Alexandria" pitchFamily="2" charset="-78"/>
              </a:rPr>
              <a:t>أو قد تكون الصورة النمطية السلبية عن "النساء في المناصب القيادية" سائدة أكثر لدى أجيال معينة أو في قطاعات معينة.</a:t>
            </a:r>
          </a:p>
          <a:p>
            <a:pPr marL="742950" lvl="1" indent="-285750" algn="r" rtl="1">
              <a:lnSpc>
                <a:spcPct val="200000"/>
              </a:lnSpc>
              <a:buFont typeface="Wingdings" pitchFamily="2" charset="2"/>
              <a:buChar char="v"/>
            </a:pPr>
            <a:r>
              <a:rPr lang="ar-EG" sz="1200" dirty="0">
                <a:latin typeface="Alexandria" pitchFamily="2" charset="-78"/>
                <a:cs typeface="Alexandria" pitchFamily="2" charset="-78"/>
              </a:rPr>
              <a:t>أو </a:t>
            </a:r>
            <a:r>
              <a:rPr lang="ar-EG" sz="1600" dirty="0">
                <a:latin typeface="Alexandria" pitchFamily="2" charset="-78"/>
                <a:cs typeface="Alexandria" pitchFamily="2" charset="-78"/>
              </a:rPr>
              <a:t>الصورة النمطية عن "السيارات الكهربائية"</a:t>
            </a:r>
          </a:p>
        </p:txBody>
      </p:sp>
    </p:spTree>
    <p:extLst>
      <p:ext uri="{BB962C8B-B14F-4D97-AF65-F5344CB8AC3E}">
        <p14:creationId xmlns:p14="http://schemas.microsoft.com/office/powerpoint/2010/main" val="283206752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932824"/>
            <a:ext cx="10515600" cy="5845650"/>
          </a:xfrm>
        </p:spPr>
        <p:txBody>
          <a:bodyPr>
            <a:normAutofit/>
          </a:bodyPr>
          <a:lstStyle/>
          <a:p>
            <a:pPr marL="0" indent="0" algn="r" rtl="1">
              <a:lnSpc>
                <a:spcPct val="200000"/>
              </a:lnSpc>
              <a:buNone/>
            </a:pPr>
            <a:r>
              <a:rPr lang="ar-SA" sz="1600" b="1" dirty="0">
                <a:latin typeface="Alexandria" pitchFamily="2" charset="-78"/>
                <a:cs typeface="Alexandria" pitchFamily="2" charset="-78"/>
              </a:rPr>
              <a:t>ويتحدد دور العلاقات العامة في تغييرها فيما يلي:</a:t>
            </a:r>
          </a:p>
          <a:p>
            <a:pPr marL="0" indent="0" algn="r" rtl="1">
              <a:lnSpc>
                <a:spcPct val="200000"/>
              </a:lnSpc>
              <a:buNone/>
            </a:pPr>
            <a:r>
              <a:rPr lang="ar-SA" sz="1600" b="1" dirty="0">
                <a:latin typeface="Alexandria" pitchFamily="2" charset="-78"/>
                <a:cs typeface="Alexandria" pitchFamily="2" charset="-78"/>
              </a:rPr>
              <a:t>أولا : </a:t>
            </a:r>
            <a:r>
              <a:rPr lang="ar-EG" sz="1600" b="1" dirty="0">
                <a:latin typeface="Alexandria" pitchFamily="2" charset="-78"/>
                <a:cs typeface="Alexandria" pitchFamily="2" charset="-78"/>
              </a:rPr>
              <a:t>فهم الصورة النمطية وتحديد مصدرها </a:t>
            </a:r>
          </a:p>
          <a:p>
            <a:pPr algn="r" rtl="1">
              <a:lnSpc>
                <a:spcPct val="200000"/>
              </a:lnSpc>
              <a:buFont typeface="Wingdings" pitchFamily="2" charset="2"/>
              <a:buChar char="Ø"/>
            </a:pPr>
            <a:r>
              <a:rPr lang="ar-EG" sz="1600" dirty="0">
                <a:latin typeface="Alexandria" pitchFamily="2" charset="-78"/>
                <a:cs typeface="Alexandria" pitchFamily="2" charset="-78"/>
              </a:rPr>
              <a:t>البحث وجمع المعلومات</a:t>
            </a:r>
          </a:p>
          <a:p>
            <a:pPr algn="r" rtl="1">
              <a:lnSpc>
                <a:spcPct val="200000"/>
              </a:lnSpc>
              <a:buFont typeface="Wingdings" pitchFamily="2" charset="2"/>
              <a:buChar char="Ø"/>
            </a:pPr>
            <a:r>
              <a:rPr lang="ar-EG" sz="1600" dirty="0">
                <a:latin typeface="Alexandria" pitchFamily="2" charset="-78"/>
                <a:cs typeface="Alexandria" pitchFamily="2" charset="-78"/>
              </a:rPr>
              <a:t>تحديد الجماهير المستهدفة الذين يحملون الصورة النمطية.</a:t>
            </a:r>
          </a:p>
          <a:p>
            <a:pPr algn="r" rtl="1">
              <a:lnSpc>
                <a:spcPct val="200000"/>
              </a:lnSpc>
              <a:buFont typeface="Wingdings" pitchFamily="2" charset="2"/>
              <a:buChar char="Ø"/>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ثانياً: صياغة رسائل استراتيجية ومقنعة</a:t>
            </a:r>
          </a:p>
          <a:p>
            <a:pPr algn="r" rtl="1">
              <a:lnSpc>
                <a:spcPct val="200000"/>
              </a:lnSpc>
              <a:buFont typeface="Wingdings" pitchFamily="2" charset="2"/>
              <a:buChar char="Ø"/>
            </a:pPr>
            <a:r>
              <a:rPr lang="ar-EG" sz="1600" dirty="0">
                <a:latin typeface="Alexandria" pitchFamily="2" charset="-78"/>
                <a:cs typeface="Alexandria" pitchFamily="2" charset="-78"/>
              </a:rPr>
              <a:t>بناء رسالة مضاذة واضحة ومقنعة تُعارض الصورة النمطية السائدة وتكون مدعومة بالحقائق والأدلة.</a:t>
            </a:r>
          </a:p>
          <a:p>
            <a:pPr algn="r" rtl="1">
              <a:lnSpc>
                <a:spcPct val="200000"/>
              </a:lnSpc>
              <a:buFont typeface="Wingdings" pitchFamily="2" charset="2"/>
              <a:buChar char="Ø"/>
            </a:pPr>
            <a:r>
              <a:rPr lang="ar-EG" sz="1600" dirty="0">
                <a:latin typeface="Alexandria" pitchFamily="2" charset="-78"/>
                <a:cs typeface="Alexandria" pitchFamily="2" charset="-78"/>
              </a:rPr>
              <a:t>إبراز القيم الأساسية للمنظمة أو الكيان التي تتعارض مع الصورة النمطية السلبية.</a:t>
            </a:r>
          </a:p>
          <a:p>
            <a:pPr algn="r" rtl="1">
              <a:lnSpc>
                <a:spcPct val="200000"/>
              </a:lnSpc>
              <a:buFont typeface="Wingdings" pitchFamily="2" charset="2"/>
              <a:buChar char="Ø"/>
            </a:pPr>
            <a:r>
              <a:rPr lang="ar-EG" sz="1600" dirty="0">
                <a:latin typeface="Alexandria" pitchFamily="2" charset="-78"/>
                <a:cs typeface="Alexandria" pitchFamily="2" charset="-78"/>
              </a:rPr>
              <a:t>أن تكون الرسالة سهلة الفهم </a:t>
            </a:r>
          </a:p>
          <a:p>
            <a:pPr algn="r" rtl="1">
              <a:lnSpc>
                <a:spcPct val="200000"/>
              </a:lnSpc>
              <a:buFont typeface="Wingdings" pitchFamily="2" charset="2"/>
              <a:buChar char="Ø"/>
            </a:pPr>
            <a:endParaRPr lang="ar-EG" sz="16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4567246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199" y="968992"/>
            <a:ext cx="11173369" cy="5609608"/>
          </a:xfrm>
        </p:spPr>
        <p:txBody>
          <a:bodyPr>
            <a:noAutofit/>
          </a:bodyPr>
          <a:lstStyle/>
          <a:p>
            <a:pPr marL="0" indent="0" algn="r" rtl="1">
              <a:lnSpc>
                <a:spcPct val="200000"/>
              </a:lnSpc>
              <a:buNone/>
            </a:pPr>
            <a:r>
              <a:rPr lang="ar-EG" sz="1600" b="1" dirty="0">
                <a:latin typeface="Alexandria" pitchFamily="2" charset="-78"/>
                <a:cs typeface="Alexandria" pitchFamily="2" charset="-78"/>
              </a:rPr>
              <a:t>ثالثاً: اختيار قنوات الاتصال المناسبة</a:t>
            </a:r>
          </a:p>
          <a:p>
            <a:pPr algn="r" rtl="1">
              <a:lnSpc>
                <a:spcPct val="200000"/>
              </a:lnSpc>
              <a:buFont typeface="Wingdings" pitchFamily="2" charset="2"/>
              <a:buChar char="Ø"/>
            </a:pPr>
            <a:r>
              <a:rPr lang="ar-EG" sz="1600" b="1" dirty="0">
                <a:latin typeface="Alexandria" pitchFamily="2" charset="-78"/>
                <a:cs typeface="Alexandria" pitchFamily="2" charset="-78"/>
              </a:rPr>
              <a:t>استخدام وسائل الإعلام المختلفة </a:t>
            </a:r>
          </a:p>
          <a:p>
            <a:pPr algn="r" rtl="1">
              <a:lnSpc>
                <a:spcPct val="200000"/>
              </a:lnSpc>
              <a:buFont typeface="Wingdings" pitchFamily="2" charset="2"/>
              <a:buChar char="Ø"/>
            </a:pPr>
            <a:r>
              <a:rPr lang="ar-EG" sz="1600" dirty="0">
                <a:latin typeface="Alexandria" pitchFamily="2" charset="-78"/>
                <a:cs typeface="Alexandria" pitchFamily="2" charset="-78"/>
              </a:rPr>
              <a:t>الاستفادة من الإعلام الرقمي ووسائل التواصل الاجتماعي</a:t>
            </a:r>
            <a:endParaRPr lang="ar-EG" sz="1600" b="1" dirty="0">
              <a:latin typeface="Alexandria" pitchFamily="2" charset="-78"/>
              <a:cs typeface="Alexandria" pitchFamily="2" charset="-78"/>
            </a:endParaRPr>
          </a:p>
          <a:p>
            <a:pPr algn="r" rtl="1">
              <a:lnSpc>
                <a:spcPct val="200000"/>
              </a:lnSpc>
              <a:buFont typeface="Wingdings" pitchFamily="2" charset="2"/>
              <a:buChar char="Ø"/>
            </a:pPr>
            <a:r>
              <a:rPr lang="ar-EG" sz="1600" dirty="0">
                <a:latin typeface="Alexandria" pitchFamily="2" charset="-78"/>
                <a:cs typeface="Alexandria" pitchFamily="2" charset="-78"/>
              </a:rPr>
              <a:t>التعاون مع المؤثرين.</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رابعاً: بناء الثقة من خلال الأفعال وليس فقط الأقوال</a:t>
            </a:r>
          </a:p>
          <a:p>
            <a:pPr algn="r" rtl="1">
              <a:lnSpc>
                <a:spcPct val="200000"/>
              </a:lnSpc>
              <a:buFont typeface="Wingdings" pitchFamily="2" charset="2"/>
              <a:buChar char="Ø"/>
            </a:pPr>
            <a:r>
              <a:rPr lang="ar-EG" sz="1600" dirty="0">
                <a:latin typeface="Alexandria" pitchFamily="2" charset="-78"/>
                <a:cs typeface="Alexandria" pitchFamily="2" charset="-78"/>
              </a:rPr>
              <a:t>لشفافية والصدق</a:t>
            </a:r>
          </a:p>
          <a:p>
            <a:pPr algn="r" rtl="1">
              <a:lnSpc>
                <a:spcPct val="200000"/>
              </a:lnSpc>
              <a:buFont typeface="Wingdings" pitchFamily="2" charset="2"/>
              <a:buChar char="Ø"/>
            </a:pPr>
            <a:r>
              <a:rPr lang="ar-EG" sz="1600" dirty="0">
                <a:latin typeface="Alexandria" pitchFamily="2" charset="-78"/>
                <a:cs typeface="Alexandria" pitchFamily="2" charset="-78"/>
              </a:rPr>
              <a:t>إظهار الأدلة الملموسة  مثل الإنجازات، المبادرات</a:t>
            </a:r>
          </a:p>
          <a:p>
            <a:pPr algn="r" rtl="1">
              <a:lnSpc>
                <a:spcPct val="200000"/>
              </a:lnSpc>
              <a:buFont typeface="Wingdings" pitchFamily="2" charset="2"/>
              <a:buChar char="Ø"/>
            </a:pPr>
            <a:r>
              <a:rPr lang="ar-EG" sz="1600" dirty="0">
                <a:latin typeface="Alexandria" pitchFamily="2" charset="-78"/>
                <a:cs typeface="Alexandria" pitchFamily="2" charset="-78"/>
              </a:rPr>
              <a:t>المشاركة المجتمعية : الانخراط في مبادرات مجتمعية تُبرز الوجه الإيجابي للمنظمة أو الكيان.</a:t>
            </a: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9629127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155869"/>
            <a:ext cx="10515600" cy="5021094"/>
          </a:xfrm>
        </p:spPr>
        <p:txBody>
          <a:bodyPr>
            <a:normAutofit/>
          </a:bodyPr>
          <a:lstStyle/>
          <a:p>
            <a:pPr algn="r" rtl="1">
              <a:lnSpc>
                <a:spcPct val="200000"/>
              </a:lnSpc>
            </a:pP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خامساً: المراقبة والتقييم والتكيف</a:t>
            </a:r>
          </a:p>
          <a:p>
            <a:pPr algn="r" rtl="1">
              <a:lnSpc>
                <a:spcPct val="200000"/>
              </a:lnSpc>
              <a:buFont typeface="Wingdings" pitchFamily="2" charset="2"/>
              <a:buChar char="Ø"/>
            </a:pPr>
            <a:r>
              <a:rPr lang="ar-EG" sz="1600" dirty="0">
                <a:latin typeface="Alexandria" pitchFamily="2" charset="-78"/>
                <a:cs typeface="Alexandria" pitchFamily="2" charset="-78"/>
              </a:rPr>
              <a:t>مراقبة مستمرة للمحادثات على وسائل التواصل الاجتماعي، وتغطية وسائل الإعلام، وملاحظات العملاء.</a:t>
            </a:r>
          </a:p>
          <a:p>
            <a:pPr algn="r" rtl="1">
              <a:lnSpc>
                <a:spcPct val="200000"/>
              </a:lnSpc>
              <a:buFont typeface="Wingdings" pitchFamily="2" charset="2"/>
              <a:buChar char="Ø"/>
            </a:pPr>
            <a:r>
              <a:rPr lang="ar-EG" sz="1600" dirty="0">
                <a:latin typeface="Alexandria" pitchFamily="2" charset="-78"/>
                <a:cs typeface="Alexandria" pitchFamily="2" charset="-78"/>
              </a:rPr>
              <a:t>التقييم المستمر</a:t>
            </a:r>
          </a:p>
          <a:p>
            <a:pPr algn="r" rtl="1">
              <a:lnSpc>
                <a:spcPct val="200000"/>
              </a:lnSpc>
              <a:buFont typeface="Wingdings" pitchFamily="2" charset="2"/>
              <a:buChar char="Ø"/>
            </a:pPr>
            <a:r>
              <a:rPr lang="ar-EG" sz="1600" dirty="0">
                <a:latin typeface="Alexandria" pitchFamily="2" charset="-78"/>
                <a:cs typeface="Alexandria" pitchFamily="2" charset="-78"/>
              </a:rPr>
              <a:t>التكيف والمرونة</a:t>
            </a: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2818130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59CDDC1-C7B9-62E2-EBE0-EEDBD9B9A46E}"/>
              </a:ext>
            </a:extLst>
          </p:cNvPr>
          <p:cNvSpPr>
            <a:spLocks noGrp="1"/>
          </p:cNvSpPr>
          <p:nvPr>
            <p:ph type="title"/>
          </p:nvPr>
        </p:nvSpPr>
        <p:spPr>
          <a:xfrm>
            <a:off x="838200" y="623919"/>
            <a:ext cx="10515600" cy="1325563"/>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199" y="1872792"/>
            <a:ext cx="10824713" cy="4752747"/>
          </a:xfrm>
        </p:spPr>
        <p:txBody>
          <a:bodyPr>
            <a:normAutofit/>
          </a:bodyPr>
          <a:lstStyle/>
          <a:p>
            <a:pPr marL="0" indent="0" algn="r" rtl="1">
              <a:lnSpc>
                <a:spcPct val="200000"/>
              </a:lnSpc>
              <a:buNone/>
            </a:pPr>
            <a:r>
              <a:rPr lang="ar-EG" sz="1600" b="1" i="0" dirty="0">
                <a:solidFill>
                  <a:srgbClr val="00AEEF"/>
                </a:solidFill>
                <a:effectLst/>
                <a:latin typeface="Alexandria" pitchFamily="2" charset="-78"/>
                <a:cs typeface="Alexandria" pitchFamily="2" charset="-78"/>
              </a:rPr>
              <a:t>دراسة (١) : </a:t>
            </a:r>
          </a:p>
          <a:p>
            <a:pPr marL="0" indent="0" algn="ctr" rtl="1">
              <a:lnSpc>
                <a:spcPct val="200000"/>
              </a:lnSpc>
              <a:buNone/>
            </a:pPr>
            <a:r>
              <a:rPr lang="ar-EG" sz="1600" b="1" dirty="0">
                <a:latin typeface="Alexandria" pitchFamily="2" charset="-78"/>
                <a:cs typeface="Alexandria" pitchFamily="2" charset="-78"/>
              </a:rPr>
              <a:t>"</a:t>
            </a:r>
            <a:r>
              <a:rPr lang="ar-EG" sz="1600" b="1" i="0" dirty="0">
                <a:effectLst/>
                <a:latin typeface="Alexandria" pitchFamily="2" charset="-78"/>
                <a:cs typeface="Alexandria" pitchFamily="2" charset="-78"/>
              </a:rPr>
              <a:t>دور العلاقات العامة بالأجهزة الأمنية في بناء الصورة الذهنية الإيجابية لعناصر الأمن لدى الجمهور السعودي"</a:t>
            </a:r>
          </a:p>
          <a:p>
            <a:pPr algn="r" rtl="1">
              <a:lnSpc>
                <a:spcPct val="200000"/>
              </a:lnSpc>
            </a:pPr>
            <a:r>
              <a:rPr lang="ar-EG" sz="1600" dirty="0">
                <a:latin typeface="Alexandria" pitchFamily="2" charset="-78"/>
                <a:cs typeface="Alexandria" pitchFamily="2" charset="-78"/>
              </a:rPr>
              <a:t>د. خالد علي عبد هللا الشهيب</a:t>
            </a:r>
            <a:endParaRPr lang="en-US" sz="1600" dirty="0">
              <a:latin typeface="Alexandria" pitchFamily="2" charset="-78"/>
              <a:cs typeface="Alexandria" pitchFamily="2" charset="-78"/>
            </a:endParaRPr>
          </a:p>
          <a:p>
            <a:pPr algn="r" defTabSz="914400" rtl="1" eaLnBrk="1" latinLnBrk="0" hangingPunct="1">
              <a:lnSpc>
                <a:spcPct val="200000"/>
              </a:lnSpc>
              <a:spcBef>
                <a:spcPts val="1000"/>
              </a:spcBef>
            </a:pPr>
            <a:r>
              <a:rPr lang="en-US" sz="16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https://journals.ekb.eg/article_292636.html</a:t>
            </a: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1751811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960120"/>
            <a:ext cx="11719469" cy="5618480"/>
          </a:xfrm>
        </p:spPr>
        <p:txBody>
          <a:bodyPr>
            <a:normAutofit/>
          </a:bodyPr>
          <a:lstStyle/>
          <a:p>
            <a:pPr algn="r" rtl="1">
              <a:lnSpc>
                <a:spcPct val="200000"/>
              </a:lnSpc>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أهداف الدراسة:</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تهدف الدراسة إلى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التعرف على الأشطة والآليات ووسائل الاتصال المتبعة بالعلاقات العامة بالأجهزة الأمنية السعودية لتحسين الصورة الذهنية لفرد الأمن لدى المواطنين بمنطقة مكة المكرمة ومحافظاتها (جدة، الجموم، بحرة، الكامل، خليص).</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 تحديد الصورة الذهنية لرجل الأمن السعودي لدى الجمهور (الداخلي والخارجي) لدعمها،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والتعرف على مجهودات ومساهمات العلاقات العامة في تحسين صورة فرد الأمن والإجراءات المتخذة حيال السلبيات التي تطرح بكافة الوسائل،</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 وطرح رؤية رجال الأمن لتدعيم الصورة الذهنية الإيجابية إعلاميًا.</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6534905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450377" y="679510"/>
            <a:ext cx="11561192" cy="5899090"/>
          </a:xfrm>
        </p:spPr>
        <p:txBody>
          <a:bodyPr>
            <a:normAutofit fontScale="92500"/>
          </a:bodyPr>
          <a:lstStyle/>
          <a:p>
            <a:pPr marL="0" indent="0" algn="r" rtl="1">
              <a:lnSpc>
                <a:spcPct val="200000"/>
              </a:lnSpc>
              <a:buNone/>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فروض الدراسة:</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وجود علاقة ذات دلالة احصائية بين أنشطة وآليات تطبيق وسبل اتصال( برامج العلاقات العامة )وبين الصورة الذهنية الايجابية لرجل الأمن لدى الجمهور السعودي بمنطقة مكة المكرمة ومحافظاتها من وجهة نظر المنسوبين والمترددين على المقرات الأمنية.</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يتم التعرف على أنشطة وآليات تطبيق وسبل اتصال( برامج العلاقات العامة</a:t>
            </a:r>
            <a:r>
              <a:rPr lang="ar-EG" sz="1600" b="1" dirty="0">
                <a:latin typeface="Alexandria" pitchFamily="2" charset="-78"/>
                <a:cs typeface="Alexandria" pitchFamily="2" charset="-78"/>
              </a:rPr>
              <a:t> ) من أفراد الأمن.</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يتم التعرف على </a:t>
            </a:r>
            <a:r>
              <a:rPr lang="ar-EG" sz="1600" dirty="0">
                <a:latin typeface="Alexandria" pitchFamily="2" charset="-78"/>
                <a:cs typeface="Alexandria" pitchFamily="2" charset="-78"/>
              </a:rPr>
              <a:t>الصورة الذهنية الايجابية لرجل الأمن لدى الجمهور السعودي </a:t>
            </a:r>
            <a:r>
              <a:rPr lang="ar-EG" sz="1600" b="1" dirty="0">
                <a:latin typeface="Alexandria" pitchFamily="2" charset="-78"/>
                <a:cs typeface="Alexandria" pitchFamily="2" charset="-78"/>
              </a:rPr>
              <a:t>من الجمهور.</a:t>
            </a:r>
            <a:endParaRPr lang="ar-SA" sz="1600" b="1" dirty="0">
              <a:latin typeface="Alexandria" pitchFamily="2" charset="-78"/>
              <a:cs typeface="Alexandria" pitchFamily="2" charset="-78"/>
            </a:endParaRPr>
          </a:p>
          <a:p>
            <a:pPr algn="r" defTabSz="914400" rtl="1" eaLnBrk="1" latinLnBrk="0" hangingPunct="1">
              <a:lnSpc>
                <a:spcPct val="200000"/>
              </a:lnSpc>
              <a:spcBef>
                <a:spcPts val="1000"/>
              </a:spcBef>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عينة الدراسة: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ونظرا لصعوبة حصر عدد أفراد الأمن بالمقرات الأمنية وعدد المترددين عليها، أتخذ الباحث عينة قوامها 222 مفردة من أفراد الأجهزة الأمنية، وعدد 422 مفردة من كان الجمهور المتعامل مع الأجهزة الأمنية. (لكل منهما استمارة مختلفة).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0676774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379562" y="1017916"/>
            <a:ext cx="11520338" cy="5560683"/>
          </a:xfrm>
        </p:spPr>
        <p:txBody>
          <a:bodyPr>
            <a:normAutofit/>
          </a:bodyPr>
          <a:lstStyle/>
          <a:p>
            <a:pPr marL="0" indent="0" algn="r" rtl="1">
              <a:lnSpc>
                <a:spcPct val="200000"/>
              </a:lnSpc>
              <a:buNone/>
            </a:pPr>
            <a:r>
              <a:rPr lang="ar-SA" sz="1600" dirty="0">
                <a:latin typeface="Alexandria" pitchFamily="2" charset="-78"/>
                <a:cs typeface="Alexandria" pitchFamily="2" charset="-78"/>
              </a:rPr>
              <a:t>وبالاعتماد على استراتيجيات الاتصال للعلاقات العامة ( جرونج وهانت) ، كانت أهم النتائج:</a:t>
            </a:r>
          </a:p>
          <a:p>
            <a:pPr marL="0" indent="0" algn="r" rtl="1">
              <a:lnSpc>
                <a:spcPct val="200000"/>
              </a:lnSpc>
              <a:buNone/>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النتائج : </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الصورة الذهنية لرجال الأمن كانت "إيجابية" لدى الجمهور في منطقة مكة المكرمة ومحافظاتها.</a:t>
            </a:r>
          </a:p>
          <a:p>
            <a:pPr algn="r" defTabSz="914400" rtl="1" eaLnBrk="1" latinLnBrk="0" hangingPunct="1">
              <a:lnSpc>
                <a:spcPct val="200000"/>
              </a:lnSpc>
              <a:spcBef>
                <a:spcPts val="1000"/>
              </a:spcBef>
            </a:pPr>
            <a:r>
              <a:rPr lang="ar-EG" sz="1600" dirty="0">
                <a:latin typeface="Alexandria" pitchFamily="2" charset="-78"/>
                <a:cs typeface="Alexandria" pitchFamily="2" charset="-78"/>
              </a:rPr>
              <a:t>كلما كانت الأنشطة التي تقدمها إدارة العالقات العامة أفضل، كانت الصورة الذهنية لرجل الأمن أفضل،</a:t>
            </a: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r>
              <a:rPr lang="ar-EG" sz="1600" dirty="0">
                <a:latin typeface="Alexandria" pitchFamily="2" charset="-78"/>
                <a:cs typeface="Alexandria" pitchFamily="2" charset="-78"/>
              </a:rPr>
              <a:t>كان التركيز على </a:t>
            </a:r>
            <a:r>
              <a:rPr lang="en-US" sz="1600" dirty="0">
                <a:latin typeface="Alexandria" pitchFamily="2" charset="-78"/>
                <a:cs typeface="Alexandria" pitchFamily="2" charset="-78"/>
              </a:rPr>
              <a:t>WhatsApp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Facebook </a:t>
            </a:r>
            <a:r>
              <a:rPr lang="ar-EG" sz="1600" dirty="0">
                <a:latin typeface="Alexandria" pitchFamily="2" charset="-78"/>
                <a:cs typeface="Alexandria" pitchFamily="2" charset="-78"/>
              </a:rPr>
              <a:t>بشكل أكبر.</a:t>
            </a: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r>
              <a:rPr lang="ar-EG" sz="1600" dirty="0">
                <a:latin typeface="Alexandria" pitchFamily="2" charset="-78"/>
                <a:cs typeface="Alexandria" pitchFamily="2" charset="-78"/>
              </a:rPr>
              <a:t>وتبين عدم وجود برامج تدريبية لأفراد الأمن تعالج الصورة الذهنية السلبية.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9431251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155870"/>
            <a:ext cx="11719469" cy="5245382"/>
          </a:xfrm>
        </p:spPr>
        <p:txBody>
          <a:bodyPr>
            <a:normAutofit/>
          </a:bodyPr>
          <a:lstStyle/>
          <a:p>
            <a:pPr marL="0" indent="0" algn="r" rtl="1">
              <a:lnSpc>
                <a:spcPct val="200000"/>
              </a:lnSpc>
              <a:buNone/>
            </a:pPr>
            <a:r>
              <a:rPr lang="ar-EG" sz="1600" b="1" i="0" dirty="0">
                <a:solidFill>
                  <a:srgbClr val="00AEEF"/>
                </a:solidFill>
                <a:effectLst/>
                <a:latin typeface="Alexandria" pitchFamily="2" charset="-78"/>
                <a:cs typeface="Alexandria" pitchFamily="2" charset="-78"/>
              </a:rPr>
              <a:t>ذراسة (٢) : </a:t>
            </a:r>
          </a:p>
          <a:p>
            <a:pPr marL="0" indent="0" algn="ctr" rtl="1">
              <a:lnSpc>
                <a:spcPct val="200000"/>
              </a:lnSpc>
              <a:buNone/>
            </a:pPr>
            <a:r>
              <a:rPr lang="ar-EG" sz="1600" b="1" i="0" dirty="0">
                <a:effectLst/>
                <a:latin typeface="Alexandria" pitchFamily="2" charset="-78"/>
                <a:cs typeface="Alexandria" pitchFamily="2" charset="-78"/>
              </a:rPr>
              <a:t>"تعزيز الصورة الذهنية للمؤسسة من خلال التقنيات الحديثة في التغليف کأحد أفرع الهوية المؤسسية"</a:t>
            </a:r>
          </a:p>
          <a:p>
            <a:pPr marL="0" indent="0" algn="r" rtl="1">
              <a:lnSpc>
                <a:spcPct val="200000"/>
              </a:lnSpc>
              <a:buNone/>
            </a:pPr>
            <a:r>
              <a:rPr lang="ar-SA" sz="1600" dirty="0">
                <a:latin typeface="Alexandria" pitchFamily="2" charset="-78"/>
                <a:cs typeface="Alexandria" pitchFamily="2" charset="-78"/>
              </a:rPr>
              <a:t>ا.د/ مجدي عبد العزيز وآخرون.</a:t>
            </a:r>
            <a:endParaRPr lang="en-US" sz="1600" dirty="0">
              <a:latin typeface="Alexandria" pitchFamily="2" charset="-78"/>
              <a:cs typeface="Alexandria" pitchFamily="2" charset="-78"/>
            </a:endParaRPr>
          </a:p>
          <a:p>
            <a:pPr algn="r" defTabSz="914400" rtl="1" eaLnBrk="1" latinLnBrk="0" hangingPunct="1">
              <a:lnSpc>
                <a:spcPct val="200000"/>
              </a:lnSpc>
              <a:spcBef>
                <a:spcPts val="1000"/>
              </a:spcBef>
            </a:pPr>
            <a:r>
              <a:rPr lang="en-US" sz="1600" dirty="0">
                <a:latin typeface="Alexandria" pitchFamily="2" charset="-78"/>
                <a:cs typeface="Alexandria" pitchFamily="2" charset="-78"/>
                <a:hlinkClick r:id="rId3">
                  <a:extLst>
                    <a:ext uri="{A12FA001-AC4F-418D-AE19-62706E023703}">
                      <ahyp:hlinkClr xmlns:ahyp="http://schemas.microsoft.com/office/drawing/2018/hyperlinkcolor" val="tx"/>
                    </a:ext>
                  </a:extLst>
                </a:hlinkClick>
              </a:rPr>
              <a:t>https://journals.ekb.eg/article_223976.html</a:t>
            </a: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تقوم الدراسة على فكرة أنه بسبب انتشار وتنوع العلامات التجارية أصبح لزاما على الشركة أن تكون لديها هوية بصرية واضحة ومحددة، بما يحقق لها صورة ذهنية متميزة لدي عمالئها الحاليين والمرتقبين</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لذا يعتمد مصمموا الاعلان في تحقيق الهوية البصرية للمنتج على بناء الصورة الذهنية من خلال تحليل وابتكار مفهوم محدد،</a:t>
            </a: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810534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465826" y="1391440"/>
            <a:ext cx="10887974" cy="4785523"/>
          </a:xfrm>
        </p:spPr>
        <p:txBody>
          <a:bodyPr>
            <a:normAutofit/>
          </a:bodyPr>
          <a:lstStyle/>
          <a:p>
            <a:pPr algn="r" rtl="1">
              <a:lnSpc>
                <a:spcPct val="200000"/>
              </a:lnSpc>
            </a:pP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الهدف من الدراسة: </a:t>
            </a:r>
          </a:p>
          <a:p>
            <a:pPr marL="0" indent="0" algn="r" rtl="1">
              <a:lnSpc>
                <a:spcPct val="200000"/>
              </a:lnSpc>
              <a:buNone/>
            </a:pPr>
            <a:r>
              <a:rPr lang="ar-EG" sz="1600" dirty="0">
                <a:latin typeface="Alexandria" pitchFamily="2" charset="-78"/>
                <a:cs typeface="Alexandria" pitchFamily="2" charset="-78"/>
              </a:rPr>
              <a:t>معرفة كيفية يمكن تعزيز الصورة الذهنية للمؤسسة من خلال التقنيات الحديثة في التغليف باعتبارها أحد أفرع الهوية المؤسسية،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اعتمدت الدراسة على نموذج </a:t>
            </a:r>
            <a:r>
              <a:rPr lang="en-US" sz="1600" dirty="0">
                <a:latin typeface="Alexandria" pitchFamily="2" charset="-78"/>
                <a:cs typeface="Alexandria" pitchFamily="2" charset="-78"/>
              </a:rPr>
              <a:t>AIDA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وضع تسلسل منطقي الحداث عملية البيع، والتي تبدأ من الترغيب ورسم الصورة الذهنية وخلق االنطبا المبهر حول المنتج وتنتهي باتخاذ قرار الشراء</a:t>
            </a: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64480634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795130"/>
            <a:ext cx="11719469" cy="5800468"/>
          </a:xfrm>
        </p:spPr>
        <p:txBody>
          <a:bodyPr>
            <a:normAutofit/>
          </a:bodyPr>
          <a:lstStyle/>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ملخص المحاضرة :</a:t>
            </a:r>
          </a:p>
          <a:p>
            <a:pPr marL="285750" lvl="0" indent="-285750" algn="r" rtl="1">
              <a:lnSpc>
                <a:spcPct val="200000"/>
              </a:lnSpc>
              <a:buSzPts val="1000"/>
              <a:buFont typeface="Wingdings" pitchFamily="2" charset="2"/>
              <a:buChar char="ü"/>
              <a:tabLst>
                <a:tab pos="457200" algn="l"/>
              </a:tabLst>
            </a:pPr>
            <a:r>
              <a:rPr lang="ar-SA" sz="1400" dirty="0">
                <a:effectLst/>
                <a:latin typeface="Alexandria" pitchFamily="2" charset="-78"/>
                <a:ea typeface="Times New Roman" panose="02020603050405020304" pitchFamily="18" charset="0"/>
                <a:cs typeface="Alexandria" pitchFamily="2" charset="-78"/>
              </a:rPr>
              <a:t>مفهوم الصورة الذهنية وكيفية تكوينها </a:t>
            </a:r>
            <a:r>
              <a:rPr lang="ar-SA" sz="1400" dirty="0">
                <a:latin typeface="Alexandria" pitchFamily="2" charset="-78"/>
                <a:cs typeface="Alexandria" pitchFamily="2" charset="-78"/>
              </a:rPr>
              <a:t>لدى الجمهور</a:t>
            </a:r>
            <a:r>
              <a:rPr lang="en-EG" sz="1400" dirty="0">
                <a:latin typeface="Alexandria" pitchFamily="2" charset="-78"/>
                <a:cs typeface="Alexandria" pitchFamily="2" charset="-78"/>
              </a:rPr>
              <a:t>.</a:t>
            </a:r>
            <a:endParaRPr lang="ar-SA" sz="1400" dirty="0">
              <a:latin typeface="Alexandria" pitchFamily="2" charset="-78"/>
              <a:cs typeface="Alexandria" pitchFamily="2" charset="-78"/>
            </a:endParaRPr>
          </a:p>
          <a:p>
            <a:pPr marL="285750" indent="-285750" algn="r" rtl="1">
              <a:lnSpc>
                <a:spcPct val="200000"/>
              </a:lnSpc>
              <a:buSzPts val="1000"/>
              <a:buFont typeface="Wingdings" pitchFamily="2" charset="2"/>
              <a:buChar char="ü"/>
              <a:tabLst>
                <a:tab pos="457200" algn="l"/>
              </a:tabLst>
            </a:pPr>
            <a:r>
              <a:rPr lang="ar-SA" sz="1400" dirty="0">
                <a:latin typeface="Alexandria" pitchFamily="2" charset="-78"/>
                <a:cs typeface="Alexandria" pitchFamily="2" charset="-78"/>
              </a:rPr>
              <a:t>دور الاتصالات في تشكيل وتعديل الصورة الذهنية.</a:t>
            </a:r>
            <a:endParaRPr lang="en-US" sz="1400" dirty="0">
              <a:latin typeface="Alexandria" pitchFamily="2" charset="-78"/>
              <a:cs typeface="Alexandria" pitchFamily="2" charset="-78"/>
            </a:endParaRPr>
          </a:p>
          <a:p>
            <a:pPr marL="285750" lvl="0" indent="-285750" algn="r" rtl="1">
              <a:lnSpc>
                <a:spcPct val="200000"/>
              </a:lnSpc>
              <a:buSzPts val="1000"/>
              <a:buFont typeface="Wingdings" pitchFamily="2" charset="2"/>
              <a:buChar char="ü"/>
              <a:tabLst>
                <a:tab pos="457200" algn="l"/>
              </a:tabLst>
            </a:pPr>
            <a:r>
              <a:rPr lang="ar-SA" sz="1400" dirty="0">
                <a:latin typeface="Alexandria" pitchFamily="2" charset="-78"/>
                <a:cs typeface="Alexandria" pitchFamily="2" charset="-78"/>
              </a:rPr>
              <a:t>تأثير الصورة الذهنية على سلوك الجمهور وقراراته.</a:t>
            </a:r>
          </a:p>
          <a:p>
            <a:pPr marL="285750" lvl="0" indent="-285750" algn="r" rtl="1">
              <a:lnSpc>
                <a:spcPct val="200000"/>
              </a:lnSpc>
              <a:buSzPts val="1000"/>
              <a:buFont typeface="Wingdings" pitchFamily="2" charset="2"/>
              <a:buChar char="ü"/>
              <a:tabLst>
                <a:tab pos="457200" algn="l"/>
              </a:tabLst>
            </a:pPr>
            <a:r>
              <a:rPr lang="ar-SA" sz="1400" dirty="0">
                <a:latin typeface="Alexandria" pitchFamily="2" charset="-78"/>
                <a:cs typeface="Alexandria" pitchFamily="2" charset="-78"/>
              </a:rPr>
              <a:t>نظريات ذات صلة بإدارة الصورة الذهنية</a:t>
            </a:r>
          </a:p>
          <a:p>
            <a:pPr algn="r" rtl="1">
              <a:lnSpc>
                <a:spcPct val="200000"/>
              </a:lnSpc>
              <a:buFont typeface="Wingdings" pitchFamily="2" charset="2"/>
              <a:buChar char="ü"/>
            </a:pPr>
            <a:r>
              <a:rPr lang="ar-EG" sz="1400" dirty="0">
                <a:latin typeface="Alexandria" pitchFamily="2" charset="-78"/>
                <a:cs typeface="Alexandria" pitchFamily="2" charset="-78"/>
              </a:rPr>
              <a:t>نظرية تهديد الصورة النمطية</a:t>
            </a:r>
          </a:p>
          <a:p>
            <a:pPr algn="r" rtl="1">
              <a:lnSpc>
                <a:spcPct val="200000"/>
              </a:lnSpc>
              <a:buFont typeface="Wingdings" pitchFamily="2" charset="2"/>
              <a:buChar char="ü"/>
            </a:pPr>
            <a:r>
              <a:rPr lang="ar-EG" sz="1400" dirty="0">
                <a:latin typeface="Alexandria" pitchFamily="2" charset="-78"/>
                <a:cs typeface="Alexandria" pitchFamily="2" charset="-78"/>
              </a:rPr>
              <a:t>دور العلاقات العامة في التقليل من التهديد النمطي، أو للتخفيف من آثاره السلبية</a:t>
            </a:r>
          </a:p>
          <a:p>
            <a:pPr marL="0" indent="0" algn="r" defTabSz="914400" rtl="1" eaLnBrk="1" latinLnBrk="0" hangingPunct="1">
              <a:lnSpc>
                <a:spcPct val="200000"/>
              </a:lnSpc>
              <a:spcBef>
                <a:spcPts val="1000"/>
              </a:spcBef>
              <a:buNone/>
            </a:pPr>
            <a:endParaRPr lang="ar-SA" sz="1400" b="1"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 </a:t>
            </a:r>
          </a:p>
          <a:p>
            <a:pPr algn="r" rtl="1">
              <a:lnSpc>
                <a:spcPct val="200000"/>
              </a:lnSpc>
            </a:pPr>
            <a:endParaRPr lang="en-US" sz="14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400" dirty="0"/>
          </a:p>
        </p:txBody>
      </p:sp>
    </p:spTree>
    <p:extLst>
      <p:ext uri="{BB962C8B-B14F-4D97-AF65-F5344CB8AC3E}">
        <p14:creationId xmlns:p14="http://schemas.microsoft.com/office/powerpoint/2010/main" val="158570690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0C03B38-E2B2-474D-8438-9C1F9290001E}"/>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25718</TotalTime>
  <Words>3215</Words>
  <Application>Microsoft Macintosh PowerPoint</Application>
  <PresentationFormat>Widescreen</PresentationFormat>
  <Paragraphs>302</Paragraphs>
  <Slides>42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تعريف الصورة الذهنية المؤسسية </vt:lpstr>
      <vt:lpstr>الفرق بين الانطباع والصورة الذهنية والسمعة وفقا للثبات.</vt:lpstr>
      <vt:lpstr>أهمية الصورة الذهنية في بيئة الأعمال:</vt:lpstr>
      <vt:lpstr>أهمية الصورة الذهنية في بيئة الأعمال:</vt:lpstr>
      <vt:lpstr>أبعاد الصورة الذهنية للمؤسسة: تتكون الصورة الذهنية من مجموعة من الأبعاد التي تتفاعل لتشكيل الصورة لدى الجمهور.</vt:lpstr>
      <vt:lpstr>PowerPoint Presentation</vt:lpstr>
      <vt:lpstr>PowerPoint Presentation</vt:lpstr>
      <vt:lpstr>PowerPoint Presentation</vt:lpstr>
      <vt:lpstr>PowerPoint Presentation</vt:lpstr>
      <vt:lpstr>العلاقات العامة وبناء وتشكيل الصورة الذهنية:</vt:lpstr>
      <vt:lpstr>PowerPoint Presentation</vt:lpstr>
      <vt:lpstr>مصادر تشكيل الصورة الذهنية:</vt:lpstr>
      <vt:lpstr>PowerPoint Presentation</vt:lpstr>
      <vt:lpstr>PowerPoint Presentation</vt:lpstr>
      <vt:lpstr>مفهوم إدارة الصورة الذهنية</vt:lpstr>
      <vt:lpstr>دور الإعلام الرقمي ومواقع التواصل في إدارة الصورة الذهنية</vt:lpstr>
      <vt:lpstr>PowerPoint Presentation</vt:lpstr>
      <vt:lpstr>PowerPoint Presentation</vt:lpstr>
      <vt:lpstr>أشهر نماذج تقييم الصورة الذهنية</vt:lpstr>
      <vt:lpstr>PowerPoint Presentation</vt:lpstr>
      <vt:lpstr>PowerPoint Presentation</vt:lpstr>
      <vt:lpstr>نظريات العلاقات العامة ذات الصلة بإدارة الصورة الذهنية</vt:lpstr>
      <vt:lpstr>PowerPoint Presentation</vt:lpstr>
      <vt:lpstr>PowerPoint Presentation</vt:lpstr>
      <vt:lpstr>PowerPoint Presentation</vt:lpstr>
      <vt:lpstr>PowerPoint Presentation</vt:lpstr>
      <vt:lpstr>PowerPoint Presentation</vt:lpstr>
      <vt:lpstr>دور العلاقات العامة في تغيير الصورة النمطية :</vt:lpstr>
      <vt:lpstr>PowerPoint Presentation</vt:lpstr>
      <vt:lpstr>PowerPoint Presentation</vt:lpstr>
      <vt:lpstr>PowerPoint Presentation</vt:lpstr>
      <vt:lpstr>أمثلة تطبيقية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209</cp:revision>
  <dcterms:created xsi:type="dcterms:W3CDTF">2023-04-29T09:08:00Z</dcterms:created>
  <dcterms:modified xsi:type="dcterms:W3CDTF">2026-02-22T19:06:13Z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