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F5E6A1-9D39-69D9-4CAE-1CC6698B2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C5360F-0485-D7A0-C848-28E2DEC6A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AF4F5-06EE-44AD-B6EE-7CC007565B56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E42898-AFE8-7A83-D771-AF3EB68D2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22E217-BC0D-E946-B9EB-7C9052800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63E67-A467-4348-8A0E-741A0DA8E6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525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A8F71E-1EE4-5DA5-9A57-9570BA4D2F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AFCC2E-3864-E1DA-3AD3-B5B4E14F9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B2B10-E591-2593-E108-0952732B57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AF4F5-06EE-44AD-B6EE-7CC007565B56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9F96A-4519-46F0-BB5C-B4FB7B9C8C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DA94D-AE46-D1E5-6FBC-7E276BFD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63E67-A467-4348-8A0E-741A0DA8E6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095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78B03C-46A1-3FAA-DB81-2A1416CD8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3DFAB-9532-B88F-BC98-50C10A7DF0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098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3405C4-84AD-5722-2AA0-2CC5888EB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BF22F-417A-640D-6118-607E235E07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48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03AD84-1BF3-FE8B-2C16-C634B03A5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in XP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53BCF5-D926-8B70-6EC5-B2A7F6BE2B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757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C9D72-B525-737E-3BB6-AAAE7C63C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XP testing features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194FE-2E31-841F-A473-A50FDA598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FDB1E-7B2E-2634-542D-F879C69FF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Test-first development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0FB8C-031F-39CD-E691-BB66FA0A2A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684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B7C74A-B78D-8F0B-43A0-5912996E0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Test-first development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8D259E-38F2-7F5C-27D4-554F7954F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40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4EE59D-15F8-2FEC-7B17-95C1A34B3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Test-first development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FFCDC-48E2-09CA-5556-72CB3D643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621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71AD11-F74E-379F-EAC8-A7E5B95E2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Customer involvement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9AB1A-6BCC-C5D3-ED09-742EB5AEBF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180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E0C910-3BC9-86E4-8C98-50D1F8149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Customer involvement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9262BD-D9A6-ADB2-8534-D9FA7DF7C3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117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222B27-6C07-22FD-19A5-15C787697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Customer involvement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290DE-C9F5-2A9A-8EBE-BBFD4D5FBA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48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F622F-FC83-565E-EAFF-55362FC38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 case description for dose checking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192713-36E1-DF4A-97DE-B5DF2C6FF4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612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ACB6DF-8317-AC7B-F727-BD57D54A8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 automation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7B6D77-14B7-2558-3A15-00E5068D24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2866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DC17F-1CC8-5594-D53A-6DA6CF314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 automation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20B0E-BFA0-2407-B1CC-8E41B133E8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079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045F5B-1C7C-0EEC-8A81-7B91D3859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XP testing difficulties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89FC6-8A97-5E14-652A-C32FFAAB4D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099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6CDDA8-03A7-C722-5C76-779D803B3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Programmers prefer programming to testing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1B445-8C80-B47D-149E-41A2C46122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43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2810F4-B50D-EFD3-52BA-D9C5A0802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Some tests can be very difficult to </a:t>
            </a:r>
            <a:br>
              <a:rPr lang="en-GB"/>
            </a:br>
            <a:r>
              <a:rPr lang="en-GB"/>
              <a:t>write incrementally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F914B-1209-7878-A057-6D4803AAD9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05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DB568B-76C5-626F-23A9-22280BB8D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It </a:t>
            </a:r>
            <a:r>
              <a:rPr lang="en-US"/>
              <a:t>is </a:t>
            </a:r>
            <a:r>
              <a:rPr lang="en-GB"/>
              <a:t>difficult to judge the </a:t>
            </a:r>
            <a:br>
              <a:rPr lang="en-GB"/>
            </a:br>
            <a:r>
              <a:rPr lang="en-GB"/>
              <a:t>completeness of a set of tests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0327AD-997B-48BA-C9E9-68EC0DB48E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91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81B35C-9207-1C22-E011-0B87C2FDE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Pair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4FDD73-6CBC-A6A9-5741-089564289F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280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732AF6-A103-E072-E2F0-301E10D6F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Pair programming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C6854-744D-24C2-5E57-133DB2FB9F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194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01C6D8-4079-F1F1-F281-309F6B7A4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Pair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8923E3-1E26-CFEC-35EB-FE8AB20F84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556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C62AF8-D99D-0450-2FF5-3491A208F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Advantages of pair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110C2A-C637-6E78-4D19-C21B705C1B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192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146806-D486-B705-FC17-94F853A3F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Advantages of pair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D4DFCE-5713-91E5-4FA7-15C26D45A2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710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04D360-6400-1C86-E80E-B7CD0DCE5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Advantages of pair programming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1F0CB4-FA7E-6666-30F5-BB1FE3F6D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1097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DD10F3-AD24-37B7-BA33-754225DC3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Agile project management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564F9D-E160-AB89-1A12-E73FF9ECC6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1982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CA828-BD50-5B06-FE2A-06A53A5BE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Agile project management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9E07F8-B3A2-7A49-2132-FFD264E58E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953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196E71-CC71-2ACB-DE24-8C3D15562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Agile project management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473B1E-876A-F47E-317B-82BFF6E5BE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2384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6280CF-ED8F-BC95-CC9D-0EDE94679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Agile project management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10CDB-6850-17B4-A51A-EB47101C73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75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10CB54-9B7D-C451-3753-4D85ED2E0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scrum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8D815-264F-3E1E-ACC0-6D1390BCEC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1515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A9374-F65D-0DBC-8F71-7617DB3B9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Phases of scrum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CAF4D5-D9A7-EC15-2010-968AEC9CAA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5246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355A7E-8AFE-7DE1-6E4B-349151A23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Scrum process</a:t>
            </a:r>
            <a:r>
              <a:rPr lang="en-GB"/>
              <a:t>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251C00-AD28-00B0-20F9-81E733BE20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142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2DED3-F6CF-C839-25D5-B24C55E9A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Sprint cycle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9A5AF2-771A-DA4E-62D1-89FA1EB3AF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558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BA1781-8D1E-DF2E-3148-BFF7BDCA2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Sprint cycle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963689-879C-9DCF-6085-DDC762EEB4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015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CC72B-9965-4E58-FD7B-38FF1E3FD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Scrum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5BF2BC-CB0F-CA86-C295-8B84519E50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6007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E1428-B01F-5F79-895A-C94ADBFB3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Scrum master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773D71-A2E2-72DF-A533-F002DD721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427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E4980-C34E-A5F0-ACC2-C0B3E5E4B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Teamwork in Scrum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52735C-D407-4D30-9B0B-DF7AF44F6E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6305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E8272C-BF08-88B7-E818-1629F3BF9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Scrum benefits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6E2FA-E162-3DF6-E610-14636AC80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804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7C9531-8BE5-E712-AA8C-3C342A11F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Scrum benefits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D26E8-E988-9F12-EA80-BC8331CA54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262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58EC09-A484-6D76-C747-4BC506CD8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Scrum benefits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0FBA12-6C9B-AE37-AC66-DE6647537B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815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B3ADEF-71B3-09FD-AFC1-ECC09D4E6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337338-BFA8-33D5-0067-6CFEFFE48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537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C2E1FC-B5A0-8829-D9A3-25C0D9A26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3C38C4-44DE-B0B9-7295-8642DA3E67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326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114</Words>
  <Application>Microsoft Office PowerPoint</Application>
  <PresentationFormat>Widescreen</PresentationFormat>
  <Paragraphs>36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Testing in XP</vt:lpstr>
      <vt:lpstr>XP testing features</vt:lpstr>
      <vt:lpstr>Test-first development</vt:lpstr>
      <vt:lpstr>Test-first development</vt:lpstr>
      <vt:lpstr>Test-first development</vt:lpstr>
      <vt:lpstr>Customer involvement</vt:lpstr>
      <vt:lpstr>Customer involvement</vt:lpstr>
      <vt:lpstr>Customer involvement</vt:lpstr>
      <vt:lpstr>Test case description for dose checking </vt:lpstr>
      <vt:lpstr>Test automation</vt:lpstr>
      <vt:lpstr>Test automation</vt:lpstr>
      <vt:lpstr>XP testing difficulties</vt:lpstr>
      <vt:lpstr>Programmers prefer programming to testing </vt:lpstr>
      <vt:lpstr>Some tests can be very difficult to  write incrementally</vt:lpstr>
      <vt:lpstr>It is difficult to judge the  completeness of a set of tests</vt:lpstr>
      <vt:lpstr>Pair programming</vt:lpstr>
      <vt:lpstr>Pair programming </vt:lpstr>
      <vt:lpstr>Pair programming</vt:lpstr>
      <vt:lpstr>Advantages of pair programming</vt:lpstr>
      <vt:lpstr>Advantages of pair programming</vt:lpstr>
      <vt:lpstr>Advantages of pair programming</vt:lpstr>
      <vt:lpstr>Agile project management</vt:lpstr>
      <vt:lpstr>Agile project management</vt:lpstr>
      <vt:lpstr>Agile project management</vt:lpstr>
      <vt:lpstr>Agile project management</vt:lpstr>
      <vt:lpstr>scrum</vt:lpstr>
      <vt:lpstr>Phases of scrum</vt:lpstr>
      <vt:lpstr>The Scrum process </vt:lpstr>
      <vt:lpstr>The Sprint cycle</vt:lpstr>
      <vt:lpstr>The Sprint cycle</vt:lpstr>
      <vt:lpstr>Scrum</vt:lpstr>
      <vt:lpstr>Scrum master</vt:lpstr>
      <vt:lpstr>Teamwork in Scrum</vt:lpstr>
      <vt:lpstr>Scrum benefits</vt:lpstr>
      <vt:lpstr>Scrum benefits</vt:lpstr>
      <vt:lpstr>Scrum benefits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Yasser Abdelfattah</dc:creator>
  <cp:lastModifiedBy>Yasser Abdelfattah</cp:lastModifiedBy>
  <cp:revision>1</cp:revision>
  <dcterms:created xsi:type="dcterms:W3CDTF">2026-09-30T17:25:48Z</dcterms:created>
  <dcterms:modified xsi:type="dcterms:W3CDTF">2026-09-30T17:25:48Z</dcterms:modified>
</cp:coreProperties>
</file>