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  <p:sldId id="305" r:id="rId50"/>
    <p:sldId id="306" r:id="rId51"/>
    <p:sldId id="307" r:id="rId52"/>
  </p:sldIdLst>
  <p:sldSz cx="12192000" cy="6858000"/>
  <p:notesSz cx="6858000" cy="9144000"/>
  <p:photoAlbum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874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9CB2C-B879-DFAA-0DA1-FCF2D0AEAE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F0C8ED-AAEB-4E07-0154-B4833F8A90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6C5D2-1B66-7685-959F-2851AB3FB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E5B3-3E96-44C7-8C96-22650AF259B1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5E478F-3710-6BB6-D244-BD404E2578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1F31BE-260B-1E03-0F51-B646A53CC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A1E6C-1475-4E5A-96DE-31492A7C31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797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BDBC1-A4DD-6508-6199-2E6694D29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E4A53-089E-D95A-C56C-A103A1D2EC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53BC7A-5820-1904-A6B7-0FA119CC79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E5B3-3E96-44C7-8C96-22650AF259B1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D3B1EB-6D3B-6E2D-89E5-1B3C0757E1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E1B224-8F0A-C7A0-BA81-E7EA6AF86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A1E6C-1475-4E5A-96DE-31492A7C31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67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C8B38-AF16-F2C6-B54B-A2BB2199A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3219A4-1EE0-E2CC-FD98-AD6D5609D9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C19C2F-4AAA-46F2-A1E8-C2AADE004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E5B3-3E96-44C7-8C96-22650AF259B1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85A0E-27CB-97F5-70EC-847A55377D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7A9CD6-A850-19FF-AFBA-D5FCCE9A1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A1E6C-1475-4E5A-96DE-31492A7C31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443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7E7D6-0007-E4BA-DC63-A21ABA6BD1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65AC6-64A7-19C6-4F75-A7E62E9757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373874-A108-448B-06ED-1E5A74A571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C71EBD-A7B6-DDB4-D79E-C1945B662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E5B3-3E96-44C7-8C96-22650AF259B1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1AF69D-0EB7-5CBC-8846-0A4A617118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50A464-E341-C2E0-8EA5-49D71D714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A1E6C-1475-4E5A-96DE-31492A7C31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449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7E7C4-8AF9-9309-722B-BE66245E9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A9F6EE-47E1-236B-24F2-D8ACC4AF51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284FD8-CF9C-1C24-47BA-8A706E5A3D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B2170D-F922-64E4-71A0-9F16766C87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F56BE9-1393-EB4F-FD2D-A5327884DC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A750CB-6268-67D6-B128-9CB940048C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E5B3-3E96-44C7-8C96-22650AF259B1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4FCAFF-CFA7-DC48-17D0-7D4182EFE1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9B32DA-C116-5026-EFE2-25B0ECE81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A1E6C-1475-4E5A-96DE-31492A7C31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641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068F4-B7E1-AF1E-515E-C25F241AF3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F203C8-25C3-E744-C6CB-8EC2C36D6B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E5B3-3E96-44C7-8C96-22650AF259B1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BC4D5F-E2FE-8DE6-8F87-130E5D570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2DE4C5-B258-5AF3-CCF4-2CD931472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A1E6C-1475-4E5A-96DE-31492A7C31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428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630795-62C8-D342-71B6-8ED8EF23B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E5B3-3E96-44C7-8C96-22650AF259B1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1DE176-614B-92F4-E4C8-4717E7673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8F8C1D-4391-DC23-2602-80866CF6A5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A1E6C-1475-4E5A-96DE-31492A7C31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4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0321A-B5FF-8D67-6B41-DBFE764CD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E0AF7-C851-6E54-C12E-4F47E45964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74DCE6-B176-E54D-6D55-2D514EC4CA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AEC0AA-0558-253B-58FD-7D2A8B079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E5B3-3E96-44C7-8C96-22650AF259B1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EB733A-423D-F0EC-503F-136616F83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7E434B-0A92-8B9E-2790-427F1E6BE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A1E6C-1475-4E5A-96DE-31492A7C31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3867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FA25B-9FE4-7FC6-D135-C84454035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7AB3BE-80FD-F0A2-0930-F911E48C95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07EF38-0AB9-1831-3AF4-5B70FFA12D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6C896E-40BC-4436-408E-0D1A500A7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E5B3-3E96-44C7-8C96-22650AF259B1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B1440E-1A2D-3174-B7BB-29D6E738EC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13FFC-9BE5-A02F-88D8-6C570BBFF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A1E6C-1475-4E5A-96DE-31492A7C31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91804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EAD76-C85D-A6F8-A63E-5DC6B483F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1787EA-68B7-B57D-A7F6-48ECFCAE7B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046C91-D7EA-B6BA-4389-7EEDCB3E7F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E5B3-3E96-44C7-8C96-22650AF259B1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FBE56F-1CD7-37EE-77EA-E395B501E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92B5B7-7650-A898-A095-9D5D59762D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A1E6C-1475-4E5A-96DE-31492A7C31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69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2B969-DB35-6B2A-C139-2184AE49F3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9AFB9C-7AFA-51A1-82E2-F06C97A586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6D9820-2B77-9E83-345E-277C99188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FE5B3-3E96-44C7-8C96-22650AF259B1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B93FE1-5862-1169-86F8-722B4C688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CCB4A4-9C84-1E1E-EFDA-5F495798D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A1E6C-1475-4E5A-96DE-31492A7C31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759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260C56-59CC-D400-6FFD-95C442A67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52A9F9-C436-B0B8-2541-15B25957D1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22F0DA-4A57-B515-1DEA-488F55D588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DDFE5B3-3E96-44C7-8C96-22650AF259B1}" type="datetimeFigureOut">
              <a:rPr lang="en-US" smtClean="0"/>
              <a:t>1/26/2026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02F192-2C1B-33D7-0052-B59FB203C1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4BBAB5-9A56-5942-2DEE-BE31A64A6A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AA1E6C-1475-4E5A-96DE-31492A7C31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5079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">
            <a:extLst>
              <a:ext uri="{FF2B5EF4-FFF2-40B4-BE49-F238E27FC236}">
                <a16:creationId xmlns:a16="http://schemas.microsoft.com/office/drawing/2014/main" id="{85BE7C2E-7C27-724A-0DDA-05BAED75A06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9790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">
            <a:extLst>
              <a:ext uri="{FF2B5EF4-FFF2-40B4-BE49-F238E27FC236}">
                <a16:creationId xmlns:a16="http://schemas.microsoft.com/office/drawing/2014/main" id="{6047215D-8EB7-B173-86F8-EA1D37F5F83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9198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">
            <a:extLst>
              <a:ext uri="{FF2B5EF4-FFF2-40B4-BE49-F238E27FC236}">
                <a16:creationId xmlns:a16="http://schemas.microsoft.com/office/drawing/2014/main" id="{15DE1469-01E7-3488-8D37-A3C663E75E9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0803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">
            <a:extLst>
              <a:ext uri="{FF2B5EF4-FFF2-40B4-BE49-F238E27FC236}">
                <a16:creationId xmlns:a16="http://schemas.microsoft.com/office/drawing/2014/main" id="{6ACF464D-E9EC-19C2-5EEC-664C9163915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04460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">
            <a:extLst>
              <a:ext uri="{FF2B5EF4-FFF2-40B4-BE49-F238E27FC236}">
                <a16:creationId xmlns:a16="http://schemas.microsoft.com/office/drawing/2014/main" id="{B27ED7D6-48EA-5657-B58B-C373A7C269A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8460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6">
            <a:extLst>
              <a:ext uri="{FF2B5EF4-FFF2-40B4-BE49-F238E27FC236}">
                <a16:creationId xmlns:a16="http://schemas.microsoft.com/office/drawing/2014/main" id="{3B22DCC7-0B0D-65D7-9683-D8DDF9798B5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07062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7">
            <a:extLst>
              <a:ext uri="{FF2B5EF4-FFF2-40B4-BE49-F238E27FC236}">
                <a16:creationId xmlns:a16="http://schemas.microsoft.com/office/drawing/2014/main" id="{D6723AB7-2905-7415-1ED4-D5B45C2443A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1213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8">
            <a:extLst>
              <a:ext uri="{FF2B5EF4-FFF2-40B4-BE49-F238E27FC236}">
                <a16:creationId xmlns:a16="http://schemas.microsoft.com/office/drawing/2014/main" id="{796DE070-146E-D016-02F0-CFACF39F42B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16475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9">
            <a:extLst>
              <a:ext uri="{FF2B5EF4-FFF2-40B4-BE49-F238E27FC236}">
                <a16:creationId xmlns:a16="http://schemas.microsoft.com/office/drawing/2014/main" id="{F0A8ABB1-380D-ACB3-6F43-8B4E64F03D7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5455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0">
            <a:extLst>
              <a:ext uri="{FF2B5EF4-FFF2-40B4-BE49-F238E27FC236}">
                <a16:creationId xmlns:a16="http://schemas.microsoft.com/office/drawing/2014/main" id="{49697224-539D-A80E-0357-BF47DDC177A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9895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1">
            <a:extLst>
              <a:ext uri="{FF2B5EF4-FFF2-40B4-BE49-F238E27FC236}">
                <a16:creationId xmlns:a16="http://schemas.microsoft.com/office/drawing/2014/main" id="{0BD8335A-1B8D-F648-8C70-D345AD5969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8996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2">
            <a:extLst>
              <a:ext uri="{FF2B5EF4-FFF2-40B4-BE49-F238E27FC236}">
                <a16:creationId xmlns:a16="http://schemas.microsoft.com/office/drawing/2014/main" id="{FC4F0C38-4B19-6A7E-D09E-94EEE75D42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7808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3">
            <a:extLst>
              <a:ext uri="{FF2B5EF4-FFF2-40B4-BE49-F238E27FC236}">
                <a16:creationId xmlns:a16="http://schemas.microsoft.com/office/drawing/2014/main" id="{C66F6949-4A11-DEFE-6F5C-2AAADA75DFA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214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4">
            <a:extLst>
              <a:ext uri="{FF2B5EF4-FFF2-40B4-BE49-F238E27FC236}">
                <a16:creationId xmlns:a16="http://schemas.microsoft.com/office/drawing/2014/main" id="{93E0E3F9-9305-D3C4-ED33-861E61D5CD4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4463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5">
            <a:extLst>
              <a:ext uri="{FF2B5EF4-FFF2-40B4-BE49-F238E27FC236}">
                <a16:creationId xmlns:a16="http://schemas.microsoft.com/office/drawing/2014/main" id="{EDF0C985-20D8-70A4-6A4F-2685BA52A51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6757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6">
            <a:extLst>
              <a:ext uri="{FF2B5EF4-FFF2-40B4-BE49-F238E27FC236}">
                <a16:creationId xmlns:a16="http://schemas.microsoft.com/office/drawing/2014/main" id="{6C483DB6-B874-81E6-EACD-2335BF35700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0305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7">
            <a:extLst>
              <a:ext uri="{FF2B5EF4-FFF2-40B4-BE49-F238E27FC236}">
                <a16:creationId xmlns:a16="http://schemas.microsoft.com/office/drawing/2014/main" id="{CF2CD748-E49E-A295-A4DF-CF65026A3D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9907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8">
            <a:extLst>
              <a:ext uri="{FF2B5EF4-FFF2-40B4-BE49-F238E27FC236}">
                <a16:creationId xmlns:a16="http://schemas.microsoft.com/office/drawing/2014/main" id="{FE362F51-D288-4C43-5B65-B9B993014CA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6997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9">
            <a:extLst>
              <a:ext uri="{FF2B5EF4-FFF2-40B4-BE49-F238E27FC236}">
                <a16:creationId xmlns:a16="http://schemas.microsoft.com/office/drawing/2014/main" id="{731D7F24-D49B-E259-AC68-AE1F9833FB3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5244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0">
            <a:extLst>
              <a:ext uri="{FF2B5EF4-FFF2-40B4-BE49-F238E27FC236}">
                <a16:creationId xmlns:a16="http://schemas.microsoft.com/office/drawing/2014/main" id="{BBE5C591-7E23-8B30-E69A-AF85DF15DA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0262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1">
            <a:extLst>
              <a:ext uri="{FF2B5EF4-FFF2-40B4-BE49-F238E27FC236}">
                <a16:creationId xmlns:a16="http://schemas.microsoft.com/office/drawing/2014/main" id="{E45276E1-0BD0-E70A-B746-643028F7F4F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9062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2">
            <a:extLst>
              <a:ext uri="{FF2B5EF4-FFF2-40B4-BE49-F238E27FC236}">
                <a16:creationId xmlns:a16="http://schemas.microsoft.com/office/drawing/2014/main" id="{A024EA32-31CC-DFE5-2930-8F8CFB879C8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4092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3">
            <a:extLst>
              <a:ext uri="{FF2B5EF4-FFF2-40B4-BE49-F238E27FC236}">
                <a16:creationId xmlns:a16="http://schemas.microsoft.com/office/drawing/2014/main" id="{6EE51232-4E5F-D468-6C23-CDC58119759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4534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4">
            <a:extLst>
              <a:ext uri="{FF2B5EF4-FFF2-40B4-BE49-F238E27FC236}">
                <a16:creationId xmlns:a16="http://schemas.microsoft.com/office/drawing/2014/main" id="{9D548065-2A55-2F9B-8B39-4EC59132EA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5980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5">
            <a:extLst>
              <a:ext uri="{FF2B5EF4-FFF2-40B4-BE49-F238E27FC236}">
                <a16:creationId xmlns:a16="http://schemas.microsoft.com/office/drawing/2014/main" id="{C504DD79-E353-4F71-B223-4ABE57AF5E1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1952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6">
            <a:extLst>
              <a:ext uri="{FF2B5EF4-FFF2-40B4-BE49-F238E27FC236}">
                <a16:creationId xmlns:a16="http://schemas.microsoft.com/office/drawing/2014/main" id="{A0C4B5B1-C553-9D91-441D-63CBDABAC04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3468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7">
            <a:extLst>
              <a:ext uri="{FF2B5EF4-FFF2-40B4-BE49-F238E27FC236}">
                <a16:creationId xmlns:a16="http://schemas.microsoft.com/office/drawing/2014/main" id="{DDA3D413-C93D-7301-4D65-4A631396D81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98024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8">
            <a:extLst>
              <a:ext uri="{FF2B5EF4-FFF2-40B4-BE49-F238E27FC236}">
                <a16:creationId xmlns:a16="http://schemas.microsoft.com/office/drawing/2014/main" id="{22EB857C-34A4-5009-2949-6133F69592B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96232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9">
            <a:extLst>
              <a:ext uri="{FF2B5EF4-FFF2-40B4-BE49-F238E27FC236}">
                <a16:creationId xmlns:a16="http://schemas.microsoft.com/office/drawing/2014/main" id="{CE4D5F75-D0EE-6B0C-C141-617086DDD45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9099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0">
            <a:extLst>
              <a:ext uri="{FF2B5EF4-FFF2-40B4-BE49-F238E27FC236}">
                <a16:creationId xmlns:a16="http://schemas.microsoft.com/office/drawing/2014/main" id="{F31E9AAD-B88F-136A-756D-4486A82ED52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8847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1">
            <a:extLst>
              <a:ext uri="{FF2B5EF4-FFF2-40B4-BE49-F238E27FC236}">
                <a16:creationId xmlns:a16="http://schemas.microsoft.com/office/drawing/2014/main" id="{25C5A182-907F-93DF-705C-6FD9A83191F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9770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2">
            <a:extLst>
              <a:ext uri="{FF2B5EF4-FFF2-40B4-BE49-F238E27FC236}">
                <a16:creationId xmlns:a16="http://schemas.microsoft.com/office/drawing/2014/main" id="{5005EAF8-2E85-7184-BB7D-0B2D06D979E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1795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3">
            <a:extLst>
              <a:ext uri="{FF2B5EF4-FFF2-40B4-BE49-F238E27FC236}">
                <a16:creationId xmlns:a16="http://schemas.microsoft.com/office/drawing/2014/main" id="{8031904A-FA08-4E04-61E9-A6C712C8318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8178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4">
            <a:extLst>
              <a:ext uri="{FF2B5EF4-FFF2-40B4-BE49-F238E27FC236}">
                <a16:creationId xmlns:a16="http://schemas.microsoft.com/office/drawing/2014/main" id="{EFB1BE35-1C17-8A16-634C-2AF8A0012DD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64194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5">
            <a:extLst>
              <a:ext uri="{FF2B5EF4-FFF2-40B4-BE49-F238E27FC236}">
                <a16:creationId xmlns:a16="http://schemas.microsoft.com/office/drawing/2014/main" id="{7FF737BC-C7BB-283C-229C-B5B09211915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56844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6">
            <a:extLst>
              <a:ext uri="{FF2B5EF4-FFF2-40B4-BE49-F238E27FC236}">
                <a16:creationId xmlns:a16="http://schemas.microsoft.com/office/drawing/2014/main" id="{3B490925-7F9E-BC65-4BD5-6F683AE5514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52857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7">
            <a:extLst>
              <a:ext uri="{FF2B5EF4-FFF2-40B4-BE49-F238E27FC236}">
                <a16:creationId xmlns:a16="http://schemas.microsoft.com/office/drawing/2014/main" id="{604AECF7-B92F-6ADE-2760-38B3A60A68E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11112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8">
            <a:extLst>
              <a:ext uri="{FF2B5EF4-FFF2-40B4-BE49-F238E27FC236}">
                <a16:creationId xmlns:a16="http://schemas.microsoft.com/office/drawing/2014/main" id="{3E914E04-688D-17CF-09D7-4B598DCEE7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27556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9">
            <a:extLst>
              <a:ext uri="{FF2B5EF4-FFF2-40B4-BE49-F238E27FC236}">
                <a16:creationId xmlns:a16="http://schemas.microsoft.com/office/drawing/2014/main" id="{92614295-21F8-3C14-A961-0EAD11C259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01631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0">
            <a:extLst>
              <a:ext uri="{FF2B5EF4-FFF2-40B4-BE49-F238E27FC236}">
                <a16:creationId xmlns:a16="http://schemas.microsoft.com/office/drawing/2014/main" id="{FA5647B7-6586-7900-9755-C9A3997FDC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74546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1">
            <a:extLst>
              <a:ext uri="{FF2B5EF4-FFF2-40B4-BE49-F238E27FC236}">
                <a16:creationId xmlns:a16="http://schemas.microsoft.com/office/drawing/2014/main" id="{4597BE0E-AF0C-1568-60B1-AD84FDB1872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7946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2">
            <a:extLst>
              <a:ext uri="{FF2B5EF4-FFF2-40B4-BE49-F238E27FC236}">
                <a16:creationId xmlns:a16="http://schemas.microsoft.com/office/drawing/2014/main" id="{492EDAD0-C519-43F1-B321-5FD33C9742F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17211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3">
            <a:extLst>
              <a:ext uri="{FF2B5EF4-FFF2-40B4-BE49-F238E27FC236}">
                <a16:creationId xmlns:a16="http://schemas.microsoft.com/office/drawing/2014/main" id="{FC9EB070-25DE-097A-8CF3-B52D6237D01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51608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4">
            <a:extLst>
              <a:ext uri="{FF2B5EF4-FFF2-40B4-BE49-F238E27FC236}">
                <a16:creationId xmlns:a16="http://schemas.microsoft.com/office/drawing/2014/main" id="{D84ED0C2-1C61-3917-42B3-D535232D0DE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14856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5">
            <a:extLst>
              <a:ext uri="{FF2B5EF4-FFF2-40B4-BE49-F238E27FC236}">
                <a16:creationId xmlns:a16="http://schemas.microsoft.com/office/drawing/2014/main" id="{76CCAB28-46C9-E027-F746-105C3EFEBC0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71777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6">
            <a:extLst>
              <a:ext uri="{FF2B5EF4-FFF2-40B4-BE49-F238E27FC236}">
                <a16:creationId xmlns:a16="http://schemas.microsoft.com/office/drawing/2014/main" id="{AF9EF8AE-990F-7999-75B5-063C86C043C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58515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7">
            <a:extLst>
              <a:ext uri="{FF2B5EF4-FFF2-40B4-BE49-F238E27FC236}">
                <a16:creationId xmlns:a16="http://schemas.microsoft.com/office/drawing/2014/main" id="{55F13B6A-7142-B13B-24E9-A2F862916BE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01640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8">
            <a:extLst>
              <a:ext uri="{FF2B5EF4-FFF2-40B4-BE49-F238E27FC236}">
                <a16:creationId xmlns:a16="http://schemas.microsoft.com/office/drawing/2014/main" id="{9A7DE208-4388-EA9B-9945-11755CED845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67566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9">
            <a:extLst>
              <a:ext uri="{FF2B5EF4-FFF2-40B4-BE49-F238E27FC236}">
                <a16:creationId xmlns:a16="http://schemas.microsoft.com/office/drawing/2014/main" id="{11C218D9-6429-A958-97FE-1FA2CCE602D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62453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0">
            <a:extLst>
              <a:ext uri="{FF2B5EF4-FFF2-40B4-BE49-F238E27FC236}">
                <a16:creationId xmlns:a16="http://schemas.microsoft.com/office/drawing/2014/main" id="{28DA74AB-F5EE-D118-69C8-0F1EE818BB2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12460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1">
            <a:extLst>
              <a:ext uri="{FF2B5EF4-FFF2-40B4-BE49-F238E27FC236}">
                <a16:creationId xmlns:a16="http://schemas.microsoft.com/office/drawing/2014/main" id="{F5336EE7-05BF-CE9E-7CDF-C3342F3ED3D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7626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51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Sherif.mostafa</dc:creator>
  <cp:lastModifiedBy>Sherif.mostafa</cp:lastModifiedBy>
  <cp:revision>1</cp:revision>
  <dcterms:created xsi:type="dcterms:W3CDTF">2026-01-26T07:07:29Z</dcterms:created>
  <dcterms:modified xsi:type="dcterms:W3CDTF">2026-01-26T07:08:06Z</dcterms:modified>
</cp:coreProperties>
</file>