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3FC8A9-4048-FA21-EEB3-70DDEAD3B2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973844E-FA42-84E1-E9E8-080DFA4A9D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CF268-E8E7-4841-8176-875FD9AE2AEC}" type="datetimeFigureOut">
              <a:rPr lang="en-CA" smtClean="0"/>
              <a:t>2026-01-25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C03CFCD-20AE-11F9-AF0A-66FC6841A4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0E86162-E746-34C5-F328-B10975D260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35C79-45B6-45C4-84FF-E6A6AFA0B1E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294530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6C22125-478B-9F7F-4956-14267EFCB4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E478E5-D391-4F8E-A108-D33E408A87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528732-5017-ADCB-99FF-D27AC6B0655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FACF268-E8E7-4841-8176-875FD9AE2AEC}" type="datetimeFigureOut">
              <a:rPr lang="en-CA" smtClean="0"/>
              <a:t>2026-01-25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ABA629-121F-5CBA-8EDF-CDB1678499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0DEC49-26BF-A2EF-07CB-09BD91CB27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A335C79-45B6-45C4-84FF-E6A6AFA0B1E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726603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163E59-F8F8-D668-2814-B7BB8C0457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E01341-B354-C5CD-C795-3A909C4A21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78563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E8E38B-6375-3D67-E517-5E3F698E30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4989D1-C04D-3445-CFE7-B97AEF3FFF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5651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3236A1-8204-9F88-2738-A21F7FFD35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E0B2A2-30B5-B02C-2E23-C8D3EC5E89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5086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52DA6B-93B7-8117-EE63-57E1E6EAB0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A861E5-B48C-F2DD-B1B3-589E308923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3095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84C9D2-A1DC-1965-AFAB-CBA510C14A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9B93F8-87B6-DA6F-ABDE-296F8790B1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9600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D9A5F5-5158-F1FD-1D5C-E8BCBDE3CB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6CBAC5-8D49-E915-C154-7B47421807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4267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AC94A15-AC7C-1203-EDC1-C84A7E2E13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6DB84B-3239-AB54-95D8-BE02B02060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176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51C3BB6-5486-C286-846D-CFE11BC1F6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2CC066-655B-48DE-B41C-2E9BF7FF89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1133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Dr.Khalid Eskaf</cp:lastModifiedBy>
  <cp:revision>1</cp:revision>
  <dcterms:created xsi:type="dcterms:W3CDTF">2026-01-25T14:11:00Z</dcterms:created>
  <dcterms:modified xsi:type="dcterms:W3CDTF">2026-01-25T14:11:00Z</dcterms:modified>
</cp:coreProperties>
</file>