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4E041ED9-0AFF-4344-BDA5-0956ACDCF5A7}">
  <a:tblStyle styleId="{4E041ED9-0AFF-4344-BDA5-0956ACDCF5A7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4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29" Type="http://schemas.openxmlformats.org/officeDocument/2006/relationships/slide" Target="slides/slide23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11" Type="http://schemas.openxmlformats.org/officeDocument/2006/relationships/slide" Target="slides/slide5.xml"/><Relationship Id="rId33" Type="http://schemas.openxmlformats.org/officeDocument/2006/relationships/slide" Target="slides/slide27.xml"/><Relationship Id="rId10" Type="http://schemas.openxmlformats.org/officeDocument/2006/relationships/slide" Target="slides/slide4.xml"/><Relationship Id="rId32" Type="http://schemas.openxmlformats.org/officeDocument/2006/relationships/slide" Target="slides/slide26.xml"/><Relationship Id="rId13" Type="http://schemas.openxmlformats.org/officeDocument/2006/relationships/slide" Target="slides/slide7.xml"/><Relationship Id="rId35" Type="http://schemas.openxmlformats.org/officeDocument/2006/relationships/slide" Target="slides/slide29.xml"/><Relationship Id="rId12" Type="http://schemas.openxmlformats.org/officeDocument/2006/relationships/slide" Target="slides/slide6.xml"/><Relationship Id="rId34" Type="http://schemas.openxmlformats.org/officeDocument/2006/relationships/slide" Target="slides/slide28.xml"/><Relationship Id="rId15" Type="http://schemas.openxmlformats.org/officeDocument/2006/relationships/slide" Target="slides/slide9.xml"/><Relationship Id="rId37" Type="http://schemas.openxmlformats.org/officeDocument/2006/relationships/slide" Target="slides/slide31.xml"/><Relationship Id="rId14" Type="http://schemas.openxmlformats.org/officeDocument/2006/relationships/slide" Target="slides/slide8.xml"/><Relationship Id="rId36" Type="http://schemas.openxmlformats.org/officeDocument/2006/relationships/slide" Target="slides/slide30.xml"/><Relationship Id="rId17" Type="http://schemas.openxmlformats.org/officeDocument/2006/relationships/slide" Target="slides/slide11.xml"/><Relationship Id="rId39" Type="http://schemas.openxmlformats.org/officeDocument/2006/relationships/slide" Target="slides/slide33.xml"/><Relationship Id="rId16" Type="http://schemas.openxmlformats.org/officeDocument/2006/relationships/slide" Target="slides/slide10.xml"/><Relationship Id="rId38" Type="http://schemas.openxmlformats.org/officeDocument/2006/relationships/slide" Target="slides/slide32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7" name="Google Shape;107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8" name="Google Shape;108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1" name="Google Shape;121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3" name="Google Shape;133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5" name="Google Shape;155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1" name="Google Shape;171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0" name="Google Shape;190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7" name="Google Shape;207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9" name="Google Shape;219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7" name="Google Shape;237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9" name="Google Shape;249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7" name="Google Shape;267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4" name="Google Shape;284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9" name="Google Shape;299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1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1" name="Google Shape;311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1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3" name="Google Shape;323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1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5" name="Google Shape;335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1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6" name="Google Shape;356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1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79" name="Google Shape;379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1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91" name="Google Shape;391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2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03" name="Google Shape;403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2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15" name="Google Shape;415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9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31" name="Google Shape;431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6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2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48" name="Google Shape;448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7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2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69" name="Google Shape;469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4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p2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86" name="Google Shape;486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6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2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98" name="Google Shape;498;p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6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2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18" name="Google Shape;518;p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8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2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40" name="Google Shape;540;p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9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2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61" name="Google Shape;561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3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73" name="Google Shape;573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3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3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85" name="Google Shape;585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5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Google Shape;596;p3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97" name="Google Shape;597;p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7" name="Shape 6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Google Shape;608;p3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09" name="Google Shape;609;p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9" name="Shape 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" name="Google Shape;620;p3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21" name="Google Shape;621;p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p3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3" name="Google Shape;633;p3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34" name="Google Shape;634;p35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4_Title Slide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4_Title Slide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9_Title Slide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شريحة عنوان" type="title">
  <p:cSld name="TITLE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rtl="1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5" name="Google Shape;25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محتوى" type="obj">
  <p:cSld name="OBJEC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المقطع" type="secHead">
  <p:cSld name="SECTION_HEADER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7" name="Google Shape;37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حتويين" type="twoObj">
  <p:cSld name="TWO_OBJECTS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3" name="Google Shape;43;p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قارنة" type="twoTxTwoObj">
  <p:cSld name="TWO_OBJECTS_WITH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2" name="Google Shape;52;p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فقط" type="titleOnly">
  <p:cSld name="TITLE_ONLY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فارغ" type="blank">
  <p:cSld name="BLANK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حتوى ذو تسمية توضيحية" type="objTx">
  <p:cSld name="OBJECT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2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8" name="Google Shape;68;p12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صورة ذو تسمية توضيحية" type="picTx">
  <p:cSld name="PICTURE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3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نص عمودي" type="vertTx">
  <p:cSld name="VERTICAL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4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2" name="Google Shape;82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نص عموديان" type="vertTitleAndTx">
  <p:cSld name="VERTICAL_TITLE_AND_VERTICAL_TEX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15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8" name="Google Shape;88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9.xml"/><Relationship Id="rId22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8.xml"/><Relationship Id="rId21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11.xml"/><Relationship Id="rId24" Type="http://schemas.openxmlformats.org/officeDocument/2006/relationships/theme" Target="../theme/theme2.xml"/><Relationship Id="rId12" Type="http://schemas.openxmlformats.org/officeDocument/2006/relationships/slideLayout" Target="../slideLayouts/slideLayout10.xml"/><Relationship Id="rId23" Type="http://schemas.openxmlformats.org/officeDocument/2006/relationships/slideLayout" Target="../slideLayouts/slideLayout21.xml"/><Relationship Id="rId1" Type="http://schemas.openxmlformats.org/officeDocument/2006/relationships/image" Target="../media/image3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9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3.xml"/><Relationship Id="rId19" Type="http://schemas.openxmlformats.org/officeDocument/2006/relationships/slideLayout" Target="../slideLayouts/slideLayout17.xml"/><Relationship Id="rId6" Type="http://schemas.openxmlformats.org/officeDocument/2006/relationships/slideLayout" Target="../slideLayouts/slideLayout4.xml"/><Relationship Id="rId18" Type="http://schemas.openxmlformats.org/officeDocument/2006/relationships/slideLayout" Target="../slideLayouts/slideLayout16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5" name="Google Shape;15;p1"/>
          <p:cNvPicPr preferRelativeResize="0"/>
          <p:nvPr/>
        </p:nvPicPr>
        <p:blipFill rotWithShape="1">
          <a:blip r:embed="rId2">
            <a:alphaModFix/>
          </a:blip>
          <a:srcRect b="25428" l="0" r="0" t="27877"/>
          <a:stretch/>
        </p:blipFill>
        <p:spPr>
          <a:xfrm>
            <a:off x="9336360" y="-99392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  <p:sldLayoutId id="2147483661" r:id="rId16"/>
    <p:sldLayoutId id="2147483662" r:id="rId17"/>
    <p:sldLayoutId id="2147483663" r:id="rId18"/>
    <p:sldLayoutId id="2147483664" r:id="rId19"/>
    <p:sldLayoutId id="2147483665" r:id="rId20"/>
    <p:sldLayoutId id="2147483666" r:id="rId21"/>
    <p:sldLayoutId id="2147483667" r:id="rId22"/>
    <p:sldLayoutId id="2147483668" r:id="rId2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8.jpg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2.png"/><Relationship Id="rId4" Type="http://schemas.openxmlformats.org/officeDocument/2006/relationships/hyperlink" Target="http://drive.google.com/file/d/1Ovm5EkX-oSwWj-UQ9S3GbfwojF6FoUW5/view" TargetMode="External"/><Relationship Id="rId5" Type="http://schemas.openxmlformats.org/officeDocument/2006/relationships/image" Target="../media/image4.png"/><Relationship Id="rId6" Type="http://schemas.openxmlformats.org/officeDocument/2006/relationships/hyperlink" Target="http://drive.google.com/file/d/1E-XFEe5uBKJhG1UbcPKTxv2CEkSyLdnR/view" TargetMode="External"/><Relationship Id="rId7" Type="http://schemas.openxmlformats.org/officeDocument/2006/relationships/hyperlink" Target="http://drive.google.com/file/d/1ZWd8NVpAvhKLuQTTFkkdwuf8jvVFKsLM/view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3.png"/><Relationship Id="rId4" Type="http://schemas.openxmlformats.org/officeDocument/2006/relationships/hyperlink" Target="http://drive.google.com/file/d/1XtVY7r-pMjKnRnuGNHk7fDk9Nq-aJw3h/view" TargetMode="External"/><Relationship Id="rId5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9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6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9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7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8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3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2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1.png"/><Relationship Id="rId4" Type="http://schemas.openxmlformats.org/officeDocument/2006/relationships/hyperlink" Target="http://drive.google.com/file/d/1GBM4nDsO3pZtPHBHmb6XJWyKNUCiICF-/view" TargetMode="External"/><Relationship Id="rId5" Type="http://schemas.openxmlformats.org/officeDocument/2006/relationships/image" Target="../media/image4.png"/><Relationship Id="rId6" Type="http://schemas.openxmlformats.org/officeDocument/2006/relationships/hyperlink" Target="http://drive.google.com/file/d/1Yyop4zJxQl-NMT7cbL7KaI1dFdpH3zVZ/view" TargetMode="Externa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hyperlink" Target="http://www.youtube.com/watch?v=j32SurxnE4s" TargetMode="External"/><Relationship Id="rId4" Type="http://schemas.openxmlformats.org/officeDocument/2006/relationships/image" Target="../media/image28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40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4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5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1.png"/><Relationship Id="rId4" Type="http://schemas.openxmlformats.org/officeDocument/2006/relationships/hyperlink" Target="http://drive.google.com/file/d/1J9TpWUe5RM78e3pL9U5yhnFckPEsjVj9/view" TargetMode="External"/><Relationship Id="rId5" Type="http://schemas.openxmlformats.org/officeDocument/2006/relationships/image" Target="../media/image4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5.png"/><Relationship Id="rId4" Type="http://schemas.openxmlformats.org/officeDocument/2006/relationships/hyperlink" Target="http://drive.google.com/file/d/1fldH2KysywCfxko-_p5H7gsl58XqDgir/view" TargetMode="External"/><Relationship Id="rId5" Type="http://schemas.openxmlformats.org/officeDocument/2006/relationships/image" Target="../media/image4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9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37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6.png"/><Relationship Id="rId4" Type="http://schemas.openxmlformats.org/officeDocument/2006/relationships/hyperlink" Target="http://drive.google.com/file/d/1lalwNsnGF0zWoqnn8g8UK7N0OBPcpXM2/view" TargetMode="External"/><Relationship Id="rId5" Type="http://schemas.openxmlformats.org/officeDocument/2006/relationships/image" Target="../media/image4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9.png"/><Relationship Id="rId4" Type="http://schemas.openxmlformats.org/officeDocument/2006/relationships/hyperlink" Target="http://drive.google.com/file/d/19k4PiZqgginMGWHXWiltxcULGYzYTQ12/view" TargetMode="External"/><Relationship Id="rId5" Type="http://schemas.openxmlformats.org/officeDocument/2006/relationships/image" Target="../media/image4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38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30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41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33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34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26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27.png"/><Relationship Id="rId4" Type="http://schemas.openxmlformats.org/officeDocument/2006/relationships/image" Target="../media/image32.png"/><Relationship Id="rId5" Type="http://schemas.openxmlformats.org/officeDocument/2006/relationships/image" Target="../media/image42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flipH="1" rot="10800000">
            <a:off x="-1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i="0" lang="en-US" sz="4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6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2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8" name="Google Shape;118;p23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095397" y="25069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 rotWithShape="1">
          <a:blip r:embed="rId3">
            <a:alphaModFix/>
          </a:blip>
          <a:srcRect b="19915" l="25391" r="26047" t="19874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t/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6" name="Google Shape;136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1" name="Google Shape;141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2" name="Google Shape;142;p25"/>
          <p:cNvPicPr preferRelativeResize="0"/>
          <p:nvPr/>
        </p:nvPicPr>
        <p:blipFill rotWithShape="1">
          <a:blip r:embed="rId3">
            <a:alphaModFix/>
          </a:blip>
          <a:srcRect b="40209" l="30443" r="27999" t="32122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25"/>
          <p:cNvSpPr txBox="1"/>
          <p:nvPr/>
        </p:nvSpPr>
        <p:spPr>
          <a:xfrm>
            <a:off x="4467475" y="4330325"/>
            <a:ext cx="1034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books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4" name="Google Shape;144;p25"/>
          <p:cNvSpPr txBox="1"/>
          <p:nvPr/>
        </p:nvSpPr>
        <p:spPr>
          <a:xfrm>
            <a:off x="4467475" y="4888425"/>
            <a:ext cx="2285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electrical goods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5" name="Google Shape;145;p25"/>
          <p:cNvSpPr txBox="1"/>
          <p:nvPr/>
        </p:nvSpPr>
        <p:spPr>
          <a:xfrm>
            <a:off x="4467475" y="5260925"/>
            <a:ext cx="2285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music and movies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6" name="Google Shape;146;p25"/>
          <p:cNvSpPr txBox="1"/>
          <p:nvPr/>
        </p:nvSpPr>
        <p:spPr>
          <a:xfrm>
            <a:off x="6683175" y="4903725"/>
            <a:ext cx="29730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en-US" sz="17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big department stores</a:t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7" name="Google Shape;147;p25"/>
          <p:cNvSpPr txBox="1"/>
          <p:nvPr/>
        </p:nvSpPr>
        <p:spPr>
          <a:xfrm>
            <a:off x="6895325" y="5260925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online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8" name="Google Shape;148;p25"/>
          <p:cNvSpPr txBox="1"/>
          <p:nvPr/>
        </p:nvSpPr>
        <p:spPr>
          <a:xfrm>
            <a:off x="9046075" y="4330325"/>
            <a:ext cx="23838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 two weeks</a:t>
            </a:r>
            <a:endParaRPr b="0" i="0" sz="19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p25"/>
          <p:cNvSpPr txBox="1"/>
          <p:nvPr/>
        </p:nvSpPr>
        <p:spPr>
          <a:xfrm>
            <a:off x="9103575" y="5260925"/>
            <a:ext cx="17511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 week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50" name="Google Shape;150;p25" title="1_70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25" title="1_71.mp3">
            <a:hlinkClick r:id="rId6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25" title="1_72.mp3">
            <a:hlinkClick r:id="rId7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3716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1" name="Google Shape;161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2" name="Google Shape;162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3" name="Google Shape;163;p26"/>
          <p:cNvSpPr txBox="1"/>
          <p:nvPr/>
        </p:nvSpPr>
        <p:spPr>
          <a:xfrm>
            <a:off x="4787900" y="656967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4" name="Google Shape;164;p26"/>
          <p:cNvPicPr preferRelativeResize="0"/>
          <p:nvPr/>
        </p:nvPicPr>
        <p:blipFill rotWithShape="1">
          <a:blip r:embed="rId3">
            <a:alphaModFix/>
          </a:blip>
          <a:srcRect b="9438" l="29870" r="26964" t="32941"/>
          <a:stretch/>
        </p:blipFill>
        <p:spPr>
          <a:xfrm>
            <a:off x="688600" y="873350"/>
            <a:ext cx="10741277" cy="569632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sp>
        <p:nvSpPr>
          <p:cNvPr id="165" name="Google Shape;165;p26"/>
          <p:cNvSpPr txBox="1"/>
          <p:nvPr/>
        </p:nvSpPr>
        <p:spPr>
          <a:xfrm>
            <a:off x="9352075" y="1299375"/>
            <a:ext cx="15939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low deposit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26"/>
          <p:cNvSpPr txBox="1"/>
          <p:nvPr/>
        </p:nvSpPr>
        <p:spPr>
          <a:xfrm>
            <a:off x="8811175" y="1588475"/>
            <a:ext cx="30000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12 monthly payments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26"/>
          <p:cNvSpPr txBox="1"/>
          <p:nvPr/>
        </p:nvSpPr>
        <p:spPr>
          <a:xfrm>
            <a:off x="8870325" y="1879300"/>
            <a:ext cx="17835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free delivery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168;p26"/>
          <p:cNvSpPr txBox="1"/>
          <p:nvPr/>
        </p:nvSpPr>
        <p:spPr>
          <a:xfrm>
            <a:off x="8603650" y="2164675"/>
            <a:ext cx="25128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interest-free credit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" name="Google Shape;175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8" name="Google Shape;178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9" name="Google Shape;179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0" name="Google Shape;180;p27"/>
          <p:cNvPicPr preferRelativeResize="0"/>
          <p:nvPr/>
        </p:nvPicPr>
        <p:blipFill rotWithShape="1">
          <a:blip r:embed="rId3">
            <a:alphaModFix/>
          </a:blip>
          <a:srcRect b="37876" l="39271" r="27425" t="4395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27"/>
          <p:cNvSpPr txBox="1"/>
          <p:nvPr/>
        </p:nvSpPr>
        <p:spPr>
          <a:xfrm>
            <a:off x="4982550" y="3583200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b="0" i="0" sz="2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27"/>
          <p:cNvSpPr txBox="1"/>
          <p:nvPr/>
        </p:nvSpPr>
        <p:spPr>
          <a:xfrm>
            <a:off x="4982550" y="4337175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27"/>
          <p:cNvSpPr txBox="1"/>
          <p:nvPr/>
        </p:nvSpPr>
        <p:spPr>
          <a:xfrm>
            <a:off x="4982550" y="5175375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27"/>
          <p:cNvSpPr txBox="1"/>
          <p:nvPr/>
        </p:nvSpPr>
        <p:spPr>
          <a:xfrm>
            <a:off x="10660225" y="2668550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27"/>
          <p:cNvSpPr txBox="1"/>
          <p:nvPr/>
        </p:nvSpPr>
        <p:spPr>
          <a:xfrm>
            <a:off x="10660225" y="4430475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p27"/>
          <p:cNvSpPr txBox="1"/>
          <p:nvPr/>
        </p:nvSpPr>
        <p:spPr>
          <a:xfrm>
            <a:off x="10660225" y="5175375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7" name="Google Shape;187;p27"/>
          <p:cNvSpPr txBox="1"/>
          <p:nvPr/>
        </p:nvSpPr>
        <p:spPr>
          <a:xfrm>
            <a:off x="10660225" y="3489650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4" name="Google Shape;194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6" name="Google Shape;196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7" name="Google Shape;197;p2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8" name="Google Shape;198;p28"/>
          <p:cNvPicPr preferRelativeResize="0"/>
          <p:nvPr/>
        </p:nvPicPr>
        <p:blipFill rotWithShape="1">
          <a:blip r:embed="rId3">
            <a:alphaModFix/>
          </a:blip>
          <a:srcRect b="55034" l="39268" r="28348" t="23872"/>
          <a:stretch/>
        </p:blipFill>
        <p:spPr>
          <a:xfrm>
            <a:off x="674600" y="1231800"/>
            <a:ext cx="10692874" cy="5168975"/>
          </a:xfrm>
          <a:prstGeom prst="rect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9" name="Google Shape;199;p28" title="1_73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00" name="Google Shape;200;p28"/>
          <p:cNvCxnSpPr/>
          <p:nvPr/>
        </p:nvCxnSpPr>
        <p:spPr>
          <a:xfrm>
            <a:off x="8512325" y="3336625"/>
            <a:ext cx="5598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01" name="Google Shape;201;p28"/>
          <p:cNvCxnSpPr/>
          <p:nvPr/>
        </p:nvCxnSpPr>
        <p:spPr>
          <a:xfrm>
            <a:off x="9324075" y="4050425"/>
            <a:ext cx="12036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02" name="Google Shape;202;p28"/>
          <p:cNvCxnSpPr/>
          <p:nvPr/>
        </p:nvCxnSpPr>
        <p:spPr>
          <a:xfrm flipH="1" rot="10800000">
            <a:off x="7840525" y="4722125"/>
            <a:ext cx="7278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03" name="Google Shape;203;p28"/>
          <p:cNvCxnSpPr/>
          <p:nvPr/>
        </p:nvCxnSpPr>
        <p:spPr>
          <a:xfrm flipH="1" rot="10800000">
            <a:off x="7840525" y="5422100"/>
            <a:ext cx="1511700" cy="279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04" name="Google Shape;204;p28"/>
          <p:cNvCxnSpPr/>
          <p:nvPr/>
        </p:nvCxnSpPr>
        <p:spPr>
          <a:xfrm flipH="1" rot="10800000">
            <a:off x="7714550" y="6149700"/>
            <a:ext cx="6579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3" name="Google Shape;213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4" name="Google Shape;214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5" name="Google Shape;215;p2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6" name="Google Shape;216;p29"/>
          <p:cNvPicPr preferRelativeResize="0"/>
          <p:nvPr/>
        </p:nvPicPr>
        <p:blipFill rotWithShape="1">
          <a:blip r:embed="rId3">
            <a:alphaModFix/>
          </a:blip>
          <a:srcRect b="61144" l="29221" r="33969" t="25384"/>
          <a:stretch/>
        </p:blipFill>
        <p:spPr>
          <a:xfrm>
            <a:off x="674600" y="1307225"/>
            <a:ext cx="9862800" cy="412879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5" name="Google Shape;225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6" name="Google Shape;226;p30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8" name="Google Shape;228;p30"/>
          <p:cNvPicPr preferRelativeResize="0"/>
          <p:nvPr/>
        </p:nvPicPr>
        <p:blipFill rotWithShape="1">
          <a:blip r:embed="rId3">
            <a:alphaModFix/>
          </a:blip>
          <a:srcRect b="38694" l="39270" r="26966" t="38244"/>
          <a:stretch/>
        </p:blipFill>
        <p:spPr>
          <a:xfrm>
            <a:off x="617275" y="1293225"/>
            <a:ext cx="10812600" cy="5164576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pic>
      <p:cxnSp>
        <p:nvCxnSpPr>
          <p:cNvPr id="229" name="Google Shape;229;p30"/>
          <p:cNvCxnSpPr/>
          <p:nvPr/>
        </p:nvCxnSpPr>
        <p:spPr>
          <a:xfrm>
            <a:off x="2927950" y="2482875"/>
            <a:ext cx="2785200" cy="5877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30" name="Google Shape;230;p30"/>
          <p:cNvCxnSpPr/>
          <p:nvPr/>
        </p:nvCxnSpPr>
        <p:spPr>
          <a:xfrm>
            <a:off x="2690025" y="3084700"/>
            <a:ext cx="3051000" cy="17916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31" name="Google Shape;231;p30"/>
          <p:cNvCxnSpPr/>
          <p:nvPr/>
        </p:nvCxnSpPr>
        <p:spPr>
          <a:xfrm>
            <a:off x="2760000" y="3672525"/>
            <a:ext cx="2995200" cy="6159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32" name="Google Shape;232;p30"/>
          <p:cNvCxnSpPr/>
          <p:nvPr/>
        </p:nvCxnSpPr>
        <p:spPr>
          <a:xfrm>
            <a:off x="3361825" y="4288350"/>
            <a:ext cx="2337300" cy="11898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33" name="Google Shape;233;p30"/>
          <p:cNvCxnSpPr/>
          <p:nvPr/>
        </p:nvCxnSpPr>
        <p:spPr>
          <a:xfrm flipH="1" rot="10800000">
            <a:off x="2284125" y="2454750"/>
            <a:ext cx="3443100" cy="24774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34" name="Google Shape;234;p30"/>
          <p:cNvCxnSpPr/>
          <p:nvPr/>
        </p:nvCxnSpPr>
        <p:spPr>
          <a:xfrm flipH="1" rot="10800000">
            <a:off x="2899950" y="3714600"/>
            <a:ext cx="2813100" cy="18054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3" name="Google Shape;243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4" name="Google Shape;244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5" name="Google Shape;245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6" name="Google Shape;246;p31"/>
          <p:cNvPicPr preferRelativeResize="0"/>
          <p:nvPr/>
        </p:nvPicPr>
        <p:blipFill rotWithShape="1">
          <a:blip r:embed="rId3">
            <a:alphaModFix/>
          </a:blip>
          <a:srcRect b="36043" l="29523" r="28460" t="2185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2300" u="none" cap="none" strike="noStrik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2" name="Google Shape;252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5" name="Google Shape;255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6" name="Google Shape;256;p3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7" name="Google Shape;257;p32"/>
          <p:cNvPicPr preferRelativeResize="0"/>
          <p:nvPr/>
        </p:nvPicPr>
        <p:blipFill rotWithShape="1">
          <a:blip r:embed="rId3">
            <a:alphaModFix/>
          </a:blip>
          <a:srcRect b="37692" l="38149" r="27235" t="52050"/>
          <a:stretch/>
        </p:blipFill>
        <p:spPr>
          <a:xfrm>
            <a:off x="825075" y="1308675"/>
            <a:ext cx="10461326" cy="128520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sp>
        <p:nvSpPr>
          <p:cNvPr id="258" name="Google Shape;258;p32"/>
          <p:cNvSpPr txBox="1"/>
          <p:nvPr/>
        </p:nvSpPr>
        <p:spPr>
          <a:xfrm>
            <a:off x="825075" y="2766900"/>
            <a:ext cx="70008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US" sz="2300" u="none" cap="none" strike="noStrik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1- 1984: Yani started with a single store in Hiroshima.</a:t>
            </a:r>
            <a:endParaRPr b="0" i="0" sz="2300" u="none" cap="none" strike="noStrik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9" name="Google Shape;259;p32"/>
          <p:cNvSpPr txBox="1"/>
          <p:nvPr/>
        </p:nvSpPr>
        <p:spPr>
          <a:xfrm>
            <a:off x="825075" y="3221938"/>
            <a:ext cx="63186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US" sz="2300" u="none" cap="none" strike="noStrik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2- 2003: He closed most of his UK stores.</a:t>
            </a:r>
            <a:endParaRPr b="0" i="0" sz="2300" u="none" cap="none" strike="noStrik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0" name="Google Shape;260;p32"/>
          <p:cNvSpPr txBox="1"/>
          <p:nvPr/>
        </p:nvSpPr>
        <p:spPr>
          <a:xfrm>
            <a:off x="825075" y="3605450"/>
            <a:ext cx="8952000" cy="89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US" sz="2300" u="none" cap="none" strike="noStrik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3- 2005: Yani changed his strategy by opening large stores in major cities around the world.</a:t>
            </a:r>
            <a:endParaRPr b="0" i="0" sz="2300" u="none" cap="none" strike="noStrik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1" name="Google Shape;261;p32"/>
          <p:cNvSpPr txBox="1"/>
          <p:nvPr/>
        </p:nvSpPr>
        <p:spPr>
          <a:xfrm>
            <a:off x="825075" y="4364950"/>
            <a:ext cx="9479400" cy="89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US" sz="2300" u="none" cap="none" strike="noStrik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4- November 2006: The relaunch of Uniqlo with the opening of flagship store in New York.</a:t>
            </a:r>
            <a:endParaRPr b="0" i="0" sz="2300" u="none" cap="none" strike="noStrik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2" name="Google Shape;262;p32"/>
          <p:cNvSpPr txBox="1"/>
          <p:nvPr/>
        </p:nvSpPr>
        <p:spPr>
          <a:xfrm>
            <a:off x="825075" y="5070200"/>
            <a:ext cx="70008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US" sz="2300" u="none" cap="none" strike="noStrik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5- April 2009: Yani hired the German designer Jil Sander.</a:t>
            </a:r>
            <a:endParaRPr b="0" i="0" sz="2300" u="none" cap="none" strike="noStrik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3" name="Google Shape;263;p32"/>
          <p:cNvSpPr txBox="1"/>
          <p:nvPr/>
        </p:nvSpPr>
        <p:spPr>
          <a:xfrm>
            <a:off x="825075" y="5509825"/>
            <a:ext cx="66705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US" sz="2300" u="none" cap="none" strike="noStrik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6- ¥ 49.8 bn: The profits that Uniqlo made in 2010.</a:t>
            </a:r>
            <a:endParaRPr b="0" i="0" sz="2300" u="none" cap="none" strike="noStrik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4" name="Google Shape;264;p32"/>
          <p:cNvSpPr txBox="1"/>
          <p:nvPr/>
        </p:nvSpPr>
        <p:spPr>
          <a:xfrm>
            <a:off x="825075" y="5861975"/>
            <a:ext cx="97185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US" sz="2300" u="none" cap="none" strike="noStrik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7- 64: The number of stores that Uniqlo had across Asia at the end of 2010.</a:t>
            </a:r>
            <a:endParaRPr b="0" i="0" sz="2300" u="none" cap="none" strike="noStrik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0" name="Google Shape;270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1" name="Google Shape;271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3" name="Google Shape;273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4" name="Google Shape;274;p33"/>
          <p:cNvSpPr txBox="1"/>
          <p:nvPr/>
        </p:nvSpPr>
        <p:spPr>
          <a:xfrm>
            <a:off x="889000" y="2391850"/>
            <a:ext cx="9862800" cy="181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300" u="none" cap="none" strike="noStrik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00" u="none" cap="none" strike="noStrik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300" u="none" cap="none" strike="noStrik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300" u="none" cap="none" strike="noStrik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5" name="Google Shape;275;p3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6" name="Google Shape;276;p33"/>
          <p:cNvPicPr preferRelativeResize="0"/>
          <p:nvPr/>
        </p:nvPicPr>
        <p:blipFill rotWithShape="1">
          <a:blip r:embed="rId3">
            <a:alphaModFix/>
          </a:blip>
          <a:srcRect b="49750" l="36681" r="24735" t="25298"/>
          <a:stretch/>
        </p:blipFill>
        <p:spPr>
          <a:xfrm>
            <a:off x="617275" y="1231800"/>
            <a:ext cx="10812600" cy="4767474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sp>
        <p:nvSpPr>
          <p:cNvPr id="277" name="Google Shape;277;p33"/>
          <p:cNvSpPr txBox="1"/>
          <p:nvPr/>
        </p:nvSpPr>
        <p:spPr>
          <a:xfrm>
            <a:off x="7722600" y="2549775"/>
            <a:ext cx="4278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US" sz="2300" u="none" cap="none" strike="noStrik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</a:t>
            </a:r>
            <a:endParaRPr b="0" i="0" sz="2300" u="none" cap="none" strike="noStrik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8" name="Google Shape;278;p33"/>
          <p:cNvSpPr txBox="1"/>
          <p:nvPr/>
        </p:nvSpPr>
        <p:spPr>
          <a:xfrm>
            <a:off x="10146325" y="3933100"/>
            <a:ext cx="4278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US" sz="2300" u="none" cap="none" strike="noStrik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9" name="Google Shape;279;p33"/>
          <p:cNvSpPr txBox="1"/>
          <p:nvPr/>
        </p:nvSpPr>
        <p:spPr>
          <a:xfrm>
            <a:off x="8598875" y="4613025"/>
            <a:ext cx="4893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US" sz="2300" u="none" cap="none" strike="noStrik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" name="Google Shape;280;p33"/>
          <p:cNvSpPr txBox="1"/>
          <p:nvPr/>
        </p:nvSpPr>
        <p:spPr>
          <a:xfrm>
            <a:off x="1483000" y="3604500"/>
            <a:ext cx="96276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 (It had to close most of the shops because they were too sma and in the wrong place.)</a:t>
            </a:r>
            <a:endParaRPr b="0" i="0" sz="21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1" name="Google Shape;281;p33"/>
          <p:cNvSpPr txBox="1"/>
          <p:nvPr/>
        </p:nvSpPr>
        <p:spPr>
          <a:xfrm>
            <a:off x="1483000" y="5491375"/>
            <a:ext cx="64701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 (The clothes were for selected stores only.) </a:t>
            </a:r>
            <a:endParaRPr b="0" i="0" sz="21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8" name="Google Shape;288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0" name="Google Shape;290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1" name="Google Shape;291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2" name="Google Shape;292;p3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3" name="Google Shape;293;p34"/>
          <p:cNvPicPr preferRelativeResize="0"/>
          <p:nvPr/>
        </p:nvPicPr>
        <p:blipFill rotWithShape="1">
          <a:blip r:embed="rId3">
            <a:alphaModFix/>
          </a:blip>
          <a:srcRect b="40209" l="36805" r="22690" t="43461"/>
          <a:stretch/>
        </p:blipFill>
        <p:spPr>
          <a:xfrm>
            <a:off x="617275" y="1295400"/>
            <a:ext cx="10812600" cy="4718550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p34"/>
          <p:cNvSpPr txBox="1"/>
          <p:nvPr/>
        </p:nvSpPr>
        <p:spPr>
          <a:xfrm>
            <a:off x="2710950" y="2754925"/>
            <a:ext cx="9663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US" sz="23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grew</a:t>
            </a:r>
            <a:endParaRPr b="0" i="0" sz="1400" u="none" cap="none" strike="noStrik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5" name="Google Shape;295;p34"/>
          <p:cNvSpPr txBox="1"/>
          <p:nvPr/>
        </p:nvSpPr>
        <p:spPr>
          <a:xfrm>
            <a:off x="8622325" y="3801200"/>
            <a:ext cx="14046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went up</a:t>
            </a:r>
            <a:endParaRPr b="0" i="0" sz="1200" u="none" cap="none" strike="noStrik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6" name="Google Shape;296;p34"/>
          <p:cNvSpPr txBox="1"/>
          <p:nvPr/>
        </p:nvSpPr>
        <p:spPr>
          <a:xfrm>
            <a:off x="4407900" y="4774225"/>
            <a:ext cx="13248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increased</a:t>
            </a:r>
            <a:endParaRPr b="0" i="0" sz="1000" u="none" cap="none" strike="noStrik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3" name="Google Shape;303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5" name="Google Shape;305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6" name="Google Shape;306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7" name="Google Shape;307;p3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8" name="Google Shape;308;p35"/>
          <p:cNvPicPr preferRelativeResize="0"/>
          <p:nvPr/>
        </p:nvPicPr>
        <p:blipFill rotWithShape="1">
          <a:blip r:embed="rId3">
            <a:alphaModFix/>
          </a:blip>
          <a:srcRect b="41794" l="23704" r="28579" t="37050"/>
          <a:stretch/>
        </p:blipFill>
        <p:spPr>
          <a:xfrm>
            <a:off x="617275" y="1295400"/>
            <a:ext cx="10812600" cy="51053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5" name="Google Shape;315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7" name="Google Shape;317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8" name="Google Shape;318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9" name="Google Shape;319;p3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0" name="Google Shape;320;p36"/>
          <p:cNvPicPr preferRelativeResize="0"/>
          <p:nvPr/>
        </p:nvPicPr>
        <p:blipFill rotWithShape="1">
          <a:blip r:embed="rId3">
            <a:alphaModFix/>
          </a:blip>
          <a:srcRect b="51923" l="27259" r="45097" t="1573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" name="Google Shape;326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7" name="Google Shape;327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9" name="Google Shape;329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0" name="Google Shape;330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1" name="Google Shape;331;p3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32" name="Google Shape;332;p37"/>
          <p:cNvPicPr preferRelativeResize="0"/>
          <p:nvPr/>
        </p:nvPicPr>
        <p:blipFill rotWithShape="1">
          <a:blip r:embed="rId3">
            <a:alphaModFix/>
          </a:blip>
          <a:srcRect b="18363" l="26467" r="28458" t="33204"/>
          <a:stretch/>
        </p:blipFill>
        <p:spPr>
          <a:xfrm>
            <a:off x="691650" y="1231800"/>
            <a:ext cx="10738224" cy="516897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9" name="Google Shape;339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" name="Google Shape;340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1" name="Google Shape;341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2" name="Google Shape;342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3" name="Google Shape;343;p3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4" name="Google Shape;344;p38"/>
          <p:cNvPicPr preferRelativeResize="0"/>
          <p:nvPr/>
        </p:nvPicPr>
        <p:blipFill rotWithShape="1">
          <a:blip r:embed="rId3">
            <a:alphaModFix/>
          </a:blip>
          <a:srcRect b="23417" l="36682" r="20646" t="2465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45" name="Google Shape;345;p38"/>
          <p:cNvSpPr txBox="1"/>
          <p:nvPr/>
        </p:nvSpPr>
        <p:spPr>
          <a:xfrm>
            <a:off x="2095500" y="3091950"/>
            <a:ext cx="11532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arrived</a:t>
            </a:r>
            <a:endParaRPr b="0" i="0" sz="15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6" name="Google Shape;346;p38"/>
          <p:cNvSpPr txBox="1"/>
          <p:nvPr/>
        </p:nvSpPr>
        <p:spPr>
          <a:xfrm>
            <a:off x="2180475" y="3420225"/>
            <a:ext cx="7899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met</a:t>
            </a:r>
            <a:endParaRPr b="0" i="0" sz="15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7" name="Google Shape;347;p38"/>
          <p:cNvSpPr txBox="1"/>
          <p:nvPr/>
        </p:nvSpPr>
        <p:spPr>
          <a:xfrm>
            <a:off x="2187850" y="3686425"/>
            <a:ext cx="11532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made</a:t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8" name="Google Shape;348;p38"/>
          <p:cNvSpPr txBox="1"/>
          <p:nvPr/>
        </p:nvSpPr>
        <p:spPr>
          <a:xfrm>
            <a:off x="3634700" y="3928125"/>
            <a:ext cx="11532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advised</a:t>
            </a:r>
            <a:endParaRPr b="0" i="0" sz="15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9" name="Google Shape;349;p38"/>
          <p:cNvSpPr txBox="1"/>
          <p:nvPr/>
        </p:nvSpPr>
        <p:spPr>
          <a:xfrm>
            <a:off x="4448925" y="4362750"/>
            <a:ext cx="11532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went</a:t>
            </a:r>
            <a:endParaRPr b="0" i="0" sz="15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0" name="Google Shape;350;p38"/>
          <p:cNvSpPr txBox="1"/>
          <p:nvPr/>
        </p:nvSpPr>
        <p:spPr>
          <a:xfrm>
            <a:off x="9305200" y="4362750"/>
            <a:ext cx="17511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introduced</a:t>
            </a:r>
            <a:endParaRPr b="0" i="0" sz="15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1" name="Google Shape;351;p38"/>
          <p:cNvSpPr txBox="1"/>
          <p:nvPr/>
        </p:nvSpPr>
        <p:spPr>
          <a:xfrm>
            <a:off x="3405575" y="4988175"/>
            <a:ext cx="9663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asked</a:t>
            </a:r>
            <a:endParaRPr b="0" i="0" sz="15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2" name="Google Shape;352;p38"/>
          <p:cNvSpPr txBox="1"/>
          <p:nvPr/>
        </p:nvSpPr>
        <p:spPr>
          <a:xfrm>
            <a:off x="9497100" y="4988175"/>
            <a:ext cx="9663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gave</a:t>
            </a:r>
            <a:endParaRPr b="0" i="0" sz="15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3" name="Google Shape;353;p38"/>
          <p:cNvSpPr txBox="1"/>
          <p:nvPr/>
        </p:nvSpPr>
        <p:spPr>
          <a:xfrm>
            <a:off x="2154750" y="5644650"/>
            <a:ext cx="10347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flew</a:t>
            </a:r>
            <a:endParaRPr b="0" i="0" sz="15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59" name="Google Shape;359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0" name="Google Shape;360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" name="Google Shape;361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2" name="Google Shape;362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3" name="Google Shape;363;p39"/>
          <p:cNvSpPr txBox="1"/>
          <p:nvPr/>
        </p:nvSpPr>
        <p:spPr>
          <a:xfrm>
            <a:off x="889000" y="2391850"/>
            <a:ext cx="9862800" cy="163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4" name="Google Shape;364;p39"/>
          <p:cNvSpPr txBox="1"/>
          <p:nvPr/>
        </p:nvSpPr>
        <p:spPr>
          <a:xfrm>
            <a:off x="4787900" y="6541472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5" name="Google Shape;365;p39"/>
          <p:cNvPicPr preferRelativeResize="0"/>
          <p:nvPr/>
        </p:nvPicPr>
        <p:blipFill rotWithShape="1">
          <a:blip r:embed="rId3">
            <a:alphaModFix/>
          </a:blip>
          <a:srcRect b="35051" l="36561" r="21370" t="39702"/>
          <a:stretch/>
        </p:blipFill>
        <p:spPr>
          <a:xfrm>
            <a:off x="617275" y="1148850"/>
            <a:ext cx="10812600" cy="5308951"/>
          </a:xfrm>
          <a:prstGeom prst="rect">
            <a:avLst/>
          </a:prstGeom>
          <a:noFill/>
          <a:ln>
            <a:noFill/>
          </a:ln>
        </p:spPr>
      </p:pic>
      <p:sp>
        <p:nvSpPr>
          <p:cNvPr id="366" name="Google Shape;366;p39"/>
          <p:cNvSpPr txBox="1"/>
          <p:nvPr/>
        </p:nvSpPr>
        <p:spPr>
          <a:xfrm>
            <a:off x="8418800" y="2537075"/>
            <a:ext cx="1468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started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7" name="Google Shape;367;p39"/>
          <p:cNvSpPr txBox="1"/>
          <p:nvPr/>
        </p:nvSpPr>
        <p:spPr>
          <a:xfrm>
            <a:off x="4657200" y="2610350"/>
            <a:ext cx="1315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finished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8" name="Google Shape;368;p39"/>
          <p:cNvSpPr txBox="1"/>
          <p:nvPr/>
        </p:nvSpPr>
        <p:spPr>
          <a:xfrm>
            <a:off x="1153150" y="2610350"/>
            <a:ext cx="1315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advised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9" name="Google Shape;369;p39"/>
          <p:cNvSpPr txBox="1"/>
          <p:nvPr/>
        </p:nvSpPr>
        <p:spPr>
          <a:xfrm>
            <a:off x="2253750" y="261035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lived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0" name="Google Shape;370;p39"/>
          <p:cNvSpPr txBox="1"/>
          <p:nvPr/>
        </p:nvSpPr>
        <p:spPr>
          <a:xfrm>
            <a:off x="3039138" y="2610350"/>
            <a:ext cx="1254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opened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1" name="Google Shape;371;p39"/>
          <p:cNvSpPr txBox="1"/>
          <p:nvPr/>
        </p:nvSpPr>
        <p:spPr>
          <a:xfrm>
            <a:off x="5761225" y="2610350"/>
            <a:ext cx="1189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missed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2" name="Google Shape;372;p39"/>
          <p:cNvSpPr txBox="1"/>
          <p:nvPr/>
        </p:nvSpPr>
        <p:spPr>
          <a:xfrm>
            <a:off x="6825000" y="2610350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booked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3" name="Google Shape;373;p39"/>
          <p:cNvSpPr txBox="1"/>
          <p:nvPr/>
        </p:nvSpPr>
        <p:spPr>
          <a:xfrm>
            <a:off x="9760875" y="2513975"/>
            <a:ext cx="12543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wante</a:t>
            </a:r>
            <a:r>
              <a:rPr b="0" i="0" lang="en-US" sz="23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4" name="Google Shape;374;p39"/>
          <p:cNvSpPr txBox="1"/>
          <p:nvPr/>
        </p:nvSpPr>
        <p:spPr>
          <a:xfrm>
            <a:off x="9140225" y="2888125"/>
            <a:ext cx="1315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invited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5" name="Google Shape;375;p39" title="1_74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6" name="Google Shape;376;p39" title="1_75.mp3">
            <a:hlinkClick r:id="rId6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Google Shape;382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3" name="Google Shape;383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5" name="Google Shape;385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6" name="Google Shape;386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7" name="Google Shape;387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Learn why the -ed ending of past tense verbs in English is pronounced in three different ways: [t], [d] and [Id]. Listen and repeat for practice!&#10;&#10;See the original lesson here: https://elementalenglish.com/past-tense-verb-pronunciation-t-d-id/&#10;&#10;Connected Speech Lesson: https://elementalenglish.com/connected-speech-linking-american-english-pronunciation/&#10;&#10;H-Deletion Lesson: https://elementalenglish.com/h-deletion-connected-speech-in-english-pronunciation/&#10;&#10;Check us out on Facebook: https://www.facebook.com/elementalenglish&#10;&#10;Follow us on Twitter: https://twitter.com/elementlenglish" id="388" name="Google Shape;388;p40" title="[t], [d] or [Id]? | &quot;-ed&quot; Past Tense | English Pronunciation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" name="Google Shape;394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5" name="Google Shape;395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Google Shape;396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7" name="Google Shape;397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8" name="Google Shape;398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9" name="Google Shape;399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0" name="Google Shape;400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7275" y="1231800"/>
            <a:ext cx="10874275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" name="Google Shape;406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7" name="Google Shape;407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" name="Google Shape;408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9" name="Google Shape;409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0" name="Google Shape;410;p42"/>
          <p:cNvSpPr txBox="1"/>
          <p:nvPr/>
        </p:nvSpPr>
        <p:spPr>
          <a:xfrm>
            <a:off x="942300" y="1570500"/>
            <a:ext cx="9862800" cy="3193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0" lang="en-US" sz="255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Exercise: Classify the words according to their pronunciation</a:t>
            </a:r>
            <a:endParaRPr b="1" i="0" sz="255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55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asked - wanted - moved - watched -helped - kissed - ended - played - missed- offered - claimed</a:t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1" name="Google Shape;411;p4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412" name="Google Shape;412;p42"/>
          <p:cNvGraphicFramePr/>
          <p:nvPr/>
        </p:nvGraphicFramePr>
        <p:xfrm>
          <a:off x="952550" y="33755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{4E041ED9-0AFF-4344-BDA5-0956ACDCF5A7}</a:tableStyleId>
              </a:tblPr>
              <a:tblGrid>
                <a:gridCol w="3429000"/>
                <a:gridCol w="3429000"/>
                <a:gridCol w="3429000"/>
              </a:tblGrid>
              <a:tr h="6134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200"/>
                        <a:buFont typeface="Calibri"/>
                        <a:buNone/>
                      </a:pPr>
                      <a:r>
                        <a:rPr b="1" lang="en-US" sz="2200" u="none" cap="none" strike="noStrike">
                          <a:solidFill>
                            <a:srgbClr val="FF0000"/>
                          </a:solidFill>
                        </a:rPr>
                        <a:t>t</a:t>
                      </a:r>
                      <a:endParaRPr b="1" sz="2200" u="none" cap="none" strike="noStrike"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200"/>
                        <a:buFont typeface="Calibri"/>
                        <a:buNone/>
                      </a:pPr>
                      <a:r>
                        <a:rPr b="1" lang="en-US" sz="2200" u="none" cap="none" strike="noStrike">
                          <a:solidFill>
                            <a:srgbClr val="FF0000"/>
                          </a:solidFill>
                        </a:rPr>
                        <a:t>d</a:t>
                      </a:r>
                      <a:endParaRPr b="1" sz="2200" u="none" cap="none" strike="noStrike"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200"/>
                        <a:buFont typeface="Calibri"/>
                        <a:buNone/>
                      </a:pPr>
                      <a:r>
                        <a:rPr b="1" lang="en-US" sz="2200" u="none" cap="none" strike="noStrike">
                          <a:solidFill>
                            <a:srgbClr val="FF0000"/>
                          </a:solidFill>
                        </a:rPr>
                        <a:t>id</a:t>
                      </a:r>
                      <a:endParaRPr b="1" sz="2200" u="none" cap="none" strike="noStrike"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11661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r>
                        <a:t/>
                      </a:r>
                      <a:endParaRPr sz="1500" u="none" cap="none" strike="noStrike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r>
                        <a:t/>
                      </a:r>
                      <a:endParaRPr sz="1500" u="none" cap="none" strike="noStrike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r>
                        <a:t/>
                      </a:r>
                      <a:endParaRPr sz="1500" u="none" cap="none" strike="noStrike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" name="Google Shape;418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9" name="Google Shape;419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0" name="Google Shape;420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1" name="Google Shape;421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2" name="Google Shape;422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3" name="Google Shape;423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4" name="Google Shape;424;p43"/>
          <p:cNvPicPr preferRelativeResize="0"/>
          <p:nvPr/>
        </p:nvPicPr>
        <p:blipFill rotWithShape="1">
          <a:blip r:embed="rId3">
            <a:alphaModFix/>
          </a:blip>
          <a:srcRect b="36449" l="25145" r="23410" t="25514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sp>
        <p:nvSpPr>
          <p:cNvPr id="425" name="Google Shape;425;p43"/>
          <p:cNvSpPr txBox="1"/>
          <p:nvPr/>
        </p:nvSpPr>
        <p:spPr>
          <a:xfrm>
            <a:off x="2513150" y="4615950"/>
            <a:ext cx="9663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price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6" name="Google Shape;426;p43"/>
          <p:cNvSpPr txBox="1"/>
          <p:nvPr/>
        </p:nvSpPr>
        <p:spPr>
          <a:xfrm>
            <a:off x="942300" y="4921700"/>
            <a:ext cx="7899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Free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7" name="Google Shape;427;p43"/>
          <p:cNvSpPr txBox="1"/>
          <p:nvPr/>
        </p:nvSpPr>
        <p:spPr>
          <a:xfrm>
            <a:off x="1820125" y="5316425"/>
            <a:ext cx="13395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discount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8" name="Google Shape;428;p43"/>
          <p:cNvSpPr txBox="1"/>
          <p:nvPr/>
        </p:nvSpPr>
        <p:spPr>
          <a:xfrm>
            <a:off x="2051650" y="563945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period</a:t>
            </a:r>
            <a:endParaRPr b="0" i="0" sz="1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2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4" name="Google Shape;434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5" name="Google Shape;435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" name="Google Shape;436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7" name="Google Shape;437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8" name="Google Shape;438;p44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9" name="Google Shape;439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0" name="Google Shape;440;p44"/>
          <p:cNvPicPr preferRelativeResize="0"/>
          <p:nvPr/>
        </p:nvPicPr>
        <p:blipFill rotWithShape="1">
          <a:blip r:embed="rId3">
            <a:alphaModFix/>
          </a:blip>
          <a:srcRect b="21707" l="36321" r="25937" t="49660"/>
          <a:stretch/>
        </p:blipFill>
        <p:spPr>
          <a:xfrm>
            <a:off x="617275" y="1310050"/>
            <a:ext cx="10812600" cy="5147750"/>
          </a:xfrm>
          <a:prstGeom prst="rect">
            <a:avLst/>
          </a:prstGeom>
          <a:noFill/>
          <a:ln>
            <a:noFill/>
          </a:ln>
        </p:spPr>
      </p:pic>
      <p:sp>
        <p:nvSpPr>
          <p:cNvPr id="441" name="Google Shape;441;p44"/>
          <p:cNvSpPr txBox="1"/>
          <p:nvPr/>
        </p:nvSpPr>
        <p:spPr>
          <a:xfrm>
            <a:off x="7957050" y="3167400"/>
            <a:ext cx="471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b="0" i="0" sz="15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2" name="Google Shape;442;p44"/>
          <p:cNvSpPr txBox="1"/>
          <p:nvPr/>
        </p:nvSpPr>
        <p:spPr>
          <a:xfrm>
            <a:off x="7625875" y="3801200"/>
            <a:ext cx="539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3" name="Google Shape;443;p44"/>
          <p:cNvSpPr txBox="1"/>
          <p:nvPr/>
        </p:nvSpPr>
        <p:spPr>
          <a:xfrm>
            <a:off x="1714500" y="4073275"/>
            <a:ext cx="3827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(... until the end of July)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4" name="Google Shape;444;p44"/>
          <p:cNvSpPr txBox="1"/>
          <p:nvPr/>
        </p:nvSpPr>
        <p:spPr>
          <a:xfrm>
            <a:off x="1619225" y="5994800"/>
            <a:ext cx="261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(... by e-mail)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5" name="Google Shape;445;p44"/>
          <p:cNvSpPr txBox="1"/>
          <p:nvPr/>
        </p:nvSpPr>
        <p:spPr>
          <a:xfrm>
            <a:off x="7589275" y="4973525"/>
            <a:ext cx="612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b="0" i="0" sz="15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9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" name="Google Shape;451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2" name="Google Shape;452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" name="Google Shape;453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4" name="Google Shape;454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5" name="Google Shape;455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6" name="Google Shape;456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57" name="Google Shape;457;p45"/>
          <p:cNvPicPr preferRelativeResize="0"/>
          <p:nvPr/>
        </p:nvPicPr>
        <p:blipFill rotWithShape="1">
          <a:blip r:embed="rId3">
            <a:alphaModFix/>
          </a:blip>
          <a:srcRect b="40209" l="23462" r="24491" t="27864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58" name="Google Shape;458;p45" title="1_76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459" name="Google Shape;459;p45"/>
          <p:cNvSpPr txBox="1"/>
          <p:nvPr/>
        </p:nvSpPr>
        <p:spPr>
          <a:xfrm>
            <a:off x="4601275" y="2318575"/>
            <a:ext cx="1153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patient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0" name="Google Shape;460;p45"/>
          <p:cNvSpPr txBox="1"/>
          <p:nvPr/>
        </p:nvSpPr>
        <p:spPr>
          <a:xfrm>
            <a:off x="5926025" y="2900400"/>
            <a:ext cx="1902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relationships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1" name="Google Shape;461;p45"/>
          <p:cNvSpPr txBox="1"/>
          <p:nvPr/>
        </p:nvSpPr>
        <p:spPr>
          <a:xfrm>
            <a:off x="5754475" y="3364975"/>
            <a:ext cx="1764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understand 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2" name="Google Shape;462;p45"/>
          <p:cNvSpPr txBox="1"/>
          <p:nvPr/>
        </p:nvSpPr>
        <p:spPr>
          <a:xfrm>
            <a:off x="10308375" y="3968450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need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3" name="Google Shape;463;p45"/>
          <p:cNvSpPr txBox="1"/>
          <p:nvPr/>
        </p:nvSpPr>
        <p:spPr>
          <a:xfrm>
            <a:off x="4601275" y="4419600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want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4" name="Google Shape;464;p45"/>
          <p:cNvSpPr txBox="1"/>
          <p:nvPr/>
        </p:nvSpPr>
        <p:spPr>
          <a:xfrm>
            <a:off x="4694725" y="4988963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time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5" name="Google Shape;465;p45"/>
          <p:cNvSpPr txBox="1"/>
          <p:nvPr/>
        </p:nvSpPr>
        <p:spPr>
          <a:xfrm>
            <a:off x="8622300" y="4988975"/>
            <a:ext cx="1153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wants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6" name="Google Shape;466;p45"/>
          <p:cNvSpPr txBox="1"/>
          <p:nvPr/>
        </p:nvSpPr>
        <p:spPr>
          <a:xfrm>
            <a:off x="5926025" y="5424250"/>
            <a:ext cx="1603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listened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0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" name="Google Shape;472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3" name="Google Shape;473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" name="Google Shape;474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5" name="Google Shape;475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6" name="Google Shape;476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77" name="Google Shape;477;p46"/>
          <p:cNvPicPr preferRelativeResize="0"/>
          <p:nvPr/>
        </p:nvPicPr>
        <p:blipFill rotWithShape="1">
          <a:blip r:embed="rId3">
            <a:alphaModFix/>
          </a:blip>
          <a:srcRect b="25553" l="36323" r="21129" t="45173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8" name="Google Shape;478;p46" title="1_77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479" name="Google Shape;479;p46"/>
          <p:cNvSpPr txBox="1"/>
          <p:nvPr/>
        </p:nvSpPr>
        <p:spPr>
          <a:xfrm>
            <a:off x="10519013" y="3810000"/>
            <a:ext cx="339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0" name="Google Shape;480;p46"/>
          <p:cNvSpPr txBox="1"/>
          <p:nvPr/>
        </p:nvSpPr>
        <p:spPr>
          <a:xfrm>
            <a:off x="10519025" y="5134700"/>
            <a:ext cx="339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1" name="Google Shape;481;p46"/>
          <p:cNvSpPr txBox="1"/>
          <p:nvPr/>
        </p:nvSpPr>
        <p:spPr>
          <a:xfrm>
            <a:off x="10519025" y="2590825"/>
            <a:ext cx="457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2" name="Google Shape;482;p46"/>
          <p:cNvSpPr txBox="1"/>
          <p:nvPr/>
        </p:nvSpPr>
        <p:spPr>
          <a:xfrm>
            <a:off x="10519025" y="4548300"/>
            <a:ext cx="457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3" name="Google Shape;483;p46"/>
          <p:cNvSpPr txBox="1"/>
          <p:nvPr/>
        </p:nvSpPr>
        <p:spPr>
          <a:xfrm>
            <a:off x="10475825" y="3200400"/>
            <a:ext cx="543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7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" name="Google Shape;489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0" name="Google Shape;490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" name="Google Shape;491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2" name="Google Shape;492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3" name="Google Shape;493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4" name="Google Shape;494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5" name="Google Shape;495;p47"/>
          <p:cNvPicPr preferRelativeResize="0"/>
          <p:nvPr/>
        </p:nvPicPr>
        <p:blipFill rotWithShape="1">
          <a:blip r:embed="rId3">
            <a:alphaModFix/>
          </a:blip>
          <a:srcRect b="35600" l="23703" r="22104" t="16962"/>
          <a:stretch/>
        </p:blipFill>
        <p:spPr>
          <a:xfrm>
            <a:off x="617275" y="1163525"/>
            <a:ext cx="10742376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9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" name="Google Shape;501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2" name="Google Shape;502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" name="Google Shape;503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4" name="Google Shape;504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5" name="Google Shape;505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6" name="Google Shape;506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07" name="Google Shape;507;p48"/>
          <p:cNvPicPr preferRelativeResize="0"/>
          <p:nvPr/>
        </p:nvPicPr>
        <p:blipFill rotWithShape="1">
          <a:blip r:embed="rId3">
            <a:alphaModFix/>
          </a:blip>
          <a:srcRect b="40214" l="24061" r="20650" t="1795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08" name="Google Shape;508;p48"/>
          <p:cNvCxnSpPr/>
          <p:nvPr/>
        </p:nvCxnSpPr>
        <p:spPr>
          <a:xfrm>
            <a:off x="5630000" y="2980600"/>
            <a:ext cx="3810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09" name="Google Shape;509;p48"/>
          <p:cNvCxnSpPr/>
          <p:nvPr/>
        </p:nvCxnSpPr>
        <p:spPr>
          <a:xfrm>
            <a:off x="4187075" y="3953625"/>
            <a:ext cx="3810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10" name="Google Shape;510;p48"/>
          <p:cNvCxnSpPr/>
          <p:nvPr/>
        </p:nvCxnSpPr>
        <p:spPr>
          <a:xfrm>
            <a:off x="6081350" y="5263650"/>
            <a:ext cx="3810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11" name="Google Shape;511;p48"/>
          <p:cNvCxnSpPr/>
          <p:nvPr/>
        </p:nvCxnSpPr>
        <p:spPr>
          <a:xfrm flipH="1" rot="10800000">
            <a:off x="4882650" y="5603575"/>
            <a:ext cx="571500" cy="147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12" name="Google Shape;512;p48"/>
          <p:cNvCxnSpPr/>
          <p:nvPr/>
        </p:nvCxnSpPr>
        <p:spPr>
          <a:xfrm>
            <a:off x="8701450" y="2980600"/>
            <a:ext cx="3810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13" name="Google Shape;513;p48"/>
          <p:cNvCxnSpPr/>
          <p:nvPr/>
        </p:nvCxnSpPr>
        <p:spPr>
          <a:xfrm>
            <a:off x="7696175" y="4284800"/>
            <a:ext cx="3810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14" name="Google Shape;514;p48"/>
          <p:cNvCxnSpPr/>
          <p:nvPr/>
        </p:nvCxnSpPr>
        <p:spPr>
          <a:xfrm>
            <a:off x="8566625" y="4613025"/>
            <a:ext cx="3810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15" name="Google Shape;515;p48"/>
          <p:cNvCxnSpPr/>
          <p:nvPr/>
        </p:nvCxnSpPr>
        <p:spPr>
          <a:xfrm flipH="1" rot="10800000">
            <a:off x="8297000" y="5263550"/>
            <a:ext cx="480600" cy="177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9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7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21" name="Google Shape;521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2" name="Google Shape;522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3" name="Google Shape;523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4" name="Google Shape;524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5" name="Google Shape;525;p49"/>
          <p:cNvSpPr txBox="1"/>
          <p:nvPr/>
        </p:nvSpPr>
        <p:spPr>
          <a:xfrm>
            <a:off x="889000" y="2391850"/>
            <a:ext cx="9862800" cy="138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26" name="Google Shape;526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27" name="Google Shape;527;p49"/>
          <p:cNvPicPr preferRelativeResize="0"/>
          <p:nvPr/>
        </p:nvPicPr>
        <p:blipFill rotWithShape="1">
          <a:blip r:embed="rId3">
            <a:alphaModFix/>
          </a:blip>
          <a:srcRect b="24347" l="22026" r="23058" t="3307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pic>
        <p:nvPicPr>
          <p:cNvPr id="528" name="Google Shape;528;p49" title="1_79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529" name="Google Shape;529;p49"/>
          <p:cNvSpPr txBox="1"/>
          <p:nvPr/>
        </p:nvSpPr>
        <p:spPr>
          <a:xfrm>
            <a:off x="1214175" y="3629250"/>
            <a:ext cx="3573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industrial design and marketing 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0" name="Google Shape;530;p49"/>
          <p:cNvSpPr txBox="1"/>
          <p:nvPr/>
        </p:nvSpPr>
        <p:spPr>
          <a:xfrm>
            <a:off x="1161450" y="481232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1979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1" name="Google Shape;531;p49"/>
          <p:cNvSpPr txBox="1"/>
          <p:nvPr/>
        </p:nvSpPr>
        <p:spPr>
          <a:xfrm>
            <a:off x="1161450" y="540432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1981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2" name="Google Shape;532;p49"/>
          <p:cNvSpPr txBox="1"/>
          <p:nvPr/>
        </p:nvSpPr>
        <p:spPr>
          <a:xfrm flipH="1">
            <a:off x="7087925" y="2775450"/>
            <a:ext cx="1404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marketing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3" name="Google Shape;533;p49"/>
          <p:cNvSpPr txBox="1"/>
          <p:nvPr/>
        </p:nvSpPr>
        <p:spPr>
          <a:xfrm>
            <a:off x="5964125" y="3377050"/>
            <a:ext cx="20838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en-US" sz="17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Country Manager </a:t>
            </a:r>
            <a:endParaRPr b="0" i="0" sz="17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4" name="Google Shape;534;p49"/>
          <p:cNvSpPr txBox="1"/>
          <p:nvPr/>
        </p:nvSpPr>
        <p:spPr>
          <a:xfrm>
            <a:off x="4787900" y="3763775"/>
            <a:ext cx="1404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1991-1995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5" name="Google Shape;535;p49"/>
          <p:cNvSpPr txBox="1"/>
          <p:nvPr/>
        </p:nvSpPr>
        <p:spPr>
          <a:xfrm>
            <a:off x="5061800" y="4350625"/>
            <a:ext cx="856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1995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6" name="Google Shape;536;p49"/>
          <p:cNvSpPr txBox="1"/>
          <p:nvPr/>
        </p:nvSpPr>
        <p:spPr>
          <a:xfrm>
            <a:off x="4787900" y="5274025"/>
            <a:ext cx="39531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en-US" sz="17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Southern Europe and North America </a:t>
            </a:r>
            <a:endParaRPr b="0" i="0" sz="17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7" name="Google Shape;537;p49"/>
          <p:cNvSpPr txBox="1"/>
          <p:nvPr/>
        </p:nvSpPr>
        <p:spPr>
          <a:xfrm>
            <a:off x="3956075" y="5612025"/>
            <a:ext cx="26163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en-US" sz="17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1st September 2009 </a:t>
            </a:r>
            <a:endParaRPr b="0" i="0" sz="17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Google Shape;542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3" name="Google Shape;543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4" name="Google Shape;544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5" name="Google Shape;545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6" name="Google Shape;546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7" name="Google Shape;547;p50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8" name="Google Shape;548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9" name="Google Shape;549;p50"/>
          <p:cNvPicPr preferRelativeResize="0"/>
          <p:nvPr/>
        </p:nvPicPr>
        <p:blipFill rotWithShape="1">
          <a:blip r:embed="rId3">
            <a:alphaModFix/>
          </a:blip>
          <a:srcRect b="43717" l="22502" r="25453" t="23798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pic>
        <p:nvPicPr>
          <p:cNvPr id="550" name="Google Shape;550;p50" title="1_80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551" name="Google Shape;551;p50"/>
          <p:cNvSpPr txBox="1"/>
          <p:nvPr/>
        </p:nvSpPr>
        <p:spPr>
          <a:xfrm>
            <a:off x="5334000" y="2872175"/>
            <a:ext cx="1937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professional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2" name="Google Shape;552;p50"/>
          <p:cNvSpPr txBox="1"/>
          <p:nvPr/>
        </p:nvSpPr>
        <p:spPr>
          <a:xfrm>
            <a:off x="5926025" y="3585438"/>
            <a:ext cx="114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material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3" name="Google Shape;553;p50"/>
          <p:cNvSpPr txBox="1"/>
          <p:nvPr/>
        </p:nvSpPr>
        <p:spPr>
          <a:xfrm>
            <a:off x="5625625" y="4047150"/>
            <a:ext cx="1236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pockets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4" name="Google Shape;554;p50"/>
          <p:cNvSpPr txBox="1"/>
          <p:nvPr/>
        </p:nvSpPr>
        <p:spPr>
          <a:xfrm>
            <a:off x="7622925" y="3900250"/>
            <a:ext cx="1685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compartment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5" name="Google Shape;555;p50"/>
          <p:cNvSpPr txBox="1"/>
          <p:nvPr/>
        </p:nvSpPr>
        <p:spPr>
          <a:xfrm>
            <a:off x="4386200" y="4636475"/>
            <a:ext cx="1034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black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6" name="Google Shape;556;p50"/>
          <p:cNvSpPr txBox="1"/>
          <p:nvPr/>
        </p:nvSpPr>
        <p:spPr>
          <a:xfrm>
            <a:off x="6167300" y="4636475"/>
            <a:ext cx="1236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brown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7" name="Google Shape;557;p50"/>
          <p:cNvSpPr txBox="1"/>
          <p:nvPr/>
        </p:nvSpPr>
        <p:spPr>
          <a:xfrm>
            <a:off x="4132375" y="5215425"/>
            <a:ext cx="1034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75€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8" name="Google Shape;558;p50"/>
          <p:cNvSpPr txBox="1"/>
          <p:nvPr/>
        </p:nvSpPr>
        <p:spPr>
          <a:xfrm>
            <a:off x="5303050" y="5720875"/>
            <a:ext cx="1034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week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2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4" name="Google Shape;564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5" name="Google Shape;565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" name="Google Shape;566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7" name="Google Shape;567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8" name="Google Shape;568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9" name="Google Shape;569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70" name="Google Shape;570;p51"/>
          <p:cNvPicPr preferRelativeResize="0"/>
          <p:nvPr/>
        </p:nvPicPr>
        <p:blipFill rotWithShape="1">
          <a:blip r:embed="rId3">
            <a:alphaModFix/>
          </a:blip>
          <a:srcRect b="8675" l="22620" r="17883" t="21860"/>
          <a:stretch/>
        </p:blipFill>
        <p:spPr>
          <a:xfrm>
            <a:off x="617275" y="1231800"/>
            <a:ext cx="10812600" cy="50624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4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Google Shape;575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" name="Google Shape;576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7" name="Google Shape;577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8" name="Google Shape;578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9" name="Google Shape;579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0" name="Google Shape;580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1" name="Google Shape;581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82" name="Google Shape;582;p52"/>
          <p:cNvPicPr preferRelativeResize="0"/>
          <p:nvPr/>
        </p:nvPicPr>
        <p:blipFill rotWithShape="1">
          <a:blip r:embed="rId3">
            <a:alphaModFix/>
          </a:blip>
          <a:srcRect b="41366" l="24545" r="28459" t="30642"/>
          <a:stretch/>
        </p:blipFill>
        <p:spPr>
          <a:xfrm>
            <a:off x="617275" y="1231800"/>
            <a:ext cx="10742376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6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8" name="Google Shape;588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9" name="Google Shape;589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0" name="Google Shape;590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1" name="Google Shape;591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2" name="Google Shape;592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3" name="Google Shape;593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94" name="Google Shape;594;p53"/>
          <p:cNvPicPr preferRelativeResize="0"/>
          <p:nvPr/>
        </p:nvPicPr>
        <p:blipFill rotWithShape="1">
          <a:blip r:embed="rId3">
            <a:alphaModFix/>
          </a:blip>
          <a:srcRect b="19145" l="24301" r="45649" t="58632"/>
          <a:stretch/>
        </p:blipFill>
        <p:spPr>
          <a:xfrm>
            <a:off x="617275" y="1310050"/>
            <a:ext cx="10812600" cy="5090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8" name="Shape 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" name="Google Shape;599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0" name="Google Shape;600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1" name="Google Shape;601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2" name="Google Shape;602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3" name="Google Shape;603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4" name="Google Shape;604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5" name="Google Shape;605;p5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06" name="Google Shape;606;p54"/>
          <p:cNvPicPr preferRelativeResize="0"/>
          <p:nvPr/>
        </p:nvPicPr>
        <p:blipFill rotWithShape="1">
          <a:blip r:embed="rId3">
            <a:alphaModFix/>
          </a:blip>
          <a:srcRect b="28543" l="28867" r="33271" t="33847"/>
          <a:stretch/>
        </p:blipFill>
        <p:spPr>
          <a:xfrm>
            <a:off x="617275" y="1310050"/>
            <a:ext cx="10812600" cy="5147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0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2" name="Google Shape;612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3" name="Google Shape;613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4" name="Google Shape;614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5" name="Google Shape;615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6" name="Google Shape;616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7" name="Google Shape;617;p5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18" name="Google Shape;618;p55"/>
          <p:cNvPicPr preferRelativeResize="0"/>
          <p:nvPr/>
        </p:nvPicPr>
        <p:blipFill rotWithShape="1">
          <a:blip r:embed="rId3">
            <a:alphaModFix/>
          </a:blip>
          <a:srcRect b="30257" l="28992" r="23290" t="3234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2" name="Shape 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Google Shape;623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4" name="Google Shape;624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5" name="Google Shape;625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6" name="Google Shape;626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7" name="Google Shape;627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8" name="Google Shape;628;p5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9" name="Google Shape;629;p5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30" name="Google Shape;630;p56"/>
          <p:cNvPicPr preferRelativeResize="0"/>
          <p:nvPr/>
        </p:nvPicPr>
        <p:blipFill rotWithShape="1">
          <a:blip r:embed="rId3">
            <a:alphaModFix/>
          </a:blip>
          <a:srcRect b="11024" l="19972" r="33510" t="49229"/>
          <a:stretch/>
        </p:blipFill>
        <p:spPr>
          <a:xfrm>
            <a:off x="617275" y="1354025"/>
            <a:ext cx="10812600" cy="5103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5" name="Shape 6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6" name="Google Shape;636;p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37" name="Google Shape;637;p5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7466" y="485415"/>
            <a:ext cx="2758842" cy="753090"/>
          </a:xfrm>
          <a:prstGeom prst="rect">
            <a:avLst/>
          </a:prstGeom>
          <a:noFill/>
          <a:ln>
            <a:noFill/>
          </a:ln>
        </p:spPr>
      </p:pic>
      <p:sp>
        <p:nvSpPr>
          <p:cNvPr id="638" name="Google Shape;638;p57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9" name="Google Shape;639;p57"/>
          <p:cNvSpPr/>
          <p:nvPr/>
        </p:nvSpPr>
        <p:spPr>
          <a:xfrm>
            <a:off x="1340017" y="1410088"/>
            <a:ext cx="9652637" cy="4308315"/>
          </a:xfrm>
          <a:custGeom>
            <a:rect b="b" l="l" r="r" t="t"/>
            <a:pathLst>
              <a:path extrusionOk="0" h="4595536" w="1029614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0" name="Google Shape;640;p57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5">
              <a:alphaModFix/>
            </a:blip>
            <a:tile algn="ctr" flip="none" tx="0" sx="99000" ty="-381000" sy="98002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