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0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4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303" r:id="rId5"/>
    <p:sldId id="313" r:id="rId6"/>
    <p:sldId id="769" r:id="rId7"/>
    <p:sldId id="680" r:id="rId8"/>
    <p:sldId id="742" r:id="rId9"/>
    <p:sldId id="757" r:id="rId10"/>
    <p:sldId id="743" r:id="rId11"/>
    <p:sldId id="747" r:id="rId12"/>
    <p:sldId id="748" r:id="rId13"/>
    <p:sldId id="749" r:id="rId14"/>
    <p:sldId id="750" r:id="rId15"/>
    <p:sldId id="751" r:id="rId16"/>
    <p:sldId id="752" r:id="rId17"/>
    <p:sldId id="744" r:id="rId18"/>
    <p:sldId id="745" r:id="rId19"/>
    <p:sldId id="746" r:id="rId20"/>
    <p:sldId id="755" r:id="rId21"/>
    <p:sldId id="753" r:id="rId22"/>
    <p:sldId id="754" r:id="rId23"/>
    <p:sldId id="756" r:id="rId24"/>
    <p:sldId id="622" r:id="rId25"/>
    <p:sldId id="758" r:id="rId26"/>
    <p:sldId id="759" r:id="rId27"/>
    <p:sldId id="760" r:id="rId28"/>
    <p:sldId id="761" r:id="rId29"/>
    <p:sldId id="762" r:id="rId30"/>
    <p:sldId id="763" r:id="rId31"/>
    <p:sldId id="764" r:id="rId32"/>
    <p:sldId id="765" r:id="rId33"/>
    <p:sldId id="729" r:id="rId34"/>
    <p:sldId id="730" r:id="rId35"/>
    <p:sldId id="732" r:id="rId36"/>
    <p:sldId id="767" r:id="rId37"/>
    <p:sldId id="733" r:id="rId38"/>
    <p:sldId id="734" r:id="rId39"/>
    <p:sldId id="737" r:id="rId40"/>
    <p:sldId id="768" r:id="rId41"/>
    <p:sldId id="770" r:id="rId42"/>
    <p:sldId id="731" r:id="rId43"/>
    <p:sldId id="740" r:id="rId44"/>
    <p:sldId id="766" r:id="rId45"/>
    <p:sldId id="771" r:id="rId46"/>
    <p:sldId id="772" r:id="rId47"/>
    <p:sldId id="678" r:id="rId48"/>
    <p:sldId id="67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69"/>
            <p14:sldId id="680"/>
            <p14:sldId id="742"/>
            <p14:sldId id="757"/>
            <p14:sldId id="743"/>
            <p14:sldId id="747"/>
            <p14:sldId id="748"/>
            <p14:sldId id="749"/>
            <p14:sldId id="750"/>
            <p14:sldId id="751"/>
            <p14:sldId id="752"/>
            <p14:sldId id="744"/>
            <p14:sldId id="745"/>
            <p14:sldId id="746"/>
            <p14:sldId id="755"/>
            <p14:sldId id="753"/>
            <p14:sldId id="754"/>
            <p14:sldId id="756"/>
            <p14:sldId id="622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29"/>
            <p14:sldId id="730"/>
            <p14:sldId id="732"/>
            <p14:sldId id="767"/>
            <p14:sldId id="733"/>
            <p14:sldId id="734"/>
            <p14:sldId id="737"/>
            <p14:sldId id="768"/>
            <p14:sldId id="770"/>
            <p14:sldId id="731"/>
            <p14:sldId id="740"/>
            <p14:sldId id="766"/>
            <p14:sldId id="771"/>
            <p14:sldId id="772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12C96E-2DC7-5940-B8BB-327D23377770}" v="1" dt="2025-06-22T06:20:26.8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262"/>
    <p:restoredTop sz="93233"/>
  </p:normalViewPr>
  <p:slideViewPr>
    <p:cSldViewPr snapToGrid="0">
      <p:cViewPr varScale="1">
        <p:scale>
          <a:sx n="57" d="100"/>
          <a:sy n="57" d="100"/>
        </p:scale>
        <p:origin x="504" y="1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7.png"/><Relationship Id="rId7" Type="http://schemas.openxmlformats.org/officeDocument/2006/relationships/image" Target="../media/image9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2.svg"/><Relationship Id="rId4" Type="http://schemas.openxmlformats.org/officeDocument/2006/relationships/image" Target="../media/image18.svg"/><Relationship Id="rId9" Type="http://schemas.openxmlformats.org/officeDocument/2006/relationships/image" Target="../media/image21.pn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7.png"/><Relationship Id="rId7" Type="http://schemas.openxmlformats.org/officeDocument/2006/relationships/image" Target="../media/image9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2.svg"/><Relationship Id="rId4" Type="http://schemas.openxmlformats.org/officeDocument/2006/relationships/image" Target="../media/image18.svg"/><Relationship Id="rId9" Type="http://schemas.openxmlformats.org/officeDocument/2006/relationships/image" Target="../media/image21.pn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E47256-B6C3-C542-975B-EE55550691C2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BE0D88-3A1C-DA4D-97D7-F3B82669E9A1}">
      <dgm:prSet phldrT="[Text]"/>
      <dgm:spPr/>
      <dgm:t>
        <a:bodyPr/>
        <a:lstStyle/>
        <a:p>
          <a:r>
            <a:rPr lang="en-US" dirty="0"/>
            <a:t>Good models need well-prepared features</a:t>
          </a:r>
        </a:p>
      </dgm:t>
    </dgm:pt>
    <dgm:pt modelId="{1A697369-0A50-2D4A-A6FF-3CA16FE38F89}" type="parTrans" cxnId="{A607F872-05CF-3549-AD71-7A3B19E6EA9A}">
      <dgm:prSet/>
      <dgm:spPr/>
      <dgm:t>
        <a:bodyPr/>
        <a:lstStyle/>
        <a:p>
          <a:endParaRPr lang="en-US"/>
        </a:p>
      </dgm:t>
    </dgm:pt>
    <dgm:pt modelId="{E87CF8B1-80A7-D04B-A850-4F049E066E17}" type="sibTrans" cxnId="{A607F872-05CF-3549-AD71-7A3B19E6EA9A}">
      <dgm:prSet/>
      <dgm:spPr/>
      <dgm:t>
        <a:bodyPr/>
        <a:lstStyle/>
        <a:p>
          <a:endParaRPr lang="en-US"/>
        </a:p>
      </dgm:t>
    </dgm:pt>
    <dgm:pt modelId="{A5C78D2D-5D5A-2F4B-B76B-058F17C7E63C}">
      <dgm:prSet/>
      <dgm:spPr/>
      <dgm:t>
        <a:bodyPr/>
        <a:lstStyle/>
        <a:p>
          <a:r>
            <a:rPr lang="en-US" dirty="0"/>
            <a:t>Ensures that models receive reliable, usable, and valid inputs</a:t>
          </a:r>
        </a:p>
      </dgm:t>
    </dgm:pt>
    <dgm:pt modelId="{53E9F544-8C5D-E14E-A8D3-28BA204A25AA}" type="parTrans" cxnId="{FD3A2D8F-900B-C44C-B3B5-14349309014A}">
      <dgm:prSet/>
      <dgm:spPr/>
      <dgm:t>
        <a:bodyPr/>
        <a:lstStyle/>
        <a:p>
          <a:endParaRPr lang="en-US"/>
        </a:p>
      </dgm:t>
    </dgm:pt>
    <dgm:pt modelId="{0D5592AE-6198-484A-BA76-DC180C0FFA9C}" type="sibTrans" cxnId="{FD3A2D8F-900B-C44C-B3B5-14349309014A}">
      <dgm:prSet/>
      <dgm:spPr/>
      <dgm:t>
        <a:bodyPr/>
        <a:lstStyle/>
        <a:p>
          <a:endParaRPr lang="en-US"/>
        </a:p>
      </dgm:t>
    </dgm:pt>
    <dgm:pt modelId="{1A389B5D-A27C-0A43-BB4A-B671CDBB29BD}">
      <dgm:prSet/>
      <dgm:spPr/>
      <dgm:t>
        <a:bodyPr/>
        <a:lstStyle/>
        <a:p>
          <a:r>
            <a:rPr lang="en-US" dirty="0"/>
            <a:t>Prevents errors, overfitting, and bias in analysis</a:t>
          </a:r>
        </a:p>
      </dgm:t>
    </dgm:pt>
    <dgm:pt modelId="{F8A47081-8673-FD43-B99F-61DCCD0DA17A}" type="parTrans" cxnId="{DC8C95C7-7658-B34B-8141-84433A6A3D49}">
      <dgm:prSet/>
      <dgm:spPr/>
      <dgm:t>
        <a:bodyPr/>
        <a:lstStyle/>
        <a:p>
          <a:endParaRPr lang="en-US"/>
        </a:p>
      </dgm:t>
    </dgm:pt>
    <dgm:pt modelId="{8BA55884-BAB1-A146-B7A9-926FEA2E95F6}" type="sibTrans" cxnId="{DC8C95C7-7658-B34B-8141-84433A6A3D49}">
      <dgm:prSet/>
      <dgm:spPr/>
      <dgm:t>
        <a:bodyPr/>
        <a:lstStyle/>
        <a:p>
          <a:endParaRPr lang="en-US"/>
        </a:p>
      </dgm:t>
    </dgm:pt>
    <dgm:pt modelId="{8F584B47-F9CF-C44D-9700-7A46B5C9B0C1}">
      <dgm:prSet phldrT="[Text]"/>
      <dgm:spPr/>
      <dgm:t>
        <a:bodyPr/>
        <a:lstStyle/>
        <a:p>
          <a:r>
            <a:rPr lang="en-US" dirty="0"/>
            <a:t>Raw data is often incomplete, inconsistent, or noisy</a:t>
          </a:r>
        </a:p>
      </dgm:t>
    </dgm:pt>
    <dgm:pt modelId="{C9C8100A-2557-DA40-BC1B-622358A909F2}" type="parTrans" cxnId="{559C1719-73C0-3148-9C60-8FC5B7C627AD}">
      <dgm:prSet/>
      <dgm:spPr/>
      <dgm:t>
        <a:bodyPr/>
        <a:lstStyle/>
        <a:p>
          <a:endParaRPr lang="en-US"/>
        </a:p>
      </dgm:t>
    </dgm:pt>
    <dgm:pt modelId="{5F887AC0-33DB-B448-9FD8-0D59451E8740}" type="sibTrans" cxnId="{559C1719-73C0-3148-9C60-8FC5B7C627AD}">
      <dgm:prSet/>
      <dgm:spPr/>
      <dgm:t>
        <a:bodyPr/>
        <a:lstStyle/>
        <a:p>
          <a:endParaRPr lang="en-US"/>
        </a:p>
      </dgm:t>
    </dgm:pt>
    <dgm:pt modelId="{8D35ECBB-543F-274D-B798-50F86C01A775}">
      <dgm:prSet phldrT="[Text]"/>
      <dgm:spPr/>
      <dgm:t>
        <a:bodyPr/>
        <a:lstStyle/>
        <a:p>
          <a:r>
            <a:rPr lang="en-US" dirty="0"/>
            <a:t>The process of cleaning, transforming, and organizing data before modeling</a:t>
          </a:r>
        </a:p>
      </dgm:t>
    </dgm:pt>
    <dgm:pt modelId="{C281577E-5DA4-0C4A-9E6F-92AD9C1F6C48}" type="parTrans" cxnId="{A05E08B6-2F47-7F40-9F58-B0879D66FCD9}">
      <dgm:prSet/>
      <dgm:spPr/>
      <dgm:t>
        <a:bodyPr/>
        <a:lstStyle/>
        <a:p>
          <a:endParaRPr lang="en-US"/>
        </a:p>
      </dgm:t>
    </dgm:pt>
    <dgm:pt modelId="{E96F19BA-C996-CB49-A4B5-60549ED8E89B}" type="sibTrans" cxnId="{A05E08B6-2F47-7F40-9F58-B0879D66FCD9}">
      <dgm:prSet/>
      <dgm:spPr/>
      <dgm:t>
        <a:bodyPr/>
        <a:lstStyle/>
        <a:p>
          <a:endParaRPr lang="en-US"/>
        </a:p>
      </dgm:t>
    </dgm:pt>
    <dgm:pt modelId="{FDF92489-4153-8940-BBC9-3772E4182927}" type="pres">
      <dgm:prSet presAssocID="{EFE47256-B6C3-C542-975B-EE55550691C2}" presName="linear" presStyleCnt="0">
        <dgm:presLayoutVars>
          <dgm:animLvl val="lvl"/>
          <dgm:resizeHandles val="exact"/>
        </dgm:presLayoutVars>
      </dgm:prSet>
      <dgm:spPr/>
    </dgm:pt>
    <dgm:pt modelId="{F641B2FA-D667-1343-B0DC-33D96412D508}" type="pres">
      <dgm:prSet presAssocID="{9BBE0D88-3A1C-DA4D-97D7-F3B82669E9A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6B7C5A2A-B6C2-3D46-BBAE-5B1190F484BA}" type="pres">
      <dgm:prSet presAssocID="{E87CF8B1-80A7-D04B-A850-4F049E066E17}" presName="spacer" presStyleCnt="0"/>
      <dgm:spPr/>
    </dgm:pt>
    <dgm:pt modelId="{750DE994-0097-C34F-8638-17F1430D99C7}" type="pres">
      <dgm:prSet presAssocID="{8F584B47-F9CF-C44D-9700-7A46B5C9B0C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FCAFDE2-391F-9342-9DA0-C3BF048C0787}" type="pres">
      <dgm:prSet presAssocID="{5F887AC0-33DB-B448-9FD8-0D59451E8740}" presName="spacer" presStyleCnt="0"/>
      <dgm:spPr/>
    </dgm:pt>
    <dgm:pt modelId="{2C3F333B-BECF-494C-A481-8EF6302BE325}" type="pres">
      <dgm:prSet presAssocID="{8D35ECBB-543F-274D-B798-50F86C01A775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35DEEFC-7B91-BF4D-AA0E-F54F3252A4FC}" type="pres">
      <dgm:prSet presAssocID="{E96F19BA-C996-CB49-A4B5-60549ED8E89B}" presName="spacer" presStyleCnt="0"/>
      <dgm:spPr/>
    </dgm:pt>
    <dgm:pt modelId="{36FE1D1E-08E8-0B45-9373-56BECA9DFEB1}" type="pres">
      <dgm:prSet presAssocID="{A5C78D2D-5D5A-2F4B-B76B-058F17C7E63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CD7D409-7E0A-A14D-AA74-44D668601D1E}" type="pres">
      <dgm:prSet presAssocID="{0D5592AE-6198-484A-BA76-DC180C0FFA9C}" presName="spacer" presStyleCnt="0"/>
      <dgm:spPr/>
    </dgm:pt>
    <dgm:pt modelId="{18443597-1B42-ED4E-BC7D-A8A72279A31A}" type="pres">
      <dgm:prSet presAssocID="{1A389B5D-A27C-0A43-BB4A-B671CDBB29BD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6C32C0E-A876-554B-8099-DF90BEE9EF9E}" type="presOf" srcId="{1A389B5D-A27C-0A43-BB4A-B671CDBB29BD}" destId="{18443597-1B42-ED4E-BC7D-A8A72279A31A}" srcOrd="0" destOrd="0" presId="urn:microsoft.com/office/officeart/2005/8/layout/vList2"/>
    <dgm:cxn modelId="{559C1719-73C0-3148-9C60-8FC5B7C627AD}" srcId="{EFE47256-B6C3-C542-975B-EE55550691C2}" destId="{8F584B47-F9CF-C44D-9700-7A46B5C9B0C1}" srcOrd="1" destOrd="0" parTransId="{C9C8100A-2557-DA40-BC1B-622358A909F2}" sibTransId="{5F887AC0-33DB-B448-9FD8-0D59451E8740}"/>
    <dgm:cxn modelId="{0BB0A429-9D35-9544-95E4-CE1C3DF42BC1}" type="presOf" srcId="{EFE47256-B6C3-C542-975B-EE55550691C2}" destId="{FDF92489-4153-8940-BBC9-3772E4182927}" srcOrd="0" destOrd="0" presId="urn:microsoft.com/office/officeart/2005/8/layout/vList2"/>
    <dgm:cxn modelId="{C362906C-26D1-0640-BC09-34607AACC217}" type="presOf" srcId="{9BBE0D88-3A1C-DA4D-97D7-F3B82669E9A1}" destId="{F641B2FA-D667-1343-B0DC-33D96412D508}" srcOrd="0" destOrd="0" presId="urn:microsoft.com/office/officeart/2005/8/layout/vList2"/>
    <dgm:cxn modelId="{A607F872-05CF-3549-AD71-7A3B19E6EA9A}" srcId="{EFE47256-B6C3-C542-975B-EE55550691C2}" destId="{9BBE0D88-3A1C-DA4D-97D7-F3B82669E9A1}" srcOrd="0" destOrd="0" parTransId="{1A697369-0A50-2D4A-A6FF-3CA16FE38F89}" sibTransId="{E87CF8B1-80A7-D04B-A850-4F049E066E17}"/>
    <dgm:cxn modelId="{4C7D4B81-4C43-034C-9DA5-3BB9B1CFBB6E}" type="presOf" srcId="{8F584B47-F9CF-C44D-9700-7A46B5C9B0C1}" destId="{750DE994-0097-C34F-8638-17F1430D99C7}" srcOrd="0" destOrd="0" presId="urn:microsoft.com/office/officeart/2005/8/layout/vList2"/>
    <dgm:cxn modelId="{FD3A2D8F-900B-C44C-B3B5-14349309014A}" srcId="{EFE47256-B6C3-C542-975B-EE55550691C2}" destId="{A5C78D2D-5D5A-2F4B-B76B-058F17C7E63C}" srcOrd="3" destOrd="0" parTransId="{53E9F544-8C5D-E14E-A8D3-28BA204A25AA}" sibTransId="{0D5592AE-6198-484A-BA76-DC180C0FFA9C}"/>
    <dgm:cxn modelId="{093F41B5-32CE-C147-9DE6-026231B51770}" type="presOf" srcId="{8D35ECBB-543F-274D-B798-50F86C01A775}" destId="{2C3F333B-BECF-494C-A481-8EF6302BE325}" srcOrd="0" destOrd="0" presId="urn:microsoft.com/office/officeart/2005/8/layout/vList2"/>
    <dgm:cxn modelId="{A05E08B6-2F47-7F40-9F58-B0879D66FCD9}" srcId="{EFE47256-B6C3-C542-975B-EE55550691C2}" destId="{8D35ECBB-543F-274D-B798-50F86C01A775}" srcOrd="2" destOrd="0" parTransId="{C281577E-5DA4-0C4A-9E6F-92AD9C1F6C48}" sibTransId="{E96F19BA-C996-CB49-A4B5-60549ED8E89B}"/>
    <dgm:cxn modelId="{DC8C95C7-7658-B34B-8141-84433A6A3D49}" srcId="{EFE47256-B6C3-C542-975B-EE55550691C2}" destId="{1A389B5D-A27C-0A43-BB4A-B671CDBB29BD}" srcOrd="4" destOrd="0" parTransId="{F8A47081-8673-FD43-B99F-61DCCD0DA17A}" sibTransId="{8BA55884-BAB1-A146-B7A9-926FEA2E95F6}"/>
    <dgm:cxn modelId="{CFD38DCF-A6C7-8C4A-A11E-57C47D4234C1}" type="presOf" srcId="{A5C78D2D-5D5A-2F4B-B76B-058F17C7E63C}" destId="{36FE1D1E-08E8-0B45-9373-56BECA9DFEB1}" srcOrd="0" destOrd="0" presId="urn:microsoft.com/office/officeart/2005/8/layout/vList2"/>
    <dgm:cxn modelId="{460ADE64-5A0A-E24A-B186-DA3F179C5841}" type="presParOf" srcId="{FDF92489-4153-8940-BBC9-3772E4182927}" destId="{F641B2FA-D667-1343-B0DC-33D96412D508}" srcOrd="0" destOrd="0" presId="urn:microsoft.com/office/officeart/2005/8/layout/vList2"/>
    <dgm:cxn modelId="{B0F7492E-9B67-434A-A19F-F09869AFD5A3}" type="presParOf" srcId="{FDF92489-4153-8940-BBC9-3772E4182927}" destId="{6B7C5A2A-B6C2-3D46-BBAE-5B1190F484BA}" srcOrd="1" destOrd="0" presId="urn:microsoft.com/office/officeart/2005/8/layout/vList2"/>
    <dgm:cxn modelId="{2B0A5A93-1065-C14B-9EE2-B7C15646E399}" type="presParOf" srcId="{FDF92489-4153-8940-BBC9-3772E4182927}" destId="{750DE994-0097-C34F-8638-17F1430D99C7}" srcOrd="2" destOrd="0" presId="urn:microsoft.com/office/officeart/2005/8/layout/vList2"/>
    <dgm:cxn modelId="{996BFD20-AC1F-B749-8D2B-531C7591EDC1}" type="presParOf" srcId="{FDF92489-4153-8940-BBC9-3772E4182927}" destId="{0FCAFDE2-391F-9342-9DA0-C3BF048C0787}" srcOrd="3" destOrd="0" presId="urn:microsoft.com/office/officeart/2005/8/layout/vList2"/>
    <dgm:cxn modelId="{4241539E-7CFA-724A-AC08-179ED1E1AFCE}" type="presParOf" srcId="{FDF92489-4153-8940-BBC9-3772E4182927}" destId="{2C3F333B-BECF-494C-A481-8EF6302BE325}" srcOrd="4" destOrd="0" presId="urn:microsoft.com/office/officeart/2005/8/layout/vList2"/>
    <dgm:cxn modelId="{FABBBAAB-D336-0049-BEC1-3A8834A09C03}" type="presParOf" srcId="{FDF92489-4153-8940-BBC9-3772E4182927}" destId="{435DEEFC-7B91-BF4D-AA0E-F54F3252A4FC}" srcOrd="5" destOrd="0" presId="urn:microsoft.com/office/officeart/2005/8/layout/vList2"/>
    <dgm:cxn modelId="{229593FB-7C86-1E4B-84F8-4CA719FFB44C}" type="presParOf" srcId="{FDF92489-4153-8940-BBC9-3772E4182927}" destId="{36FE1D1E-08E8-0B45-9373-56BECA9DFEB1}" srcOrd="6" destOrd="0" presId="urn:microsoft.com/office/officeart/2005/8/layout/vList2"/>
    <dgm:cxn modelId="{A25A0E96-73CF-9943-AAE5-EDF29A55FB4C}" type="presParOf" srcId="{FDF92489-4153-8940-BBC9-3772E4182927}" destId="{0CD7D409-7E0A-A14D-AA74-44D668601D1E}" srcOrd="7" destOrd="0" presId="urn:microsoft.com/office/officeart/2005/8/layout/vList2"/>
    <dgm:cxn modelId="{760BEE3A-AFAD-5948-9B2D-FA4A05E4690A}" type="presParOf" srcId="{FDF92489-4153-8940-BBC9-3772E4182927}" destId="{18443597-1B42-ED4E-BC7D-A8A72279A31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523721-B4B0-459B-8D9C-9DD7A523DF52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03A68B-AE19-4BB5-8CD9-B341C94049C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/>
            <a:t>Cleans and structures raw data</a:t>
          </a:r>
        </a:p>
      </dgm:t>
    </dgm:pt>
    <dgm:pt modelId="{56806600-1146-4C0E-A4F8-C96844BE127B}" type="parTrans" cxnId="{5FCE38EA-FD9A-4CE6-8789-86EBD7B4DC49}">
      <dgm:prSet/>
      <dgm:spPr/>
      <dgm:t>
        <a:bodyPr/>
        <a:lstStyle/>
        <a:p>
          <a:endParaRPr lang="en-US" sz="3200"/>
        </a:p>
      </dgm:t>
    </dgm:pt>
    <dgm:pt modelId="{843E8080-0977-4F61-90B6-E2BAAEF2A6CF}" type="sibTrans" cxnId="{5FCE38EA-FD9A-4CE6-8789-86EBD7B4DC49}">
      <dgm:prSet/>
      <dgm:spPr/>
      <dgm:t>
        <a:bodyPr/>
        <a:lstStyle/>
        <a:p>
          <a:endParaRPr lang="en-US" sz="3200"/>
        </a:p>
      </dgm:t>
    </dgm:pt>
    <dgm:pt modelId="{39F5C702-E26C-4916-BA0F-0C7A39F3217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/>
            <a:t>Includes integration, transformation, and enrichment</a:t>
          </a:r>
        </a:p>
      </dgm:t>
    </dgm:pt>
    <dgm:pt modelId="{48706A69-C9C2-49E2-9628-1746EF3ADC67}" type="parTrans" cxnId="{AC3DEAD7-3235-44FC-A216-A5A27A6E0BE0}">
      <dgm:prSet/>
      <dgm:spPr/>
      <dgm:t>
        <a:bodyPr/>
        <a:lstStyle/>
        <a:p>
          <a:endParaRPr lang="en-US" sz="3200"/>
        </a:p>
      </dgm:t>
    </dgm:pt>
    <dgm:pt modelId="{4393E692-86CA-440D-8881-9C4DE53927B7}" type="sibTrans" cxnId="{AC3DEAD7-3235-44FC-A216-A5A27A6E0BE0}">
      <dgm:prSet/>
      <dgm:spPr/>
      <dgm:t>
        <a:bodyPr/>
        <a:lstStyle/>
        <a:p>
          <a:endParaRPr lang="en-US" sz="3200"/>
        </a:p>
      </dgm:t>
    </dgm:pt>
    <dgm:pt modelId="{A27AF954-0097-4CDB-8850-5220CA84D0F4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/>
            <a:t>Builds the foundation for accurate models</a:t>
          </a:r>
        </a:p>
      </dgm:t>
    </dgm:pt>
    <dgm:pt modelId="{C0450F46-55CE-4E60-B6A3-84E727188190}" type="parTrans" cxnId="{CFA2BEB8-416E-411B-8B8D-A0E37A2CBFEA}">
      <dgm:prSet/>
      <dgm:spPr/>
      <dgm:t>
        <a:bodyPr/>
        <a:lstStyle/>
        <a:p>
          <a:endParaRPr lang="en-US" sz="3200"/>
        </a:p>
      </dgm:t>
    </dgm:pt>
    <dgm:pt modelId="{119BF820-B2A6-4C98-806D-6CF1ABEFA5CA}" type="sibTrans" cxnId="{CFA2BEB8-416E-411B-8B8D-A0E37A2CBFEA}">
      <dgm:prSet/>
      <dgm:spPr/>
      <dgm:t>
        <a:bodyPr/>
        <a:lstStyle/>
        <a:p>
          <a:endParaRPr lang="en-US" sz="3200"/>
        </a:p>
      </dgm:t>
    </dgm:pt>
    <dgm:pt modelId="{FD775BBF-2F9F-4B46-AB86-6F8BF72202CC}" type="pres">
      <dgm:prSet presAssocID="{FD523721-B4B0-459B-8D9C-9DD7A523DF52}" presName="root" presStyleCnt="0">
        <dgm:presLayoutVars>
          <dgm:dir/>
          <dgm:resizeHandles val="exact"/>
        </dgm:presLayoutVars>
      </dgm:prSet>
      <dgm:spPr/>
    </dgm:pt>
    <dgm:pt modelId="{A70A7A2A-50F2-416B-B748-7FDB6573DBF4}" type="pres">
      <dgm:prSet presAssocID="{C403A68B-AE19-4BB5-8CD9-B341C94049C9}" presName="compNode" presStyleCnt="0"/>
      <dgm:spPr/>
    </dgm:pt>
    <dgm:pt modelId="{30234EF3-B647-4B0B-9936-CB2F1E4A2275}" type="pres">
      <dgm:prSet presAssocID="{C403A68B-AE19-4BB5-8CD9-B341C94049C9}" presName="iconBgRect" presStyleLbl="bgShp" presStyleIdx="0" presStyleCnt="3"/>
      <dgm:spPr/>
    </dgm:pt>
    <dgm:pt modelId="{050DE8C1-D7D3-4146-921E-2566AFC9EA3D}" type="pres">
      <dgm:prSet presAssocID="{C403A68B-AE19-4BB5-8CD9-B341C94049C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39049E03-276B-455B-A18B-E1722B6B99B2}" type="pres">
      <dgm:prSet presAssocID="{C403A68B-AE19-4BB5-8CD9-B341C94049C9}" presName="spaceRect" presStyleCnt="0"/>
      <dgm:spPr/>
    </dgm:pt>
    <dgm:pt modelId="{A1D11FE0-C2AF-468F-A960-85930C302823}" type="pres">
      <dgm:prSet presAssocID="{C403A68B-AE19-4BB5-8CD9-B341C94049C9}" presName="textRect" presStyleLbl="revTx" presStyleIdx="0" presStyleCnt="3">
        <dgm:presLayoutVars>
          <dgm:chMax val="1"/>
          <dgm:chPref val="1"/>
        </dgm:presLayoutVars>
      </dgm:prSet>
      <dgm:spPr/>
    </dgm:pt>
    <dgm:pt modelId="{EE54D073-4116-43BC-820D-534A581FED2C}" type="pres">
      <dgm:prSet presAssocID="{843E8080-0977-4F61-90B6-E2BAAEF2A6CF}" presName="sibTrans" presStyleCnt="0"/>
      <dgm:spPr/>
    </dgm:pt>
    <dgm:pt modelId="{54616350-6412-42F9-8BCC-40C07B8D9058}" type="pres">
      <dgm:prSet presAssocID="{39F5C702-E26C-4916-BA0F-0C7A39F32179}" presName="compNode" presStyleCnt="0"/>
      <dgm:spPr/>
    </dgm:pt>
    <dgm:pt modelId="{006DAE84-2132-4672-B0F1-3B00B8509EF6}" type="pres">
      <dgm:prSet presAssocID="{39F5C702-E26C-4916-BA0F-0C7A39F32179}" presName="iconBgRect" presStyleLbl="bgShp" presStyleIdx="1" presStyleCnt="3"/>
      <dgm:spPr/>
    </dgm:pt>
    <dgm:pt modelId="{BEDE193C-A08F-44F5-89F0-2A7246FE4462}" type="pres">
      <dgm:prSet presAssocID="{39F5C702-E26C-4916-BA0F-0C7A39F3217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twork Diagram"/>
        </a:ext>
      </dgm:extLst>
    </dgm:pt>
    <dgm:pt modelId="{A667DA8E-0C3B-4BD6-858F-6359A1E25ECC}" type="pres">
      <dgm:prSet presAssocID="{39F5C702-E26C-4916-BA0F-0C7A39F32179}" presName="spaceRect" presStyleCnt="0"/>
      <dgm:spPr/>
    </dgm:pt>
    <dgm:pt modelId="{614326AC-8E49-4434-A7B5-9FAB62BF6E3F}" type="pres">
      <dgm:prSet presAssocID="{39F5C702-E26C-4916-BA0F-0C7A39F32179}" presName="textRect" presStyleLbl="revTx" presStyleIdx="1" presStyleCnt="3">
        <dgm:presLayoutVars>
          <dgm:chMax val="1"/>
          <dgm:chPref val="1"/>
        </dgm:presLayoutVars>
      </dgm:prSet>
      <dgm:spPr/>
    </dgm:pt>
    <dgm:pt modelId="{32A03132-F19A-4B72-9F65-EBA96E917603}" type="pres">
      <dgm:prSet presAssocID="{4393E692-86CA-440D-8881-9C4DE53927B7}" presName="sibTrans" presStyleCnt="0"/>
      <dgm:spPr/>
    </dgm:pt>
    <dgm:pt modelId="{5F088985-6DA5-4BE4-9EC1-524D0A812ECD}" type="pres">
      <dgm:prSet presAssocID="{A27AF954-0097-4CDB-8850-5220CA84D0F4}" presName="compNode" presStyleCnt="0"/>
      <dgm:spPr/>
    </dgm:pt>
    <dgm:pt modelId="{DC8EC957-244A-4AC3-86B1-BC5C356FAF89}" type="pres">
      <dgm:prSet presAssocID="{A27AF954-0097-4CDB-8850-5220CA84D0F4}" presName="iconBgRect" presStyleLbl="bgShp" presStyleIdx="2" presStyleCnt="3"/>
      <dgm:spPr/>
    </dgm:pt>
    <dgm:pt modelId="{475C9CCD-D735-491E-9A0F-93A13C28A1DF}" type="pres">
      <dgm:prSet presAssocID="{A27AF954-0097-4CDB-8850-5220CA84D0F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44CAE5B8-BA65-4724-9248-9B9AE43872FE}" type="pres">
      <dgm:prSet presAssocID="{A27AF954-0097-4CDB-8850-5220CA84D0F4}" presName="spaceRect" presStyleCnt="0"/>
      <dgm:spPr/>
    </dgm:pt>
    <dgm:pt modelId="{D29559D3-5227-436D-800D-BAE125CD9C6C}" type="pres">
      <dgm:prSet presAssocID="{A27AF954-0097-4CDB-8850-5220CA84D0F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BD30EE0B-364A-4445-8EA0-11E08E559A4B}" type="presOf" srcId="{39F5C702-E26C-4916-BA0F-0C7A39F32179}" destId="{614326AC-8E49-4434-A7B5-9FAB62BF6E3F}" srcOrd="0" destOrd="0" presId="urn:microsoft.com/office/officeart/2018/5/layout/IconCircleLabelList"/>
    <dgm:cxn modelId="{45EC250F-9B24-4418-9982-82F9FF0F9821}" type="presOf" srcId="{A27AF954-0097-4CDB-8850-5220CA84D0F4}" destId="{D29559D3-5227-436D-800D-BAE125CD9C6C}" srcOrd="0" destOrd="0" presId="urn:microsoft.com/office/officeart/2018/5/layout/IconCircleLabelList"/>
    <dgm:cxn modelId="{D3AA21B0-E44C-40E8-9DF2-06B861ACE422}" type="presOf" srcId="{FD523721-B4B0-459B-8D9C-9DD7A523DF52}" destId="{FD775BBF-2F9F-4B46-AB86-6F8BF72202CC}" srcOrd="0" destOrd="0" presId="urn:microsoft.com/office/officeart/2018/5/layout/IconCircleLabelList"/>
    <dgm:cxn modelId="{CFA2BEB8-416E-411B-8B8D-A0E37A2CBFEA}" srcId="{FD523721-B4B0-459B-8D9C-9DD7A523DF52}" destId="{A27AF954-0097-4CDB-8850-5220CA84D0F4}" srcOrd="2" destOrd="0" parTransId="{C0450F46-55CE-4E60-B6A3-84E727188190}" sibTransId="{119BF820-B2A6-4C98-806D-6CF1ABEFA5CA}"/>
    <dgm:cxn modelId="{AC3DEAD7-3235-44FC-A216-A5A27A6E0BE0}" srcId="{FD523721-B4B0-459B-8D9C-9DD7A523DF52}" destId="{39F5C702-E26C-4916-BA0F-0C7A39F32179}" srcOrd="1" destOrd="0" parTransId="{48706A69-C9C2-49E2-9628-1746EF3ADC67}" sibTransId="{4393E692-86CA-440D-8881-9C4DE53927B7}"/>
    <dgm:cxn modelId="{5FCE38EA-FD9A-4CE6-8789-86EBD7B4DC49}" srcId="{FD523721-B4B0-459B-8D9C-9DD7A523DF52}" destId="{C403A68B-AE19-4BB5-8CD9-B341C94049C9}" srcOrd="0" destOrd="0" parTransId="{56806600-1146-4C0E-A4F8-C96844BE127B}" sibTransId="{843E8080-0977-4F61-90B6-E2BAAEF2A6CF}"/>
    <dgm:cxn modelId="{57A473EE-4D84-41A4-A09B-52E1AF050C47}" type="presOf" srcId="{C403A68B-AE19-4BB5-8CD9-B341C94049C9}" destId="{A1D11FE0-C2AF-468F-A960-85930C302823}" srcOrd="0" destOrd="0" presId="urn:microsoft.com/office/officeart/2018/5/layout/IconCircleLabelList"/>
    <dgm:cxn modelId="{CA9B6667-5631-4FE7-8080-EA22DD542B82}" type="presParOf" srcId="{FD775BBF-2F9F-4B46-AB86-6F8BF72202CC}" destId="{A70A7A2A-50F2-416B-B748-7FDB6573DBF4}" srcOrd="0" destOrd="0" presId="urn:microsoft.com/office/officeart/2018/5/layout/IconCircleLabelList"/>
    <dgm:cxn modelId="{99E083F0-EE7A-47C5-BE28-57C6B83253EC}" type="presParOf" srcId="{A70A7A2A-50F2-416B-B748-7FDB6573DBF4}" destId="{30234EF3-B647-4B0B-9936-CB2F1E4A2275}" srcOrd="0" destOrd="0" presId="urn:microsoft.com/office/officeart/2018/5/layout/IconCircleLabelList"/>
    <dgm:cxn modelId="{5404C8FE-6DF6-497E-95E6-5F4F2A4BF608}" type="presParOf" srcId="{A70A7A2A-50F2-416B-B748-7FDB6573DBF4}" destId="{050DE8C1-D7D3-4146-921E-2566AFC9EA3D}" srcOrd="1" destOrd="0" presId="urn:microsoft.com/office/officeart/2018/5/layout/IconCircleLabelList"/>
    <dgm:cxn modelId="{12F514B1-A8BF-42F2-A127-C99A3792A108}" type="presParOf" srcId="{A70A7A2A-50F2-416B-B748-7FDB6573DBF4}" destId="{39049E03-276B-455B-A18B-E1722B6B99B2}" srcOrd="2" destOrd="0" presId="urn:microsoft.com/office/officeart/2018/5/layout/IconCircleLabelList"/>
    <dgm:cxn modelId="{84EC8C0C-BD97-4944-A1FB-81BF0824B4A3}" type="presParOf" srcId="{A70A7A2A-50F2-416B-B748-7FDB6573DBF4}" destId="{A1D11FE0-C2AF-468F-A960-85930C302823}" srcOrd="3" destOrd="0" presId="urn:microsoft.com/office/officeart/2018/5/layout/IconCircleLabelList"/>
    <dgm:cxn modelId="{4B11F626-6D37-444B-9320-9EE138E9A266}" type="presParOf" srcId="{FD775BBF-2F9F-4B46-AB86-6F8BF72202CC}" destId="{EE54D073-4116-43BC-820D-534A581FED2C}" srcOrd="1" destOrd="0" presId="urn:microsoft.com/office/officeart/2018/5/layout/IconCircleLabelList"/>
    <dgm:cxn modelId="{47628DA3-E1F3-4952-ACE1-8572F904E202}" type="presParOf" srcId="{FD775BBF-2F9F-4B46-AB86-6F8BF72202CC}" destId="{54616350-6412-42F9-8BCC-40C07B8D9058}" srcOrd="2" destOrd="0" presId="urn:microsoft.com/office/officeart/2018/5/layout/IconCircleLabelList"/>
    <dgm:cxn modelId="{F8C59013-D7CB-494D-8ED9-2935E0C2CFB4}" type="presParOf" srcId="{54616350-6412-42F9-8BCC-40C07B8D9058}" destId="{006DAE84-2132-4672-B0F1-3B00B8509EF6}" srcOrd="0" destOrd="0" presId="urn:microsoft.com/office/officeart/2018/5/layout/IconCircleLabelList"/>
    <dgm:cxn modelId="{50DB1416-8141-458B-942F-A4EB452CFD69}" type="presParOf" srcId="{54616350-6412-42F9-8BCC-40C07B8D9058}" destId="{BEDE193C-A08F-44F5-89F0-2A7246FE4462}" srcOrd="1" destOrd="0" presId="urn:microsoft.com/office/officeart/2018/5/layout/IconCircleLabelList"/>
    <dgm:cxn modelId="{D294D33B-B64B-491A-B45F-807E8CF84EDC}" type="presParOf" srcId="{54616350-6412-42F9-8BCC-40C07B8D9058}" destId="{A667DA8E-0C3B-4BD6-858F-6359A1E25ECC}" srcOrd="2" destOrd="0" presId="urn:microsoft.com/office/officeart/2018/5/layout/IconCircleLabelList"/>
    <dgm:cxn modelId="{477D0575-D058-4530-891B-58867985B695}" type="presParOf" srcId="{54616350-6412-42F9-8BCC-40C07B8D9058}" destId="{614326AC-8E49-4434-A7B5-9FAB62BF6E3F}" srcOrd="3" destOrd="0" presId="urn:microsoft.com/office/officeart/2018/5/layout/IconCircleLabelList"/>
    <dgm:cxn modelId="{CE04C09B-54F4-4BCE-BAA5-C563D1D82847}" type="presParOf" srcId="{FD775BBF-2F9F-4B46-AB86-6F8BF72202CC}" destId="{32A03132-F19A-4B72-9F65-EBA96E917603}" srcOrd="3" destOrd="0" presId="urn:microsoft.com/office/officeart/2018/5/layout/IconCircleLabelList"/>
    <dgm:cxn modelId="{EFE8B442-99AE-41D5-9033-3AA428EBF324}" type="presParOf" srcId="{FD775BBF-2F9F-4B46-AB86-6F8BF72202CC}" destId="{5F088985-6DA5-4BE4-9EC1-524D0A812ECD}" srcOrd="4" destOrd="0" presId="urn:microsoft.com/office/officeart/2018/5/layout/IconCircleLabelList"/>
    <dgm:cxn modelId="{D210F42C-016F-48AA-89EB-17E53E736767}" type="presParOf" srcId="{5F088985-6DA5-4BE4-9EC1-524D0A812ECD}" destId="{DC8EC957-244A-4AC3-86B1-BC5C356FAF89}" srcOrd="0" destOrd="0" presId="urn:microsoft.com/office/officeart/2018/5/layout/IconCircleLabelList"/>
    <dgm:cxn modelId="{AC8B8A38-9637-40DD-82BB-0D8A086C56F6}" type="presParOf" srcId="{5F088985-6DA5-4BE4-9EC1-524D0A812ECD}" destId="{475C9CCD-D735-491E-9A0F-93A13C28A1DF}" srcOrd="1" destOrd="0" presId="urn:microsoft.com/office/officeart/2018/5/layout/IconCircleLabelList"/>
    <dgm:cxn modelId="{B2E0BABA-3B1F-4F16-BE81-04AFAB97383A}" type="presParOf" srcId="{5F088985-6DA5-4BE4-9EC1-524D0A812ECD}" destId="{44CAE5B8-BA65-4724-9248-9B9AE43872FE}" srcOrd="2" destOrd="0" presId="urn:microsoft.com/office/officeart/2018/5/layout/IconCircleLabelList"/>
    <dgm:cxn modelId="{01183DC6-8334-46FB-ABE5-54938CBCF2BF}" type="presParOf" srcId="{5F088985-6DA5-4BE4-9EC1-524D0A812ECD}" destId="{D29559D3-5227-436D-800D-BAE125CD9C6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6EBB025-96C5-ED41-9E7E-4CAA16B099EB}" type="doc">
      <dgm:prSet loTypeId="urn:microsoft.com/office/officeart/2005/8/layout/b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D8DA0E4-A4BF-464E-B9CC-DAF4175BE317}">
      <dgm:prSet/>
      <dgm:spPr/>
      <dgm:t>
        <a:bodyPr/>
        <a:lstStyle/>
        <a:p>
          <a:r>
            <a:rPr lang="en-US" dirty="0"/>
            <a:t>1. Data Cleaning</a:t>
          </a:r>
        </a:p>
      </dgm:t>
    </dgm:pt>
    <dgm:pt modelId="{535CF656-9FC3-E54C-A2B3-007D80F2D9E8}" type="parTrans" cxnId="{432D1E62-D54F-F04A-8199-4892885D0C9C}">
      <dgm:prSet/>
      <dgm:spPr/>
      <dgm:t>
        <a:bodyPr/>
        <a:lstStyle/>
        <a:p>
          <a:endParaRPr lang="en-US"/>
        </a:p>
      </dgm:t>
    </dgm:pt>
    <dgm:pt modelId="{7AC4D16C-74F9-D844-8071-6C53CBC96832}" type="sibTrans" cxnId="{432D1E62-D54F-F04A-8199-4892885D0C9C}">
      <dgm:prSet/>
      <dgm:spPr/>
      <dgm:t>
        <a:bodyPr/>
        <a:lstStyle/>
        <a:p>
          <a:endParaRPr lang="en-US"/>
        </a:p>
      </dgm:t>
    </dgm:pt>
    <dgm:pt modelId="{6D0D209E-E98B-7941-8C0A-FB9C1319751F}">
      <dgm:prSet/>
      <dgm:spPr/>
      <dgm:t>
        <a:bodyPr/>
        <a:lstStyle/>
        <a:p>
          <a:r>
            <a:rPr lang="en-US" dirty="0"/>
            <a:t>2. Data Integration</a:t>
          </a:r>
        </a:p>
      </dgm:t>
    </dgm:pt>
    <dgm:pt modelId="{86899EF8-7510-194C-AB9C-10E5205B5C17}" type="parTrans" cxnId="{52069031-3BBC-384D-A753-EDD1C3A59F46}">
      <dgm:prSet/>
      <dgm:spPr/>
      <dgm:t>
        <a:bodyPr/>
        <a:lstStyle/>
        <a:p>
          <a:endParaRPr lang="en-US"/>
        </a:p>
      </dgm:t>
    </dgm:pt>
    <dgm:pt modelId="{3D2ADA60-556C-3342-992D-518781C48DCB}" type="sibTrans" cxnId="{52069031-3BBC-384D-A753-EDD1C3A59F46}">
      <dgm:prSet/>
      <dgm:spPr/>
      <dgm:t>
        <a:bodyPr/>
        <a:lstStyle/>
        <a:p>
          <a:endParaRPr lang="en-US"/>
        </a:p>
      </dgm:t>
    </dgm:pt>
    <dgm:pt modelId="{E5497268-2696-BD43-A4DB-D5B2FC4A4F57}">
      <dgm:prSet/>
      <dgm:spPr/>
      <dgm:t>
        <a:bodyPr/>
        <a:lstStyle/>
        <a:p>
          <a:r>
            <a:rPr lang="en-US" dirty="0"/>
            <a:t>3. Data Transformation</a:t>
          </a:r>
        </a:p>
      </dgm:t>
    </dgm:pt>
    <dgm:pt modelId="{6F07E100-AB0D-9346-95D0-FD5BEFAD6FB0}" type="parTrans" cxnId="{B008CCCC-73BE-AC4F-A39B-96E6BA776D2C}">
      <dgm:prSet/>
      <dgm:spPr/>
      <dgm:t>
        <a:bodyPr/>
        <a:lstStyle/>
        <a:p>
          <a:endParaRPr lang="en-US"/>
        </a:p>
      </dgm:t>
    </dgm:pt>
    <dgm:pt modelId="{59D79C55-19E5-9E43-A514-48D61402D01D}" type="sibTrans" cxnId="{B008CCCC-73BE-AC4F-A39B-96E6BA776D2C}">
      <dgm:prSet/>
      <dgm:spPr/>
      <dgm:t>
        <a:bodyPr/>
        <a:lstStyle/>
        <a:p>
          <a:endParaRPr lang="en-US"/>
        </a:p>
      </dgm:t>
    </dgm:pt>
    <dgm:pt modelId="{EC3AC0B8-50A4-744C-A8CA-C44000E6343A}">
      <dgm:prSet/>
      <dgm:spPr/>
      <dgm:t>
        <a:bodyPr/>
        <a:lstStyle/>
        <a:p>
          <a:r>
            <a:rPr lang="en-US" dirty="0"/>
            <a:t>4. Feature Engineering</a:t>
          </a:r>
        </a:p>
      </dgm:t>
    </dgm:pt>
    <dgm:pt modelId="{1AFAA013-0BA2-9C44-87C7-AD93AC680232}" type="parTrans" cxnId="{03F29DA1-998A-B948-A00D-40D25A0DC53A}">
      <dgm:prSet/>
      <dgm:spPr/>
      <dgm:t>
        <a:bodyPr/>
        <a:lstStyle/>
        <a:p>
          <a:endParaRPr lang="en-US"/>
        </a:p>
      </dgm:t>
    </dgm:pt>
    <dgm:pt modelId="{661E1EFB-1F43-9E4C-85B8-941960E6367D}" type="sibTrans" cxnId="{03F29DA1-998A-B948-A00D-40D25A0DC53A}">
      <dgm:prSet/>
      <dgm:spPr/>
      <dgm:t>
        <a:bodyPr/>
        <a:lstStyle/>
        <a:p>
          <a:endParaRPr lang="en-US"/>
        </a:p>
      </dgm:t>
    </dgm:pt>
    <dgm:pt modelId="{41547944-5C43-9D4D-828C-EB5565FD32CE}">
      <dgm:prSet/>
      <dgm:spPr/>
      <dgm:t>
        <a:bodyPr/>
        <a:lstStyle/>
        <a:p>
          <a:r>
            <a:rPr lang="en-US" dirty="0"/>
            <a:t>5. Data Reduction</a:t>
          </a:r>
        </a:p>
      </dgm:t>
    </dgm:pt>
    <dgm:pt modelId="{3E087498-1CC7-B744-B2AD-ACB5920C9518}" type="parTrans" cxnId="{D212D405-1587-974A-B1E1-3C2303EE29EA}">
      <dgm:prSet/>
      <dgm:spPr/>
      <dgm:t>
        <a:bodyPr/>
        <a:lstStyle/>
        <a:p>
          <a:endParaRPr lang="en-US"/>
        </a:p>
      </dgm:t>
    </dgm:pt>
    <dgm:pt modelId="{9988102E-6E13-5642-A4E8-0962E3ACCE8F}" type="sibTrans" cxnId="{D212D405-1587-974A-B1E1-3C2303EE29EA}">
      <dgm:prSet/>
      <dgm:spPr/>
      <dgm:t>
        <a:bodyPr/>
        <a:lstStyle/>
        <a:p>
          <a:endParaRPr lang="en-US"/>
        </a:p>
      </dgm:t>
    </dgm:pt>
    <dgm:pt modelId="{69BB6709-F551-064D-BA47-758E5FA7BF6B}">
      <dgm:prSet/>
      <dgm:spPr/>
      <dgm:t>
        <a:bodyPr/>
        <a:lstStyle/>
        <a:p>
          <a:r>
            <a:rPr lang="en-US" dirty="0"/>
            <a:t>6. Data Splitting</a:t>
          </a:r>
          <a:endParaRPr lang="ar-SA" dirty="0"/>
        </a:p>
      </dgm:t>
    </dgm:pt>
    <dgm:pt modelId="{FCB159BF-90E0-9443-8864-8630CE8BBE80}" type="parTrans" cxnId="{EB3538D8-6000-0345-8D64-C7EAA8B70E38}">
      <dgm:prSet/>
      <dgm:spPr/>
      <dgm:t>
        <a:bodyPr/>
        <a:lstStyle/>
        <a:p>
          <a:endParaRPr lang="en-US"/>
        </a:p>
      </dgm:t>
    </dgm:pt>
    <dgm:pt modelId="{FB31F3C8-3E4F-C844-A302-F2155B2FD5E9}" type="sibTrans" cxnId="{EB3538D8-6000-0345-8D64-C7EAA8B70E38}">
      <dgm:prSet/>
      <dgm:spPr/>
      <dgm:t>
        <a:bodyPr/>
        <a:lstStyle/>
        <a:p>
          <a:endParaRPr lang="en-US"/>
        </a:p>
      </dgm:t>
    </dgm:pt>
    <dgm:pt modelId="{3F7349AD-DF42-DE43-B7C1-621B72A91436}" type="pres">
      <dgm:prSet presAssocID="{B6EBB025-96C5-ED41-9E7E-4CAA16B099EB}" presName="Name0" presStyleCnt="0">
        <dgm:presLayoutVars>
          <dgm:dir/>
          <dgm:resizeHandles val="exact"/>
        </dgm:presLayoutVars>
      </dgm:prSet>
      <dgm:spPr/>
    </dgm:pt>
    <dgm:pt modelId="{53D8C5A1-3353-C342-A5D5-9CBBFB3C9B02}" type="pres">
      <dgm:prSet presAssocID="{FD8DA0E4-A4BF-464E-B9CC-DAF4175BE317}" presName="node" presStyleLbl="node1" presStyleIdx="0" presStyleCnt="6">
        <dgm:presLayoutVars>
          <dgm:bulletEnabled val="1"/>
        </dgm:presLayoutVars>
      </dgm:prSet>
      <dgm:spPr/>
    </dgm:pt>
    <dgm:pt modelId="{DE98A104-999C-0344-BACD-FB9E4FBA3DE7}" type="pres">
      <dgm:prSet presAssocID="{7AC4D16C-74F9-D844-8071-6C53CBC96832}" presName="sibTrans" presStyleLbl="sibTrans1D1" presStyleIdx="0" presStyleCnt="5"/>
      <dgm:spPr/>
    </dgm:pt>
    <dgm:pt modelId="{167EFAFD-A595-2E44-AEC7-900D5766E7ED}" type="pres">
      <dgm:prSet presAssocID="{7AC4D16C-74F9-D844-8071-6C53CBC96832}" presName="connectorText" presStyleLbl="sibTrans1D1" presStyleIdx="0" presStyleCnt="5"/>
      <dgm:spPr/>
    </dgm:pt>
    <dgm:pt modelId="{C4AA121D-BA0F-7647-BC07-342BB5420080}" type="pres">
      <dgm:prSet presAssocID="{6D0D209E-E98B-7941-8C0A-FB9C1319751F}" presName="node" presStyleLbl="node1" presStyleIdx="1" presStyleCnt="6">
        <dgm:presLayoutVars>
          <dgm:bulletEnabled val="1"/>
        </dgm:presLayoutVars>
      </dgm:prSet>
      <dgm:spPr/>
    </dgm:pt>
    <dgm:pt modelId="{86684A52-5AB0-D742-9932-30E778D1D18E}" type="pres">
      <dgm:prSet presAssocID="{3D2ADA60-556C-3342-992D-518781C48DCB}" presName="sibTrans" presStyleLbl="sibTrans1D1" presStyleIdx="1" presStyleCnt="5"/>
      <dgm:spPr/>
    </dgm:pt>
    <dgm:pt modelId="{7E7ADE10-12AB-C140-B90A-413A1F0A6697}" type="pres">
      <dgm:prSet presAssocID="{3D2ADA60-556C-3342-992D-518781C48DCB}" presName="connectorText" presStyleLbl="sibTrans1D1" presStyleIdx="1" presStyleCnt="5"/>
      <dgm:spPr/>
    </dgm:pt>
    <dgm:pt modelId="{F2C8CEE2-0FF2-5D4D-95B1-D80CB3EF5C80}" type="pres">
      <dgm:prSet presAssocID="{E5497268-2696-BD43-A4DB-D5B2FC4A4F57}" presName="node" presStyleLbl="node1" presStyleIdx="2" presStyleCnt="6">
        <dgm:presLayoutVars>
          <dgm:bulletEnabled val="1"/>
        </dgm:presLayoutVars>
      </dgm:prSet>
      <dgm:spPr/>
    </dgm:pt>
    <dgm:pt modelId="{D29726CE-C8B7-4243-81DF-59E8DBB0B1BB}" type="pres">
      <dgm:prSet presAssocID="{59D79C55-19E5-9E43-A514-48D61402D01D}" presName="sibTrans" presStyleLbl="sibTrans1D1" presStyleIdx="2" presStyleCnt="5"/>
      <dgm:spPr/>
    </dgm:pt>
    <dgm:pt modelId="{8F8D8BB2-A641-DF4A-9800-7D81B3DC7308}" type="pres">
      <dgm:prSet presAssocID="{59D79C55-19E5-9E43-A514-48D61402D01D}" presName="connectorText" presStyleLbl="sibTrans1D1" presStyleIdx="2" presStyleCnt="5"/>
      <dgm:spPr/>
    </dgm:pt>
    <dgm:pt modelId="{4B830C00-BBBD-074B-917C-8315732FF10B}" type="pres">
      <dgm:prSet presAssocID="{EC3AC0B8-50A4-744C-A8CA-C44000E6343A}" presName="node" presStyleLbl="node1" presStyleIdx="3" presStyleCnt="6">
        <dgm:presLayoutVars>
          <dgm:bulletEnabled val="1"/>
        </dgm:presLayoutVars>
      </dgm:prSet>
      <dgm:spPr/>
    </dgm:pt>
    <dgm:pt modelId="{AB3BF3CD-88A5-844F-B8C4-2463B3598C93}" type="pres">
      <dgm:prSet presAssocID="{661E1EFB-1F43-9E4C-85B8-941960E6367D}" presName="sibTrans" presStyleLbl="sibTrans1D1" presStyleIdx="3" presStyleCnt="5"/>
      <dgm:spPr/>
    </dgm:pt>
    <dgm:pt modelId="{52881EC3-C8CE-FF45-ABAF-25A87053BB9E}" type="pres">
      <dgm:prSet presAssocID="{661E1EFB-1F43-9E4C-85B8-941960E6367D}" presName="connectorText" presStyleLbl="sibTrans1D1" presStyleIdx="3" presStyleCnt="5"/>
      <dgm:spPr/>
    </dgm:pt>
    <dgm:pt modelId="{5E3927D2-4283-4B46-8F65-EFA3C677A171}" type="pres">
      <dgm:prSet presAssocID="{41547944-5C43-9D4D-828C-EB5565FD32CE}" presName="node" presStyleLbl="node1" presStyleIdx="4" presStyleCnt="6">
        <dgm:presLayoutVars>
          <dgm:bulletEnabled val="1"/>
        </dgm:presLayoutVars>
      </dgm:prSet>
      <dgm:spPr/>
    </dgm:pt>
    <dgm:pt modelId="{C49F0D76-08FF-1C4A-AACA-0A9BA73E30B6}" type="pres">
      <dgm:prSet presAssocID="{9988102E-6E13-5642-A4E8-0962E3ACCE8F}" presName="sibTrans" presStyleLbl="sibTrans1D1" presStyleIdx="4" presStyleCnt="5"/>
      <dgm:spPr/>
    </dgm:pt>
    <dgm:pt modelId="{D6C14BA8-10AF-2E46-A6E6-082CB8677DE2}" type="pres">
      <dgm:prSet presAssocID="{9988102E-6E13-5642-A4E8-0962E3ACCE8F}" presName="connectorText" presStyleLbl="sibTrans1D1" presStyleIdx="4" presStyleCnt="5"/>
      <dgm:spPr/>
    </dgm:pt>
    <dgm:pt modelId="{A5F5584D-8D54-B448-BBB3-6395959AC8CC}" type="pres">
      <dgm:prSet presAssocID="{69BB6709-F551-064D-BA47-758E5FA7BF6B}" presName="node" presStyleLbl="node1" presStyleIdx="5" presStyleCnt="6">
        <dgm:presLayoutVars>
          <dgm:bulletEnabled val="1"/>
        </dgm:presLayoutVars>
      </dgm:prSet>
      <dgm:spPr/>
    </dgm:pt>
  </dgm:ptLst>
  <dgm:cxnLst>
    <dgm:cxn modelId="{D212D405-1587-974A-B1E1-3C2303EE29EA}" srcId="{B6EBB025-96C5-ED41-9E7E-4CAA16B099EB}" destId="{41547944-5C43-9D4D-828C-EB5565FD32CE}" srcOrd="4" destOrd="0" parTransId="{3E087498-1CC7-B744-B2AD-ACB5920C9518}" sibTransId="{9988102E-6E13-5642-A4E8-0962E3ACCE8F}"/>
    <dgm:cxn modelId="{1796220A-F4A9-8248-9324-8246C5E35931}" type="presOf" srcId="{69BB6709-F551-064D-BA47-758E5FA7BF6B}" destId="{A5F5584D-8D54-B448-BBB3-6395959AC8CC}" srcOrd="0" destOrd="0" presId="urn:microsoft.com/office/officeart/2005/8/layout/bProcess3"/>
    <dgm:cxn modelId="{561F4C0E-9766-5E45-A34F-D2D5D91FF1F8}" type="presOf" srcId="{7AC4D16C-74F9-D844-8071-6C53CBC96832}" destId="{167EFAFD-A595-2E44-AEC7-900D5766E7ED}" srcOrd="1" destOrd="0" presId="urn:microsoft.com/office/officeart/2005/8/layout/bProcess3"/>
    <dgm:cxn modelId="{90BEAB19-D726-484B-8D09-98AB6EE66487}" type="presOf" srcId="{3D2ADA60-556C-3342-992D-518781C48DCB}" destId="{86684A52-5AB0-D742-9932-30E778D1D18E}" srcOrd="0" destOrd="0" presId="urn:microsoft.com/office/officeart/2005/8/layout/bProcess3"/>
    <dgm:cxn modelId="{524D062E-D3EC-7F48-8AD9-C2BA0E541D59}" type="presOf" srcId="{FD8DA0E4-A4BF-464E-B9CC-DAF4175BE317}" destId="{53D8C5A1-3353-C342-A5D5-9CBBFB3C9B02}" srcOrd="0" destOrd="0" presId="urn:microsoft.com/office/officeart/2005/8/layout/bProcess3"/>
    <dgm:cxn modelId="{52069031-3BBC-384D-A753-EDD1C3A59F46}" srcId="{B6EBB025-96C5-ED41-9E7E-4CAA16B099EB}" destId="{6D0D209E-E98B-7941-8C0A-FB9C1319751F}" srcOrd="1" destOrd="0" parTransId="{86899EF8-7510-194C-AB9C-10E5205B5C17}" sibTransId="{3D2ADA60-556C-3342-992D-518781C48DCB}"/>
    <dgm:cxn modelId="{DE2E884C-C70D-8843-9FAD-B5D6F960E6FE}" type="presOf" srcId="{661E1EFB-1F43-9E4C-85B8-941960E6367D}" destId="{AB3BF3CD-88A5-844F-B8C4-2463B3598C93}" srcOrd="0" destOrd="0" presId="urn:microsoft.com/office/officeart/2005/8/layout/bProcess3"/>
    <dgm:cxn modelId="{AB0E6350-744A-7542-B394-FD9766E2D383}" type="presOf" srcId="{661E1EFB-1F43-9E4C-85B8-941960E6367D}" destId="{52881EC3-C8CE-FF45-ABAF-25A87053BB9E}" srcOrd="1" destOrd="0" presId="urn:microsoft.com/office/officeart/2005/8/layout/bProcess3"/>
    <dgm:cxn modelId="{5AFB2A55-1447-0B49-96C0-35857A007883}" type="presOf" srcId="{7AC4D16C-74F9-D844-8071-6C53CBC96832}" destId="{DE98A104-999C-0344-BACD-FB9E4FBA3DE7}" srcOrd="0" destOrd="0" presId="urn:microsoft.com/office/officeart/2005/8/layout/bProcess3"/>
    <dgm:cxn modelId="{432D1E62-D54F-F04A-8199-4892885D0C9C}" srcId="{B6EBB025-96C5-ED41-9E7E-4CAA16B099EB}" destId="{FD8DA0E4-A4BF-464E-B9CC-DAF4175BE317}" srcOrd="0" destOrd="0" parTransId="{535CF656-9FC3-E54C-A2B3-007D80F2D9E8}" sibTransId="{7AC4D16C-74F9-D844-8071-6C53CBC96832}"/>
    <dgm:cxn modelId="{621AE463-1CC7-8445-89DF-07AEC1E10FDB}" type="presOf" srcId="{B6EBB025-96C5-ED41-9E7E-4CAA16B099EB}" destId="{3F7349AD-DF42-DE43-B7C1-621B72A91436}" srcOrd="0" destOrd="0" presId="urn:microsoft.com/office/officeart/2005/8/layout/bProcess3"/>
    <dgm:cxn modelId="{04A08575-6BBD-1442-A9A8-144898400090}" type="presOf" srcId="{E5497268-2696-BD43-A4DB-D5B2FC4A4F57}" destId="{F2C8CEE2-0FF2-5D4D-95B1-D80CB3EF5C80}" srcOrd="0" destOrd="0" presId="urn:microsoft.com/office/officeart/2005/8/layout/bProcess3"/>
    <dgm:cxn modelId="{BFEF5F83-9E77-E24E-A7D9-4FDDC8A41766}" type="presOf" srcId="{59D79C55-19E5-9E43-A514-48D61402D01D}" destId="{D29726CE-C8B7-4243-81DF-59E8DBB0B1BB}" srcOrd="0" destOrd="0" presId="urn:microsoft.com/office/officeart/2005/8/layout/bProcess3"/>
    <dgm:cxn modelId="{A253D18A-ADE7-234D-8269-D20B84CD6226}" type="presOf" srcId="{3D2ADA60-556C-3342-992D-518781C48DCB}" destId="{7E7ADE10-12AB-C140-B90A-413A1F0A6697}" srcOrd="1" destOrd="0" presId="urn:microsoft.com/office/officeart/2005/8/layout/bProcess3"/>
    <dgm:cxn modelId="{03F29DA1-998A-B948-A00D-40D25A0DC53A}" srcId="{B6EBB025-96C5-ED41-9E7E-4CAA16B099EB}" destId="{EC3AC0B8-50A4-744C-A8CA-C44000E6343A}" srcOrd="3" destOrd="0" parTransId="{1AFAA013-0BA2-9C44-87C7-AD93AC680232}" sibTransId="{661E1EFB-1F43-9E4C-85B8-941960E6367D}"/>
    <dgm:cxn modelId="{BC75C2B1-23E0-7045-8B8A-BEAFCB13F06E}" type="presOf" srcId="{59D79C55-19E5-9E43-A514-48D61402D01D}" destId="{8F8D8BB2-A641-DF4A-9800-7D81B3DC7308}" srcOrd="1" destOrd="0" presId="urn:microsoft.com/office/officeart/2005/8/layout/bProcess3"/>
    <dgm:cxn modelId="{E8C82FB5-3F15-0C4D-9089-2027F4B7407F}" type="presOf" srcId="{9988102E-6E13-5642-A4E8-0962E3ACCE8F}" destId="{C49F0D76-08FF-1C4A-AACA-0A9BA73E30B6}" srcOrd="0" destOrd="0" presId="urn:microsoft.com/office/officeart/2005/8/layout/bProcess3"/>
    <dgm:cxn modelId="{801B99BA-888A-2341-9ED5-ECDACBF21B29}" type="presOf" srcId="{9988102E-6E13-5642-A4E8-0962E3ACCE8F}" destId="{D6C14BA8-10AF-2E46-A6E6-082CB8677DE2}" srcOrd="1" destOrd="0" presId="urn:microsoft.com/office/officeart/2005/8/layout/bProcess3"/>
    <dgm:cxn modelId="{C3DAF4C6-4ABB-994C-A9C2-0536259FD95E}" type="presOf" srcId="{EC3AC0B8-50A4-744C-A8CA-C44000E6343A}" destId="{4B830C00-BBBD-074B-917C-8315732FF10B}" srcOrd="0" destOrd="0" presId="urn:microsoft.com/office/officeart/2005/8/layout/bProcess3"/>
    <dgm:cxn modelId="{B008CCCC-73BE-AC4F-A39B-96E6BA776D2C}" srcId="{B6EBB025-96C5-ED41-9E7E-4CAA16B099EB}" destId="{E5497268-2696-BD43-A4DB-D5B2FC4A4F57}" srcOrd="2" destOrd="0" parTransId="{6F07E100-AB0D-9346-95D0-FD5BEFAD6FB0}" sibTransId="{59D79C55-19E5-9E43-A514-48D61402D01D}"/>
    <dgm:cxn modelId="{34D61BD5-CD09-0D41-B8B3-994E0CFCCF7D}" type="presOf" srcId="{41547944-5C43-9D4D-828C-EB5565FD32CE}" destId="{5E3927D2-4283-4B46-8F65-EFA3C677A171}" srcOrd="0" destOrd="0" presId="urn:microsoft.com/office/officeart/2005/8/layout/bProcess3"/>
    <dgm:cxn modelId="{EB3538D8-6000-0345-8D64-C7EAA8B70E38}" srcId="{B6EBB025-96C5-ED41-9E7E-4CAA16B099EB}" destId="{69BB6709-F551-064D-BA47-758E5FA7BF6B}" srcOrd="5" destOrd="0" parTransId="{FCB159BF-90E0-9443-8864-8630CE8BBE80}" sibTransId="{FB31F3C8-3E4F-C844-A302-F2155B2FD5E9}"/>
    <dgm:cxn modelId="{87D0C7F0-9A5B-2A4A-9135-2293C7954B6F}" type="presOf" srcId="{6D0D209E-E98B-7941-8C0A-FB9C1319751F}" destId="{C4AA121D-BA0F-7647-BC07-342BB5420080}" srcOrd="0" destOrd="0" presId="urn:microsoft.com/office/officeart/2005/8/layout/bProcess3"/>
    <dgm:cxn modelId="{D035DF97-A572-CE4D-AE1E-EB43AF8CB35E}" type="presParOf" srcId="{3F7349AD-DF42-DE43-B7C1-621B72A91436}" destId="{53D8C5A1-3353-C342-A5D5-9CBBFB3C9B02}" srcOrd="0" destOrd="0" presId="urn:microsoft.com/office/officeart/2005/8/layout/bProcess3"/>
    <dgm:cxn modelId="{AEA16FE4-D516-0E4A-A3ED-82BED124D6CF}" type="presParOf" srcId="{3F7349AD-DF42-DE43-B7C1-621B72A91436}" destId="{DE98A104-999C-0344-BACD-FB9E4FBA3DE7}" srcOrd="1" destOrd="0" presId="urn:microsoft.com/office/officeart/2005/8/layout/bProcess3"/>
    <dgm:cxn modelId="{65A9586C-5B7B-0D44-A8F8-C9DF27D15C50}" type="presParOf" srcId="{DE98A104-999C-0344-BACD-FB9E4FBA3DE7}" destId="{167EFAFD-A595-2E44-AEC7-900D5766E7ED}" srcOrd="0" destOrd="0" presId="urn:microsoft.com/office/officeart/2005/8/layout/bProcess3"/>
    <dgm:cxn modelId="{3B049C99-4BAD-F248-BE4D-6A4A266256C5}" type="presParOf" srcId="{3F7349AD-DF42-DE43-B7C1-621B72A91436}" destId="{C4AA121D-BA0F-7647-BC07-342BB5420080}" srcOrd="2" destOrd="0" presId="urn:microsoft.com/office/officeart/2005/8/layout/bProcess3"/>
    <dgm:cxn modelId="{C7FB6142-F693-E140-BAB7-5294B525110F}" type="presParOf" srcId="{3F7349AD-DF42-DE43-B7C1-621B72A91436}" destId="{86684A52-5AB0-D742-9932-30E778D1D18E}" srcOrd="3" destOrd="0" presId="urn:microsoft.com/office/officeart/2005/8/layout/bProcess3"/>
    <dgm:cxn modelId="{857C56FB-05E1-D64D-A373-12668465FCD8}" type="presParOf" srcId="{86684A52-5AB0-D742-9932-30E778D1D18E}" destId="{7E7ADE10-12AB-C140-B90A-413A1F0A6697}" srcOrd="0" destOrd="0" presId="urn:microsoft.com/office/officeart/2005/8/layout/bProcess3"/>
    <dgm:cxn modelId="{7F78FCFF-E3F6-D843-AA03-1C45ED402BEA}" type="presParOf" srcId="{3F7349AD-DF42-DE43-B7C1-621B72A91436}" destId="{F2C8CEE2-0FF2-5D4D-95B1-D80CB3EF5C80}" srcOrd="4" destOrd="0" presId="urn:microsoft.com/office/officeart/2005/8/layout/bProcess3"/>
    <dgm:cxn modelId="{C0179A20-FAB2-2D42-A683-1E35D69A13DA}" type="presParOf" srcId="{3F7349AD-DF42-DE43-B7C1-621B72A91436}" destId="{D29726CE-C8B7-4243-81DF-59E8DBB0B1BB}" srcOrd="5" destOrd="0" presId="urn:microsoft.com/office/officeart/2005/8/layout/bProcess3"/>
    <dgm:cxn modelId="{0D3D00A9-C4F6-4D45-A785-C36C996968B3}" type="presParOf" srcId="{D29726CE-C8B7-4243-81DF-59E8DBB0B1BB}" destId="{8F8D8BB2-A641-DF4A-9800-7D81B3DC7308}" srcOrd="0" destOrd="0" presId="urn:microsoft.com/office/officeart/2005/8/layout/bProcess3"/>
    <dgm:cxn modelId="{1D757F2B-EF80-0641-AFC6-4F57BD0CA4D9}" type="presParOf" srcId="{3F7349AD-DF42-DE43-B7C1-621B72A91436}" destId="{4B830C00-BBBD-074B-917C-8315732FF10B}" srcOrd="6" destOrd="0" presId="urn:microsoft.com/office/officeart/2005/8/layout/bProcess3"/>
    <dgm:cxn modelId="{635D5872-A6BC-F044-997A-899946152CD0}" type="presParOf" srcId="{3F7349AD-DF42-DE43-B7C1-621B72A91436}" destId="{AB3BF3CD-88A5-844F-B8C4-2463B3598C93}" srcOrd="7" destOrd="0" presId="urn:microsoft.com/office/officeart/2005/8/layout/bProcess3"/>
    <dgm:cxn modelId="{C5902E25-3481-5346-BA98-1713E76C2CCF}" type="presParOf" srcId="{AB3BF3CD-88A5-844F-B8C4-2463B3598C93}" destId="{52881EC3-C8CE-FF45-ABAF-25A87053BB9E}" srcOrd="0" destOrd="0" presId="urn:microsoft.com/office/officeart/2005/8/layout/bProcess3"/>
    <dgm:cxn modelId="{D219C47D-620A-D84F-AFF3-7C895C51BE73}" type="presParOf" srcId="{3F7349AD-DF42-DE43-B7C1-621B72A91436}" destId="{5E3927D2-4283-4B46-8F65-EFA3C677A171}" srcOrd="8" destOrd="0" presId="urn:microsoft.com/office/officeart/2005/8/layout/bProcess3"/>
    <dgm:cxn modelId="{DCB6DF54-E84F-3940-B88F-4212699B56DB}" type="presParOf" srcId="{3F7349AD-DF42-DE43-B7C1-621B72A91436}" destId="{C49F0D76-08FF-1C4A-AACA-0A9BA73E30B6}" srcOrd="9" destOrd="0" presId="urn:microsoft.com/office/officeart/2005/8/layout/bProcess3"/>
    <dgm:cxn modelId="{5B2254B0-FF04-AD46-BE2E-A1F9C62C4B36}" type="presParOf" srcId="{C49F0D76-08FF-1C4A-AACA-0A9BA73E30B6}" destId="{D6C14BA8-10AF-2E46-A6E6-082CB8677DE2}" srcOrd="0" destOrd="0" presId="urn:microsoft.com/office/officeart/2005/8/layout/bProcess3"/>
    <dgm:cxn modelId="{CFF38617-7C97-D842-ADE8-C84CBB330C0D}" type="presParOf" srcId="{3F7349AD-DF42-DE43-B7C1-621B72A91436}" destId="{A5F5584D-8D54-B448-BBB3-6395959AC8CC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2C2A3E-24A4-454B-8453-5D6F9745B5F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A5BD32-6A8B-BA49-B7F2-7F34CD57EEC3}">
      <dgm:prSet custT="1"/>
      <dgm:spPr/>
      <dgm:t>
        <a:bodyPr/>
        <a:lstStyle/>
        <a:p>
          <a:r>
            <a:rPr lang="en-US" sz="2400" dirty="0"/>
            <a:t>Handling Missing Values</a:t>
          </a:r>
          <a:endParaRPr lang="en-EG" sz="2400" dirty="0"/>
        </a:p>
      </dgm:t>
    </dgm:pt>
    <dgm:pt modelId="{322DD0A1-495E-554F-8BC2-1364EDEA003D}" type="parTrans" cxnId="{9D933278-ED1C-0046-A218-202ADB7A49BA}">
      <dgm:prSet/>
      <dgm:spPr/>
      <dgm:t>
        <a:bodyPr/>
        <a:lstStyle/>
        <a:p>
          <a:endParaRPr lang="en-US"/>
        </a:p>
      </dgm:t>
    </dgm:pt>
    <dgm:pt modelId="{764FC025-B9B3-2E4D-8EF6-73613B6E46B9}" type="sibTrans" cxnId="{9D933278-ED1C-0046-A218-202ADB7A49BA}">
      <dgm:prSet/>
      <dgm:spPr/>
      <dgm:t>
        <a:bodyPr/>
        <a:lstStyle/>
        <a:p>
          <a:endParaRPr lang="en-US"/>
        </a:p>
      </dgm:t>
    </dgm:pt>
    <dgm:pt modelId="{31F525C1-D555-C74C-858C-5214F37BADAB}">
      <dgm:prSet/>
      <dgm:spPr/>
      <dgm:t>
        <a:bodyPr/>
        <a:lstStyle/>
        <a:p>
          <a:r>
            <a:rPr lang="en-US" dirty="0"/>
            <a:t>Techniques: removal, mean/median imputation, predictive filling</a:t>
          </a:r>
          <a:endParaRPr lang="en-EG" dirty="0"/>
        </a:p>
      </dgm:t>
    </dgm:pt>
    <dgm:pt modelId="{0577737D-EAC3-B947-85A4-784E6DF0B7F1}" type="parTrans" cxnId="{11B2BCAF-5AAD-BD47-9531-486BC3AF7A0F}">
      <dgm:prSet/>
      <dgm:spPr/>
      <dgm:t>
        <a:bodyPr/>
        <a:lstStyle/>
        <a:p>
          <a:endParaRPr lang="en-US"/>
        </a:p>
      </dgm:t>
    </dgm:pt>
    <dgm:pt modelId="{D67743FC-E682-D247-BE37-AE0388C9E3F5}" type="sibTrans" cxnId="{11B2BCAF-5AAD-BD47-9531-486BC3AF7A0F}">
      <dgm:prSet/>
      <dgm:spPr/>
      <dgm:t>
        <a:bodyPr/>
        <a:lstStyle/>
        <a:p>
          <a:endParaRPr lang="en-US"/>
        </a:p>
      </dgm:t>
    </dgm:pt>
    <dgm:pt modelId="{4C2D3C96-B95F-C64A-B2C3-D8D5799A6999}">
      <dgm:prSet/>
      <dgm:spPr/>
      <dgm:t>
        <a:bodyPr/>
        <a:lstStyle/>
        <a:p>
          <a:r>
            <a:rPr lang="en-US"/>
            <a:t>Consider: why is the data missing (random vs. systematic)?</a:t>
          </a:r>
          <a:endParaRPr lang="en-EG"/>
        </a:p>
      </dgm:t>
    </dgm:pt>
    <dgm:pt modelId="{B337690B-BAF1-B74F-8FF5-92159D65B8FC}" type="parTrans" cxnId="{CAC43BA7-19DF-F946-8586-FE63A1C9410A}">
      <dgm:prSet/>
      <dgm:spPr/>
      <dgm:t>
        <a:bodyPr/>
        <a:lstStyle/>
        <a:p>
          <a:endParaRPr lang="en-US"/>
        </a:p>
      </dgm:t>
    </dgm:pt>
    <dgm:pt modelId="{CDE9B873-507B-6440-BF92-D771FE696150}" type="sibTrans" cxnId="{CAC43BA7-19DF-F946-8586-FE63A1C9410A}">
      <dgm:prSet/>
      <dgm:spPr/>
      <dgm:t>
        <a:bodyPr/>
        <a:lstStyle/>
        <a:p>
          <a:endParaRPr lang="en-US"/>
        </a:p>
      </dgm:t>
    </dgm:pt>
    <dgm:pt modelId="{7358C01A-B4FE-B645-B4B5-EB85841DBB13}">
      <dgm:prSet custT="1"/>
      <dgm:spPr/>
      <dgm:t>
        <a:bodyPr/>
        <a:lstStyle/>
        <a:p>
          <a:r>
            <a:rPr lang="en-US" sz="2400"/>
            <a:t>Correcting Inconsistencies</a:t>
          </a:r>
          <a:endParaRPr lang="en-EG" sz="2400"/>
        </a:p>
      </dgm:t>
    </dgm:pt>
    <dgm:pt modelId="{8789FFC1-93C5-C748-A5CE-9A7EF1E5865E}" type="parTrans" cxnId="{B17E3E31-7107-DC49-BB57-14ECFF4F0E02}">
      <dgm:prSet/>
      <dgm:spPr/>
      <dgm:t>
        <a:bodyPr/>
        <a:lstStyle/>
        <a:p>
          <a:endParaRPr lang="en-US"/>
        </a:p>
      </dgm:t>
    </dgm:pt>
    <dgm:pt modelId="{AFDB35C6-5E7F-F641-AED9-763E8834B0A4}" type="sibTrans" cxnId="{B17E3E31-7107-DC49-BB57-14ECFF4F0E02}">
      <dgm:prSet/>
      <dgm:spPr/>
      <dgm:t>
        <a:bodyPr/>
        <a:lstStyle/>
        <a:p>
          <a:endParaRPr lang="en-US"/>
        </a:p>
      </dgm:t>
    </dgm:pt>
    <dgm:pt modelId="{1DD153E4-541F-BB4C-806E-109ECE408C56}">
      <dgm:prSet/>
      <dgm:spPr/>
      <dgm:t>
        <a:bodyPr/>
        <a:lstStyle/>
        <a:p>
          <a:r>
            <a:rPr lang="en-US" dirty="0"/>
            <a:t>Standardizing formats (e.g., dates, text casing, currencies)</a:t>
          </a:r>
          <a:endParaRPr lang="en-EG" dirty="0"/>
        </a:p>
      </dgm:t>
    </dgm:pt>
    <dgm:pt modelId="{9C090D7E-EDE4-D942-8FDE-57C97F1DAE7D}" type="parTrans" cxnId="{4C723B86-6B75-384C-9B16-FD84A5911E21}">
      <dgm:prSet/>
      <dgm:spPr/>
      <dgm:t>
        <a:bodyPr/>
        <a:lstStyle/>
        <a:p>
          <a:endParaRPr lang="en-US"/>
        </a:p>
      </dgm:t>
    </dgm:pt>
    <dgm:pt modelId="{E8C6FC21-6A1F-264E-BC53-0E4B81A494D2}" type="sibTrans" cxnId="{4C723B86-6B75-384C-9B16-FD84A5911E21}">
      <dgm:prSet/>
      <dgm:spPr/>
      <dgm:t>
        <a:bodyPr/>
        <a:lstStyle/>
        <a:p>
          <a:endParaRPr lang="en-US"/>
        </a:p>
      </dgm:t>
    </dgm:pt>
    <dgm:pt modelId="{9BC366AA-B6CC-C04A-9853-CFAB0F4D2E22}">
      <dgm:prSet/>
      <dgm:spPr/>
      <dgm:t>
        <a:bodyPr/>
        <a:lstStyle/>
        <a:p>
          <a:r>
            <a:rPr lang="en-US" dirty="0"/>
            <a:t>Resolving conflicting entries (e.g., “NY” vs. “New York”)</a:t>
          </a:r>
          <a:endParaRPr lang="en-EG" dirty="0"/>
        </a:p>
      </dgm:t>
    </dgm:pt>
    <dgm:pt modelId="{0E7167C8-0033-1749-BFBE-9BC761D8E311}" type="parTrans" cxnId="{46394AE9-2A1D-7747-ABED-95B3E6485C8B}">
      <dgm:prSet/>
      <dgm:spPr/>
      <dgm:t>
        <a:bodyPr/>
        <a:lstStyle/>
        <a:p>
          <a:endParaRPr lang="en-US"/>
        </a:p>
      </dgm:t>
    </dgm:pt>
    <dgm:pt modelId="{7C7C754F-AE27-FE49-BDC2-33147B2A68CE}" type="sibTrans" cxnId="{46394AE9-2A1D-7747-ABED-95B3E6485C8B}">
      <dgm:prSet/>
      <dgm:spPr/>
      <dgm:t>
        <a:bodyPr/>
        <a:lstStyle/>
        <a:p>
          <a:endParaRPr lang="en-US"/>
        </a:p>
      </dgm:t>
    </dgm:pt>
    <dgm:pt modelId="{D8A26DBD-7E81-8D42-8A13-93EC042C8F2B}">
      <dgm:prSet/>
      <dgm:spPr/>
      <dgm:t>
        <a:bodyPr/>
        <a:lstStyle/>
        <a:p>
          <a:r>
            <a:rPr lang="en-US" dirty="0"/>
            <a:t>Removing Duplicates</a:t>
          </a:r>
          <a:endParaRPr lang="en-EG" dirty="0"/>
        </a:p>
      </dgm:t>
    </dgm:pt>
    <dgm:pt modelId="{06313EE1-BFB5-3446-B943-A436F8E04B10}" type="parTrans" cxnId="{07B79559-70F4-304F-9104-9C4DEB67F5EE}">
      <dgm:prSet/>
      <dgm:spPr/>
      <dgm:t>
        <a:bodyPr/>
        <a:lstStyle/>
        <a:p>
          <a:endParaRPr lang="en-US"/>
        </a:p>
      </dgm:t>
    </dgm:pt>
    <dgm:pt modelId="{99A53941-299D-F94F-B8C0-E9B2AD3B090D}" type="sibTrans" cxnId="{07B79559-70F4-304F-9104-9C4DEB67F5EE}">
      <dgm:prSet/>
      <dgm:spPr/>
      <dgm:t>
        <a:bodyPr/>
        <a:lstStyle/>
        <a:p>
          <a:endParaRPr lang="en-US"/>
        </a:p>
      </dgm:t>
    </dgm:pt>
    <dgm:pt modelId="{BB1EAAEC-2FA8-3C4E-8ED7-B1E244D29B6F}">
      <dgm:prSet custT="1"/>
      <dgm:spPr/>
      <dgm:t>
        <a:bodyPr/>
        <a:lstStyle/>
        <a:p>
          <a:r>
            <a:rPr lang="en-US" sz="2400"/>
            <a:t>Fixing Invalid Entries</a:t>
          </a:r>
          <a:endParaRPr lang="en-EG" sz="2400"/>
        </a:p>
      </dgm:t>
    </dgm:pt>
    <dgm:pt modelId="{F13AE9E1-3223-A74D-901A-A80016B7DAF6}" type="parTrans" cxnId="{FD451E80-E5A1-654D-ABBD-EB7BC0113501}">
      <dgm:prSet/>
      <dgm:spPr/>
      <dgm:t>
        <a:bodyPr/>
        <a:lstStyle/>
        <a:p>
          <a:endParaRPr lang="en-US"/>
        </a:p>
      </dgm:t>
    </dgm:pt>
    <dgm:pt modelId="{55D8BB1B-A521-6E4D-B8FF-5F3AD461E3E1}" type="sibTrans" cxnId="{FD451E80-E5A1-654D-ABBD-EB7BC0113501}">
      <dgm:prSet/>
      <dgm:spPr/>
      <dgm:t>
        <a:bodyPr/>
        <a:lstStyle/>
        <a:p>
          <a:endParaRPr lang="en-US"/>
        </a:p>
      </dgm:t>
    </dgm:pt>
    <dgm:pt modelId="{241917C3-95CF-AF44-8C60-CED7BA0FFFBE}">
      <dgm:prSet/>
      <dgm:spPr/>
      <dgm:t>
        <a:bodyPr/>
        <a:lstStyle/>
        <a:p>
          <a:r>
            <a:rPr lang="en-US" dirty="0"/>
            <a:t>Out-of-range values (e.g., age = 220)</a:t>
          </a:r>
          <a:endParaRPr lang="en-EG" dirty="0"/>
        </a:p>
      </dgm:t>
    </dgm:pt>
    <dgm:pt modelId="{15E580F7-38F1-1C4B-812C-61C8CE387FCB}" type="parTrans" cxnId="{4340A48A-EB56-9841-8A68-D058AA0B7563}">
      <dgm:prSet/>
      <dgm:spPr/>
      <dgm:t>
        <a:bodyPr/>
        <a:lstStyle/>
        <a:p>
          <a:endParaRPr lang="en-US"/>
        </a:p>
      </dgm:t>
    </dgm:pt>
    <dgm:pt modelId="{54BF8EF7-1906-A842-92B3-C545565A23EA}" type="sibTrans" cxnId="{4340A48A-EB56-9841-8A68-D058AA0B7563}">
      <dgm:prSet/>
      <dgm:spPr/>
      <dgm:t>
        <a:bodyPr/>
        <a:lstStyle/>
        <a:p>
          <a:endParaRPr lang="en-US"/>
        </a:p>
      </dgm:t>
    </dgm:pt>
    <dgm:pt modelId="{6CC0AC54-9370-0249-B622-04537A0F101C}">
      <dgm:prSet/>
      <dgm:spPr/>
      <dgm:t>
        <a:bodyPr/>
        <a:lstStyle/>
        <a:p>
          <a:r>
            <a:rPr lang="en-US" dirty="0"/>
            <a:t>Typos or malformed inputs (e.g., email = “</a:t>
          </a:r>
          <a:r>
            <a:rPr lang="en-US" dirty="0" err="1"/>
            <a:t>abc@com</a:t>
          </a:r>
          <a:r>
            <a:rPr lang="en-US" dirty="0"/>
            <a:t>”)</a:t>
          </a:r>
          <a:endParaRPr lang="en-EG" dirty="0"/>
        </a:p>
      </dgm:t>
    </dgm:pt>
    <dgm:pt modelId="{11CD4023-1E66-D640-9C92-5335DDF9EA0D}" type="parTrans" cxnId="{F32AD6F8-8845-244A-B967-0E87ED0069BA}">
      <dgm:prSet/>
      <dgm:spPr/>
      <dgm:t>
        <a:bodyPr/>
        <a:lstStyle/>
        <a:p>
          <a:endParaRPr lang="en-US"/>
        </a:p>
      </dgm:t>
    </dgm:pt>
    <dgm:pt modelId="{2B592CC8-7707-5A42-B800-FB675BE454E2}" type="sibTrans" cxnId="{F32AD6F8-8845-244A-B967-0E87ED0069BA}">
      <dgm:prSet/>
      <dgm:spPr/>
      <dgm:t>
        <a:bodyPr/>
        <a:lstStyle/>
        <a:p>
          <a:endParaRPr lang="en-US"/>
        </a:p>
      </dgm:t>
    </dgm:pt>
    <dgm:pt modelId="{35193141-1402-224F-9B93-800370EDB12C}">
      <dgm:prSet custT="1"/>
      <dgm:spPr/>
      <dgm:t>
        <a:bodyPr/>
        <a:lstStyle/>
        <a:p>
          <a:r>
            <a:rPr lang="en-US" sz="2400"/>
            <a:t>Outlier Detection &amp; Treatment</a:t>
          </a:r>
          <a:endParaRPr lang="en-EG" sz="2400"/>
        </a:p>
      </dgm:t>
    </dgm:pt>
    <dgm:pt modelId="{5B0CFA37-0415-5144-9557-A1A9A4D07897}" type="parTrans" cxnId="{4CB706AA-39AF-CD45-8319-E91F87693839}">
      <dgm:prSet/>
      <dgm:spPr/>
      <dgm:t>
        <a:bodyPr/>
        <a:lstStyle/>
        <a:p>
          <a:endParaRPr lang="en-US"/>
        </a:p>
      </dgm:t>
    </dgm:pt>
    <dgm:pt modelId="{A14D2F39-1C91-C844-A5F0-B6B544533064}" type="sibTrans" cxnId="{4CB706AA-39AF-CD45-8319-E91F87693839}">
      <dgm:prSet/>
      <dgm:spPr/>
      <dgm:t>
        <a:bodyPr/>
        <a:lstStyle/>
        <a:p>
          <a:endParaRPr lang="en-US"/>
        </a:p>
      </dgm:t>
    </dgm:pt>
    <dgm:pt modelId="{8C528B55-6BA5-794F-98C9-B41B7B406BAA}">
      <dgm:prSet/>
      <dgm:spPr/>
      <dgm:t>
        <a:bodyPr/>
        <a:lstStyle/>
        <a:p>
          <a:r>
            <a:rPr lang="en-US" dirty="0"/>
            <a:t>Use statistical methods (IQR, Z-score) or domain knowledge</a:t>
          </a:r>
          <a:endParaRPr lang="en-EG" dirty="0"/>
        </a:p>
      </dgm:t>
    </dgm:pt>
    <dgm:pt modelId="{8AA0306B-0F91-964F-82BE-4E34637E7E4E}" type="parTrans" cxnId="{028260FF-571F-A34D-BA36-1FFA2EA20C7A}">
      <dgm:prSet/>
      <dgm:spPr/>
      <dgm:t>
        <a:bodyPr/>
        <a:lstStyle/>
        <a:p>
          <a:endParaRPr lang="en-US"/>
        </a:p>
      </dgm:t>
    </dgm:pt>
    <dgm:pt modelId="{F6E0AE96-9EB4-7F4A-A6BC-3304120D31A3}" type="sibTrans" cxnId="{028260FF-571F-A34D-BA36-1FFA2EA20C7A}">
      <dgm:prSet/>
      <dgm:spPr/>
      <dgm:t>
        <a:bodyPr/>
        <a:lstStyle/>
        <a:p>
          <a:endParaRPr lang="en-US"/>
        </a:p>
      </dgm:t>
    </dgm:pt>
    <dgm:pt modelId="{6DDBD979-2B74-8D47-93F4-3331CECDC283}">
      <dgm:prSet/>
      <dgm:spPr/>
      <dgm:t>
        <a:bodyPr/>
        <a:lstStyle/>
        <a:p>
          <a:r>
            <a:rPr lang="en-US" dirty="0"/>
            <a:t>Decide whether to keep, transform, or remove</a:t>
          </a:r>
          <a:endParaRPr lang="en-EG" dirty="0"/>
        </a:p>
      </dgm:t>
    </dgm:pt>
    <dgm:pt modelId="{EFB2F1D1-C2F8-5F4C-9208-43C5C0686D15}" type="parTrans" cxnId="{B37B8134-D20C-794D-8190-E432B46A0595}">
      <dgm:prSet/>
      <dgm:spPr/>
      <dgm:t>
        <a:bodyPr/>
        <a:lstStyle/>
        <a:p>
          <a:endParaRPr lang="en-US"/>
        </a:p>
      </dgm:t>
    </dgm:pt>
    <dgm:pt modelId="{2778CD3E-1D24-ED4E-8CB7-662FFFC53B1F}" type="sibTrans" cxnId="{B37B8134-D20C-794D-8190-E432B46A0595}">
      <dgm:prSet/>
      <dgm:spPr/>
      <dgm:t>
        <a:bodyPr/>
        <a:lstStyle/>
        <a:p>
          <a:endParaRPr lang="en-US"/>
        </a:p>
      </dgm:t>
    </dgm:pt>
    <dgm:pt modelId="{AF05AFDE-489E-5B48-A79B-6A26B57C3F31}" type="pres">
      <dgm:prSet presAssocID="{7A2C2A3E-24A4-454B-8453-5D6F9745B5F4}" presName="Name0" presStyleCnt="0">
        <dgm:presLayoutVars>
          <dgm:dir/>
          <dgm:animLvl val="lvl"/>
          <dgm:resizeHandles val="exact"/>
        </dgm:presLayoutVars>
      </dgm:prSet>
      <dgm:spPr/>
    </dgm:pt>
    <dgm:pt modelId="{EAB19A3B-E19B-E74B-9C16-0E52787D50CB}" type="pres">
      <dgm:prSet presAssocID="{10A5BD32-6A8B-BA49-B7F2-7F34CD57EEC3}" presName="linNode" presStyleCnt="0"/>
      <dgm:spPr/>
    </dgm:pt>
    <dgm:pt modelId="{B91DE966-23D2-7849-9199-C68EA959216D}" type="pres">
      <dgm:prSet presAssocID="{10A5BD32-6A8B-BA49-B7F2-7F34CD57EEC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AA38D48D-214A-004C-AFD3-F5B5989573F7}" type="pres">
      <dgm:prSet presAssocID="{10A5BD32-6A8B-BA49-B7F2-7F34CD57EEC3}" presName="descendantText" presStyleLbl="alignAccFollowNode1" presStyleIdx="0" presStyleCnt="4">
        <dgm:presLayoutVars>
          <dgm:bulletEnabled val="1"/>
        </dgm:presLayoutVars>
      </dgm:prSet>
      <dgm:spPr/>
    </dgm:pt>
    <dgm:pt modelId="{F473CD2F-5947-C547-928E-788C477DA090}" type="pres">
      <dgm:prSet presAssocID="{764FC025-B9B3-2E4D-8EF6-73613B6E46B9}" presName="sp" presStyleCnt="0"/>
      <dgm:spPr/>
    </dgm:pt>
    <dgm:pt modelId="{7F329663-7378-DA4F-8943-E78D707B2E94}" type="pres">
      <dgm:prSet presAssocID="{7358C01A-B4FE-B645-B4B5-EB85841DBB13}" presName="linNode" presStyleCnt="0"/>
      <dgm:spPr/>
    </dgm:pt>
    <dgm:pt modelId="{DD7E9E95-25DB-3844-879D-82E94B2C31C7}" type="pres">
      <dgm:prSet presAssocID="{7358C01A-B4FE-B645-B4B5-EB85841DBB13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101238BA-11FC-7A4F-B178-C59282D17607}" type="pres">
      <dgm:prSet presAssocID="{7358C01A-B4FE-B645-B4B5-EB85841DBB13}" presName="descendantText" presStyleLbl="alignAccFollowNode1" presStyleIdx="1" presStyleCnt="4">
        <dgm:presLayoutVars>
          <dgm:bulletEnabled val="1"/>
        </dgm:presLayoutVars>
      </dgm:prSet>
      <dgm:spPr/>
    </dgm:pt>
    <dgm:pt modelId="{AF3F1751-4ACC-C84B-A55B-39FD18D1698D}" type="pres">
      <dgm:prSet presAssocID="{AFDB35C6-5E7F-F641-AED9-763E8834B0A4}" presName="sp" presStyleCnt="0"/>
      <dgm:spPr/>
    </dgm:pt>
    <dgm:pt modelId="{E300E73C-37C3-B443-8D7F-DF9EBA8AD0A4}" type="pres">
      <dgm:prSet presAssocID="{BB1EAAEC-2FA8-3C4E-8ED7-B1E244D29B6F}" presName="linNode" presStyleCnt="0"/>
      <dgm:spPr/>
    </dgm:pt>
    <dgm:pt modelId="{6004336B-80C1-B94D-88CE-D33A019116D2}" type="pres">
      <dgm:prSet presAssocID="{BB1EAAEC-2FA8-3C4E-8ED7-B1E244D29B6F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7BC84A5D-D43F-F648-86BC-3F553B212C09}" type="pres">
      <dgm:prSet presAssocID="{BB1EAAEC-2FA8-3C4E-8ED7-B1E244D29B6F}" presName="descendantText" presStyleLbl="alignAccFollowNode1" presStyleIdx="2" presStyleCnt="4">
        <dgm:presLayoutVars>
          <dgm:bulletEnabled val="1"/>
        </dgm:presLayoutVars>
      </dgm:prSet>
      <dgm:spPr/>
    </dgm:pt>
    <dgm:pt modelId="{96A60C93-958B-814F-9DF4-638A8EB27137}" type="pres">
      <dgm:prSet presAssocID="{55D8BB1B-A521-6E4D-B8FF-5F3AD461E3E1}" presName="sp" presStyleCnt="0"/>
      <dgm:spPr/>
    </dgm:pt>
    <dgm:pt modelId="{99A0092E-9697-2B40-AC88-64B805658531}" type="pres">
      <dgm:prSet presAssocID="{35193141-1402-224F-9B93-800370EDB12C}" presName="linNode" presStyleCnt="0"/>
      <dgm:spPr/>
    </dgm:pt>
    <dgm:pt modelId="{1122A93D-116B-BB44-94A8-0F3B9F58DB95}" type="pres">
      <dgm:prSet presAssocID="{35193141-1402-224F-9B93-800370EDB12C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679F96F0-D3D1-5241-8950-7B252623B91D}" type="pres">
      <dgm:prSet presAssocID="{35193141-1402-224F-9B93-800370EDB12C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BA953926-0D6F-644D-B803-281BB4A457BE}" type="presOf" srcId="{35193141-1402-224F-9B93-800370EDB12C}" destId="{1122A93D-116B-BB44-94A8-0F3B9F58DB95}" srcOrd="0" destOrd="0" presId="urn:microsoft.com/office/officeart/2005/8/layout/vList5"/>
    <dgm:cxn modelId="{F8DD5127-DB74-DB45-BB8D-1612921E9C30}" type="presOf" srcId="{31F525C1-D555-C74C-858C-5214F37BADAB}" destId="{AA38D48D-214A-004C-AFD3-F5B5989573F7}" srcOrd="0" destOrd="0" presId="urn:microsoft.com/office/officeart/2005/8/layout/vList5"/>
    <dgm:cxn modelId="{B17E3E31-7107-DC49-BB57-14ECFF4F0E02}" srcId="{7A2C2A3E-24A4-454B-8453-5D6F9745B5F4}" destId="{7358C01A-B4FE-B645-B4B5-EB85841DBB13}" srcOrd="1" destOrd="0" parTransId="{8789FFC1-93C5-C748-A5CE-9A7EF1E5865E}" sibTransId="{AFDB35C6-5E7F-F641-AED9-763E8834B0A4}"/>
    <dgm:cxn modelId="{B37B8134-D20C-794D-8190-E432B46A0595}" srcId="{35193141-1402-224F-9B93-800370EDB12C}" destId="{6DDBD979-2B74-8D47-93F4-3331CECDC283}" srcOrd="1" destOrd="0" parTransId="{EFB2F1D1-C2F8-5F4C-9208-43C5C0686D15}" sibTransId="{2778CD3E-1D24-ED4E-8CB7-662FFFC53B1F}"/>
    <dgm:cxn modelId="{630D4A4A-E2EB-8D4B-8121-EE24D8EDB4FC}" type="presOf" srcId="{BB1EAAEC-2FA8-3C4E-8ED7-B1E244D29B6F}" destId="{6004336B-80C1-B94D-88CE-D33A019116D2}" srcOrd="0" destOrd="0" presId="urn:microsoft.com/office/officeart/2005/8/layout/vList5"/>
    <dgm:cxn modelId="{C9EF2D53-11E1-324C-B2A7-9F874C8718CF}" type="presOf" srcId="{6CC0AC54-9370-0249-B622-04537A0F101C}" destId="{7BC84A5D-D43F-F648-86BC-3F553B212C09}" srcOrd="0" destOrd="1" presId="urn:microsoft.com/office/officeart/2005/8/layout/vList5"/>
    <dgm:cxn modelId="{07B79559-70F4-304F-9104-9C4DEB67F5EE}" srcId="{7358C01A-B4FE-B645-B4B5-EB85841DBB13}" destId="{D8A26DBD-7E81-8D42-8A13-93EC042C8F2B}" srcOrd="2" destOrd="0" parTransId="{06313EE1-BFB5-3446-B943-A436F8E04B10}" sibTransId="{99A53941-299D-F94F-B8C0-E9B2AD3B090D}"/>
    <dgm:cxn modelId="{BCB78869-5A7E-E647-9013-D665E20E613E}" type="presOf" srcId="{9BC366AA-B6CC-C04A-9853-CFAB0F4D2E22}" destId="{101238BA-11FC-7A4F-B178-C59282D17607}" srcOrd="0" destOrd="1" presId="urn:microsoft.com/office/officeart/2005/8/layout/vList5"/>
    <dgm:cxn modelId="{F6608370-36E4-5F47-BA15-5EF3286083DE}" type="presOf" srcId="{D8A26DBD-7E81-8D42-8A13-93EC042C8F2B}" destId="{101238BA-11FC-7A4F-B178-C59282D17607}" srcOrd="0" destOrd="2" presId="urn:microsoft.com/office/officeart/2005/8/layout/vList5"/>
    <dgm:cxn modelId="{9D933278-ED1C-0046-A218-202ADB7A49BA}" srcId="{7A2C2A3E-24A4-454B-8453-5D6F9745B5F4}" destId="{10A5BD32-6A8B-BA49-B7F2-7F34CD57EEC3}" srcOrd="0" destOrd="0" parTransId="{322DD0A1-495E-554F-8BC2-1364EDEA003D}" sibTransId="{764FC025-B9B3-2E4D-8EF6-73613B6E46B9}"/>
    <dgm:cxn modelId="{FD451E80-E5A1-654D-ABBD-EB7BC0113501}" srcId="{7A2C2A3E-24A4-454B-8453-5D6F9745B5F4}" destId="{BB1EAAEC-2FA8-3C4E-8ED7-B1E244D29B6F}" srcOrd="2" destOrd="0" parTransId="{F13AE9E1-3223-A74D-901A-A80016B7DAF6}" sibTransId="{55D8BB1B-A521-6E4D-B8FF-5F3AD461E3E1}"/>
    <dgm:cxn modelId="{4C723B86-6B75-384C-9B16-FD84A5911E21}" srcId="{7358C01A-B4FE-B645-B4B5-EB85841DBB13}" destId="{1DD153E4-541F-BB4C-806E-109ECE408C56}" srcOrd="0" destOrd="0" parTransId="{9C090D7E-EDE4-D942-8FDE-57C97F1DAE7D}" sibTransId="{E8C6FC21-6A1F-264E-BC53-0E4B81A494D2}"/>
    <dgm:cxn modelId="{4340A48A-EB56-9841-8A68-D058AA0B7563}" srcId="{BB1EAAEC-2FA8-3C4E-8ED7-B1E244D29B6F}" destId="{241917C3-95CF-AF44-8C60-CED7BA0FFFBE}" srcOrd="0" destOrd="0" parTransId="{15E580F7-38F1-1C4B-812C-61C8CE387FCB}" sibTransId="{54BF8EF7-1906-A842-92B3-C545565A23EA}"/>
    <dgm:cxn modelId="{6B61458F-5D18-FA48-A399-E40232D68F6D}" type="presOf" srcId="{8C528B55-6BA5-794F-98C9-B41B7B406BAA}" destId="{679F96F0-D3D1-5241-8950-7B252623B91D}" srcOrd="0" destOrd="0" presId="urn:microsoft.com/office/officeart/2005/8/layout/vList5"/>
    <dgm:cxn modelId="{371EE594-1286-3C45-8BFD-72F1E12F9AD8}" type="presOf" srcId="{241917C3-95CF-AF44-8C60-CED7BA0FFFBE}" destId="{7BC84A5D-D43F-F648-86BC-3F553B212C09}" srcOrd="0" destOrd="0" presId="urn:microsoft.com/office/officeart/2005/8/layout/vList5"/>
    <dgm:cxn modelId="{B4DE22A4-A97F-0144-A31B-B0DA7C23967B}" type="presOf" srcId="{1DD153E4-541F-BB4C-806E-109ECE408C56}" destId="{101238BA-11FC-7A4F-B178-C59282D17607}" srcOrd="0" destOrd="0" presId="urn:microsoft.com/office/officeart/2005/8/layout/vList5"/>
    <dgm:cxn modelId="{CAC43BA7-19DF-F946-8586-FE63A1C9410A}" srcId="{10A5BD32-6A8B-BA49-B7F2-7F34CD57EEC3}" destId="{4C2D3C96-B95F-C64A-B2C3-D8D5799A6999}" srcOrd="1" destOrd="0" parTransId="{B337690B-BAF1-B74F-8FF5-92159D65B8FC}" sibTransId="{CDE9B873-507B-6440-BF92-D771FE696150}"/>
    <dgm:cxn modelId="{4CB706AA-39AF-CD45-8319-E91F87693839}" srcId="{7A2C2A3E-24A4-454B-8453-5D6F9745B5F4}" destId="{35193141-1402-224F-9B93-800370EDB12C}" srcOrd="3" destOrd="0" parTransId="{5B0CFA37-0415-5144-9557-A1A9A4D07897}" sibTransId="{A14D2F39-1C91-C844-A5F0-B6B544533064}"/>
    <dgm:cxn modelId="{11B2BCAF-5AAD-BD47-9531-486BC3AF7A0F}" srcId="{10A5BD32-6A8B-BA49-B7F2-7F34CD57EEC3}" destId="{31F525C1-D555-C74C-858C-5214F37BADAB}" srcOrd="0" destOrd="0" parTransId="{0577737D-EAC3-B947-85A4-784E6DF0B7F1}" sibTransId="{D67743FC-E682-D247-BE37-AE0388C9E3F5}"/>
    <dgm:cxn modelId="{91F777B6-3DBB-6F4C-BEC6-CBBB4B269564}" type="presOf" srcId="{7A2C2A3E-24A4-454B-8453-5D6F9745B5F4}" destId="{AF05AFDE-489E-5B48-A79B-6A26B57C3F31}" srcOrd="0" destOrd="0" presId="urn:microsoft.com/office/officeart/2005/8/layout/vList5"/>
    <dgm:cxn modelId="{19DD33C5-8C23-514D-9F0F-93575DEF39DB}" type="presOf" srcId="{7358C01A-B4FE-B645-B4B5-EB85841DBB13}" destId="{DD7E9E95-25DB-3844-879D-82E94B2C31C7}" srcOrd="0" destOrd="0" presId="urn:microsoft.com/office/officeart/2005/8/layout/vList5"/>
    <dgm:cxn modelId="{46394AE9-2A1D-7747-ABED-95B3E6485C8B}" srcId="{7358C01A-B4FE-B645-B4B5-EB85841DBB13}" destId="{9BC366AA-B6CC-C04A-9853-CFAB0F4D2E22}" srcOrd="1" destOrd="0" parTransId="{0E7167C8-0033-1749-BFBE-9BC761D8E311}" sibTransId="{7C7C754F-AE27-FE49-BDC2-33147B2A68CE}"/>
    <dgm:cxn modelId="{945ACFED-5F7C-FD4C-993E-B5E0F6C5A121}" type="presOf" srcId="{10A5BD32-6A8B-BA49-B7F2-7F34CD57EEC3}" destId="{B91DE966-23D2-7849-9199-C68EA959216D}" srcOrd="0" destOrd="0" presId="urn:microsoft.com/office/officeart/2005/8/layout/vList5"/>
    <dgm:cxn modelId="{01FE14F7-C3C8-2642-9A40-13AAC55AB596}" type="presOf" srcId="{6DDBD979-2B74-8D47-93F4-3331CECDC283}" destId="{679F96F0-D3D1-5241-8950-7B252623B91D}" srcOrd="0" destOrd="1" presId="urn:microsoft.com/office/officeart/2005/8/layout/vList5"/>
    <dgm:cxn modelId="{F32AD6F8-8845-244A-B967-0E87ED0069BA}" srcId="{BB1EAAEC-2FA8-3C4E-8ED7-B1E244D29B6F}" destId="{6CC0AC54-9370-0249-B622-04537A0F101C}" srcOrd="1" destOrd="0" parTransId="{11CD4023-1E66-D640-9C92-5335DDF9EA0D}" sibTransId="{2B592CC8-7707-5A42-B800-FB675BE454E2}"/>
    <dgm:cxn modelId="{C19127FC-9337-BA48-82DC-3B3AFF75E355}" type="presOf" srcId="{4C2D3C96-B95F-C64A-B2C3-D8D5799A6999}" destId="{AA38D48D-214A-004C-AFD3-F5B5989573F7}" srcOrd="0" destOrd="1" presId="urn:microsoft.com/office/officeart/2005/8/layout/vList5"/>
    <dgm:cxn modelId="{028260FF-571F-A34D-BA36-1FFA2EA20C7A}" srcId="{35193141-1402-224F-9B93-800370EDB12C}" destId="{8C528B55-6BA5-794F-98C9-B41B7B406BAA}" srcOrd="0" destOrd="0" parTransId="{8AA0306B-0F91-964F-82BE-4E34637E7E4E}" sibTransId="{F6E0AE96-9EB4-7F4A-A6BC-3304120D31A3}"/>
    <dgm:cxn modelId="{C3944F07-2CBD-514A-AB32-6CB8B87571F9}" type="presParOf" srcId="{AF05AFDE-489E-5B48-A79B-6A26B57C3F31}" destId="{EAB19A3B-E19B-E74B-9C16-0E52787D50CB}" srcOrd="0" destOrd="0" presId="urn:microsoft.com/office/officeart/2005/8/layout/vList5"/>
    <dgm:cxn modelId="{F3028174-4C02-1745-91FD-423B4C00E7F7}" type="presParOf" srcId="{EAB19A3B-E19B-E74B-9C16-0E52787D50CB}" destId="{B91DE966-23D2-7849-9199-C68EA959216D}" srcOrd="0" destOrd="0" presId="urn:microsoft.com/office/officeart/2005/8/layout/vList5"/>
    <dgm:cxn modelId="{73649BBB-8367-5144-B8F6-6F4B0A46E8AC}" type="presParOf" srcId="{EAB19A3B-E19B-E74B-9C16-0E52787D50CB}" destId="{AA38D48D-214A-004C-AFD3-F5B5989573F7}" srcOrd="1" destOrd="0" presId="urn:microsoft.com/office/officeart/2005/8/layout/vList5"/>
    <dgm:cxn modelId="{DECE6BCD-D623-314E-96C3-0E03D16D1FD4}" type="presParOf" srcId="{AF05AFDE-489E-5B48-A79B-6A26B57C3F31}" destId="{F473CD2F-5947-C547-928E-788C477DA090}" srcOrd="1" destOrd="0" presId="urn:microsoft.com/office/officeart/2005/8/layout/vList5"/>
    <dgm:cxn modelId="{7946F67E-0E90-884B-B556-B9A7A2F6044E}" type="presParOf" srcId="{AF05AFDE-489E-5B48-A79B-6A26B57C3F31}" destId="{7F329663-7378-DA4F-8943-E78D707B2E94}" srcOrd="2" destOrd="0" presId="urn:microsoft.com/office/officeart/2005/8/layout/vList5"/>
    <dgm:cxn modelId="{9ABBFDD9-37C1-F14B-A97D-9AD94ECB3E10}" type="presParOf" srcId="{7F329663-7378-DA4F-8943-E78D707B2E94}" destId="{DD7E9E95-25DB-3844-879D-82E94B2C31C7}" srcOrd="0" destOrd="0" presId="urn:microsoft.com/office/officeart/2005/8/layout/vList5"/>
    <dgm:cxn modelId="{D63A9F8B-4968-6344-8923-71CF2B862B30}" type="presParOf" srcId="{7F329663-7378-DA4F-8943-E78D707B2E94}" destId="{101238BA-11FC-7A4F-B178-C59282D17607}" srcOrd="1" destOrd="0" presId="urn:microsoft.com/office/officeart/2005/8/layout/vList5"/>
    <dgm:cxn modelId="{7DBB21F1-AB87-F041-A95B-612245EED602}" type="presParOf" srcId="{AF05AFDE-489E-5B48-A79B-6A26B57C3F31}" destId="{AF3F1751-4ACC-C84B-A55B-39FD18D1698D}" srcOrd="3" destOrd="0" presId="urn:microsoft.com/office/officeart/2005/8/layout/vList5"/>
    <dgm:cxn modelId="{806EFD15-07CA-9A43-B499-0D13A7950437}" type="presParOf" srcId="{AF05AFDE-489E-5B48-A79B-6A26B57C3F31}" destId="{E300E73C-37C3-B443-8D7F-DF9EBA8AD0A4}" srcOrd="4" destOrd="0" presId="urn:microsoft.com/office/officeart/2005/8/layout/vList5"/>
    <dgm:cxn modelId="{F2E5376F-9232-FC40-9C84-13CAA87EFA5C}" type="presParOf" srcId="{E300E73C-37C3-B443-8D7F-DF9EBA8AD0A4}" destId="{6004336B-80C1-B94D-88CE-D33A019116D2}" srcOrd="0" destOrd="0" presId="urn:microsoft.com/office/officeart/2005/8/layout/vList5"/>
    <dgm:cxn modelId="{CBE23B74-B63A-094E-BC38-06E661880234}" type="presParOf" srcId="{E300E73C-37C3-B443-8D7F-DF9EBA8AD0A4}" destId="{7BC84A5D-D43F-F648-86BC-3F553B212C09}" srcOrd="1" destOrd="0" presId="urn:microsoft.com/office/officeart/2005/8/layout/vList5"/>
    <dgm:cxn modelId="{B473972E-E33E-7F4C-817F-7B2C9C2BBDE7}" type="presParOf" srcId="{AF05AFDE-489E-5B48-A79B-6A26B57C3F31}" destId="{96A60C93-958B-814F-9DF4-638A8EB27137}" srcOrd="5" destOrd="0" presId="urn:microsoft.com/office/officeart/2005/8/layout/vList5"/>
    <dgm:cxn modelId="{66477D70-700D-C64C-9925-C5C4DA9D537A}" type="presParOf" srcId="{AF05AFDE-489E-5B48-A79B-6A26B57C3F31}" destId="{99A0092E-9697-2B40-AC88-64B805658531}" srcOrd="6" destOrd="0" presId="urn:microsoft.com/office/officeart/2005/8/layout/vList5"/>
    <dgm:cxn modelId="{A8A42D62-1A28-A140-B8DB-B8498D3D5ED7}" type="presParOf" srcId="{99A0092E-9697-2B40-AC88-64B805658531}" destId="{1122A93D-116B-BB44-94A8-0F3B9F58DB95}" srcOrd="0" destOrd="0" presId="urn:microsoft.com/office/officeart/2005/8/layout/vList5"/>
    <dgm:cxn modelId="{632AE5E0-6A8E-2B45-8C26-490965935E46}" type="presParOf" srcId="{99A0092E-9697-2B40-AC88-64B805658531}" destId="{679F96F0-D3D1-5241-8950-7B252623B9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4E061A-C7BB-344F-9E85-2F88E02FE900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D74C69-D5CA-5A47-A840-F2742DCF828C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Match fields across systems (schema alignment)</a:t>
          </a:r>
          <a:endParaRPr lang="en-US" dirty="0"/>
        </a:p>
      </dgm:t>
    </dgm:pt>
    <dgm:pt modelId="{3C04939B-8B50-2A4E-9820-C6070C62992B}" type="parTrans" cxnId="{040B1AA8-B6AE-7144-869B-422901E25836}">
      <dgm:prSet/>
      <dgm:spPr/>
      <dgm:t>
        <a:bodyPr/>
        <a:lstStyle/>
        <a:p>
          <a:endParaRPr lang="en-US"/>
        </a:p>
      </dgm:t>
    </dgm:pt>
    <dgm:pt modelId="{C7CFD8BD-E36B-7A43-B609-33F438D75EA7}" type="sibTrans" cxnId="{040B1AA8-B6AE-7144-869B-422901E25836}">
      <dgm:prSet/>
      <dgm:spPr/>
      <dgm:t>
        <a:bodyPr/>
        <a:lstStyle/>
        <a:p>
          <a:endParaRPr lang="en-US"/>
        </a:p>
      </dgm:t>
    </dgm:pt>
    <dgm:pt modelId="{1D27E37C-2539-8144-8D42-CAC241FF06D9}">
      <dgm:prSet/>
      <dgm:spPr/>
      <dgm:t>
        <a:bodyPr/>
        <a:lstStyle/>
        <a:p>
          <a:r>
            <a:rPr lang="en-US"/>
            <a:t>Key Matching &amp; Joining</a:t>
          </a:r>
          <a:endParaRPr lang="en-US" dirty="0"/>
        </a:p>
      </dgm:t>
    </dgm:pt>
    <dgm:pt modelId="{ADD2ED75-AB28-0E42-843C-C65FBA78C03D}" type="parTrans" cxnId="{9854B207-127D-1A48-B4E7-1695C50507EC}">
      <dgm:prSet/>
      <dgm:spPr/>
      <dgm:t>
        <a:bodyPr/>
        <a:lstStyle/>
        <a:p>
          <a:endParaRPr lang="en-US"/>
        </a:p>
      </dgm:t>
    </dgm:pt>
    <dgm:pt modelId="{61957EBF-85E7-E44F-B04E-59B05C00676A}" type="sibTrans" cxnId="{9854B207-127D-1A48-B4E7-1695C50507EC}">
      <dgm:prSet/>
      <dgm:spPr/>
      <dgm:t>
        <a:bodyPr/>
        <a:lstStyle/>
        <a:p>
          <a:endParaRPr lang="en-US"/>
        </a:p>
      </dgm:t>
    </dgm:pt>
    <dgm:pt modelId="{2EAE102D-6265-4947-A0E8-4A29FBFD4C65}">
      <dgm:prSet/>
      <dgm:spPr/>
      <dgm:t>
        <a:bodyPr/>
        <a:lstStyle/>
        <a:p>
          <a:r>
            <a:rPr lang="en-US"/>
            <a:t>Data Deduplication</a:t>
          </a:r>
          <a:endParaRPr lang="en-US" dirty="0"/>
        </a:p>
      </dgm:t>
    </dgm:pt>
    <dgm:pt modelId="{4BC053DC-91A2-5447-9DEE-3A73ED2F3FC8}" type="parTrans" cxnId="{67F6268A-BC37-5A4E-B213-9A64DF949148}">
      <dgm:prSet/>
      <dgm:spPr/>
      <dgm:t>
        <a:bodyPr/>
        <a:lstStyle/>
        <a:p>
          <a:endParaRPr lang="en-US"/>
        </a:p>
      </dgm:t>
    </dgm:pt>
    <dgm:pt modelId="{9205C4E2-F256-474B-BA00-35C960BEB6FB}" type="sibTrans" cxnId="{67F6268A-BC37-5A4E-B213-9A64DF949148}">
      <dgm:prSet/>
      <dgm:spPr/>
      <dgm:t>
        <a:bodyPr/>
        <a:lstStyle/>
        <a:p>
          <a:endParaRPr lang="en-US"/>
        </a:p>
      </dgm:t>
    </dgm:pt>
    <dgm:pt modelId="{89B340A0-1BE0-854C-96D7-D45C5E11162C}">
      <dgm:prSet/>
      <dgm:spPr/>
      <dgm:t>
        <a:bodyPr/>
        <a:lstStyle/>
        <a:p>
          <a:r>
            <a:rPr lang="en-US"/>
            <a:t>Resolving Conflicts</a:t>
          </a:r>
          <a:endParaRPr lang="en-US" dirty="0"/>
        </a:p>
      </dgm:t>
    </dgm:pt>
    <dgm:pt modelId="{51F6F2B1-33DC-E54D-BC7C-B730C78F84B8}" type="parTrans" cxnId="{80100C5B-BF5D-9A44-9823-B370E5E97286}">
      <dgm:prSet/>
      <dgm:spPr/>
      <dgm:t>
        <a:bodyPr/>
        <a:lstStyle/>
        <a:p>
          <a:endParaRPr lang="en-US"/>
        </a:p>
      </dgm:t>
    </dgm:pt>
    <dgm:pt modelId="{813C879B-F9C5-E44A-AB30-631DF1348D87}" type="sibTrans" cxnId="{80100C5B-BF5D-9A44-9823-B370E5E97286}">
      <dgm:prSet/>
      <dgm:spPr/>
      <dgm:t>
        <a:bodyPr/>
        <a:lstStyle/>
        <a:p>
          <a:endParaRPr lang="en-US"/>
        </a:p>
      </dgm:t>
    </dgm:pt>
    <dgm:pt modelId="{6838026A-F280-644D-A939-976FB5339BED}" type="pres">
      <dgm:prSet presAssocID="{3F4E061A-C7BB-344F-9E85-2F88E02FE900}" presName="diagram" presStyleCnt="0">
        <dgm:presLayoutVars>
          <dgm:dir/>
          <dgm:resizeHandles val="exact"/>
        </dgm:presLayoutVars>
      </dgm:prSet>
      <dgm:spPr/>
    </dgm:pt>
    <dgm:pt modelId="{2CA8D7A7-57C1-6845-ADE7-FB046D44C126}" type="pres">
      <dgm:prSet presAssocID="{85D74C69-D5CA-5A47-A840-F2742DCF828C}" presName="node" presStyleLbl="node1" presStyleIdx="0" presStyleCnt="4">
        <dgm:presLayoutVars>
          <dgm:bulletEnabled val="1"/>
        </dgm:presLayoutVars>
      </dgm:prSet>
      <dgm:spPr/>
    </dgm:pt>
    <dgm:pt modelId="{D9109BA2-6D6A-B54A-8830-DD7948659C1A}" type="pres">
      <dgm:prSet presAssocID="{C7CFD8BD-E36B-7A43-B609-33F438D75EA7}" presName="sibTrans" presStyleCnt="0"/>
      <dgm:spPr/>
    </dgm:pt>
    <dgm:pt modelId="{22FBD011-5B16-A44C-8BB6-5F704E6F8405}" type="pres">
      <dgm:prSet presAssocID="{1D27E37C-2539-8144-8D42-CAC241FF06D9}" presName="node" presStyleLbl="node1" presStyleIdx="1" presStyleCnt="4">
        <dgm:presLayoutVars>
          <dgm:bulletEnabled val="1"/>
        </dgm:presLayoutVars>
      </dgm:prSet>
      <dgm:spPr/>
    </dgm:pt>
    <dgm:pt modelId="{C53A256A-728D-304A-B2BB-E324918AD07A}" type="pres">
      <dgm:prSet presAssocID="{61957EBF-85E7-E44F-B04E-59B05C00676A}" presName="sibTrans" presStyleCnt="0"/>
      <dgm:spPr/>
    </dgm:pt>
    <dgm:pt modelId="{C79A7347-499A-724C-8503-CA4011433DB0}" type="pres">
      <dgm:prSet presAssocID="{2EAE102D-6265-4947-A0E8-4A29FBFD4C65}" presName="node" presStyleLbl="node1" presStyleIdx="2" presStyleCnt="4">
        <dgm:presLayoutVars>
          <dgm:bulletEnabled val="1"/>
        </dgm:presLayoutVars>
      </dgm:prSet>
      <dgm:spPr/>
    </dgm:pt>
    <dgm:pt modelId="{14365CCC-449D-6948-A189-202668476661}" type="pres">
      <dgm:prSet presAssocID="{9205C4E2-F256-474B-BA00-35C960BEB6FB}" presName="sibTrans" presStyleCnt="0"/>
      <dgm:spPr/>
    </dgm:pt>
    <dgm:pt modelId="{DE169DBE-30FE-2544-927B-24FAF06A7818}" type="pres">
      <dgm:prSet presAssocID="{89B340A0-1BE0-854C-96D7-D45C5E11162C}" presName="node" presStyleLbl="node1" presStyleIdx="3" presStyleCnt="4">
        <dgm:presLayoutVars>
          <dgm:bulletEnabled val="1"/>
        </dgm:presLayoutVars>
      </dgm:prSet>
      <dgm:spPr/>
    </dgm:pt>
  </dgm:ptLst>
  <dgm:cxnLst>
    <dgm:cxn modelId="{D81C5F00-4090-F741-B0A3-B6B39AC661B0}" type="presOf" srcId="{89B340A0-1BE0-854C-96D7-D45C5E11162C}" destId="{DE169DBE-30FE-2544-927B-24FAF06A7818}" srcOrd="0" destOrd="0" presId="urn:microsoft.com/office/officeart/2005/8/layout/default"/>
    <dgm:cxn modelId="{9854B207-127D-1A48-B4E7-1695C50507EC}" srcId="{3F4E061A-C7BB-344F-9E85-2F88E02FE900}" destId="{1D27E37C-2539-8144-8D42-CAC241FF06D9}" srcOrd="1" destOrd="0" parTransId="{ADD2ED75-AB28-0E42-843C-C65FBA78C03D}" sibTransId="{61957EBF-85E7-E44F-B04E-59B05C00676A}"/>
    <dgm:cxn modelId="{16D8E348-18E9-5A41-9E87-DCC10CB10F66}" type="presOf" srcId="{2EAE102D-6265-4947-A0E8-4A29FBFD4C65}" destId="{C79A7347-499A-724C-8503-CA4011433DB0}" srcOrd="0" destOrd="0" presId="urn:microsoft.com/office/officeart/2005/8/layout/default"/>
    <dgm:cxn modelId="{F1772549-A3A6-494B-A562-DF8389A2CE2B}" type="presOf" srcId="{3F4E061A-C7BB-344F-9E85-2F88E02FE900}" destId="{6838026A-F280-644D-A939-976FB5339BED}" srcOrd="0" destOrd="0" presId="urn:microsoft.com/office/officeart/2005/8/layout/default"/>
    <dgm:cxn modelId="{883A4352-7B91-F243-8EB5-D17CF2FDC7E4}" type="presOf" srcId="{85D74C69-D5CA-5A47-A840-F2742DCF828C}" destId="{2CA8D7A7-57C1-6845-ADE7-FB046D44C126}" srcOrd="0" destOrd="0" presId="urn:microsoft.com/office/officeart/2005/8/layout/default"/>
    <dgm:cxn modelId="{80100C5B-BF5D-9A44-9823-B370E5E97286}" srcId="{3F4E061A-C7BB-344F-9E85-2F88E02FE900}" destId="{89B340A0-1BE0-854C-96D7-D45C5E11162C}" srcOrd="3" destOrd="0" parTransId="{51F6F2B1-33DC-E54D-BC7C-B730C78F84B8}" sibTransId="{813C879B-F9C5-E44A-AB30-631DF1348D87}"/>
    <dgm:cxn modelId="{2463B66C-26FF-F741-A286-86B643DDF0C4}" type="presOf" srcId="{1D27E37C-2539-8144-8D42-CAC241FF06D9}" destId="{22FBD011-5B16-A44C-8BB6-5F704E6F8405}" srcOrd="0" destOrd="0" presId="urn:microsoft.com/office/officeart/2005/8/layout/default"/>
    <dgm:cxn modelId="{67F6268A-BC37-5A4E-B213-9A64DF949148}" srcId="{3F4E061A-C7BB-344F-9E85-2F88E02FE900}" destId="{2EAE102D-6265-4947-A0E8-4A29FBFD4C65}" srcOrd="2" destOrd="0" parTransId="{4BC053DC-91A2-5447-9DEE-3A73ED2F3FC8}" sibTransId="{9205C4E2-F256-474B-BA00-35C960BEB6FB}"/>
    <dgm:cxn modelId="{040B1AA8-B6AE-7144-869B-422901E25836}" srcId="{3F4E061A-C7BB-344F-9E85-2F88E02FE900}" destId="{85D74C69-D5CA-5A47-A840-F2742DCF828C}" srcOrd="0" destOrd="0" parTransId="{3C04939B-8B50-2A4E-9820-C6070C62992B}" sibTransId="{C7CFD8BD-E36B-7A43-B609-33F438D75EA7}"/>
    <dgm:cxn modelId="{F3F51858-255F-A144-8A8E-742CB4666C9C}" type="presParOf" srcId="{6838026A-F280-644D-A939-976FB5339BED}" destId="{2CA8D7A7-57C1-6845-ADE7-FB046D44C126}" srcOrd="0" destOrd="0" presId="urn:microsoft.com/office/officeart/2005/8/layout/default"/>
    <dgm:cxn modelId="{019A67A4-5147-6240-AEA5-3BF143627687}" type="presParOf" srcId="{6838026A-F280-644D-A939-976FB5339BED}" destId="{D9109BA2-6D6A-B54A-8830-DD7948659C1A}" srcOrd="1" destOrd="0" presId="urn:microsoft.com/office/officeart/2005/8/layout/default"/>
    <dgm:cxn modelId="{03F255EC-0345-014C-8AFA-BEFE40DB78BC}" type="presParOf" srcId="{6838026A-F280-644D-A939-976FB5339BED}" destId="{22FBD011-5B16-A44C-8BB6-5F704E6F8405}" srcOrd="2" destOrd="0" presId="urn:microsoft.com/office/officeart/2005/8/layout/default"/>
    <dgm:cxn modelId="{D454BF25-8E9A-9046-8C0A-ED5B8DB787E7}" type="presParOf" srcId="{6838026A-F280-644D-A939-976FB5339BED}" destId="{C53A256A-728D-304A-B2BB-E324918AD07A}" srcOrd="3" destOrd="0" presId="urn:microsoft.com/office/officeart/2005/8/layout/default"/>
    <dgm:cxn modelId="{6C3592DD-AFC0-D249-BAD0-E7DF217E89BF}" type="presParOf" srcId="{6838026A-F280-644D-A939-976FB5339BED}" destId="{C79A7347-499A-724C-8503-CA4011433DB0}" srcOrd="4" destOrd="0" presId="urn:microsoft.com/office/officeart/2005/8/layout/default"/>
    <dgm:cxn modelId="{ED1599E7-A263-4A46-8296-7434059A3135}" type="presParOf" srcId="{6838026A-F280-644D-A939-976FB5339BED}" destId="{14365CCC-449D-6948-A189-202668476661}" srcOrd="5" destOrd="0" presId="urn:microsoft.com/office/officeart/2005/8/layout/default"/>
    <dgm:cxn modelId="{EC140B47-20F2-324F-ABCE-2637EB613662}" type="presParOf" srcId="{6838026A-F280-644D-A939-976FB5339BED}" destId="{DE169DBE-30FE-2544-927B-24FAF06A781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0B57F5-788A-A54D-B065-90446880E6B6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2705B9-E817-F342-95C5-39F05FA7A36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Normalize or scale data</a:t>
          </a:r>
        </a:p>
      </dgm:t>
    </dgm:pt>
    <dgm:pt modelId="{1E87237B-1821-1049-8D91-A1FD913E61CC}" type="parTrans" cxnId="{D80C48AD-C07B-6640-B372-D48B1195B4D3}">
      <dgm:prSet/>
      <dgm:spPr/>
      <dgm:t>
        <a:bodyPr/>
        <a:lstStyle/>
        <a:p>
          <a:endParaRPr lang="en-US"/>
        </a:p>
      </dgm:t>
    </dgm:pt>
    <dgm:pt modelId="{66CD502B-FFEF-604E-855A-BF8202CD87BD}" type="sibTrans" cxnId="{D80C48AD-C07B-6640-B372-D48B1195B4D3}">
      <dgm:prSet/>
      <dgm:spPr/>
      <dgm:t>
        <a:bodyPr/>
        <a:lstStyle/>
        <a:p>
          <a:endParaRPr lang="en-US"/>
        </a:p>
      </dgm:t>
    </dgm:pt>
    <dgm:pt modelId="{B22E12EE-524A-124B-A2C9-15D6999A09D2}">
      <dgm:prSet/>
      <dgm:spPr/>
      <dgm:t>
        <a:bodyPr/>
        <a:lstStyle/>
        <a:p>
          <a:r>
            <a:rPr lang="en-US" dirty="0"/>
            <a:t>Convert types (e.g., date to age)</a:t>
          </a:r>
        </a:p>
      </dgm:t>
    </dgm:pt>
    <dgm:pt modelId="{07EEC6F3-66C2-4143-8645-C78380917EAA}" type="parTrans" cxnId="{2F8C8A47-BEC3-0A46-A0CC-4C87B0C117D7}">
      <dgm:prSet/>
      <dgm:spPr/>
      <dgm:t>
        <a:bodyPr/>
        <a:lstStyle/>
        <a:p>
          <a:endParaRPr lang="en-US"/>
        </a:p>
      </dgm:t>
    </dgm:pt>
    <dgm:pt modelId="{847714F8-BDAE-5C45-944A-84FF2E6A5FB5}" type="sibTrans" cxnId="{2F8C8A47-BEC3-0A46-A0CC-4C87B0C117D7}">
      <dgm:prSet/>
      <dgm:spPr/>
      <dgm:t>
        <a:bodyPr/>
        <a:lstStyle/>
        <a:p>
          <a:endParaRPr lang="en-US"/>
        </a:p>
      </dgm:t>
    </dgm:pt>
    <dgm:pt modelId="{6EE846DA-CBF0-0A48-8327-F1A7CADD9A6A}">
      <dgm:prSet/>
      <dgm:spPr/>
      <dgm:t>
        <a:bodyPr/>
        <a:lstStyle/>
        <a:p>
          <a:r>
            <a:rPr lang="en-US" dirty="0"/>
            <a:t>Encode categorical variables</a:t>
          </a:r>
        </a:p>
      </dgm:t>
    </dgm:pt>
    <dgm:pt modelId="{198B5956-F22D-9F44-A63D-29B32595E20E}" type="parTrans" cxnId="{D660F3F7-2FC9-4C4D-8E3A-B8B22EA3A226}">
      <dgm:prSet/>
      <dgm:spPr/>
      <dgm:t>
        <a:bodyPr/>
        <a:lstStyle/>
        <a:p>
          <a:endParaRPr lang="en-US"/>
        </a:p>
      </dgm:t>
    </dgm:pt>
    <dgm:pt modelId="{C4241B90-99AE-B642-A829-7C339138E973}" type="sibTrans" cxnId="{D660F3F7-2FC9-4C4D-8E3A-B8B22EA3A226}">
      <dgm:prSet/>
      <dgm:spPr/>
      <dgm:t>
        <a:bodyPr/>
        <a:lstStyle/>
        <a:p>
          <a:endParaRPr lang="en-US"/>
        </a:p>
      </dgm:t>
    </dgm:pt>
    <dgm:pt modelId="{1F9DB9B3-0A5F-B848-93A6-58F9462F54B5}">
      <dgm:prSet/>
      <dgm:spPr/>
      <dgm:t>
        <a:bodyPr/>
        <a:lstStyle/>
        <a:p>
          <a:r>
            <a:rPr lang="en-US" dirty="0"/>
            <a:t>Binning / Bucketing</a:t>
          </a:r>
        </a:p>
      </dgm:t>
    </dgm:pt>
    <dgm:pt modelId="{188DC120-2EB5-0742-A8D7-ADADE26D2FE6}" type="parTrans" cxnId="{43CF1B91-950B-484E-B2F6-19C428305B32}">
      <dgm:prSet/>
      <dgm:spPr/>
      <dgm:t>
        <a:bodyPr/>
        <a:lstStyle/>
        <a:p>
          <a:endParaRPr lang="en-US"/>
        </a:p>
      </dgm:t>
    </dgm:pt>
    <dgm:pt modelId="{96B3AB26-1FBA-ED42-B366-4E6792F37B15}" type="sibTrans" cxnId="{43CF1B91-950B-484E-B2F6-19C428305B32}">
      <dgm:prSet/>
      <dgm:spPr/>
      <dgm:t>
        <a:bodyPr/>
        <a:lstStyle/>
        <a:p>
          <a:endParaRPr lang="en-US"/>
        </a:p>
      </dgm:t>
    </dgm:pt>
    <dgm:pt modelId="{B46B9A9D-1844-7143-89A4-9A2C74652FB0}">
      <dgm:prSet/>
      <dgm:spPr/>
      <dgm:t>
        <a:bodyPr/>
        <a:lstStyle/>
        <a:p>
          <a:r>
            <a:rPr lang="en-US" dirty="0"/>
            <a:t>Text Cleaning and Tokenization </a:t>
          </a:r>
          <a:r>
            <a:rPr lang="en-US" i="1" dirty="0"/>
            <a:t>(for NLP)</a:t>
          </a:r>
          <a:endParaRPr lang="en-US" dirty="0"/>
        </a:p>
      </dgm:t>
    </dgm:pt>
    <dgm:pt modelId="{51E533F0-708C-4245-9837-04C656341F0F}" type="parTrans" cxnId="{0415697E-148D-EA42-8E20-56C7B340098E}">
      <dgm:prSet/>
      <dgm:spPr/>
      <dgm:t>
        <a:bodyPr/>
        <a:lstStyle/>
        <a:p>
          <a:endParaRPr lang="en-US"/>
        </a:p>
      </dgm:t>
    </dgm:pt>
    <dgm:pt modelId="{A16609CF-93DE-8744-B91C-3F79795789F8}" type="sibTrans" cxnId="{0415697E-148D-EA42-8E20-56C7B340098E}">
      <dgm:prSet/>
      <dgm:spPr/>
      <dgm:t>
        <a:bodyPr/>
        <a:lstStyle/>
        <a:p>
          <a:endParaRPr lang="en-US"/>
        </a:p>
      </dgm:t>
    </dgm:pt>
    <dgm:pt modelId="{5AD8F488-04D9-8B4A-B60B-C2E58B347D57}" type="pres">
      <dgm:prSet presAssocID="{570B57F5-788A-A54D-B065-90446880E6B6}" presName="diagram" presStyleCnt="0">
        <dgm:presLayoutVars>
          <dgm:dir/>
          <dgm:resizeHandles val="exact"/>
        </dgm:presLayoutVars>
      </dgm:prSet>
      <dgm:spPr/>
    </dgm:pt>
    <dgm:pt modelId="{2A50FD1A-D543-5F47-963B-D0FF8B02BA27}" type="pres">
      <dgm:prSet presAssocID="{C62705B9-E817-F342-95C5-39F05FA7A367}" presName="node" presStyleLbl="node1" presStyleIdx="0" presStyleCnt="5">
        <dgm:presLayoutVars>
          <dgm:bulletEnabled val="1"/>
        </dgm:presLayoutVars>
      </dgm:prSet>
      <dgm:spPr/>
    </dgm:pt>
    <dgm:pt modelId="{07BFA5BB-632C-7846-9BCC-DCDE71766A69}" type="pres">
      <dgm:prSet presAssocID="{66CD502B-FFEF-604E-855A-BF8202CD87BD}" presName="sibTrans" presStyleCnt="0"/>
      <dgm:spPr/>
    </dgm:pt>
    <dgm:pt modelId="{931E7E26-BDDF-784B-921A-5A53C58B9462}" type="pres">
      <dgm:prSet presAssocID="{B22E12EE-524A-124B-A2C9-15D6999A09D2}" presName="node" presStyleLbl="node1" presStyleIdx="1" presStyleCnt="5">
        <dgm:presLayoutVars>
          <dgm:bulletEnabled val="1"/>
        </dgm:presLayoutVars>
      </dgm:prSet>
      <dgm:spPr/>
    </dgm:pt>
    <dgm:pt modelId="{CDCEDE7F-A2C0-0146-8B55-2A934DD8339D}" type="pres">
      <dgm:prSet presAssocID="{847714F8-BDAE-5C45-944A-84FF2E6A5FB5}" presName="sibTrans" presStyleCnt="0"/>
      <dgm:spPr/>
    </dgm:pt>
    <dgm:pt modelId="{F0C61EBD-0EB6-1F47-9182-561E936C41C5}" type="pres">
      <dgm:prSet presAssocID="{6EE846DA-CBF0-0A48-8327-F1A7CADD9A6A}" presName="node" presStyleLbl="node1" presStyleIdx="2" presStyleCnt="5">
        <dgm:presLayoutVars>
          <dgm:bulletEnabled val="1"/>
        </dgm:presLayoutVars>
      </dgm:prSet>
      <dgm:spPr/>
    </dgm:pt>
    <dgm:pt modelId="{FCB52867-B0AD-FB4D-B484-FCA20FB157FC}" type="pres">
      <dgm:prSet presAssocID="{C4241B90-99AE-B642-A829-7C339138E973}" presName="sibTrans" presStyleCnt="0"/>
      <dgm:spPr/>
    </dgm:pt>
    <dgm:pt modelId="{7E3694C8-6780-E24B-9E36-287C2D684AB6}" type="pres">
      <dgm:prSet presAssocID="{1F9DB9B3-0A5F-B848-93A6-58F9462F54B5}" presName="node" presStyleLbl="node1" presStyleIdx="3" presStyleCnt="5">
        <dgm:presLayoutVars>
          <dgm:bulletEnabled val="1"/>
        </dgm:presLayoutVars>
      </dgm:prSet>
      <dgm:spPr/>
    </dgm:pt>
    <dgm:pt modelId="{3AD14652-5D2E-8441-A8B8-B5EF80A31AB0}" type="pres">
      <dgm:prSet presAssocID="{96B3AB26-1FBA-ED42-B366-4E6792F37B15}" presName="sibTrans" presStyleCnt="0"/>
      <dgm:spPr/>
    </dgm:pt>
    <dgm:pt modelId="{B4984FBE-3D3F-3549-AB49-4B8A0483F9EC}" type="pres">
      <dgm:prSet presAssocID="{B46B9A9D-1844-7143-89A4-9A2C74652FB0}" presName="node" presStyleLbl="node1" presStyleIdx="4" presStyleCnt="5">
        <dgm:presLayoutVars>
          <dgm:bulletEnabled val="1"/>
        </dgm:presLayoutVars>
      </dgm:prSet>
      <dgm:spPr/>
    </dgm:pt>
  </dgm:ptLst>
  <dgm:cxnLst>
    <dgm:cxn modelId="{A7291307-EEA2-E042-A103-0D61A6361A79}" type="presOf" srcId="{B46B9A9D-1844-7143-89A4-9A2C74652FB0}" destId="{B4984FBE-3D3F-3549-AB49-4B8A0483F9EC}" srcOrd="0" destOrd="0" presId="urn:microsoft.com/office/officeart/2005/8/layout/default"/>
    <dgm:cxn modelId="{B4751F32-EDF2-7048-9451-D3D68C82118C}" type="presOf" srcId="{570B57F5-788A-A54D-B065-90446880E6B6}" destId="{5AD8F488-04D9-8B4A-B60B-C2E58B347D57}" srcOrd="0" destOrd="0" presId="urn:microsoft.com/office/officeart/2005/8/layout/default"/>
    <dgm:cxn modelId="{9C25F641-AAD8-DB43-A4EF-4A82625287F0}" type="presOf" srcId="{C62705B9-E817-F342-95C5-39F05FA7A367}" destId="{2A50FD1A-D543-5F47-963B-D0FF8B02BA27}" srcOrd="0" destOrd="0" presId="urn:microsoft.com/office/officeart/2005/8/layout/default"/>
    <dgm:cxn modelId="{2F8C8A47-BEC3-0A46-A0CC-4C87B0C117D7}" srcId="{570B57F5-788A-A54D-B065-90446880E6B6}" destId="{B22E12EE-524A-124B-A2C9-15D6999A09D2}" srcOrd="1" destOrd="0" parTransId="{07EEC6F3-66C2-4143-8645-C78380917EAA}" sibTransId="{847714F8-BDAE-5C45-944A-84FF2E6A5FB5}"/>
    <dgm:cxn modelId="{0897EF6A-6F74-8741-801A-7FCFE3C37730}" type="presOf" srcId="{6EE846DA-CBF0-0A48-8327-F1A7CADD9A6A}" destId="{F0C61EBD-0EB6-1F47-9182-561E936C41C5}" srcOrd="0" destOrd="0" presId="urn:microsoft.com/office/officeart/2005/8/layout/default"/>
    <dgm:cxn modelId="{0415697E-148D-EA42-8E20-56C7B340098E}" srcId="{570B57F5-788A-A54D-B065-90446880E6B6}" destId="{B46B9A9D-1844-7143-89A4-9A2C74652FB0}" srcOrd="4" destOrd="0" parTransId="{51E533F0-708C-4245-9837-04C656341F0F}" sibTransId="{A16609CF-93DE-8744-B91C-3F79795789F8}"/>
    <dgm:cxn modelId="{43CF1B91-950B-484E-B2F6-19C428305B32}" srcId="{570B57F5-788A-A54D-B065-90446880E6B6}" destId="{1F9DB9B3-0A5F-B848-93A6-58F9462F54B5}" srcOrd="3" destOrd="0" parTransId="{188DC120-2EB5-0742-A8D7-ADADE26D2FE6}" sibTransId="{96B3AB26-1FBA-ED42-B366-4E6792F37B15}"/>
    <dgm:cxn modelId="{D80C48AD-C07B-6640-B372-D48B1195B4D3}" srcId="{570B57F5-788A-A54D-B065-90446880E6B6}" destId="{C62705B9-E817-F342-95C5-39F05FA7A367}" srcOrd="0" destOrd="0" parTransId="{1E87237B-1821-1049-8D91-A1FD913E61CC}" sibTransId="{66CD502B-FFEF-604E-855A-BF8202CD87BD}"/>
    <dgm:cxn modelId="{AD2447C4-D362-C146-803B-72618B39D000}" type="presOf" srcId="{1F9DB9B3-0A5F-B848-93A6-58F9462F54B5}" destId="{7E3694C8-6780-E24B-9E36-287C2D684AB6}" srcOrd="0" destOrd="0" presId="urn:microsoft.com/office/officeart/2005/8/layout/default"/>
    <dgm:cxn modelId="{954E35D2-4CCE-DD46-A262-880DEEB7E3D9}" type="presOf" srcId="{B22E12EE-524A-124B-A2C9-15D6999A09D2}" destId="{931E7E26-BDDF-784B-921A-5A53C58B9462}" srcOrd="0" destOrd="0" presId="urn:microsoft.com/office/officeart/2005/8/layout/default"/>
    <dgm:cxn modelId="{D660F3F7-2FC9-4C4D-8E3A-B8B22EA3A226}" srcId="{570B57F5-788A-A54D-B065-90446880E6B6}" destId="{6EE846DA-CBF0-0A48-8327-F1A7CADD9A6A}" srcOrd="2" destOrd="0" parTransId="{198B5956-F22D-9F44-A63D-29B32595E20E}" sibTransId="{C4241B90-99AE-B642-A829-7C339138E973}"/>
    <dgm:cxn modelId="{5E71A427-02EE-9C4C-BFB6-1622B04C21B3}" type="presParOf" srcId="{5AD8F488-04D9-8B4A-B60B-C2E58B347D57}" destId="{2A50FD1A-D543-5F47-963B-D0FF8B02BA27}" srcOrd="0" destOrd="0" presId="urn:microsoft.com/office/officeart/2005/8/layout/default"/>
    <dgm:cxn modelId="{FD3D5D43-F7A5-8A43-838E-BEC32ADA206A}" type="presParOf" srcId="{5AD8F488-04D9-8B4A-B60B-C2E58B347D57}" destId="{07BFA5BB-632C-7846-9BCC-DCDE71766A69}" srcOrd="1" destOrd="0" presId="urn:microsoft.com/office/officeart/2005/8/layout/default"/>
    <dgm:cxn modelId="{23FC39CB-600D-7140-BC99-B314973DB423}" type="presParOf" srcId="{5AD8F488-04D9-8B4A-B60B-C2E58B347D57}" destId="{931E7E26-BDDF-784B-921A-5A53C58B9462}" srcOrd="2" destOrd="0" presId="urn:microsoft.com/office/officeart/2005/8/layout/default"/>
    <dgm:cxn modelId="{A6FCC18B-F77A-2843-9007-E2A44050EBA3}" type="presParOf" srcId="{5AD8F488-04D9-8B4A-B60B-C2E58B347D57}" destId="{CDCEDE7F-A2C0-0146-8B55-2A934DD8339D}" srcOrd="3" destOrd="0" presId="urn:microsoft.com/office/officeart/2005/8/layout/default"/>
    <dgm:cxn modelId="{9F1F304A-3505-514B-B12B-F311D6727D3D}" type="presParOf" srcId="{5AD8F488-04D9-8B4A-B60B-C2E58B347D57}" destId="{F0C61EBD-0EB6-1F47-9182-561E936C41C5}" srcOrd="4" destOrd="0" presId="urn:microsoft.com/office/officeart/2005/8/layout/default"/>
    <dgm:cxn modelId="{E5327E4E-0E6A-5143-AE59-CB16B2F00836}" type="presParOf" srcId="{5AD8F488-04D9-8B4A-B60B-C2E58B347D57}" destId="{FCB52867-B0AD-FB4D-B484-FCA20FB157FC}" srcOrd="5" destOrd="0" presId="urn:microsoft.com/office/officeart/2005/8/layout/default"/>
    <dgm:cxn modelId="{3292D740-D053-5248-A554-CEAFD915D228}" type="presParOf" srcId="{5AD8F488-04D9-8B4A-B60B-C2E58B347D57}" destId="{7E3694C8-6780-E24B-9E36-287C2D684AB6}" srcOrd="6" destOrd="0" presId="urn:microsoft.com/office/officeart/2005/8/layout/default"/>
    <dgm:cxn modelId="{E366272F-09B8-B749-B22A-8F394CE1A849}" type="presParOf" srcId="{5AD8F488-04D9-8B4A-B60B-C2E58B347D57}" destId="{3AD14652-5D2E-8441-A8B8-B5EF80A31AB0}" srcOrd="7" destOrd="0" presId="urn:microsoft.com/office/officeart/2005/8/layout/default"/>
    <dgm:cxn modelId="{DA887CE4-0C4B-294D-B916-C5B5E7B4E911}" type="presParOf" srcId="{5AD8F488-04D9-8B4A-B60B-C2E58B347D57}" destId="{B4984FBE-3D3F-3549-AB49-4B8A0483F9E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D19AB6-040E-0A44-B0CA-7E186BAC7ED5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F1A13B-7984-4349-9D08-6E3117D7E0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Derived features:</a:t>
          </a:r>
          <a:endParaRPr lang="en-US" dirty="0"/>
        </a:p>
      </dgm:t>
    </dgm:pt>
    <dgm:pt modelId="{35CA8508-9B2E-F04C-B1BB-9648A19BA550}" type="parTrans" cxnId="{FEFD5010-955F-3841-B032-5B2D37E31509}">
      <dgm:prSet/>
      <dgm:spPr/>
      <dgm:t>
        <a:bodyPr/>
        <a:lstStyle/>
        <a:p>
          <a:endParaRPr lang="en-US"/>
        </a:p>
      </dgm:t>
    </dgm:pt>
    <dgm:pt modelId="{3C7A74B3-59FC-C84D-A19A-5B1A85D4F2C6}" type="sibTrans" cxnId="{FEFD5010-955F-3841-B032-5B2D37E31509}">
      <dgm:prSet/>
      <dgm:spPr/>
      <dgm:t>
        <a:bodyPr/>
        <a:lstStyle/>
        <a:p>
          <a:endParaRPr lang="en-US"/>
        </a:p>
      </dgm:t>
    </dgm:pt>
    <dgm:pt modelId="{2AC8102A-18D1-BA4F-A81A-67C558211A7C}">
      <dgm:prSet custT="1"/>
      <dgm:spPr/>
      <dgm:t>
        <a:bodyPr/>
        <a:lstStyle/>
        <a:p>
          <a:r>
            <a:rPr lang="en-US" sz="1600" dirty="0"/>
            <a:t>Create new variables from existing ones</a:t>
          </a:r>
        </a:p>
      </dgm:t>
    </dgm:pt>
    <dgm:pt modelId="{0BAE5CDB-69C9-D349-A098-59FEB1D2915C}" type="parTrans" cxnId="{36CDB1E4-FD47-C343-ACEA-8DF4247151FE}">
      <dgm:prSet/>
      <dgm:spPr/>
      <dgm:t>
        <a:bodyPr/>
        <a:lstStyle/>
        <a:p>
          <a:endParaRPr lang="en-US"/>
        </a:p>
      </dgm:t>
    </dgm:pt>
    <dgm:pt modelId="{CB20CC99-3C64-6F41-8CEE-AC46B297CC03}" type="sibTrans" cxnId="{36CDB1E4-FD47-C343-ACEA-8DF4247151FE}">
      <dgm:prSet/>
      <dgm:spPr/>
      <dgm:t>
        <a:bodyPr/>
        <a:lstStyle/>
        <a:p>
          <a:endParaRPr lang="en-US"/>
        </a:p>
      </dgm:t>
    </dgm:pt>
    <dgm:pt modelId="{7994097D-9630-3145-A86C-4DBE01440BDE}">
      <dgm:prSet custT="1"/>
      <dgm:spPr/>
      <dgm:t>
        <a:bodyPr/>
        <a:lstStyle/>
        <a:p>
          <a:r>
            <a:rPr lang="en-US" sz="1600"/>
            <a:t>Example: Age = Today’s Date – Date of Birth</a:t>
          </a:r>
          <a:endParaRPr lang="en-US" sz="1600" dirty="0"/>
        </a:p>
      </dgm:t>
    </dgm:pt>
    <dgm:pt modelId="{137ED930-2E84-B247-A349-A50189BC0062}" type="parTrans" cxnId="{DEE9CFDB-09BF-7F46-91ED-48B973D4533C}">
      <dgm:prSet/>
      <dgm:spPr/>
      <dgm:t>
        <a:bodyPr/>
        <a:lstStyle/>
        <a:p>
          <a:endParaRPr lang="en-US"/>
        </a:p>
      </dgm:t>
    </dgm:pt>
    <dgm:pt modelId="{787B1117-72DE-304F-B5F7-521472316349}" type="sibTrans" cxnId="{DEE9CFDB-09BF-7F46-91ED-48B973D4533C}">
      <dgm:prSet/>
      <dgm:spPr/>
      <dgm:t>
        <a:bodyPr/>
        <a:lstStyle/>
        <a:p>
          <a:endParaRPr lang="en-US"/>
        </a:p>
      </dgm:t>
    </dgm:pt>
    <dgm:pt modelId="{42712E11-7D08-E146-89A5-2B3F55BF8735}">
      <dgm:prSet/>
      <dgm:spPr/>
      <dgm:t>
        <a:bodyPr/>
        <a:lstStyle/>
        <a:p>
          <a:r>
            <a:rPr lang="en-US"/>
            <a:t>Interaction features:</a:t>
          </a:r>
          <a:endParaRPr lang="en-US" dirty="0"/>
        </a:p>
      </dgm:t>
    </dgm:pt>
    <dgm:pt modelId="{D6EE8993-EFC1-724D-A7C7-9541852F453F}" type="parTrans" cxnId="{8B55D038-1596-BF4F-8E7C-D3B3228B86A5}">
      <dgm:prSet/>
      <dgm:spPr/>
      <dgm:t>
        <a:bodyPr/>
        <a:lstStyle/>
        <a:p>
          <a:endParaRPr lang="en-US"/>
        </a:p>
      </dgm:t>
    </dgm:pt>
    <dgm:pt modelId="{E84F9994-41D3-9E44-B942-7550A80EDADF}" type="sibTrans" cxnId="{8B55D038-1596-BF4F-8E7C-D3B3228B86A5}">
      <dgm:prSet/>
      <dgm:spPr/>
      <dgm:t>
        <a:bodyPr/>
        <a:lstStyle/>
        <a:p>
          <a:endParaRPr lang="en-US"/>
        </a:p>
      </dgm:t>
    </dgm:pt>
    <dgm:pt modelId="{2F618F17-AF9C-894B-8FA3-F007883DFAA1}">
      <dgm:prSet custT="1"/>
      <dgm:spPr/>
      <dgm:t>
        <a:bodyPr/>
        <a:lstStyle/>
        <a:p>
          <a:r>
            <a:rPr lang="en-US" sz="1600"/>
            <a:t>Combine two or more features to capture relationships</a:t>
          </a:r>
          <a:endParaRPr lang="en-US" sz="1600" dirty="0"/>
        </a:p>
      </dgm:t>
    </dgm:pt>
    <dgm:pt modelId="{1816ACC0-78B8-6440-BCB8-7DAB2608D3FC}" type="parTrans" cxnId="{112B1F17-8610-164A-9E25-3B94A224A1CA}">
      <dgm:prSet/>
      <dgm:spPr/>
      <dgm:t>
        <a:bodyPr/>
        <a:lstStyle/>
        <a:p>
          <a:endParaRPr lang="en-US"/>
        </a:p>
      </dgm:t>
    </dgm:pt>
    <dgm:pt modelId="{3A03D7E5-DDE0-B54C-A03B-B9AD3C651E8F}" type="sibTrans" cxnId="{112B1F17-8610-164A-9E25-3B94A224A1CA}">
      <dgm:prSet/>
      <dgm:spPr/>
      <dgm:t>
        <a:bodyPr/>
        <a:lstStyle/>
        <a:p>
          <a:endParaRPr lang="en-US"/>
        </a:p>
      </dgm:t>
    </dgm:pt>
    <dgm:pt modelId="{EB2BCC99-FDE3-B541-8AF5-AF75EE35D32E}">
      <dgm:prSet custT="1"/>
      <dgm:spPr/>
      <dgm:t>
        <a:bodyPr/>
        <a:lstStyle/>
        <a:p>
          <a:r>
            <a:rPr lang="en-US" sz="1600"/>
            <a:t>Example: Income × Education Level</a:t>
          </a:r>
          <a:endParaRPr lang="en-US" sz="1600" dirty="0"/>
        </a:p>
      </dgm:t>
    </dgm:pt>
    <dgm:pt modelId="{5E5DF179-1E12-FA4C-89F0-83D21DB45ADD}" type="parTrans" cxnId="{FBE914BA-32BD-9345-83D8-7AD176B017F7}">
      <dgm:prSet/>
      <dgm:spPr/>
      <dgm:t>
        <a:bodyPr/>
        <a:lstStyle/>
        <a:p>
          <a:endParaRPr lang="en-US"/>
        </a:p>
      </dgm:t>
    </dgm:pt>
    <dgm:pt modelId="{6E03C8B4-0EB9-7848-AEC0-0298322BEE85}" type="sibTrans" cxnId="{FBE914BA-32BD-9345-83D8-7AD176B017F7}">
      <dgm:prSet/>
      <dgm:spPr/>
      <dgm:t>
        <a:bodyPr/>
        <a:lstStyle/>
        <a:p>
          <a:endParaRPr lang="en-US"/>
        </a:p>
      </dgm:t>
    </dgm:pt>
    <dgm:pt modelId="{A4BE59E0-495C-F846-996B-BE558C9C1352}">
      <dgm:prSet/>
      <dgm:spPr/>
      <dgm:t>
        <a:bodyPr/>
        <a:lstStyle/>
        <a:p>
          <a:r>
            <a:rPr lang="en-US"/>
            <a:t>Time-based features</a:t>
          </a:r>
          <a:endParaRPr lang="en-US" dirty="0"/>
        </a:p>
      </dgm:t>
    </dgm:pt>
    <dgm:pt modelId="{C24D3603-1F6B-3242-9FEA-091E043ADCA5}" type="parTrans" cxnId="{6197B0F3-BDF4-7B44-83BE-C0D16C6795C1}">
      <dgm:prSet/>
      <dgm:spPr/>
      <dgm:t>
        <a:bodyPr/>
        <a:lstStyle/>
        <a:p>
          <a:endParaRPr lang="en-US"/>
        </a:p>
      </dgm:t>
    </dgm:pt>
    <dgm:pt modelId="{F928B1AB-B3E9-5143-8A06-DD8D26187456}" type="sibTrans" cxnId="{6197B0F3-BDF4-7B44-83BE-C0D16C6795C1}">
      <dgm:prSet/>
      <dgm:spPr/>
      <dgm:t>
        <a:bodyPr/>
        <a:lstStyle/>
        <a:p>
          <a:endParaRPr lang="en-US"/>
        </a:p>
      </dgm:t>
    </dgm:pt>
    <dgm:pt modelId="{CB9CD0B3-756F-224C-B5FD-558A7FFC86B1}">
      <dgm:prSet custT="1"/>
      <dgm:spPr/>
      <dgm:t>
        <a:bodyPr/>
        <a:lstStyle/>
        <a:p>
          <a:r>
            <a:rPr lang="en-US" sz="1600" dirty="0"/>
            <a:t>Extract from timestamps: hour, day, time since last event</a:t>
          </a:r>
        </a:p>
      </dgm:t>
    </dgm:pt>
    <dgm:pt modelId="{DB720551-A4C5-9044-950C-B9EAE3B0D49F}" type="parTrans" cxnId="{8E8C9013-E88F-344E-B4B0-2C4695C99C11}">
      <dgm:prSet/>
      <dgm:spPr/>
      <dgm:t>
        <a:bodyPr/>
        <a:lstStyle/>
        <a:p>
          <a:endParaRPr lang="en-US"/>
        </a:p>
      </dgm:t>
    </dgm:pt>
    <dgm:pt modelId="{50785505-6ACD-9A4F-8E06-D31AB8BD4233}" type="sibTrans" cxnId="{8E8C9013-E88F-344E-B4B0-2C4695C99C11}">
      <dgm:prSet/>
      <dgm:spPr/>
      <dgm:t>
        <a:bodyPr/>
        <a:lstStyle/>
        <a:p>
          <a:endParaRPr lang="en-US"/>
        </a:p>
      </dgm:t>
    </dgm:pt>
    <dgm:pt modelId="{281827FF-E05A-1C43-A886-40BB2F733C62}">
      <dgm:prSet custT="1"/>
      <dgm:spPr/>
      <dgm:t>
        <a:bodyPr/>
        <a:lstStyle/>
        <a:p>
          <a:r>
            <a:rPr lang="en-US" sz="1600"/>
            <a:t>Example: Days Since Last Purchase</a:t>
          </a:r>
          <a:endParaRPr lang="en-US" sz="1600" dirty="0"/>
        </a:p>
      </dgm:t>
    </dgm:pt>
    <dgm:pt modelId="{BC04F5BC-884E-2842-9AD3-DD6B9771A4C4}" type="parTrans" cxnId="{BE8631BB-8E7C-554D-AFBE-F35AF6DCDB5E}">
      <dgm:prSet/>
      <dgm:spPr/>
      <dgm:t>
        <a:bodyPr/>
        <a:lstStyle/>
        <a:p>
          <a:endParaRPr lang="en-US"/>
        </a:p>
      </dgm:t>
    </dgm:pt>
    <dgm:pt modelId="{953E7C37-4C0E-674D-8B28-880153D872EF}" type="sibTrans" cxnId="{BE8631BB-8E7C-554D-AFBE-F35AF6DCDB5E}">
      <dgm:prSet/>
      <dgm:spPr/>
      <dgm:t>
        <a:bodyPr/>
        <a:lstStyle/>
        <a:p>
          <a:endParaRPr lang="en-US"/>
        </a:p>
      </dgm:t>
    </dgm:pt>
    <dgm:pt modelId="{2AF4901F-21C8-6846-83C8-21C7A03536B0}">
      <dgm:prSet/>
      <dgm:spPr/>
      <dgm:t>
        <a:bodyPr/>
        <a:lstStyle/>
        <a:p>
          <a:r>
            <a:rPr lang="en-US"/>
            <a:t>Text Features (for NLP):</a:t>
          </a:r>
          <a:endParaRPr lang="en-US" dirty="0"/>
        </a:p>
      </dgm:t>
    </dgm:pt>
    <dgm:pt modelId="{0E7C4102-F6F8-8244-B97A-4ECD1FA7124D}" type="parTrans" cxnId="{D8712045-B2F4-6E4C-803D-C919D39E1433}">
      <dgm:prSet/>
      <dgm:spPr/>
      <dgm:t>
        <a:bodyPr/>
        <a:lstStyle/>
        <a:p>
          <a:endParaRPr lang="en-US"/>
        </a:p>
      </dgm:t>
    </dgm:pt>
    <dgm:pt modelId="{D62722AC-B28A-7243-942E-B797EFCC776A}" type="sibTrans" cxnId="{D8712045-B2F4-6E4C-803D-C919D39E1433}">
      <dgm:prSet/>
      <dgm:spPr/>
      <dgm:t>
        <a:bodyPr/>
        <a:lstStyle/>
        <a:p>
          <a:endParaRPr lang="en-US"/>
        </a:p>
      </dgm:t>
    </dgm:pt>
    <dgm:pt modelId="{EC404EB6-2EA2-194A-8CDD-48AEB9B423CA}">
      <dgm:prSet custT="1"/>
      <dgm:spPr/>
      <dgm:t>
        <a:bodyPr/>
        <a:lstStyle/>
        <a:p>
          <a:r>
            <a:rPr lang="en-US" sz="1600"/>
            <a:t>Word counts, keyword flags, sentiment scores</a:t>
          </a:r>
          <a:endParaRPr lang="en-US" sz="1600" dirty="0"/>
        </a:p>
      </dgm:t>
    </dgm:pt>
    <dgm:pt modelId="{4B0FE4C3-514B-F844-A13D-6E8E451A2FFB}" type="parTrans" cxnId="{F1C2DE42-56B3-5349-933F-07A40726B448}">
      <dgm:prSet/>
      <dgm:spPr/>
      <dgm:t>
        <a:bodyPr/>
        <a:lstStyle/>
        <a:p>
          <a:endParaRPr lang="en-US"/>
        </a:p>
      </dgm:t>
    </dgm:pt>
    <dgm:pt modelId="{9EA10356-7B4F-CE4C-BA92-13166DCA09DB}" type="sibTrans" cxnId="{F1C2DE42-56B3-5349-933F-07A40726B448}">
      <dgm:prSet/>
      <dgm:spPr/>
      <dgm:t>
        <a:bodyPr/>
        <a:lstStyle/>
        <a:p>
          <a:endParaRPr lang="en-US"/>
        </a:p>
      </dgm:t>
    </dgm:pt>
    <dgm:pt modelId="{A03103CB-4989-C047-A8FC-2E9CF1A74576}">
      <dgm:prSet custT="1"/>
      <dgm:spPr/>
      <dgm:t>
        <a:bodyPr/>
        <a:lstStyle/>
        <a:p>
          <a:r>
            <a:rPr lang="en-US" sz="1600"/>
            <a:t>Example: Review Length, Presence of Negative Words</a:t>
          </a:r>
          <a:endParaRPr lang="en-US" sz="1600" dirty="0"/>
        </a:p>
      </dgm:t>
    </dgm:pt>
    <dgm:pt modelId="{4AB99D3A-4181-9D4F-B401-E6A0BBA4FAC7}" type="parTrans" cxnId="{64D3FE92-4E45-FB49-9414-4DA55068B6C0}">
      <dgm:prSet/>
      <dgm:spPr/>
      <dgm:t>
        <a:bodyPr/>
        <a:lstStyle/>
        <a:p>
          <a:endParaRPr lang="en-US"/>
        </a:p>
      </dgm:t>
    </dgm:pt>
    <dgm:pt modelId="{B576A4E2-8570-EE42-A0A4-239A30251B3E}" type="sibTrans" cxnId="{64D3FE92-4E45-FB49-9414-4DA55068B6C0}">
      <dgm:prSet/>
      <dgm:spPr/>
      <dgm:t>
        <a:bodyPr/>
        <a:lstStyle/>
        <a:p>
          <a:endParaRPr lang="en-US"/>
        </a:p>
      </dgm:t>
    </dgm:pt>
    <dgm:pt modelId="{CFCABE55-1FDF-3349-9FFF-BE22C6287D79}" type="pres">
      <dgm:prSet presAssocID="{0BD19AB6-040E-0A44-B0CA-7E186BAC7ED5}" presName="theList" presStyleCnt="0">
        <dgm:presLayoutVars>
          <dgm:dir/>
          <dgm:animLvl val="lvl"/>
          <dgm:resizeHandles val="exact"/>
        </dgm:presLayoutVars>
      </dgm:prSet>
      <dgm:spPr/>
    </dgm:pt>
    <dgm:pt modelId="{1DB606B6-98F3-CF40-B75A-83A4EEE84B37}" type="pres">
      <dgm:prSet presAssocID="{5DF1A13B-7984-4349-9D08-6E3117D7E080}" presName="compNode" presStyleCnt="0"/>
      <dgm:spPr/>
    </dgm:pt>
    <dgm:pt modelId="{D828A000-1D53-7949-ABDF-0E59119D5670}" type="pres">
      <dgm:prSet presAssocID="{5DF1A13B-7984-4349-9D08-6E3117D7E080}" presName="aNode" presStyleLbl="bgShp" presStyleIdx="0" presStyleCnt="4"/>
      <dgm:spPr/>
    </dgm:pt>
    <dgm:pt modelId="{6B62CE6B-9746-B442-8E2A-BF3A2F37B226}" type="pres">
      <dgm:prSet presAssocID="{5DF1A13B-7984-4349-9D08-6E3117D7E080}" presName="textNode" presStyleLbl="bgShp" presStyleIdx="0" presStyleCnt="4"/>
      <dgm:spPr/>
    </dgm:pt>
    <dgm:pt modelId="{B6DEE939-781F-7E43-9087-D5B714DD0857}" type="pres">
      <dgm:prSet presAssocID="{5DF1A13B-7984-4349-9D08-6E3117D7E080}" presName="compChildNode" presStyleCnt="0"/>
      <dgm:spPr/>
    </dgm:pt>
    <dgm:pt modelId="{59193D38-2DEE-FF47-B4E7-7DF7148F1314}" type="pres">
      <dgm:prSet presAssocID="{5DF1A13B-7984-4349-9D08-6E3117D7E080}" presName="theInnerList" presStyleCnt="0"/>
      <dgm:spPr/>
    </dgm:pt>
    <dgm:pt modelId="{5127A56A-8503-8A4E-AD43-0BBE8D24B2A0}" type="pres">
      <dgm:prSet presAssocID="{2AC8102A-18D1-BA4F-A81A-67C558211A7C}" presName="childNode" presStyleLbl="node1" presStyleIdx="0" presStyleCnt="8">
        <dgm:presLayoutVars>
          <dgm:bulletEnabled val="1"/>
        </dgm:presLayoutVars>
      </dgm:prSet>
      <dgm:spPr/>
    </dgm:pt>
    <dgm:pt modelId="{4EE9CD41-B75F-FE4E-A3AB-3885CA810D22}" type="pres">
      <dgm:prSet presAssocID="{2AC8102A-18D1-BA4F-A81A-67C558211A7C}" presName="aSpace2" presStyleCnt="0"/>
      <dgm:spPr/>
    </dgm:pt>
    <dgm:pt modelId="{DC82C3E8-052A-0643-AAE8-574FFBABC19B}" type="pres">
      <dgm:prSet presAssocID="{7994097D-9630-3145-A86C-4DBE01440BDE}" presName="childNode" presStyleLbl="node1" presStyleIdx="1" presStyleCnt="8">
        <dgm:presLayoutVars>
          <dgm:bulletEnabled val="1"/>
        </dgm:presLayoutVars>
      </dgm:prSet>
      <dgm:spPr/>
    </dgm:pt>
    <dgm:pt modelId="{BB39A688-7078-3244-994B-D9D08B7F93A4}" type="pres">
      <dgm:prSet presAssocID="{5DF1A13B-7984-4349-9D08-6E3117D7E080}" presName="aSpace" presStyleCnt="0"/>
      <dgm:spPr/>
    </dgm:pt>
    <dgm:pt modelId="{3B1CDFD5-C6AA-CD4C-901E-11BA089AF736}" type="pres">
      <dgm:prSet presAssocID="{42712E11-7D08-E146-89A5-2B3F55BF8735}" presName="compNode" presStyleCnt="0"/>
      <dgm:spPr/>
    </dgm:pt>
    <dgm:pt modelId="{28ED98F3-F9EA-FB45-8B43-5E20C1872D50}" type="pres">
      <dgm:prSet presAssocID="{42712E11-7D08-E146-89A5-2B3F55BF8735}" presName="aNode" presStyleLbl="bgShp" presStyleIdx="1" presStyleCnt="4"/>
      <dgm:spPr/>
    </dgm:pt>
    <dgm:pt modelId="{9C4287DA-D079-ED4E-A539-A8A5EDA2C89D}" type="pres">
      <dgm:prSet presAssocID="{42712E11-7D08-E146-89A5-2B3F55BF8735}" presName="textNode" presStyleLbl="bgShp" presStyleIdx="1" presStyleCnt="4"/>
      <dgm:spPr/>
    </dgm:pt>
    <dgm:pt modelId="{1993F853-4EF8-6B4A-9828-0004AC56DDAC}" type="pres">
      <dgm:prSet presAssocID="{42712E11-7D08-E146-89A5-2B3F55BF8735}" presName="compChildNode" presStyleCnt="0"/>
      <dgm:spPr/>
    </dgm:pt>
    <dgm:pt modelId="{28ED40FB-AA00-D341-85E9-2E2BD71C1D32}" type="pres">
      <dgm:prSet presAssocID="{42712E11-7D08-E146-89A5-2B3F55BF8735}" presName="theInnerList" presStyleCnt="0"/>
      <dgm:spPr/>
    </dgm:pt>
    <dgm:pt modelId="{832BDC3D-DC32-3949-A204-E5859D80D8C3}" type="pres">
      <dgm:prSet presAssocID="{2F618F17-AF9C-894B-8FA3-F007883DFAA1}" presName="childNode" presStyleLbl="node1" presStyleIdx="2" presStyleCnt="8">
        <dgm:presLayoutVars>
          <dgm:bulletEnabled val="1"/>
        </dgm:presLayoutVars>
      </dgm:prSet>
      <dgm:spPr/>
    </dgm:pt>
    <dgm:pt modelId="{CECE1AC1-64F0-F844-95B2-93A2F2F6FFCC}" type="pres">
      <dgm:prSet presAssocID="{2F618F17-AF9C-894B-8FA3-F007883DFAA1}" presName="aSpace2" presStyleCnt="0"/>
      <dgm:spPr/>
    </dgm:pt>
    <dgm:pt modelId="{6BB1090C-E3B2-724D-87B1-08377F4E19FC}" type="pres">
      <dgm:prSet presAssocID="{EB2BCC99-FDE3-B541-8AF5-AF75EE35D32E}" presName="childNode" presStyleLbl="node1" presStyleIdx="3" presStyleCnt="8">
        <dgm:presLayoutVars>
          <dgm:bulletEnabled val="1"/>
        </dgm:presLayoutVars>
      </dgm:prSet>
      <dgm:spPr/>
    </dgm:pt>
    <dgm:pt modelId="{9C3506F5-C56E-ED44-86EF-A74A550AF33E}" type="pres">
      <dgm:prSet presAssocID="{42712E11-7D08-E146-89A5-2B3F55BF8735}" presName="aSpace" presStyleCnt="0"/>
      <dgm:spPr/>
    </dgm:pt>
    <dgm:pt modelId="{4B5F4374-4317-6249-BD78-A8916EA8E2E8}" type="pres">
      <dgm:prSet presAssocID="{A4BE59E0-495C-F846-996B-BE558C9C1352}" presName="compNode" presStyleCnt="0"/>
      <dgm:spPr/>
    </dgm:pt>
    <dgm:pt modelId="{4CA522A3-78DA-3D46-BA4F-CA09806DDE46}" type="pres">
      <dgm:prSet presAssocID="{A4BE59E0-495C-F846-996B-BE558C9C1352}" presName="aNode" presStyleLbl="bgShp" presStyleIdx="2" presStyleCnt="4"/>
      <dgm:spPr/>
    </dgm:pt>
    <dgm:pt modelId="{FA2AD8B5-64E9-6040-B818-0E25AABC9371}" type="pres">
      <dgm:prSet presAssocID="{A4BE59E0-495C-F846-996B-BE558C9C1352}" presName="textNode" presStyleLbl="bgShp" presStyleIdx="2" presStyleCnt="4"/>
      <dgm:spPr/>
    </dgm:pt>
    <dgm:pt modelId="{C244D0AF-2F0B-5548-9665-3A3D3E710B34}" type="pres">
      <dgm:prSet presAssocID="{A4BE59E0-495C-F846-996B-BE558C9C1352}" presName="compChildNode" presStyleCnt="0"/>
      <dgm:spPr/>
    </dgm:pt>
    <dgm:pt modelId="{07EF4089-1A62-AA43-BB79-75D3C6C12B11}" type="pres">
      <dgm:prSet presAssocID="{A4BE59E0-495C-F846-996B-BE558C9C1352}" presName="theInnerList" presStyleCnt="0"/>
      <dgm:spPr/>
    </dgm:pt>
    <dgm:pt modelId="{41C6410E-C312-3541-B443-1EF844F4CA73}" type="pres">
      <dgm:prSet presAssocID="{CB9CD0B3-756F-224C-B5FD-558A7FFC86B1}" presName="childNode" presStyleLbl="node1" presStyleIdx="4" presStyleCnt="8">
        <dgm:presLayoutVars>
          <dgm:bulletEnabled val="1"/>
        </dgm:presLayoutVars>
      </dgm:prSet>
      <dgm:spPr/>
    </dgm:pt>
    <dgm:pt modelId="{3B087439-2C2A-1743-943C-20114BC59616}" type="pres">
      <dgm:prSet presAssocID="{CB9CD0B3-756F-224C-B5FD-558A7FFC86B1}" presName="aSpace2" presStyleCnt="0"/>
      <dgm:spPr/>
    </dgm:pt>
    <dgm:pt modelId="{1858955D-C434-E64D-9D19-91DBD3EC4498}" type="pres">
      <dgm:prSet presAssocID="{281827FF-E05A-1C43-A886-40BB2F733C62}" presName="childNode" presStyleLbl="node1" presStyleIdx="5" presStyleCnt="8">
        <dgm:presLayoutVars>
          <dgm:bulletEnabled val="1"/>
        </dgm:presLayoutVars>
      </dgm:prSet>
      <dgm:spPr/>
    </dgm:pt>
    <dgm:pt modelId="{C2637C7F-7A61-874E-8EA4-2833B61CC78B}" type="pres">
      <dgm:prSet presAssocID="{A4BE59E0-495C-F846-996B-BE558C9C1352}" presName="aSpace" presStyleCnt="0"/>
      <dgm:spPr/>
    </dgm:pt>
    <dgm:pt modelId="{0E53FDB4-4BCF-8C47-A784-333C4EA7E96A}" type="pres">
      <dgm:prSet presAssocID="{2AF4901F-21C8-6846-83C8-21C7A03536B0}" presName="compNode" presStyleCnt="0"/>
      <dgm:spPr/>
    </dgm:pt>
    <dgm:pt modelId="{97FF7614-E9C1-FF4C-AF76-02AE59BABD2D}" type="pres">
      <dgm:prSet presAssocID="{2AF4901F-21C8-6846-83C8-21C7A03536B0}" presName="aNode" presStyleLbl="bgShp" presStyleIdx="3" presStyleCnt="4"/>
      <dgm:spPr/>
    </dgm:pt>
    <dgm:pt modelId="{306C311E-6459-4B4F-8FDF-39E6797A1B6E}" type="pres">
      <dgm:prSet presAssocID="{2AF4901F-21C8-6846-83C8-21C7A03536B0}" presName="textNode" presStyleLbl="bgShp" presStyleIdx="3" presStyleCnt="4"/>
      <dgm:spPr/>
    </dgm:pt>
    <dgm:pt modelId="{882A545D-F61F-C842-876F-29FA65DC988E}" type="pres">
      <dgm:prSet presAssocID="{2AF4901F-21C8-6846-83C8-21C7A03536B0}" presName="compChildNode" presStyleCnt="0"/>
      <dgm:spPr/>
    </dgm:pt>
    <dgm:pt modelId="{AABCE79E-88BC-8B44-9A47-4046BDF086DA}" type="pres">
      <dgm:prSet presAssocID="{2AF4901F-21C8-6846-83C8-21C7A03536B0}" presName="theInnerList" presStyleCnt="0"/>
      <dgm:spPr/>
    </dgm:pt>
    <dgm:pt modelId="{AB82D327-FFAE-E14C-93C0-EB6813922CFE}" type="pres">
      <dgm:prSet presAssocID="{EC404EB6-2EA2-194A-8CDD-48AEB9B423CA}" presName="childNode" presStyleLbl="node1" presStyleIdx="6" presStyleCnt="8">
        <dgm:presLayoutVars>
          <dgm:bulletEnabled val="1"/>
        </dgm:presLayoutVars>
      </dgm:prSet>
      <dgm:spPr/>
    </dgm:pt>
    <dgm:pt modelId="{6CCD5BF4-02A3-7A43-B90D-AF855D508924}" type="pres">
      <dgm:prSet presAssocID="{EC404EB6-2EA2-194A-8CDD-48AEB9B423CA}" presName="aSpace2" presStyleCnt="0"/>
      <dgm:spPr/>
    </dgm:pt>
    <dgm:pt modelId="{11468CE5-3469-CC47-B90A-CB21844A5650}" type="pres">
      <dgm:prSet presAssocID="{A03103CB-4989-C047-A8FC-2E9CF1A74576}" presName="childNode" presStyleLbl="node1" presStyleIdx="7" presStyleCnt="8">
        <dgm:presLayoutVars>
          <dgm:bulletEnabled val="1"/>
        </dgm:presLayoutVars>
      </dgm:prSet>
      <dgm:spPr/>
    </dgm:pt>
  </dgm:ptLst>
  <dgm:cxnLst>
    <dgm:cxn modelId="{6FBC5801-DCC5-2C49-A9AA-20D96A30420C}" type="presOf" srcId="{A4BE59E0-495C-F846-996B-BE558C9C1352}" destId="{FA2AD8B5-64E9-6040-B818-0E25AABC9371}" srcOrd="1" destOrd="0" presId="urn:microsoft.com/office/officeart/2005/8/layout/lProcess2"/>
    <dgm:cxn modelId="{FEFD5010-955F-3841-B032-5B2D37E31509}" srcId="{0BD19AB6-040E-0A44-B0CA-7E186BAC7ED5}" destId="{5DF1A13B-7984-4349-9D08-6E3117D7E080}" srcOrd="0" destOrd="0" parTransId="{35CA8508-9B2E-F04C-B1BB-9648A19BA550}" sibTransId="{3C7A74B3-59FC-C84D-A19A-5B1A85D4F2C6}"/>
    <dgm:cxn modelId="{8E8C9013-E88F-344E-B4B0-2C4695C99C11}" srcId="{A4BE59E0-495C-F846-996B-BE558C9C1352}" destId="{CB9CD0B3-756F-224C-B5FD-558A7FFC86B1}" srcOrd="0" destOrd="0" parTransId="{DB720551-A4C5-9044-950C-B9EAE3B0D49F}" sibTransId="{50785505-6ACD-9A4F-8E06-D31AB8BD4233}"/>
    <dgm:cxn modelId="{112B1F17-8610-164A-9E25-3B94A224A1CA}" srcId="{42712E11-7D08-E146-89A5-2B3F55BF8735}" destId="{2F618F17-AF9C-894B-8FA3-F007883DFAA1}" srcOrd="0" destOrd="0" parTransId="{1816ACC0-78B8-6440-BCB8-7DAB2608D3FC}" sibTransId="{3A03D7E5-DDE0-B54C-A03B-B9AD3C651E8F}"/>
    <dgm:cxn modelId="{2BC0EE17-37A4-D648-980D-426DEB287659}" type="presOf" srcId="{5DF1A13B-7984-4349-9D08-6E3117D7E080}" destId="{6B62CE6B-9746-B442-8E2A-BF3A2F37B226}" srcOrd="1" destOrd="0" presId="urn:microsoft.com/office/officeart/2005/8/layout/lProcess2"/>
    <dgm:cxn modelId="{38BAC01F-E194-AE44-831F-0363F922887D}" type="presOf" srcId="{0BD19AB6-040E-0A44-B0CA-7E186BAC7ED5}" destId="{CFCABE55-1FDF-3349-9FFF-BE22C6287D79}" srcOrd="0" destOrd="0" presId="urn:microsoft.com/office/officeart/2005/8/layout/lProcess2"/>
    <dgm:cxn modelId="{8B55D038-1596-BF4F-8E7C-D3B3228B86A5}" srcId="{0BD19AB6-040E-0A44-B0CA-7E186BAC7ED5}" destId="{42712E11-7D08-E146-89A5-2B3F55BF8735}" srcOrd="1" destOrd="0" parTransId="{D6EE8993-EFC1-724D-A7C7-9541852F453F}" sibTransId="{E84F9994-41D3-9E44-B942-7550A80EDADF}"/>
    <dgm:cxn modelId="{E85BC83B-EFEA-0F47-B845-B1C58B9D3619}" type="presOf" srcId="{2AF4901F-21C8-6846-83C8-21C7A03536B0}" destId="{97FF7614-E9C1-FF4C-AF76-02AE59BABD2D}" srcOrd="0" destOrd="0" presId="urn:microsoft.com/office/officeart/2005/8/layout/lProcess2"/>
    <dgm:cxn modelId="{F1C2DE42-56B3-5349-933F-07A40726B448}" srcId="{2AF4901F-21C8-6846-83C8-21C7A03536B0}" destId="{EC404EB6-2EA2-194A-8CDD-48AEB9B423CA}" srcOrd="0" destOrd="0" parTransId="{4B0FE4C3-514B-F844-A13D-6E8E451A2FFB}" sibTransId="{9EA10356-7B4F-CE4C-BA92-13166DCA09DB}"/>
    <dgm:cxn modelId="{D8712045-B2F4-6E4C-803D-C919D39E1433}" srcId="{0BD19AB6-040E-0A44-B0CA-7E186BAC7ED5}" destId="{2AF4901F-21C8-6846-83C8-21C7A03536B0}" srcOrd="3" destOrd="0" parTransId="{0E7C4102-F6F8-8244-B97A-4ECD1FA7124D}" sibTransId="{D62722AC-B28A-7243-942E-B797EFCC776A}"/>
    <dgm:cxn modelId="{6F20D366-48BB-D04E-8D45-CD0741079615}" type="presOf" srcId="{EB2BCC99-FDE3-B541-8AF5-AF75EE35D32E}" destId="{6BB1090C-E3B2-724D-87B1-08377F4E19FC}" srcOrd="0" destOrd="0" presId="urn:microsoft.com/office/officeart/2005/8/layout/lProcess2"/>
    <dgm:cxn modelId="{3E1FF574-43F1-624C-B298-D3D423366722}" type="presOf" srcId="{2AF4901F-21C8-6846-83C8-21C7A03536B0}" destId="{306C311E-6459-4B4F-8FDF-39E6797A1B6E}" srcOrd="1" destOrd="0" presId="urn:microsoft.com/office/officeart/2005/8/layout/lProcess2"/>
    <dgm:cxn modelId="{59906D78-39A9-3C45-B219-12E25D958577}" type="presOf" srcId="{A03103CB-4989-C047-A8FC-2E9CF1A74576}" destId="{11468CE5-3469-CC47-B90A-CB21844A5650}" srcOrd="0" destOrd="0" presId="urn:microsoft.com/office/officeart/2005/8/layout/lProcess2"/>
    <dgm:cxn modelId="{C310228B-7089-6F42-9065-54CB4BA95A6B}" type="presOf" srcId="{A4BE59E0-495C-F846-996B-BE558C9C1352}" destId="{4CA522A3-78DA-3D46-BA4F-CA09806DDE46}" srcOrd="0" destOrd="0" presId="urn:microsoft.com/office/officeart/2005/8/layout/lProcess2"/>
    <dgm:cxn modelId="{64D3FE92-4E45-FB49-9414-4DA55068B6C0}" srcId="{2AF4901F-21C8-6846-83C8-21C7A03536B0}" destId="{A03103CB-4989-C047-A8FC-2E9CF1A74576}" srcOrd="1" destOrd="0" parTransId="{4AB99D3A-4181-9D4F-B401-E6A0BBA4FAC7}" sibTransId="{B576A4E2-8570-EE42-A0A4-239A30251B3E}"/>
    <dgm:cxn modelId="{D737DC95-32E2-3448-8328-6ACD366D1D0F}" type="presOf" srcId="{EC404EB6-2EA2-194A-8CDD-48AEB9B423CA}" destId="{AB82D327-FFAE-E14C-93C0-EB6813922CFE}" srcOrd="0" destOrd="0" presId="urn:microsoft.com/office/officeart/2005/8/layout/lProcess2"/>
    <dgm:cxn modelId="{65F909A2-41B6-3342-8A35-3A40D38D7D72}" type="presOf" srcId="{42712E11-7D08-E146-89A5-2B3F55BF8735}" destId="{28ED98F3-F9EA-FB45-8B43-5E20C1872D50}" srcOrd="0" destOrd="0" presId="urn:microsoft.com/office/officeart/2005/8/layout/lProcess2"/>
    <dgm:cxn modelId="{FDDE2EB2-3EE3-2C41-8564-2BABDCAF7CF7}" type="presOf" srcId="{2F618F17-AF9C-894B-8FA3-F007883DFAA1}" destId="{832BDC3D-DC32-3949-A204-E5859D80D8C3}" srcOrd="0" destOrd="0" presId="urn:microsoft.com/office/officeart/2005/8/layout/lProcess2"/>
    <dgm:cxn modelId="{FBE914BA-32BD-9345-83D8-7AD176B017F7}" srcId="{42712E11-7D08-E146-89A5-2B3F55BF8735}" destId="{EB2BCC99-FDE3-B541-8AF5-AF75EE35D32E}" srcOrd="1" destOrd="0" parTransId="{5E5DF179-1E12-FA4C-89F0-83D21DB45ADD}" sibTransId="{6E03C8B4-0EB9-7848-AEC0-0298322BEE85}"/>
    <dgm:cxn modelId="{BE8631BB-8E7C-554D-AFBE-F35AF6DCDB5E}" srcId="{A4BE59E0-495C-F846-996B-BE558C9C1352}" destId="{281827FF-E05A-1C43-A886-40BB2F733C62}" srcOrd="1" destOrd="0" parTransId="{BC04F5BC-884E-2842-9AD3-DD6B9771A4C4}" sibTransId="{953E7C37-4C0E-674D-8B28-880153D872EF}"/>
    <dgm:cxn modelId="{8C0742BB-BF4F-B748-A34A-F3266473690F}" type="presOf" srcId="{281827FF-E05A-1C43-A886-40BB2F733C62}" destId="{1858955D-C434-E64D-9D19-91DBD3EC4498}" srcOrd="0" destOrd="0" presId="urn:microsoft.com/office/officeart/2005/8/layout/lProcess2"/>
    <dgm:cxn modelId="{0762A2D2-FFFF-6148-8BC0-3CEB111BCBED}" type="presOf" srcId="{42712E11-7D08-E146-89A5-2B3F55BF8735}" destId="{9C4287DA-D079-ED4E-A539-A8A5EDA2C89D}" srcOrd="1" destOrd="0" presId="urn:microsoft.com/office/officeart/2005/8/layout/lProcess2"/>
    <dgm:cxn modelId="{DEE9CFDB-09BF-7F46-91ED-48B973D4533C}" srcId="{5DF1A13B-7984-4349-9D08-6E3117D7E080}" destId="{7994097D-9630-3145-A86C-4DBE01440BDE}" srcOrd="1" destOrd="0" parTransId="{137ED930-2E84-B247-A349-A50189BC0062}" sibTransId="{787B1117-72DE-304F-B5F7-521472316349}"/>
    <dgm:cxn modelId="{524522DF-DD6C-5440-9ECF-A2CEB1EF0DB5}" type="presOf" srcId="{7994097D-9630-3145-A86C-4DBE01440BDE}" destId="{DC82C3E8-052A-0643-AAE8-574FFBABC19B}" srcOrd="0" destOrd="0" presId="urn:microsoft.com/office/officeart/2005/8/layout/lProcess2"/>
    <dgm:cxn modelId="{36CDB1E4-FD47-C343-ACEA-8DF4247151FE}" srcId="{5DF1A13B-7984-4349-9D08-6E3117D7E080}" destId="{2AC8102A-18D1-BA4F-A81A-67C558211A7C}" srcOrd="0" destOrd="0" parTransId="{0BAE5CDB-69C9-D349-A098-59FEB1D2915C}" sibTransId="{CB20CC99-3C64-6F41-8CEE-AC46B297CC03}"/>
    <dgm:cxn modelId="{A77D00F1-4A03-5C45-9497-B291DE221B13}" type="presOf" srcId="{5DF1A13B-7984-4349-9D08-6E3117D7E080}" destId="{D828A000-1D53-7949-ABDF-0E59119D5670}" srcOrd="0" destOrd="0" presId="urn:microsoft.com/office/officeart/2005/8/layout/lProcess2"/>
    <dgm:cxn modelId="{0E8018F1-0D1F-1441-AEFC-32E1F9516048}" type="presOf" srcId="{2AC8102A-18D1-BA4F-A81A-67C558211A7C}" destId="{5127A56A-8503-8A4E-AD43-0BBE8D24B2A0}" srcOrd="0" destOrd="0" presId="urn:microsoft.com/office/officeart/2005/8/layout/lProcess2"/>
    <dgm:cxn modelId="{6197B0F3-BDF4-7B44-83BE-C0D16C6795C1}" srcId="{0BD19AB6-040E-0A44-B0CA-7E186BAC7ED5}" destId="{A4BE59E0-495C-F846-996B-BE558C9C1352}" srcOrd="2" destOrd="0" parTransId="{C24D3603-1F6B-3242-9FEA-091E043ADCA5}" sibTransId="{F928B1AB-B3E9-5143-8A06-DD8D26187456}"/>
    <dgm:cxn modelId="{DA5CBCFE-A8E3-7341-B649-18288F135C19}" type="presOf" srcId="{CB9CD0B3-756F-224C-B5FD-558A7FFC86B1}" destId="{41C6410E-C312-3541-B443-1EF844F4CA73}" srcOrd="0" destOrd="0" presId="urn:microsoft.com/office/officeart/2005/8/layout/lProcess2"/>
    <dgm:cxn modelId="{3017DBF6-EC9A-694E-89BD-131F57E648EA}" type="presParOf" srcId="{CFCABE55-1FDF-3349-9FFF-BE22C6287D79}" destId="{1DB606B6-98F3-CF40-B75A-83A4EEE84B37}" srcOrd="0" destOrd="0" presId="urn:microsoft.com/office/officeart/2005/8/layout/lProcess2"/>
    <dgm:cxn modelId="{CD214966-9688-C24B-9B37-E395239D5706}" type="presParOf" srcId="{1DB606B6-98F3-CF40-B75A-83A4EEE84B37}" destId="{D828A000-1D53-7949-ABDF-0E59119D5670}" srcOrd="0" destOrd="0" presId="urn:microsoft.com/office/officeart/2005/8/layout/lProcess2"/>
    <dgm:cxn modelId="{1DC1A11C-3FEC-C74D-9BDA-CF6880BF9F47}" type="presParOf" srcId="{1DB606B6-98F3-CF40-B75A-83A4EEE84B37}" destId="{6B62CE6B-9746-B442-8E2A-BF3A2F37B226}" srcOrd="1" destOrd="0" presId="urn:microsoft.com/office/officeart/2005/8/layout/lProcess2"/>
    <dgm:cxn modelId="{2268056C-9632-2F44-8203-98D7B5FB04AB}" type="presParOf" srcId="{1DB606B6-98F3-CF40-B75A-83A4EEE84B37}" destId="{B6DEE939-781F-7E43-9087-D5B714DD0857}" srcOrd="2" destOrd="0" presId="urn:microsoft.com/office/officeart/2005/8/layout/lProcess2"/>
    <dgm:cxn modelId="{41A47A9C-8F6B-BC41-AC8F-33FCAF2B0D70}" type="presParOf" srcId="{B6DEE939-781F-7E43-9087-D5B714DD0857}" destId="{59193D38-2DEE-FF47-B4E7-7DF7148F1314}" srcOrd="0" destOrd="0" presId="urn:microsoft.com/office/officeart/2005/8/layout/lProcess2"/>
    <dgm:cxn modelId="{CA994F84-C367-0040-BE34-69C36EBD31BA}" type="presParOf" srcId="{59193D38-2DEE-FF47-B4E7-7DF7148F1314}" destId="{5127A56A-8503-8A4E-AD43-0BBE8D24B2A0}" srcOrd="0" destOrd="0" presId="urn:microsoft.com/office/officeart/2005/8/layout/lProcess2"/>
    <dgm:cxn modelId="{CD066A7F-224F-FE42-AD1D-8DBB2D101910}" type="presParOf" srcId="{59193D38-2DEE-FF47-B4E7-7DF7148F1314}" destId="{4EE9CD41-B75F-FE4E-A3AB-3885CA810D22}" srcOrd="1" destOrd="0" presId="urn:microsoft.com/office/officeart/2005/8/layout/lProcess2"/>
    <dgm:cxn modelId="{DC8CEB3A-5995-9943-884A-FFF7D4A23F0E}" type="presParOf" srcId="{59193D38-2DEE-FF47-B4E7-7DF7148F1314}" destId="{DC82C3E8-052A-0643-AAE8-574FFBABC19B}" srcOrd="2" destOrd="0" presId="urn:microsoft.com/office/officeart/2005/8/layout/lProcess2"/>
    <dgm:cxn modelId="{AD08CC1E-9913-0F40-93F2-A241F0758323}" type="presParOf" srcId="{CFCABE55-1FDF-3349-9FFF-BE22C6287D79}" destId="{BB39A688-7078-3244-994B-D9D08B7F93A4}" srcOrd="1" destOrd="0" presId="urn:microsoft.com/office/officeart/2005/8/layout/lProcess2"/>
    <dgm:cxn modelId="{5E874080-E527-3E4C-AC8B-7DADB554B00B}" type="presParOf" srcId="{CFCABE55-1FDF-3349-9FFF-BE22C6287D79}" destId="{3B1CDFD5-C6AA-CD4C-901E-11BA089AF736}" srcOrd="2" destOrd="0" presId="urn:microsoft.com/office/officeart/2005/8/layout/lProcess2"/>
    <dgm:cxn modelId="{E636C5B4-99DD-BC45-8A8D-6F3AFED4616E}" type="presParOf" srcId="{3B1CDFD5-C6AA-CD4C-901E-11BA089AF736}" destId="{28ED98F3-F9EA-FB45-8B43-5E20C1872D50}" srcOrd="0" destOrd="0" presId="urn:microsoft.com/office/officeart/2005/8/layout/lProcess2"/>
    <dgm:cxn modelId="{825A9AE1-3EA3-DD4A-A06C-81F7597F1B74}" type="presParOf" srcId="{3B1CDFD5-C6AA-CD4C-901E-11BA089AF736}" destId="{9C4287DA-D079-ED4E-A539-A8A5EDA2C89D}" srcOrd="1" destOrd="0" presId="urn:microsoft.com/office/officeart/2005/8/layout/lProcess2"/>
    <dgm:cxn modelId="{6C12FE51-EE83-7649-812E-8082856DE1A5}" type="presParOf" srcId="{3B1CDFD5-C6AA-CD4C-901E-11BA089AF736}" destId="{1993F853-4EF8-6B4A-9828-0004AC56DDAC}" srcOrd="2" destOrd="0" presId="urn:microsoft.com/office/officeart/2005/8/layout/lProcess2"/>
    <dgm:cxn modelId="{493936AF-9008-A049-B511-A60099E0511E}" type="presParOf" srcId="{1993F853-4EF8-6B4A-9828-0004AC56DDAC}" destId="{28ED40FB-AA00-D341-85E9-2E2BD71C1D32}" srcOrd="0" destOrd="0" presId="urn:microsoft.com/office/officeart/2005/8/layout/lProcess2"/>
    <dgm:cxn modelId="{92A061B5-437E-D043-BD59-8A70B472397C}" type="presParOf" srcId="{28ED40FB-AA00-D341-85E9-2E2BD71C1D32}" destId="{832BDC3D-DC32-3949-A204-E5859D80D8C3}" srcOrd="0" destOrd="0" presId="urn:microsoft.com/office/officeart/2005/8/layout/lProcess2"/>
    <dgm:cxn modelId="{13483076-9AE3-C045-A4F0-92263B78038A}" type="presParOf" srcId="{28ED40FB-AA00-D341-85E9-2E2BD71C1D32}" destId="{CECE1AC1-64F0-F844-95B2-93A2F2F6FFCC}" srcOrd="1" destOrd="0" presId="urn:microsoft.com/office/officeart/2005/8/layout/lProcess2"/>
    <dgm:cxn modelId="{49A86D75-81C9-4A44-A82B-B97278916799}" type="presParOf" srcId="{28ED40FB-AA00-D341-85E9-2E2BD71C1D32}" destId="{6BB1090C-E3B2-724D-87B1-08377F4E19FC}" srcOrd="2" destOrd="0" presId="urn:microsoft.com/office/officeart/2005/8/layout/lProcess2"/>
    <dgm:cxn modelId="{BC7DDEEB-470B-B84F-A6B8-87C0B25D2CBA}" type="presParOf" srcId="{CFCABE55-1FDF-3349-9FFF-BE22C6287D79}" destId="{9C3506F5-C56E-ED44-86EF-A74A550AF33E}" srcOrd="3" destOrd="0" presId="urn:microsoft.com/office/officeart/2005/8/layout/lProcess2"/>
    <dgm:cxn modelId="{D361DE4B-0DE8-9E42-AC98-EAD490F9C899}" type="presParOf" srcId="{CFCABE55-1FDF-3349-9FFF-BE22C6287D79}" destId="{4B5F4374-4317-6249-BD78-A8916EA8E2E8}" srcOrd="4" destOrd="0" presId="urn:microsoft.com/office/officeart/2005/8/layout/lProcess2"/>
    <dgm:cxn modelId="{A9A77561-8F90-6C4B-A2BB-37EDA508B8B1}" type="presParOf" srcId="{4B5F4374-4317-6249-BD78-A8916EA8E2E8}" destId="{4CA522A3-78DA-3D46-BA4F-CA09806DDE46}" srcOrd="0" destOrd="0" presId="urn:microsoft.com/office/officeart/2005/8/layout/lProcess2"/>
    <dgm:cxn modelId="{EA95069C-FC5F-0D49-B77A-57D97EDF224B}" type="presParOf" srcId="{4B5F4374-4317-6249-BD78-A8916EA8E2E8}" destId="{FA2AD8B5-64E9-6040-B818-0E25AABC9371}" srcOrd="1" destOrd="0" presId="urn:microsoft.com/office/officeart/2005/8/layout/lProcess2"/>
    <dgm:cxn modelId="{C5FADEC7-7C38-C94A-8954-156A3857B0CC}" type="presParOf" srcId="{4B5F4374-4317-6249-BD78-A8916EA8E2E8}" destId="{C244D0AF-2F0B-5548-9665-3A3D3E710B34}" srcOrd="2" destOrd="0" presId="urn:microsoft.com/office/officeart/2005/8/layout/lProcess2"/>
    <dgm:cxn modelId="{55F46D0B-331B-B143-A2B0-796640121AA9}" type="presParOf" srcId="{C244D0AF-2F0B-5548-9665-3A3D3E710B34}" destId="{07EF4089-1A62-AA43-BB79-75D3C6C12B11}" srcOrd="0" destOrd="0" presId="urn:microsoft.com/office/officeart/2005/8/layout/lProcess2"/>
    <dgm:cxn modelId="{22DD4A90-7B2C-6745-8716-951851710F41}" type="presParOf" srcId="{07EF4089-1A62-AA43-BB79-75D3C6C12B11}" destId="{41C6410E-C312-3541-B443-1EF844F4CA73}" srcOrd="0" destOrd="0" presId="urn:microsoft.com/office/officeart/2005/8/layout/lProcess2"/>
    <dgm:cxn modelId="{3444ED53-DF60-134E-8664-8394AC3400EF}" type="presParOf" srcId="{07EF4089-1A62-AA43-BB79-75D3C6C12B11}" destId="{3B087439-2C2A-1743-943C-20114BC59616}" srcOrd="1" destOrd="0" presId="urn:microsoft.com/office/officeart/2005/8/layout/lProcess2"/>
    <dgm:cxn modelId="{151D9348-2D83-614C-94CF-F8D663D2CA1A}" type="presParOf" srcId="{07EF4089-1A62-AA43-BB79-75D3C6C12B11}" destId="{1858955D-C434-E64D-9D19-91DBD3EC4498}" srcOrd="2" destOrd="0" presId="urn:microsoft.com/office/officeart/2005/8/layout/lProcess2"/>
    <dgm:cxn modelId="{7D624570-11C7-4F4A-83DF-6637045494D6}" type="presParOf" srcId="{CFCABE55-1FDF-3349-9FFF-BE22C6287D79}" destId="{C2637C7F-7A61-874E-8EA4-2833B61CC78B}" srcOrd="5" destOrd="0" presId="urn:microsoft.com/office/officeart/2005/8/layout/lProcess2"/>
    <dgm:cxn modelId="{AB264A7D-B1ED-544B-96E4-0EF5C80E0EA5}" type="presParOf" srcId="{CFCABE55-1FDF-3349-9FFF-BE22C6287D79}" destId="{0E53FDB4-4BCF-8C47-A784-333C4EA7E96A}" srcOrd="6" destOrd="0" presId="urn:microsoft.com/office/officeart/2005/8/layout/lProcess2"/>
    <dgm:cxn modelId="{BAC0786A-FAC5-B54E-B26A-D60784EAD3DB}" type="presParOf" srcId="{0E53FDB4-4BCF-8C47-A784-333C4EA7E96A}" destId="{97FF7614-E9C1-FF4C-AF76-02AE59BABD2D}" srcOrd="0" destOrd="0" presId="urn:microsoft.com/office/officeart/2005/8/layout/lProcess2"/>
    <dgm:cxn modelId="{F4433883-9C0A-0B47-8927-9DCEFA7245BD}" type="presParOf" srcId="{0E53FDB4-4BCF-8C47-A784-333C4EA7E96A}" destId="{306C311E-6459-4B4F-8FDF-39E6797A1B6E}" srcOrd="1" destOrd="0" presId="urn:microsoft.com/office/officeart/2005/8/layout/lProcess2"/>
    <dgm:cxn modelId="{B72F97DF-4FA6-444D-8951-5BBE3228F320}" type="presParOf" srcId="{0E53FDB4-4BCF-8C47-A784-333C4EA7E96A}" destId="{882A545D-F61F-C842-876F-29FA65DC988E}" srcOrd="2" destOrd="0" presId="urn:microsoft.com/office/officeart/2005/8/layout/lProcess2"/>
    <dgm:cxn modelId="{E1298424-68BB-BC4D-818D-07C9264770C0}" type="presParOf" srcId="{882A545D-F61F-C842-876F-29FA65DC988E}" destId="{AABCE79E-88BC-8B44-9A47-4046BDF086DA}" srcOrd="0" destOrd="0" presId="urn:microsoft.com/office/officeart/2005/8/layout/lProcess2"/>
    <dgm:cxn modelId="{15DCFDF1-64A1-6D49-8B6B-1482BB4B24F9}" type="presParOf" srcId="{AABCE79E-88BC-8B44-9A47-4046BDF086DA}" destId="{AB82D327-FFAE-E14C-93C0-EB6813922CFE}" srcOrd="0" destOrd="0" presId="urn:microsoft.com/office/officeart/2005/8/layout/lProcess2"/>
    <dgm:cxn modelId="{AA158CDA-EE55-1541-86FB-A532CDAFBB25}" type="presParOf" srcId="{AABCE79E-88BC-8B44-9A47-4046BDF086DA}" destId="{6CCD5BF4-02A3-7A43-B90D-AF855D508924}" srcOrd="1" destOrd="0" presId="urn:microsoft.com/office/officeart/2005/8/layout/lProcess2"/>
    <dgm:cxn modelId="{F45BBC2E-A2E5-6247-8A56-959D0BA34C64}" type="presParOf" srcId="{AABCE79E-88BC-8B44-9A47-4046BDF086DA}" destId="{11468CE5-3469-CC47-B90A-CB21844A5650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19C31ED-E688-1E4F-99C5-D3B5F3CD5A4B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869E55-434B-F049-AFF1-7E26F8418445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Remove irrelevant or redundant features</a:t>
          </a:r>
        </a:p>
      </dgm:t>
    </dgm:pt>
    <dgm:pt modelId="{89FD035B-AA70-A046-AFE4-E5FFC4AAA5BA}" type="parTrans" cxnId="{AC2196DF-4DE9-7C40-B7CB-D899ABE34109}">
      <dgm:prSet/>
      <dgm:spPr/>
      <dgm:t>
        <a:bodyPr/>
        <a:lstStyle/>
        <a:p>
          <a:endParaRPr lang="en-US"/>
        </a:p>
      </dgm:t>
    </dgm:pt>
    <dgm:pt modelId="{B84979A2-9CD7-BE42-AF84-CC0D70279C7A}" type="sibTrans" cxnId="{AC2196DF-4DE9-7C40-B7CB-D899ABE34109}">
      <dgm:prSet/>
      <dgm:spPr/>
      <dgm:t>
        <a:bodyPr/>
        <a:lstStyle/>
        <a:p>
          <a:endParaRPr lang="en-US"/>
        </a:p>
      </dgm:t>
    </dgm:pt>
    <dgm:pt modelId="{12BB3AED-44DD-F54D-BDA8-CDBBF20B6BE1}">
      <dgm:prSet/>
      <dgm:spPr/>
      <dgm:t>
        <a:bodyPr/>
        <a:lstStyle/>
        <a:p>
          <a:r>
            <a:rPr lang="en-US"/>
            <a:t>Dimensionality reduction (e.g., PCA Principal Component Analysis))</a:t>
          </a:r>
          <a:endParaRPr lang="en-US" dirty="0"/>
        </a:p>
      </dgm:t>
    </dgm:pt>
    <dgm:pt modelId="{8097310B-E6B4-E045-B68C-FA47892C8E2E}" type="parTrans" cxnId="{4C7E47CF-F7AB-9D4E-8B22-BB131537B5CC}">
      <dgm:prSet/>
      <dgm:spPr/>
      <dgm:t>
        <a:bodyPr/>
        <a:lstStyle/>
        <a:p>
          <a:endParaRPr lang="en-US"/>
        </a:p>
      </dgm:t>
    </dgm:pt>
    <dgm:pt modelId="{7A50E95A-DA03-9F41-B0D4-5A858FD3D1EA}" type="sibTrans" cxnId="{4C7E47CF-F7AB-9D4E-8B22-BB131537B5CC}">
      <dgm:prSet/>
      <dgm:spPr/>
      <dgm:t>
        <a:bodyPr/>
        <a:lstStyle/>
        <a:p>
          <a:endParaRPr lang="en-US"/>
        </a:p>
      </dgm:t>
    </dgm:pt>
    <dgm:pt modelId="{F1CA8200-BB7F-A046-99DB-F6A75F8A0646}">
      <dgm:prSet/>
      <dgm:spPr/>
      <dgm:t>
        <a:bodyPr/>
        <a:lstStyle/>
        <a:p>
          <a:r>
            <a:rPr lang="en-US" dirty="0"/>
            <a:t>Sampling and Aggregation</a:t>
          </a:r>
        </a:p>
      </dgm:t>
    </dgm:pt>
    <dgm:pt modelId="{38561BE6-8754-144B-BAD9-ABC89812E4C5}" type="parTrans" cxnId="{3F7D16EE-056F-E14D-B5BF-60E2AB23D446}">
      <dgm:prSet/>
      <dgm:spPr/>
      <dgm:t>
        <a:bodyPr/>
        <a:lstStyle/>
        <a:p>
          <a:endParaRPr lang="en-US"/>
        </a:p>
      </dgm:t>
    </dgm:pt>
    <dgm:pt modelId="{A94065B0-D7DF-5645-A8BC-71DB8899E26B}" type="sibTrans" cxnId="{3F7D16EE-056F-E14D-B5BF-60E2AB23D446}">
      <dgm:prSet/>
      <dgm:spPr/>
      <dgm:t>
        <a:bodyPr/>
        <a:lstStyle/>
        <a:p>
          <a:endParaRPr lang="en-US"/>
        </a:p>
      </dgm:t>
    </dgm:pt>
    <dgm:pt modelId="{464F385A-2AF0-424F-A2DB-E0BCA0E578A1}" type="pres">
      <dgm:prSet presAssocID="{019C31ED-E688-1E4F-99C5-D3B5F3CD5A4B}" presName="diagram" presStyleCnt="0">
        <dgm:presLayoutVars>
          <dgm:dir/>
          <dgm:resizeHandles val="exact"/>
        </dgm:presLayoutVars>
      </dgm:prSet>
      <dgm:spPr/>
    </dgm:pt>
    <dgm:pt modelId="{B76B46CE-2842-594F-BE60-9561AB361DE1}" type="pres">
      <dgm:prSet presAssocID="{33869E55-434B-F049-AFF1-7E26F8418445}" presName="node" presStyleLbl="node1" presStyleIdx="0" presStyleCnt="3">
        <dgm:presLayoutVars>
          <dgm:bulletEnabled val="1"/>
        </dgm:presLayoutVars>
      </dgm:prSet>
      <dgm:spPr/>
    </dgm:pt>
    <dgm:pt modelId="{61BDC3DA-3941-1B4A-AA78-0F908EA6EC7B}" type="pres">
      <dgm:prSet presAssocID="{B84979A2-9CD7-BE42-AF84-CC0D70279C7A}" presName="sibTrans" presStyleCnt="0"/>
      <dgm:spPr/>
    </dgm:pt>
    <dgm:pt modelId="{5D969148-B2FD-9C49-8955-1ADCCBCF49FD}" type="pres">
      <dgm:prSet presAssocID="{12BB3AED-44DD-F54D-BDA8-CDBBF20B6BE1}" presName="node" presStyleLbl="node1" presStyleIdx="1" presStyleCnt="3">
        <dgm:presLayoutVars>
          <dgm:bulletEnabled val="1"/>
        </dgm:presLayoutVars>
      </dgm:prSet>
      <dgm:spPr/>
    </dgm:pt>
    <dgm:pt modelId="{CF38EA58-D6D4-E346-B9F2-DE6D2E81F3D3}" type="pres">
      <dgm:prSet presAssocID="{7A50E95A-DA03-9F41-B0D4-5A858FD3D1EA}" presName="sibTrans" presStyleCnt="0"/>
      <dgm:spPr/>
    </dgm:pt>
    <dgm:pt modelId="{DB57F18F-7841-1E4B-AF75-2FEF5CA8611E}" type="pres">
      <dgm:prSet presAssocID="{F1CA8200-BB7F-A046-99DB-F6A75F8A0646}" presName="node" presStyleLbl="node1" presStyleIdx="2" presStyleCnt="3">
        <dgm:presLayoutVars>
          <dgm:bulletEnabled val="1"/>
        </dgm:presLayoutVars>
      </dgm:prSet>
      <dgm:spPr/>
    </dgm:pt>
  </dgm:ptLst>
  <dgm:cxnLst>
    <dgm:cxn modelId="{96D93D17-1CD3-074A-8F75-983E4259EC1D}" type="presOf" srcId="{019C31ED-E688-1E4F-99C5-D3B5F3CD5A4B}" destId="{464F385A-2AF0-424F-A2DB-E0BCA0E578A1}" srcOrd="0" destOrd="0" presId="urn:microsoft.com/office/officeart/2005/8/layout/default"/>
    <dgm:cxn modelId="{E6C1E91A-2EB3-9E4E-86FF-EB1366AD4F4A}" type="presOf" srcId="{33869E55-434B-F049-AFF1-7E26F8418445}" destId="{B76B46CE-2842-594F-BE60-9561AB361DE1}" srcOrd="0" destOrd="0" presId="urn:microsoft.com/office/officeart/2005/8/layout/default"/>
    <dgm:cxn modelId="{84BB7E64-6BC4-CA49-9C1C-C562E2EE0B81}" type="presOf" srcId="{F1CA8200-BB7F-A046-99DB-F6A75F8A0646}" destId="{DB57F18F-7841-1E4B-AF75-2FEF5CA8611E}" srcOrd="0" destOrd="0" presId="urn:microsoft.com/office/officeart/2005/8/layout/default"/>
    <dgm:cxn modelId="{4B2084BD-2552-8A4E-AAFE-BC9CF14742CB}" type="presOf" srcId="{12BB3AED-44DD-F54D-BDA8-CDBBF20B6BE1}" destId="{5D969148-B2FD-9C49-8955-1ADCCBCF49FD}" srcOrd="0" destOrd="0" presId="urn:microsoft.com/office/officeart/2005/8/layout/default"/>
    <dgm:cxn modelId="{4C7E47CF-F7AB-9D4E-8B22-BB131537B5CC}" srcId="{019C31ED-E688-1E4F-99C5-D3B5F3CD5A4B}" destId="{12BB3AED-44DD-F54D-BDA8-CDBBF20B6BE1}" srcOrd="1" destOrd="0" parTransId="{8097310B-E6B4-E045-B68C-FA47892C8E2E}" sibTransId="{7A50E95A-DA03-9F41-B0D4-5A858FD3D1EA}"/>
    <dgm:cxn modelId="{AC2196DF-4DE9-7C40-B7CB-D899ABE34109}" srcId="{019C31ED-E688-1E4F-99C5-D3B5F3CD5A4B}" destId="{33869E55-434B-F049-AFF1-7E26F8418445}" srcOrd="0" destOrd="0" parTransId="{89FD035B-AA70-A046-AFE4-E5FFC4AAA5BA}" sibTransId="{B84979A2-9CD7-BE42-AF84-CC0D70279C7A}"/>
    <dgm:cxn modelId="{3F7D16EE-056F-E14D-B5BF-60E2AB23D446}" srcId="{019C31ED-E688-1E4F-99C5-D3B5F3CD5A4B}" destId="{F1CA8200-BB7F-A046-99DB-F6A75F8A0646}" srcOrd="2" destOrd="0" parTransId="{38561BE6-8754-144B-BAD9-ABC89812E4C5}" sibTransId="{A94065B0-D7DF-5645-A8BC-71DB8899E26B}"/>
    <dgm:cxn modelId="{DC8917E3-304F-9140-A5C0-7B2444155B47}" type="presParOf" srcId="{464F385A-2AF0-424F-A2DB-E0BCA0E578A1}" destId="{B76B46CE-2842-594F-BE60-9561AB361DE1}" srcOrd="0" destOrd="0" presId="urn:microsoft.com/office/officeart/2005/8/layout/default"/>
    <dgm:cxn modelId="{AA470616-C6F6-214C-8693-466EB36B0A1F}" type="presParOf" srcId="{464F385A-2AF0-424F-A2DB-E0BCA0E578A1}" destId="{61BDC3DA-3941-1B4A-AA78-0F908EA6EC7B}" srcOrd="1" destOrd="0" presId="urn:microsoft.com/office/officeart/2005/8/layout/default"/>
    <dgm:cxn modelId="{3EAD4C6B-6970-C540-A031-DD04F7AFB08C}" type="presParOf" srcId="{464F385A-2AF0-424F-A2DB-E0BCA0E578A1}" destId="{5D969148-B2FD-9C49-8955-1ADCCBCF49FD}" srcOrd="2" destOrd="0" presId="urn:microsoft.com/office/officeart/2005/8/layout/default"/>
    <dgm:cxn modelId="{2A5DDFED-BA14-1441-B53B-50D5601985FE}" type="presParOf" srcId="{464F385A-2AF0-424F-A2DB-E0BCA0E578A1}" destId="{CF38EA58-D6D4-E346-B9F2-DE6D2E81F3D3}" srcOrd="3" destOrd="0" presId="urn:microsoft.com/office/officeart/2005/8/layout/default"/>
    <dgm:cxn modelId="{C3DBDFA3-D4C6-7344-8504-1AE30E9512DC}" type="presParOf" srcId="{464F385A-2AF0-424F-A2DB-E0BCA0E578A1}" destId="{DB57F18F-7841-1E4B-AF75-2FEF5CA8611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455071-A852-FA46-B2FD-E6CD917B6A4D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A6B22B-0877-3F4F-8181-17DC0443E24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Internal Systems</a:t>
          </a:r>
          <a:endParaRPr lang="en-US" dirty="0"/>
        </a:p>
      </dgm:t>
    </dgm:pt>
    <dgm:pt modelId="{565EC24E-3242-A844-80B8-134076B4ABA2}" type="parTrans" cxnId="{035D2AB4-00C3-3349-8A56-E42E91DC23CC}">
      <dgm:prSet/>
      <dgm:spPr/>
      <dgm:t>
        <a:bodyPr/>
        <a:lstStyle/>
        <a:p>
          <a:endParaRPr lang="en-US"/>
        </a:p>
      </dgm:t>
    </dgm:pt>
    <dgm:pt modelId="{4DEF8F3E-9A32-3549-AD06-BDB1176EB403}" type="sibTrans" cxnId="{035D2AB4-00C3-3349-8A56-E42E91DC23CC}">
      <dgm:prSet/>
      <dgm:spPr/>
      <dgm:t>
        <a:bodyPr/>
        <a:lstStyle/>
        <a:p>
          <a:endParaRPr lang="en-US"/>
        </a:p>
      </dgm:t>
    </dgm:pt>
    <dgm:pt modelId="{1511CC62-2B54-944E-A7D1-CCB70AE52C98}">
      <dgm:prSet/>
      <dgm:spPr/>
      <dgm:t>
        <a:bodyPr/>
        <a:lstStyle/>
        <a:p>
          <a:r>
            <a:rPr lang="en-US"/>
            <a:t>CRM, ERP, web logs, databases</a:t>
          </a:r>
          <a:endParaRPr lang="en-US" dirty="0"/>
        </a:p>
      </dgm:t>
    </dgm:pt>
    <dgm:pt modelId="{28CF20F5-C2AB-9942-B40D-9466F4AA41F2}" type="parTrans" cxnId="{3D8977E8-82E0-4F46-9E84-7FE4F2C06A6F}">
      <dgm:prSet/>
      <dgm:spPr/>
      <dgm:t>
        <a:bodyPr/>
        <a:lstStyle/>
        <a:p>
          <a:endParaRPr lang="en-US"/>
        </a:p>
      </dgm:t>
    </dgm:pt>
    <dgm:pt modelId="{05BEF587-E0A7-2B47-AE1E-5CFE0C5F4FCE}" type="sibTrans" cxnId="{3D8977E8-82E0-4F46-9E84-7FE4F2C06A6F}">
      <dgm:prSet/>
      <dgm:spPr/>
      <dgm:t>
        <a:bodyPr/>
        <a:lstStyle/>
        <a:p>
          <a:endParaRPr lang="en-US"/>
        </a:p>
      </dgm:t>
    </dgm:pt>
    <dgm:pt modelId="{C8F4BC52-7F18-DB47-A8EE-84A02CE92FE6}">
      <dgm:prSet/>
      <dgm:spPr/>
      <dgm:t>
        <a:bodyPr/>
        <a:lstStyle/>
        <a:p>
          <a:r>
            <a:rPr lang="en-US"/>
            <a:t>External Data</a:t>
          </a:r>
          <a:endParaRPr lang="en-US" dirty="0"/>
        </a:p>
      </dgm:t>
    </dgm:pt>
    <dgm:pt modelId="{A52764E0-7BD6-4B4C-A0E4-728F497FB32C}" type="parTrans" cxnId="{86554E12-2CFA-DB4A-A843-DA43ED81FCA0}">
      <dgm:prSet/>
      <dgm:spPr/>
      <dgm:t>
        <a:bodyPr/>
        <a:lstStyle/>
        <a:p>
          <a:endParaRPr lang="en-US"/>
        </a:p>
      </dgm:t>
    </dgm:pt>
    <dgm:pt modelId="{C569C80A-125A-7B4D-B6B3-F7FBEF37CB27}" type="sibTrans" cxnId="{86554E12-2CFA-DB4A-A843-DA43ED81FCA0}">
      <dgm:prSet/>
      <dgm:spPr/>
      <dgm:t>
        <a:bodyPr/>
        <a:lstStyle/>
        <a:p>
          <a:endParaRPr lang="en-US"/>
        </a:p>
      </dgm:t>
    </dgm:pt>
    <dgm:pt modelId="{B9DF3536-6B6E-B84C-B584-8DDD7CD3BB7B}">
      <dgm:prSet/>
      <dgm:spPr/>
      <dgm:t>
        <a:bodyPr/>
        <a:lstStyle/>
        <a:p>
          <a:r>
            <a:rPr lang="en-US"/>
            <a:t>Public datasets, APIs, social media, sensors</a:t>
          </a:r>
          <a:endParaRPr lang="en-US" dirty="0"/>
        </a:p>
      </dgm:t>
    </dgm:pt>
    <dgm:pt modelId="{487B9535-D9A2-6C45-B24A-4B25AAE0C54C}" type="parTrans" cxnId="{30968401-FB50-B346-B66A-FE4280F970BA}">
      <dgm:prSet/>
      <dgm:spPr/>
      <dgm:t>
        <a:bodyPr/>
        <a:lstStyle/>
        <a:p>
          <a:endParaRPr lang="en-US"/>
        </a:p>
      </dgm:t>
    </dgm:pt>
    <dgm:pt modelId="{6627492D-C490-1443-85DB-CD89CF9C3BEF}" type="sibTrans" cxnId="{30968401-FB50-B346-B66A-FE4280F970BA}">
      <dgm:prSet/>
      <dgm:spPr/>
      <dgm:t>
        <a:bodyPr/>
        <a:lstStyle/>
        <a:p>
          <a:endParaRPr lang="en-US"/>
        </a:p>
      </dgm:t>
    </dgm:pt>
    <dgm:pt modelId="{54EE0DE7-C861-E647-B3D1-9C85FB36411F}">
      <dgm:prSet/>
      <dgm:spPr/>
      <dgm:t>
        <a:bodyPr/>
        <a:lstStyle/>
        <a:p>
          <a:r>
            <a:rPr lang="en-US" dirty="0"/>
            <a:t>Manual Collection</a:t>
          </a:r>
        </a:p>
      </dgm:t>
    </dgm:pt>
    <dgm:pt modelId="{B583F222-070B-284E-91C2-16B20D6F3EAF}" type="parTrans" cxnId="{061111F8-36E0-FE4F-8858-3B7DB8277405}">
      <dgm:prSet/>
      <dgm:spPr/>
      <dgm:t>
        <a:bodyPr/>
        <a:lstStyle/>
        <a:p>
          <a:endParaRPr lang="en-US"/>
        </a:p>
      </dgm:t>
    </dgm:pt>
    <dgm:pt modelId="{2320E8A5-CDCF-8E46-9B06-38C7D2D421E7}" type="sibTrans" cxnId="{061111F8-36E0-FE4F-8858-3B7DB8277405}">
      <dgm:prSet/>
      <dgm:spPr/>
      <dgm:t>
        <a:bodyPr/>
        <a:lstStyle/>
        <a:p>
          <a:endParaRPr lang="en-US"/>
        </a:p>
      </dgm:t>
    </dgm:pt>
    <dgm:pt modelId="{D00F46E7-3F0A-2344-B73D-B1DE6D85385C}">
      <dgm:prSet/>
      <dgm:spPr/>
      <dgm:t>
        <a:bodyPr/>
        <a:lstStyle/>
        <a:p>
          <a:r>
            <a:rPr lang="en-US"/>
            <a:t>Surveys, forms, customer feedback</a:t>
          </a:r>
          <a:endParaRPr lang="en-US" dirty="0"/>
        </a:p>
      </dgm:t>
    </dgm:pt>
    <dgm:pt modelId="{B8393F9F-95D0-A046-9D69-771A34255513}" type="parTrans" cxnId="{8F72066B-126A-034C-BF64-BAEC917979E7}">
      <dgm:prSet/>
      <dgm:spPr/>
      <dgm:t>
        <a:bodyPr/>
        <a:lstStyle/>
        <a:p>
          <a:endParaRPr lang="en-US"/>
        </a:p>
      </dgm:t>
    </dgm:pt>
    <dgm:pt modelId="{9079D8D3-EF2F-4A43-A760-728F15BF0386}" type="sibTrans" cxnId="{8F72066B-126A-034C-BF64-BAEC917979E7}">
      <dgm:prSet/>
      <dgm:spPr/>
      <dgm:t>
        <a:bodyPr/>
        <a:lstStyle/>
        <a:p>
          <a:endParaRPr lang="en-US"/>
        </a:p>
      </dgm:t>
    </dgm:pt>
    <dgm:pt modelId="{78C1296E-508C-9A44-AB6E-871DE4A605F2}">
      <dgm:prSet/>
      <dgm:spPr/>
      <dgm:t>
        <a:bodyPr/>
        <a:lstStyle/>
        <a:p>
          <a:r>
            <a:rPr lang="en-US"/>
            <a:t>Streaming Sources</a:t>
          </a:r>
          <a:endParaRPr lang="en-US" dirty="0"/>
        </a:p>
      </dgm:t>
    </dgm:pt>
    <dgm:pt modelId="{147B4A93-9E60-BE44-9EDE-10A0CD0C9691}" type="parTrans" cxnId="{35EE1CC4-922F-B343-8DAB-A37393EE3E81}">
      <dgm:prSet/>
      <dgm:spPr/>
      <dgm:t>
        <a:bodyPr/>
        <a:lstStyle/>
        <a:p>
          <a:endParaRPr lang="en-US"/>
        </a:p>
      </dgm:t>
    </dgm:pt>
    <dgm:pt modelId="{E7770AFF-2BFB-8946-B384-8F37E897B866}" type="sibTrans" cxnId="{35EE1CC4-922F-B343-8DAB-A37393EE3E81}">
      <dgm:prSet/>
      <dgm:spPr/>
      <dgm:t>
        <a:bodyPr/>
        <a:lstStyle/>
        <a:p>
          <a:endParaRPr lang="en-US"/>
        </a:p>
      </dgm:t>
    </dgm:pt>
    <dgm:pt modelId="{0717295C-E796-9744-8688-8E2E3E23EBF6}">
      <dgm:prSet/>
      <dgm:spPr/>
      <dgm:t>
        <a:bodyPr/>
        <a:lstStyle/>
        <a:p>
          <a:r>
            <a:rPr lang="en-US"/>
            <a:t>IoT devices, clickstream, mobile apps</a:t>
          </a:r>
          <a:endParaRPr lang="en-US" dirty="0"/>
        </a:p>
      </dgm:t>
    </dgm:pt>
    <dgm:pt modelId="{260B21FC-39F8-6640-A647-D532ED798C1A}" type="parTrans" cxnId="{90E03487-B4FA-0F46-92ED-DCE6BCCD844D}">
      <dgm:prSet/>
      <dgm:spPr/>
      <dgm:t>
        <a:bodyPr/>
        <a:lstStyle/>
        <a:p>
          <a:endParaRPr lang="en-US"/>
        </a:p>
      </dgm:t>
    </dgm:pt>
    <dgm:pt modelId="{7714B70B-F1E4-9A47-AABB-D56677F859B1}" type="sibTrans" cxnId="{90E03487-B4FA-0F46-92ED-DCE6BCCD844D}">
      <dgm:prSet/>
      <dgm:spPr/>
      <dgm:t>
        <a:bodyPr/>
        <a:lstStyle/>
        <a:p>
          <a:endParaRPr lang="en-US"/>
        </a:p>
      </dgm:t>
    </dgm:pt>
    <dgm:pt modelId="{36020CFF-441E-0E4A-9D74-C9BF3A2AE29B}" type="pres">
      <dgm:prSet presAssocID="{FB455071-A852-FA46-B2FD-E6CD917B6A4D}" presName="linear" presStyleCnt="0">
        <dgm:presLayoutVars>
          <dgm:animLvl val="lvl"/>
          <dgm:resizeHandles val="exact"/>
        </dgm:presLayoutVars>
      </dgm:prSet>
      <dgm:spPr/>
    </dgm:pt>
    <dgm:pt modelId="{00E5BD9D-5235-BE47-B923-0DC932EB1AC9}" type="pres">
      <dgm:prSet presAssocID="{1FA6B22B-0877-3F4F-8181-17DC0443E24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E433BBC-4EA8-CB40-8DAC-9FEDAD81BFDD}" type="pres">
      <dgm:prSet presAssocID="{1FA6B22B-0877-3F4F-8181-17DC0443E247}" presName="childText" presStyleLbl="revTx" presStyleIdx="0" presStyleCnt="4">
        <dgm:presLayoutVars>
          <dgm:bulletEnabled val="1"/>
        </dgm:presLayoutVars>
      </dgm:prSet>
      <dgm:spPr/>
    </dgm:pt>
    <dgm:pt modelId="{36A23361-D4B3-A442-BB33-B660A3853ED6}" type="pres">
      <dgm:prSet presAssocID="{C8F4BC52-7F18-DB47-A8EE-84A02CE92FE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B0EA954-3679-6444-A711-CA51B1688DB8}" type="pres">
      <dgm:prSet presAssocID="{C8F4BC52-7F18-DB47-A8EE-84A02CE92FE6}" presName="childText" presStyleLbl="revTx" presStyleIdx="1" presStyleCnt="4">
        <dgm:presLayoutVars>
          <dgm:bulletEnabled val="1"/>
        </dgm:presLayoutVars>
      </dgm:prSet>
      <dgm:spPr/>
    </dgm:pt>
    <dgm:pt modelId="{B7132AED-8ED6-2D49-BC10-2BF7B3575D66}" type="pres">
      <dgm:prSet presAssocID="{54EE0DE7-C861-E647-B3D1-9C85FB36411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545647F-BE94-4A43-B6F6-C3AD9C66FD1F}" type="pres">
      <dgm:prSet presAssocID="{54EE0DE7-C861-E647-B3D1-9C85FB36411F}" presName="childText" presStyleLbl="revTx" presStyleIdx="2" presStyleCnt="4">
        <dgm:presLayoutVars>
          <dgm:bulletEnabled val="1"/>
        </dgm:presLayoutVars>
      </dgm:prSet>
      <dgm:spPr/>
    </dgm:pt>
    <dgm:pt modelId="{25DC8743-E5CF-6548-A4CE-642E4F0F8B76}" type="pres">
      <dgm:prSet presAssocID="{78C1296E-508C-9A44-AB6E-871DE4A605F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9A4DC3DE-7217-1E42-9248-900D253D175D}" type="pres">
      <dgm:prSet presAssocID="{78C1296E-508C-9A44-AB6E-871DE4A605F2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30968401-FB50-B346-B66A-FE4280F970BA}" srcId="{C8F4BC52-7F18-DB47-A8EE-84A02CE92FE6}" destId="{B9DF3536-6B6E-B84C-B584-8DDD7CD3BB7B}" srcOrd="0" destOrd="0" parTransId="{487B9535-D9A2-6C45-B24A-4B25AAE0C54C}" sibTransId="{6627492D-C490-1443-85DB-CD89CF9C3BEF}"/>
    <dgm:cxn modelId="{FE4B9108-4A57-594C-B8E2-33E9340F0B8B}" type="presOf" srcId="{0717295C-E796-9744-8688-8E2E3E23EBF6}" destId="{9A4DC3DE-7217-1E42-9248-900D253D175D}" srcOrd="0" destOrd="0" presId="urn:microsoft.com/office/officeart/2005/8/layout/vList2"/>
    <dgm:cxn modelId="{86554E12-2CFA-DB4A-A843-DA43ED81FCA0}" srcId="{FB455071-A852-FA46-B2FD-E6CD917B6A4D}" destId="{C8F4BC52-7F18-DB47-A8EE-84A02CE92FE6}" srcOrd="1" destOrd="0" parTransId="{A52764E0-7BD6-4B4C-A0E4-728F497FB32C}" sibTransId="{C569C80A-125A-7B4D-B6B3-F7FBEF37CB27}"/>
    <dgm:cxn modelId="{D9EE9915-E8E5-AF45-A5BB-D4E15124778D}" type="presOf" srcId="{54EE0DE7-C861-E647-B3D1-9C85FB36411F}" destId="{B7132AED-8ED6-2D49-BC10-2BF7B3575D66}" srcOrd="0" destOrd="0" presId="urn:microsoft.com/office/officeart/2005/8/layout/vList2"/>
    <dgm:cxn modelId="{75211E29-921D-DE44-BD0A-97CF8DA5BC9F}" type="presOf" srcId="{B9DF3536-6B6E-B84C-B584-8DDD7CD3BB7B}" destId="{0B0EA954-3679-6444-A711-CA51B1688DB8}" srcOrd="0" destOrd="0" presId="urn:microsoft.com/office/officeart/2005/8/layout/vList2"/>
    <dgm:cxn modelId="{02602438-8864-A641-878F-A23D0227671C}" type="presOf" srcId="{FB455071-A852-FA46-B2FD-E6CD917B6A4D}" destId="{36020CFF-441E-0E4A-9D74-C9BF3A2AE29B}" srcOrd="0" destOrd="0" presId="urn:microsoft.com/office/officeart/2005/8/layout/vList2"/>
    <dgm:cxn modelId="{E4E71049-B14E-B042-9BA7-EF89249AC607}" type="presOf" srcId="{1FA6B22B-0877-3F4F-8181-17DC0443E247}" destId="{00E5BD9D-5235-BE47-B923-0DC932EB1AC9}" srcOrd="0" destOrd="0" presId="urn:microsoft.com/office/officeart/2005/8/layout/vList2"/>
    <dgm:cxn modelId="{8F72066B-126A-034C-BF64-BAEC917979E7}" srcId="{54EE0DE7-C861-E647-B3D1-9C85FB36411F}" destId="{D00F46E7-3F0A-2344-B73D-B1DE6D85385C}" srcOrd="0" destOrd="0" parTransId="{B8393F9F-95D0-A046-9D69-771A34255513}" sibTransId="{9079D8D3-EF2F-4A43-A760-728F15BF0386}"/>
    <dgm:cxn modelId="{BC771177-4367-9D41-929E-20E94E01B6A5}" type="presOf" srcId="{1511CC62-2B54-944E-A7D1-CCB70AE52C98}" destId="{1E433BBC-4EA8-CB40-8DAC-9FEDAD81BFDD}" srcOrd="0" destOrd="0" presId="urn:microsoft.com/office/officeart/2005/8/layout/vList2"/>
    <dgm:cxn modelId="{90E03487-B4FA-0F46-92ED-DCE6BCCD844D}" srcId="{78C1296E-508C-9A44-AB6E-871DE4A605F2}" destId="{0717295C-E796-9744-8688-8E2E3E23EBF6}" srcOrd="0" destOrd="0" parTransId="{260B21FC-39F8-6640-A647-D532ED798C1A}" sibTransId="{7714B70B-F1E4-9A47-AABB-D56677F859B1}"/>
    <dgm:cxn modelId="{B4D16592-6B7D-6B48-9A79-736CCAD8C7F6}" type="presOf" srcId="{D00F46E7-3F0A-2344-B73D-B1DE6D85385C}" destId="{2545647F-BE94-4A43-B6F6-C3AD9C66FD1F}" srcOrd="0" destOrd="0" presId="urn:microsoft.com/office/officeart/2005/8/layout/vList2"/>
    <dgm:cxn modelId="{035D2AB4-00C3-3349-8A56-E42E91DC23CC}" srcId="{FB455071-A852-FA46-B2FD-E6CD917B6A4D}" destId="{1FA6B22B-0877-3F4F-8181-17DC0443E247}" srcOrd="0" destOrd="0" parTransId="{565EC24E-3242-A844-80B8-134076B4ABA2}" sibTransId="{4DEF8F3E-9A32-3549-AD06-BDB1176EB403}"/>
    <dgm:cxn modelId="{35EE1CC4-922F-B343-8DAB-A37393EE3E81}" srcId="{FB455071-A852-FA46-B2FD-E6CD917B6A4D}" destId="{78C1296E-508C-9A44-AB6E-871DE4A605F2}" srcOrd="3" destOrd="0" parTransId="{147B4A93-9E60-BE44-9EDE-10A0CD0C9691}" sibTransId="{E7770AFF-2BFB-8946-B384-8F37E897B866}"/>
    <dgm:cxn modelId="{05A85FDC-518F-AE48-B67F-537E8BC7628F}" type="presOf" srcId="{78C1296E-508C-9A44-AB6E-871DE4A605F2}" destId="{25DC8743-E5CF-6548-A4CE-642E4F0F8B76}" srcOrd="0" destOrd="0" presId="urn:microsoft.com/office/officeart/2005/8/layout/vList2"/>
    <dgm:cxn modelId="{3D8977E8-82E0-4F46-9E84-7FE4F2C06A6F}" srcId="{1FA6B22B-0877-3F4F-8181-17DC0443E247}" destId="{1511CC62-2B54-944E-A7D1-CCB70AE52C98}" srcOrd="0" destOrd="0" parTransId="{28CF20F5-C2AB-9942-B40D-9466F4AA41F2}" sibTransId="{05BEF587-E0A7-2B47-AE1E-5CFE0C5F4FCE}"/>
    <dgm:cxn modelId="{D62C0FEA-8A38-994F-A7BD-685E937A099C}" type="presOf" srcId="{C8F4BC52-7F18-DB47-A8EE-84A02CE92FE6}" destId="{36A23361-D4B3-A442-BB33-B660A3853ED6}" srcOrd="0" destOrd="0" presId="urn:microsoft.com/office/officeart/2005/8/layout/vList2"/>
    <dgm:cxn modelId="{061111F8-36E0-FE4F-8858-3B7DB8277405}" srcId="{FB455071-A852-FA46-B2FD-E6CD917B6A4D}" destId="{54EE0DE7-C861-E647-B3D1-9C85FB36411F}" srcOrd="2" destOrd="0" parTransId="{B583F222-070B-284E-91C2-16B20D6F3EAF}" sibTransId="{2320E8A5-CDCF-8E46-9B06-38C7D2D421E7}"/>
    <dgm:cxn modelId="{7FD6F29B-61F1-DF4F-ABFD-7562E5732C8E}" type="presParOf" srcId="{36020CFF-441E-0E4A-9D74-C9BF3A2AE29B}" destId="{00E5BD9D-5235-BE47-B923-0DC932EB1AC9}" srcOrd="0" destOrd="0" presId="urn:microsoft.com/office/officeart/2005/8/layout/vList2"/>
    <dgm:cxn modelId="{B70123C7-5F64-C34D-813E-C89054FDE3E4}" type="presParOf" srcId="{36020CFF-441E-0E4A-9D74-C9BF3A2AE29B}" destId="{1E433BBC-4EA8-CB40-8DAC-9FEDAD81BFDD}" srcOrd="1" destOrd="0" presId="urn:microsoft.com/office/officeart/2005/8/layout/vList2"/>
    <dgm:cxn modelId="{1B1C99B2-1DD6-0645-9E75-183749EF9CAE}" type="presParOf" srcId="{36020CFF-441E-0E4A-9D74-C9BF3A2AE29B}" destId="{36A23361-D4B3-A442-BB33-B660A3853ED6}" srcOrd="2" destOrd="0" presId="urn:microsoft.com/office/officeart/2005/8/layout/vList2"/>
    <dgm:cxn modelId="{CAF265BF-3832-A445-8927-E06413704B7A}" type="presParOf" srcId="{36020CFF-441E-0E4A-9D74-C9BF3A2AE29B}" destId="{0B0EA954-3679-6444-A711-CA51B1688DB8}" srcOrd="3" destOrd="0" presId="urn:microsoft.com/office/officeart/2005/8/layout/vList2"/>
    <dgm:cxn modelId="{6B0E0F3B-D5B3-DE4F-9DC1-5DCF9D8C1648}" type="presParOf" srcId="{36020CFF-441E-0E4A-9D74-C9BF3A2AE29B}" destId="{B7132AED-8ED6-2D49-BC10-2BF7B3575D66}" srcOrd="4" destOrd="0" presId="urn:microsoft.com/office/officeart/2005/8/layout/vList2"/>
    <dgm:cxn modelId="{80EF9E09-45F7-424F-975B-048C6C2CCF99}" type="presParOf" srcId="{36020CFF-441E-0E4A-9D74-C9BF3A2AE29B}" destId="{2545647F-BE94-4A43-B6F6-C3AD9C66FD1F}" srcOrd="5" destOrd="0" presId="urn:microsoft.com/office/officeart/2005/8/layout/vList2"/>
    <dgm:cxn modelId="{6BCB1B09-8BBF-0342-A153-8F7ECC3E5698}" type="presParOf" srcId="{36020CFF-441E-0E4A-9D74-C9BF3A2AE29B}" destId="{25DC8743-E5CF-6548-A4CE-642E4F0F8B76}" srcOrd="6" destOrd="0" presId="urn:microsoft.com/office/officeart/2005/8/layout/vList2"/>
    <dgm:cxn modelId="{6DB4C087-391C-F045-A810-A7BCAD46DF2E}" type="presParOf" srcId="{36020CFF-441E-0E4A-9D74-C9BF3A2AE29B}" destId="{9A4DC3DE-7217-1E42-9248-900D253D175D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03E9115-733B-0D44-89C8-A16322EF62D3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6ED5B-350A-344D-BC7E-BFCA59F4EFD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800" dirty="0"/>
            <a:t>Flat files: </a:t>
          </a:r>
        </a:p>
      </dgm:t>
    </dgm:pt>
    <dgm:pt modelId="{8F8A4384-35C9-7C4E-BD1F-7065192FBC6E}" type="parTrans" cxnId="{8E6F7EEE-CE09-354C-9DED-96DDBB8A7D22}">
      <dgm:prSet/>
      <dgm:spPr/>
      <dgm:t>
        <a:bodyPr/>
        <a:lstStyle/>
        <a:p>
          <a:endParaRPr lang="en-US"/>
        </a:p>
      </dgm:t>
    </dgm:pt>
    <dgm:pt modelId="{79D9621D-15F0-734A-9C9D-E7F9FCCEB7DB}" type="sibTrans" cxnId="{8E6F7EEE-CE09-354C-9DED-96DDBB8A7D22}">
      <dgm:prSet/>
      <dgm:spPr/>
      <dgm:t>
        <a:bodyPr/>
        <a:lstStyle/>
        <a:p>
          <a:endParaRPr lang="en-US"/>
        </a:p>
      </dgm:t>
    </dgm:pt>
    <dgm:pt modelId="{76635E03-563E-5045-814F-83E2D5B3864C}">
      <dgm:prSet custT="1"/>
      <dgm:spPr/>
      <dgm:t>
        <a:bodyPr/>
        <a:lstStyle/>
        <a:p>
          <a:r>
            <a:rPr lang="en-US" sz="2000" dirty="0"/>
            <a:t>CSV, Excel, JSON, XML</a:t>
          </a:r>
        </a:p>
      </dgm:t>
    </dgm:pt>
    <dgm:pt modelId="{C7138E3C-7B7C-404A-92BE-56E893C13FB6}" type="parTrans" cxnId="{83BBEA0A-96DE-2D4F-8613-08AF4A7B7DD8}">
      <dgm:prSet/>
      <dgm:spPr/>
      <dgm:t>
        <a:bodyPr/>
        <a:lstStyle/>
        <a:p>
          <a:endParaRPr lang="en-US"/>
        </a:p>
      </dgm:t>
    </dgm:pt>
    <dgm:pt modelId="{4721D5E7-A62E-F249-9A78-846823E64F58}" type="sibTrans" cxnId="{83BBEA0A-96DE-2D4F-8613-08AF4A7B7DD8}">
      <dgm:prSet/>
      <dgm:spPr/>
      <dgm:t>
        <a:bodyPr/>
        <a:lstStyle/>
        <a:p>
          <a:endParaRPr lang="en-US"/>
        </a:p>
      </dgm:t>
    </dgm:pt>
    <dgm:pt modelId="{94D433B6-22C5-CD46-8BC9-C0049BC6717E}">
      <dgm:prSet custT="1"/>
      <dgm:spPr/>
      <dgm:t>
        <a:bodyPr/>
        <a:lstStyle/>
        <a:p>
          <a:r>
            <a:rPr lang="en-US" sz="2800"/>
            <a:t>Databases: </a:t>
          </a:r>
          <a:endParaRPr lang="en-US" sz="2800" dirty="0"/>
        </a:p>
      </dgm:t>
    </dgm:pt>
    <dgm:pt modelId="{465B5527-D6C8-094C-9FC4-26E8B0C9E179}" type="parTrans" cxnId="{451A821C-C2FD-5B42-8E8F-CEEE87EADE26}">
      <dgm:prSet/>
      <dgm:spPr/>
      <dgm:t>
        <a:bodyPr/>
        <a:lstStyle/>
        <a:p>
          <a:endParaRPr lang="en-US"/>
        </a:p>
      </dgm:t>
    </dgm:pt>
    <dgm:pt modelId="{66762811-7B53-8F4C-A218-F4248A25CC67}" type="sibTrans" cxnId="{451A821C-C2FD-5B42-8E8F-CEEE87EADE26}">
      <dgm:prSet/>
      <dgm:spPr/>
      <dgm:t>
        <a:bodyPr/>
        <a:lstStyle/>
        <a:p>
          <a:endParaRPr lang="en-US"/>
        </a:p>
      </dgm:t>
    </dgm:pt>
    <dgm:pt modelId="{ED0AA871-4F98-C844-BE82-4EA43273E3BA}">
      <dgm:prSet custT="1"/>
      <dgm:spPr/>
      <dgm:t>
        <a:bodyPr/>
        <a:lstStyle/>
        <a:p>
          <a:r>
            <a:rPr lang="en-US" sz="2000" dirty="0"/>
            <a:t>SQL (MySQL, PostgreSQL, Oracle)</a:t>
          </a:r>
        </a:p>
      </dgm:t>
    </dgm:pt>
    <dgm:pt modelId="{FB319714-9D4E-F445-B13E-49F0DAC9E84D}" type="parTrans" cxnId="{6F9C010A-D1EC-0440-9EF4-34CA77492428}">
      <dgm:prSet/>
      <dgm:spPr/>
      <dgm:t>
        <a:bodyPr/>
        <a:lstStyle/>
        <a:p>
          <a:endParaRPr lang="en-US"/>
        </a:p>
      </dgm:t>
    </dgm:pt>
    <dgm:pt modelId="{E4485B7A-0172-C141-82E2-43241FE90635}" type="sibTrans" cxnId="{6F9C010A-D1EC-0440-9EF4-34CA77492428}">
      <dgm:prSet/>
      <dgm:spPr/>
      <dgm:t>
        <a:bodyPr/>
        <a:lstStyle/>
        <a:p>
          <a:endParaRPr lang="en-US"/>
        </a:p>
      </dgm:t>
    </dgm:pt>
    <dgm:pt modelId="{BB44A0EC-13B5-5640-9051-BF4309604024}">
      <dgm:prSet custT="1"/>
      <dgm:spPr/>
      <dgm:t>
        <a:bodyPr/>
        <a:lstStyle/>
        <a:p>
          <a:r>
            <a:rPr lang="en-US" sz="2000"/>
            <a:t>NoSQL (MongoDB, Cassandra)</a:t>
          </a:r>
          <a:endParaRPr lang="en-US" sz="2000" dirty="0"/>
        </a:p>
      </dgm:t>
    </dgm:pt>
    <dgm:pt modelId="{49519CED-4290-624B-95F0-8F0FEB90E45E}" type="parTrans" cxnId="{4084497E-7B1A-E14F-B87D-6DDDB4738B2E}">
      <dgm:prSet/>
      <dgm:spPr/>
      <dgm:t>
        <a:bodyPr/>
        <a:lstStyle/>
        <a:p>
          <a:endParaRPr lang="en-US"/>
        </a:p>
      </dgm:t>
    </dgm:pt>
    <dgm:pt modelId="{EA565DA7-1F09-614B-AAD4-729486388008}" type="sibTrans" cxnId="{4084497E-7B1A-E14F-B87D-6DDDB4738B2E}">
      <dgm:prSet/>
      <dgm:spPr/>
      <dgm:t>
        <a:bodyPr/>
        <a:lstStyle/>
        <a:p>
          <a:endParaRPr lang="en-US"/>
        </a:p>
      </dgm:t>
    </dgm:pt>
    <dgm:pt modelId="{AE844250-2FF8-D24F-B6D9-92177EC37CF2}">
      <dgm:prSet custT="1"/>
      <dgm:spPr/>
      <dgm:t>
        <a:bodyPr/>
        <a:lstStyle/>
        <a:p>
          <a:r>
            <a:rPr lang="en-US" sz="2800"/>
            <a:t>APIs:</a:t>
          </a:r>
          <a:endParaRPr lang="en-US" sz="2800" dirty="0"/>
        </a:p>
      </dgm:t>
    </dgm:pt>
    <dgm:pt modelId="{BD2A10B4-57AA-B743-A898-C27B7229A6E1}" type="parTrans" cxnId="{315B36B9-7328-5140-893B-43D1B520C9BF}">
      <dgm:prSet/>
      <dgm:spPr/>
      <dgm:t>
        <a:bodyPr/>
        <a:lstStyle/>
        <a:p>
          <a:endParaRPr lang="en-US"/>
        </a:p>
      </dgm:t>
    </dgm:pt>
    <dgm:pt modelId="{4FA39617-1834-3549-9364-86C848B4B62E}" type="sibTrans" cxnId="{315B36B9-7328-5140-893B-43D1B520C9BF}">
      <dgm:prSet/>
      <dgm:spPr/>
      <dgm:t>
        <a:bodyPr/>
        <a:lstStyle/>
        <a:p>
          <a:endParaRPr lang="en-US"/>
        </a:p>
      </dgm:t>
    </dgm:pt>
    <dgm:pt modelId="{DA079840-DA85-4D4C-A657-D87F96D54B1D}">
      <dgm:prSet custT="1"/>
      <dgm:spPr/>
      <dgm:t>
        <a:bodyPr/>
        <a:lstStyle/>
        <a:p>
          <a:r>
            <a:rPr lang="en-US" sz="2000"/>
            <a:t>REST, GraphQL for external sources</a:t>
          </a:r>
          <a:endParaRPr lang="en-US" sz="2000" dirty="0"/>
        </a:p>
      </dgm:t>
    </dgm:pt>
    <dgm:pt modelId="{17D3D81C-6E0E-384A-94D4-FBB6DFCA971B}" type="parTrans" cxnId="{F3BB9B84-48D5-274F-9119-68FE1E3772EC}">
      <dgm:prSet/>
      <dgm:spPr/>
      <dgm:t>
        <a:bodyPr/>
        <a:lstStyle/>
        <a:p>
          <a:endParaRPr lang="en-US"/>
        </a:p>
      </dgm:t>
    </dgm:pt>
    <dgm:pt modelId="{1C65147C-A707-EA45-9662-053860D4E483}" type="sibTrans" cxnId="{F3BB9B84-48D5-274F-9119-68FE1E3772EC}">
      <dgm:prSet/>
      <dgm:spPr/>
      <dgm:t>
        <a:bodyPr/>
        <a:lstStyle/>
        <a:p>
          <a:endParaRPr lang="en-US"/>
        </a:p>
      </dgm:t>
    </dgm:pt>
    <dgm:pt modelId="{DF5E8AAA-29CD-8845-82C0-8B59D61CEB6F}">
      <dgm:prSet custT="1"/>
      <dgm:spPr/>
      <dgm:t>
        <a:bodyPr/>
        <a:lstStyle/>
        <a:p>
          <a:r>
            <a:rPr lang="en-US" sz="2800"/>
            <a:t>Data Pipelines: </a:t>
          </a:r>
          <a:endParaRPr lang="en-US" sz="2800" dirty="0"/>
        </a:p>
      </dgm:t>
    </dgm:pt>
    <dgm:pt modelId="{587001B5-FA31-944E-ADB7-9E51FEEB4047}" type="parTrans" cxnId="{310D7FBB-D775-3846-854E-0EE03FC05F0D}">
      <dgm:prSet/>
      <dgm:spPr/>
      <dgm:t>
        <a:bodyPr/>
        <a:lstStyle/>
        <a:p>
          <a:endParaRPr lang="en-US"/>
        </a:p>
      </dgm:t>
    </dgm:pt>
    <dgm:pt modelId="{1E1561C5-E6B9-124C-9F48-CE14AD5D7F2C}" type="sibTrans" cxnId="{310D7FBB-D775-3846-854E-0EE03FC05F0D}">
      <dgm:prSet/>
      <dgm:spPr/>
      <dgm:t>
        <a:bodyPr/>
        <a:lstStyle/>
        <a:p>
          <a:endParaRPr lang="en-US"/>
        </a:p>
      </dgm:t>
    </dgm:pt>
    <dgm:pt modelId="{8A4DD67B-F21D-6245-850B-323F8150E45D}">
      <dgm:prSet custT="1"/>
      <dgm:spPr/>
      <dgm:t>
        <a:bodyPr/>
        <a:lstStyle/>
        <a:p>
          <a:r>
            <a:rPr lang="en-US" sz="2000"/>
            <a:t>Airflow, Spark, Azure Data Factory</a:t>
          </a:r>
          <a:endParaRPr lang="en-US" sz="2000" dirty="0"/>
        </a:p>
      </dgm:t>
    </dgm:pt>
    <dgm:pt modelId="{404301E6-CDA5-184C-9786-E28D9CE5C426}" type="parTrans" cxnId="{044D0176-7FD6-9B47-BFC6-1E2870D74951}">
      <dgm:prSet/>
      <dgm:spPr/>
      <dgm:t>
        <a:bodyPr/>
        <a:lstStyle/>
        <a:p>
          <a:endParaRPr lang="en-US"/>
        </a:p>
      </dgm:t>
    </dgm:pt>
    <dgm:pt modelId="{72D2340E-02C4-D94F-BD31-872179070FDB}" type="sibTrans" cxnId="{044D0176-7FD6-9B47-BFC6-1E2870D74951}">
      <dgm:prSet/>
      <dgm:spPr/>
      <dgm:t>
        <a:bodyPr/>
        <a:lstStyle/>
        <a:p>
          <a:endParaRPr lang="en-US"/>
        </a:p>
      </dgm:t>
    </dgm:pt>
    <dgm:pt modelId="{78ADB5FC-33FB-EB42-99AD-4678416F304B}" type="pres">
      <dgm:prSet presAssocID="{903E9115-733B-0D44-89C8-A16322EF62D3}" presName="Name0" presStyleCnt="0">
        <dgm:presLayoutVars>
          <dgm:dir/>
          <dgm:animLvl val="lvl"/>
          <dgm:resizeHandles/>
        </dgm:presLayoutVars>
      </dgm:prSet>
      <dgm:spPr/>
    </dgm:pt>
    <dgm:pt modelId="{CC035EC3-EBEE-384E-8FFD-53BE865CA1C7}" type="pres">
      <dgm:prSet presAssocID="{1086ED5B-350A-344D-BC7E-BFCA59F4EFD3}" presName="linNode" presStyleCnt="0"/>
      <dgm:spPr/>
    </dgm:pt>
    <dgm:pt modelId="{E5E3D4C0-1AFF-F547-B3E5-28062BF87EEF}" type="pres">
      <dgm:prSet presAssocID="{1086ED5B-350A-344D-BC7E-BFCA59F4EFD3}" presName="parentShp" presStyleLbl="node1" presStyleIdx="0" presStyleCnt="4">
        <dgm:presLayoutVars>
          <dgm:bulletEnabled val="1"/>
        </dgm:presLayoutVars>
      </dgm:prSet>
      <dgm:spPr/>
    </dgm:pt>
    <dgm:pt modelId="{C702B6A5-827E-0E48-BD24-89D88FE4FD71}" type="pres">
      <dgm:prSet presAssocID="{1086ED5B-350A-344D-BC7E-BFCA59F4EFD3}" presName="childShp" presStyleLbl="bgAccFollowNode1" presStyleIdx="0" presStyleCnt="4">
        <dgm:presLayoutVars>
          <dgm:bulletEnabled val="1"/>
        </dgm:presLayoutVars>
      </dgm:prSet>
      <dgm:spPr/>
    </dgm:pt>
    <dgm:pt modelId="{C1CBF568-DF84-6F45-9843-CB4148BF5DE7}" type="pres">
      <dgm:prSet presAssocID="{79D9621D-15F0-734A-9C9D-E7F9FCCEB7DB}" presName="spacing" presStyleCnt="0"/>
      <dgm:spPr/>
    </dgm:pt>
    <dgm:pt modelId="{99461340-F18E-FC40-A31B-F7DD56A0DB38}" type="pres">
      <dgm:prSet presAssocID="{94D433B6-22C5-CD46-8BC9-C0049BC6717E}" presName="linNode" presStyleCnt="0"/>
      <dgm:spPr/>
    </dgm:pt>
    <dgm:pt modelId="{9CB8CFDA-E79C-D743-9687-0C326277992C}" type="pres">
      <dgm:prSet presAssocID="{94D433B6-22C5-CD46-8BC9-C0049BC6717E}" presName="parentShp" presStyleLbl="node1" presStyleIdx="1" presStyleCnt="4">
        <dgm:presLayoutVars>
          <dgm:bulletEnabled val="1"/>
        </dgm:presLayoutVars>
      </dgm:prSet>
      <dgm:spPr/>
    </dgm:pt>
    <dgm:pt modelId="{C101E791-AA4D-034E-B2A2-B4652042C199}" type="pres">
      <dgm:prSet presAssocID="{94D433B6-22C5-CD46-8BC9-C0049BC6717E}" presName="childShp" presStyleLbl="bgAccFollowNode1" presStyleIdx="1" presStyleCnt="4">
        <dgm:presLayoutVars>
          <dgm:bulletEnabled val="1"/>
        </dgm:presLayoutVars>
      </dgm:prSet>
      <dgm:spPr/>
    </dgm:pt>
    <dgm:pt modelId="{1858E381-7E99-764A-B30B-4D7C64F3E50A}" type="pres">
      <dgm:prSet presAssocID="{66762811-7B53-8F4C-A218-F4248A25CC67}" presName="spacing" presStyleCnt="0"/>
      <dgm:spPr/>
    </dgm:pt>
    <dgm:pt modelId="{E6FC3F6A-287D-EE43-940A-91CC35EACF4B}" type="pres">
      <dgm:prSet presAssocID="{AE844250-2FF8-D24F-B6D9-92177EC37CF2}" presName="linNode" presStyleCnt="0"/>
      <dgm:spPr/>
    </dgm:pt>
    <dgm:pt modelId="{287291B8-37B8-464B-A52A-79E9A3A64495}" type="pres">
      <dgm:prSet presAssocID="{AE844250-2FF8-D24F-B6D9-92177EC37CF2}" presName="parentShp" presStyleLbl="node1" presStyleIdx="2" presStyleCnt="4">
        <dgm:presLayoutVars>
          <dgm:bulletEnabled val="1"/>
        </dgm:presLayoutVars>
      </dgm:prSet>
      <dgm:spPr/>
    </dgm:pt>
    <dgm:pt modelId="{6863D088-FE87-5E45-B2CC-0DBD98E4A10F}" type="pres">
      <dgm:prSet presAssocID="{AE844250-2FF8-D24F-B6D9-92177EC37CF2}" presName="childShp" presStyleLbl="bgAccFollowNode1" presStyleIdx="2" presStyleCnt="4">
        <dgm:presLayoutVars>
          <dgm:bulletEnabled val="1"/>
        </dgm:presLayoutVars>
      </dgm:prSet>
      <dgm:spPr/>
    </dgm:pt>
    <dgm:pt modelId="{C2D0311F-B1F5-6442-8003-A4FDB4BD9D2F}" type="pres">
      <dgm:prSet presAssocID="{4FA39617-1834-3549-9364-86C848B4B62E}" presName="spacing" presStyleCnt="0"/>
      <dgm:spPr/>
    </dgm:pt>
    <dgm:pt modelId="{662F1664-EC6F-C942-ADB3-22B323237393}" type="pres">
      <dgm:prSet presAssocID="{DF5E8AAA-29CD-8845-82C0-8B59D61CEB6F}" presName="linNode" presStyleCnt="0"/>
      <dgm:spPr/>
    </dgm:pt>
    <dgm:pt modelId="{6E8307B5-B0E3-6248-BB16-202B7A1D1CEF}" type="pres">
      <dgm:prSet presAssocID="{DF5E8AAA-29CD-8845-82C0-8B59D61CEB6F}" presName="parentShp" presStyleLbl="node1" presStyleIdx="3" presStyleCnt="4">
        <dgm:presLayoutVars>
          <dgm:bulletEnabled val="1"/>
        </dgm:presLayoutVars>
      </dgm:prSet>
      <dgm:spPr/>
    </dgm:pt>
    <dgm:pt modelId="{0230EEEB-0625-8645-A57F-32912E71E56F}" type="pres">
      <dgm:prSet presAssocID="{DF5E8AAA-29CD-8845-82C0-8B59D61CEB6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6F9C010A-D1EC-0440-9EF4-34CA77492428}" srcId="{94D433B6-22C5-CD46-8BC9-C0049BC6717E}" destId="{ED0AA871-4F98-C844-BE82-4EA43273E3BA}" srcOrd="0" destOrd="0" parTransId="{FB319714-9D4E-F445-B13E-49F0DAC9E84D}" sibTransId="{E4485B7A-0172-C141-82E2-43241FE90635}"/>
    <dgm:cxn modelId="{83BBEA0A-96DE-2D4F-8613-08AF4A7B7DD8}" srcId="{1086ED5B-350A-344D-BC7E-BFCA59F4EFD3}" destId="{76635E03-563E-5045-814F-83E2D5B3864C}" srcOrd="0" destOrd="0" parTransId="{C7138E3C-7B7C-404A-92BE-56E893C13FB6}" sibTransId="{4721D5E7-A62E-F249-9A78-846823E64F58}"/>
    <dgm:cxn modelId="{451A821C-C2FD-5B42-8E8F-CEEE87EADE26}" srcId="{903E9115-733B-0D44-89C8-A16322EF62D3}" destId="{94D433B6-22C5-CD46-8BC9-C0049BC6717E}" srcOrd="1" destOrd="0" parTransId="{465B5527-D6C8-094C-9FC4-26E8B0C9E179}" sibTransId="{66762811-7B53-8F4C-A218-F4248A25CC67}"/>
    <dgm:cxn modelId="{4C17511F-D34F-284D-8C33-64E639EADD9F}" type="presOf" srcId="{DA079840-DA85-4D4C-A657-D87F96D54B1D}" destId="{6863D088-FE87-5E45-B2CC-0DBD98E4A10F}" srcOrd="0" destOrd="0" presId="urn:microsoft.com/office/officeart/2005/8/layout/vList6"/>
    <dgm:cxn modelId="{C1ECB42E-F4C8-F34A-AFFA-FA8307CF092F}" type="presOf" srcId="{903E9115-733B-0D44-89C8-A16322EF62D3}" destId="{78ADB5FC-33FB-EB42-99AD-4678416F304B}" srcOrd="0" destOrd="0" presId="urn:microsoft.com/office/officeart/2005/8/layout/vList6"/>
    <dgm:cxn modelId="{421E9432-4D02-B244-9E5E-958D74B3C9D2}" type="presOf" srcId="{ED0AA871-4F98-C844-BE82-4EA43273E3BA}" destId="{C101E791-AA4D-034E-B2A2-B4652042C199}" srcOrd="0" destOrd="0" presId="urn:microsoft.com/office/officeart/2005/8/layout/vList6"/>
    <dgm:cxn modelId="{F5F2BE69-9601-9348-A9E8-2023FFAFE83F}" type="presOf" srcId="{DF5E8AAA-29CD-8845-82C0-8B59D61CEB6F}" destId="{6E8307B5-B0E3-6248-BB16-202B7A1D1CEF}" srcOrd="0" destOrd="0" presId="urn:microsoft.com/office/officeart/2005/8/layout/vList6"/>
    <dgm:cxn modelId="{888A666B-70B2-F948-B1A7-348217357BC6}" type="presOf" srcId="{76635E03-563E-5045-814F-83E2D5B3864C}" destId="{C702B6A5-827E-0E48-BD24-89D88FE4FD71}" srcOrd="0" destOrd="0" presId="urn:microsoft.com/office/officeart/2005/8/layout/vList6"/>
    <dgm:cxn modelId="{044D0176-7FD6-9B47-BFC6-1E2870D74951}" srcId="{DF5E8AAA-29CD-8845-82C0-8B59D61CEB6F}" destId="{8A4DD67B-F21D-6245-850B-323F8150E45D}" srcOrd="0" destOrd="0" parTransId="{404301E6-CDA5-184C-9786-E28D9CE5C426}" sibTransId="{72D2340E-02C4-D94F-BD31-872179070FDB}"/>
    <dgm:cxn modelId="{4084497E-7B1A-E14F-B87D-6DDDB4738B2E}" srcId="{94D433B6-22C5-CD46-8BC9-C0049BC6717E}" destId="{BB44A0EC-13B5-5640-9051-BF4309604024}" srcOrd="1" destOrd="0" parTransId="{49519CED-4290-624B-95F0-8F0FEB90E45E}" sibTransId="{EA565DA7-1F09-614B-AAD4-729486388008}"/>
    <dgm:cxn modelId="{F3BB9B84-48D5-274F-9119-68FE1E3772EC}" srcId="{AE844250-2FF8-D24F-B6D9-92177EC37CF2}" destId="{DA079840-DA85-4D4C-A657-D87F96D54B1D}" srcOrd="0" destOrd="0" parTransId="{17D3D81C-6E0E-384A-94D4-FBB6DFCA971B}" sibTransId="{1C65147C-A707-EA45-9662-053860D4E483}"/>
    <dgm:cxn modelId="{8761B486-441D-DE45-B848-C68F7D9F2E89}" type="presOf" srcId="{8A4DD67B-F21D-6245-850B-323F8150E45D}" destId="{0230EEEB-0625-8645-A57F-32912E71E56F}" srcOrd="0" destOrd="0" presId="urn:microsoft.com/office/officeart/2005/8/layout/vList6"/>
    <dgm:cxn modelId="{C3D3CAAE-D284-6947-8EB8-61EA6CAF9873}" type="presOf" srcId="{BB44A0EC-13B5-5640-9051-BF4309604024}" destId="{C101E791-AA4D-034E-B2A2-B4652042C199}" srcOrd="0" destOrd="1" presId="urn:microsoft.com/office/officeart/2005/8/layout/vList6"/>
    <dgm:cxn modelId="{315B36B9-7328-5140-893B-43D1B520C9BF}" srcId="{903E9115-733B-0D44-89C8-A16322EF62D3}" destId="{AE844250-2FF8-D24F-B6D9-92177EC37CF2}" srcOrd="2" destOrd="0" parTransId="{BD2A10B4-57AA-B743-A898-C27B7229A6E1}" sibTransId="{4FA39617-1834-3549-9364-86C848B4B62E}"/>
    <dgm:cxn modelId="{310D7FBB-D775-3846-854E-0EE03FC05F0D}" srcId="{903E9115-733B-0D44-89C8-A16322EF62D3}" destId="{DF5E8AAA-29CD-8845-82C0-8B59D61CEB6F}" srcOrd="3" destOrd="0" parTransId="{587001B5-FA31-944E-ADB7-9E51FEEB4047}" sibTransId="{1E1561C5-E6B9-124C-9F48-CE14AD5D7F2C}"/>
    <dgm:cxn modelId="{1D1BF2C0-5BA2-B44C-A61A-3F7902304384}" type="presOf" srcId="{94D433B6-22C5-CD46-8BC9-C0049BC6717E}" destId="{9CB8CFDA-E79C-D743-9687-0C326277992C}" srcOrd="0" destOrd="0" presId="urn:microsoft.com/office/officeart/2005/8/layout/vList6"/>
    <dgm:cxn modelId="{E7E26BD9-53A8-694F-8BAC-82CDF2B9D1DE}" type="presOf" srcId="{AE844250-2FF8-D24F-B6D9-92177EC37CF2}" destId="{287291B8-37B8-464B-A52A-79E9A3A64495}" srcOrd="0" destOrd="0" presId="urn:microsoft.com/office/officeart/2005/8/layout/vList6"/>
    <dgm:cxn modelId="{8E6F7EEE-CE09-354C-9DED-96DDBB8A7D22}" srcId="{903E9115-733B-0D44-89C8-A16322EF62D3}" destId="{1086ED5B-350A-344D-BC7E-BFCA59F4EFD3}" srcOrd="0" destOrd="0" parTransId="{8F8A4384-35C9-7C4E-BD1F-7065192FBC6E}" sibTransId="{79D9621D-15F0-734A-9C9D-E7F9FCCEB7DB}"/>
    <dgm:cxn modelId="{25B19FF4-8AE7-7F44-9807-3FBD84770B82}" type="presOf" srcId="{1086ED5B-350A-344D-BC7E-BFCA59F4EFD3}" destId="{E5E3D4C0-1AFF-F547-B3E5-28062BF87EEF}" srcOrd="0" destOrd="0" presId="urn:microsoft.com/office/officeart/2005/8/layout/vList6"/>
    <dgm:cxn modelId="{6193E400-543F-7D41-9AD6-E43FB8981D3B}" type="presParOf" srcId="{78ADB5FC-33FB-EB42-99AD-4678416F304B}" destId="{CC035EC3-EBEE-384E-8FFD-53BE865CA1C7}" srcOrd="0" destOrd="0" presId="urn:microsoft.com/office/officeart/2005/8/layout/vList6"/>
    <dgm:cxn modelId="{20F954F5-27D4-1349-949E-4B204105793F}" type="presParOf" srcId="{CC035EC3-EBEE-384E-8FFD-53BE865CA1C7}" destId="{E5E3D4C0-1AFF-F547-B3E5-28062BF87EEF}" srcOrd="0" destOrd="0" presId="urn:microsoft.com/office/officeart/2005/8/layout/vList6"/>
    <dgm:cxn modelId="{D869727D-39D9-DF46-80F7-C01F80B6BFCD}" type="presParOf" srcId="{CC035EC3-EBEE-384E-8FFD-53BE865CA1C7}" destId="{C702B6A5-827E-0E48-BD24-89D88FE4FD71}" srcOrd="1" destOrd="0" presId="urn:microsoft.com/office/officeart/2005/8/layout/vList6"/>
    <dgm:cxn modelId="{D375CA50-1881-0642-A9A8-5B6322A82814}" type="presParOf" srcId="{78ADB5FC-33FB-EB42-99AD-4678416F304B}" destId="{C1CBF568-DF84-6F45-9843-CB4148BF5DE7}" srcOrd="1" destOrd="0" presId="urn:microsoft.com/office/officeart/2005/8/layout/vList6"/>
    <dgm:cxn modelId="{E473F55C-47CF-8042-B06E-6DAFDEB6A52C}" type="presParOf" srcId="{78ADB5FC-33FB-EB42-99AD-4678416F304B}" destId="{99461340-F18E-FC40-A31B-F7DD56A0DB38}" srcOrd="2" destOrd="0" presId="urn:microsoft.com/office/officeart/2005/8/layout/vList6"/>
    <dgm:cxn modelId="{A6F1778B-E22D-C84C-A6A9-E2E1DB4ADB7C}" type="presParOf" srcId="{99461340-F18E-FC40-A31B-F7DD56A0DB38}" destId="{9CB8CFDA-E79C-D743-9687-0C326277992C}" srcOrd="0" destOrd="0" presId="urn:microsoft.com/office/officeart/2005/8/layout/vList6"/>
    <dgm:cxn modelId="{F9748E05-C5B7-984A-958F-6A36C16B289C}" type="presParOf" srcId="{99461340-F18E-FC40-A31B-F7DD56A0DB38}" destId="{C101E791-AA4D-034E-B2A2-B4652042C199}" srcOrd="1" destOrd="0" presId="urn:microsoft.com/office/officeart/2005/8/layout/vList6"/>
    <dgm:cxn modelId="{5874E5AC-BB88-4641-AB0E-CF82629D5AFC}" type="presParOf" srcId="{78ADB5FC-33FB-EB42-99AD-4678416F304B}" destId="{1858E381-7E99-764A-B30B-4D7C64F3E50A}" srcOrd="3" destOrd="0" presId="urn:microsoft.com/office/officeart/2005/8/layout/vList6"/>
    <dgm:cxn modelId="{A71CA253-6C7D-404F-AD35-DF0B6E18F107}" type="presParOf" srcId="{78ADB5FC-33FB-EB42-99AD-4678416F304B}" destId="{E6FC3F6A-287D-EE43-940A-91CC35EACF4B}" srcOrd="4" destOrd="0" presId="urn:microsoft.com/office/officeart/2005/8/layout/vList6"/>
    <dgm:cxn modelId="{A4D0AFF6-20F5-AA4E-AACA-99652FF78ED9}" type="presParOf" srcId="{E6FC3F6A-287D-EE43-940A-91CC35EACF4B}" destId="{287291B8-37B8-464B-A52A-79E9A3A64495}" srcOrd="0" destOrd="0" presId="urn:microsoft.com/office/officeart/2005/8/layout/vList6"/>
    <dgm:cxn modelId="{82888004-7AA5-2E49-B3A6-6B1A867C2ADE}" type="presParOf" srcId="{E6FC3F6A-287D-EE43-940A-91CC35EACF4B}" destId="{6863D088-FE87-5E45-B2CC-0DBD98E4A10F}" srcOrd="1" destOrd="0" presId="urn:microsoft.com/office/officeart/2005/8/layout/vList6"/>
    <dgm:cxn modelId="{7037CF36-F43C-EC4F-A5BC-520DDF997B27}" type="presParOf" srcId="{78ADB5FC-33FB-EB42-99AD-4678416F304B}" destId="{C2D0311F-B1F5-6442-8003-A4FDB4BD9D2F}" srcOrd="5" destOrd="0" presId="urn:microsoft.com/office/officeart/2005/8/layout/vList6"/>
    <dgm:cxn modelId="{5C5C813B-29D5-7344-B15C-A221D16B61D4}" type="presParOf" srcId="{78ADB5FC-33FB-EB42-99AD-4678416F304B}" destId="{662F1664-EC6F-C942-ADB3-22B323237393}" srcOrd="6" destOrd="0" presId="urn:microsoft.com/office/officeart/2005/8/layout/vList6"/>
    <dgm:cxn modelId="{7CE3082D-8574-6545-9A86-C2FF38AFD082}" type="presParOf" srcId="{662F1664-EC6F-C942-ADB3-22B323237393}" destId="{6E8307B5-B0E3-6248-BB16-202B7A1D1CEF}" srcOrd="0" destOrd="0" presId="urn:microsoft.com/office/officeart/2005/8/layout/vList6"/>
    <dgm:cxn modelId="{21E8F1B8-02ED-674E-8D14-D1FDFDD24A1A}" type="presParOf" srcId="{662F1664-EC6F-C942-ADB3-22B323237393}" destId="{0230EEEB-0625-8645-A57F-32912E71E56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FA216E8-2D6B-9446-9748-FFEA6EF31D0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0B27C1-BD7D-5848-BE5A-95B0D8AC63B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Local storage (CSV, Excel): good for small-scale work</a:t>
          </a:r>
        </a:p>
      </dgm:t>
    </dgm:pt>
    <dgm:pt modelId="{11036E79-50C6-A549-B866-7291A8A73FCF}" type="parTrans" cxnId="{BF59F549-0CB0-5A46-9E02-3701BFD53564}">
      <dgm:prSet/>
      <dgm:spPr/>
      <dgm:t>
        <a:bodyPr/>
        <a:lstStyle/>
        <a:p>
          <a:endParaRPr lang="en-US"/>
        </a:p>
      </dgm:t>
    </dgm:pt>
    <dgm:pt modelId="{51F99719-DF12-824F-A339-DD424066ED61}" type="sibTrans" cxnId="{BF59F549-0CB0-5A46-9E02-3701BFD53564}">
      <dgm:prSet/>
      <dgm:spPr/>
      <dgm:t>
        <a:bodyPr/>
        <a:lstStyle/>
        <a:p>
          <a:endParaRPr lang="en-US"/>
        </a:p>
      </dgm:t>
    </dgm:pt>
    <dgm:pt modelId="{7C7DFC04-5A87-F14C-BA0D-C4EC37DF5369}">
      <dgm:prSet/>
      <dgm:spPr/>
      <dgm:t>
        <a:bodyPr/>
        <a:lstStyle/>
        <a:p>
          <a:r>
            <a:rPr lang="en-US"/>
            <a:t>Cloud storage (AWS S3, Azure Blob, Google Cloud): scalable and accessible</a:t>
          </a:r>
          <a:endParaRPr lang="en-US" dirty="0"/>
        </a:p>
      </dgm:t>
    </dgm:pt>
    <dgm:pt modelId="{EC9930D2-9F1C-C34E-9E84-9B13ABC93948}" type="parTrans" cxnId="{01EEA9AE-9AA5-294C-B4B8-57625B9661AD}">
      <dgm:prSet/>
      <dgm:spPr/>
      <dgm:t>
        <a:bodyPr/>
        <a:lstStyle/>
        <a:p>
          <a:endParaRPr lang="en-US"/>
        </a:p>
      </dgm:t>
    </dgm:pt>
    <dgm:pt modelId="{3DFFEA7E-F7C6-C445-B240-72AC1F9CA930}" type="sibTrans" cxnId="{01EEA9AE-9AA5-294C-B4B8-57625B9661AD}">
      <dgm:prSet/>
      <dgm:spPr/>
      <dgm:t>
        <a:bodyPr/>
        <a:lstStyle/>
        <a:p>
          <a:endParaRPr lang="en-US"/>
        </a:p>
      </dgm:t>
    </dgm:pt>
    <dgm:pt modelId="{9BFC0B37-ACDD-BF4D-BD86-A6A04AF138F1}">
      <dgm:prSet/>
      <dgm:spPr/>
      <dgm:t>
        <a:bodyPr/>
        <a:lstStyle/>
        <a:p>
          <a:r>
            <a:rPr lang="en-US"/>
            <a:t>Databases and warehouses</a:t>
          </a:r>
          <a:endParaRPr lang="en-US" dirty="0"/>
        </a:p>
      </dgm:t>
    </dgm:pt>
    <dgm:pt modelId="{7EBD0A64-8D3A-B348-B6BD-A5F9DE158B17}" type="parTrans" cxnId="{CBA2F172-6738-E545-904A-5E70ABE91F12}">
      <dgm:prSet/>
      <dgm:spPr/>
      <dgm:t>
        <a:bodyPr/>
        <a:lstStyle/>
        <a:p>
          <a:endParaRPr lang="en-US"/>
        </a:p>
      </dgm:t>
    </dgm:pt>
    <dgm:pt modelId="{4A0540B1-797B-0848-B1DA-9018540C6A29}" type="sibTrans" cxnId="{CBA2F172-6738-E545-904A-5E70ABE91F12}">
      <dgm:prSet/>
      <dgm:spPr/>
      <dgm:t>
        <a:bodyPr/>
        <a:lstStyle/>
        <a:p>
          <a:endParaRPr lang="en-US"/>
        </a:p>
      </dgm:t>
    </dgm:pt>
    <dgm:pt modelId="{1DC14AB6-C11C-E84A-B4AF-7D9B79A37875}">
      <dgm:prSet/>
      <dgm:spPr/>
      <dgm:t>
        <a:bodyPr/>
        <a:lstStyle/>
        <a:p>
          <a:r>
            <a:rPr lang="en-US"/>
            <a:t>PostgreSQL, Snowflake, BigQuery</a:t>
          </a:r>
          <a:endParaRPr lang="en-US" dirty="0"/>
        </a:p>
      </dgm:t>
    </dgm:pt>
    <dgm:pt modelId="{992A4804-A014-3944-9401-0B98F9B2154F}" type="parTrans" cxnId="{21524CD0-31AC-FB4F-8D06-0E6700D20951}">
      <dgm:prSet/>
      <dgm:spPr/>
      <dgm:t>
        <a:bodyPr/>
        <a:lstStyle/>
        <a:p>
          <a:endParaRPr lang="en-US"/>
        </a:p>
      </dgm:t>
    </dgm:pt>
    <dgm:pt modelId="{F7002F19-157A-6344-8528-EF8D6B5216C2}" type="sibTrans" cxnId="{21524CD0-31AC-FB4F-8D06-0E6700D20951}">
      <dgm:prSet/>
      <dgm:spPr/>
      <dgm:t>
        <a:bodyPr/>
        <a:lstStyle/>
        <a:p>
          <a:endParaRPr lang="en-US"/>
        </a:p>
      </dgm:t>
    </dgm:pt>
    <dgm:pt modelId="{47F382D9-EBA2-1B4D-9626-EE48F99E1546}">
      <dgm:prSet/>
      <dgm:spPr/>
      <dgm:t>
        <a:bodyPr/>
        <a:lstStyle/>
        <a:p>
          <a:r>
            <a:rPr lang="en-US"/>
            <a:t>Allow structured querying and indexing</a:t>
          </a:r>
          <a:endParaRPr lang="en-US" dirty="0"/>
        </a:p>
      </dgm:t>
    </dgm:pt>
    <dgm:pt modelId="{3FE73F08-3DB3-6F46-BC89-570E12F2B43D}" type="parTrans" cxnId="{63C0DD6A-4FCE-B64D-8815-035A709157D5}">
      <dgm:prSet/>
      <dgm:spPr/>
      <dgm:t>
        <a:bodyPr/>
        <a:lstStyle/>
        <a:p>
          <a:endParaRPr lang="en-US"/>
        </a:p>
      </dgm:t>
    </dgm:pt>
    <dgm:pt modelId="{5D23095C-24E1-7E4E-9F59-09E0FCC3293A}" type="sibTrans" cxnId="{63C0DD6A-4FCE-B64D-8815-035A709157D5}">
      <dgm:prSet/>
      <dgm:spPr/>
      <dgm:t>
        <a:bodyPr/>
        <a:lstStyle/>
        <a:p>
          <a:endParaRPr lang="en-US"/>
        </a:p>
      </dgm:t>
    </dgm:pt>
    <dgm:pt modelId="{526A616A-5C27-0947-9A83-4401F01CECD4}">
      <dgm:prSet/>
      <dgm:spPr/>
      <dgm:t>
        <a:bodyPr/>
        <a:lstStyle/>
        <a:p>
          <a:r>
            <a:rPr lang="en-US"/>
            <a:t>Data lakes</a:t>
          </a:r>
          <a:endParaRPr lang="en-US" dirty="0"/>
        </a:p>
      </dgm:t>
    </dgm:pt>
    <dgm:pt modelId="{7B6C77CC-8A74-5843-95E1-B07C1142FA66}" type="parTrans" cxnId="{2371236C-2C9E-5B41-9968-742A901BD162}">
      <dgm:prSet/>
      <dgm:spPr/>
      <dgm:t>
        <a:bodyPr/>
        <a:lstStyle/>
        <a:p>
          <a:endParaRPr lang="en-US"/>
        </a:p>
      </dgm:t>
    </dgm:pt>
    <dgm:pt modelId="{17FB4B55-4E46-6B42-BE90-01F271C1CB39}" type="sibTrans" cxnId="{2371236C-2C9E-5B41-9968-742A901BD162}">
      <dgm:prSet/>
      <dgm:spPr/>
      <dgm:t>
        <a:bodyPr/>
        <a:lstStyle/>
        <a:p>
          <a:endParaRPr lang="en-US"/>
        </a:p>
      </dgm:t>
    </dgm:pt>
    <dgm:pt modelId="{4540084B-0327-A24B-92F7-DDA8C61AAB07}">
      <dgm:prSet/>
      <dgm:spPr/>
      <dgm:t>
        <a:bodyPr/>
        <a:lstStyle/>
        <a:p>
          <a:r>
            <a:rPr lang="en-US"/>
            <a:t>Store unstructured and semi-structured data (e.g., Hadoop, Delta Lake)</a:t>
          </a:r>
          <a:endParaRPr lang="en-US" dirty="0"/>
        </a:p>
      </dgm:t>
    </dgm:pt>
    <dgm:pt modelId="{476600E6-7CED-364F-B21B-9489F31E89AC}" type="parTrans" cxnId="{B0716D1E-A138-4046-B9F5-8AA6771A1042}">
      <dgm:prSet/>
      <dgm:spPr/>
      <dgm:t>
        <a:bodyPr/>
        <a:lstStyle/>
        <a:p>
          <a:endParaRPr lang="en-US"/>
        </a:p>
      </dgm:t>
    </dgm:pt>
    <dgm:pt modelId="{B38382FB-3362-CA44-98B6-1F1064758F6E}" type="sibTrans" cxnId="{B0716D1E-A138-4046-B9F5-8AA6771A1042}">
      <dgm:prSet/>
      <dgm:spPr/>
      <dgm:t>
        <a:bodyPr/>
        <a:lstStyle/>
        <a:p>
          <a:endParaRPr lang="en-US"/>
        </a:p>
      </dgm:t>
    </dgm:pt>
    <dgm:pt modelId="{85B0CCCA-9A6C-EC4A-9278-612EC1FC5CEA}" type="pres">
      <dgm:prSet presAssocID="{8FA216E8-2D6B-9446-9748-FFEA6EF31D0A}" presName="linear" presStyleCnt="0">
        <dgm:presLayoutVars>
          <dgm:animLvl val="lvl"/>
          <dgm:resizeHandles val="exact"/>
        </dgm:presLayoutVars>
      </dgm:prSet>
      <dgm:spPr/>
    </dgm:pt>
    <dgm:pt modelId="{47BDC0B1-D8D3-D74E-B829-80232D260753}" type="pres">
      <dgm:prSet presAssocID="{FC0B27C1-BD7D-5848-BE5A-95B0D8AC63B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4E1B78B-FFC9-3147-A79B-03554305223D}" type="pres">
      <dgm:prSet presAssocID="{51F99719-DF12-824F-A339-DD424066ED61}" presName="spacer" presStyleCnt="0"/>
      <dgm:spPr/>
    </dgm:pt>
    <dgm:pt modelId="{78E9DCFE-661F-E84E-B386-1D0F2A831942}" type="pres">
      <dgm:prSet presAssocID="{7C7DFC04-5A87-F14C-BA0D-C4EC37DF536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D750210-52E2-8744-9B5D-703E0EC570CD}" type="pres">
      <dgm:prSet presAssocID="{3DFFEA7E-F7C6-C445-B240-72AC1F9CA930}" presName="spacer" presStyleCnt="0"/>
      <dgm:spPr/>
    </dgm:pt>
    <dgm:pt modelId="{42082CE5-6075-3E42-86E1-3E3B711E71E4}" type="pres">
      <dgm:prSet presAssocID="{9BFC0B37-ACDD-BF4D-BD86-A6A04AF138F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7150CE3-D71A-5747-B03F-F793233C90C4}" type="pres">
      <dgm:prSet presAssocID="{9BFC0B37-ACDD-BF4D-BD86-A6A04AF138F1}" presName="childText" presStyleLbl="revTx" presStyleIdx="0" presStyleCnt="2">
        <dgm:presLayoutVars>
          <dgm:bulletEnabled val="1"/>
        </dgm:presLayoutVars>
      </dgm:prSet>
      <dgm:spPr/>
    </dgm:pt>
    <dgm:pt modelId="{6F65E6BE-2AC4-3B4D-8CB0-6E7B2FD39104}" type="pres">
      <dgm:prSet presAssocID="{526A616A-5C27-0947-9A83-4401F01CECD4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8980DBDF-2F68-6F49-A5B9-78974B251871}" type="pres">
      <dgm:prSet presAssocID="{526A616A-5C27-0947-9A83-4401F01CECD4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6CF5581A-A5C4-3E4C-8D08-138B4970E961}" type="presOf" srcId="{FC0B27C1-BD7D-5848-BE5A-95B0D8AC63BA}" destId="{47BDC0B1-D8D3-D74E-B829-80232D260753}" srcOrd="0" destOrd="0" presId="urn:microsoft.com/office/officeart/2005/8/layout/vList2"/>
    <dgm:cxn modelId="{B0716D1E-A138-4046-B9F5-8AA6771A1042}" srcId="{526A616A-5C27-0947-9A83-4401F01CECD4}" destId="{4540084B-0327-A24B-92F7-DDA8C61AAB07}" srcOrd="0" destOrd="0" parTransId="{476600E6-7CED-364F-B21B-9489F31E89AC}" sibTransId="{B38382FB-3362-CA44-98B6-1F1064758F6E}"/>
    <dgm:cxn modelId="{989E853A-7602-C248-A13A-CE2505329EE9}" type="presOf" srcId="{9BFC0B37-ACDD-BF4D-BD86-A6A04AF138F1}" destId="{42082CE5-6075-3E42-86E1-3E3B711E71E4}" srcOrd="0" destOrd="0" presId="urn:microsoft.com/office/officeart/2005/8/layout/vList2"/>
    <dgm:cxn modelId="{BF59F549-0CB0-5A46-9E02-3701BFD53564}" srcId="{8FA216E8-2D6B-9446-9748-FFEA6EF31D0A}" destId="{FC0B27C1-BD7D-5848-BE5A-95B0D8AC63BA}" srcOrd="0" destOrd="0" parTransId="{11036E79-50C6-A549-B866-7291A8A73FCF}" sibTransId="{51F99719-DF12-824F-A339-DD424066ED61}"/>
    <dgm:cxn modelId="{6FACB34F-BBB8-DA4B-A245-1ED67DF6CE13}" type="presOf" srcId="{47F382D9-EBA2-1B4D-9626-EE48F99E1546}" destId="{67150CE3-D71A-5747-B03F-F793233C90C4}" srcOrd="0" destOrd="1" presId="urn:microsoft.com/office/officeart/2005/8/layout/vList2"/>
    <dgm:cxn modelId="{6B4A325D-14AF-F747-9B1C-86B4CF4A6322}" type="presOf" srcId="{7C7DFC04-5A87-F14C-BA0D-C4EC37DF5369}" destId="{78E9DCFE-661F-E84E-B386-1D0F2A831942}" srcOrd="0" destOrd="0" presId="urn:microsoft.com/office/officeart/2005/8/layout/vList2"/>
    <dgm:cxn modelId="{63C0DD6A-4FCE-B64D-8815-035A709157D5}" srcId="{9BFC0B37-ACDD-BF4D-BD86-A6A04AF138F1}" destId="{47F382D9-EBA2-1B4D-9626-EE48F99E1546}" srcOrd="1" destOrd="0" parTransId="{3FE73F08-3DB3-6F46-BC89-570E12F2B43D}" sibTransId="{5D23095C-24E1-7E4E-9F59-09E0FCC3293A}"/>
    <dgm:cxn modelId="{2371236C-2C9E-5B41-9968-742A901BD162}" srcId="{8FA216E8-2D6B-9446-9748-FFEA6EF31D0A}" destId="{526A616A-5C27-0947-9A83-4401F01CECD4}" srcOrd="3" destOrd="0" parTransId="{7B6C77CC-8A74-5843-95E1-B07C1142FA66}" sibTransId="{17FB4B55-4E46-6B42-BE90-01F271C1CB39}"/>
    <dgm:cxn modelId="{427CCA6D-BDC2-1348-8DCE-6B95DBEF395B}" type="presOf" srcId="{8FA216E8-2D6B-9446-9748-FFEA6EF31D0A}" destId="{85B0CCCA-9A6C-EC4A-9278-612EC1FC5CEA}" srcOrd="0" destOrd="0" presId="urn:microsoft.com/office/officeart/2005/8/layout/vList2"/>
    <dgm:cxn modelId="{CBA2F172-6738-E545-904A-5E70ABE91F12}" srcId="{8FA216E8-2D6B-9446-9748-FFEA6EF31D0A}" destId="{9BFC0B37-ACDD-BF4D-BD86-A6A04AF138F1}" srcOrd="2" destOrd="0" parTransId="{7EBD0A64-8D3A-B348-B6BD-A5F9DE158B17}" sibTransId="{4A0540B1-797B-0848-B1DA-9018540C6A29}"/>
    <dgm:cxn modelId="{4B836A79-62F3-0F4A-A6C0-C220F210D914}" type="presOf" srcId="{1DC14AB6-C11C-E84A-B4AF-7D9B79A37875}" destId="{67150CE3-D71A-5747-B03F-F793233C90C4}" srcOrd="0" destOrd="0" presId="urn:microsoft.com/office/officeart/2005/8/layout/vList2"/>
    <dgm:cxn modelId="{FA109191-ABCE-A144-A377-8906EDF72BB9}" type="presOf" srcId="{526A616A-5C27-0947-9A83-4401F01CECD4}" destId="{6F65E6BE-2AC4-3B4D-8CB0-6E7B2FD39104}" srcOrd="0" destOrd="0" presId="urn:microsoft.com/office/officeart/2005/8/layout/vList2"/>
    <dgm:cxn modelId="{01EEA9AE-9AA5-294C-B4B8-57625B9661AD}" srcId="{8FA216E8-2D6B-9446-9748-FFEA6EF31D0A}" destId="{7C7DFC04-5A87-F14C-BA0D-C4EC37DF5369}" srcOrd="1" destOrd="0" parTransId="{EC9930D2-9F1C-C34E-9E84-9B13ABC93948}" sibTransId="{3DFFEA7E-F7C6-C445-B240-72AC1F9CA930}"/>
    <dgm:cxn modelId="{5707F0B0-ADF1-5A4F-8D9F-FD38469F9A38}" type="presOf" srcId="{4540084B-0327-A24B-92F7-DDA8C61AAB07}" destId="{8980DBDF-2F68-6F49-A5B9-78974B251871}" srcOrd="0" destOrd="0" presId="urn:microsoft.com/office/officeart/2005/8/layout/vList2"/>
    <dgm:cxn modelId="{21524CD0-31AC-FB4F-8D06-0E6700D20951}" srcId="{9BFC0B37-ACDD-BF4D-BD86-A6A04AF138F1}" destId="{1DC14AB6-C11C-E84A-B4AF-7D9B79A37875}" srcOrd="0" destOrd="0" parTransId="{992A4804-A014-3944-9401-0B98F9B2154F}" sibTransId="{F7002F19-157A-6344-8528-EF8D6B5216C2}"/>
    <dgm:cxn modelId="{4B7A954F-AA55-DE42-BF5C-CD4ECC2446FE}" type="presParOf" srcId="{85B0CCCA-9A6C-EC4A-9278-612EC1FC5CEA}" destId="{47BDC0B1-D8D3-D74E-B829-80232D260753}" srcOrd="0" destOrd="0" presId="urn:microsoft.com/office/officeart/2005/8/layout/vList2"/>
    <dgm:cxn modelId="{72944EAB-7DF8-A84E-B79A-8380C4935A92}" type="presParOf" srcId="{85B0CCCA-9A6C-EC4A-9278-612EC1FC5CEA}" destId="{74E1B78B-FFC9-3147-A79B-03554305223D}" srcOrd="1" destOrd="0" presId="urn:microsoft.com/office/officeart/2005/8/layout/vList2"/>
    <dgm:cxn modelId="{0F12D2CF-59D9-9249-AD7C-3DBEA802D873}" type="presParOf" srcId="{85B0CCCA-9A6C-EC4A-9278-612EC1FC5CEA}" destId="{78E9DCFE-661F-E84E-B386-1D0F2A831942}" srcOrd="2" destOrd="0" presId="urn:microsoft.com/office/officeart/2005/8/layout/vList2"/>
    <dgm:cxn modelId="{8F1F45FD-4D86-7245-B5E3-3D98DB414A3E}" type="presParOf" srcId="{85B0CCCA-9A6C-EC4A-9278-612EC1FC5CEA}" destId="{3D750210-52E2-8744-9B5D-703E0EC570CD}" srcOrd="3" destOrd="0" presId="urn:microsoft.com/office/officeart/2005/8/layout/vList2"/>
    <dgm:cxn modelId="{C2152FFB-8968-FE41-846D-C7BA306F1BD1}" type="presParOf" srcId="{85B0CCCA-9A6C-EC4A-9278-612EC1FC5CEA}" destId="{42082CE5-6075-3E42-86E1-3E3B711E71E4}" srcOrd="4" destOrd="0" presId="urn:microsoft.com/office/officeart/2005/8/layout/vList2"/>
    <dgm:cxn modelId="{AF876649-9E88-F84E-AA69-649E76A9085E}" type="presParOf" srcId="{85B0CCCA-9A6C-EC4A-9278-612EC1FC5CEA}" destId="{67150CE3-D71A-5747-B03F-F793233C90C4}" srcOrd="5" destOrd="0" presId="urn:microsoft.com/office/officeart/2005/8/layout/vList2"/>
    <dgm:cxn modelId="{52EBE2E6-87E4-0A45-9463-E40625FDD197}" type="presParOf" srcId="{85B0CCCA-9A6C-EC4A-9278-612EC1FC5CEA}" destId="{6F65E6BE-2AC4-3B4D-8CB0-6E7B2FD39104}" srcOrd="6" destOrd="0" presId="urn:microsoft.com/office/officeart/2005/8/layout/vList2"/>
    <dgm:cxn modelId="{FA3DC57C-B576-4349-BF43-F2EBD95C25E4}" type="presParOf" srcId="{85B0CCCA-9A6C-EC4A-9278-612EC1FC5CEA}" destId="{8980DBDF-2F68-6F49-A5B9-78974B251871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D3A05D3-7C15-462F-8AE0-948E6FCC89EC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04E0BD-8EF7-464B-A7F3-71031FCF2E0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Excel (quick fixes)</a:t>
          </a:r>
        </a:p>
      </dgm:t>
    </dgm:pt>
    <dgm:pt modelId="{2A82F5EA-AE7C-4B47-84A2-4220A1F39729}" type="parTrans" cxnId="{3FFC4408-DB87-433B-9023-372DB3A45F94}">
      <dgm:prSet/>
      <dgm:spPr/>
      <dgm:t>
        <a:bodyPr/>
        <a:lstStyle/>
        <a:p>
          <a:endParaRPr lang="en-US" sz="2800"/>
        </a:p>
      </dgm:t>
    </dgm:pt>
    <dgm:pt modelId="{A4195BDB-7B08-44A6-B22A-BDA5E78F5D94}" type="sibTrans" cxnId="{3FFC4408-DB87-433B-9023-372DB3A45F94}">
      <dgm:prSet/>
      <dgm:spPr/>
      <dgm:t>
        <a:bodyPr/>
        <a:lstStyle/>
        <a:p>
          <a:endParaRPr lang="en-US" sz="2800"/>
        </a:p>
      </dgm:t>
    </dgm:pt>
    <dgm:pt modelId="{85AE8F2C-61F4-4BB6-8061-0A2D738F2D4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Pandas (Python) – powerful tabular processing</a:t>
          </a:r>
        </a:p>
      </dgm:t>
    </dgm:pt>
    <dgm:pt modelId="{9F24DBFF-7EF7-493C-B5B0-95960FD165E1}" type="parTrans" cxnId="{95D318E3-755C-4C4D-8957-388A9090AA44}">
      <dgm:prSet/>
      <dgm:spPr/>
      <dgm:t>
        <a:bodyPr/>
        <a:lstStyle/>
        <a:p>
          <a:endParaRPr lang="en-US" sz="2800"/>
        </a:p>
      </dgm:t>
    </dgm:pt>
    <dgm:pt modelId="{C671A96B-5F4B-4B5D-9519-7467974EA904}" type="sibTrans" cxnId="{95D318E3-755C-4C4D-8957-388A9090AA44}">
      <dgm:prSet/>
      <dgm:spPr/>
      <dgm:t>
        <a:bodyPr/>
        <a:lstStyle/>
        <a:p>
          <a:endParaRPr lang="en-US" sz="2800"/>
        </a:p>
      </dgm:t>
    </dgm:pt>
    <dgm:pt modelId="{5A976474-A35A-4C6A-A962-CB2943E6AD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R (tidyverse) – statistical cleaning and reshaping</a:t>
          </a:r>
        </a:p>
      </dgm:t>
    </dgm:pt>
    <dgm:pt modelId="{1118793C-46A9-4D5D-A270-405F907FDCF4}" type="parTrans" cxnId="{B2B7E1DB-011B-40D0-AC48-7BBB00B1A487}">
      <dgm:prSet/>
      <dgm:spPr/>
      <dgm:t>
        <a:bodyPr/>
        <a:lstStyle/>
        <a:p>
          <a:endParaRPr lang="en-US" sz="2800"/>
        </a:p>
      </dgm:t>
    </dgm:pt>
    <dgm:pt modelId="{6F18E1D8-4210-48C5-88D1-D3B378CDC643}" type="sibTrans" cxnId="{B2B7E1DB-011B-40D0-AC48-7BBB00B1A487}">
      <dgm:prSet/>
      <dgm:spPr/>
      <dgm:t>
        <a:bodyPr/>
        <a:lstStyle/>
        <a:p>
          <a:endParaRPr lang="en-US" sz="2800"/>
        </a:p>
      </dgm:t>
    </dgm:pt>
    <dgm:pt modelId="{1BFC2FCB-E142-4D89-8953-75051FAE91D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SQL – for querying and joining data</a:t>
          </a:r>
        </a:p>
      </dgm:t>
    </dgm:pt>
    <dgm:pt modelId="{E6E523F5-4C6C-41A7-9BAE-41D13322B424}" type="parTrans" cxnId="{576B97FB-4B60-4516-9263-E4A4FE697F0A}">
      <dgm:prSet/>
      <dgm:spPr/>
      <dgm:t>
        <a:bodyPr/>
        <a:lstStyle/>
        <a:p>
          <a:endParaRPr lang="en-US" sz="2800"/>
        </a:p>
      </dgm:t>
    </dgm:pt>
    <dgm:pt modelId="{A0EEE04C-6768-4E28-8DB7-3FBD6F55E707}" type="sibTrans" cxnId="{576B97FB-4B60-4516-9263-E4A4FE697F0A}">
      <dgm:prSet/>
      <dgm:spPr/>
      <dgm:t>
        <a:bodyPr/>
        <a:lstStyle/>
        <a:p>
          <a:endParaRPr lang="en-US" sz="2800"/>
        </a:p>
      </dgm:t>
    </dgm:pt>
    <dgm:pt modelId="{EE60F270-34FC-40E7-B29D-D5E61D679D1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ETL tools – for enterprise data pipelines</a:t>
          </a:r>
        </a:p>
      </dgm:t>
    </dgm:pt>
    <dgm:pt modelId="{A8A554B6-4140-44AC-8C01-FC28C2D1144C}" type="parTrans" cxnId="{18B83043-2B47-4348-BAAC-0C28C848DF93}">
      <dgm:prSet/>
      <dgm:spPr/>
      <dgm:t>
        <a:bodyPr/>
        <a:lstStyle/>
        <a:p>
          <a:endParaRPr lang="en-US" sz="2800"/>
        </a:p>
      </dgm:t>
    </dgm:pt>
    <dgm:pt modelId="{2402FA8F-6FF4-45D7-B49D-72620984252B}" type="sibTrans" cxnId="{18B83043-2B47-4348-BAAC-0C28C848DF93}">
      <dgm:prSet/>
      <dgm:spPr/>
      <dgm:t>
        <a:bodyPr/>
        <a:lstStyle/>
        <a:p>
          <a:endParaRPr lang="en-US" sz="2800"/>
        </a:p>
      </dgm:t>
    </dgm:pt>
    <dgm:pt modelId="{6C2269DD-5AD3-4311-979A-330B8416A06A}" type="pres">
      <dgm:prSet presAssocID="{DD3A05D3-7C15-462F-8AE0-948E6FCC89EC}" presName="root" presStyleCnt="0">
        <dgm:presLayoutVars>
          <dgm:dir/>
          <dgm:resizeHandles val="exact"/>
        </dgm:presLayoutVars>
      </dgm:prSet>
      <dgm:spPr/>
    </dgm:pt>
    <dgm:pt modelId="{FD155203-95AD-4803-BD1A-3F7DD6E99040}" type="pres">
      <dgm:prSet presAssocID="{F404E0BD-8EF7-464B-A7F3-71031FCF2E0A}" presName="compNode" presStyleCnt="0"/>
      <dgm:spPr/>
    </dgm:pt>
    <dgm:pt modelId="{8261BA00-83AF-4ACE-AB8F-ED8A12C5FF8A}" type="pres">
      <dgm:prSet presAssocID="{F404E0BD-8EF7-464B-A7F3-71031FCF2E0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E5F03CD7-EE7A-4393-9DF8-37911576C48A}" type="pres">
      <dgm:prSet presAssocID="{F404E0BD-8EF7-464B-A7F3-71031FCF2E0A}" presName="spaceRect" presStyleCnt="0"/>
      <dgm:spPr/>
    </dgm:pt>
    <dgm:pt modelId="{93703AAE-8225-4433-9AF9-A67AD08DDD73}" type="pres">
      <dgm:prSet presAssocID="{F404E0BD-8EF7-464B-A7F3-71031FCF2E0A}" presName="textRect" presStyleLbl="revTx" presStyleIdx="0" presStyleCnt="5">
        <dgm:presLayoutVars>
          <dgm:chMax val="1"/>
          <dgm:chPref val="1"/>
        </dgm:presLayoutVars>
      </dgm:prSet>
      <dgm:spPr/>
    </dgm:pt>
    <dgm:pt modelId="{0C046719-54F7-443F-B6FD-88310CEB69F6}" type="pres">
      <dgm:prSet presAssocID="{A4195BDB-7B08-44A6-B22A-BDA5E78F5D94}" presName="sibTrans" presStyleCnt="0"/>
      <dgm:spPr/>
    </dgm:pt>
    <dgm:pt modelId="{16458E56-ACA0-4526-AA06-809F71BCE7C4}" type="pres">
      <dgm:prSet presAssocID="{85AE8F2C-61F4-4BB6-8061-0A2D738F2D4E}" presName="compNode" presStyleCnt="0"/>
      <dgm:spPr/>
    </dgm:pt>
    <dgm:pt modelId="{5D38EC4F-345A-455B-A574-097F8B590F7B}" type="pres">
      <dgm:prSet presAssocID="{85AE8F2C-61F4-4BB6-8061-0A2D738F2D4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nda"/>
        </a:ext>
      </dgm:extLst>
    </dgm:pt>
    <dgm:pt modelId="{156055C7-9666-4AFD-BF99-82B14287E7AA}" type="pres">
      <dgm:prSet presAssocID="{85AE8F2C-61F4-4BB6-8061-0A2D738F2D4E}" presName="spaceRect" presStyleCnt="0"/>
      <dgm:spPr/>
    </dgm:pt>
    <dgm:pt modelId="{EC7BD284-67EA-4C6F-8F0A-E8172DD32473}" type="pres">
      <dgm:prSet presAssocID="{85AE8F2C-61F4-4BB6-8061-0A2D738F2D4E}" presName="textRect" presStyleLbl="revTx" presStyleIdx="1" presStyleCnt="5">
        <dgm:presLayoutVars>
          <dgm:chMax val="1"/>
          <dgm:chPref val="1"/>
        </dgm:presLayoutVars>
      </dgm:prSet>
      <dgm:spPr/>
    </dgm:pt>
    <dgm:pt modelId="{F9802822-3368-497A-9E62-A12FBDDD2D5F}" type="pres">
      <dgm:prSet presAssocID="{C671A96B-5F4B-4B5D-9519-7467974EA904}" presName="sibTrans" presStyleCnt="0"/>
      <dgm:spPr/>
    </dgm:pt>
    <dgm:pt modelId="{BB51F9EB-ED57-4B69-8D19-DDE7BA3ECFB7}" type="pres">
      <dgm:prSet presAssocID="{5A976474-A35A-4C6A-A962-CB2943E6ADC4}" presName="compNode" presStyleCnt="0"/>
      <dgm:spPr/>
    </dgm:pt>
    <dgm:pt modelId="{03AD1968-16F2-4E6D-972A-FCA4FD839721}" type="pres">
      <dgm:prSet presAssocID="{5A976474-A35A-4C6A-A962-CB2943E6ADC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A3AA06B3-A448-410C-8DC4-1E87BF4ED34C}" type="pres">
      <dgm:prSet presAssocID="{5A976474-A35A-4C6A-A962-CB2943E6ADC4}" presName="spaceRect" presStyleCnt="0"/>
      <dgm:spPr/>
    </dgm:pt>
    <dgm:pt modelId="{56DD5B5F-4A4C-4012-81F1-015C4129B042}" type="pres">
      <dgm:prSet presAssocID="{5A976474-A35A-4C6A-A962-CB2943E6ADC4}" presName="textRect" presStyleLbl="revTx" presStyleIdx="2" presStyleCnt="5">
        <dgm:presLayoutVars>
          <dgm:chMax val="1"/>
          <dgm:chPref val="1"/>
        </dgm:presLayoutVars>
      </dgm:prSet>
      <dgm:spPr/>
    </dgm:pt>
    <dgm:pt modelId="{5FA615A7-7E82-48A1-8A41-9BFAED8363D6}" type="pres">
      <dgm:prSet presAssocID="{6F18E1D8-4210-48C5-88D1-D3B378CDC643}" presName="sibTrans" presStyleCnt="0"/>
      <dgm:spPr/>
    </dgm:pt>
    <dgm:pt modelId="{7E7E38E2-7286-44F8-AE87-835684E95CD4}" type="pres">
      <dgm:prSet presAssocID="{1BFC2FCB-E142-4D89-8953-75051FAE91DF}" presName="compNode" presStyleCnt="0"/>
      <dgm:spPr/>
    </dgm:pt>
    <dgm:pt modelId="{828090D5-98F3-4F5D-AE0D-9CCBB6D10BDD}" type="pres">
      <dgm:prSet presAssocID="{1BFC2FCB-E142-4D89-8953-75051FAE91D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ECF03376-5C00-46EE-94C2-4ADCC47AA43A}" type="pres">
      <dgm:prSet presAssocID="{1BFC2FCB-E142-4D89-8953-75051FAE91DF}" presName="spaceRect" presStyleCnt="0"/>
      <dgm:spPr/>
    </dgm:pt>
    <dgm:pt modelId="{44FBC9AA-541E-4B4A-954C-C061E6F660A1}" type="pres">
      <dgm:prSet presAssocID="{1BFC2FCB-E142-4D89-8953-75051FAE91DF}" presName="textRect" presStyleLbl="revTx" presStyleIdx="3" presStyleCnt="5">
        <dgm:presLayoutVars>
          <dgm:chMax val="1"/>
          <dgm:chPref val="1"/>
        </dgm:presLayoutVars>
      </dgm:prSet>
      <dgm:spPr/>
    </dgm:pt>
    <dgm:pt modelId="{0B598C50-2906-4E8B-89C0-9FDA62FDDB43}" type="pres">
      <dgm:prSet presAssocID="{A0EEE04C-6768-4E28-8DB7-3FBD6F55E707}" presName="sibTrans" presStyleCnt="0"/>
      <dgm:spPr/>
    </dgm:pt>
    <dgm:pt modelId="{E97C9AC1-E2CF-4EE0-BE76-BC06CD6D5AC4}" type="pres">
      <dgm:prSet presAssocID="{EE60F270-34FC-40E7-B29D-D5E61D679D19}" presName="compNode" presStyleCnt="0"/>
      <dgm:spPr/>
    </dgm:pt>
    <dgm:pt modelId="{0BF01F24-74A2-4069-B8DB-59985CE466F0}" type="pres">
      <dgm:prSet presAssocID="{EE60F270-34FC-40E7-B29D-D5E61D679D1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03CBE766-6881-481E-9268-C90080DF25DA}" type="pres">
      <dgm:prSet presAssocID="{EE60F270-34FC-40E7-B29D-D5E61D679D19}" presName="spaceRect" presStyleCnt="0"/>
      <dgm:spPr/>
    </dgm:pt>
    <dgm:pt modelId="{EE769094-DD6E-45CE-8DAF-5F2914AF9A25}" type="pres">
      <dgm:prSet presAssocID="{EE60F270-34FC-40E7-B29D-D5E61D679D19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3FFC4408-DB87-433B-9023-372DB3A45F94}" srcId="{DD3A05D3-7C15-462F-8AE0-948E6FCC89EC}" destId="{F404E0BD-8EF7-464B-A7F3-71031FCF2E0A}" srcOrd="0" destOrd="0" parTransId="{2A82F5EA-AE7C-4B47-84A2-4220A1F39729}" sibTransId="{A4195BDB-7B08-44A6-B22A-BDA5E78F5D94}"/>
    <dgm:cxn modelId="{18B83043-2B47-4348-BAAC-0C28C848DF93}" srcId="{DD3A05D3-7C15-462F-8AE0-948E6FCC89EC}" destId="{EE60F270-34FC-40E7-B29D-D5E61D679D19}" srcOrd="4" destOrd="0" parTransId="{A8A554B6-4140-44AC-8C01-FC28C2D1144C}" sibTransId="{2402FA8F-6FF4-45D7-B49D-72620984252B}"/>
    <dgm:cxn modelId="{3A421575-8A6A-4A75-9BDA-E89E3950A4E1}" type="presOf" srcId="{85AE8F2C-61F4-4BB6-8061-0A2D738F2D4E}" destId="{EC7BD284-67EA-4C6F-8F0A-E8172DD32473}" srcOrd="0" destOrd="0" presId="urn:microsoft.com/office/officeart/2018/2/layout/IconLabelList"/>
    <dgm:cxn modelId="{1054B19A-5BB3-4426-A44E-4795A3D9FE3F}" type="presOf" srcId="{DD3A05D3-7C15-462F-8AE0-948E6FCC89EC}" destId="{6C2269DD-5AD3-4311-979A-330B8416A06A}" srcOrd="0" destOrd="0" presId="urn:microsoft.com/office/officeart/2018/2/layout/IconLabelList"/>
    <dgm:cxn modelId="{41A9459E-6DBD-4DCB-86B0-8FDFF18B232B}" type="presOf" srcId="{F404E0BD-8EF7-464B-A7F3-71031FCF2E0A}" destId="{93703AAE-8225-4433-9AF9-A67AD08DDD73}" srcOrd="0" destOrd="0" presId="urn:microsoft.com/office/officeart/2018/2/layout/IconLabelList"/>
    <dgm:cxn modelId="{4A6607AF-D08D-45CC-9393-539F2E52466F}" type="presOf" srcId="{1BFC2FCB-E142-4D89-8953-75051FAE91DF}" destId="{44FBC9AA-541E-4B4A-954C-C061E6F660A1}" srcOrd="0" destOrd="0" presId="urn:microsoft.com/office/officeart/2018/2/layout/IconLabelList"/>
    <dgm:cxn modelId="{62B347BE-84ED-48AE-BA31-A2828352257C}" type="presOf" srcId="{5A976474-A35A-4C6A-A962-CB2943E6ADC4}" destId="{56DD5B5F-4A4C-4012-81F1-015C4129B042}" srcOrd="0" destOrd="0" presId="urn:microsoft.com/office/officeart/2018/2/layout/IconLabelList"/>
    <dgm:cxn modelId="{B2B7E1DB-011B-40D0-AC48-7BBB00B1A487}" srcId="{DD3A05D3-7C15-462F-8AE0-948E6FCC89EC}" destId="{5A976474-A35A-4C6A-A962-CB2943E6ADC4}" srcOrd="2" destOrd="0" parTransId="{1118793C-46A9-4D5D-A270-405F907FDCF4}" sibTransId="{6F18E1D8-4210-48C5-88D1-D3B378CDC643}"/>
    <dgm:cxn modelId="{95D318E3-755C-4C4D-8957-388A9090AA44}" srcId="{DD3A05D3-7C15-462F-8AE0-948E6FCC89EC}" destId="{85AE8F2C-61F4-4BB6-8061-0A2D738F2D4E}" srcOrd="1" destOrd="0" parTransId="{9F24DBFF-7EF7-493C-B5B0-95960FD165E1}" sibTransId="{C671A96B-5F4B-4B5D-9519-7467974EA904}"/>
    <dgm:cxn modelId="{2063DCE9-81F7-4297-87EC-1E8D722A4C8A}" type="presOf" srcId="{EE60F270-34FC-40E7-B29D-D5E61D679D19}" destId="{EE769094-DD6E-45CE-8DAF-5F2914AF9A25}" srcOrd="0" destOrd="0" presId="urn:microsoft.com/office/officeart/2018/2/layout/IconLabelList"/>
    <dgm:cxn modelId="{576B97FB-4B60-4516-9263-E4A4FE697F0A}" srcId="{DD3A05D3-7C15-462F-8AE0-948E6FCC89EC}" destId="{1BFC2FCB-E142-4D89-8953-75051FAE91DF}" srcOrd="3" destOrd="0" parTransId="{E6E523F5-4C6C-41A7-9BAE-41D13322B424}" sibTransId="{A0EEE04C-6768-4E28-8DB7-3FBD6F55E707}"/>
    <dgm:cxn modelId="{73704AE6-8F04-43EE-B9A3-081E782D736F}" type="presParOf" srcId="{6C2269DD-5AD3-4311-979A-330B8416A06A}" destId="{FD155203-95AD-4803-BD1A-3F7DD6E99040}" srcOrd="0" destOrd="0" presId="urn:microsoft.com/office/officeart/2018/2/layout/IconLabelList"/>
    <dgm:cxn modelId="{83AF6827-5101-443E-A04D-3ECE2B33C077}" type="presParOf" srcId="{FD155203-95AD-4803-BD1A-3F7DD6E99040}" destId="{8261BA00-83AF-4ACE-AB8F-ED8A12C5FF8A}" srcOrd="0" destOrd="0" presId="urn:microsoft.com/office/officeart/2018/2/layout/IconLabelList"/>
    <dgm:cxn modelId="{B8929764-94B2-499A-82E9-22C370F8BD84}" type="presParOf" srcId="{FD155203-95AD-4803-BD1A-3F7DD6E99040}" destId="{E5F03CD7-EE7A-4393-9DF8-37911576C48A}" srcOrd="1" destOrd="0" presId="urn:microsoft.com/office/officeart/2018/2/layout/IconLabelList"/>
    <dgm:cxn modelId="{791B1544-33E5-41B8-83A6-2645E588D986}" type="presParOf" srcId="{FD155203-95AD-4803-BD1A-3F7DD6E99040}" destId="{93703AAE-8225-4433-9AF9-A67AD08DDD73}" srcOrd="2" destOrd="0" presId="urn:microsoft.com/office/officeart/2018/2/layout/IconLabelList"/>
    <dgm:cxn modelId="{7384D995-7E77-4ADA-B201-650ADCAAAB75}" type="presParOf" srcId="{6C2269DD-5AD3-4311-979A-330B8416A06A}" destId="{0C046719-54F7-443F-B6FD-88310CEB69F6}" srcOrd="1" destOrd="0" presId="urn:microsoft.com/office/officeart/2018/2/layout/IconLabelList"/>
    <dgm:cxn modelId="{F3D0EE65-01D3-4C66-B744-02A3536651C2}" type="presParOf" srcId="{6C2269DD-5AD3-4311-979A-330B8416A06A}" destId="{16458E56-ACA0-4526-AA06-809F71BCE7C4}" srcOrd="2" destOrd="0" presId="urn:microsoft.com/office/officeart/2018/2/layout/IconLabelList"/>
    <dgm:cxn modelId="{9AFEB768-6478-4305-9B89-F50F7A817DAA}" type="presParOf" srcId="{16458E56-ACA0-4526-AA06-809F71BCE7C4}" destId="{5D38EC4F-345A-455B-A574-097F8B590F7B}" srcOrd="0" destOrd="0" presId="urn:microsoft.com/office/officeart/2018/2/layout/IconLabelList"/>
    <dgm:cxn modelId="{D9F419D5-49A5-4351-B3E3-179A867106A4}" type="presParOf" srcId="{16458E56-ACA0-4526-AA06-809F71BCE7C4}" destId="{156055C7-9666-4AFD-BF99-82B14287E7AA}" srcOrd="1" destOrd="0" presId="urn:microsoft.com/office/officeart/2018/2/layout/IconLabelList"/>
    <dgm:cxn modelId="{2240F7EF-0D48-4482-8DFE-4A01125F1238}" type="presParOf" srcId="{16458E56-ACA0-4526-AA06-809F71BCE7C4}" destId="{EC7BD284-67EA-4C6F-8F0A-E8172DD32473}" srcOrd="2" destOrd="0" presId="urn:microsoft.com/office/officeart/2018/2/layout/IconLabelList"/>
    <dgm:cxn modelId="{A9A40016-8C53-4FE1-B31E-0CBB642525C4}" type="presParOf" srcId="{6C2269DD-5AD3-4311-979A-330B8416A06A}" destId="{F9802822-3368-497A-9E62-A12FBDDD2D5F}" srcOrd="3" destOrd="0" presId="urn:microsoft.com/office/officeart/2018/2/layout/IconLabelList"/>
    <dgm:cxn modelId="{F889BFE5-4ED8-4E22-9AD7-46E3C9227A38}" type="presParOf" srcId="{6C2269DD-5AD3-4311-979A-330B8416A06A}" destId="{BB51F9EB-ED57-4B69-8D19-DDE7BA3ECFB7}" srcOrd="4" destOrd="0" presId="urn:microsoft.com/office/officeart/2018/2/layout/IconLabelList"/>
    <dgm:cxn modelId="{9EB411A5-4294-4508-B09A-EE75A7743F5D}" type="presParOf" srcId="{BB51F9EB-ED57-4B69-8D19-DDE7BA3ECFB7}" destId="{03AD1968-16F2-4E6D-972A-FCA4FD839721}" srcOrd="0" destOrd="0" presId="urn:microsoft.com/office/officeart/2018/2/layout/IconLabelList"/>
    <dgm:cxn modelId="{702593E9-9745-4DE6-A804-9C88C00D8639}" type="presParOf" srcId="{BB51F9EB-ED57-4B69-8D19-DDE7BA3ECFB7}" destId="{A3AA06B3-A448-410C-8DC4-1E87BF4ED34C}" srcOrd="1" destOrd="0" presId="urn:microsoft.com/office/officeart/2018/2/layout/IconLabelList"/>
    <dgm:cxn modelId="{83734DC5-E27E-4ED6-A8EC-5C487014233E}" type="presParOf" srcId="{BB51F9EB-ED57-4B69-8D19-DDE7BA3ECFB7}" destId="{56DD5B5F-4A4C-4012-81F1-015C4129B042}" srcOrd="2" destOrd="0" presId="urn:microsoft.com/office/officeart/2018/2/layout/IconLabelList"/>
    <dgm:cxn modelId="{85E737B1-7DF7-484D-A15B-480E43DE54B0}" type="presParOf" srcId="{6C2269DD-5AD3-4311-979A-330B8416A06A}" destId="{5FA615A7-7E82-48A1-8A41-9BFAED8363D6}" srcOrd="5" destOrd="0" presId="urn:microsoft.com/office/officeart/2018/2/layout/IconLabelList"/>
    <dgm:cxn modelId="{CB0C7F0E-4611-43D9-9EA3-764F99DF91F8}" type="presParOf" srcId="{6C2269DD-5AD3-4311-979A-330B8416A06A}" destId="{7E7E38E2-7286-44F8-AE87-835684E95CD4}" srcOrd="6" destOrd="0" presId="urn:microsoft.com/office/officeart/2018/2/layout/IconLabelList"/>
    <dgm:cxn modelId="{D7C44D82-6848-4F12-8889-BE00E8229289}" type="presParOf" srcId="{7E7E38E2-7286-44F8-AE87-835684E95CD4}" destId="{828090D5-98F3-4F5D-AE0D-9CCBB6D10BDD}" srcOrd="0" destOrd="0" presId="urn:microsoft.com/office/officeart/2018/2/layout/IconLabelList"/>
    <dgm:cxn modelId="{8145BD37-9AC7-499D-ADE6-48C3087A7B4A}" type="presParOf" srcId="{7E7E38E2-7286-44F8-AE87-835684E95CD4}" destId="{ECF03376-5C00-46EE-94C2-4ADCC47AA43A}" srcOrd="1" destOrd="0" presId="urn:microsoft.com/office/officeart/2018/2/layout/IconLabelList"/>
    <dgm:cxn modelId="{32468C5E-F34B-4C2D-BFA3-8733F01CFE95}" type="presParOf" srcId="{7E7E38E2-7286-44F8-AE87-835684E95CD4}" destId="{44FBC9AA-541E-4B4A-954C-C061E6F660A1}" srcOrd="2" destOrd="0" presId="urn:microsoft.com/office/officeart/2018/2/layout/IconLabelList"/>
    <dgm:cxn modelId="{0E75B7E6-FA29-43BE-B429-8D7B0E99DCFC}" type="presParOf" srcId="{6C2269DD-5AD3-4311-979A-330B8416A06A}" destId="{0B598C50-2906-4E8B-89C0-9FDA62FDDB43}" srcOrd="7" destOrd="0" presId="urn:microsoft.com/office/officeart/2018/2/layout/IconLabelList"/>
    <dgm:cxn modelId="{D851C504-61AF-40B0-A1A1-F031B6FDE13E}" type="presParOf" srcId="{6C2269DD-5AD3-4311-979A-330B8416A06A}" destId="{E97C9AC1-E2CF-4EE0-BE76-BC06CD6D5AC4}" srcOrd="8" destOrd="0" presId="urn:microsoft.com/office/officeart/2018/2/layout/IconLabelList"/>
    <dgm:cxn modelId="{F83E6C47-2C94-4AD3-AA31-E3405C8F976F}" type="presParOf" srcId="{E97C9AC1-E2CF-4EE0-BE76-BC06CD6D5AC4}" destId="{0BF01F24-74A2-4069-B8DB-59985CE466F0}" srcOrd="0" destOrd="0" presId="urn:microsoft.com/office/officeart/2018/2/layout/IconLabelList"/>
    <dgm:cxn modelId="{E38909E0-F4F9-424E-B88D-A9981F2A1836}" type="presParOf" srcId="{E97C9AC1-E2CF-4EE0-BE76-BC06CD6D5AC4}" destId="{03CBE766-6881-481E-9268-C90080DF25DA}" srcOrd="1" destOrd="0" presId="urn:microsoft.com/office/officeart/2018/2/layout/IconLabelList"/>
    <dgm:cxn modelId="{ADAACA43-30CA-4087-90BE-636A706013A8}" type="presParOf" srcId="{E97C9AC1-E2CF-4EE0-BE76-BC06CD6D5AC4}" destId="{EE769094-DD6E-45CE-8DAF-5F2914AF9A2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B012129-533D-0E4D-97BC-B5C2E9BB1E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F19EBA-5793-344B-9D3C-04D724D5CDCE}">
      <dgm:prSet/>
      <dgm:spPr/>
      <dgm:t>
        <a:bodyPr/>
        <a:lstStyle/>
        <a:p>
          <a:r>
            <a:rPr lang="en-US"/>
            <a:t>Data leakage: using future info to train model</a:t>
          </a:r>
          <a:endParaRPr lang="en-EG"/>
        </a:p>
      </dgm:t>
    </dgm:pt>
    <dgm:pt modelId="{F9777FF1-937B-CB4D-BA6D-262B06B6DD0A}" type="parTrans" cxnId="{829D1E54-72CE-FA4F-A2CE-4DB0D9AF9F88}">
      <dgm:prSet/>
      <dgm:spPr/>
      <dgm:t>
        <a:bodyPr/>
        <a:lstStyle/>
        <a:p>
          <a:endParaRPr lang="en-US"/>
        </a:p>
      </dgm:t>
    </dgm:pt>
    <dgm:pt modelId="{EF20B303-097B-1749-BE2F-21BD46FDEE13}" type="sibTrans" cxnId="{829D1E54-72CE-FA4F-A2CE-4DB0D9AF9F88}">
      <dgm:prSet/>
      <dgm:spPr/>
      <dgm:t>
        <a:bodyPr/>
        <a:lstStyle/>
        <a:p>
          <a:endParaRPr lang="en-US"/>
        </a:p>
      </dgm:t>
    </dgm:pt>
    <dgm:pt modelId="{2C37E459-F070-3446-9A8C-4F11CCEBCDA3}">
      <dgm:prSet/>
      <dgm:spPr/>
      <dgm:t>
        <a:bodyPr/>
        <a:lstStyle/>
        <a:p>
          <a:r>
            <a:rPr lang="en-US"/>
            <a:t>Over-imputation: filling missing data without logic</a:t>
          </a:r>
          <a:endParaRPr lang="en-EG"/>
        </a:p>
      </dgm:t>
    </dgm:pt>
    <dgm:pt modelId="{85178647-91E5-5F45-8511-AB92F9078D7D}" type="parTrans" cxnId="{4CB7828D-EC9E-B549-BA7E-3CB8D26BA40B}">
      <dgm:prSet/>
      <dgm:spPr/>
      <dgm:t>
        <a:bodyPr/>
        <a:lstStyle/>
        <a:p>
          <a:endParaRPr lang="en-US"/>
        </a:p>
      </dgm:t>
    </dgm:pt>
    <dgm:pt modelId="{F1DEB43F-04CF-284D-A244-08C88389DED9}" type="sibTrans" cxnId="{4CB7828D-EC9E-B549-BA7E-3CB8D26BA40B}">
      <dgm:prSet/>
      <dgm:spPr/>
      <dgm:t>
        <a:bodyPr/>
        <a:lstStyle/>
        <a:p>
          <a:endParaRPr lang="en-US"/>
        </a:p>
      </dgm:t>
    </dgm:pt>
    <dgm:pt modelId="{B545ECCD-E223-8C40-861B-A48DE73DD564}">
      <dgm:prSet/>
      <dgm:spPr/>
      <dgm:t>
        <a:bodyPr/>
        <a:lstStyle/>
        <a:p>
          <a:r>
            <a:rPr lang="en-US"/>
            <a:t>Under-documentation: losing track of changes made</a:t>
          </a:r>
          <a:endParaRPr lang="en-EG"/>
        </a:p>
      </dgm:t>
    </dgm:pt>
    <dgm:pt modelId="{BD619582-6076-3042-9344-0E543E6D72F0}" type="parTrans" cxnId="{B1D0BA1A-2822-A144-A38A-ACCDF469D0C3}">
      <dgm:prSet/>
      <dgm:spPr/>
      <dgm:t>
        <a:bodyPr/>
        <a:lstStyle/>
        <a:p>
          <a:endParaRPr lang="en-US"/>
        </a:p>
      </dgm:t>
    </dgm:pt>
    <dgm:pt modelId="{8ECDA113-354E-3D42-85C5-7936469048B6}" type="sibTrans" cxnId="{B1D0BA1A-2822-A144-A38A-ACCDF469D0C3}">
      <dgm:prSet/>
      <dgm:spPr/>
      <dgm:t>
        <a:bodyPr/>
        <a:lstStyle/>
        <a:p>
          <a:endParaRPr lang="en-US"/>
        </a:p>
      </dgm:t>
    </dgm:pt>
    <dgm:pt modelId="{9466A615-AD51-F74C-87D8-2FE850A6CBE5}" type="pres">
      <dgm:prSet presAssocID="{BB012129-533D-0E4D-97BC-B5C2E9BB1E25}" presName="linear" presStyleCnt="0">
        <dgm:presLayoutVars>
          <dgm:animLvl val="lvl"/>
          <dgm:resizeHandles val="exact"/>
        </dgm:presLayoutVars>
      </dgm:prSet>
      <dgm:spPr/>
    </dgm:pt>
    <dgm:pt modelId="{A4DB8771-620B-E147-80E5-3796CC283EC4}" type="pres">
      <dgm:prSet presAssocID="{DFF19EBA-5793-344B-9D3C-04D724D5CDC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0384660-A1AD-174F-A65D-DAC17889C28A}" type="pres">
      <dgm:prSet presAssocID="{EF20B303-097B-1749-BE2F-21BD46FDEE13}" presName="spacer" presStyleCnt="0"/>
      <dgm:spPr/>
    </dgm:pt>
    <dgm:pt modelId="{BC345C49-0853-154F-B156-61C1DDCE25DB}" type="pres">
      <dgm:prSet presAssocID="{2C37E459-F070-3446-9A8C-4F11CCEBCDA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2246382-BD62-B64D-B131-046D43F4398A}" type="pres">
      <dgm:prSet presAssocID="{F1DEB43F-04CF-284D-A244-08C88389DED9}" presName="spacer" presStyleCnt="0"/>
      <dgm:spPr/>
    </dgm:pt>
    <dgm:pt modelId="{30999FC6-09F6-B149-9F6B-3D216A87C857}" type="pres">
      <dgm:prSet presAssocID="{B545ECCD-E223-8C40-861B-A48DE73DD56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1D0BA1A-2822-A144-A38A-ACCDF469D0C3}" srcId="{BB012129-533D-0E4D-97BC-B5C2E9BB1E25}" destId="{B545ECCD-E223-8C40-861B-A48DE73DD564}" srcOrd="2" destOrd="0" parTransId="{BD619582-6076-3042-9344-0E543E6D72F0}" sibTransId="{8ECDA113-354E-3D42-85C5-7936469048B6}"/>
    <dgm:cxn modelId="{4D8C581D-36DC-0E4E-B5AA-C130DA22F379}" type="presOf" srcId="{2C37E459-F070-3446-9A8C-4F11CCEBCDA3}" destId="{BC345C49-0853-154F-B156-61C1DDCE25DB}" srcOrd="0" destOrd="0" presId="urn:microsoft.com/office/officeart/2005/8/layout/vList2"/>
    <dgm:cxn modelId="{A8FC5B4B-AD71-9A41-8713-EE3A81716998}" type="presOf" srcId="{DFF19EBA-5793-344B-9D3C-04D724D5CDCE}" destId="{A4DB8771-620B-E147-80E5-3796CC283EC4}" srcOrd="0" destOrd="0" presId="urn:microsoft.com/office/officeart/2005/8/layout/vList2"/>
    <dgm:cxn modelId="{31837852-9A91-AB4B-B513-0F8CB82ED584}" type="presOf" srcId="{B545ECCD-E223-8C40-861B-A48DE73DD564}" destId="{30999FC6-09F6-B149-9F6B-3D216A87C857}" srcOrd="0" destOrd="0" presId="urn:microsoft.com/office/officeart/2005/8/layout/vList2"/>
    <dgm:cxn modelId="{829D1E54-72CE-FA4F-A2CE-4DB0D9AF9F88}" srcId="{BB012129-533D-0E4D-97BC-B5C2E9BB1E25}" destId="{DFF19EBA-5793-344B-9D3C-04D724D5CDCE}" srcOrd="0" destOrd="0" parTransId="{F9777FF1-937B-CB4D-BA6D-262B06B6DD0A}" sibTransId="{EF20B303-097B-1749-BE2F-21BD46FDEE13}"/>
    <dgm:cxn modelId="{1BC89869-34B5-A84B-B399-196B37B02198}" type="presOf" srcId="{BB012129-533D-0E4D-97BC-B5C2E9BB1E25}" destId="{9466A615-AD51-F74C-87D8-2FE850A6CBE5}" srcOrd="0" destOrd="0" presId="urn:microsoft.com/office/officeart/2005/8/layout/vList2"/>
    <dgm:cxn modelId="{4CB7828D-EC9E-B549-BA7E-3CB8D26BA40B}" srcId="{BB012129-533D-0E4D-97BC-B5C2E9BB1E25}" destId="{2C37E459-F070-3446-9A8C-4F11CCEBCDA3}" srcOrd="1" destOrd="0" parTransId="{85178647-91E5-5F45-8511-AB92F9078D7D}" sibTransId="{F1DEB43F-04CF-284D-A244-08C88389DED9}"/>
    <dgm:cxn modelId="{000540B3-2996-A84F-8D61-6400720C4088}" type="presParOf" srcId="{9466A615-AD51-F74C-87D8-2FE850A6CBE5}" destId="{A4DB8771-620B-E147-80E5-3796CC283EC4}" srcOrd="0" destOrd="0" presId="urn:microsoft.com/office/officeart/2005/8/layout/vList2"/>
    <dgm:cxn modelId="{5F3FD577-4AF6-8F43-8BBC-50A66B241172}" type="presParOf" srcId="{9466A615-AD51-F74C-87D8-2FE850A6CBE5}" destId="{40384660-A1AD-174F-A65D-DAC17889C28A}" srcOrd="1" destOrd="0" presId="urn:microsoft.com/office/officeart/2005/8/layout/vList2"/>
    <dgm:cxn modelId="{27B68C26-FCED-EF43-8634-22C0FE0953D6}" type="presParOf" srcId="{9466A615-AD51-F74C-87D8-2FE850A6CBE5}" destId="{BC345C49-0853-154F-B156-61C1DDCE25DB}" srcOrd="2" destOrd="0" presId="urn:microsoft.com/office/officeart/2005/8/layout/vList2"/>
    <dgm:cxn modelId="{CD347191-6FBA-C24C-BC74-696932780AE2}" type="presParOf" srcId="{9466A615-AD51-F74C-87D8-2FE850A6CBE5}" destId="{B2246382-BD62-B64D-B131-046D43F4398A}" srcOrd="3" destOrd="0" presId="urn:microsoft.com/office/officeart/2005/8/layout/vList2"/>
    <dgm:cxn modelId="{53370E88-1182-9D49-B169-646B31285302}" type="presParOf" srcId="{9466A615-AD51-F74C-87D8-2FE850A6CBE5}" destId="{30999FC6-09F6-B149-9F6B-3D216A87C85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B7B36F8-6572-4753-ADA3-011AE205F010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BACC17-8C71-4DAB-B670-30205FBE9F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Document every cleaning and transformation step</a:t>
          </a:r>
        </a:p>
      </dgm:t>
    </dgm:pt>
    <dgm:pt modelId="{65694269-D0AE-4836-BD64-9DD871AAE84E}" type="parTrans" cxnId="{B0D15AA4-522D-4ED9-BCD8-5B127E3DC57E}">
      <dgm:prSet/>
      <dgm:spPr/>
      <dgm:t>
        <a:bodyPr/>
        <a:lstStyle/>
        <a:p>
          <a:endParaRPr lang="en-US"/>
        </a:p>
      </dgm:t>
    </dgm:pt>
    <dgm:pt modelId="{2EC4CFFA-83C3-40F1-833D-4073766BBBFD}" type="sibTrans" cxnId="{B0D15AA4-522D-4ED9-BCD8-5B127E3DC57E}">
      <dgm:prSet/>
      <dgm:spPr/>
      <dgm:t>
        <a:bodyPr/>
        <a:lstStyle/>
        <a:p>
          <a:endParaRPr lang="en-US"/>
        </a:p>
      </dgm:t>
    </dgm:pt>
    <dgm:pt modelId="{DCB04F36-451F-465A-9CFE-1B2EEFB979B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Use visualizations to detect problems</a:t>
          </a:r>
        </a:p>
      </dgm:t>
    </dgm:pt>
    <dgm:pt modelId="{5CDBCB5E-0104-4687-9691-ABF022B937C6}" type="parTrans" cxnId="{88E90DDF-60BA-4F5B-9681-95F7AD40A653}">
      <dgm:prSet/>
      <dgm:spPr/>
      <dgm:t>
        <a:bodyPr/>
        <a:lstStyle/>
        <a:p>
          <a:endParaRPr lang="en-US"/>
        </a:p>
      </dgm:t>
    </dgm:pt>
    <dgm:pt modelId="{CBB128BA-083D-463A-9142-B48BB9605D1E}" type="sibTrans" cxnId="{88E90DDF-60BA-4F5B-9681-95F7AD40A653}">
      <dgm:prSet/>
      <dgm:spPr/>
      <dgm:t>
        <a:bodyPr/>
        <a:lstStyle/>
        <a:p>
          <a:endParaRPr lang="en-US"/>
        </a:p>
      </dgm:t>
    </dgm:pt>
    <dgm:pt modelId="{38BAA6BB-07EC-4738-AA52-945EC1DDB60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Collaborate with domain experts for feature creation</a:t>
          </a:r>
        </a:p>
      </dgm:t>
    </dgm:pt>
    <dgm:pt modelId="{B20906FD-EE75-49AC-AF63-8AC0C2E7093D}" type="parTrans" cxnId="{57EADB37-8328-4D3D-8074-C75ED5CB41D8}">
      <dgm:prSet/>
      <dgm:spPr/>
      <dgm:t>
        <a:bodyPr/>
        <a:lstStyle/>
        <a:p>
          <a:endParaRPr lang="en-US"/>
        </a:p>
      </dgm:t>
    </dgm:pt>
    <dgm:pt modelId="{8CCD35E0-DCA9-469B-ACCD-D1FAABA13762}" type="sibTrans" cxnId="{57EADB37-8328-4D3D-8074-C75ED5CB41D8}">
      <dgm:prSet/>
      <dgm:spPr/>
      <dgm:t>
        <a:bodyPr/>
        <a:lstStyle/>
        <a:p>
          <a:endParaRPr lang="en-US"/>
        </a:p>
      </dgm:t>
    </dgm:pt>
    <dgm:pt modelId="{B4D33649-94E1-42F8-8F5E-A298DF072C8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Automate repeatable steps using pipelines</a:t>
          </a:r>
        </a:p>
      </dgm:t>
    </dgm:pt>
    <dgm:pt modelId="{CB2374BA-39EF-437B-96AB-85F1E720D501}" type="parTrans" cxnId="{0573B964-44EF-467F-A6BB-FC103390C420}">
      <dgm:prSet/>
      <dgm:spPr/>
      <dgm:t>
        <a:bodyPr/>
        <a:lstStyle/>
        <a:p>
          <a:endParaRPr lang="en-US"/>
        </a:p>
      </dgm:t>
    </dgm:pt>
    <dgm:pt modelId="{5E350B0E-59A2-4481-A1A6-C20D360F1BDF}" type="sibTrans" cxnId="{0573B964-44EF-467F-A6BB-FC103390C420}">
      <dgm:prSet/>
      <dgm:spPr/>
      <dgm:t>
        <a:bodyPr/>
        <a:lstStyle/>
        <a:p>
          <a:endParaRPr lang="en-US"/>
        </a:p>
      </dgm:t>
    </dgm:pt>
    <dgm:pt modelId="{5CC3BFBF-B94C-4D53-B1CD-E809C7D1671E}" type="pres">
      <dgm:prSet presAssocID="{3B7B36F8-6572-4753-ADA3-011AE205F010}" presName="root" presStyleCnt="0">
        <dgm:presLayoutVars>
          <dgm:dir/>
          <dgm:resizeHandles val="exact"/>
        </dgm:presLayoutVars>
      </dgm:prSet>
      <dgm:spPr/>
    </dgm:pt>
    <dgm:pt modelId="{6BE8E646-C05B-4040-8195-7412D5A19E74}" type="pres">
      <dgm:prSet presAssocID="{6ABACC17-8C71-4DAB-B670-30205FBE9F93}" presName="compNode" presStyleCnt="0"/>
      <dgm:spPr/>
    </dgm:pt>
    <dgm:pt modelId="{6DC024D4-F96E-45FC-940E-46B92A86FFB9}" type="pres">
      <dgm:prSet presAssocID="{6ABACC17-8C71-4DAB-B670-30205FBE9F93}" presName="bgRect" presStyleLbl="bgShp" presStyleIdx="0" presStyleCnt="4"/>
      <dgm:spPr/>
    </dgm:pt>
    <dgm:pt modelId="{DD9C39C2-8F1A-4FFA-A355-86C20EB9A87B}" type="pres">
      <dgm:prSet presAssocID="{6ABACC17-8C71-4DAB-B670-30205FBE9F9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089BD2F0-071D-4391-A286-7D624854A271}" type="pres">
      <dgm:prSet presAssocID="{6ABACC17-8C71-4DAB-B670-30205FBE9F93}" presName="spaceRect" presStyleCnt="0"/>
      <dgm:spPr/>
    </dgm:pt>
    <dgm:pt modelId="{7748A5EA-E3D8-4C7A-AE77-388F316719E3}" type="pres">
      <dgm:prSet presAssocID="{6ABACC17-8C71-4DAB-B670-30205FBE9F93}" presName="parTx" presStyleLbl="revTx" presStyleIdx="0" presStyleCnt="4">
        <dgm:presLayoutVars>
          <dgm:chMax val="0"/>
          <dgm:chPref val="0"/>
        </dgm:presLayoutVars>
      </dgm:prSet>
      <dgm:spPr/>
    </dgm:pt>
    <dgm:pt modelId="{7B6257D9-F51E-49B2-A9DF-D5DCA2A2BFE1}" type="pres">
      <dgm:prSet presAssocID="{2EC4CFFA-83C3-40F1-833D-4073766BBBFD}" presName="sibTrans" presStyleCnt="0"/>
      <dgm:spPr/>
    </dgm:pt>
    <dgm:pt modelId="{CAB1386B-4CFA-4BBC-A337-9AF33D6283E3}" type="pres">
      <dgm:prSet presAssocID="{DCB04F36-451F-465A-9CFE-1B2EEFB979B2}" presName="compNode" presStyleCnt="0"/>
      <dgm:spPr/>
    </dgm:pt>
    <dgm:pt modelId="{04353F1B-111C-406A-B1B3-4E92CB99625E}" type="pres">
      <dgm:prSet presAssocID="{DCB04F36-451F-465A-9CFE-1B2EEFB979B2}" presName="bgRect" presStyleLbl="bgShp" presStyleIdx="1" presStyleCnt="4"/>
      <dgm:spPr/>
    </dgm:pt>
    <dgm:pt modelId="{78A3D361-96B4-445B-8241-1F7396142AC3}" type="pres">
      <dgm:prSet presAssocID="{DCB04F36-451F-465A-9CFE-1B2EEFB979B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F5BDC023-9A70-4443-A6F3-88DC554E481C}" type="pres">
      <dgm:prSet presAssocID="{DCB04F36-451F-465A-9CFE-1B2EEFB979B2}" presName="spaceRect" presStyleCnt="0"/>
      <dgm:spPr/>
    </dgm:pt>
    <dgm:pt modelId="{7B35DF40-B324-4F62-B7F2-EB92AF7108AA}" type="pres">
      <dgm:prSet presAssocID="{DCB04F36-451F-465A-9CFE-1B2EEFB979B2}" presName="parTx" presStyleLbl="revTx" presStyleIdx="1" presStyleCnt="4">
        <dgm:presLayoutVars>
          <dgm:chMax val="0"/>
          <dgm:chPref val="0"/>
        </dgm:presLayoutVars>
      </dgm:prSet>
      <dgm:spPr/>
    </dgm:pt>
    <dgm:pt modelId="{5628D5A1-5498-4E38-A7CF-45B1444D8EC2}" type="pres">
      <dgm:prSet presAssocID="{CBB128BA-083D-463A-9142-B48BB9605D1E}" presName="sibTrans" presStyleCnt="0"/>
      <dgm:spPr/>
    </dgm:pt>
    <dgm:pt modelId="{769BF147-52B7-4E22-BA2C-91B45F99A03F}" type="pres">
      <dgm:prSet presAssocID="{38BAA6BB-07EC-4738-AA52-945EC1DDB60F}" presName="compNode" presStyleCnt="0"/>
      <dgm:spPr/>
    </dgm:pt>
    <dgm:pt modelId="{D36DD1B1-CBCF-47E5-BDFF-CD7557AF78CE}" type="pres">
      <dgm:prSet presAssocID="{38BAA6BB-07EC-4738-AA52-945EC1DDB60F}" presName="bgRect" presStyleLbl="bgShp" presStyleIdx="2" presStyleCnt="4"/>
      <dgm:spPr/>
    </dgm:pt>
    <dgm:pt modelId="{FF4D06BC-9C76-44EC-9F85-B8F94DFF3F07}" type="pres">
      <dgm:prSet presAssocID="{38BAA6BB-07EC-4738-AA52-945EC1DDB60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283646C5-8CA6-4D9E-96A6-79C51A275CE3}" type="pres">
      <dgm:prSet presAssocID="{38BAA6BB-07EC-4738-AA52-945EC1DDB60F}" presName="spaceRect" presStyleCnt="0"/>
      <dgm:spPr/>
    </dgm:pt>
    <dgm:pt modelId="{5DB31C59-3819-4C79-92A1-29A77387AC11}" type="pres">
      <dgm:prSet presAssocID="{38BAA6BB-07EC-4738-AA52-945EC1DDB60F}" presName="parTx" presStyleLbl="revTx" presStyleIdx="2" presStyleCnt="4">
        <dgm:presLayoutVars>
          <dgm:chMax val="0"/>
          <dgm:chPref val="0"/>
        </dgm:presLayoutVars>
      </dgm:prSet>
      <dgm:spPr/>
    </dgm:pt>
    <dgm:pt modelId="{2F622013-D287-4037-B31C-77E26C1F543C}" type="pres">
      <dgm:prSet presAssocID="{8CCD35E0-DCA9-469B-ACCD-D1FAABA13762}" presName="sibTrans" presStyleCnt="0"/>
      <dgm:spPr/>
    </dgm:pt>
    <dgm:pt modelId="{CFAE8EF7-F4F4-4598-82F2-4DC9607310F1}" type="pres">
      <dgm:prSet presAssocID="{B4D33649-94E1-42F8-8F5E-A298DF072C88}" presName="compNode" presStyleCnt="0"/>
      <dgm:spPr/>
    </dgm:pt>
    <dgm:pt modelId="{4FFE4A47-C840-4CEB-BE56-7C3796F3783C}" type="pres">
      <dgm:prSet presAssocID="{B4D33649-94E1-42F8-8F5E-A298DF072C88}" presName="bgRect" presStyleLbl="bgShp" presStyleIdx="3" presStyleCnt="4"/>
      <dgm:spPr/>
    </dgm:pt>
    <dgm:pt modelId="{F9851755-5982-4C54-9FB5-47A27556EDA8}" type="pres">
      <dgm:prSet presAssocID="{B4D33649-94E1-42F8-8F5E-A298DF072C8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60BBDDE4-0ADE-458C-A687-D00A7B96E25C}" type="pres">
      <dgm:prSet presAssocID="{B4D33649-94E1-42F8-8F5E-A298DF072C88}" presName="spaceRect" presStyleCnt="0"/>
      <dgm:spPr/>
    </dgm:pt>
    <dgm:pt modelId="{DD959941-952F-488A-8DFA-40A008C02E15}" type="pres">
      <dgm:prSet presAssocID="{B4D33649-94E1-42F8-8F5E-A298DF072C8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7EADB37-8328-4D3D-8074-C75ED5CB41D8}" srcId="{3B7B36F8-6572-4753-ADA3-011AE205F010}" destId="{38BAA6BB-07EC-4738-AA52-945EC1DDB60F}" srcOrd="2" destOrd="0" parTransId="{B20906FD-EE75-49AC-AF63-8AC0C2E7093D}" sibTransId="{8CCD35E0-DCA9-469B-ACCD-D1FAABA13762}"/>
    <dgm:cxn modelId="{DD7C4A64-525A-4D22-99D6-E281EC043A87}" type="presOf" srcId="{3B7B36F8-6572-4753-ADA3-011AE205F010}" destId="{5CC3BFBF-B94C-4D53-B1CD-E809C7D1671E}" srcOrd="0" destOrd="0" presId="urn:microsoft.com/office/officeart/2018/2/layout/IconVerticalSolidList"/>
    <dgm:cxn modelId="{0573B964-44EF-467F-A6BB-FC103390C420}" srcId="{3B7B36F8-6572-4753-ADA3-011AE205F010}" destId="{B4D33649-94E1-42F8-8F5E-A298DF072C88}" srcOrd="3" destOrd="0" parTransId="{CB2374BA-39EF-437B-96AB-85F1E720D501}" sibTransId="{5E350B0E-59A2-4481-A1A6-C20D360F1BDF}"/>
    <dgm:cxn modelId="{E4A3F577-62F0-4748-8F38-529441A0F09C}" type="presOf" srcId="{6ABACC17-8C71-4DAB-B670-30205FBE9F93}" destId="{7748A5EA-E3D8-4C7A-AE77-388F316719E3}" srcOrd="0" destOrd="0" presId="urn:microsoft.com/office/officeart/2018/2/layout/IconVerticalSolidList"/>
    <dgm:cxn modelId="{B0D15AA4-522D-4ED9-BCD8-5B127E3DC57E}" srcId="{3B7B36F8-6572-4753-ADA3-011AE205F010}" destId="{6ABACC17-8C71-4DAB-B670-30205FBE9F93}" srcOrd="0" destOrd="0" parTransId="{65694269-D0AE-4836-BD64-9DD871AAE84E}" sibTransId="{2EC4CFFA-83C3-40F1-833D-4073766BBBFD}"/>
    <dgm:cxn modelId="{32D2CFD8-C1D3-4A4C-A699-873BF6BB2975}" type="presOf" srcId="{DCB04F36-451F-465A-9CFE-1B2EEFB979B2}" destId="{7B35DF40-B324-4F62-B7F2-EB92AF7108AA}" srcOrd="0" destOrd="0" presId="urn:microsoft.com/office/officeart/2018/2/layout/IconVerticalSolidList"/>
    <dgm:cxn modelId="{88E90DDF-60BA-4F5B-9681-95F7AD40A653}" srcId="{3B7B36F8-6572-4753-ADA3-011AE205F010}" destId="{DCB04F36-451F-465A-9CFE-1B2EEFB979B2}" srcOrd="1" destOrd="0" parTransId="{5CDBCB5E-0104-4687-9691-ABF022B937C6}" sibTransId="{CBB128BA-083D-463A-9142-B48BB9605D1E}"/>
    <dgm:cxn modelId="{C325C6E1-AC71-4EE7-8FCA-80FF7F900999}" type="presOf" srcId="{B4D33649-94E1-42F8-8F5E-A298DF072C88}" destId="{DD959941-952F-488A-8DFA-40A008C02E15}" srcOrd="0" destOrd="0" presId="urn:microsoft.com/office/officeart/2018/2/layout/IconVerticalSolidList"/>
    <dgm:cxn modelId="{ACF3BFE3-E081-43E1-B35E-58F788B26ECF}" type="presOf" srcId="{38BAA6BB-07EC-4738-AA52-945EC1DDB60F}" destId="{5DB31C59-3819-4C79-92A1-29A77387AC11}" srcOrd="0" destOrd="0" presId="urn:microsoft.com/office/officeart/2018/2/layout/IconVerticalSolidList"/>
    <dgm:cxn modelId="{0D1AC1A8-224D-425E-A274-A6EA72C8D9E9}" type="presParOf" srcId="{5CC3BFBF-B94C-4D53-B1CD-E809C7D1671E}" destId="{6BE8E646-C05B-4040-8195-7412D5A19E74}" srcOrd="0" destOrd="0" presId="urn:microsoft.com/office/officeart/2018/2/layout/IconVerticalSolidList"/>
    <dgm:cxn modelId="{1874D546-5BB4-40B1-A65D-089F94855237}" type="presParOf" srcId="{6BE8E646-C05B-4040-8195-7412D5A19E74}" destId="{6DC024D4-F96E-45FC-940E-46B92A86FFB9}" srcOrd="0" destOrd="0" presId="urn:microsoft.com/office/officeart/2018/2/layout/IconVerticalSolidList"/>
    <dgm:cxn modelId="{CDD36583-9DEE-4AA0-B96C-23AC94C4F97F}" type="presParOf" srcId="{6BE8E646-C05B-4040-8195-7412D5A19E74}" destId="{DD9C39C2-8F1A-4FFA-A355-86C20EB9A87B}" srcOrd="1" destOrd="0" presId="urn:microsoft.com/office/officeart/2018/2/layout/IconVerticalSolidList"/>
    <dgm:cxn modelId="{FD2AE390-CA36-42C4-AC3B-F5E01C56F520}" type="presParOf" srcId="{6BE8E646-C05B-4040-8195-7412D5A19E74}" destId="{089BD2F0-071D-4391-A286-7D624854A271}" srcOrd="2" destOrd="0" presId="urn:microsoft.com/office/officeart/2018/2/layout/IconVerticalSolidList"/>
    <dgm:cxn modelId="{3C4A25CC-38E1-4E04-86CC-E4E92F94AA91}" type="presParOf" srcId="{6BE8E646-C05B-4040-8195-7412D5A19E74}" destId="{7748A5EA-E3D8-4C7A-AE77-388F316719E3}" srcOrd="3" destOrd="0" presId="urn:microsoft.com/office/officeart/2018/2/layout/IconVerticalSolidList"/>
    <dgm:cxn modelId="{9AD26FC4-B609-4488-8AC0-22199560BC17}" type="presParOf" srcId="{5CC3BFBF-B94C-4D53-B1CD-E809C7D1671E}" destId="{7B6257D9-F51E-49B2-A9DF-D5DCA2A2BFE1}" srcOrd="1" destOrd="0" presId="urn:microsoft.com/office/officeart/2018/2/layout/IconVerticalSolidList"/>
    <dgm:cxn modelId="{9BB83C81-AD94-4550-9CB9-6086D0B951EE}" type="presParOf" srcId="{5CC3BFBF-B94C-4D53-B1CD-E809C7D1671E}" destId="{CAB1386B-4CFA-4BBC-A337-9AF33D6283E3}" srcOrd="2" destOrd="0" presId="urn:microsoft.com/office/officeart/2018/2/layout/IconVerticalSolidList"/>
    <dgm:cxn modelId="{A1C873C3-4A3A-4460-B795-0A97633D35CE}" type="presParOf" srcId="{CAB1386B-4CFA-4BBC-A337-9AF33D6283E3}" destId="{04353F1B-111C-406A-B1B3-4E92CB99625E}" srcOrd="0" destOrd="0" presId="urn:microsoft.com/office/officeart/2018/2/layout/IconVerticalSolidList"/>
    <dgm:cxn modelId="{4F6326CA-2FEB-4C02-8B49-DBCBA9A739D0}" type="presParOf" srcId="{CAB1386B-4CFA-4BBC-A337-9AF33D6283E3}" destId="{78A3D361-96B4-445B-8241-1F7396142AC3}" srcOrd="1" destOrd="0" presId="urn:microsoft.com/office/officeart/2018/2/layout/IconVerticalSolidList"/>
    <dgm:cxn modelId="{0DB188CF-3698-4167-A15D-9A2C4670CE05}" type="presParOf" srcId="{CAB1386B-4CFA-4BBC-A337-9AF33D6283E3}" destId="{F5BDC023-9A70-4443-A6F3-88DC554E481C}" srcOrd="2" destOrd="0" presId="urn:microsoft.com/office/officeart/2018/2/layout/IconVerticalSolidList"/>
    <dgm:cxn modelId="{66E5B7AB-522A-46C5-9771-8CE797A4BB1A}" type="presParOf" srcId="{CAB1386B-4CFA-4BBC-A337-9AF33D6283E3}" destId="{7B35DF40-B324-4F62-B7F2-EB92AF7108AA}" srcOrd="3" destOrd="0" presId="urn:microsoft.com/office/officeart/2018/2/layout/IconVerticalSolidList"/>
    <dgm:cxn modelId="{8045956A-BEAD-4AB2-8F13-5231C963BBB8}" type="presParOf" srcId="{5CC3BFBF-B94C-4D53-B1CD-E809C7D1671E}" destId="{5628D5A1-5498-4E38-A7CF-45B1444D8EC2}" srcOrd="3" destOrd="0" presId="urn:microsoft.com/office/officeart/2018/2/layout/IconVerticalSolidList"/>
    <dgm:cxn modelId="{0AB8A02E-357C-47E1-A83F-4AD46451677D}" type="presParOf" srcId="{5CC3BFBF-B94C-4D53-B1CD-E809C7D1671E}" destId="{769BF147-52B7-4E22-BA2C-91B45F99A03F}" srcOrd="4" destOrd="0" presId="urn:microsoft.com/office/officeart/2018/2/layout/IconVerticalSolidList"/>
    <dgm:cxn modelId="{24257267-0504-468E-A7C3-E9D682B06A81}" type="presParOf" srcId="{769BF147-52B7-4E22-BA2C-91B45F99A03F}" destId="{D36DD1B1-CBCF-47E5-BDFF-CD7557AF78CE}" srcOrd="0" destOrd="0" presId="urn:microsoft.com/office/officeart/2018/2/layout/IconVerticalSolidList"/>
    <dgm:cxn modelId="{149D83B3-43B8-496D-97AB-07452E3AB48F}" type="presParOf" srcId="{769BF147-52B7-4E22-BA2C-91B45F99A03F}" destId="{FF4D06BC-9C76-44EC-9F85-B8F94DFF3F07}" srcOrd="1" destOrd="0" presId="urn:microsoft.com/office/officeart/2018/2/layout/IconVerticalSolidList"/>
    <dgm:cxn modelId="{21101999-950C-4F90-92BB-F61E3EE3CDCC}" type="presParOf" srcId="{769BF147-52B7-4E22-BA2C-91B45F99A03F}" destId="{283646C5-8CA6-4D9E-96A6-79C51A275CE3}" srcOrd="2" destOrd="0" presId="urn:microsoft.com/office/officeart/2018/2/layout/IconVerticalSolidList"/>
    <dgm:cxn modelId="{0BADC1F8-D3CD-4706-AC17-7B4849FB9C1C}" type="presParOf" srcId="{769BF147-52B7-4E22-BA2C-91B45F99A03F}" destId="{5DB31C59-3819-4C79-92A1-29A77387AC11}" srcOrd="3" destOrd="0" presId="urn:microsoft.com/office/officeart/2018/2/layout/IconVerticalSolidList"/>
    <dgm:cxn modelId="{0F044DB1-B740-4E12-B527-2A82B347DD83}" type="presParOf" srcId="{5CC3BFBF-B94C-4D53-B1CD-E809C7D1671E}" destId="{2F622013-D287-4037-B31C-77E26C1F543C}" srcOrd="5" destOrd="0" presId="urn:microsoft.com/office/officeart/2018/2/layout/IconVerticalSolidList"/>
    <dgm:cxn modelId="{0F4E514C-1CE5-4F1D-B209-612C9B2D98A2}" type="presParOf" srcId="{5CC3BFBF-B94C-4D53-B1CD-E809C7D1671E}" destId="{CFAE8EF7-F4F4-4598-82F2-4DC9607310F1}" srcOrd="6" destOrd="0" presId="urn:microsoft.com/office/officeart/2018/2/layout/IconVerticalSolidList"/>
    <dgm:cxn modelId="{A78C8E73-EF5A-48A5-BA95-902E0E2E0C87}" type="presParOf" srcId="{CFAE8EF7-F4F4-4598-82F2-4DC9607310F1}" destId="{4FFE4A47-C840-4CEB-BE56-7C3796F3783C}" srcOrd="0" destOrd="0" presId="urn:microsoft.com/office/officeart/2018/2/layout/IconVerticalSolidList"/>
    <dgm:cxn modelId="{FE3402F4-AF17-423F-947C-2959B23E8625}" type="presParOf" srcId="{CFAE8EF7-F4F4-4598-82F2-4DC9607310F1}" destId="{F9851755-5982-4C54-9FB5-47A27556EDA8}" srcOrd="1" destOrd="0" presId="urn:microsoft.com/office/officeart/2018/2/layout/IconVerticalSolidList"/>
    <dgm:cxn modelId="{D86D0610-B93C-465E-8BE7-7F4AE0BB2DC8}" type="presParOf" srcId="{CFAE8EF7-F4F4-4598-82F2-4DC9607310F1}" destId="{60BBDDE4-0ADE-458C-A687-D00A7B96E25C}" srcOrd="2" destOrd="0" presId="urn:microsoft.com/office/officeart/2018/2/layout/IconVerticalSolidList"/>
    <dgm:cxn modelId="{6FA5B612-71A3-46D9-A3BB-78C1E5185D4F}" type="presParOf" srcId="{CFAE8EF7-F4F4-4598-82F2-4DC9607310F1}" destId="{DD959941-952F-488A-8DFA-40A008C02E1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4A102C6-069B-8B4B-B42A-DE493E616A5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CA084BE-FF43-2549-85A8-71F953373C21}">
      <dgm:prSet custT="1"/>
      <dgm:spPr/>
      <dgm:t>
        <a:bodyPr/>
        <a:lstStyle/>
        <a:p>
          <a:r>
            <a:rPr lang="en-US" sz="2400"/>
            <a:t>Defining the Core Task of Predictive Modeling</a:t>
          </a:r>
          <a:endParaRPr lang="en-EG" sz="2400"/>
        </a:p>
      </dgm:t>
    </dgm:pt>
    <dgm:pt modelId="{A8366650-A2F8-1D4A-AE05-A1CF41F3FBCF}" type="parTrans" cxnId="{E2DC40C6-1096-1F44-88D2-296D6C51F1D2}">
      <dgm:prSet/>
      <dgm:spPr/>
      <dgm:t>
        <a:bodyPr/>
        <a:lstStyle/>
        <a:p>
          <a:endParaRPr lang="en-US" sz="2000"/>
        </a:p>
      </dgm:t>
    </dgm:pt>
    <dgm:pt modelId="{0A50C1C8-E883-2F43-A9BC-C58D4AB6AA6B}" type="sibTrans" cxnId="{E2DC40C6-1096-1F44-88D2-296D6C51F1D2}">
      <dgm:prSet/>
      <dgm:spPr/>
      <dgm:t>
        <a:bodyPr/>
        <a:lstStyle/>
        <a:p>
          <a:endParaRPr lang="en-US" sz="2000"/>
        </a:p>
      </dgm:t>
    </dgm:pt>
    <dgm:pt modelId="{1521F089-4CB7-4541-8C09-8AB393445BAB}">
      <dgm:prSet custT="1"/>
      <dgm:spPr/>
      <dgm:t>
        <a:bodyPr/>
        <a:lstStyle/>
        <a:p>
          <a:r>
            <a:rPr lang="en-US" sz="2400"/>
            <a:t>Model fitting means finding a function that maps inputs (X) to outputs (Y) using data</a:t>
          </a:r>
          <a:endParaRPr lang="en-EG" sz="2400"/>
        </a:p>
      </dgm:t>
    </dgm:pt>
    <dgm:pt modelId="{AAEC7508-FD32-F043-9D85-D424A3B9598F}" type="parTrans" cxnId="{332BCAF6-68C2-444D-BE30-26BF86701C8B}">
      <dgm:prSet/>
      <dgm:spPr/>
      <dgm:t>
        <a:bodyPr/>
        <a:lstStyle/>
        <a:p>
          <a:endParaRPr lang="en-US" sz="2000"/>
        </a:p>
      </dgm:t>
    </dgm:pt>
    <dgm:pt modelId="{A7C37710-F8F8-9B47-8371-E4B7F9EC2386}" type="sibTrans" cxnId="{332BCAF6-68C2-444D-BE30-26BF86701C8B}">
      <dgm:prSet/>
      <dgm:spPr/>
      <dgm:t>
        <a:bodyPr/>
        <a:lstStyle/>
        <a:p>
          <a:endParaRPr lang="en-US" sz="2000"/>
        </a:p>
      </dgm:t>
    </dgm:pt>
    <dgm:pt modelId="{A63E8E48-AE9B-D146-8223-F464F8BD38AE}">
      <dgm:prSet custT="1"/>
      <dgm:spPr/>
      <dgm:t>
        <a:bodyPr/>
        <a:lstStyle/>
        <a:p>
          <a:r>
            <a:rPr lang="en-US" sz="2400"/>
            <a:t>The model adjusts its internal parameters to minimize error</a:t>
          </a:r>
          <a:endParaRPr lang="en-EG" sz="2400"/>
        </a:p>
      </dgm:t>
    </dgm:pt>
    <dgm:pt modelId="{E4A84C2F-BDB9-4748-8D9C-7296892C7425}" type="parTrans" cxnId="{8BE136EB-4DE1-E24A-8870-D5EB4F110128}">
      <dgm:prSet/>
      <dgm:spPr/>
      <dgm:t>
        <a:bodyPr/>
        <a:lstStyle/>
        <a:p>
          <a:endParaRPr lang="en-US" sz="2000"/>
        </a:p>
      </dgm:t>
    </dgm:pt>
    <dgm:pt modelId="{6A00184D-4C07-1E44-B6B0-BFFC20D352BB}" type="sibTrans" cxnId="{8BE136EB-4DE1-E24A-8870-D5EB4F110128}">
      <dgm:prSet/>
      <dgm:spPr/>
      <dgm:t>
        <a:bodyPr/>
        <a:lstStyle/>
        <a:p>
          <a:endParaRPr lang="en-US" sz="2000"/>
        </a:p>
      </dgm:t>
    </dgm:pt>
    <dgm:pt modelId="{12D0EDAB-E1EC-FD4D-B27C-9D24486E7A87}">
      <dgm:prSet custT="1"/>
      <dgm:spPr/>
      <dgm:t>
        <a:bodyPr/>
        <a:lstStyle/>
        <a:p>
          <a:r>
            <a:rPr lang="en-US" sz="2400"/>
            <a:t>Example: In linear regression, this means finding the best-fitting line</a:t>
          </a:r>
          <a:endParaRPr lang="en-EG" sz="2400"/>
        </a:p>
      </dgm:t>
    </dgm:pt>
    <dgm:pt modelId="{7A654DA1-CC2E-2340-99F6-53E3A4D736F4}" type="parTrans" cxnId="{D1E29490-398E-0D49-AAA5-73E013A0172E}">
      <dgm:prSet/>
      <dgm:spPr/>
      <dgm:t>
        <a:bodyPr/>
        <a:lstStyle/>
        <a:p>
          <a:endParaRPr lang="en-US" sz="2000"/>
        </a:p>
      </dgm:t>
    </dgm:pt>
    <dgm:pt modelId="{47CF32AD-FEF3-F048-BF24-E1F3BF22899B}" type="sibTrans" cxnId="{D1E29490-398E-0D49-AAA5-73E013A0172E}">
      <dgm:prSet/>
      <dgm:spPr/>
      <dgm:t>
        <a:bodyPr/>
        <a:lstStyle/>
        <a:p>
          <a:endParaRPr lang="en-US" sz="2000"/>
        </a:p>
      </dgm:t>
    </dgm:pt>
    <dgm:pt modelId="{ADC5601D-C8CB-0E48-A3F8-731B9E494B59}">
      <dgm:prSet custT="1"/>
      <dgm:spPr/>
      <dgm:t>
        <a:bodyPr/>
        <a:lstStyle/>
        <a:p>
          <a:r>
            <a:rPr lang="en-US" sz="2400"/>
            <a:t>Model fitting is the foundation of machine learning — it’s how models learn</a:t>
          </a:r>
          <a:endParaRPr lang="en-EG" sz="2400"/>
        </a:p>
      </dgm:t>
    </dgm:pt>
    <dgm:pt modelId="{6B24E821-F148-D440-B694-CEF874663639}" type="parTrans" cxnId="{3045D730-3322-6C46-A742-E6E77628A43B}">
      <dgm:prSet/>
      <dgm:spPr/>
      <dgm:t>
        <a:bodyPr/>
        <a:lstStyle/>
        <a:p>
          <a:endParaRPr lang="en-US" sz="2000"/>
        </a:p>
      </dgm:t>
    </dgm:pt>
    <dgm:pt modelId="{E899110A-4016-C844-AF80-57B4A249EA00}" type="sibTrans" cxnId="{3045D730-3322-6C46-A742-E6E77628A43B}">
      <dgm:prSet/>
      <dgm:spPr/>
      <dgm:t>
        <a:bodyPr/>
        <a:lstStyle/>
        <a:p>
          <a:endParaRPr lang="en-US" sz="2000"/>
        </a:p>
      </dgm:t>
    </dgm:pt>
    <dgm:pt modelId="{8234573F-66A7-A342-A167-DAB32747BC1C}" type="pres">
      <dgm:prSet presAssocID="{C4A102C6-069B-8B4B-B42A-DE493E616A5E}" presName="linear" presStyleCnt="0">
        <dgm:presLayoutVars>
          <dgm:animLvl val="lvl"/>
          <dgm:resizeHandles val="exact"/>
        </dgm:presLayoutVars>
      </dgm:prSet>
      <dgm:spPr/>
    </dgm:pt>
    <dgm:pt modelId="{24AE16C9-0728-4544-93EE-7D3F1643A51E}" type="pres">
      <dgm:prSet presAssocID="{1CA084BE-FF43-2549-85A8-71F953373C2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7045C0A-81ED-CC49-ACE0-D425EE79E660}" type="pres">
      <dgm:prSet presAssocID="{0A50C1C8-E883-2F43-A9BC-C58D4AB6AA6B}" presName="spacer" presStyleCnt="0"/>
      <dgm:spPr/>
    </dgm:pt>
    <dgm:pt modelId="{E1FD7120-C22C-A847-8BA6-388CF54DD3D4}" type="pres">
      <dgm:prSet presAssocID="{1521F089-4CB7-4541-8C09-8AB393445BA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6117868-19C2-B94E-92AF-718152BD8A8B}" type="pres">
      <dgm:prSet presAssocID="{A7C37710-F8F8-9B47-8371-E4B7F9EC2386}" presName="spacer" presStyleCnt="0"/>
      <dgm:spPr/>
    </dgm:pt>
    <dgm:pt modelId="{E432568A-1F14-A14F-9425-E3821B1F0A85}" type="pres">
      <dgm:prSet presAssocID="{A63E8E48-AE9B-D146-8223-F464F8BD38A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97AD756-A96E-3046-A0C9-3B9692C48940}" type="pres">
      <dgm:prSet presAssocID="{6A00184D-4C07-1E44-B6B0-BFFC20D352BB}" presName="spacer" presStyleCnt="0"/>
      <dgm:spPr/>
    </dgm:pt>
    <dgm:pt modelId="{0FEA609E-137F-E947-8BE2-A60E81A56170}" type="pres">
      <dgm:prSet presAssocID="{12D0EDAB-E1EC-FD4D-B27C-9D24486E7A8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37D8CBF-89EC-DB4C-88EA-BFEBFC28BB27}" type="pres">
      <dgm:prSet presAssocID="{47CF32AD-FEF3-F048-BF24-E1F3BF22899B}" presName="spacer" presStyleCnt="0"/>
      <dgm:spPr/>
    </dgm:pt>
    <dgm:pt modelId="{7E2E2DA6-CAD1-6E4B-8F6C-6CB77E14EAB5}" type="pres">
      <dgm:prSet presAssocID="{ADC5601D-C8CB-0E48-A3F8-731B9E494B5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F40550F-D744-2943-8B96-692B3237B059}" type="presOf" srcId="{1CA084BE-FF43-2549-85A8-71F953373C21}" destId="{24AE16C9-0728-4544-93EE-7D3F1643A51E}" srcOrd="0" destOrd="0" presId="urn:microsoft.com/office/officeart/2005/8/layout/vList2"/>
    <dgm:cxn modelId="{CF358922-9FB2-7040-9D16-D5C7A3D5AC90}" type="presOf" srcId="{C4A102C6-069B-8B4B-B42A-DE493E616A5E}" destId="{8234573F-66A7-A342-A167-DAB32747BC1C}" srcOrd="0" destOrd="0" presId="urn:microsoft.com/office/officeart/2005/8/layout/vList2"/>
    <dgm:cxn modelId="{3045D730-3322-6C46-A742-E6E77628A43B}" srcId="{C4A102C6-069B-8B4B-B42A-DE493E616A5E}" destId="{ADC5601D-C8CB-0E48-A3F8-731B9E494B59}" srcOrd="4" destOrd="0" parTransId="{6B24E821-F148-D440-B694-CEF874663639}" sibTransId="{E899110A-4016-C844-AF80-57B4A249EA00}"/>
    <dgm:cxn modelId="{D1E29490-398E-0D49-AAA5-73E013A0172E}" srcId="{C4A102C6-069B-8B4B-B42A-DE493E616A5E}" destId="{12D0EDAB-E1EC-FD4D-B27C-9D24486E7A87}" srcOrd="3" destOrd="0" parTransId="{7A654DA1-CC2E-2340-99F6-53E3A4D736F4}" sibTransId="{47CF32AD-FEF3-F048-BF24-E1F3BF22899B}"/>
    <dgm:cxn modelId="{502BCDA6-6B88-8145-AAEA-C8AB7431897B}" type="presOf" srcId="{12D0EDAB-E1EC-FD4D-B27C-9D24486E7A87}" destId="{0FEA609E-137F-E947-8BE2-A60E81A56170}" srcOrd="0" destOrd="0" presId="urn:microsoft.com/office/officeart/2005/8/layout/vList2"/>
    <dgm:cxn modelId="{E2DC40C6-1096-1F44-88D2-296D6C51F1D2}" srcId="{C4A102C6-069B-8B4B-B42A-DE493E616A5E}" destId="{1CA084BE-FF43-2549-85A8-71F953373C21}" srcOrd="0" destOrd="0" parTransId="{A8366650-A2F8-1D4A-AE05-A1CF41F3FBCF}" sibTransId="{0A50C1C8-E883-2F43-A9BC-C58D4AB6AA6B}"/>
    <dgm:cxn modelId="{30229EC8-5047-0044-B1EA-6C5BCA9EE10F}" type="presOf" srcId="{ADC5601D-C8CB-0E48-A3F8-731B9E494B59}" destId="{7E2E2DA6-CAD1-6E4B-8F6C-6CB77E14EAB5}" srcOrd="0" destOrd="0" presId="urn:microsoft.com/office/officeart/2005/8/layout/vList2"/>
    <dgm:cxn modelId="{19E018E8-54BA-8348-ACCD-63462FBC05DF}" type="presOf" srcId="{1521F089-4CB7-4541-8C09-8AB393445BAB}" destId="{E1FD7120-C22C-A847-8BA6-388CF54DD3D4}" srcOrd="0" destOrd="0" presId="urn:microsoft.com/office/officeart/2005/8/layout/vList2"/>
    <dgm:cxn modelId="{8BE136EB-4DE1-E24A-8870-D5EB4F110128}" srcId="{C4A102C6-069B-8B4B-B42A-DE493E616A5E}" destId="{A63E8E48-AE9B-D146-8223-F464F8BD38AE}" srcOrd="2" destOrd="0" parTransId="{E4A84C2F-BDB9-4748-8D9C-7296892C7425}" sibTransId="{6A00184D-4C07-1E44-B6B0-BFFC20D352BB}"/>
    <dgm:cxn modelId="{AAE605EC-BD9A-964F-902E-71BBEB4DE1A8}" type="presOf" srcId="{A63E8E48-AE9B-D146-8223-F464F8BD38AE}" destId="{E432568A-1F14-A14F-9425-E3821B1F0A85}" srcOrd="0" destOrd="0" presId="urn:microsoft.com/office/officeart/2005/8/layout/vList2"/>
    <dgm:cxn modelId="{332BCAF6-68C2-444D-BE30-26BF86701C8B}" srcId="{C4A102C6-069B-8B4B-B42A-DE493E616A5E}" destId="{1521F089-4CB7-4541-8C09-8AB393445BAB}" srcOrd="1" destOrd="0" parTransId="{AAEC7508-FD32-F043-9D85-D424A3B9598F}" sibTransId="{A7C37710-F8F8-9B47-8371-E4B7F9EC2386}"/>
    <dgm:cxn modelId="{8D7CA9B3-33D4-D34E-95AD-0C6229AB6566}" type="presParOf" srcId="{8234573F-66A7-A342-A167-DAB32747BC1C}" destId="{24AE16C9-0728-4544-93EE-7D3F1643A51E}" srcOrd="0" destOrd="0" presId="urn:microsoft.com/office/officeart/2005/8/layout/vList2"/>
    <dgm:cxn modelId="{EACF0962-1877-0749-B16E-C04B20A25C64}" type="presParOf" srcId="{8234573F-66A7-A342-A167-DAB32747BC1C}" destId="{D7045C0A-81ED-CC49-ACE0-D425EE79E660}" srcOrd="1" destOrd="0" presId="urn:microsoft.com/office/officeart/2005/8/layout/vList2"/>
    <dgm:cxn modelId="{EE406F91-A022-CC48-A28A-7EC356E9C88E}" type="presParOf" srcId="{8234573F-66A7-A342-A167-DAB32747BC1C}" destId="{E1FD7120-C22C-A847-8BA6-388CF54DD3D4}" srcOrd="2" destOrd="0" presId="urn:microsoft.com/office/officeart/2005/8/layout/vList2"/>
    <dgm:cxn modelId="{756229B3-B8FA-6F41-A75C-C632E821FE71}" type="presParOf" srcId="{8234573F-66A7-A342-A167-DAB32747BC1C}" destId="{A6117868-19C2-B94E-92AF-718152BD8A8B}" srcOrd="3" destOrd="0" presId="urn:microsoft.com/office/officeart/2005/8/layout/vList2"/>
    <dgm:cxn modelId="{4D94D14D-41F6-434E-BD1C-8A05C97A2DB8}" type="presParOf" srcId="{8234573F-66A7-A342-A167-DAB32747BC1C}" destId="{E432568A-1F14-A14F-9425-E3821B1F0A85}" srcOrd="4" destOrd="0" presId="urn:microsoft.com/office/officeart/2005/8/layout/vList2"/>
    <dgm:cxn modelId="{372CC8EF-485B-854E-B2CA-86D7467F08EA}" type="presParOf" srcId="{8234573F-66A7-A342-A167-DAB32747BC1C}" destId="{D97AD756-A96E-3046-A0C9-3B9692C48940}" srcOrd="5" destOrd="0" presId="urn:microsoft.com/office/officeart/2005/8/layout/vList2"/>
    <dgm:cxn modelId="{1B246188-B4EE-8949-AB93-0603CD090F21}" type="presParOf" srcId="{8234573F-66A7-A342-A167-DAB32747BC1C}" destId="{0FEA609E-137F-E947-8BE2-A60E81A56170}" srcOrd="6" destOrd="0" presId="urn:microsoft.com/office/officeart/2005/8/layout/vList2"/>
    <dgm:cxn modelId="{52CDA613-962B-9D4E-95D6-05228B5F4361}" type="presParOf" srcId="{8234573F-66A7-A342-A167-DAB32747BC1C}" destId="{037D8CBF-89EC-DB4C-88EA-BFEBFC28BB27}" srcOrd="7" destOrd="0" presId="urn:microsoft.com/office/officeart/2005/8/layout/vList2"/>
    <dgm:cxn modelId="{B9770299-F9CC-0B4F-941B-2E2F6588705C}" type="presParOf" srcId="{8234573F-66A7-A342-A167-DAB32747BC1C}" destId="{7E2E2DA6-CAD1-6E4B-8F6C-6CB77E14EAB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F66D203-AC55-E947-B886-4C6D1D3FCC33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05AFAC-2464-D349-8EBD-E5789865C32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Predict unknown outcomes</a:t>
          </a:r>
        </a:p>
      </dgm:t>
    </dgm:pt>
    <dgm:pt modelId="{C3CADDA2-2C75-BB40-A2B9-070C784FB26C}" type="parTrans" cxnId="{9BA2B636-1F8A-CB4E-9345-A6EF487B6E25}">
      <dgm:prSet/>
      <dgm:spPr/>
      <dgm:t>
        <a:bodyPr/>
        <a:lstStyle/>
        <a:p>
          <a:endParaRPr lang="en-US"/>
        </a:p>
      </dgm:t>
    </dgm:pt>
    <dgm:pt modelId="{C73188CE-0222-F249-B409-3538DB26696F}" type="sibTrans" cxnId="{9BA2B636-1F8A-CB4E-9345-A6EF487B6E25}">
      <dgm:prSet/>
      <dgm:spPr/>
      <dgm:t>
        <a:bodyPr/>
        <a:lstStyle/>
        <a:p>
          <a:endParaRPr lang="en-US"/>
        </a:p>
      </dgm:t>
    </dgm:pt>
    <dgm:pt modelId="{C3156D30-A2B6-F946-A467-26DA8AD484D2}">
      <dgm:prSet/>
      <dgm:spPr/>
      <dgm:t>
        <a:bodyPr/>
        <a:lstStyle/>
        <a:p>
          <a:r>
            <a:rPr lang="en-US"/>
            <a:t>Support business decisions</a:t>
          </a:r>
          <a:endParaRPr lang="en-US" dirty="0"/>
        </a:p>
      </dgm:t>
    </dgm:pt>
    <dgm:pt modelId="{BDDA850E-2CA2-2F42-84D4-53FF4A334B1B}" type="parTrans" cxnId="{7B315F0E-8037-364B-8D7F-6D01518FD674}">
      <dgm:prSet/>
      <dgm:spPr/>
      <dgm:t>
        <a:bodyPr/>
        <a:lstStyle/>
        <a:p>
          <a:endParaRPr lang="en-US"/>
        </a:p>
      </dgm:t>
    </dgm:pt>
    <dgm:pt modelId="{172EDD9E-B56D-BF45-B24A-56F3446FCBAC}" type="sibTrans" cxnId="{7B315F0E-8037-364B-8D7F-6D01518FD674}">
      <dgm:prSet/>
      <dgm:spPr/>
      <dgm:t>
        <a:bodyPr/>
        <a:lstStyle/>
        <a:p>
          <a:endParaRPr lang="en-US"/>
        </a:p>
      </dgm:t>
    </dgm:pt>
    <dgm:pt modelId="{D6AD8C7F-F30D-7441-8BA8-4C0C97D78640}">
      <dgm:prSet/>
      <dgm:spPr/>
      <dgm:t>
        <a:bodyPr/>
        <a:lstStyle/>
        <a:p>
          <a:r>
            <a:rPr lang="en-US" dirty="0"/>
            <a:t>Learn patterns in data</a:t>
          </a:r>
        </a:p>
      </dgm:t>
    </dgm:pt>
    <dgm:pt modelId="{E4290253-1E62-3D4A-B391-0F64D1769684}" type="parTrans" cxnId="{BE53E82D-F9DD-7D46-BEF0-C24BD867C2D9}">
      <dgm:prSet/>
      <dgm:spPr/>
      <dgm:t>
        <a:bodyPr/>
        <a:lstStyle/>
        <a:p>
          <a:endParaRPr lang="en-US"/>
        </a:p>
      </dgm:t>
    </dgm:pt>
    <dgm:pt modelId="{E24FC08B-6980-754B-9BE7-76EC87C83E54}" type="sibTrans" cxnId="{BE53E82D-F9DD-7D46-BEF0-C24BD867C2D9}">
      <dgm:prSet/>
      <dgm:spPr/>
      <dgm:t>
        <a:bodyPr/>
        <a:lstStyle/>
        <a:p>
          <a:endParaRPr lang="en-US"/>
        </a:p>
      </dgm:t>
    </dgm:pt>
    <dgm:pt modelId="{2822A6A6-0B85-9947-AC40-A2264C87C5C9}" type="pres">
      <dgm:prSet presAssocID="{5F66D203-AC55-E947-B886-4C6D1D3FCC33}" presName="diagram" presStyleCnt="0">
        <dgm:presLayoutVars>
          <dgm:dir/>
          <dgm:resizeHandles val="exact"/>
        </dgm:presLayoutVars>
      </dgm:prSet>
      <dgm:spPr/>
    </dgm:pt>
    <dgm:pt modelId="{FFA285F5-EC9B-094F-B8BC-F2764B8E385C}" type="pres">
      <dgm:prSet presAssocID="{F205AFAC-2464-D349-8EBD-E5789865C327}" presName="node" presStyleLbl="node1" presStyleIdx="0" presStyleCnt="3">
        <dgm:presLayoutVars>
          <dgm:bulletEnabled val="1"/>
        </dgm:presLayoutVars>
      </dgm:prSet>
      <dgm:spPr/>
    </dgm:pt>
    <dgm:pt modelId="{1B98366B-CF47-D247-913F-CBE08DF54859}" type="pres">
      <dgm:prSet presAssocID="{C73188CE-0222-F249-B409-3538DB26696F}" presName="sibTrans" presStyleCnt="0"/>
      <dgm:spPr/>
    </dgm:pt>
    <dgm:pt modelId="{C37A7836-3899-CE48-A138-DF94D746647B}" type="pres">
      <dgm:prSet presAssocID="{C3156D30-A2B6-F946-A467-26DA8AD484D2}" presName="node" presStyleLbl="node1" presStyleIdx="1" presStyleCnt="3">
        <dgm:presLayoutVars>
          <dgm:bulletEnabled val="1"/>
        </dgm:presLayoutVars>
      </dgm:prSet>
      <dgm:spPr/>
    </dgm:pt>
    <dgm:pt modelId="{8F3F4C0A-9FDF-3D42-8773-F99CBC88443B}" type="pres">
      <dgm:prSet presAssocID="{172EDD9E-B56D-BF45-B24A-56F3446FCBAC}" presName="sibTrans" presStyleCnt="0"/>
      <dgm:spPr/>
    </dgm:pt>
    <dgm:pt modelId="{C73D7144-69E6-AD40-963E-260AF14CD3BA}" type="pres">
      <dgm:prSet presAssocID="{D6AD8C7F-F30D-7441-8BA8-4C0C97D78640}" presName="node" presStyleLbl="node1" presStyleIdx="2" presStyleCnt="3">
        <dgm:presLayoutVars>
          <dgm:bulletEnabled val="1"/>
        </dgm:presLayoutVars>
      </dgm:prSet>
      <dgm:spPr/>
    </dgm:pt>
  </dgm:ptLst>
  <dgm:cxnLst>
    <dgm:cxn modelId="{7B315F0E-8037-364B-8D7F-6D01518FD674}" srcId="{5F66D203-AC55-E947-B886-4C6D1D3FCC33}" destId="{C3156D30-A2B6-F946-A467-26DA8AD484D2}" srcOrd="1" destOrd="0" parTransId="{BDDA850E-2CA2-2F42-84D4-53FF4A334B1B}" sibTransId="{172EDD9E-B56D-BF45-B24A-56F3446FCBAC}"/>
    <dgm:cxn modelId="{BE53E82D-F9DD-7D46-BEF0-C24BD867C2D9}" srcId="{5F66D203-AC55-E947-B886-4C6D1D3FCC33}" destId="{D6AD8C7F-F30D-7441-8BA8-4C0C97D78640}" srcOrd="2" destOrd="0" parTransId="{E4290253-1E62-3D4A-B391-0F64D1769684}" sibTransId="{E24FC08B-6980-754B-9BE7-76EC87C83E54}"/>
    <dgm:cxn modelId="{9BA2B636-1F8A-CB4E-9345-A6EF487B6E25}" srcId="{5F66D203-AC55-E947-B886-4C6D1D3FCC33}" destId="{F205AFAC-2464-D349-8EBD-E5789865C327}" srcOrd="0" destOrd="0" parTransId="{C3CADDA2-2C75-BB40-A2B9-070C784FB26C}" sibTransId="{C73188CE-0222-F249-B409-3538DB26696F}"/>
    <dgm:cxn modelId="{4AC0B26C-3524-CE4D-9355-3B5DAF3731BA}" type="presOf" srcId="{5F66D203-AC55-E947-B886-4C6D1D3FCC33}" destId="{2822A6A6-0B85-9947-AC40-A2264C87C5C9}" srcOrd="0" destOrd="0" presId="urn:microsoft.com/office/officeart/2005/8/layout/default"/>
    <dgm:cxn modelId="{41222989-B1AB-7443-9C11-3AAE3DDDBE0C}" type="presOf" srcId="{D6AD8C7F-F30D-7441-8BA8-4C0C97D78640}" destId="{C73D7144-69E6-AD40-963E-260AF14CD3BA}" srcOrd="0" destOrd="0" presId="urn:microsoft.com/office/officeart/2005/8/layout/default"/>
    <dgm:cxn modelId="{DFCDCDA9-E4B4-6A4E-BF48-3EE27C707195}" type="presOf" srcId="{C3156D30-A2B6-F946-A467-26DA8AD484D2}" destId="{C37A7836-3899-CE48-A138-DF94D746647B}" srcOrd="0" destOrd="0" presId="urn:microsoft.com/office/officeart/2005/8/layout/default"/>
    <dgm:cxn modelId="{94E705B3-E1D1-1A42-AE9E-B5E1BA6E3C8D}" type="presOf" srcId="{F205AFAC-2464-D349-8EBD-E5789865C327}" destId="{FFA285F5-EC9B-094F-B8BC-F2764B8E385C}" srcOrd="0" destOrd="0" presId="urn:microsoft.com/office/officeart/2005/8/layout/default"/>
    <dgm:cxn modelId="{375362FF-AD31-EC43-9769-3E4880C4BEF9}" type="presParOf" srcId="{2822A6A6-0B85-9947-AC40-A2264C87C5C9}" destId="{FFA285F5-EC9B-094F-B8BC-F2764B8E385C}" srcOrd="0" destOrd="0" presId="urn:microsoft.com/office/officeart/2005/8/layout/default"/>
    <dgm:cxn modelId="{C8E4DAC4-7A36-5F46-BD57-B3CC8D6C4CE2}" type="presParOf" srcId="{2822A6A6-0B85-9947-AC40-A2264C87C5C9}" destId="{1B98366B-CF47-D247-913F-CBE08DF54859}" srcOrd="1" destOrd="0" presId="urn:microsoft.com/office/officeart/2005/8/layout/default"/>
    <dgm:cxn modelId="{3F278E7C-2AD2-0E4F-A43E-991B09B48545}" type="presParOf" srcId="{2822A6A6-0B85-9947-AC40-A2264C87C5C9}" destId="{C37A7836-3899-CE48-A138-DF94D746647B}" srcOrd="2" destOrd="0" presId="urn:microsoft.com/office/officeart/2005/8/layout/default"/>
    <dgm:cxn modelId="{0F82B641-DB36-AC44-A9BA-0D9A3A5FF994}" type="presParOf" srcId="{2822A6A6-0B85-9947-AC40-A2264C87C5C9}" destId="{8F3F4C0A-9FDF-3D42-8773-F99CBC88443B}" srcOrd="3" destOrd="0" presId="urn:microsoft.com/office/officeart/2005/8/layout/default"/>
    <dgm:cxn modelId="{0AA827D0-E543-AE4B-B3C3-18D087EECBC9}" type="presParOf" srcId="{2822A6A6-0B85-9947-AC40-A2264C87C5C9}" destId="{C73D7144-69E6-AD40-963E-260AF14CD3BA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6416D59-AC14-754E-9A0B-696ED5C0B42D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8F2054-461D-A242-9B45-4C369DF7365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Minimize prediction error</a:t>
          </a:r>
        </a:p>
      </dgm:t>
    </dgm:pt>
    <dgm:pt modelId="{C986CBAF-5807-1C42-92BA-C5975B857CCB}" type="parTrans" cxnId="{AEEC1D65-4470-9E41-937E-DA531A5C4F6E}">
      <dgm:prSet/>
      <dgm:spPr/>
      <dgm:t>
        <a:bodyPr/>
        <a:lstStyle/>
        <a:p>
          <a:endParaRPr lang="en-US"/>
        </a:p>
      </dgm:t>
    </dgm:pt>
    <dgm:pt modelId="{851E5925-3F45-3640-A7F6-AB67CC5D92A9}" type="sibTrans" cxnId="{AEEC1D65-4470-9E41-937E-DA531A5C4F6E}">
      <dgm:prSet/>
      <dgm:spPr/>
      <dgm:t>
        <a:bodyPr/>
        <a:lstStyle/>
        <a:p>
          <a:endParaRPr lang="en-US"/>
        </a:p>
      </dgm:t>
    </dgm:pt>
    <dgm:pt modelId="{067DC57B-4E55-0C41-8353-130236701636}">
      <dgm:prSet/>
      <dgm:spPr/>
      <dgm:t>
        <a:bodyPr/>
        <a:lstStyle/>
        <a:p>
          <a:r>
            <a:rPr lang="en-US"/>
            <a:t>Balance bias and variance</a:t>
          </a:r>
          <a:endParaRPr lang="en-US" dirty="0"/>
        </a:p>
      </dgm:t>
    </dgm:pt>
    <dgm:pt modelId="{7D51EDA6-A2FB-8C49-A8AD-25C8B7239562}" type="parTrans" cxnId="{4338D889-0921-924D-B6F1-7409367FD146}">
      <dgm:prSet/>
      <dgm:spPr/>
      <dgm:t>
        <a:bodyPr/>
        <a:lstStyle/>
        <a:p>
          <a:endParaRPr lang="en-US"/>
        </a:p>
      </dgm:t>
    </dgm:pt>
    <dgm:pt modelId="{64D38E03-1D84-604A-9149-C77B2B1478A8}" type="sibTrans" cxnId="{4338D889-0921-924D-B6F1-7409367FD146}">
      <dgm:prSet/>
      <dgm:spPr/>
      <dgm:t>
        <a:bodyPr/>
        <a:lstStyle/>
        <a:p>
          <a:endParaRPr lang="en-US"/>
        </a:p>
      </dgm:t>
    </dgm:pt>
    <dgm:pt modelId="{68B3D118-7451-4D4E-AF2A-9B24F933129D}">
      <dgm:prSet/>
      <dgm:spPr/>
      <dgm:t>
        <a:bodyPr/>
        <a:lstStyle/>
        <a:p>
          <a:r>
            <a:rPr lang="en-US"/>
            <a:t>Capture relevant patterns (not noise)</a:t>
          </a:r>
          <a:endParaRPr lang="en-US" dirty="0"/>
        </a:p>
      </dgm:t>
    </dgm:pt>
    <dgm:pt modelId="{B31A441C-F784-074C-80A1-E274D7A1835F}" type="parTrans" cxnId="{F55B0AFB-7F4B-ED43-9413-F5B2F8F6F471}">
      <dgm:prSet/>
      <dgm:spPr/>
      <dgm:t>
        <a:bodyPr/>
        <a:lstStyle/>
        <a:p>
          <a:endParaRPr lang="en-US"/>
        </a:p>
      </dgm:t>
    </dgm:pt>
    <dgm:pt modelId="{8FC7AAD7-B259-B54B-AB85-F460AE9870AB}" type="sibTrans" cxnId="{F55B0AFB-7F4B-ED43-9413-F5B2F8F6F471}">
      <dgm:prSet/>
      <dgm:spPr/>
      <dgm:t>
        <a:bodyPr/>
        <a:lstStyle/>
        <a:p>
          <a:endParaRPr lang="en-US"/>
        </a:p>
      </dgm:t>
    </dgm:pt>
    <dgm:pt modelId="{619F06AA-C0B7-0349-B9A2-A6806107ABC9}" type="pres">
      <dgm:prSet presAssocID="{A6416D59-AC14-754E-9A0B-696ED5C0B42D}" presName="diagram" presStyleCnt="0">
        <dgm:presLayoutVars>
          <dgm:dir/>
          <dgm:resizeHandles val="exact"/>
        </dgm:presLayoutVars>
      </dgm:prSet>
      <dgm:spPr/>
    </dgm:pt>
    <dgm:pt modelId="{D6666155-1C3C-DD4D-882A-C9AF253F3367}" type="pres">
      <dgm:prSet presAssocID="{258F2054-461D-A242-9B45-4C369DF73657}" presName="node" presStyleLbl="node1" presStyleIdx="0" presStyleCnt="3" custLinFactNeighborY="1178">
        <dgm:presLayoutVars>
          <dgm:bulletEnabled val="1"/>
        </dgm:presLayoutVars>
      </dgm:prSet>
      <dgm:spPr/>
    </dgm:pt>
    <dgm:pt modelId="{578E5791-6C70-AA42-BBDE-F0DD02E0CF65}" type="pres">
      <dgm:prSet presAssocID="{851E5925-3F45-3640-A7F6-AB67CC5D92A9}" presName="sibTrans" presStyleCnt="0"/>
      <dgm:spPr/>
    </dgm:pt>
    <dgm:pt modelId="{05735A7D-CFDB-FD40-843F-5F794B96A579}" type="pres">
      <dgm:prSet presAssocID="{067DC57B-4E55-0C41-8353-130236701636}" presName="node" presStyleLbl="node1" presStyleIdx="1" presStyleCnt="3">
        <dgm:presLayoutVars>
          <dgm:bulletEnabled val="1"/>
        </dgm:presLayoutVars>
      </dgm:prSet>
      <dgm:spPr/>
    </dgm:pt>
    <dgm:pt modelId="{E1221BAD-5DE4-7D4D-9440-7C822B945D78}" type="pres">
      <dgm:prSet presAssocID="{64D38E03-1D84-604A-9149-C77B2B1478A8}" presName="sibTrans" presStyleCnt="0"/>
      <dgm:spPr/>
    </dgm:pt>
    <dgm:pt modelId="{8562A84D-7AB9-7F49-9798-DB534046008D}" type="pres">
      <dgm:prSet presAssocID="{68B3D118-7451-4D4E-AF2A-9B24F933129D}" presName="node" presStyleLbl="node1" presStyleIdx="2" presStyleCnt="3">
        <dgm:presLayoutVars>
          <dgm:bulletEnabled val="1"/>
        </dgm:presLayoutVars>
      </dgm:prSet>
      <dgm:spPr/>
    </dgm:pt>
  </dgm:ptLst>
  <dgm:cxnLst>
    <dgm:cxn modelId="{98F1AD59-889B-4E4F-8D7C-49E571B7F788}" type="presOf" srcId="{68B3D118-7451-4D4E-AF2A-9B24F933129D}" destId="{8562A84D-7AB9-7F49-9798-DB534046008D}" srcOrd="0" destOrd="0" presId="urn:microsoft.com/office/officeart/2005/8/layout/default"/>
    <dgm:cxn modelId="{AEEC1D65-4470-9E41-937E-DA531A5C4F6E}" srcId="{A6416D59-AC14-754E-9A0B-696ED5C0B42D}" destId="{258F2054-461D-A242-9B45-4C369DF73657}" srcOrd="0" destOrd="0" parTransId="{C986CBAF-5807-1C42-92BA-C5975B857CCB}" sibTransId="{851E5925-3F45-3640-A7F6-AB67CC5D92A9}"/>
    <dgm:cxn modelId="{DC40A688-C6C1-5246-BEA9-5311AA068EBC}" type="presOf" srcId="{A6416D59-AC14-754E-9A0B-696ED5C0B42D}" destId="{619F06AA-C0B7-0349-B9A2-A6806107ABC9}" srcOrd="0" destOrd="0" presId="urn:microsoft.com/office/officeart/2005/8/layout/default"/>
    <dgm:cxn modelId="{4338D889-0921-924D-B6F1-7409367FD146}" srcId="{A6416D59-AC14-754E-9A0B-696ED5C0B42D}" destId="{067DC57B-4E55-0C41-8353-130236701636}" srcOrd="1" destOrd="0" parTransId="{7D51EDA6-A2FB-8C49-A8AD-25C8B7239562}" sibTransId="{64D38E03-1D84-604A-9149-C77B2B1478A8}"/>
    <dgm:cxn modelId="{3C25E293-C687-C44F-A1AC-201788684AA5}" type="presOf" srcId="{258F2054-461D-A242-9B45-4C369DF73657}" destId="{D6666155-1C3C-DD4D-882A-C9AF253F3367}" srcOrd="0" destOrd="0" presId="urn:microsoft.com/office/officeart/2005/8/layout/default"/>
    <dgm:cxn modelId="{54C0AAED-BEDA-4042-8940-E9451CCDC2AE}" type="presOf" srcId="{067DC57B-4E55-0C41-8353-130236701636}" destId="{05735A7D-CFDB-FD40-843F-5F794B96A579}" srcOrd="0" destOrd="0" presId="urn:microsoft.com/office/officeart/2005/8/layout/default"/>
    <dgm:cxn modelId="{F55B0AFB-7F4B-ED43-9413-F5B2F8F6F471}" srcId="{A6416D59-AC14-754E-9A0B-696ED5C0B42D}" destId="{68B3D118-7451-4D4E-AF2A-9B24F933129D}" srcOrd="2" destOrd="0" parTransId="{B31A441C-F784-074C-80A1-E274D7A1835F}" sibTransId="{8FC7AAD7-B259-B54B-AB85-F460AE9870AB}"/>
    <dgm:cxn modelId="{5213BB0F-6C76-1642-9A65-52F5FF23551A}" type="presParOf" srcId="{619F06AA-C0B7-0349-B9A2-A6806107ABC9}" destId="{D6666155-1C3C-DD4D-882A-C9AF253F3367}" srcOrd="0" destOrd="0" presId="urn:microsoft.com/office/officeart/2005/8/layout/default"/>
    <dgm:cxn modelId="{2763245D-6D72-FD4E-8C7D-50AA4853665C}" type="presParOf" srcId="{619F06AA-C0B7-0349-B9A2-A6806107ABC9}" destId="{578E5791-6C70-AA42-BBDE-F0DD02E0CF65}" srcOrd="1" destOrd="0" presId="urn:microsoft.com/office/officeart/2005/8/layout/default"/>
    <dgm:cxn modelId="{02472E80-D3D4-A341-BC11-792511D41052}" type="presParOf" srcId="{619F06AA-C0B7-0349-B9A2-A6806107ABC9}" destId="{05735A7D-CFDB-FD40-843F-5F794B96A579}" srcOrd="2" destOrd="0" presId="urn:microsoft.com/office/officeart/2005/8/layout/default"/>
    <dgm:cxn modelId="{F1E467FA-48B9-E548-A862-E6048D0690BF}" type="presParOf" srcId="{619F06AA-C0B7-0349-B9A2-A6806107ABC9}" destId="{E1221BAD-5DE4-7D4D-9440-7C822B945D78}" srcOrd="3" destOrd="0" presId="urn:microsoft.com/office/officeart/2005/8/layout/default"/>
    <dgm:cxn modelId="{7AC02AB2-AE4E-FF47-9C24-29DE72603B65}" type="presParOf" srcId="{619F06AA-C0B7-0349-B9A2-A6806107ABC9}" destId="{8562A84D-7AB9-7F49-9798-DB534046008D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E3C81B4-46F6-AB48-8D6B-44C60C2F4E7E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7130E9-70A9-DC41-A9B3-6EA0D0D9CB42}">
      <dgm:prSet phldrT="[Text]"/>
      <dgm:spPr/>
      <dgm:t>
        <a:bodyPr/>
        <a:lstStyle/>
        <a:p>
          <a:r>
            <a:rPr lang="en-US" dirty="0"/>
            <a:t>Linear Regression</a:t>
          </a:r>
        </a:p>
      </dgm:t>
    </dgm:pt>
    <dgm:pt modelId="{91E086F9-1C34-7645-A859-27913C09718B}" type="parTrans" cxnId="{C53C190D-34CD-5D44-9525-A2365D7AB8CC}">
      <dgm:prSet/>
      <dgm:spPr/>
      <dgm:t>
        <a:bodyPr/>
        <a:lstStyle/>
        <a:p>
          <a:endParaRPr lang="en-US"/>
        </a:p>
      </dgm:t>
    </dgm:pt>
    <dgm:pt modelId="{F154916B-4624-004C-AB90-42818E32260A}" type="sibTrans" cxnId="{C53C190D-34CD-5D44-9525-A2365D7AB8CC}">
      <dgm:prSet/>
      <dgm:spPr/>
      <dgm:t>
        <a:bodyPr/>
        <a:lstStyle/>
        <a:p>
          <a:endParaRPr lang="en-US"/>
        </a:p>
      </dgm:t>
    </dgm:pt>
    <dgm:pt modelId="{4A0A48B8-70F6-4F47-9BFD-1C38069E3BA6}">
      <dgm:prSet phldrT="[Text]"/>
      <dgm:spPr/>
      <dgm:t>
        <a:bodyPr/>
        <a:lstStyle/>
        <a:p>
          <a:r>
            <a:rPr lang="en-US" dirty="0"/>
            <a:t>Logistic Regression</a:t>
          </a:r>
        </a:p>
      </dgm:t>
    </dgm:pt>
    <dgm:pt modelId="{FF6205CA-86D1-354C-A0F3-ED9FEA236118}" type="parTrans" cxnId="{2D91F0D1-F744-B549-90A7-D6CA224E5C02}">
      <dgm:prSet/>
      <dgm:spPr/>
      <dgm:t>
        <a:bodyPr/>
        <a:lstStyle/>
        <a:p>
          <a:endParaRPr lang="en-US"/>
        </a:p>
      </dgm:t>
    </dgm:pt>
    <dgm:pt modelId="{7D2F806E-25ED-CE40-986E-39E8762ABF9F}" type="sibTrans" cxnId="{2D91F0D1-F744-B549-90A7-D6CA224E5C02}">
      <dgm:prSet/>
      <dgm:spPr/>
      <dgm:t>
        <a:bodyPr/>
        <a:lstStyle/>
        <a:p>
          <a:endParaRPr lang="en-US"/>
        </a:p>
      </dgm:t>
    </dgm:pt>
    <dgm:pt modelId="{2DA4A97D-13C7-4141-85B9-B99469A9475C}">
      <dgm:prSet phldrT="[Text]"/>
      <dgm:spPr/>
      <dgm:t>
        <a:bodyPr/>
        <a:lstStyle/>
        <a:p>
          <a:r>
            <a:rPr lang="en-US" dirty="0"/>
            <a:t>Support Vector Machines (SVM)</a:t>
          </a:r>
        </a:p>
      </dgm:t>
    </dgm:pt>
    <dgm:pt modelId="{6184B960-A541-944B-BA3A-0844289B8BC0}" type="parTrans" cxnId="{C3B51C0E-A271-EF46-88BE-3CB0888A8C05}">
      <dgm:prSet/>
      <dgm:spPr/>
      <dgm:t>
        <a:bodyPr/>
        <a:lstStyle/>
        <a:p>
          <a:endParaRPr lang="en-US"/>
        </a:p>
      </dgm:t>
    </dgm:pt>
    <dgm:pt modelId="{BD101C43-A7D8-1C46-86C3-D865A6B9C00F}" type="sibTrans" cxnId="{C3B51C0E-A271-EF46-88BE-3CB0888A8C05}">
      <dgm:prSet/>
      <dgm:spPr/>
      <dgm:t>
        <a:bodyPr/>
        <a:lstStyle/>
        <a:p>
          <a:endParaRPr lang="en-US"/>
        </a:p>
      </dgm:t>
    </dgm:pt>
    <dgm:pt modelId="{52E1532C-1DE8-D045-A2F1-AEDF0185AE21}" type="pres">
      <dgm:prSet presAssocID="{3E3C81B4-46F6-AB48-8D6B-44C60C2F4E7E}" presName="diagram" presStyleCnt="0">
        <dgm:presLayoutVars>
          <dgm:dir/>
          <dgm:resizeHandles val="exact"/>
        </dgm:presLayoutVars>
      </dgm:prSet>
      <dgm:spPr/>
    </dgm:pt>
    <dgm:pt modelId="{6D8185FD-7148-5A48-A0E6-1D68C61C5EDD}" type="pres">
      <dgm:prSet presAssocID="{B87130E9-70A9-DC41-A9B3-6EA0D0D9CB42}" presName="node" presStyleLbl="node1" presStyleIdx="0" presStyleCnt="3">
        <dgm:presLayoutVars>
          <dgm:bulletEnabled val="1"/>
        </dgm:presLayoutVars>
      </dgm:prSet>
      <dgm:spPr/>
    </dgm:pt>
    <dgm:pt modelId="{D31DDB14-7AB8-B845-9624-A836C8AF939C}" type="pres">
      <dgm:prSet presAssocID="{F154916B-4624-004C-AB90-42818E32260A}" presName="sibTrans" presStyleCnt="0"/>
      <dgm:spPr/>
    </dgm:pt>
    <dgm:pt modelId="{57171825-391E-2A42-AA16-8B75CA7AE469}" type="pres">
      <dgm:prSet presAssocID="{4A0A48B8-70F6-4F47-9BFD-1C38069E3BA6}" presName="node" presStyleLbl="node1" presStyleIdx="1" presStyleCnt="3">
        <dgm:presLayoutVars>
          <dgm:bulletEnabled val="1"/>
        </dgm:presLayoutVars>
      </dgm:prSet>
      <dgm:spPr/>
    </dgm:pt>
    <dgm:pt modelId="{092EBCF1-2118-5D43-A4A8-5D45E0E0C52D}" type="pres">
      <dgm:prSet presAssocID="{7D2F806E-25ED-CE40-986E-39E8762ABF9F}" presName="sibTrans" presStyleCnt="0"/>
      <dgm:spPr/>
    </dgm:pt>
    <dgm:pt modelId="{D921B825-0147-2947-B682-E0A0CD0A5952}" type="pres">
      <dgm:prSet presAssocID="{2DA4A97D-13C7-4141-85B9-B99469A9475C}" presName="node" presStyleLbl="node1" presStyleIdx="2" presStyleCnt="3">
        <dgm:presLayoutVars>
          <dgm:bulletEnabled val="1"/>
        </dgm:presLayoutVars>
      </dgm:prSet>
      <dgm:spPr/>
    </dgm:pt>
  </dgm:ptLst>
  <dgm:cxnLst>
    <dgm:cxn modelId="{C53C190D-34CD-5D44-9525-A2365D7AB8CC}" srcId="{3E3C81B4-46F6-AB48-8D6B-44C60C2F4E7E}" destId="{B87130E9-70A9-DC41-A9B3-6EA0D0D9CB42}" srcOrd="0" destOrd="0" parTransId="{91E086F9-1C34-7645-A859-27913C09718B}" sibTransId="{F154916B-4624-004C-AB90-42818E32260A}"/>
    <dgm:cxn modelId="{C3B51C0E-A271-EF46-88BE-3CB0888A8C05}" srcId="{3E3C81B4-46F6-AB48-8D6B-44C60C2F4E7E}" destId="{2DA4A97D-13C7-4141-85B9-B99469A9475C}" srcOrd="2" destOrd="0" parTransId="{6184B960-A541-944B-BA3A-0844289B8BC0}" sibTransId="{BD101C43-A7D8-1C46-86C3-D865A6B9C00F}"/>
    <dgm:cxn modelId="{17A3EB2A-8206-AE4A-85B3-926D977CE25B}" type="presOf" srcId="{2DA4A97D-13C7-4141-85B9-B99469A9475C}" destId="{D921B825-0147-2947-B682-E0A0CD0A5952}" srcOrd="0" destOrd="0" presId="urn:microsoft.com/office/officeart/2005/8/layout/default"/>
    <dgm:cxn modelId="{67BCE2AA-9A00-E540-96E5-A5845B98DE07}" type="presOf" srcId="{B87130E9-70A9-DC41-A9B3-6EA0D0D9CB42}" destId="{6D8185FD-7148-5A48-A0E6-1D68C61C5EDD}" srcOrd="0" destOrd="0" presId="urn:microsoft.com/office/officeart/2005/8/layout/default"/>
    <dgm:cxn modelId="{6A79B0C1-3403-4944-9109-E6EF4A41E5EF}" type="presOf" srcId="{3E3C81B4-46F6-AB48-8D6B-44C60C2F4E7E}" destId="{52E1532C-1DE8-D045-A2F1-AEDF0185AE21}" srcOrd="0" destOrd="0" presId="urn:microsoft.com/office/officeart/2005/8/layout/default"/>
    <dgm:cxn modelId="{2D91F0D1-F744-B549-90A7-D6CA224E5C02}" srcId="{3E3C81B4-46F6-AB48-8D6B-44C60C2F4E7E}" destId="{4A0A48B8-70F6-4F47-9BFD-1C38069E3BA6}" srcOrd="1" destOrd="0" parTransId="{FF6205CA-86D1-354C-A0F3-ED9FEA236118}" sibTransId="{7D2F806E-25ED-CE40-986E-39E8762ABF9F}"/>
    <dgm:cxn modelId="{476976F4-8779-014E-8535-160DDEDC3EEE}" type="presOf" srcId="{4A0A48B8-70F6-4F47-9BFD-1C38069E3BA6}" destId="{57171825-391E-2A42-AA16-8B75CA7AE469}" srcOrd="0" destOrd="0" presId="urn:microsoft.com/office/officeart/2005/8/layout/default"/>
    <dgm:cxn modelId="{8E649A7E-2A46-0249-850A-14CED225493B}" type="presParOf" srcId="{52E1532C-1DE8-D045-A2F1-AEDF0185AE21}" destId="{6D8185FD-7148-5A48-A0E6-1D68C61C5EDD}" srcOrd="0" destOrd="0" presId="urn:microsoft.com/office/officeart/2005/8/layout/default"/>
    <dgm:cxn modelId="{4B4C1ABC-9A02-A14E-9ADF-9A1C53D75359}" type="presParOf" srcId="{52E1532C-1DE8-D045-A2F1-AEDF0185AE21}" destId="{D31DDB14-7AB8-B845-9624-A836C8AF939C}" srcOrd="1" destOrd="0" presId="urn:microsoft.com/office/officeart/2005/8/layout/default"/>
    <dgm:cxn modelId="{F39BF95C-4EF9-874F-8955-910E94BB72A5}" type="presParOf" srcId="{52E1532C-1DE8-D045-A2F1-AEDF0185AE21}" destId="{57171825-391E-2A42-AA16-8B75CA7AE469}" srcOrd="2" destOrd="0" presId="urn:microsoft.com/office/officeart/2005/8/layout/default"/>
    <dgm:cxn modelId="{BF82F599-E283-B149-9C84-37FBAC8FD1CB}" type="presParOf" srcId="{52E1532C-1DE8-D045-A2F1-AEDF0185AE21}" destId="{092EBCF1-2118-5D43-A4A8-5D45E0E0C52D}" srcOrd="3" destOrd="0" presId="urn:microsoft.com/office/officeart/2005/8/layout/default"/>
    <dgm:cxn modelId="{B1F39290-4AE0-DA4E-BFBD-2B1EB9DC2860}" type="presParOf" srcId="{52E1532C-1DE8-D045-A2F1-AEDF0185AE21}" destId="{D921B825-0147-2947-B682-E0A0CD0A595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7783B0D-2657-A240-B79E-60F51A7A2022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C458AA-9993-F040-97A4-3425992C2E91}">
      <dgm:prSet/>
      <dgm:spPr/>
      <dgm:t>
        <a:bodyPr/>
        <a:lstStyle/>
        <a:p>
          <a:r>
            <a:rPr lang="en-US" dirty="0"/>
            <a:t>Binary outcomes</a:t>
          </a:r>
        </a:p>
      </dgm:t>
    </dgm:pt>
    <dgm:pt modelId="{D5CAA7EC-CD49-4949-A0E9-01C3AD2DEFFD}" type="parTrans" cxnId="{91273AC8-9CDB-DE41-BCAB-A15AA245AAD0}">
      <dgm:prSet/>
      <dgm:spPr/>
      <dgm:t>
        <a:bodyPr/>
        <a:lstStyle/>
        <a:p>
          <a:endParaRPr lang="en-US"/>
        </a:p>
      </dgm:t>
    </dgm:pt>
    <dgm:pt modelId="{4310BD13-4BB6-3A4B-9D05-778CB6759550}" type="sibTrans" cxnId="{91273AC8-9CDB-DE41-BCAB-A15AA245AAD0}">
      <dgm:prSet/>
      <dgm:spPr/>
      <dgm:t>
        <a:bodyPr/>
        <a:lstStyle/>
        <a:p>
          <a:endParaRPr lang="en-US"/>
        </a:p>
      </dgm:t>
    </dgm:pt>
    <dgm:pt modelId="{5CA21952-7AB2-B648-857D-1866B2EC5F13}">
      <dgm:prSet/>
      <dgm:spPr/>
      <dgm:t>
        <a:bodyPr/>
        <a:lstStyle/>
        <a:p>
          <a:r>
            <a:rPr lang="en-US"/>
            <a:t>Nonlinear relationships</a:t>
          </a:r>
          <a:endParaRPr lang="en-US" dirty="0"/>
        </a:p>
      </dgm:t>
    </dgm:pt>
    <dgm:pt modelId="{A71CF367-52C0-224C-BF59-EC0C726CB96F}" type="parTrans" cxnId="{9646EBEE-D4FE-4644-94A8-4E24B63612C1}">
      <dgm:prSet/>
      <dgm:spPr/>
      <dgm:t>
        <a:bodyPr/>
        <a:lstStyle/>
        <a:p>
          <a:endParaRPr lang="en-US"/>
        </a:p>
      </dgm:t>
    </dgm:pt>
    <dgm:pt modelId="{3C0F069E-1E22-904C-8712-EF021B20462F}" type="sibTrans" cxnId="{9646EBEE-D4FE-4644-94A8-4E24B63612C1}">
      <dgm:prSet/>
      <dgm:spPr/>
      <dgm:t>
        <a:bodyPr/>
        <a:lstStyle/>
        <a:p>
          <a:endParaRPr lang="en-US"/>
        </a:p>
      </dgm:t>
    </dgm:pt>
    <dgm:pt modelId="{93EB2DE6-CB9D-B74F-85A5-2DC86F6CD319}">
      <dgm:prSet/>
      <dgm:spPr/>
      <dgm:t>
        <a:bodyPr/>
        <a:lstStyle/>
        <a:p>
          <a:r>
            <a:rPr lang="en-US"/>
            <a:t>Highly correlated features (multicollinearity)</a:t>
          </a:r>
          <a:endParaRPr lang="en-US" dirty="0"/>
        </a:p>
      </dgm:t>
    </dgm:pt>
    <dgm:pt modelId="{2CE6F72E-A267-2340-B061-5C4BC9AC7A3F}" type="parTrans" cxnId="{7B6C2A73-CF3C-B044-A47F-CD71A94C0841}">
      <dgm:prSet/>
      <dgm:spPr/>
      <dgm:t>
        <a:bodyPr/>
        <a:lstStyle/>
        <a:p>
          <a:endParaRPr lang="en-US"/>
        </a:p>
      </dgm:t>
    </dgm:pt>
    <dgm:pt modelId="{BCFC2CB1-5DDF-F942-9242-3D39FEBAAC98}" type="sibTrans" cxnId="{7B6C2A73-CF3C-B044-A47F-CD71A94C0841}">
      <dgm:prSet/>
      <dgm:spPr/>
      <dgm:t>
        <a:bodyPr/>
        <a:lstStyle/>
        <a:p>
          <a:endParaRPr lang="en-US"/>
        </a:p>
      </dgm:t>
    </dgm:pt>
    <dgm:pt modelId="{820CA933-D6D5-1C4C-996F-15338FB0C676}" type="pres">
      <dgm:prSet presAssocID="{67783B0D-2657-A240-B79E-60F51A7A2022}" presName="diagram" presStyleCnt="0">
        <dgm:presLayoutVars>
          <dgm:dir/>
          <dgm:resizeHandles val="exact"/>
        </dgm:presLayoutVars>
      </dgm:prSet>
      <dgm:spPr/>
    </dgm:pt>
    <dgm:pt modelId="{7650F0B5-9C88-F644-9B8C-1ED37C6561E2}" type="pres">
      <dgm:prSet presAssocID="{6EC458AA-9993-F040-97A4-3425992C2E91}" presName="node" presStyleLbl="node1" presStyleIdx="0" presStyleCnt="3">
        <dgm:presLayoutVars>
          <dgm:bulletEnabled val="1"/>
        </dgm:presLayoutVars>
      </dgm:prSet>
      <dgm:spPr/>
    </dgm:pt>
    <dgm:pt modelId="{7506400A-E133-1D4C-B1E2-D9AA76BB4D96}" type="pres">
      <dgm:prSet presAssocID="{4310BD13-4BB6-3A4B-9D05-778CB6759550}" presName="sibTrans" presStyleCnt="0"/>
      <dgm:spPr/>
    </dgm:pt>
    <dgm:pt modelId="{072819A2-C4B3-C642-9921-6B47983FE2D2}" type="pres">
      <dgm:prSet presAssocID="{5CA21952-7AB2-B648-857D-1866B2EC5F13}" presName="node" presStyleLbl="node1" presStyleIdx="1" presStyleCnt="3">
        <dgm:presLayoutVars>
          <dgm:bulletEnabled val="1"/>
        </dgm:presLayoutVars>
      </dgm:prSet>
      <dgm:spPr/>
    </dgm:pt>
    <dgm:pt modelId="{F8D9D5FC-10D7-F747-AFA6-195C214F727E}" type="pres">
      <dgm:prSet presAssocID="{3C0F069E-1E22-904C-8712-EF021B20462F}" presName="sibTrans" presStyleCnt="0"/>
      <dgm:spPr/>
    </dgm:pt>
    <dgm:pt modelId="{32F7400D-55CF-C84A-A10E-41AC298094BA}" type="pres">
      <dgm:prSet presAssocID="{93EB2DE6-CB9D-B74F-85A5-2DC86F6CD319}" presName="node" presStyleLbl="node1" presStyleIdx="2" presStyleCnt="3">
        <dgm:presLayoutVars>
          <dgm:bulletEnabled val="1"/>
        </dgm:presLayoutVars>
      </dgm:prSet>
      <dgm:spPr/>
    </dgm:pt>
  </dgm:ptLst>
  <dgm:cxnLst>
    <dgm:cxn modelId="{9C4DEB02-27EE-7443-8AFA-EACF0D99D3DA}" type="presOf" srcId="{67783B0D-2657-A240-B79E-60F51A7A2022}" destId="{820CA933-D6D5-1C4C-996F-15338FB0C676}" srcOrd="0" destOrd="0" presId="urn:microsoft.com/office/officeart/2005/8/layout/default"/>
    <dgm:cxn modelId="{7B6C2A73-CF3C-B044-A47F-CD71A94C0841}" srcId="{67783B0D-2657-A240-B79E-60F51A7A2022}" destId="{93EB2DE6-CB9D-B74F-85A5-2DC86F6CD319}" srcOrd="2" destOrd="0" parTransId="{2CE6F72E-A267-2340-B061-5C4BC9AC7A3F}" sibTransId="{BCFC2CB1-5DDF-F942-9242-3D39FEBAAC98}"/>
    <dgm:cxn modelId="{FD26BE76-855B-B645-BF17-7A9782464CAA}" type="presOf" srcId="{6EC458AA-9993-F040-97A4-3425992C2E91}" destId="{7650F0B5-9C88-F644-9B8C-1ED37C6561E2}" srcOrd="0" destOrd="0" presId="urn:microsoft.com/office/officeart/2005/8/layout/default"/>
    <dgm:cxn modelId="{7DD55782-B483-DA4B-BDDB-5C5C3B20A54C}" type="presOf" srcId="{5CA21952-7AB2-B648-857D-1866B2EC5F13}" destId="{072819A2-C4B3-C642-9921-6B47983FE2D2}" srcOrd="0" destOrd="0" presId="urn:microsoft.com/office/officeart/2005/8/layout/default"/>
    <dgm:cxn modelId="{BC6B29AA-C018-3E4A-A6EB-99E300C62FF2}" type="presOf" srcId="{93EB2DE6-CB9D-B74F-85A5-2DC86F6CD319}" destId="{32F7400D-55CF-C84A-A10E-41AC298094BA}" srcOrd="0" destOrd="0" presId="urn:microsoft.com/office/officeart/2005/8/layout/default"/>
    <dgm:cxn modelId="{91273AC8-9CDB-DE41-BCAB-A15AA245AAD0}" srcId="{67783B0D-2657-A240-B79E-60F51A7A2022}" destId="{6EC458AA-9993-F040-97A4-3425992C2E91}" srcOrd="0" destOrd="0" parTransId="{D5CAA7EC-CD49-4949-A0E9-01C3AD2DEFFD}" sibTransId="{4310BD13-4BB6-3A4B-9D05-778CB6759550}"/>
    <dgm:cxn modelId="{9646EBEE-D4FE-4644-94A8-4E24B63612C1}" srcId="{67783B0D-2657-A240-B79E-60F51A7A2022}" destId="{5CA21952-7AB2-B648-857D-1866B2EC5F13}" srcOrd="1" destOrd="0" parTransId="{A71CF367-52C0-224C-BF59-EC0C726CB96F}" sibTransId="{3C0F069E-1E22-904C-8712-EF021B20462F}"/>
    <dgm:cxn modelId="{DA405075-B796-2743-A117-EE9E081EC4EE}" type="presParOf" srcId="{820CA933-D6D5-1C4C-996F-15338FB0C676}" destId="{7650F0B5-9C88-F644-9B8C-1ED37C6561E2}" srcOrd="0" destOrd="0" presId="urn:microsoft.com/office/officeart/2005/8/layout/default"/>
    <dgm:cxn modelId="{51D3DD2B-FD70-DA4B-9F8E-3B9FE3859233}" type="presParOf" srcId="{820CA933-D6D5-1C4C-996F-15338FB0C676}" destId="{7506400A-E133-1D4C-B1E2-D9AA76BB4D96}" srcOrd="1" destOrd="0" presId="urn:microsoft.com/office/officeart/2005/8/layout/default"/>
    <dgm:cxn modelId="{2EDB523B-CC96-AD4C-A5B0-BB7674C144DD}" type="presParOf" srcId="{820CA933-D6D5-1C4C-996F-15338FB0C676}" destId="{072819A2-C4B3-C642-9921-6B47983FE2D2}" srcOrd="2" destOrd="0" presId="urn:microsoft.com/office/officeart/2005/8/layout/default"/>
    <dgm:cxn modelId="{775140A5-92A4-5F4E-81F6-3934EA83FB1F}" type="presParOf" srcId="{820CA933-D6D5-1C4C-996F-15338FB0C676}" destId="{F8D9D5FC-10D7-F747-AFA6-195C214F727E}" srcOrd="3" destOrd="0" presId="urn:microsoft.com/office/officeart/2005/8/layout/default"/>
    <dgm:cxn modelId="{24372524-F44F-6549-BE9A-830AABAE10AA}" type="presParOf" srcId="{820CA933-D6D5-1C4C-996F-15338FB0C676}" destId="{32F7400D-55CF-C84A-A10E-41AC298094BA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8D30672-15C1-544E-836A-75D030B11A57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AD0A94-1CF8-5A49-9AB6-91A005A299B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dirty="0"/>
            <a:t>Use Linear Regression when:</a:t>
          </a:r>
        </a:p>
      </dgm:t>
    </dgm:pt>
    <dgm:pt modelId="{AAD30858-89E9-2140-8EBC-F9DC3838221C}" type="parTrans" cxnId="{056B5C5B-88BE-B742-83AA-1BD7999CC0EF}">
      <dgm:prSet/>
      <dgm:spPr/>
      <dgm:t>
        <a:bodyPr/>
        <a:lstStyle/>
        <a:p>
          <a:endParaRPr lang="en-US" sz="1600"/>
        </a:p>
      </dgm:t>
    </dgm:pt>
    <dgm:pt modelId="{5A1AA422-1705-2A4D-B316-79305C395103}" type="sibTrans" cxnId="{056B5C5B-88BE-B742-83AA-1BD7999CC0EF}">
      <dgm:prSet/>
      <dgm:spPr/>
      <dgm:t>
        <a:bodyPr/>
        <a:lstStyle/>
        <a:p>
          <a:endParaRPr lang="en-US" sz="1600"/>
        </a:p>
      </dgm:t>
    </dgm:pt>
    <dgm:pt modelId="{F816406D-D865-054F-A2F5-29EB7D953127}">
      <dgm:prSet custT="1"/>
      <dgm:spPr/>
      <dgm:t>
        <a:bodyPr/>
        <a:lstStyle/>
        <a:p>
          <a:r>
            <a:rPr lang="en-US" sz="1800"/>
            <a:t>Your target is a continuous variable</a:t>
          </a:r>
          <a:endParaRPr lang="en-US" sz="1800" dirty="0"/>
        </a:p>
      </dgm:t>
    </dgm:pt>
    <dgm:pt modelId="{CF73A19B-ABE3-AF4B-865F-01C4F258B68B}" type="parTrans" cxnId="{B33789F3-3E3C-5445-9160-F1A5177B8339}">
      <dgm:prSet/>
      <dgm:spPr/>
      <dgm:t>
        <a:bodyPr/>
        <a:lstStyle/>
        <a:p>
          <a:endParaRPr lang="en-US" sz="1600"/>
        </a:p>
      </dgm:t>
    </dgm:pt>
    <dgm:pt modelId="{0B80A9AF-BD94-D543-9474-421CF50CDBEA}" type="sibTrans" cxnId="{B33789F3-3E3C-5445-9160-F1A5177B8339}">
      <dgm:prSet/>
      <dgm:spPr/>
      <dgm:t>
        <a:bodyPr/>
        <a:lstStyle/>
        <a:p>
          <a:endParaRPr lang="en-US" sz="1600"/>
        </a:p>
      </dgm:t>
    </dgm:pt>
    <dgm:pt modelId="{5AA73E27-3D30-884C-82E8-7FBE6BEC1E2D}">
      <dgm:prSet custT="1"/>
      <dgm:spPr/>
      <dgm:t>
        <a:bodyPr/>
        <a:lstStyle/>
        <a:p>
          <a:r>
            <a:rPr lang="en-US" sz="1800"/>
            <a:t>Relationships appear linear</a:t>
          </a:r>
          <a:endParaRPr lang="en-US" sz="1800" dirty="0"/>
        </a:p>
      </dgm:t>
    </dgm:pt>
    <dgm:pt modelId="{F8554DE9-38D6-E741-BA6B-90CD38A73DC9}" type="parTrans" cxnId="{D6E7AECD-051C-0844-B371-59CD5FD2ABA6}">
      <dgm:prSet/>
      <dgm:spPr/>
      <dgm:t>
        <a:bodyPr/>
        <a:lstStyle/>
        <a:p>
          <a:endParaRPr lang="en-US" sz="1600"/>
        </a:p>
      </dgm:t>
    </dgm:pt>
    <dgm:pt modelId="{7ABD4630-0216-BE4B-83C4-DA77E38C53A1}" type="sibTrans" cxnId="{D6E7AECD-051C-0844-B371-59CD5FD2ABA6}">
      <dgm:prSet/>
      <dgm:spPr/>
      <dgm:t>
        <a:bodyPr/>
        <a:lstStyle/>
        <a:p>
          <a:endParaRPr lang="en-US" sz="1600"/>
        </a:p>
      </dgm:t>
    </dgm:pt>
    <dgm:pt modelId="{1E4CFB1D-6C4B-4F44-8043-D6601E8C2645}">
      <dgm:prSet custT="1"/>
      <dgm:spPr/>
      <dgm:t>
        <a:bodyPr/>
        <a:lstStyle/>
        <a:p>
          <a:r>
            <a:rPr lang="en-US" sz="2400" dirty="0"/>
            <a:t>Use Logistic Regression when:</a:t>
          </a:r>
        </a:p>
      </dgm:t>
    </dgm:pt>
    <dgm:pt modelId="{D42CBB55-9344-4A47-BDED-7650627B71E8}" type="parTrans" cxnId="{DD9AA9DE-C3EE-E442-B27C-790D5069C537}">
      <dgm:prSet/>
      <dgm:spPr/>
      <dgm:t>
        <a:bodyPr/>
        <a:lstStyle/>
        <a:p>
          <a:endParaRPr lang="en-US" sz="1600"/>
        </a:p>
      </dgm:t>
    </dgm:pt>
    <dgm:pt modelId="{275C3D81-C2F5-0045-AC7A-402CB8DE68EC}" type="sibTrans" cxnId="{DD9AA9DE-C3EE-E442-B27C-790D5069C537}">
      <dgm:prSet/>
      <dgm:spPr/>
      <dgm:t>
        <a:bodyPr/>
        <a:lstStyle/>
        <a:p>
          <a:endParaRPr lang="en-US" sz="1600"/>
        </a:p>
      </dgm:t>
    </dgm:pt>
    <dgm:pt modelId="{AA564AA6-3E1A-304B-9ECF-AD20CB03F298}">
      <dgm:prSet custT="1"/>
      <dgm:spPr/>
      <dgm:t>
        <a:bodyPr/>
        <a:lstStyle/>
        <a:p>
          <a:r>
            <a:rPr lang="en-US" sz="1800"/>
            <a:t>You need probabilities or binary classification</a:t>
          </a:r>
          <a:endParaRPr lang="en-US" sz="1800" dirty="0"/>
        </a:p>
      </dgm:t>
    </dgm:pt>
    <dgm:pt modelId="{EF527326-AF9D-A944-ACCF-B2ABFCD446A9}" type="parTrans" cxnId="{FF0EEBF3-FAD9-F34F-AD30-6268D61829A1}">
      <dgm:prSet/>
      <dgm:spPr/>
      <dgm:t>
        <a:bodyPr/>
        <a:lstStyle/>
        <a:p>
          <a:endParaRPr lang="en-US" sz="1600"/>
        </a:p>
      </dgm:t>
    </dgm:pt>
    <dgm:pt modelId="{F65744E0-EDF6-8444-8AB9-E04AB8662EE6}" type="sibTrans" cxnId="{FF0EEBF3-FAD9-F34F-AD30-6268D61829A1}">
      <dgm:prSet/>
      <dgm:spPr/>
      <dgm:t>
        <a:bodyPr/>
        <a:lstStyle/>
        <a:p>
          <a:endParaRPr lang="en-US" sz="1600"/>
        </a:p>
      </dgm:t>
    </dgm:pt>
    <dgm:pt modelId="{04724157-72C5-FA43-B343-A5DF4C847163}">
      <dgm:prSet custT="1"/>
      <dgm:spPr/>
      <dgm:t>
        <a:bodyPr/>
        <a:lstStyle/>
        <a:p>
          <a:r>
            <a:rPr lang="en-US" sz="1800"/>
            <a:t>Interpretability is important</a:t>
          </a:r>
          <a:endParaRPr lang="en-US" sz="1800" dirty="0"/>
        </a:p>
      </dgm:t>
    </dgm:pt>
    <dgm:pt modelId="{8B919A78-49C2-7442-B348-29CBAA54C14B}" type="parTrans" cxnId="{8568470C-DF43-1E40-AA83-9CFB4CDA4001}">
      <dgm:prSet/>
      <dgm:spPr/>
      <dgm:t>
        <a:bodyPr/>
        <a:lstStyle/>
        <a:p>
          <a:endParaRPr lang="en-US" sz="1600"/>
        </a:p>
      </dgm:t>
    </dgm:pt>
    <dgm:pt modelId="{FA7AD498-2B9C-D846-BF10-8F63FB6DAAE1}" type="sibTrans" cxnId="{8568470C-DF43-1E40-AA83-9CFB4CDA4001}">
      <dgm:prSet/>
      <dgm:spPr/>
      <dgm:t>
        <a:bodyPr/>
        <a:lstStyle/>
        <a:p>
          <a:endParaRPr lang="en-US" sz="1600"/>
        </a:p>
      </dgm:t>
    </dgm:pt>
    <dgm:pt modelId="{39AD9490-276C-5741-8C18-C5DABCDCBD36}">
      <dgm:prSet custT="1"/>
      <dgm:spPr/>
      <dgm:t>
        <a:bodyPr/>
        <a:lstStyle/>
        <a:p>
          <a:r>
            <a:rPr lang="en-US" sz="2400"/>
            <a:t>Use SVM when:</a:t>
          </a:r>
          <a:endParaRPr lang="en-US" sz="2400" dirty="0"/>
        </a:p>
      </dgm:t>
    </dgm:pt>
    <dgm:pt modelId="{E9A85EE5-D7B4-BA48-9EED-89AF692354AD}" type="parTrans" cxnId="{88F0028F-B8C9-1343-9C28-D9F6B3295286}">
      <dgm:prSet/>
      <dgm:spPr/>
      <dgm:t>
        <a:bodyPr/>
        <a:lstStyle/>
        <a:p>
          <a:endParaRPr lang="en-US" sz="1600"/>
        </a:p>
      </dgm:t>
    </dgm:pt>
    <dgm:pt modelId="{CD99A0DF-6800-5747-8226-C1E070DE470D}" type="sibTrans" cxnId="{88F0028F-B8C9-1343-9C28-D9F6B3295286}">
      <dgm:prSet/>
      <dgm:spPr/>
      <dgm:t>
        <a:bodyPr/>
        <a:lstStyle/>
        <a:p>
          <a:endParaRPr lang="en-US" sz="1600"/>
        </a:p>
      </dgm:t>
    </dgm:pt>
    <dgm:pt modelId="{A4A07B46-AE33-4341-BE50-867C50D647C5}">
      <dgm:prSet custT="1"/>
      <dgm:spPr/>
      <dgm:t>
        <a:bodyPr/>
        <a:lstStyle/>
        <a:p>
          <a:r>
            <a:rPr lang="en-US" sz="1800"/>
            <a:t>Data has complex, nonlinear patterns</a:t>
          </a:r>
          <a:endParaRPr lang="en-US" sz="1800" dirty="0"/>
        </a:p>
      </dgm:t>
    </dgm:pt>
    <dgm:pt modelId="{603F9958-179A-6E48-8D37-8D85C97E69DF}" type="parTrans" cxnId="{1CE77CB9-E3C5-1342-88BA-9D6CBD1B47B9}">
      <dgm:prSet/>
      <dgm:spPr/>
      <dgm:t>
        <a:bodyPr/>
        <a:lstStyle/>
        <a:p>
          <a:endParaRPr lang="en-US" sz="1600"/>
        </a:p>
      </dgm:t>
    </dgm:pt>
    <dgm:pt modelId="{EE6FE8F4-064C-0942-B2B5-ED3EC5D88E46}" type="sibTrans" cxnId="{1CE77CB9-E3C5-1342-88BA-9D6CBD1B47B9}">
      <dgm:prSet/>
      <dgm:spPr/>
      <dgm:t>
        <a:bodyPr/>
        <a:lstStyle/>
        <a:p>
          <a:endParaRPr lang="en-US" sz="1600"/>
        </a:p>
      </dgm:t>
    </dgm:pt>
    <dgm:pt modelId="{100D437E-84C6-BC4B-8615-052370D2E131}">
      <dgm:prSet custT="1"/>
      <dgm:spPr/>
      <dgm:t>
        <a:bodyPr/>
        <a:lstStyle/>
        <a:p>
          <a:r>
            <a:rPr lang="en-US" sz="1800"/>
            <a:t>Accuracy and margin-based separation are key</a:t>
          </a:r>
          <a:endParaRPr lang="en-US" sz="1800" dirty="0"/>
        </a:p>
      </dgm:t>
    </dgm:pt>
    <dgm:pt modelId="{67545281-327F-B94E-AA47-EB1FC5E4F574}" type="parTrans" cxnId="{BF035310-7AEE-9D49-B80B-8D9698BD7091}">
      <dgm:prSet/>
      <dgm:spPr/>
      <dgm:t>
        <a:bodyPr/>
        <a:lstStyle/>
        <a:p>
          <a:endParaRPr lang="en-US" sz="1600"/>
        </a:p>
      </dgm:t>
    </dgm:pt>
    <dgm:pt modelId="{B2C274BB-767A-304B-98FE-42D9A80C44E6}" type="sibTrans" cxnId="{BF035310-7AEE-9D49-B80B-8D9698BD7091}">
      <dgm:prSet/>
      <dgm:spPr/>
      <dgm:t>
        <a:bodyPr/>
        <a:lstStyle/>
        <a:p>
          <a:endParaRPr lang="en-US" sz="1600"/>
        </a:p>
      </dgm:t>
    </dgm:pt>
    <dgm:pt modelId="{75F72838-FDBE-5F42-B06E-EF930C34F3EB}" type="pres">
      <dgm:prSet presAssocID="{58D30672-15C1-544E-836A-75D030B11A57}" presName="theList" presStyleCnt="0">
        <dgm:presLayoutVars>
          <dgm:dir/>
          <dgm:animLvl val="lvl"/>
          <dgm:resizeHandles val="exact"/>
        </dgm:presLayoutVars>
      </dgm:prSet>
      <dgm:spPr/>
    </dgm:pt>
    <dgm:pt modelId="{DB8F7096-A096-1441-8C16-2571635774A8}" type="pres">
      <dgm:prSet presAssocID="{06AD0A94-1CF8-5A49-9AB6-91A005A299BE}" presName="compNode" presStyleCnt="0"/>
      <dgm:spPr/>
    </dgm:pt>
    <dgm:pt modelId="{85EE4E41-B423-4243-BC90-DFC2D19C2ED5}" type="pres">
      <dgm:prSet presAssocID="{06AD0A94-1CF8-5A49-9AB6-91A005A299BE}" presName="aNode" presStyleLbl="bgShp" presStyleIdx="0" presStyleCnt="3"/>
      <dgm:spPr/>
    </dgm:pt>
    <dgm:pt modelId="{7385F6A6-425A-6A44-A2A7-BB223B350D5E}" type="pres">
      <dgm:prSet presAssocID="{06AD0A94-1CF8-5A49-9AB6-91A005A299BE}" presName="textNode" presStyleLbl="bgShp" presStyleIdx="0" presStyleCnt="3"/>
      <dgm:spPr/>
    </dgm:pt>
    <dgm:pt modelId="{FB7D8D04-5B85-BB48-991F-C64CE0E65336}" type="pres">
      <dgm:prSet presAssocID="{06AD0A94-1CF8-5A49-9AB6-91A005A299BE}" presName="compChildNode" presStyleCnt="0"/>
      <dgm:spPr/>
    </dgm:pt>
    <dgm:pt modelId="{550089DD-25FA-5148-9D99-8E4C339982C7}" type="pres">
      <dgm:prSet presAssocID="{06AD0A94-1CF8-5A49-9AB6-91A005A299BE}" presName="theInnerList" presStyleCnt="0"/>
      <dgm:spPr/>
    </dgm:pt>
    <dgm:pt modelId="{4D98ED79-09CE-A045-B6AC-FEFAEA0B5530}" type="pres">
      <dgm:prSet presAssocID="{F816406D-D865-054F-A2F5-29EB7D953127}" presName="childNode" presStyleLbl="node1" presStyleIdx="0" presStyleCnt="6">
        <dgm:presLayoutVars>
          <dgm:bulletEnabled val="1"/>
        </dgm:presLayoutVars>
      </dgm:prSet>
      <dgm:spPr/>
    </dgm:pt>
    <dgm:pt modelId="{3B858AA2-8601-C048-9C31-D0F0F66FB36C}" type="pres">
      <dgm:prSet presAssocID="{F816406D-D865-054F-A2F5-29EB7D953127}" presName="aSpace2" presStyleCnt="0"/>
      <dgm:spPr/>
    </dgm:pt>
    <dgm:pt modelId="{B4B935F9-7B7A-2144-ABB2-4E138E64F72C}" type="pres">
      <dgm:prSet presAssocID="{5AA73E27-3D30-884C-82E8-7FBE6BEC1E2D}" presName="childNode" presStyleLbl="node1" presStyleIdx="1" presStyleCnt="6">
        <dgm:presLayoutVars>
          <dgm:bulletEnabled val="1"/>
        </dgm:presLayoutVars>
      </dgm:prSet>
      <dgm:spPr/>
    </dgm:pt>
    <dgm:pt modelId="{F0FAEA06-9A86-8D46-8F79-021561BE68F1}" type="pres">
      <dgm:prSet presAssocID="{06AD0A94-1CF8-5A49-9AB6-91A005A299BE}" presName="aSpace" presStyleCnt="0"/>
      <dgm:spPr/>
    </dgm:pt>
    <dgm:pt modelId="{C1F63FDB-CAD5-DE4B-954B-9A76BB7F9B30}" type="pres">
      <dgm:prSet presAssocID="{1E4CFB1D-6C4B-4F44-8043-D6601E8C2645}" presName="compNode" presStyleCnt="0"/>
      <dgm:spPr/>
    </dgm:pt>
    <dgm:pt modelId="{6CFFFF0A-9C4F-0C4A-9075-E169539D9FDA}" type="pres">
      <dgm:prSet presAssocID="{1E4CFB1D-6C4B-4F44-8043-D6601E8C2645}" presName="aNode" presStyleLbl="bgShp" presStyleIdx="1" presStyleCnt="3"/>
      <dgm:spPr/>
    </dgm:pt>
    <dgm:pt modelId="{07212124-36E5-0044-965E-DEDF0C323455}" type="pres">
      <dgm:prSet presAssocID="{1E4CFB1D-6C4B-4F44-8043-D6601E8C2645}" presName="textNode" presStyleLbl="bgShp" presStyleIdx="1" presStyleCnt="3"/>
      <dgm:spPr/>
    </dgm:pt>
    <dgm:pt modelId="{EF1F0C5A-37A1-504D-B539-373E1E05A35C}" type="pres">
      <dgm:prSet presAssocID="{1E4CFB1D-6C4B-4F44-8043-D6601E8C2645}" presName="compChildNode" presStyleCnt="0"/>
      <dgm:spPr/>
    </dgm:pt>
    <dgm:pt modelId="{41E80F10-455B-0F4C-8155-AEEE09FFC69E}" type="pres">
      <dgm:prSet presAssocID="{1E4CFB1D-6C4B-4F44-8043-D6601E8C2645}" presName="theInnerList" presStyleCnt="0"/>
      <dgm:spPr/>
    </dgm:pt>
    <dgm:pt modelId="{B19961AA-5B13-4D4F-AF97-F3DBBC46047D}" type="pres">
      <dgm:prSet presAssocID="{AA564AA6-3E1A-304B-9ECF-AD20CB03F298}" presName="childNode" presStyleLbl="node1" presStyleIdx="2" presStyleCnt="6">
        <dgm:presLayoutVars>
          <dgm:bulletEnabled val="1"/>
        </dgm:presLayoutVars>
      </dgm:prSet>
      <dgm:spPr/>
    </dgm:pt>
    <dgm:pt modelId="{931FEBD1-9835-7A4C-8E51-C76AEC6F67AB}" type="pres">
      <dgm:prSet presAssocID="{AA564AA6-3E1A-304B-9ECF-AD20CB03F298}" presName="aSpace2" presStyleCnt="0"/>
      <dgm:spPr/>
    </dgm:pt>
    <dgm:pt modelId="{CDC52F4B-5B35-DA4A-803A-84178E2837AB}" type="pres">
      <dgm:prSet presAssocID="{04724157-72C5-FA43-B343-A5DF4C847163}" presName="childNode" presStyleLbl="node1" presStyleIdx="3" presStyleCnt="6">
        <dgm:presLayoutVars>
          <dgm:bulletEnabled val="1"/>
        </dgm:presLayoutVars>
      </dgm:prSet>
      <dgm:spPr/>
    </dgm:pt>
    <dgm:pt modelId="{2F4EE7EE-0D86-3D49-B648-C3D01845537D}" type="pres">
      <dgm:prSet presAssocID="{1E4CFB1D-6C4B-4F44-8043-D6601E8C2645}" presName="aSpace" presStyleCnt="0"/>
      <dgm:spPr/>
    </dgm:pt>
    <dgm:pt modelId="{ED124C3A-E36F-744F-83E6-F994F8A08F1A}" type="pres">
      <dgm:prSet presAssocID="{39AD9490-276C-5741-8C18-C5DABCDCBD36}" presName="compNode" presStyleCnt="0"/>
      <dgm:spPr/>
    </dgm:pt>
    <dgm:pt modelId="{83DB3917-1AE8-464B-B9F5-57F3B2CA5410}" type="pres">
      <dgm:prSet presAssocID="{39AD9490-276C-5741-8C18-C5DABCDCBD36}" presName="aNode" presStyleLbl="bgShp" presStyleIdx="2" presStyleCnt="3"/>
      <dgm:spPr/>
    </dgm:pt>
    <dgm:pt modelId="{52274160-59DA-8640-BCA5-758709AE0031}" type="pres">
      <dgm:prSet presAssocID="{39AD9490-276C-5741-8C18-C5DABCDCBD36}" presName="textNode" presStyleLbl="bgShp" presStyleIdx="2" presStyleCnt="3"/>
      <dgm:spPr/>
    </dgm:pt>
    <dgm:pt modelId="{1AF78255-4EDE-5D46-BEA4-9E9E3F0A62DF}" type="pres">
      <dgm:prSet presAssocID="{39AD9490-276C-5741-8C18-C5DABCDCBD36}" presName="compChildNode" presStyleCnt="0"/>
      <dgm:spPr/>
    </dgm:pt>
    <dgm:pt modelId="{3B1703EF-AB80-D542-9118-D3178ADBBC56}" type="pres">
      <dgm:prSet presAssocID="{39AD9490-276C-5741-8C18-C5DABCDCBD36}" presName="theInnerList" presStyleCnt="0"/>
      <dgm:spPr/>
    </dgm:pt>
    <dgm:pt modelId="{EF6E4BEB-D4EF-ED4F-A550-1BF51E9D25BB}" type="pres">
      <dgm:prSet presAssocID="{A4A07B46-AE33-4341-BE50-867C50D647C5}" presName="childNode" presStyleLbl="node1" presStyleIdx="4" presStyleCnt="6">
        <dgm:presLayoutVars>
          <dgm:bulletEnabled val="1"/>
        </dgm:presLayoutVars>
      </dgm:prSet>
      <dgm:spPr/>
    </dgm:pt>
    <dgm:pt modelId="{CEA0470D-4F49-0947-91F9-2F3F48D0DF86}" type="pres">
      <dgm:prSet presAssocID="{A4A07B46-AE33-4341-BE50-867C50D647C5}" presName="aSpace2" presStyleCnt="0"/>
      <dgm:spPr/>
    </dgm:pt>
    <dgm:pt modelId="{F310636C-839C-1943-BC0F-61D9D4523F6D}" type="pres">
      <dgm:prSet presAssocID="{100D437E-84C6-BC4B-8615-052370D2E131}" presName="childNode" presStyleLbl="node1" presStyleIdx="5" presStyleCnt="6">
        <dgm:presLayoutVars>
          <dgm:bulletEnabled val="1"/>
        </dgm:presLayoutVars>
      </dgm:prSet>
      <dgm:spPr/>
    </dgm:pt>
  </dgm:ptLst>
  <dgm:cxnLst>
    <dgm:cxn modelId="{8568470C-DF43-1E40-AA83-9CFB4CDA4001}" srcId="{1E4CFB1D-6C4B-4F44-8043-D6601E8C2645}" destId="{04724157-72C5-FA43-B343-A5DF4C847163}" srcOrd="1" destOrd="0" parTransId="{8B919A78-49C2-7442-B348-29CBAA54C14B}" sibTransId="{FA7AD498-2B9C-D846-BF10-8F63FB6DAAE1}"/>
    <dgm:cxn modelId="{C3572A0D-6C77-4746-BD8E-28278A87D3CE}" type="presOf" srcId="{1E4CFB1D-6C4B-4F44-8043-D6601E8C2645}" destId="{07212124-36E5-0044-965E-DEDF0C323455}" srcOrd="1" destOrd="0" presId="urn:microsoft.com/office/officeart/2005/8/layout/lProcess2"/>
    <dgm:cxn modelId="{BF035310-7AEE-9D49-B80B-8D9698BD7091}" srcId="{39AD9490-276C-5741-8C18-C5DABCDCBD36}" destId="{100D437E-84C6-BC4B-8615-052370D2E131}" srcOrd="1" destOrd="0" parTransId="{67545281-327F-B94E-AA47-EB1FC5E4F574}" sibTransId="{B2C274BB-767A-304B-98FE-42D9A80C44E6}"/>
    <dgm:cxn modelId="{AC0DD221-251A-5446-968F-44837B0F7D25}" type="presOf" srcId="{AA564AA6-3E1A-304B-9ECF-AD20CB03F298}" destId="{B19961AA-5B13-4D4F-AF97-F3DBBC46047D}" srcOrd="0" destOrd="0" presId="urn:microsoft.com/office/officeart/2005/8/layout/lProcess2"/>
    <dgm:cxn modelId="{A0326E2A-887C-DD41-910E-F16CCE3373D6}" type="presOf" srcId="{06AD0A94-1CF8-5A49-9AB6-91A005A299BE}" destId="{7385F6A6-425A-6A44-A2A7-BB223B350D5E}" srcOrd="1" destOrd="0" presId="urn:microsoft.com/office/officeart/2005/8/layout/lProcess2"/>
    <dgm:cxn modelId="{C676FB4D-4787-6B49-9AA1-69D9ED652643}" type="presOf" srcId="{F816406D-D865-054F-A2F5-29EB7D953127}" destId="{4D98ED79-09CE-A045-B6AC-FEFAEA0B5530}" srcOrd="0" destOrd="0" presId="urn:microsoft.com/office/officeart/2005/8/layout/lProcess2"/>
    <dgm:cxn modelId="{DD346A50-97E0-654D-8270-431488337B19}" type="presOf" srcId="{A4A07B46-AE33-4341-BE50-867C50D647C5}" destId="{EF6E4BEB-D4EF-ED4F-A550-1BF51E9D25BB}" srcOrd="0" destOrd="0" presId="urn:microsoft.com/office/officeart/2005/8/layout/lProcess2"/>
    <dgm:cxn modelId="{056B5C5B-88BE-B742-83AA-1BD7999CC0EF}" srcId="{58D30672-15C1-544E-836A-75D030B11A57}" destId="{06AD0A94-1CF8-5A49-9AB6-91A005A299BE}" srcOrd="0" destOrd="0" parTransId="{AAD30858-89E9-2140-8EBC-F9DC3838221C}" sibTransId="{5A1AA422-1705-2A4D-B316-79305C395103}"/>
    <dgm:cxn modelId="{0B65C46D-4ABB-BE40-9588-B5311713042E}" type="presOf" srcId="{06AD0A94-1CF8-5A49-9AB6-91A005A299BE}" destId="{85EE4E41-B423-4243-BC90-DFC2D19C2ED5}" srcOrd="0" destOrd="0" presId="urn:microsoft.com/office/officeart/2005/8/layout/lProcess2"/>
    <dgm:cxn modelId="{55D09C78-C37A-A743-B048-1E3521D11359}" type="presOf" srcId="{39AD9490-276C-5741-8C18-C5DABCDCBD36}" destId="{52274160-59DA-8640-BCA5-758709AE0031}" srcOrd="1" destOrd="0" presId="urn:microsoft.com/office/officeart/2005/8/layout/lProcess2"/>
    <dgm:cxn modelId="{DBF59F84-5D81-AC4F-B466-0514E953AB05}" type="presOf" srcId="{1E4CFB1D-6C4B-4F44-8043-D6601E8C2645}" destId="{6CFFFF0A-9C4F-0C4A-9075-E169539D9FDA}" srcOrd="0" destOrd="0" presId="urn:microsoft.com/office/officeart/2005/8/layout/lProcess2"/>
    <dgm:cxn modelId="{88F0028F-B8C9-1343-9C28-D9F6B3295286}" srcId="{58D30672-15C1-544E-836A-75D030B11A57}" destId="{39AD9490-276C-5741-8C18-C5DABCDCBD36}" srcOrd="2" destOrd="0" parTransId="{E9A85EE5-D7B4-BA48-9EED-89AF692354AD}" sibTransId="{CD99A0DF-6800-5747-8226-C1E070DE470D}"/>
    <dgm:cxn modelId="{895E6CB0-FE15-784C-856B-2C2F92E96FD3}" type="presOf" srcId="{58D30672-15C1-544E-836A-75D030B11A57}" destId="{75F72838-FDBE-5F42-B06E-EF930C34F3EB}" srcOrd="0" destOrd="0" presId="urn:microsoft.com/office/officeart/2005/8/layout/lProcess2"/>
    <dgm:cxn modelId="{1CE77CB9-E3C5-1342-88BA-9D6CBD1B47B9}" srcId="{39AD9490-276C-5741-8C18-C5DABCDCBD36}" destId="{A4A07B46-AE33-4341-BE50-867C50D647C5}" srcOrd="0" destOrd="0" parTransId="{603F9958-179A-6E48-8D37-8D85C97E69DF}" sibTransId="{EE6FE8F4-064C-0942-B2B5-ED3EC5D88E46}"/>
    <dgm:cxn modelId="{0E6192CC-73AE-514F-9459-95419BC7A893}" type="presOf" srcId="{5AA73E27-3D30-884C-82E8-7FBE6BEC1E2D}" destId="{B4B935F9-7B7A-2144-ABB2-4E138E64F72C}" srcOrd="0" destOrd="0" presId="urn:microsoft.com/office/officeart/2005/8/layout/lProcess2"/>
    <dgm:cxn modelId="{D6E7AECD-051C-0844-B371-59CD5FD2ABA6}" srcId="{06AD0A94-1CF8-5A49-9AB6-91A005A299BE}" destId="{5AA73E27-3D30-884C-82E8-7FBE6BEC1E2D}" srcOrd="1" destOrd="0" parTransId="{F8554DE9-38D6-E741-BA6B-90CD38A73DC9}" sibTransId="{7ABD4630-0216-BE4B-83C4-DA77E38C53A1}"/>
    <dgm:cxn modelId="{DD9AA9DE-C3EE-E442-B27C-790D5069C537}" srcId="{58D30672-15C1-544E-836A-75D030B11A57}" destId="{1E4CFB1D-6C4B-4F44-8043-D6601E8C2645}" srcOrd="1" destOrd="0" parTransId="{D42CBB55-9344-4A47-BDED-7650627B71E8}" sibTransId="{275C3D81-C2F5-0045-AC7A-402CB8DE68EC}"/>
    <dgm:cxn modelId="{FC78A1E1-24E4-2A40-BF16-78DB73A09DAA}" type="presOf" srcId="{100D437E-84C6-BC4B-8615-052370D2E131}" destId="{F310636C-839C-1943-BC0F-61D9D4523F6D}" srcOrd="0" destOrd="0" presId="urn:microsoft.com/office/officeart/2005/8/layout/lProcess2"/>
    <dgm:cxn modelId="{B33789F3-3E3C-5445-9160-F1A5177B8339}" srcId="{06AD0A94-1CF8-5A49-9AB6-91A005A299BE}" destId="{F816406D-D865-054F-A2F5-29EB7D953127}" srcOrd="0" destOrd="0" parTransId="{CF73A19B-ABE3-AF4B-865F-01C4F258B68B}" sibTransId="{0B80A9AF-BD94-D543-9474-421CF50CDBEA}"/>
    <dgm:cxn modelId="{FF0EEBF3-FAD9-F34F-AD30-6268D61829A1}" srcId="{1E4CFB1D-6C4B-4F44-8043-D6601E8C2645}" destId="{AA564AA6-3E1A-304B-9ECF-AD20CB03F298}" srcOrd="0" destOrd="0" parTransId="{EF527326-AF9D-A944-ACCF-B2ABFCD446A9}" sibTransId="{F65744E0-EDF6-8444-8AB9-E04AB8662EE6}"/>
    <dgm:cxn modelId="{BC5E09F6-2C4E-7E4D-9AFE-AD0D25934D2F}" type="presOf" srcId="{39AD9490-276C-5741-8C18-C5DABCDCBD36}" destId="{83DB3917-1AE8-464B-B9F5-57F3B2CA5410}" srcOrd="0" destOrd="0" presId="urn:microsoft.com/office/officeart/2005/8/layout/lProcess2"/>
    <dgm:cxn modelId="{BB7A0AF8-EACE-BD41-B01B-19128164AD8F}" type="presOf" srcId="{04724157-72C5-FA43-B343-A5DF4C847163}" destId="{CDC52F4B-5B35-DA4A-803A-84178E2837AB}" srcOrd="0" destOrd="0" presId="urn:microsoft.com/office/officeart/2005/8/layout/lProcess2"/>
    <dgm:cxn modelId="{38F9F4AA-3399-5344-B504-3348DDC59A93}" type="presParOf" srcId="{75F72838-FDBE-5F42-B06E-EF930C34F3EB}" destId="{DB8F7096-A096-1441-8C16-2571635774A8}" srcOrd="0" destOrd="0" presId="urn:microsoft.com/office/officeart/2005/8/layout/lProcess2"/>
    <dgm:cxn modelId="{F458A344-6A8E-1842-9DFF-387E0750B4AB}" type="presParOf" srcId="{DB8F7096-A096-1441-8C16-2571635774A8}" destId="{85EE4E41-B423-4243-BC90-DFC2D19C2ED5}" srcOrd="0" destOrd="0" presId="urn:microsoft.com/office/officeart/2005/8/layout/lProcess2"/>
    <dgm:cxn modelId="{230CA593-0560-CA49-A373-C38822B05639}" type="presParOf" srcId="{DB8F7096-A096-1441-8C16-2571635774A8}" destId="{7385F6A6-425A-6A44-A2A7-BB223B350D5E}" srcOrd="1" destOrd="0" presId="urn:microsoft.com/office/officeart/2005/8/layout/lProcess2"/>
    <dgm:cxn modelId="{93AEDDA3-D5E5-D541-9CC4-5FF24A9D5C0F}" type="presParOf" srcId="{DB8F7096-A096-1441-8C16-2571635774A8}" destId="{FB7D8D04-5B85-BB48-991F-C64CE0E65336}" srcOrd="2" destOrd="0" presId="urn:microsoft.com/office/officeart/2005/8/layout/lProcess2"/>
    <dgm:cxn modelId="{E5A7A539-943B-F544-9818-EBF9D9DAA317}" type="presParOf" srcId="{FB7D8D04-5B85-BB48-991F-C64CE0E65336}" destId="{550089DD-25FA-5148-9D99-8E4C339982C7}" srcOrd="0" destOrd="0" presId="urn:microsoft.com/office/officeart/2005/8/layout/lProcess2"/>
    <dgm:cxn modelId="{A611D63E-86BC-264E-AAA9-03E1B7817CB0}" type="presParOf" srcId="{550089DD-25FA-5148-9D99-8E4C339982C7}" destId="{4D98ED79-09CE-A045-B6AC-FEFAEA0B5530}" srcOrd="0" destOrd="0" presId="urn:microsoft.com/office/officeart/2005/8/layout/lProcess2"/>
    <dgm:cxn modelId="{F5548D81-646F-EE4B-9997-4724C30A5BC1}" type="presParOf" srcId="{550089DD-25FA-5148-9D99-8E4C339982C7}" destId="{3B858AA2-8601-C048-9C31-D0F0F66FB36C}" srcOrd="1" destOrd="0" presId="urn:microsoft.com/office/officeart/2005/8/layout/lProcess2"/>
    <dgm:cxn modelId="{E21361BA-7E36-A04F-AF06-ACFA40D0090E}" type="presParOf" srcId="{550089DD-25FA-5148-9D99-8E4C339982C7}" destId="{B4B935F9-7B7A-2144-ABB2-4E138E64F72C}" srcOrd="2" destOrd="0" presId="urn:microsoft.com/office/officeart/2005/8/layout/lProcess2"/>
    <dgm:cxn modelId="{322BCD05-A002-ED4F-8267-6B5ED2B6AE14}" type="presParOf" srcId="{75F72838-FDBE-5F42-B06E-EF930C34F3EB}" destId="{F0FAEA06-9A86-8D46-8F79-021561BE68F1}" srcOrd="1" destOrd="0" presId="urn:microsoft.com/office/officeart/2005/8/layout/lProcess2"/>
    <dgm:cxn modelId="{192DA672-8978-0840-A6CA-58C2D49E0C42}" type="presParOf" srcId="{75F72838-FDBE-5F42-B06E-EF930C34F3EB}" destId="{C1F63FDB-CAD5-DE4B-954B-9A76BB7F9B30}" srcOrd="2" destOrd="0" presId="urn:microsoft.com/office/officeart/2005/8/layout/lProcess2"/>
    <dgm:cxn modelId="{BB98F0F8-FD1B-994E-B74A-25E1CDDB91D2}" type="presParOf" srcId="{C1F63FDB-CAD5-DE4B-954B-9A76BB7F9B30}" destId="{6CFFFF0A-9C4F-0C4A-9075-E169539D9FDA}" srcOrd="0" destOrd="0" presId="urn:microsoft.com/office/officeart/2005/8/layout/lProcess2"/>
    <dgm:cxn modelId="{4349BCA3-890A-9D40-87D1-03ED57DCCF57}" type="presParOf" srcId="{C1F63FDB-CAD5-DE4B-954B-9A76BB7F9B30}" destId="{07212124-36E5-0044-965E-DEDF0C323455}" srcOrd="1" destOrd="0" presId="urn:microsoft.com/office/officeart/2005/8/layout/lProcess2"/>
    <dgm:cxn modelId="{E01140E4-E4DA-6D4B-BEDD-3E72B3F6B6FF}" type="presParOf" srcId="{C1F63FDB-CAD5-DE4B-954B-9A76BB7F9B30}" destId="{EF1F0C5A-37A1-504D-B539-373E1E05A35C}" srcOrd="2" destOrd="0" presId="urn:microsoft.com/office/officeart/2005/8/layout/lProcess2"/>
    <dgm:cxn modelId="{5C264179-897D-B34B-AFDF-164BC438A665}" type="presParOf" srcId="{EF1F0C5A-37A1-504D-B539-373E1E05A35C}" destId="{41E80F10-455B-0F4C-8155-AEEE09FFC69E}" srcOrd="0" destOrd="0" presId="urn:microsoft.com/office/officeart/2005/8/layout/lProcess2"/>
    <dgm:cxn modelId="{C9301B0F-593A-344C-992A-145AAE08E5E3}" type="presParOf" srcId="{41E80F10-455B-0F4C-8155-AEEE09FFC69E}" destId="{B19961AA-5B13-4D4F-AF97-F3DBBC46047D}" srcOrd="0" destOrd="0" presId="urn:microsoft.com/office/officeart/2005/8/layout/lProcess2"/>
    <dgm:cxn modelId="{B0FBD76F-3013-C940-B1B1-FF782CB96CA6}" type="presParOf" srcId="{41E80F10-455B-0F4C-8155-AEEE09FFC69E}" destId="{931FEBD1-9835-7A4C-8E51-C76AEC6F67AB}" srcOrd="1" destOrd="0" presId="urn:microsoft.com/office/officeart/2005/8/layout/lProcess2"/>
    <dgm:cxn modelId="{C5321DD1-37B6-1247-BD8D-F43AF6E5236A}" type="presParOf" srcId="{41E80F10-455B-0F4C-8155-AEEE09FFC69E}" destId="{CDC52F4B-5B35-DA4A-803A-84178E2837AB}" srcOrd="2" destOrd="0" presId="urn:microsoft.com/office/officeart/2005/8/layout/lProcess2"/>
    <dgm:cxn modelId="{C34116E5-F3CB-854F-93F5-68C6249B551C}" type="presParOf" srcId="{75F72838-FDBE-5F42-B06E-EF930C34F3EB}" destId="{2F4EE7EE-0D86-3D49-B648-C3D01845537D}" srcOrd="3" destOrd="0" presId="urn:microsoft.com/office/officeart/2005/8/layout/lProcess2"/>
    <dgm:cxn modelId="{2188C584-7653-5147-962F-A7DEAF9450F6}" type="presParOf" srcId="{75F72838-FDBE-5F42-B06E-EF930C34F3EB}" destId="{ED124C3A-E36F-744F-83E6-F994F8A08F1A}" srcOrd="4" destOrd="0" presId="urn:microsoft.com/office/officeart/2005/8/layout/lProcess2"/>
    <dgm:cxn modelId="{81E54C80-68BA-3149-A232-C29BEDAB502D}" type="presParOf" srcId="{ED124C3A-E36F-744F-83E6-F994F8A08F1A}" destId="{83DB3917-1AE8-464B-B9F5-57F3B2CA5410}" srcOrd="0" destOrd="0" presId="urn:microsoft.com/office/officeart/2005/8/layout/lProcess2"/>
    <dgm:cxn modelId="{7DD10F5E-89D8-6748-94E1-3FE2FF8E2CEE}" type="presParOf" srcId="{ED124C3A-E36F-744F-83E6-F994F8A08F1A}" destId="{52274160-59DA-8640-BCA5-758709AE0031}" srcOrd="1" destOrd="0" presId="urn:microsoft.com/office/officeart/2005/8/layout/lProcess2"/>
    <dgm:cxn modelId="{65E3A96C-D50F-CF42-AE12-F2DD22139C5E}" type="presParOf" srcId="{ED124C3A-E36F-744F-83E6-F994F8A08F1A}" destId="{1AF78255-4EDE-5D46-BEA4-9E9E3F0A62DF}" srcOrd="2" destOrd="0" presId="urn:microsoft.com/office/officeart/2005/8/layout/lProcess2"/>
    <dgm:cxn modelId="{EEC99F1B-4856-6C44-80E0-0F904743E0FD}" type="presParOf" srcId="{1AF78255-4EDE-5D46-BEA4-9E9E3F0A62DF}" destId="{3B1703EF-AB80-D542-9118-D3178ADBBC56}" srcOrd="0" destOrd="0" presId="urn:microsoft.com/office/officeart/2005/8/layout/lProcess2"/>
    <dgm:cxn modelId="{4D57522D-B148-5E41-9B63-A8EBFCFBCD21}" type="presParOf" srcId="{3B1703EF-AB80-D542-9118-D3178ADBBC56}" destId="{EF6E4BEB-D4EF-ED4F-A550-1BF51E9D25BB}" srcOrd="0" destOrd="0" presId="urn:microsoft.com/office/officeart/2005/8/layout/lProcess2"/>
    <dgm:cxn modelId="{76C98339-3C67-D548-AB9A-5DE48B05E440}" type="presParOf" srcId="{3B1703EF-AB80-D542-9118-D3178ADBBC56}" destId="{CEA0470D-4F49-0947-91F9-2F3F48D0DF86}" srcOrd="1" destOrd="0" presId="urn:microsoft.com/office/officeart/2005/8/layout/lProcess2"/>
    <dgm:cxn modelId="{2A14918E-1997-DB49-8EB3-BACF9E601B7F}" type="presParOf" srcId="{3B1703EF-AB80-D542-9118-D3178ADBBC56}" destId="{F310636C-839C-1943-BC0F-61D9D4523F6D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8D30672-15C1-544E-836A-75D030B11A57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AD0A94-1CF8-5A49-9AB6-91A005A299B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b="1" dirty="0"/>
            <a:t>Forecasting Revenue Based on Ad Spend</a:t>
          </a:r>
          <a:endParaRPr lang="en-US" sz="2400" dirty="0"/>
        </a:p>
      </dgm:t>
    </dgm:pt>
    <dgm:pt modelId="{AAD30858-89E9-2140-8EBC-F9DC3838221C}" type="parTrans" cxnId="{056B5C5B-88BE-B742-83AA-1BD7999CC0EF}">
      <dgm:prSet/>
      <dgm:spPr/>
      <dgm:t>
        <a:bodyPr/>
        <a:lstStyle/>
        <a:p>
          <a:endParaRPr lang="en-US" sz="1600"/>
        </a:p>
      </dgm:t>
    </dgm:pt>
    <dgm:pt modelId="{5A1AA422-1705-2A4D-B316-79305C395103}" type="sibTrans" cxnId="{056B5C5B-88BE-B742-83AA-1BD7999CC0EF}">
      <dgm:prSet/>
      <dgm:spPr/>
      <dgm:t>
        <a:bodyPr/>
        <a:lstStyle/>
        <a:p>
          <a:endParaRPr lang="en-US" sz="1600"/>
        </a:p>
      </dgm:t>
    </dgm:pt>
    <dgm:pt modelId="{CD12ADC8-0E4F-014B-91F5-BA886028DD56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Goal: Predict </a:t>
          </a:r>
          <a:r>
            <a:rPr lang="en-US" b="1" dirty="0"/>
            <a:t>monthly sales</a:t>
          </a:r>
          <a:r>
            <a:rPr lang="en-US" dirty="0"/>
            <a:t> based on marketing investment</a:t>
          </a:r>
        </a:p>
      </dgm:t>
    </dgm:pt>
    <dgm:pt modelId="{04E718AE-EF7C-694D-8499-7DD7AD612A8D}" type="parTrans" cxnId="{EA169DA7-1273-9344-98F8-7A4F858A1441}">
      <dgm:prSet/>
      <dgm:spPr/>
      <dgm:t>
        <a:bodyPr/>
        <a:lstStyle/>
        <a:p>
          <a:endParaRPr lang="en-US"/>
        </a:p>
      </dgm:t>
    </dgm:pt>
    <dgm:pt modelId="{95F5C003-93B6-6A40-93E4-2B229214430B}" type="sibTrans" cxnId="{EA169DA7-1273-9344-98F8-7A4F858A1441}">
      <dgm:prSet/>
      <dgm:spPr/>
      <dgm:t>
        <a:bodyPr/>
        <a:lstStyle/>
        <a:p>
          <a:endParaRPr lang="en-US"/>
        </a:p>
      </dgm:t>
    </dgm:pt>
    <dgm:pt modelId="{1CB2C192-61BB-8849-A8F3-D86DD67FAAA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Inputs: TV, radio, online ad budget</a:t>
          </a:r>
        </a:p>
      </dgm:t>
    </dgm:pt>
    <dgm:pt modelId="{C749E823-CF18-2A4B-9E8F-286F3F880811}" type="parTrans" cxnId="{76DA0F10-D9C3-E54A-80FC-0F46EF6CBA58}">
      <dgm:prSet/>
      <dgm:spPr/>
      <dgm:t>
        <a:bodyPr/>
        <a:lstStyle/>
        <a:p>
          <a:endParaRPr lang="en-US"/>
        </a:p>
      </dgm:t>
    </dgm:pt>
    <dgm:pt modelId="{A85F51E8-7950-0642-8344-E851A78C8439}" type="sibTrans" cxnId="{76DA0F10-D9C3-E54A-80FC-0F46EF6CBA58}">
      <dgm:prSet/>
      <dgm:spPr/>
      <dgm:t>
        <a:bodyPr/>
        <a:lstStyle/>
        <a:p>
          <a:endParaRPr lang="en-US"/>
        </a:p>
      </dgm:t>
    </dgm:pt>
    <dgm:pt modelId="{1A9625C7-9306-3C4A-B032-57607FF10F66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Output: Predicted sales (numeric)</a:t>
          </a:r>
        </a:p>
      </dgm:t>
    </dgm:pt>
    <dgm:pt modelId="{A16F1CB9-74C3-E245-9B5F-214E24918132}" type="parTrans" cxnId="{242D75C8-5D5A-4445-869E-DAFB8428B8EA}">
      <dgm:prSet/>
      <dgm:spPr/>
      <dgm:t>
        <a:bodyPr/>
        <a:lstStyle/>
        <a:p>
          <a:endParaRPr lang="en-US"/>
        </a:p>
      </dgm:t>
    </dgm:pt>
    <dgm:pt modelId="{324B4C11-3161-644D-915D-87B357E5F88E}" type="sibTrans" cxnId="{242D75C8-5D5A-4445-869E-DAFB8428B8EA}">
      <dgm:prSet/>
      <dgm:spPr/>
      <dgm:t>
        <a:bodyPr/>
        <a:lstStyle/>
        <a:p>
          <a:endParaRPr lang="en-US"/>
        </a:p>
      </dgm:t>
    </dgm:pt>
    <dgm:pt modelId="{75F72838-FDBE-5F42-B06E-EF930C34F3EB}" type="pres">
      <dgm:prSet presAssocID="{58D30672-15C1-544E-836A-75D030B11A57}" presName="theList" presStyleCnt="0">
        <dgm:presLayoutVars>
          <dgm:dir/>
          <dgm:animLvl val="lvl"/>
          <dgm:resizeHandles val="exact"/>
        </dgm:presLayoutVars>
      </dgm:prSet>
      <dgm:spPr/>
    </dgm:pt>
    <dgm:pt modelId="{DB8F7096-A096-1441-8C16-2571635774A8}" type="pres">
      <dgm:prSet presAssocID="{06AD0A94-1CF8-5A49-9AB6-91A005A299BE}" presName="compNode" presStyleCnt="0"/>
      <dgm:spPr/>
    </dgm:pt>
    <dgm:pt modelId="{85EE4E41-B423-4243-BC90-DFC2D19C2ED5}" type="pres">
      <dgm:prSet presAssocID="{06AD0A94-1CF8-5A49-9AB6-91A005A299BE}" presName="aNode" presStyleLbl="bgShp" presStyleIdx="0" presStyleCnt="1"/>
      <dgm:spPr/>
    </dgm:pt>
    <dgm:pt modelId="{7385F6A6-425A-6A44-A2A7-BB223B350D5E}" type="pres">
      <dgm:prSet presAssocID="{06AD0A94-1CF8-5A49-9AB6-91A005A299BE}" presName="textNode" presStyleLbl="bgShp" presStyleIdx="0" presStyleCnt="1"/>
      <dgm:spPr/>
    </dgm:pt>
    <dgm:pt modelId="{FB7D8D04-5B85-BB48-991F-C64CE0E65336}" type="pres">
      <dgm:prSet presAssocID="{06AD0A94-1CF8-5A49-9AB6-91A005A299BE}" presName="compChildNode" presStyleCnt="0"/>
      <dgm:spPr/>
    </dgm:pt>
    <dgm:pt modelId="{550089DD-25FA-5148-9D99-8E4C339982C7}" type="pres">
      <dgm:prSet presAssocID="{06AD0A94-1CF8-5A49-9AB6-91A005A299BE}" presName="theInnerList" presStyleCnt="0"/>
      <dgm:spPr/>
    </dgm:pt>
    <dgm:pt modelId="{ECB0FA5D-CFE1-6A4B-ADFF-C94A0A9FE468}" type="pres">
      <dgm:prSet presAssocID="{CD12ADC8-0E4F-014B-91F5-BA886028DD56}" presName="childNode" presStyleLbl="node1" presStyleIdx="0" presStyleCnt="3">
        <dgm:presLayoutVars>
          <dgm:bulletEnabled val="1"/>
        </dgm:presLayoutVars>
      </dgm:prSet>
      <dgm:spPr/>
    </dgm:pt>
    <dgm:pt modelId="{32CED67D-2B9B-584D-941A-A0935E6CA87D}" type="pres">
      <dgm:prSet presAssocID="{CD12ADC8-0E4F-014B-91F5-BA886028DD56}" presName="aSpace2" presStyleCnt="0"/>
      <dgm:spPr/>
    </dgm:pt>
    <dgm:pt modelId="{8BED8693-4A48-0444-8030-3D8FDA407F0C}" type="pres">
      <dgm:prSet presAssocID="{1CB2C192-61BB-8849-A8F3-D86DD67FAAA7}" presName="childNode" presStyleLbl="node1" presStyleIdx="1" presStyleCnt="3">
        <dgm:presLayoutVars>
          <dgm:bulletEnabled val="1"/>
        </dgm:presLayoutVars>
      </dgm:prSet>
      <dgm:spPr/>
    </dgm:pt>
    <dgm:pt modelId="{3885502B-408A-F94B-B8BE-B713FC6A3391}" type="pres">
      <dgm:prSet presAssocID="{1CB2C192-61BB-8849-A8F3-D86DD67FAAA7}" presName="aSpace2" presStyleCnt="0"/>
      <dgm:spPr/>
    </dgm:pt>
    <dgm:pt modelId="{6141DB35-D90C-6143-81C2-E94EAE33FCF5}" type="pres">
      <dgm:prSet presAssocID="{1A9625C7-9306-3C4A-B032-57607FF10F66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76DA0F10-D9C3-E54A-80FC-0F46EF6CBA58}" srcId="{06AD0A94-1CF8-5A49-9AB6-91A005A299BE}" destId="{1CB2C192-61BB-8849-A8F3-D86DD67FAAA7}" srcOrd="1" destOrd="0" parTransId="{C749E823-CF18-2A4B-9E8F-286F3F880811}" sibTransId="{A85F51E8-7950-0642-8344-E851A78C8439}"/>
    <dgm:cxn modelId="{A0326E2A-887C-DD41-910E-F16CCE3373D6}" type="presOf" srcId="{06AD0A94-1CF8-5A49-9AB6-91A005A299BE}" destId="{7385F6A6-425A-6A44-A2A7-BB223B350D5E}" srcOrd="1" destOrd="0" presId="urn:microsoft.com/office/officeart/2005/8/layout/lProcess2"/>
    <dgm:cxn modelId="{3E353B56-5D81-804A-97DA-82D26D8FFE47}" type="presOf" srcId="{1CB2C192-61BB-8849-A8F3-D86DD67FAAA7}" destId="{8BED8693-4A48-0444-8030-3D8FDA407F0C}" srcOrd="0" destOrd="0" presId="urn:microsoft.com/office/officeart/2005/8/layout/lProcess2"/>
    <dgm:cxn modelId="{056B5C5B-88BE-B742-83AA-1BD7999CC0EF}" srcId="{58D30672-15C1-544E-836A-75D030B11A57}" destId="{06AD0A94-1CF8-5A49-9AB6-91A005A299BE}" srcOrd="0" destOrd="0" parTransId="{AAD30858-89E9-2140-8EBC-F9DC3838221C}" sibTransId="{5A1AA422-1705-2A4D-B316-79305C395103}"/>
    <dgm:cxn modelId="{0B65C46D-4ABB-BE40-9588-B5311713042E}" type="presOf" srcId="{06AD0A94-1CF8-5A49-9AB6-91A005A299BE}" destId="{85EE4E41-B423-4243-BC90-DFC2D19C2ED5}" srcOrd="0" destOrd="0" presId="urn:microsoft.com/office/officeart/2005/8/layout/lProcess2"/>
    <dgm:cxn modelId="{EA169DA7-1273-9344-98F8-7A4F858A1441}" srcId="{06AD0A94-1CF8-5A49-9AB6-91A005A299BE}" destId="{CD12ADC8-0E4F-014B-91F5-BA886028DD56}" srcOrd="0" destOrd="0" parTransId="{04E718AE-EF7C-694D-8499-7DD7AD612A8D}" sibTransId="{95F5C003-93B6-6A40-93E4-2B229214430B}"/>
    <dgm:cxn modelId="{895E6CB0-FE15-784C-856B-2C2F92E96FD3}" type="presOf" srcId="{58D30672-15C1-544E-836A-75D030B11A57}" destId="{75F72838-FDBE-5F42-B06E-EF930C34F3EB}" srcOrd="0" destOrd="0" presId="urn:microsoft.com/office/officeart/2005/8/layout/lProcess2"/>
    <dgm:cxn modelId="{CB93ADB0-3C94-B94F-9D86-1C9173A21CBB}" type="presOf" srcId="{CD12ADC8-0E4F-014B-91F5-BA886028DD56}" destId="{ECB0FA5D-CFE1-6A4B-ADFF-C94A0A9FE468}" srcOrd="0" destOrd="0" presId="urn:microsoft.com/office/officeart/2005/8/layout/lProcess2"/>
    <dgm:cxn modelId="{242D75C8-5D5A-4445-869E-DAFB8428B8EA}" srcId="{06AD0A94-1CF8-5A49-9AB6-91A005A299BE}" destId="{1A9625C7-9306-3C4A-B032-57607FF10F66}" srcOrd="2" destOrd="0" parTransId="{A16F1CB9-74C3-E245-9B5F-214E24918132}" sibTransId="{324B4C11-3161-644D-915D-87B357E5F88E}"/>
    <dgm:cxn modelId="{4D1871C9-3FD0-EC4C-932A-A1BACA032318}" type="presOf" srcId="{1A9625C7-9306-3C4A-B032-57607FF10F66}" destId="{6141DB35-D90C-6143-81C2-E94EAE33FCF5}" srcOrd="0" destOrd="0" presId="urn:microsoft.com/office/officeart/2005/8/layout/lProcess2"/>
    <dgm:cxn modelId="{38F9F4AA-3399-5344-B504-3348DDC59A93}" type="presParOf" srcId="{75F72838-FDBE-5F42-B06E-EF930C34F3EB}" destId="{DB8F7096-A096-1441-8C16-2571635774A8}" srcOrd="0" destOrd="0" presId="urn:microsoft.com/office/officeart/2005/8/layout/lProcess2"/>
    <dgm:cxn modelId="{F458A344-6A8E-1842-9DFF-387E0750B4AB}" type="presParOf" srcId="{DB8F7096-A096-1441-8C16-2571635774A8}" destId="{85EE4E41-B423-4243-BC90-DFC2D19C2ED5}" srcOrd="0" destOrd="0" presId="urn:microsoft.com/office/officeart/2005/8/layout/lProcess2"/>
    <dgm:cxn modelId="{230CA593-0560-CA49-A373-C38822B05639}" type="presParOf" srcId="{DB8F7096-A096-1441-8C16-2571635774A8}" destId="{7385F6A6-425A-6A44-A2A7-BB223B350D5E}" srcOrd="1" destOrd="0" presId="urn:microsoft.com/office/officeart/2005/8/layout/lProcess2"/>
    <dgm:cxn modelId="{93AEDDA3-D5E5-D541-9CC4-5FF24A9D5C0F}" type="presParOf" srcId="{DB8F7096-A096-1441-8C16-2571635774A8}" destId="{FB7D8D04-5B85-BB48-991F-C64CE0E65336}" srcOrd="2" destOrd="0" presId="urn:microsoft.com/office/officeart/2005/8/layout/lProcess2"/>
    <dgm:cxn modelId="{E5A7A539-943B-F544-9818-EBF9D9DAA317}" type="presParOf" srcId="{FB7D8D04-5B85-BB48-991F-C64CE0E65336}" destId="{550089DD-25FA-5148-9D99-8E4C339982C7}" srcOrd="0" destOrd="0" presId="urn:microsoft.com/office/officeart/2005/8/layout/lProcess2"/>
    <dgm:cxn modelId="{ADCD1516-F397-4140-9EB6-ACDF338F8653}" type="presParOf" srcId="{550089DD-25FA-5148-9D99-8E4C339982C7}" destId="{ECB0FA5D-CFE1-6A4B-ADFF-C94A0A9FE468}" srcOrd="0" destOrd="0" presId="urn:microsoft.com/office/officeart/2005/8/layout/lProcess2"/>
    <dgm:cxn modelId="{6743C812-2E21-034B-8931-D095B1CC12F9}" type="presParOf" srcId="{550089DD-25FA-5148-9D99-8E4C339982C7}" destId="{32CED67D-2B9B-584D-941A-A0935E6CA87D}" srcOrd="1" destOrd="0" presId="urn:microsoft.com/office/officeart/2005/8/layout/lProcess2"/>
    <dgm:cxn modelId="{454EEECB-8CDF-4144-8E8B-A36FED2FE539}" type="presParOf" srcId="{550089DD-25FA-5148-9D99-8E4C339982C7}" destId="{8BED8693-4A48-0444-8030-3D8FDA407F0C}" srcOrd="2" destOrd="0" presId="urn:microsoft.com/office/officeart/2005/8/layout/lProcess2"/>
    <dgm:cxn modelId="{A0B41390-FCC6-A640-8653-6990DE8C9665}" type="presParOf" srcId="{550089DD-25FA-5148-9D99-8E4C339982C7}" destId="{3885502B-408A-F94B-B8BE-B713FC6A3391}" srcOrd="3" destOrd="0" presId="urn:microsoft.com/office/officeart/2005/8/layout/lProcess2"/>
    <dgm:cxn modelId="{41485BEE-5F16-DB4B-B2AB-6D44E919DB59}" type="presParOf" srcId="{550089DD-25FA-5148-9D99-8E4C339982C7}" destId="{6141DB35-D90C-6143-81C2-E94EAE33FCF5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8D30672-15C1-544E-836A-75D030B11A57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AD0A94-1CF8-5A49-9AB6-91A005A299B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b="1" dirty="0"/>
            <a:t>Detecting Handwritten Digits</a:t>
          </a:r>
          <a:endParaRPr lang="en-US" sz="2400" dirty="0"/>
        </a:p>
      </dgm:t>
    </dgm:pt>
    <dgm:pt modelId="{AAD30858-89E9-2140-8EBC-F9DC3838221C}" type="parTrans" cxnId="{056B5C5B-88BE-B742-83AA-1BD7999CC0EF}">
      <dgm:prSet/>
      <dgm:spPr/>
      <dgm:t>
        <a:bodyPr/>
        <a:lstStyle/>
        <a:p>
          <a:endParaRPr lang="en-US" sz="1600"/>
        </a:p>
      </dgm:t>
    </dgm:pt>
    <dgm:pt modelId="{5A1AA422-1705-2A4D-B316-79305C395103}" type="sibTrans" cxnId="{056B5C5B-88BE-B742-83AA-1BD7999CC0EF}">
      <dgm:prSet/>
      <dgm:spPr/>
      <dgm:t>
        <a:bodyPr/>
        <a:lstStyle/>
        <a:p>
          <a:endParaRPr lang="en-US" sz="1600"/>
        </a:p>
      </dgm:t>
    </dgm:pt>
    <dgm:pt modelId="{50C823B6-AB34-F947-946B-DA760B67C3A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Goal: Classify handwritten digits (0–9)</a:t>
          </a:r>
        </a:p>
      </dgm:t>
    </dgm:pt>
    <dgm:pt modelId="{E2FBABCB-5E2E-6943-9148-FBAD9EE9E6C3}" type="parTrans" cxnId="{83332BAF-9875-AD4D-880F-F8B1AD7353DC}">
      <dgm:prSet/>
      <dgm:spPr/>
      <dgm:t>
        <a:bodyPr/>
        <a:lstStyle/>
        <a:p>
          <a:endParaRPr lang="en-US"/>
        </a:p>
      </dgm:t>
    </dgm:pt>
    <dgm:pt modelId="{2860CE3B-041B-284B-B6F5-9D3A0D6F9E76}" type="sibTrans" cxnId="{83332BAF-9875-AD4D-880F-F8B1AD7353DC}">
      <dgm:prSet/>
      <dgm:spPr/>
      <dgm:t>
        <a:bodyPr/>
        <a:lstStyle/>
        <a:p>
          <a:endParaRPr lang="en-US"/>
        </a:p>
      </dgm:t>
    </dgm:pt>
    <dgm:pt modelId="{0006A101-5AE8-A646-82F2-BDC0F8C094DD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Inputs: Pixel values from images</a:t>
          </a:r>
        </a:p>
      </dgm:t>
    </dgm:pt>
    <dgm:pt modelId="{706B07EE-52E2-B148-B7DE-FF0680C2407D}" type="parTrans" cxnId="{34F89C2A-DB14-384E-82C3-D639080A20C0}">
      <dgm:prSet/>
      <dgm:spPr/>
      <dgm:t>
        <a:bodyPr/>
        <a:lstStyle/>
        <a:p>
          <a:endParaRPr lang="en-US"/>
        </a:p>
      </dgm:t>
    </dgm:pt>
    <dgm:pt modelId="{6AD6E7A6-C243-5245-9F4B-6D553AB6E96B}" type="sibTrans" cxnId="{34F89C2A-DB14-384E-82C3-D639080A20C0}">
      <dgm:prSet/>
      <dgm:spPr/>
      <dgm:t>
        <a:bodyPr/>
        <a:lstStyle/>
        <a:p>
          <a:endParaRPr lang="en-US"/>
        </a:p>
      </dgm:t>
    </dgm:pt>
    <dgm:pt modelId="{D7EAAF75-4276-D24E-9718-8D9B9F987B1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Output: Predicted digit class</a:t>
          </a:r>
        </a:p>
      </dgm:t>
    </dgm:pt>
    <dgm:pt modelId="{92758A22-F478-B049-8E1B-A31D37BF25CC}" type="parTrans" cxnId="{F21096E1-57CA-7542-9D81-9357EE2DF9AB}">
      <dgm:prSet/>
      <dgm:spPr/>
      <dgm:t>
        <a:bodyPr/>
        <a:lstStyle/>
        <a:p>
          <a:endParaRPr lang="en-US"/>
        </a:p>
      </dgm:t>
    </dgm:pt>
    <dgm:pt modelId="{8F3D96FD-8394-2E4E-A573-ACA82FFDEDF0}" type="sibTrans" cxnId="{F21096E1-57CA-7542-9D81-9357EE2DF9AB}">
      <dgm:prSet/>
      <dgm:spPr/>
      <dgm:t>
        <a:bodyPr/>
        <a:lstStyle/>
        <a:p>
          <a:endParaRPr lang="en-US"/>
        </a:p>
      </dgm:t>
    </dgm:pt>
    <dgm:pt modelId="{75F72838-FDBE-5F42-B06E-EF930C34F3EB}" type="pres">
      <dgm:prSet presAssocID="{58D30672-15C1-544E-836A-75D030B11A57}" presName="theList" presStyleCnt="0">
        <dgm:presLayoutVars>
          <dgm:dir/>
          <dgm:animLvl val="lvl"/>
          <dgm:resizeHandles val="exact"/>
        </dgm:presLayoutVars>
      </dgm:prSet>
      <dgm:spPr/>
    </dgm:pt>
    <dgm:pt modelId="{DB8F7096-A096-1441-8C16-2571635774A8}" type="pres">
      <dgm:prSet presAssocID="{06AD0A94-1CF8-5A49-9AB6-91A005A299BE}" presName="compNode" presStyleCnt="0"/>
      <dgm:spPr/>
    </dgm:pt>
    <dgm:pt modelId="{85EE4E41-B423-4243-BC90-DFC2D19C2ED5}" type="pres">
      <dgm:prSet presAssocID="{06AD0A94-1CF8-5A49-9AB6-91A005A299BE}" presName="aNode" presStyleLbl="bgShp" presStyleIdx="0" presStyleCnt="1"/>
      <dgm:spPr/>
    </dgm:pt>
    <dgm:pt modelId="{7385F6A6-425A-6A44-A2A7-BB223B350D5E}" type="pres">
      <dgm:prSet presAssocID="{06AD0A94-1CF8-5A49-9AB6-91A005A299BE}" presName="textNode" presStyleLbl="bgShp" presStyleIdx="0" presStyleCnt="1"/>
      <dgm:spPr/>
    </dgm:pt>
    <dgm:pt modelId="{FB7D8D04-5B85-BB48-991F-C64CE0E65336}" type="pres">
      <dgm:prSet presAssocID="{06AD0A94-1CF8-5A49-9AB6-91A005A299BE}" presName="compChildNode" presStyleCnt="0"/>
      <dgm:spPr/>
    </dgm:pt>
    <dgm:pt modelId="{550089DD-25FA-5148-9D99-8E4C339982C7}" type="pres">
      <dgm:prSet presAssocID="{06AD0A94-1CF8-5A49-9AB6-91A005A299BE}" presName="theInnerList" presStyleCnt="0"/>
      <dgm:spPr/>
    </dgm:pt>
    <dgm:pt modelId="{9170B351-3DB9-B44E-A1B0-68DD4602806E}" type="pres">
      <dgm:prSet presAssocID="{50C823B6-AB34-F947-946B-DA760B67C3AE}" presName="childNode" presStyleLbl="node1" presStyleIdx="0" presStyleCnt="3">
        <dgm:presLayoutVars>
          <dgm:bulletEnabled val="1"/>
        </dgm:presLayoutVars>
      </dgm:prSet>
      <dgm:spPr/>
    </dgm:pt>
    <dgm:pt modelId="{BD3B6BAF-773D-8D43-9BA1-FA6ADBF32FFA}" type="pres">
      <dgm:prSet presAssocID="{50C823B6-AB34-F947-946B-DA760B67C3AE}" presName="aSpace2" presStyleCnt="0"/>
      <dgm:spPr/>
    </dgm:pt>
    <dgm:pt modelId="{361B4CB6-18B1-264C-98CC-72B0AF0978BE}" type="pres">
      <dgm:prSet presAssocID="{0006A101-5AE8-A646-82F2-BDC0F8C094DD}" presName="childNode" presStyleLbl="node1" presStyleIdx="1" presStyleCnt="3">
        <dgm:presLayoutVars>
          <dgm:bulletEnabled val="1"/>
        </dgm:presLayoutVars>
      </dgm:prSet>
      <dgm:spPr/>
    </dgm:pt>
    <dgm:pt modelId="{27C907D3-CFB3-7842-911E-42DC182F081A}" type="pres">
      <dgm:prSet presAssocID="{0006A101-5AE8-A646-82F2-BDC0F8C094DD}" presName="aSpace2" presStyleCnt="0"/>
      <dgm:spPr/>
    </dgm:pt>
    <dgm:pt modelId="{A37896AB-5AAA-6C48-8059-4B647812BE0F}" type="pres">
      <dgm:prSet presAssocID="{D7EAAF75-4276-D24E-9718-8D9B9F987B17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A0326E2A-887C-DD41-910E-F16CCE3373D6}" type="presOf" srcId="{06AD0A94-1CF8-5A49-9AB6-91A005A299BE}" destId="{7385F6A6-425A-6A44-A2A7-BB223B350D5E}" srcOrd="1" destOrd="0" presId="urn:microsoft.com/office/officeart/2005/8/layout/lProcess2"/>
    <dgm:cxn modelId="{34F89C2A-DB14-384E-82C3-D639080A20C0}" srcId="{06AD0A94-1CF8-5A49-9AB6-91A005A299BE}" destId="{0006A101-5AE8-A646-82F2-BDC0F8C094DD}" srcOrd="1" destOrd="0" parTransId="{706B07EE-52E2-B148-B7DE-FF0680C2407D}" sibTransId="{6AD6E7A6-C243-5245-9F4B-6D553AB6E96B}"/>
    <dgm:cxn modelId="{B3DA4F31-2115-E44C-8D35-F120D0B36CA8}" type="presOf" srcId="{D7EAAF75-4276-D24E-9718-8D9B9F987B17}" destId="{A37896AB-5AAA-6C48-8059-4B647812BE0F}" srcOrd="0" destOrd="0" presId="urn:microsoft.com/office/officeart/2005/8/layout/lProcess2"/>
    <dgm:cxn modelId="{A0ABFD32-46A4-C74B-B3F0-60F3745953BF}" type="presOf" srcId="{50C823B6-AB34-F947-946B-DA760B67C3AE}" destId="{9170B351-3DB9-B44E-A1B0-68DD4602806E}" srcOrd="0" destOrd="0" presId="urn:microsoft.com/office/officeart/2005/8/layout/lProcess2"/>
    <dgm:cxn modelId="{056B5C5B-88BE-B742-83AA-1BD7999CC0EF}" srcId="{58D30672-15C1-544E-836A-75D030B11A57}" destId="{06AD0A94-1CF8-5A49-9AB6-91A005A299BE}" srcOrd="0" destOrd="0" parTransId="{AAD30858-89E9-2140-8EBC-F9DC3838221C}" sibTransId="{5A1AA422-1705-2A4D-B316-79305C395103}"/>
    <dgm:cxn modelId="{0B65C46D-4ABB-BE40-9588-B5311713042E}" type="presOf" srcId="{06AD0A94-1CF8-5A49-9AB6-91A005A299BE}" destId="{85EE4E41-B423-4243-BC90-DFC2D19C2ED5}" srcOrd="0" destOrd="0" presId="urn:microsoft.com/office/officeart/2005/8/layout/lProcess2"/>
    <dgm:cxn modelId="{5C34EC83-5293-DA47-BFA7-F802CC8D0299}" type="presOf" srcId="{0006A101-5AE8-A646-82F2-BDC0F8C094DD}" destId="{361B4CB6-18B1-264C-98CC-72B0AF0978BE}" srcOrd="0" destOrd="0" presId="urn:microsoft.com/office/officeart/2005/8/layout/lProcess2"/>
    <dgm:cxn modelId="{83332BAF-9875-AD4D-880F-F8B1AD7353DC}" srcId="{06AD0A94-1CF8-5A49-9AB6-91A005A299BE}" destId="{50C823B6-AB34-F947-946B-DA760B67C3AE}" srcOrd="0" destOrd="0" parTransId="{E2FBABCB-5E2E-6943-9148-FBAD9EE9E6C3}" sibTransId="{2860CE3B-041B-284B-B6F5-9D3A0D6F9E76}"/>
    <dgm:cxn modelId="{895E6CB0-FE15-784C-856B-2C2F92E96FD3}" type="presOf" srcId="{58D30672-15C1-544E-836A-75D030B11A57}" destId="{75F72838-FDBE-5F42-B06E-EF930C34F3EB}" srcOrd="0" destOrd="0" presId="urn:microsoft.com/office/officeart/2005/8/layout/lProcess2"/>
    <dgm:cxn modelId="{F21096E1-57CA-7542-9D81-9357EE2DF9AB}" srcId="{06AD0A94-1CF8-5A49-9AB6-91A005A299BE}" destId="{D7EAAF75-4276-D24E-9718-8D9B9F987B17}" srcOrd="2" destOrd="0" parTransId="{92758A22-F478-B049-8E1B-A31D37BF25CC}" sibTransId="{8F3D96FD-8394-2E4E-A573-ACA82FFDEDF0}"/>
    <dgm:cxn modelId="{38F9F4AA-3399-5344-B504-3348DDC59A93}" type="presParOf" srcId="{75F72838-FDBE-5F42-B06E-EF930C34F3EB}" destId="{DB8F7096-A096-1441-8C16-2571635774A8}" srcOrd="0" destOrd="0" presId="urn:microsoft.com/office/officeart/2005/8/layout/lProcess2"/>
    <dgm:cxn modelId="{F458A344-6A8E-1842-9DFF-387E0750B4AB}" type="presParOf" srcId="{DB8F7096-A096-1441-8C16-2571635774A8}" destId="{85EE4E41-B423-4243-BC90-DFC2D19C2ED5}" srcOrd="0" destOrd="0" presId="urn:microsoft.com/office/officeart/2005/8/layout/lProcess2"/>
    <dgm:cxn modelId="{230CA593-0560-CA49-A373-C38822B05639}" type="presParOf" srcId="{DB8F7096-A096-1441-8C16-2571635774A8}" destId="{7385F6A6-425A-6A44-A2A7-BB223B350D5E}" srcOrd="1" destOrd="0" presId="urn:microsoft.com/office/officeart/2005/8/layout/lProcess2"/>
    <dgm:cxn modelId="{93AEDDA3-D5E5-D541-9CC4-5FF24A9D5C0F}" type="presParOf" srcId="{DB8F7096-A096-1441-8C16-2571635774A8}" destId="{FB7D8D04-5B85-BB48-991F-C64CE0E65336}" srcOrd="2" destOrd="0" presId="urn:microsoft.com/office/officeart/2005/8/layout/lProcess2"/>
    <dgm:cxn modelId="{E5A7A539-943B-F544-9818-EBF9D9DAA317}" type="presParOf" srcId="{FB7D8D04-5B85-BB48-991F-C64CE0E65336}" destId="{550089DD-25FA-5148-9D99-8E4C339982C7}" srcOrd="0" destOrd="0" presId="urn:microsoft.com/office/officeart/2005/8/layout/lProcess2"/>
    <dgm:cxn modelId="{C5346ABE-E1AF-3C47-B707-EA95F95E1549}" type="presParOf" srcId="{550089DD-25FA-5148-9D99-8E4C339982C7}" destId="{9170B351-3DB9-B44E-A1B0-68DD4602806E}" srcOrd="0" destOrd="0" presId="urn:microsoft.com/office/officeart/2005/8/layout/lProcess2"/>
    <dgm:cxn modelId="{9A96571C-DB8C-EC4A-931F-7E09A92D162B}" type="presParOf" srcId="{550089DD-25FA-5148-9D99-8E4C339982C7}" destId="{BD3B6BAF-773D-8D43-9BA1-FA6ADBF32FFA}" srcOrd="1" destOrd="0" presId="urn:microsoft.com/office/officeart/2005/8/layout/lProcess2"/>
    <dgm:cxn modelId="{7A2C6065-1DF1-584C-A635-C8613178A2AD}" type="presParOf" srcId="{550089DD-25FA-5148-9D99-8E4C339982C7}" destId="{361B4CB6-18B1-264C-98CC-72B0AF0978BE}" srcOrd="2" destOrd="0" presId="urn:microsoft.com/office/officeart/2005/8/layout/lProcess2"/>
    <dgm:cxn modelId="{BAE60101-26B4-174C-9364-C0BCCD60302D}" type="presParOf" srcId="{550089DD-25FA-5148-9D99-8E4C339982C7}" destId="{27C907D3-CFB3-7842-911E-42DC182F081A}" srcOrd="3" destOrd="0" presId="urn:microsoft.com/office/officeart/2005/8/layout/lProcess2"/>
    <dgm:cxn modelId="{74885EF1-13D3-6745-BA36-B0FD75CC907F}" type="presParOf" srcId="{550089DD-25FA-5148-9D99-8E4C339982C7}" destId="{A37896AB-5AAA-6C48-8059-4B647812BE0F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b="1" dirty="0"/>
            <a:t>Data Preparation Is Essential</a:t>
          </a:r>
          <a:endParaRPr lang="en-US" sz="24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28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2800"/>
        </a:p>
      </dgm:t>
    </dgm:pt>
    <dgm:pt modelId="{A8122F10-7547-F045-92AC-21D37237B2F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Clean, integrated, and well-structured data leads to better models.</a:t>
          </a:r>
        </a:p>
      </dgm:t>
    </dgm:pt>
    <dgm:pt modelId="{71DE9137-E5FD-4E47-BBA6-3A46A30093CD}" type="parTrans" cxnId="{5CABF743-6873-2945-B14B-3080C522A021}">
      <dgm:prSet/>
      <dgm:spPr/>
      <dgm:t>
        <a:bodyPr/>
        <a:lstStyle/>
        <a:p>
          <a:endParaRPr lang="en-US" sz="2800"/>
        </a:p>
      </dgm:t>
    </dgm:pt>
    <dgm:pt modelId="{30A08756-E936-5E40-B438-5E73871057DF}" type="sibTrans" cxnId="{5CABF743-6873-2945-B14B-3080C522A021}">
      <dgm:prSet/>
      <dgm:spPr/>
      <dgm:t>
        <a:bodyPr/>
        <a:lstStyle/>
        <a:p>
          <a:endParaRPr lang="en-US" sz="2800"/>
        </a:p>
      </dgm:t>
    </dgm:pt>
    <dgm:pt modelId="{5F808748-326E-9045-A1C6-0583219D1F4F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Model Fitting = Learning Patterns</a:t>
          </a:r>
          <a:endParaRPr lang="en-US" sz="2000" dirty="0"/>
        </a:p>
      </dgm:t>
    </dgm:pt>
    <dgm:pt modelId="{77C14F12-E39D-914C-90EB-6DFD150B09AC}" type="parTrans" cxnId="{4EA5C6E0-9756-4D49-BA4D-073AC3EFC7E2}">
      <dgm:prSet/>
      <dgm:spPr/>
      <dgm:t>
        <a:bodyPr/>
        <a:lstStyle/>
        <a:p>
          <a:endParaRPr lang="en-US" sz="2800"/>
        </a:p>
      </dgm:t>
    </dgm:pt>
    <dgm:pt modelId="{29C2B82F-3518-8942-8BF3-30E579E6C769}" type="sibTrans" cxnId="{4EA5C6E0-9756-4D49-BA4D-073AC3EFC7E2}">
      <dgm:prSet/>
      <dgm:spPr/>
      <dgm:t>
        <a:bodyPr/>
        <a:lstStyle/>
        <a:p>
          <a:endParaRPr lang="en-US" sz="2800"/>
        </a:p>
      </dgm:t>
    </dgm:pt>
    <dgm:pt modelId="{FA8A53E8-4A87-C645-A649-5734E7CA140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Fitting means training models to minimize prediction error.</a:t>
          </a:r>
        </a:p>
      </dgm:t>
    </dgm:pt>
    <dgm:pt modelId="{88940043-E047-DD45-BB0B-A8518E61DEE3}" type="parTrans" cxnId="{F479499E-2FE3-004F-B964-19B543054078}">
      <dgm:prSet/>
      <dgm:spPr/>
      <dgm:t>
        <a:bodyPr/>
        <a:lstStyle/>
        <a:p>
          <a:endParaRPr lang="en-US" sz="2800"/>
        </a:p>
      </dgm:t>
    </dgm:pt>
    <dgm:pt modelId="{F36FE39E-8CBA-2440-9374-06DA94DB527B}" type="sibTrans" cxnId="{F479499E-2FE3-004F-B964-19B543054078}">
      <dgm:prSet/>
      <dgm:spPr/>
      <dgm:t>
        <a:bodyPr/>
        <a:lstStyle/>
        <a:p>
          <a:endParaRPr lang="en-US" sz="2800"/>
        </a:p>
      </dgm:t>
    </dgm:pt>
    <dgm:pt modelId="{9F740B7E-3717-F44C-A55F-44ADC7F08183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Choose the Right Regression Tool</a:t>
          </a:r>
          <a:endParaRPr lang="en-US" sz="2000" dirty="0"/>
        </a:p>
      </dgm:t>
    </dgm:pt>
    <dgm:pt modelId="{9FB823B4-55CB-AE47-BC5C-0F2DFB6E4F8B}" type="parTrans" cxnId="{32215854-4A38-6E48-9C4B-5BD692F77E6F}">
      <dgm:prSet/>
      <dgm:spPr/>
      <dgm:t>
        <a:bodyPr/>
        <a:lstStyle/>
        <a:p>
          <a:endParaRPr lang="en-US" sz="2800"/>
        </a:p>
      </dgm:t>
    </dgm:pt>
    <dgm:pt modelId="{CC05210F-4A86-434C-80A9-1380470D1DC9}" type="sibTrans" cxnId="{32215854-4A38-6E48-9C4B-5BD692F77E6F}">
      <dgm:prSet/>
      <dgm:spPr/>
      <dgm:t>
        <a:bodyPr/>
        <a:lstStyle/>
        <a:p>
          <a:endParaRPr lang="en-US" sz="2800"/>
        </a:p>
      </dgm:t>
    </dgm:pt>
    <dgm:pt modelId="{0AC8554D-4C1B-C448-8194-73CC19E2CDB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Linear = numeric prediction, Logistic = classification, SVM = complex boundaries</a:t>
          </a:r>
        </a:p>
      </dgm:t>
    </dgm:pt>
    <dgm:pt modelId="{FCB2B019-C10F-CB45-878D-81AE18A3B88A}" type="parTrans" cxnId="{8622FA73-026F-1C41-A462-6E905034CA91}">
      <dgm:prSet/>
      <dgm:spPr/>
      <dgm:t>
        <a:bodyPr/>
        <a:lstStyle/>
        <a:p>
          <a:endParaRPr lang="en-US" sz="2800"/>
        </a:p>
      </dgm:t>
    </dgm:pt>
    <dgm:pt modelId="{A144AC8C-7C9B-C74C-8409-BE15D1174F8F}" type="sibTrans" cxnId="{8622FA73-026F-1C41-A462-6E905034CA91}">
      <dgm:prSet/>
      <dgm:spPr/>
      <dgm:t>
        <a:bodyPr/>
        <a:lstStyle/>
        <a:p>
          <a:endParaRPr lang="en-US" sz="2800"/>
        </a:p>
      </dgm:t>
    </dgm:pt>
    <dgm:pt modelId="{C2667F24-F042-7245-BFBA-53312BDA85D0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Evaluate with the Right Metrics</a:t>
          </a:r>
          <a:endParaRPr lang="en-US" sz="2000" dirty="0"/>
        </a:p>
      </dgm:t>
    </dgm:pt>
    <dgm:pt modelId="{285D29CC-0FB9-F545-98EC-C6860EF477B6}" type="parTrans" cxnId="{2523AC7D-AA6E-434A-877D-090D92F8F347}">
      <dgm:prSet/>
      <dgm:spPr/>
      <dgm:t>
        <a:bodyPr/>
        <a:lstStyle/>
        <a:p>
          <a:endParaRPr lang="en-US" sz="2800"/>
        </a:p>
      </dgm:t>
    </dgm:pt>
    <dgm:pt modelId="{C9E992AE-112C-154B-B763-338948AC1921}" type="sibTrans" cxnId="{2523AC7D-AA6E-434A-877D-090D92F8F347}">
      <dgm:prSet/>
      <dgm:spPr/>
      <dgm:t>
        <a:bodyPr/>
        <a:lstStyle/>
        <a:p>
          <a:endParaRPr lang="en-US" sz="2800"/>
        </a:p>
      </dgm:t>
    </dgm:pt>
    <dgm:pt modelId="{FE828D57-DB0A-4D43-B331-7887E2EB7896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Use </a:t>
          </a:r>
          <a:r>
            <a:rPr lang="en-US" sz="1800" b="1" dirty="0"/>
            <a:t>MSE</a:t>
          </a:r>
          <a:r>
            <a:rPr lang="en-US" sz="1800" dirty="0"/>
            <a:t> for error measurement, </a:t>
          </a:r>
          <a:r>
            <a:rPr lang="en-US" sz="1800" b="1" dirty="0"/>
            <a:t>R²</a:t>
          </a:r>
          <a:r>
            <a:rPr lang="en-US" sz="1800" dirty="0"/>
            <a:t> for model explanation.</a:t>
          </a:r>
        </a:p>
      </dgm:t>
    </dgm:pt>
    <dgm:pt modelId="{52A7B202-3B7E-FE45-AACB-87830109620C}" type="parTrans" cxnId="{1485AABB-AC97-BF48-8184-D800A9DED258}">
      <dgm:prSet/>
      <dgm:spPr/>
      <dgm:t>
        <a:bodyPr/>
        <a:lstStyle/>
        <a:p>
          <a:endParaRPr lang="en-US" sz="2800"/>
        </a:p>
      </dgm:t>
    </dgm:pt>
    <dgm:pt modelId="{3F3DFC11-CB94-0C43-9447-98EF7FC0078B}" type="sibTrans" cxnId="{1485AABB-AC97-BF48-8184-D800A9DED258}">
      <dgm:prSet/>
      <dgm:spPr/>
      <dgm:t>
        <a:bodyPr/>
        <a:lstStyle/>
        <a:p>
          <a:endParaRPr lang="en-US" sz="2800"/>
        </a:p>
      </dgm:t>
    </dgm:pt>
    <dgm:pt modelId="{89CD43DB-631B-AB4E-A8AE-CB62B84FCE5B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Train/Test Splits Ensure Reliability</a:t>
          </a:r>
          <a:endParaRPr lang="en-US" sz="2000" dirty="0"/>
        </a:p>
      </dgm:t>
    </dgm:pt>
    <dgm:pt modelId="{5A1AD304-E27D-BD43-9537-52B08A0EE46C}" type="parTrans" cxnId="{A8D8A621-4DF5-214E-A1DC-6962BDEA0E71}">
      <dgm:prSet/>
      <dgm:spPr/>
      <dgm:t>
        <a:bodyPr/>
        <a:lstStyle/>
        <a:p>
          <a:endParaRPr lang="en-US" sz="2800"/>
        </a:p>
      </dgm:t>
    </dgm:pt>
    <dgm:pt modelId="{7287EE03-5BE5-044E-994C-956CF60622F3}" type="sibTrans" cxnId="{A8D8A621-4DF5-214E-A1DC-6962BDEA0E71}">
      <dgm:prSet/>
      <dgm:spPr/>
      <dgm:t>
        <a:bodyPr/>
        <a:lstStyle/>
        <a:p>
          <a:endParaRPr lang="en-US" sz="2800"/>
        </a:p>
      </dgm:t>
    </dgm:pt>
    <dgm:pt modelId="{453901E0-B77B-0B43-8D04-E7922848040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Splitting data detects overfitting and improves generalization.</a:t>
          </a:r>
        </a:p>
      </dgm:t>
    </dgm:pt>
    <dgm:pt modelId="{2DEE1AD8-FE32-3D4B-9CA6-1A69E30D6000}" type="parTrans" cxnId="{C6C6ED7F-34A9-054E-B4A4-80B8B6E3FF4B}">
      <dgm:prSet/>
      <dgm:spPr/>
      <dgm:t>
        <a:bodyPr/>
        <a:lstStyle/>
        <a:p>
          <a:endParaRPr lang="en-US" sz="2800"/>
        </a:p>
      </dgm:t>
    </dgm:pt>
    <dgm:pt modelId="{2112EADE-08A0-D94D-87B4-10A61FCC46CD}" type="sibTrans" cxnId="{C6C6ED7F-34A9-054E-B4A4-80B8B6E3FF4B}">
      <dgm:prSet/>
      <dgm:spPr/>
      <dgm:t>
        <a:bodyPr/>
        <a:lstStyle/>
        <a:p>
          <a:endParaRPr lang="en-US" sz="2800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9F48B44-E16C-1445-987D-512776591764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</dgm:pt>
    <dgm:pt modelId="{A9B30769-C531-F046-86A4-59DB7C932593}" type="pres">
      <dgm:prSet presAssocID="{5F808748-326E-9045-A1C6-0583219D1F4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2B2212E-2040-1447-81AB-3E8F5FD4364A}" type="pres">
      <dgm:prSet presAssocID="{5F808748-326E-9045-A1C6-0583219D1F4F}" presName="childText" presStyleLbl="revTx" presStyleIdx="1" presStyleCnt="5">
        <dgm:presLayoutVars>
          <dgm:bulletEnabled val="1"/>
        </dgm:presLayoutVars>
      </dgm:prSet>
      <dgm:spPr/>
    </dgm:pt>
    <dgm:pt modelId="{7BDCD5D7-BC28-D745-8BB6-E51C7644131D}" type="pres">
      <dgm:prSet presAssocID="{9F740B7E-3717-F44C-A55F-44ADC7F0818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4DE0B8A-22DE-1443-A04B-13CFBFBA75E2}" type="pres">
      <dgm:prSet presAssocID="{9F740B7E-3717-F44C-A55F-44ADC7F08183}" presName="childText" presStyleLbl="revTx" presStyleIdx="2" presStyleCnt="5">
        <dgm:presLayoutVars>
          <dgm:bulletEnabled val="1"/>
        </dgm:presLayoutVars>
      </dgm:prSet>
      <dgm:spPr/>
    </dgm:pt>
    <dgm:pt modelId="{3CF8079C-4C5D-364E-90C0-23C5A1EF687C}" type="pres">
      <dgm:prSet presAssocID="{C2667F24-F042-7245-BFBA-53312BDA85D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5B4A6AD9-DF07-4847-85DD-D6284C3FB324}" type="pres">
      <dgm:prSet presAssocID="{C2667F24-F042-7245-BFBA-53312BDA85D0}" presName="childText" presStyleLbl="revTx" presStyleIdx="3" presStyleCnt="5">
        <dgm:presLayoutVars>
          <dgm:bulletEnabled val="1"/>
        </dgm:presLayoutVars>
      </dgm:prSet>
      <dgm:spPr/>
    </dgm:pt>
    <dgm:pt modelId="{B6BC09DC-544C-7847-AA33-BE9A24F5CC4E}" type="pres">
      <dgm:prSet presAssocID="{89CD43DB-631B-AB4E-A8AE-CB62B84FCE5B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2E3506AA-B463-1747-80D6-41C2F7C2DEF0}" type="pres">
      <dgm:prSet presAssocID="{89CD43DB-631B-AB4E-A8AE-CB62B84FCE5B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7BA6D501-E13F-2B49-9D69-59348FE45DBA}" type="presOf" srcId="{C2667F24-F042-7245-BFBA-53312BDA85D0}" destId="{3CF8079C-4C5D-364E-90C0-23C5A1EF687C}" srcOrd="0" destOrd="0" presId="urn:microsoft.com/office/officeart/2005/8/layout/vList2"/>
    <dgm:cxn modelId="{43060A1C-DC5F-4E49-8D06-6A0B426DAD24}" type="presOf" srcId="{A8122F10-7547-F045-92AC-21D37237B2F5}" destId="{79F48B44-E16C-1445-987D-512776591764}" srcOrd="0" destOrd="0" presId="urn:microsoft.com/office/officeart/2005/8/layout/vList2"/>
    <dgm:cxn modelId="{A8D8A621-4DF5-214E-A1DC-6962BDEA0E71}" srcId="{86B1F3D8-D957-B14D-87E1-B0D1D6D72F90}" destId="{89CD43DB-631B-AB4E-A8AE-CB62B84FCE5B}" srcOrd="4" destOrd="0" parTransId="{5A1AD304-E27D-BD43-9537-52B08A0EE46C}" sibTransId="{7287EE03-5BE5-044E-994C-956CF60622F3}"/>
    <dgm:cxn modelId="{5CABF743-6873-2945-B14B-3080C522A021}" srcId="{9A6CF631-E5B7-3647-A422-D3FD0A9CC745}" destId="{A8122F10-7547-F045-92AC-21D37237B2F5}" srcOrd="0" destOrd="0" parTransId="{71DE9137-E5FD-4E47-BBA6-3A46A30093CD}" sibTransId="{30A08756-E936-5E40-B438-5E73871057DF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32215854-4A38-6E48-9C4B-5BD692F77E6F}" srcId="{86B1F3D8-D957-B14D-87E1-B0D1D6D72F90}" destId="{9F740B7E-3717-F44C-A55F-44ADC7F08183}" srcOrd="2" destOrd="0" parTransId="{9FB823B4-55CB-AE47-BC5C-0F2DFB6E4F8B}" sibTransId="{CC05210F-4A86-434C-80A9-1380470D1DC9}"/>
    <dgm:cxn modelId="{54DF735B-D793-CB4C-8C25-8C40474FF130}" type="presOf" srcId="{FA8A53E8-4A87-C645-A649-5734E7CA1405}" destId="{A2B2212E-2040-1447-81AB-3E8F5FD4364A}" srcOrd="0" destOrd="0" presId="urn:microsoft.com/office/officeart/2005/8/layout/vList2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8622FA73-026F-1C41-A462-6E905034CA91}" srcId="{9F740B7E-3717-F44C-A55F-44ADC7F08183}" destId="{0AC8554D-4C1B-C448-8194-73CC19E2CDB5}" srcOrd="0" destOrd="0" parTransId="{FCB2B019-C10F-CB45-878D-81AE18A3B88A}" sibTransId="{A144AC8C-7C9B-C74C-8409-BE15D1174F8F}"/>
    <dgm:cxn modelId="{1D300E7C-A94B-8F45-A029-C7F38F8062A3}" type="presOf" srcId="{9F740B7E-3717-F44C-A55F-44ADC7F08183}" destId="{7BDCD5D7-BC28-D745-8BB6-E51C7644131D}" srcOrd="0" destOrd="0" presId="urn:microsoft.com/office/officeart/2005/8/layout/vList2"/>
    <dgm:cxn modelId="{2523AC7D-AA6E-434A-877D-090D92F8F347}" srcId="{86B1F3D8-D957-B14D-87E1-B0D1D6D72F90}" destId="{C2667F24-F042-7245-BFBA-53312BDA85D0}" srcOrd="3" destOrd="0" parTransId="{285D29CC-0FB9-F545-98EC-C6860EF477B6}" sibTransId="{C9E992AE-112C-154B-B763-338948AC1921}"/>
    <dgm:cxn modelId="{C6C6ED7F-34A9-054E-B4A4-80B8B6E3FF4B}" srcId="{89CD43DB-631B-AB4E-A8AE-CB62B84FCE5B}" destId="{453901E0-B77B-0B43-8D04-E79228480405}" srcOrd="0" destOrd="0" parTransId="{2DEE1AD8-FE32-3D4B-9CA6-1A69E30D6000}" sibTransId="{2112EADE-08A0-D94D-87B4-10A61FCC46CD}"/>
    <dgm:cxn modelId="{0BC1808C-0740-914C-AF76-3174EAC75A3F}" type="presOf" srcId="{89CD43DB-631B-AB4E-A8AE-CB62B84FCE5B}" destId="{B6BC09DC-544C-7847-AA33-BE9A24F5CC4E}" srcOrd="0" destOrd="0" presId="urn:microsoft.com/office/officeart/2005/8/layout/vList2"/>
    <dgm:cxn modelId="{F479499E-2FE3-004F-B964-19B543054078}" srcId="{5F808748-326E-9045-A1C6-0583219D1F4F}" destId="{FA8A53E8-4A87-C645-A649-5734E7CA1405}" srcOrd="0" destOrd="0" parTransId="{88940043-E047-DD45-BB0B-A8518E61DEE3}" sibTransId="{F36FE39E-8CBA-2440-9374-06DA94DB527B}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EFC7BBAF-4F3F-204F-A421-CAEDFC052F80}" type="presOf" srcId="{453901E0-B77B-0B43-8D04-E79228480405}" destId="{2E3506AA-B463-1747-80D6-41C2F7C2DEF0}" srcOrd="0" destOrd="0" presId="urn:microsoft.com/office/officeart/2005/8/layout/vList2"/>
    <dgm:cxn modelId="{1485AABB-AC97-BF48-8184-D800A9DED258}" srcId="{C2667F24-F042-7245-BFBA-53312BDA85D0}" destId="{FE828D57-DB0A-4D43-B331-7887E2EB7896}" srcOrd="0" destOrd="0" parTransId="{52A7B202-3B7E-FE45-AACB-87830109620C}" sibTransId="{3F3DFC11-CB94-0C43-9447-98EF7FC0078B}"/>
    <dgm:cxn modelId="{378BD9CB-0DEA-564C-90D8-45ACC6C9009E}" type="presOf" srcId="{5F808748-326E-9045-A1C6-0583219D1F4F}" destId="{A9B30769-C531-F046-86A4-59DB7C932593}" srcOrd="0" destOrd="0" presId="urn:microsoft.com/office/officeart/2005/8/layout/vList2"/>
    <dgm:cxn modelId="{4EA5C6E0-9756-4D49-BA4D-073AC3EFC7E2}" srcId="{86B1F3D8-D957-B14D-87E1-B0D1D6D72F90}" destId="{5F808748-326E-9045-A1C6-0583219D1F4F}" srcOrd="1" destOrd="0" parTransId="{77C14F12-E39D-914C-90EB-6DFD150B09AC}" sibTransId="{29C2B82F-3518-8942-8BF3-30E579E6C769}"/>
    <dgm:cxn modelId="{F51627E5-3E0D-4748-96E4-900B083C6A55}" type="presOf" srcId="{0AC8554D-4C1B-C448-8194-73CC19E2CDB5}" destId="{74DE0B8A-22DE-1443-A04B-13CFBFBA75E2}" srcOrd="0" destOrd="0" presId="urn:microsoft.com/office/officeart/2005/8/layout/vList2"/>
    <dgm:cxn modelId="{39EC2AF1-3BDD-6348-BD40-9BFD102ED358}" type="presOf" srcId="{FE828D57-DB0A-4D43-B331-7887E2EB7896}" destId="{5B4A6AD9-DF07-4847-85DD-D6284C3FB324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CDC16C6F-C4D0-E742-8155-ADAFE04B27D9}" type="presParOf" srcId="{D80DA091-FED0-1B4D-827F-FFA5C4DA7BE3}" destId="{79F48B44-E16C-1445-987D-512776591764}" srcOrd="1" destOrd="0" presId="urn:microsoft.com/office/officeart/2005/8/layout/vList2"/>
    <dgm:cxn modelId="{AEB0B962-1893-A342-8AC0-2C7A08B9A785}" type="presParOf" srcId="{D80DA091-FED0-1B4D-827F-FFA5C4DA7BE3}" destId="{A9B30769-C531-F046-86A4-59DB7C932593}" srcOrd="2" destOrd="0" presId="urn:microsoft.com/office/officeart/2005/8/layout/vList2"/>
    <dgm:cxn modelId="{EC1D7B7B-CC34-4C48-BA49-5D90F97E09E8}" type="presParOf" srcId="{D80DA091-FED0-1B4D-827F-FFA5C4DA7BE3}" destId="{A2B2212E-2040-1447-81AB-3E8F5FD4364A}" srcOrd="3" destOrd="0" presId="urn:microsoft.com/office/officeart/2005/8/layout/vList2"/>
    <dgm:cxn modelId="{6190298C-D3F0-BB49-9BA4-46294A7A17A6}" type="presParOf" srcId="{D80DA091-FED0-1B4D-827F-FFA5C4DA7BE3}" destId="{7BDCD5D7-BC28-D745-8BB6-E51C7644131D}" srcOrd="4" destOrd="0" presId="urn:microsoft.com/office/officeart/2005/8/layout/vList2"/>
    <dgm:cxn modelId="{040610E8-F834-E843-8AF5-6FBAD58AC52C}" type="presParOf" srcId="{D80DA091-FED0-1B4D-827F-FFA5C4DA7BE3}" destId="{74DE0B8A-22DE-1443-A04B-13CFBFBA75E2}" srcOrd="5" destOrd="0" presId="urn:microsoft.com/office/officeart/2005/8/layout/vList2"/>
    <dgm:cxn modelId="{70DB8A2B-17E9-044F-8DE6-8FFD1A7CD07A}" type="presParOf" srcId="{D80DA091-FED0-1B4D-827F-FFA5C4DA7BE3}" destId="{3CF8079C-4C5D-364E-90C0-23C5A1EF687C}" srcOrd="6" destOrd="0" presId="urn:microsoft.com/office/officeart/2005/8/layout/vList2"/>
    <dgm:cxn modelId="{6D5F6D57-7A0F-D44D-926A-CF40ABE45C4D}" type="presParOf" srcId="{D80DA091-FED0-1B4D-827F-FFA5C4DA7BE3}" destId="{5B4A6AD9-DF07-4847-85DD-D6284C3FB324}" srcOrd="7" destOrd="0" presId="urn:microsoft.com/office/officeart/2005/8/layout/vList2"/>
    <dgm:cxn modelId="{1522C691-4DE5-3646-AB6D-0D15A7825CEA}" type="presParOf" srcId="{D80DA091-FED0-1B4D-827F-FFA5C4DA7BE3}" destId="{B6BC09DC-544C-7847-AA33-BE9A24F5CC4E}" srcOrd="8" destOrd="0" presId="urn:microsoft.com/office/officeart/2005/8/layout/vList2"/>
    <dgm:cxn modelId="{D4D460E4-4EDC-BC45-8387-3FF4838D33B4}" type="presParOf" srcId="{D80DA091-FED0-1B4D-827F-FFA5C4DA7BE3}" destId="{2E3506AA-B463-1747-80D6-41C2F7C2DEF0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1B2FA-D667-1343-B0DC-33D96412D508}">
      <dsp:nvSpPr>
        <dsp:cNvPr id="0" name=""/>
        <dsp:cNvSpPr/>
      </dsp:nvSpPr>
      <dsp:spPr>
        <a:xfrm>
          <a:off x="0" y="393040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Good models need well-prepared features</a:t>
          </a:r>
        </a:p>
      </dsp:txBody>
      <dsp:txXfrm>
        <a:off x="29271" y="422311"/>
        <a:ext cx="10271471" cy="541083"/>
      </dsp:txXfrm>
    </dsp:sp>
    <dsp:sp modelId="{750DE994-0097-C34F-8638-17F1430D99C7}">
      <dsp:nvSpPr>
        <dsp:cNvPr id="0" name=""/>
        <dsp:cNvSpPr/>
      </dsp:nvSpPr>
      <dsp:spPr>
        <a:xfrm>
          <a:off x="0" y="1064666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Raw data is often incomplete, inconsistent, or noisy</a:t>
          </a:r>
        </a:p>
      </dsp:txBody>
      <dsp:txXfrm>
        <a:off x="29271" y="1093937"/>
        <a:ext cx="10271471" cy="541083"/>
      </dsp:txXfrm>
    </dsp:sp>
    <dsp:sp modelId="{2C3F333B-BECF-494C-A481-8EF6302BE325}">
      <dsp:nvSpPr>
        <dsp:cNvPr id="0" name=""/>
        <dsp:cNvSpPr/>
      </dsp:nvSpPr>
      <dsp:spPr>
        <a:xfrm>
          <a:off x="0" y="1736291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The process of cleaning, transforming, and organizing data before modeling</a:t>
          </a:r>
        </a:p>
      </dsp:txBody>
      <dsp:txXfrm>
        <a:off x="29271" y="1765562"/>
        <a:ext cx="10271471" cy="541083"/>
      </dsp:txXfrm>
    </dsp:sp>
    <dsp:sp modelId="{36FE1D1E-08E8-0B45-9373-56BECA9DFEB1}">
      <dsp:nvSpPr>
        <dsp:cNvPr id="0" name=""/>
        <dsp:cNvSpPr/>
      </dsp:nvSpPr>
      <dsp:spPr>
        <a:xfrm>
          <a:off x="0" y="2407916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Ensures that models receive reliable, usable, and valid inputs</a:t>
          </a:r>
        </a:p>
      </dsp:txBody>
      <dsp:txXfrm>
        <a:off x="29271" y="2437187"/>
        <a:ext cx="10271471" cy="541083"/>
      </dsp:txXfrm>
    </dsp:sp>
    <dsp:sp modelId="{18443597-1B42-ED4E-BC7D-A8A72279A31A}">
      <dsp:nvSpPr>
        <dsp:cNvPr id="0" name=""/>
        <dsp:cNvSpPr/>
      </dsp:nvSpPr>
      <dsp:spPr>
        <a:xfrm>
          <a:off x="0" y="3079541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Prevents errors, overfitting, and bias in analysis</a:t>
          </a:r>
        </a:p>
      </dsp:txBody>
      <dsp:txXfrm>
        <a:off x="29271" y="3108812"/>
        <a:ext cx="10271471" cy="5410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34EF3-B647-4B0B-9936-CB2F1E4A2275}">
      <dsp:nvSpPr>
        <dsp:cNvPr id="0" name=""/>
        <dsp:cNvSpPr/>
      </dsp:nvSpPr>
      <dsp:spPr>
        <a:xfrm>
          <a:off x="600375" y="27172"/>
          <a:ext cx="1852875" cy="185287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0DE8C1-D7D3-4146-921E-2566AFC9EA3D}">
      <dsp:nvSpPr>
        <dsp:cNvPr id="0" name=""/>
        <dsp:cNvSpPr/>
      </dsp:nvSpPr>
      <dsp:spPr>
        <a:xfrm>
          <a:off x="995250" y="422047"/>
          <a:ext cx="1063124" cy="10631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D11FE0-C2AF-468F-A960-85930C302823}">
      <dsp:nvSpPr>
        <dsp:cNvPr id="0" name=""/>
        <dsp:cNvSpPr/>
      </dsp:nvSpPr>
      <dsp:spPr>
        <a:xfrm>
          <a:off x="8062" y="2457172"/>
          <a:ext cx="3037500" cy="1509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/>
            <a:t>Cleans and structures raw data</a:t>
          </a:r>
        </a:p>
      </dsp:txBody>
      <dsp:txXfrm>
        <a:off x="8062" y="2457172"/>
        <a:ext cx="3037500" cy="1509829"/>
      </dsp:txXfrm>
    </dsp:sp>
    <dsp:sp modelId="{006DAE84-2132-4672-B0F1-3B00B8509EF6}">
      <dsp:nvSpPr>
        <dsp:cNvPr id="0" name=""/>
        <dsp:cNvSpPr/>
      </dsp:nvSpPr>
      <dsp:spPr>
        <a:xfrm>
          <a:off x="4169437" y="27172"/>
          <a:ext cx="1852875" cy="185287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DE193C-A08F-44F5-89F0-2A7246FE4462}">
      <dsp:nvSpPr>
        <dsp:cNvPr id="0" name=""/>
        <dsp:cNvSpPr/>
      </dsp:nvSpPr>
      <dsp:spPr>
        <a:xfrm>
          <a:off x="4564312" y="422047"/>
          <a:ext cx="1063124" cy="10631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326AC-8E49-4434-A7B5-9FAB62BF6E3F}">
      <dsp:nvSpPr>
        <dsp:cNvPr id="0" name=""/>
        <dsp:cNvSpPr/>
      </dsp:nvSpPr>
      <dsp:spPr>
        <a:xfrm>
          <a:off x="3577125" y="2457172"/>
          <a:ext cx="3037500" cy="1509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/>
            <a:t>Includes integration, transformation, and enrichment</a:t>
          </a:r>
        </a:p>
      </dsp:txBody>
      <dsp:txXfrm>
        <a:off x="3577125" y="2457172"/>
        <a:ext cx="3037500" cy="1509829"/>
      </dsp:txXfrm>
    </dsp:sp>
    <dsp:sp modelId="{DC8EC957-244A-4AC3-86B1-BC5C356FAF89}">
      <dsp:nvSpPr>
        <dsp:cNvPr id="0" name=""/>
        <dsp:cNvSpPr/>
      </dsp:nvSpPr>
      <dsp:spPr>
        <a:xfrm>
          <a:off x="7738500" y="27172"/>
          <a:ext cx="1852875" cy="185287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5C9CCD-D735-491E-9A0F-93A13C28A1DF}">
      <dsp:nvSpPr>
        <dsp:cNvPr id="0" name=""/>
        <dsp:cNvSpPr/>
      </dsp:nvSpPr>
      <dsp:spPr>
        <a:xfrm>
          <a:off x="8133375" y="422047"/>
          <a:ext cx="1063124" cy="10631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9559D3-5227-436D-800D-BAE125CD9C6C}">
      <dsp:nvSpPr>
        <dsp:cNvPr id="0" name=""/>
        <dsp:cNvSpPr/>
      </dsp:nvSpPr>
      <dsp:spPr>
        <a:xfrm>
          <a:off x="7146187" y="2457172"/>
          <a:ext cx="3037500" cy="1509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/>
            <a:t>Builds the foundation for accurate models</a:t>
          </a:r>
        </a:p>
      </dsp:txBody>
      <dsp:txXfrm>
        <a:off x="7146187" y="2457172"/>
        <a:ext cx="3037500" cy="15098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98A104-999C-0344-BACD-FB9E4FBA3DE7}">
      <dsp:nvSpPr>
        <dsp:cNvPr id="0" name=""/>
        <dsp:cNvSpPr/>
      </dsp:nvSpPr>
      <dsp:spPr>
        <a:xfrm>
          <a:off x="3208651" y="730803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75518" y="773553"/>
        <a:ext cx="29701" cy="5940"/>
      </dsp:txXfrm>
    </dsp:sp>
    <dsp:sp modelId="{53D8C5A1-3353-C342-A5D5-9CBBFB3C9B02}">
      <dsp:nvSpPr>
        <dsp:cNvPr id="0" name=""/>
        <dsp:cNvSpPr/>
      </dsp:nvSpPr>
      <dsp:spPr>
        <a:xfrm>
          <a:off x="627678" y="1692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1. Data Cleaning</a:t>
          </a:r>
        </a:p>
      </dsp:txBody>
      <dsp:txXfrm>
        <a:off x="627678" y="1692"/>
        <a:ext cx="2582772" cy="1549663"/>
      </dsp:txXfrm>
    </dsp:sp>
    <dsp:sp modelId="{86684A52-5AB0-D742-9932-30E778D1D18E}">
      <dsp:nvSpPr>
        <dsp:cNvPr id="0" name=""/>
        <dsp:cNvSpPr/>
      </dsp:nvSpPr>
      <dsp:spPr>
        <a:xfrm>
          <a:off x="6385461" y="730803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52329" y="773553"/>
        <a:ext cx="29701" cy="5940"/>
      </dsp:txXfrm>
    </dsp:sp>
    <dsp:sp modelId="{C4AA121D-BA0F-7647-BC07-342BB5420080}">
      <dsp:nvSpPr>
        <dsp:cNvPr id="0" name=""/>
        <dsp:cNvSpPr/>
      </dsp:nvSpPr>
      <dsp:spPr>
        <a:xfrm>
          <a:off x="3804488" y="1692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2. Data Integration</a:t>
          </a:r>
        </a:p>
      </dsp:txBody>
      <dsp:txXfrm>
        <a:off x="3804488" y="1692"/>
        <a:ext cx="2582772" cy="1549663"/>
      </dsp:txXfrm>
    </dsp:sp>
    <dsp:sp modelId="{D29726CE-C8B7-4243-81DF-59E8DBB0B1BB}">
      <dsp:nvSpPr>
        <dsp:cNvPr id="0" name=""/>
        <dsp:cNvSpPr/>
      </dsp:nvSpPr>
      <dsp:spPr>
        <a:xfrm>
          <a:off x="1919064" y="1549555"/>
          <a:ext cx="6353620" cy="563437"/>
        </a:xfrm>
        <a:custGeom>
          <a:avLst/>
          <a:gdLst/>
          <a:ahLst/>
          <a:cxnLst/>
          <a:rect l="0" t="0" r="0" b="0"/>
          <a:pathLst>
            <a:path>
              <a:moveTo>
                <a:pt x="6353620" y="0"/>
              </a:moveTo>
              <a:lnTo>
                <a:pt x="6353620" y="298818"/>
              </a:lnTo>
              <a:lnTo>
                <a:pt x="0" y="298818"/>
              </a:lnTo>
              <a:lnTo>
                <a:pt x="0" y="56343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36341" y="1828304"/>
        <a:ext cx="319066" cy="5940"/>
      </dsp:txXfrm>
    </dsp:sp>
    <dsp:sp modelId="{F2C8CEE2-0FF2-5D4D-95B1-D80CB3EF5C80}">
      <dsp:nvSpPr>
        <dsp:cNvPr id="0" name=""/>
        <dsp:cNvSpPr/>
      </dsp:nvSpPr>
      <dsp:spPr>
        <a:xfrm>
          <a:off x="6981298" y="1692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3. Data Transformation</a:t>
          </a:r>
        </a:p>
      </dsp:txBody>
      <dsp:txXfrm>
        <a:off x="6981298" y="1692"/>
        <a:ext cx="2582772" cy="1549663"/>
      </dsp:txXfrm>
    </dsp:sp>
    <dsp:sp modelId="{AB3BF3CD-88A5-844F-B8C4-2463B3598C93}">
      <dsp:nvSpPr>
        <dsp:cNvPr id="0" name=""/>
        <dsp:cNvSpPr/>
      </dsp:nvSpPr>
      <dsp:spPr>
        <a:xfrm>
          <a:off x="3208651" y="2874505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75518" y="2917254"/>
        <a:ext cx="29701" cy="5940"/>
      </dsp:txXfrm>
    </dsp:sp>
    <dsp:sp modelId="{4B830C00-BBBD-074B-917C-8315732FF10B}">
      <dsp:nvSpPr>
        <dsp:cNvPr id="0" name=""/>
        <dsp:cNvSpPr/>
      </dsp:nvSpPr>
      <dsp:spPr>
        <a:xfrm>
          <a:off x="627678" y="2145393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4. Feature Engineering</a:t>
          </a:r>
        </a:p>
      </dsp:txBody>
      <dsp:txXfrm>
        <a:off x="627678" y="2145393"/>
        <a:ext cx="2582772" cy="1549663"/>
      </dsp:txXfrm>
    </dsp:sp>
    <dsp:sp modelId="{C49F0D76-08FF-1C4A-AACA-0A9BA73E30B6}">
      <dsp:nvSpPr>
        <dsp:cNvPr id="0" name=""/>
        <dsp:cNvSpPr/>
      </dsp:nvSpPr>
      <dsp:spPr>
        <a:xfrm>
          <a:off x="6385461" y="2874505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52329" y="2917254"/>
        <a:ext cx="29701" cy="5940"/>
      </dsp:txXfrm>
    </dsp:sp>
    <dsp:sp modelId="{5E3927D2-4283-4B46-8F65-EFA3C677A171}">
      <dsp:nvSpPr>
        <dsp:cNvPr id="0" name=""/>
        <dsp:cNvSpPr/>
      </dsp:nvSpPr>
      <dsp:spPr>
        <a:xfrm>
          <a:off x="3804488" y="2145393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5. Data Reduction</a:t>
          </a:r>
        </a:p>
      </dsp:txBody>
      <dsp:txXfrm>
        <a:off x="3804488" y="2145393"/>
        <a:ext cx="2582772" cy="1549663"/>
      </dsp:txXfrm>
    </dsp:sp>
    <dsp:sp modelId="{A5F5584D-8D54-B448-BBB3-6395959AC8CC}">
      <dsp:nvSpPr>
        <dsp:cNvPr id="0" name=""/>
        <dsp:cNvSpPr/>
      </dsp:nvSpPr>
      <dsp:spPr>
        <a:xfrm>
          <a:off x="6981298" y="2145393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6. Data Splitting</a:t>
          </a:r>
          <a:endParaRPr lang="ar-SA" sz="2700" kern="1200" dirty="0"/>
        </a:p>
      </dsp:txBody>
      <dsp:txXfrm>
        <a:off x="6981298" y="2145393"/>
        <a:ext cx="2582772" cy="15496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8D48D-214A-004C-AFD3-F5B5989573F7}">
      <dsp:nvSpPr>
        <dsp:cNvPr id="0" name=""/>
        <dsp:cNvSpPr/>
      </dsp:nvSpPr>
      <dsp:spPr>
        <a:xfrm rot="5400000">
          <a:off x="6503939" y="-2726079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Techniques: removal, mean/median imputation, predictive filling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Consider: why is the data missing (random vs. systematic)?</a:t>
          </a:r>
          <a:endParaRPr lang="en-EG" sz="1500" kern="1200"/>
        </a:p>
      </dsp:txBody>
      <dsp:txXfrm rot="-5400000">
        <a:off x="3669030" y="150465"/>
        <a:ext cx="6481085" cy="769631"/>
      </dsp:txXfrm>
    </dsp:sp>
    <dsp:sp modelId="{B91DE966-23D2-7849-9199-C68EA959216D}">
      <dsp:nvSpPr>
        <dsp:cNvPr id="0" name=""/>
        <dsp:cNvSpPr/>
      </dsp:nvSpPr>
      <dsp:spPr>
        <a:xfrm>
          <a:off x="0" y="2216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Handling Missing Values</a:t>
          </a:r>
          <a:endParaRPr lang="en-EG" sz="2400" kern="1200" dirty="0"/>
        </a:p>
      </dsp:txBody>
      <dsp:txXfrm>
        <a:off x="52044" y="54260"/>
        <a:ext cx="3564942" cy="962038"/>
      </dsp:txXfrm>
    </dsp:sp>
    <dsp:sp modelId="{101238BA-11FC-7A4F-B178-C59282D17607}">
      <dsp:nvSpPr>
        <dsp:cNvPr id="0" name=""/>
        <dsp:cNvSpPr/>
      </dsp:nvSpPr>
      <dsp:spPr>
        <a:xfrm rot="5400000">
          <a:off x="6503939" y="-1606646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Standardizing formats (e.g., dates, text casing, currencies)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Resolving conflicting entries (e.g., “NY” vs. “New York”)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Removing Duplicates</a:t>
          </a:r>
          <a:endParaRPr lang="en-EG" sz="1500" kern="1200" dirty="0"/>
        </a:p>
      </dsp:txBody>
      <dsp:txXfrm rot="-5400000">
        <a:off x="3669030" y="1269898"/>
        <a:ext cx="6481085" cy="769631"/>
      </dsp:txXfrm>
    </dsp:sp>
    <dsp:sp modelId="{DD7E9E95-25DB-3844-879D-82E94B2C31C7}">
      <dsp:nvSpPr>
        <dsp:cNvPr id="0" name=""/>
        <dsp:cNvSpPr/>
      </dsp:nvSpPr>
      <dsp:spPr>
        <a:xfrm>
          <a:off x="0" y="1121649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Correcting Inconsistencies</a:t>
          </a:r>
          <a:endParaRPr lang="en-EG" sz="2400" kern="1200"/>
        </a:p>
      </dsp:txBody>
      <dsp:txXfrm>
        <a:off x="52044" y="1173693"/>
        <a:ext cx="3564942" cy="962038"/>
      </dsp:txXfrm>
    </dsp:sp>
    <dsp:sp modelId="{7BC84A5D-D43F-F648-86BC-3F553B212C09}">
      <dsp:nvSpPr>
        <dsp:cNvPr id="0" name=""/>
        <dsp:cNvSpPr/>
      </dsp:nvSpPr>
      <dsp:spPr>
        <a:xfrm rot="5400000">
          <a:off x="6503939" y="-487213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Out-of-range values (e.g., age = 220)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Typos or malformed inputs (e.g., email = “</a:t>
          </a:r>
          <a:r>
            <a:rPr lang="en-US" sz="1500" kern="1200" dirty="0" err="1"/>
            <a:t>abc@com</a:t>
          </a:r>
          <a:r>
            <a:rPr lang="en-US" sz="1500" kern="1200" dirty="0"/>
            <a:t>”)</a:t>
          </a:r>
          <a:endParaRPr lang="en-EG" sz="1500" kern="1200" dirty="0"/>
        </a:p>
      </dsp:txBody>
      <dsp:txXfrm rot="-5400000">
        <a:off x="3669030" y="2389331"/>
        <a:ext cx="6481085" cy="769631"/>
      </dsp:txXfrm>
    </dsp:sp>
    <dsp:sp modelId="{6004336B-80C1-B94D-88CE-D33A019116D2}">
      <dsp:nvSpPr>
        <dsp:cNvPr id="0" name=""/>
        <dsp:cNvSpPr/>
      </dsp:nvSpPr>
      <dsp:spPr>
        <a:xfrm>
          <a:off x="0" y="2241083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Fixing Invalid Entries</a:t>
          </a:r>
          <a:endParaRPr lang="en-EG" sz="2400" kern="1200"/>
        </a:p>
      </dsp:txBody>
      <dsp:txXfrm>
        <a:off x="52044" y="2293127"/>
        <a:ext cx="3564942" cy="962038"/>
      </dsp:txXfrm>
    </dsp:sp>
    <dsp:sp modelId="{679F96F0-D3D1-5241-8950-7B252623B91D}">
      <dsp:nvSpPr>
        <dsp:cNvPr id="0" name=""/>
        <dsp:cNvSpPr/>
      </dsp:nvSpPr>
      <dsp:spPr>
        <a:xfrm rot="5400000">
          <a:off x="6503939" y="632219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Use statistical methods (IQR, Z-score) or domain knowledge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Decide whether to keep, transform, or remove</a:t>
          </a:r>
          <a:endParaRPr lang="en-EG" sz="1500" kern="1200" dirty="0"/>
        </a:p>
      </dsp:txBody>
      <dsp:txXfrm rot="-5400000">
        <a:off x="3669030" y="3508764"/>
        <a:ext cx="6481085" cy="769631"/>
      </dsp:txXfrm>
    </dsp:sp>
    <dsp:sp modelId="{1122A93D-116B-BB44-94A8-0F3B9F58DB95}">
      <dsp:nvSpPr>
        <dsp:cNvPr id="0" name=""/>
        <dsp:cNvSpPr/>
      </dsp:nvSpPr>
      <dsp:spPr>
        <a:xfrm>
          <a:off x="0" y="3360516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Outlier Detection &amp; Treatment</a:t>
          </a:r>
          <a:endParaRPr lang="en-EG" sz="2400" kern="1200"/>
        </a:p>
      </dsp:txBody>
      <dsp:txXfrm>
        <a:off x="52044" y="3412560"/>
        <a:ext cx="3564942" cy="9620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A8D7A7-57C1-6845-ADE7-FB046D44C126}">
      <dsp:nvSpPr>
        <dsp:cNvPr id="0" name=""/>
        <dsp:cNvSpPr/>
      </dsp:nvSpPr>
      <dsp:spPr>
        <a:xfrm>
          <a:off x="3102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kern="1200"/>
            <a:t>Match fields across systems (schema alignment)</a:t>
          </a:r>
          <a:endParaRPr lang="en-US" sz="2300" kern="1200" dirty="0"/>
        </a:p>
      </dsp:txBody>
      <dsp:txXfrm>
        <a:off x="3102" y="102039"/>
        <a:ext cx="2460922" cy="1476553"/>
      </dsp:txXfrm>
    </dsp:sp>
    <dsp:sp modelId="{22FBD011-5B16-A44C-8BB6-5F704E6F8405}">
      <dsp:nvSpPr>
        <dsp:cNvPr id="0" name=""/>
        <dsp:cNvSpPr/>
      </dsp:nvSpPr>
      <dsp:spPr>
        <a:xfrm>
          <a:off x="2710116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Key Matching &amp; Joining</a:t>
          </a:r>
          <a:endParaRPr lang="en-US" sz="2300" kern="1200" dirty="0"/>
        </a:p>
      </dsp:txBody>
      <dsp:txXfrm>
        <a:off x="2710116" y="102039"/>
        <a:ext cx="2460922" cy="1476553"/>
      </dsp:txXfrm>
    </dsp:sp>
    <dsp:sp modelId="{C79A7347-499A-724C-8503-CA4011433DB0}">
      <dsp:nvSpPr>
        <dsp:cNvPr id="0" name=""/>
        <dsp:cNvSpPr/>
      </dsp:nvSpPr>
      <dsp:spPr>
        <a:xfrm>
          <a:off x="5417131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Data Deduplication</a:t>
          </a:r>
          <a:endParaRPr lang="en-US" sz="2300" kern="1200" dirty="0"/>
        </a:p>
      </dsp:txBody>
      <dsp:txXfrm>
        <a:off x="5417131" y="102039"/>
        <a:ext cx="2460922" cy="1476553"/>
      </dsp:txXfrm>
    </dsp:sp>
    <dsp:sp modelId="{DE169DBE-30FE-2544-927B-24FAF06A7818}">
      <dsp:nvSpPr>
        <dsp:cNvPr id="0" name=""/>
        <dsp:cNvSpPr/>
      </dsp:nvSpPr>
      <dsp:spPr>
        <a:xfrm>
          <a:off x="8124146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Resolving Conflicts</a:t>
          </a:r>
          <a:endParaRPr lang="en-US" sz="2300" kern="1200" dirty="0"/>
        </a:p>
      </dsp:txBody>
      <dsp:txXfrm>
        <a:off x="8124146" y="102039"/>
        <a:ext cx="2460922" cy="147655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0FD1A-D543-5F47-963B-D0FF8B02BA27}">
      <dsp:nvSpPr>
        <dsp:cNvPr id="0" name=""/>
        <dsp:cNvSpPr/>
      </dsp:nvSpPr>
      <dsp:spPr>
        <a:xfrm>
          <a:off x="3584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Normalize or scale data</a:t>
          </a:r>
        </a:p>
      </dsp:txBody>
      <dsp:txXfrm>
        <a:off x="3584" y="524765"/>
        <a:ext cx="1940837" cy="1164502"/>
      </dsp:txXfrm>
    </dsp:sp>
    <dsp:sp modelId="{931E7E26-BDDF-784B-921A-5A53C58B9462}">
      <dsp:nvSpPr>
        <dsp:cNvPr id="0" name=""/>
        <dsp:cNvSpPr/>
      </dsp:nvSpPr>
      <dsp:spPr>
        <a:xfrm>
          <a:off x="2138505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Convert types (e.g., date to age)</a:t>
          </a:r>
        </a:p>
      </dsp:txBody>
      <dsp:txXfrm>
        <a:off x="2138505" y="524765"/>
        <a:ext cx="1940837" cy="1164502"/>
      </dsp:txXfrm>
    </dsp:sp>
    <dsp:sp modelId="{F0C61EBD-0EB6-1F47-9182-561E936C41C5}">
      <dsp:nvSpPr>
        <dsp:cNvPr id="0" name=""/>
        <dsp:cNvSpPr/>
      </dsp:nvSpPr>
      <dsp:spPr>
        <a:xfrm>
          <a:off x="4273427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Encode categorical variables</a:t>
          </a:r>
        </a:p>
      </dsp:txBody>
      <dsp:txXfrm>
        <a:off x="4273427" y="524765"/>
        <a:ext cx="1940837" cy="1164502"/>
      </dsp:txXfrm>
    </dsp:sp>
    <dsp:sp modelId="{7E3694C8-6780-E24B-9E36-287C2D684AB6}">
      <dsp:nvSpPr>
        <dsp:cNvPr id="0" name=""/>
        <dsp:cNvSpPr/>
      </dsp:nvSpPr>
      <dsp:spPr>
        <a:xfrm>
          <a:off x="6408348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Binning / Bucketing</a:t>
          </a:r>
        </a:p>
      </dsp:txBody>
      <dsp:txXfrm>
        <a:off x="6408348" y="524765"/>
        <a:ext cx="1940837" cy="1164502"/>
      </dsp:txXfrm>
    </dsp:sp>
    <dsp:sp modelId="{B4984FBE-3D3F-3549-AB49-4B8A0483F9EC}">
      <dsp:nvSpPr>
        <dsp:cNvPr id="0" name=""/>
        <dsp:cNvSpPr/>
      </dsp:nvSpPr>
      <dsp:spPr>
        <a:xfrm>
          <a:off x="8543269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Text Cleaning and Tokenization </a:t>
          </a:r>
          <a:r>
            <a:rPr lang="en-US" sz="2000" i="1" kern="1200" dirty="0"/>
            <a:t>(for NLP)</a:t>
          </a:r>
          <a:endParaRPr lang="en-US" sz="2000" kern="1200" dirty="0"/>
        </a:p>
      </dsp:txBody>
      <dsp:txXfrm>
        <a:off x="8543269" y="524765"/>
        <a:ext cx="1940837" cy="116450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28A000-1D53-7949-ABDF-0E59119D5670}">
      <dsp:nvSpPr>
        <dsp:cNvPr id="0" name=""/>
        <dsp:cNvSpPr/>
      </dsp:nvSpPr>
      <dsp:spPr>
        <a:xfrm>
          <a:off x="2552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kern="1200"/>
            <a:t>Derived features:</a:t>
          </a:r>
          <a:endParaRPr lang="en-US" sz="2300" kern="1200" dirty="0"/>
        </a:p>
      </dsp:txBody>
      <dsp:txXfrm>
        <a:off x="2552" y="0"/>
        <a:ext cx="2504867" cy="832096"/>
      </dsp:txXfrm>
    </dsp:sp>
    <dsp:sp modelId="{5127A56A-8503-8A4E-AD43-0BBE8D24B2A0}">
      <dsp:nvSpPr>
        <dsp:cNvPr id="0" name=""/>
        <dsp:cNvSpPr/>
      </dsp:nvSpPr>
      <dsp:spPr>
        <a:xfrm>
          <a:off x="253039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Create new variables from existing ones</a:t>
          </a:r>
        </a:p>
      </dsp:txBody>
      <dsp:txXfrm>
        <a:off x="277533" y="857403"/>
        <a:ext cx="1954905" cy="787307"/>
      </dsp:txXfrm>
    </dsp:sp>
    <dsp:sp modelId="{DC82C3E8-052A-0643-AAE8-574FFBABC19B}">
      <dsp:nvSpPr>
        <dsp:cNvPr id="0" name=""/>
        <dsp:cNvSpPr/>
      </dsp:nvSpPr>
      <dsp:spPr>
        <a:xfrm>
          <a:off x="253039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Example: Age = Today’s Date – Date of Birth</a:t>
          </a:r>
          <a:endParaRPr lang="en-US" sz="1600" kern="1200" dirty="0"/>
        </a:p>
      </dsp:txBody>
      <dsp:txXfrm>
        <a:off x="277533" y="1822359"/>
        <a:ext cx="1954905" cy="787307"/>
      </dsp:txXfrm>
    </dsp:sp>
    <dsp:sp modelId="{28ED98F3-F9EA-FB45-8B43-5E20C1872D50}">
      <dsp:nvSpPr>
        <dsp:cNvPr id="0" name=""/>
        <dsp:cNvSpPr/>
      </dsp:nvSpPr>
      <dsp:spPr>
        <a:xfrm>
          <a:off x="2695285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Interaction features:</a:t>
          </a:r>
          <a:endParaRPr lang="en-US" sz="2300" kern="1200" dirty="0"/>
        </a:p>
      </dsp:txBody>
      <dsp:txXfrm>
        <a:off x="2695285" y="0"/>
        <a:ext cx="2504867" cy="832096"/>
      </dsp:txXfrm>
    </dsp:sp>
    <dsp:sp modelId="{832BDC3D-DC32-3949-A204-E5859D80D8C3}">
      <dsp:nvSpPr>
        <dsp:cNvPr id="0" name=""/>
        <dsp:cNvSpPr/>
      </dsp:nvSpPr>
      <dsp:spPr>
        <a:xfrm>
          <a:off x="2945771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Combine two or more features to capture relationships</a:t>
          </a:r>
          <a:endParaRPr lang="en-US" sz="1600" kern="1200" dirty="0"/>
        </a:p>
      </dsp:txBody>
      <dsp:txXfrm>
        <a:off x="2970265" y="857403"/>
        <a:ext cx="1954905" cy="787307"/>
      </dsp:txXfrm>
    </dsp:sp>
    <dsp:sp modelId="{6BB1090C-E3B2-724D-87B1-08377F4E19FC}">
      <dsp:nvSpPr>
        <dsp:cNvPr id="0" name=""/>
        <dsp:cNvSpPr/>
      </dsp:nvSpPr>
      <dsp:spPr>
        <a:xfrm>
          <a:off x="2945771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Example: Income × Education Level</a:t>
          </a:r>
          <a:endParaRPr lang="en-US" sz="1600" kern="1200" dirty="0"/>
        </a:p>
      </dsp:txBody>
      <dsp:txXfrm>
        <a:off x="2970265" y="1822359"/>
        <a:ext cx="1954905" cy="787307"/>
      </dsp:txXfrm>
    </dsp:sp>
    <dsp:sp modelId="{4CA522A3-78DA-3D46-BA4F-CA09806DDE46}">
      <dsp:nvSpPr>
        <dsp:cNvPr id="0" name=""/>
        <dsp:cNvSpPr/>
      </dsp:nvSpPr>
      <dsp:spPr>
        <a:xfrm>
          <a:off x="5388017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Time-based features</a:t>
          </a:r>
          <a:endParaRPr lang="en-US" sz="2300" kern="1200" dirty="0"/>
        </a:p>
      </dsp:txBody>
      <dsp:txXfrm>
        <a:off x="5388017" y="0"/>
        <a:ext cx="2504867" cy="832096"/>
      </dsp:txXfrm>
    </dsp:sp>
    <dsp:sp modelId="{41C6410E-C312-3541-B443-1EF844F4CA73}">
      <dsp:nvSpPr>
        <dsp:cNvPr id="0" name=""/>
        <dsp:cNvSpPr/>
      </dsp:nvSpPr>
      <dsp:spPr>
        <a:xfrm>
          <a:off x="5638504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Extract from timestamps: hour, day, time since last event</a:t>
          </a:r>
        </a:p>
      </dsp:txBody>
      <dsp:txXfrm>
        <a:off x="5662998" y="857403"/>
        <a:ext cx="1954905" cy="787307"/>
      </dsp:txXfrm>
    </dsp:sp>
    <dsp:sp modelId="{1858955D-C434-E64D-9D19-91DBD3EC4498}">
      <dsp:nvSpPr>
        <dsp:cNvPr id="0" name=""/>
        <dsp:cNvSpPr/>
      </dsp:nvSpPr>
      <dsp:spPr>
        <a:xfrm>
          <a:off x="5638504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Example: Days Since Last Purchase</a:t>
          </a:r>
          <a:endParaRPr lang="en-US" sz="1600" kern="1200" dirty="0"/>
        </a:p>
      </dsp:txBody>
      <dsp:txXfrm>
        <a:off x="5662998" y="1822359"/>
        <a:ext cx="1954905" cy="787307"/>
      </dsp:txXfrm>
    </dsp:sp>
    <dsp:sp modelId="{97FF7614-E9C1-FF4C-AF76-02AE59BABD2D}">
      <dsp:nvSpPr>
        <dsp:cNvPr id="0" name=""/>
        <dsp:cNvSpPr/>
      </dsp:nvSpPr>
      <dsp:spPr>
        <a:xfrm>
          <a:off x="8080749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Text Features (for NLP):</a:t>
          </a:r>
          <a:endParaRPr lang="en-US" sz="2300" kern="1200" dirty="0"/>
        </a:p>
      </dsp:txBody>
      <dsp:txXfrm>
        <a:off x="8080749" y="0"/>
        <a:ext cx="2504867" cy="832096"/>
      </dsp:txXfrm>
    </dsp:sp>
    <dsp:sp modelId="{AB82D327-FFAE-E14C-93C0-EB6813922CFE}">
      <dsp:nvSpPr>
        <dsp:cNvPr id="0" name=""/>
        <dsp:cNvSpPr/>
      </dsp:nvSpPr>
      <dsp:spPr>
        <a:xfrm>
          <a:off x="8331236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Word counts, keyword flags, sentiment scores</a:t>
          </a:r>
          <a:endParaRPr lang="en-US" sz="1600" kern="1200" dirty="0"/>
        </a:p>
      </dsp:txBody>
      <dsp:txXfrm>
        <a:off x="8355730" y="857403"/>
        <a:ext cx="1954905" cy="787307"/>
      </dsp:txXfrm>
    </dsp:sp>
    <dsp:sp modelId="{11468CE5-3469-CC47-B90A-CB21844A5650}">
      <dsp:nvSpPr>
        <dsp:cNvPr id="0" name=""/>
        <dsp:cNvSpPr/>
      </dsp:nvSpPr>
      <dsp:spPr>
        <a:xfrm>
          <a:off x="8331236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Example: Review Length, Presence of Negative Words</a:t>
          </a:r>
          <a:endParaRPr lang="en-US" sz="1600" kern="1200" dirty="0"/>
        </a:p>
      </dsp:txBody>
      <dsp:txXfrm>
        <a:off x="8355730" y="1822359"/>
        <a:ext cx="1954905" cy="78730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B46CE-2842-594F-BE60-9561AB361DE1}">
      <dsp:nvSpPr>
        <dsp:cNvPr id="0" name=""/>
        <dsp:cNvSpPr/>
      </dsp:nvSpPr>
      <dsp:spPr>
        <a:xfrm>
          <a:off x="739516" y="964"/>
          <a:ext cx="2619120" cy="1571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/>
            <a:t>Remove irrelevant or redundant features</a:t>
          </a:r>
        </a:p>
      </dsp:txBody>
      <dsp:txXfrm>
        <a:off x="739516" y="964"/>
        <a:ext cx="2619120" cy="1571472"/>
      </dsp:txXfrm>
    </dsp:sp>
    <dsp:sp modelId="{5D969148-B2FD-9C49-8955-1ADCCBCF49FD}">
      <dsp:nvSpPr>
        <dsp:cNvPr id="0" name=""/>
        <dsp:cNvSpPr/>
      </dsp:nvSpPr>
      <dsp:spPr>
        <a:xfrm>
          <a:off x="3620549" y="964"/>
          <a:ext cx="2619120" cy="1571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Dimensionality reduction (e.g., PCA Principal Component Analysis))</a:t>
          </a:r>
          <a:endParaRPr lang="en-US" sz="2200" kern="1200" dirty="0"/>
        </a:p>
      </dsp:txBody>
      <dsp:txXfrm>
        <a:off x="3620549" y="964"/>
        <a:ext cx="2619120" cy="1571472"/>
      </dsp:txXfrm>
    </dsp:sp>
    <dsp:sp modelId="{DB57F18F-7841-1E4B-AF75-2FEF5CA8611E}">
      <dsp:nvSpPr>
        <dsp:cNvPr id="0" name=""/>
        <dsp:cNvSpPr/>
      </dsp:nvSpPr>
      <dsp:spPr>
        <a:xfrm>
          <a:off x="6501582" y="964"/>
          <a:ext cx="2619120" cy="1571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Sampling and Aggregation</a:t>
          </a:r>
        </a:p>
      </dsp:txBody>
      <dsp:txXfrm>
        <a:off x="6501582" y="964"/>
        <a:ext cx="2619120" cy="157147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E5BD9D-5235-BE47-B923-0DC932EB1AC9}">
      <dsp:nvSpPr>
        <dsp:cNvPr id="0" name=""/>
        <dsp:cNvSpPr/>
      </dsp:nvSpPr>
      <dsp:spPr>
        <a:xfrm>
          <a:off x="0" y="1009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kern="1200"/>
            <a:t>Internal Systems</a:t>
          </a:r>
          <a:endParaRPr lang="en-US" sz="2400" kern="1200" dirty="0"/>
        </a:p>
      </dsp:txBody>
      <dsp:txXfrm>
        <a:off x="28100" y="38195"/>
        <a:ext cx="10211793" cy="519439"/>
      </dsp:txXfrm>
    </dsp:sp>
    <dsp:sp modelId="{1E433BBC-4EA8-CB40-8DAC-9FEDAD81BFDD}">
      <dsp:nvSpPr>
        <dsp:cNvPr id="0" name=""/>
        <dsp:cNvSpPr/>
      </dsp:nvSpPr>
      <dsp:spPr>
        <a:xfrm>
          <a:off x="0" y="585735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CRM, ERP, web logs, databases</a:t>
          </a:r>
          <a:endParaRPr lang="en-US" sz="1900" kern="1200" dirty="0"/>
        </a:p>
      </dsp:txBody>
      <dsp:txXfrm>
        <a:off x="0" y="585735"/>
        <a:ext cx="10267993" cy="397440"/>
      </dsp:txXfrm>
    </dsp:sp>
    <dsp:sp modelId="{36A23361-D4B3-A442-BB33-B660A3853ED6}">
      <dsp:nvSpPr>
        <dsp:cNvPr id="0" name=""/>
        <dsp:cNvSpPr/>
      </dsp:nvSpPr>
      <dsp:spPr>
        <a:xfrm>
          <a:off x="0" y="98317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External Data</a:t>
          </a:r>
          <a:endParaRPr lang="en-US" sz="2400" kern="1200" dirty="0"/>
        </a:p>
      </dsp:txBody>
      <dsp:txXfrm>
        <a:off x="28100" y="1011275"/>
        <a:ext cx="10211793" cy="519439"/>
      </dsp:txXfrm>
    </dsp:sp>
    <dsp:sp modelId="{0B0EA954-3679-6444-A711-CA51B1688DB8}">
      <dsp:nvSpPr>
        <dsp:cNvPr id="0" name=""/>
        <dsp:cNvSpPr/>
      </dsp:nvSpPr>
      <dsp:spPr>
        <a:xfrm>
          <a:off x="0" y="1558814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Public datasets, APIs, social media, sensors</a:t>
          </a:r>
          <a:endParaRPr lang="en-US" sz="1900" kern="1200" dirty="0"/>
        </a:p>
      </dsp:txBody>
      <dsp:txXfrm>
        <a:off x="0" y="1558814"/>
        <a:ext cx="10267993" cy="397440"/>
      </dsp:txXfrm>
    </dsp:sp>
    <dsp:sp modelId="{B7132AED-8ED6-2D49-BC10-2BF7B3575D66}">
      <dsp:nvSpPr>
        <dsp:cNvPr id="0" name=""/>
        <dsp:cNvSpPr/>
      </dsp:nvSpPr>
      <dsp:spPr>
        <a:xfrm>
          <a:off x="0" y="195625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Manual Collection</a:t>
          </a:r>
        </a:p>
      </dsp:txBody>
      <dsp:txXfrm>
        <a:off x="28100" y="1984355"/>
        <a:ext cx="10211793" cy="519439"/>
      </dsp:txXfrm>
    </dsp:sp>
    <dsp:sp modelId="{2545647F-BE94-4A43-B6F6-C3AD9C66FD1F}">
      <dsp:nvSpPr>
        <dsp:cNvPr id="0" name=""/>
        <dsp:cNvSpPr/>
      </dsp:nvSpPr>
      <dsp:spPr>
        <a:xfrm>
          <a:off x="0" y="2531894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Surveys, forms, customer feedback</a:t>
          </a:r>
          <a:endParaRPr lang="en-US" sz="1900" kern="1200" dirty="0"/>
        </a:p>
      </dsp:txBody>
      <dsp:txXfrm>
        <a:off x="0" y="2531894"/>
        <a:ext cx="10267993" cy="397440"/>
      </dsp:txXfrm>
    </dsp:sp>
    <dsp:sp modelId="{25DC8743-E5CF-6548-A4CE-642E4F0F8B76}">
      <dsp:nvSpPr>
        <dsp:cNvPr id="0" name=""/>
        <dsp:cNvSpPr/>
      </dsp:nvSpPr>
      <dsp:spPr>
        <a:xfrm>
          <a:off x="0" y="292933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Streaming Sources</a:t>
          </a:r>
          <a:endParaRPr lang="en-US" sz="2400" kern="1200" dirty="0"/>
        </a:p>
      </dsp:txBody>
      <dsp:txXfrm>
        <a:off x="28100" y="2957435"/>
        <a:ext cx="10211793" cy="519439"/>
      </dsp:txXfrm>
    </dsp:sp>
    <dsp:sp modelId="{9A4DC3DE-7217-1E42-9248-900D253D175D}">
      <dsp:nvSpPr>
        <dsp:cNvPr id="0" name=""/>
        <dsp:cNvSpPr/>
      </dsp:nvSpPr>
      <dsp:spPr>
        <a:xfrm>
          <a:off x="0" y="3504974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IoT devices, clickstream, mobile apps</a:t>
          </a:r>
          <a:endParaRPr lang="en-US" sz="1900" kern="1200" dirty="0"/>
        </a:p>
      </dsp:txBody>
      <dsp:txXfrm>
        <a:off x="0" y="3504974"/>
        <a:ext cx="10267993" cy="3974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2B6A5-827E-0E48-BD24-89D88FE4FD71}">
      <dsp:nvSpPr>
        <dsp:cNvPr id="0" name=""/>
        <dsp:cNvSpPr/>
      </dsp:nvSpPr>
      <dsp:spPr>
        <a:xfrm>
          <a:off x="4091441" y="962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CSV, Excel, JSON, XML</a:t>
          </a:r>
        </a:p>
      </dsp:txBody>
      <dsp:txXfrm>
        <a:off x="4091441" y="96453"/>
        <a:ext cx="5850688" cy="572949"/>
      </dsp:txXfrm>
    </dsp:sp>
    <dsp:sp modelId="{E5E3D4C0-1AFF-F547-B3E5-28062BF87EEF}">
      <dsp:nvSpPr>
        <dsp:cNvPr id="0" name=""/>
        <dsp:cNvSpPr/>
      </dsp:nvSpPr>
      <dsp:spPr>
        <a:xfrm>
          <a:off x="0" y="962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800" kern="1200" dirty="0"/>
            <a:t>Flat files: </a:t>
          </a:r>
        </a:p>
      </dsp:txBody>
      <dsp:txXfrm>
        <a:off x="37292" y="38254"/>
        <a:ext cx="4016857" cy="689347"/>
      </dsp:txXfrm>
    </dsp:sp>
    <dsp:sp modelId="{C101E791-AA4D-034E-B2A2-B4652042C199}">
      <dsp:nvSpPr>
        <dsp:cNvPr id="0" name=""/>
        <dsp:cNvSpPr/>
      </dsp:nvSpPr>
      <dsp:spPr>
        <a:xfrm>
          <a:off x="4091441" y="841287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SQL (MySQL, PostgreSQL, Oracle)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NoSQL (MongoDB, Cassandra)</a:t>
          </a:r>
          <a:endParaRPr lang="en-US" sz="2000" kern="1200" dirty="0"/>
        </a:p>
      </dsp:txBody>
      <dsp:txXfrm>
        <a:off x="4091441" y="936778"/>
        <a:ext cx="5850688" cy="572949"/>
      </dsp:txXfrm>
    </dsp:sp>
    <dsp:sp modelId="{9CB8CFDA-E79C-D743-9687-0C326277992C}">
      <dsp:nvSpPr>
        <dsp:cNvPr id="0" name=""/>
        <dsp:cNvSpPr/>
      </dsp:nvSpPr>
      <dsp:spPr>
        <a:xfrm>
          <a:off x="0" y="841287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Databases: </a:t>
          </a:r>
          <a:endParaRPr lang="en-US" sz="2800" kern="1200" dirty="0"/>
        </a:p>
      </dsp:txBody>
      <dsp:txXfrm>
        <a:off x="37292" y="878579"/>
        <a:ext cx="4016857" cy="689347"/>
      </dsp:txXfrm>
    </dsp:sp>
    <dsp:sp modelId="{6863D088-FE87-5E45-B2CC-0DBD98E4A10F}">
      <dsp:nvSpPr>
        <dsp:cNvPr id="0" name=""/>
        <dsp:cNvSpPr/>
      </dsp:nvSpPr>
      <dsp:spPr>
        <a:xfrm>
          <a:off x="4091441" y="1681612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REST, GraphQL for external sources</a:t>
          </a:r>
          <a:endParaRPr lang="en-US" sz="2000" kern="1200" dirty="0"/>
        </a:p>
      </dsp:txBody>
      <dsp:txXfrm>
        <a:off x="4091441" y="1777103"/>
        <a:ext cx="5850688" cy="572949"/>
      </dsp:txXfrm>
    </dsp:sp>
    <dsp:sp modelId="{287291B8-37B8-464B-A52A-79E9A3A64495}">
      <dsp:nvSpPr>
        <dsp:cNvPr id="0" name=""/>
        <dsp:cNvSpPr/>
      </dsp:nvSpPr>
      <dsp:spPr>
        <a:xfrm>
          <a:off x="0" y="1681612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APIs:</a:t>
          </a:r>
          <a:endParaRPr lang="en-US" sz="2800" kern="1200" dirty="0"/>
        </a:p>
      </dsp:txBody>
      <dsp:txXfrm>
        <a:off x="37292" y="1718904"/>
        <a:ext cx="4016857" cy="689347"/>
      </dsp:txXfrm>
    </dsp:sp>
    <dsp:sp modelId="{0230EEEB-0625-8645-A57F-32912E71E56F}">
      <dsp:nvSpPr>
        <dsp:cNvPr id="0" name=""/>
        <dsp:cNvSpPr/>
      </dsp:nvSpPr>
      <dsp:spPr>
        <a:xfrm>
          <a:off x="4091441" y="2521936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Airflow, Spark, Azure Data Factory</a:t>
          </a:r>
          <a:endParaRPr lang="en-US" sz="2000" kern="1200" dirty="0"/>
        </a:p>
      </dsp:txBody>
      <dsp:txXfrm>
        <a:off x="4091441" y="2617427"/>
        <a:ext cx="5850688" cy="572949"/>
      </dsp:txXfrm>
    </dsp:sp>
    <dsp:sp modelId="{6E8307B5-B0E3-6248-BB16-202B7A1D1CEF}">
      <dsp:nvSpPr>
        <dsp:cNvPr id="0" name=""/>
        <dsp:cNvSpPr/>
      </dsp:nvSpPr>
      <dsp:spPr>
        <a:xfrm>
          <a:off x="0" y="2521936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Data Pipelines: </a:t>
          </a:r>
          <a:endParaRPr lang="en-US" sz="2800" kern="1200" dirty="0"/>
        </a:p>
      </dsp:txBody>
      <dsp:txXfrm>
        <a:off x="37292" y="2559228"/>
        <a:ext cx="4016857" cy="68934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BDC0B1-D8D3-D74E-B829-80232D260753}">
      <dsp:nvSpPr>
        <dsp:cNvPr id="0" name=""/>
        <dsp:cNvSpPr/>
      </dsp:nvSpPr>
      <dsp:spPr>
        <a:xfrm>
          <a:off x="0" y="7157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kern="1200" dirty="0"/>
            <a:t>Local storage (CSV, Excel): good for small-scale work</a:t>
          </a:r>
        </a:p>
      </dsp:txBody>
      <dsp:txXfrm>
        <a:off x="28100" y="99677"/>
        <a:ext cx="10364150" cy="519439"/>
      </dsp:txXfrm>
    </dsp:sp>
    <dsp:sp modelId="{78E9DCFE-661F-E84E-B386-1D0F2A831942}">
      <dsp:nvSpPr>
        <dsp:cNvPr id="0" name=""/>
        <dsp:cNvSpPr/>
      </dsp:nvSpPr>
      <dsp:spPr>
        <a:xfrm>
          <a:off x="0" y="71633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Cloud storage (AWS S3, Azure Blob, Google Cloud): scalable and accessible</a:t>
          </a:r>
          <a:endParaRPr lang="en-US" sz="2400" kern="1200" dirty="0"/>
        </a:p>
      </dsp:txBody>
      <dsp:txXfrm>
        <a:off x="28100" y="744437"/>
        <a:ext cx="10364150" cy="519439"/>
      </dsp:txXfrm>
    </dsp:sp>
    <dsp:sp modelId="{42082CE5-6075-3E42-86E1-3E3B711E71E4}">
      <dsp:nvSpPr>
        <dsp:cNvPr id="0" name=""/>
        <dsp:cNvSpPr/>
      </dsp:nvSpPr>
      <dsp:spPr>
        <a:xfrm>
          <a:off x="0" y="136109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Databases and warehouses</a:t>
          </a:r>
          <a:endParaRPr lang="en-US" sz="2400" kern="1200" dirty="0"/>
        </a:p>
      </dsp:txBody>
      <dsp:txXfrm>
        <a:off x="28100" y="1389197"/>
        <a:ext cx="10364150" cy="519439"/>
      </dsp:txXfrm>
    </dsp:sp>
    <dsp:sp modelId="{67150CE3-D71A-5747-B03F-F793233C90C4}">
      <dsp:nvSpPr>
        <dsp:cNvPr id="0" name=""/>
        <dsp:cNvSpPr/>
      </dsp:nvSpPr>
      <dsp:spPr>
        <a:xfrm>
          <a:off x="0" y="1936737"/>
          <a:ext cx="10420350" cy="658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846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PostgreSQL, Snowflake, BigQuery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Allow structured querying and indexing</a:t>
          </a:r>
          <a:endParaRPr lang="en-US" sz="1900" kern="1200" dirty="0"/>
        </a:p>
      </dsp:txBody>
      <dsp:txXfrm>
        <a:off x="0" y="1936737"/>
        <a:ext cx="10420350" cy="658260"/>
      </dsp:txXfrm>
    </dsp:sp>
    <dsp:sp modelId="{6F65E6BE-2AC4-3B4D-8CB0-6E7B2FD39104}">
      <dsp:nvSpPr>
        <dsp:cNvPr id="0" name=""/>
        <dsp:cNvSpPr/>
      </dsp:nvSpPr>
      <dsp:spPr>
        <a:xfrm>
          <a:off x="0" y="259499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Data lakes</a:t>
          </a:r>
          <a:endParaRPr lang="en-US" sz="2400" kern="1200" dirty="0"/>
        </a:p>
      </dsp:txBody>
      <dsp:txXfrm>
        <a:off x="28100" y="2623097"/>
        <a:ext cx="10364150" cy="519439"/>
      </dsp:txXfrm>
    </dsp:sp>
    <dsp:sp modelId="{8980DBDF-2F68-6F49-A5B9-78974B251871}">
      <dsp:nvSpPr>
        <dsp:cNvPr id="0" name=""/>
        <dsp:cNvSpPr/>
      </dsp:nvSpPr>
      <dsp:spPr>
        <a:xfrm>
          <a:off x="0" y="3170638"/>
          <a:ext cx="10420350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846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Store unstructured and semi-structured data (e.g., Hadoop, Delta Lake)</a:t>
          </a:r>
          <a:endParaRPr lang="en-US" sz="1900" kern="1200" dirty="0"/>
        </a:p>
      </dsp:txBody>
      <dsp:txXfrm>
        <a:off x="0" y="3170638"/>
        <a:ext cx="10420350" cy="39744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61BA00-83AF-4ACE-AB8F-ED8A12C5FF8A}">
      <dsp:nvSpPr>
        <dsp:cNvPr id="0" name=""/>
        <dsp:cNvSpPr/>
      </dsp:nvSpPr>
      <dsp:spPr>
        <a:xfrm>
          <a:off x="492559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703AAE-8225-4433-9AF9-A67AD08DDD73}">
      <dsp:nvSpPr>
        <dsp:cNvPr id="0" name=""/>
        <dsp:cNvSpPr/>
      </dsp:nvSpPr>
      <dsp:spPr>
        <a:xfrm>
          <a:off x="943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Excel (quick fixes)</a:t>
          </a:r>
        </a:p>
      </dsp:txBody>
      <dsp:txXfrm>
        <a:off x="943" y="1964629"/>
        <a:ext cx="1787695" cy="1251386"/>
      </dsp:txXfrm>
    </dsp:sp>
    <dsp:sp modelId="{5D38EC4F-345A-455B-A574-097F8B590F7B}">
      <dsp:nvSpPr>
        <dsp:cNvPr id="0" name=""/>
        <dsp:cNvSpPr/>
      </dsp:nvSpPr>
      <dsp:spPr>
        <a:xfrm>
          <a:off x="2593101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7BD284-67EA-4C6F-8F0A-E8172DD32473}">
      <dsp:nvSpPr>
        <dsp:cNvPr id="0" name=""/>
        <dsp:cNvSpPr/>
      </dsp:nvSpPr>
      <dsp:spPr>
        <a:xfrm>
          <a:off x="2101485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Pandas (Python) – powerful tabular processing</a:t>
          </a:r>
        </a:p>
      </dsp:txBody>
      <dsp:txXfrm>
        <a:off x="2101485" y="1964629"/>
        <a:ext cx="1787695" cy="1251386"/>
      </dsp:txXfrm>
    </dsp:sp>
    <dsp:sp modelId="{03AD1968-16F2-4E6D-972A-FCA4FD839721}">
      <dsp:nvSpPr>
        <dsp:cNvPr id="0" name=""/>
        <dsp:cNvSpPr/>
      </dsp:nvSpPr>
      <dsp:spPr>
        <a:xfrm>
          <a:off x="4693643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DD5B5F-4A4C-4012-81F1-015C4129B042}">
      <dsp:nvSpPr>
        <dsp:cNvPr id="0" name=""/>
        <dsp:cNvSpPr/>
      </dsp:nvSpPr>
      <dsp:spPr>
        <a:xfrm>
          <a:off x="4202027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 (tidyverse) – statistical cleaning and reshaping</a:t>
          </a:r>
        </a:p>
      </dsp:txBody>
      <dsp:txXfrm>
        <a:off x="4202027" y="1964629"/>
        <a:ext cx="1787695" cy="1251386"/>
      </dsp:txXfrm>
    </dsp:sp>
    <dsp:sp modelId="{828090D5-98F3-4F5D-AE0D-9CCBB6D10BDD}">
      <dsp:nvSpPr>
        <dsp:cNvPr id="0" name=""/>
        <dsp:cNvSpPr/>
      </dsp:nvSpPr>
      <dsp:spPr>
        <a:xfrm>
          <a:off x="6794185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FBC9AA-541E-4B4A-954C-C061E6F660A1}">
      <dsp:nvSpPr>
        <dsp:cNvPr id="0" name=""/>
        <dsp:cNvSpPr/>
      </dsp:nvSpPr>
      <dsp:spPr>
        <a:xfrm>
          <a:off x="6302569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SQL – for querying and joining data</a:t>
          </a:r>
        </a:p>
      </dsp:txBody>
      <dsp:txXfrm>
        <a:off x="6302569" y="1964629"/>
        <a:ext cx="1787695" cy="1251386"/>
      </dsp:txXfrm>
    </dsp:sp>
    <dsp:sp modelId="{0BF01F24-74A2-4069-B8DB-59985CE466F0}">
      <dsp:nvSpPr>
        <dsp:cNvPr id="0" name=""/>
        <dsp:cNvSpPr/>
      </dsp:nvSpPr>
      <dsp:spPr>
        <a:xfrm>
          <a:off x="8894727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769094-DD6E-45CE-8DAF-5F2914AF9A25}">
      <dsp:nvSpPr>
        <dsp:cNvPr id="0" name=""/>
        <dsp:cNvSpPr/>
      </dsp:nvSpPr>
      <dsp:spPr>
        <a:xfrm>
          <a:off x="8403111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ETL tools – for enterprise data pipelines</a:t>
          </a:r>
        </a:p>
      </dsp:txBody>
      <dsp:txXfrm>
        <a:off x="8403111" y="1964629"/>
        <a:ext cx="1787695" cy="125138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B8771-620B-E147-80E5-3796CC283EC4}">
      <dsp:nvSpPr>
        <dsp:cNvPr id="0" name=""/>
        <dsp:cNvSpPr/>
      </dsp:nvSpPr>
      <dsp:spPr>
        <a:xfrm>
          <a:off x="0" y="479207"/>
          <a:ext cx="1019175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Data leakage: using future info to train model</a:t>
          </a:r>
          <a:endParaRPr lang="en-EG" sz="3600" kern="1200"/>
        </a:p>
      </dsp:txBody>
      <dsp:txXfrm>
        <a:off x="42151" y="521358"/>
        <a:ext cx="10107448" cy="779158"/>
      </dsp:txXfrm>
    </dsp:sp>
    <dsp:sp modelId="{BC345C49-0853-154F-B156-61C1DDCE25DB}">
      <dsp:nvSpPr>
        <dsp:cNvPr id="0" name=""/>
        <dsp:cNvSpPr/>
      </dsp:nvSpPr>
      <dsp:spPr>
        <a:xfrm>
          <a:off x="0" y="1446348"/>
          <a:ext cx="1019175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Over-imputation: filling missing data without logic</a:t>
          </a:r>
          <a:endParaRPr lang="en-EG" sz="3600" kern="1200"/>
        </a:p>
      </dsp:txBody>
      <dsp:txXfrm>
        <a:off x="42151" y="1488499"/>
        <a:ext cx="10107448" cy="779158"/>
      </dsp:txXfrm>
    </dsp:sp>
    <dsp:sp modelId="{30999FC6-09F6-B149-9F6B-3D216A87C857}">
      <dsp:nvSpPr>
        <dsp:cNvPr id="0" name=""/>
        <dsp:cNvSpPr/>
      </dsp:nvSpPr>
      <dsp:spPr>
        <a:xfrm>
          <a:off x="0" y="2413487"/>
          <a:ext cx="1019175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Under-documentation: losing track of changes made</a:t>
          </a:r>
          <a:endParaRPr lang="en-EG" sz="3600" kern="1200"/>
        </a:p>
      </dsp:txBody>
      <dsp:txXfrm>
        <a:off x="42151" y="2455638"/>
        <a:ext cx="10107448" cy="77915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C024D4-F96E-45FC-940E-46B92A86FFB9}">
      <dsp:nvSpPr>
        <dsp:cNvPr id="0" name=""/>
        <dsp:cNvSpPr/>
      </dsp:nvSpPr>
      <dsp:spPr>
        <a:xfrm>
          <a:off x="0" y="1576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9C39C2-8F1A-4FFA-A355-86C20EB9A87B}">
      <dsp:nvSpPr>
        <dsp:cNvPr id="0" name=""/>
        <dsp:cNvSpPr/>
      </dsp:nvSpPr>
      <dsp:spPr>
        <a:xfrm>
          <a:off x="241760" y="181398"/>
          <a:ext cx="439564" cy="43956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48A5EA-E3D8-4C7A-AE77-388F316719E3}">
      <dsp:nvSpPr>
        <dsp:cNvPr id="0" name=""/>
        <dsp:cNvSpPr/>
      </dsp:nvSpPr>
      <dsp:spPr>
        <a:xfrm>
          <a:off x="923086" y="1576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Document every cleaning and transformation step</a:t>
          </a:r>
        </a:p>
      </dsp:txBody>
      <dsp:txXfrm>
        <a:off x="923086" y="1576"/>
        <a:ext cx="9268663" cy="799208"/>
      </dsp:txXfrm>
    </dsp:sp>
    <dsp:sp modelId="{04353F1B-111C-406A-B1B3-4E92CB99625E}">
      <dsp:nvSpPr>
        <dsp:cNvPr id="0" name=""/>
        <dsp:cNvSpPr/>
      </dsp:nvSpPr>
      <dsp:spPr>
        <a:xfrm>
          <a:off x="0" y="1000588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3D361-96B4-445B-8241-1F7396142AC3}">
      <dsp:nvSpPr>
        <dsp:cNvPr id="0" name=""/>
        <dsp:cNvSpPr/>
      </dsp:nvSpPr>
      <dsp:spPr>
        <a:xfrm>
          <a:off x="241760" y="1180410"/>
          <a:ext cx="439564" cy="43956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35DF40-B324-4F62-B7F2-EB92AF7108AA}">
      <dsp:nvSpPr>
        <dsp:cNvPr id="0" name=""/>
        <dsp:cNvSpPr/>
      </dsp:nvSpPr>
      <dsp:spPr>
        <a:xfrm>
          <a:off x="923086" y="1000588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Use visualizations to detect problems</a:t>
          </a:r>
        </a:p>
      </dsp:txBody>
      <dsp:txXfrm>
        <a:off x="923086" y="1000588"/>
        <a:ext cx="9268663" cy="799208"/>
      </dsp:txXfrm>
    </dsp:sp>
    <dsp:sp modelId="{D36DD1B1-CBCF-47E5-BDFF-CD7557AF78CE}">
      <dsp:nvSpPr>
        <dsp:cNvPr id="0" name=""/>
        <dsp:cNvSpPr/>
      </dsp:nvSpPr>
      <dsp:spPr>
        <a:xfrm>
          <a:off x="0" y="1999599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4D06BC-9C76-44EC-9F85-B8F94DFF3F07}">
      <dsp:nvSpPr>
        <dsp:cNvPr id="0" name=""/>
        <dsp:cNvSpPr/>
      </dsp:nvSpPr>
      <dsp:spPr>
        <a:xfrm>
          <a:off x="241760" y="2179421"/>
          <a:ext cx="439564" cy="43956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B31C59-3819-4C79-92A1-29A77387AC11}">
      <dsp:nvSpPr>
        <dsp:cNvPr id="0" name=""/>
        <dsp:cNvSpPr/>
      </dsp:nvSpPr>
      <dsp:spPr>
        <a:xfrm>
          <a:off x="923086" y="1999599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Collaborate with domain experts for feature creation</a:t>
          </a:r>
        </a:p>
      </dsp:txBody>
      <dsp:txXfrm>
        <a:off x="923086" y="1999599"/>
        <a:ext cx="9268663" cy="799208"/>
      </dsp:txXfrm>
    </dsp:sp>
    <dsp:sp modelId="{4FFE4A47-C840-4CEB-BE56-7C3796F3783C}">
      <dsp:nvSpPr>
        <dsp:cNvPr id="0" name=""/>
        <dsp:cNvSpPr/>
      </dsp:nvSpPr>
      <dsp:spPr>
        <a:xfrm>
          <a:off x="0" y="2998610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851755-5982-4C54-9FB5-47A27556EDA8}">
      <dsp:nvSpPr>
        <dsp:cNvPr id="0" name=""/>
        <dsp:cNvSpPr/>
      </dsp:nvSpPr>
      <dsp:spPr>
        <a:xfrm>
          <a:off x="241760" y="3178432"/>
          <a:ext cx="439564" cy="43956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959941-952F-488A-8DFA-40A008C02E15}">
      <dsp:nvSpPr>
        <dsp:cNvPr id="0" name=""/>
        <dsp:cNvSpPr/>
      </dsp:nvSpPr>
      <dsp:spPr>
        <a:xfrm>
          <a:off x="923086" y="2998610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Automate repeatable steps using pipelines</a:t>
          </a:r>
        </a:p>
      </dsp:txBody>
      <dsp:txXfrm>
        <a:off x="923086" y="2998610"/>
        <a:ext cx="9268663" cy="79920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E16C9-0728-4544-93EE-7D3F1643A51E}">
      <dsp:nvSpPr>
        <dsp:cNvPr id="0" name=""/>
        <dsp:cNvSpPr/>
      </dsp:nvSpPr>
      <dsp:spPr>
        <a:xfrm>
          <a:off x="0" y="557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Defining the Core Task of Predictive Modeling</a:t>
          </a:r>
          <a:endParaRPr lang="en-EG" sz="2400" kern="1200"/>
        </a:p>
      </dsp:txBody>
      <dsp:txXfrm>
        <a:off x="39925" y="40482"/>
        <a:ext cx="10111900" cy="738021"/>
      </dsp:txXfrm>
    </dsp:sp>
    <dsp:sp modelId="{E1FD7120-C22C-A847-8BA6-388CF54DD3D4}">
      <dsp:nvSpPr>
        <dsp:cNvPr id="0" name=""/>
        <dsp:cNvSpPr/>
      </dsp:nvSpPr>
      <dsp:spPr>
        <a:xfrm>
          <a:off x="0" y="830818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Model fitting means finding a function that maps inputs (X) to outputs (Y) using data</a:t>
          </a:r>
          <a:endParaRPr lang="en-EG" sz="2400" kern="1200"/>
        </a:p>
      </dsp:txBody>
      <dsp:txXfrm>
        <a:off x="39925" y="870743"/>
        <a:ext cx="10111900" cy="738021"/>
      </dsp:txXfrm>
    </dsp:sp>
    <dsp:sp modelId="{E432568A-1F14-A14F-9425-E3821B1F0A85}">
      <dsp:nvSpPr>
        <dsp:cNvPr id="0" name=""/>
        <dsp:cNvSpPr/>
      </dsp:nvSpPr>
      <dsp:spPr>
        <a:xfrm>
          <a:off x="0" y="1661079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The model adjusts its internal parameters to minimize error</a:t>
          </a:r>
          <a:endParaRPr lang="en-EG" sz="2400" kern="1200"/>
        </a:p>
      </dsp:txBody>
      <dsp:txXfrm>
        <a:off x="39925" y="1701004"/>
        <a:ext cx="10111900" cy="738021"/>
      </dsp:txXfrm>
    </dsp:sp>
    <dsp:sp modelId="{0FEA609E-137F-E947-8BE2-A60E81A56170}">
      <dsp:nvSpPr>
        <dsp:cNvPr id="0" name=""/>
        <dsp:cNvSpPr/>
      </dsp:nvSpPr>
      <dsp:spPr>
        <a:xfrm>
          <a:off x="0" y="2491339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Example: In linear regression, this means finding the best-fitting line</a:t>
          </a:r>
          <a:endParaRPr lang="en-EG" sz="2400" kern="1200"/>
        </a:p>
      </dsp:txBody>
      <dsp:txXfrm>
        <a:off x="39925" y="2531264"/>
        <a:ext cx="10111900" cy="738021"/>
      </dsp:txXfrm>
    </dsp:sp>
    <dsp:sp modelId="{7E2E2DA6-CAD1-6E4B-8F6C-6CB77E14EAB5}">
      <dsp:nvSpPr>
        <dsp:cNvPr id="0" name=""/>
        <dsp:cNvSpPr/>
      </dsp:nvSpPr>
      <dsp:spPr>
        <a:xfrm>
          <a:off x="0" y="3321600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Model fitting is the foundation of machine learning — it’s how models learn</a:t>
          </a:r>
          <a:endParaRPr lang="en-EG" sz="2400" kern="1200"/>
        </a:p>
      </dsp:txBody>
      <dsp:txXfrm>
        <a:off x="39925" y="3361525"/>
        <a:ext cx="10111900" cy="73802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A285F5-EC9B-094F-B8BC-F2764B8E385C}">
      <dsp:nvSpPr>
        <dsp:cNvPr id="0" name=""/>
        <dsp:cNvSpPr/>
      </dsp:nvSpPr>
      <dsp:spPr>
        <a:xfrm>
          <a:off x="1014633" y="43"/>
          <a:ext cx="2586911" cy="15521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100" kern="1200" dirty="0"/>
            <a:t>Predict unknown outcomes</a:t>
          </a:r>
        </a:p>
      </dsp:txBody>
      <dsp:txXfrm>
        <a:off x="1014633" y="43"/>
        <a:ext cx="2586911" cy="1552147"/>
      </dsp:txXfrm>
    </dsp:sp>
    <dsp:sp modelId="{C37A7836-3899-CE48-A138-DF94D746647B}">
      <dsp:nvSpPr>
        <dsp:cNvPr id="0" name=""/>
        <dsp:cNvSpPr/>
      </dsp:nvSpPr>
      <dsp:spPr>
        <a:xfrm>
          <a:off x="3860236" y="43"/>
          <a:ext cx="2586911" cy="15521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Support business decisions</a:t>
          </a:r>
          <a:endParaRPr lang="en-US" sz="3100" kern="1200" dirty="0"/>
        </a:p>
      </dsp:txBody>
      <dsp:txXfrm>
        <a:off x="3860236" y="43"/>
        <a:ext cx="2586911" cy="1552147"/>
      </dsp:txXfrm>
    </dsp:sp>
    <dsp:sp modelId="{C73D7144-69E6-AD40-963E-260AF14CD3BA}">
      <dsp:nvSpPr>
        <dsp:cNvPr id="0" name=""/>
        <dsp:cNvSpPr/>
      </dsp:nvSpPr>
      <dsp:spPr>
        <a:xfrm>
          <a:off x="6705839" y="43"/>
          <a:ext cx="2586911" cy="15521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Learn patterns in data</a:t>
          </a:r>
        </a:p>
      </dsp:txBody>
      <dsp:txXfrm>
        <a:off x="6705839" y="43"/>
        <a:ext cx="2586911" cy="155214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666155-1C3C-DD4D-882A-C9AF253F3367}">
      <dsp:nvSpPr>
        <dsp:cNvPr id="0" name=""/>
        <dsp:cNvSpPr/>
      </dsp:nvSpPr>
      <dsp:spPr>
        <a:xfrm>
          <a:off x="1823978" y="107"/>
          <a:ext cx="2168817" cy="13012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kern="1200" dirty="0"/>
            <a:t>Minimize prediction error</a:t>
          </a:r>
        </a:p>
      </dsp:txBody>
      <dsp:txXfrm>
        <a:off x="1823978" y="107"/>
        <a:ext cx="2168817" cy="1301290"/>
      </dsp:txXfrm>
    </dsp:sp>
    <dsp:sp modelId="{05735A7D-CFDB-FD40-843F-5F794B96A579}">
      <dsp:nvSpPr>
        <dsp:cNvPr id="0" name=""/>
        <dsp:cNvSpPr/>
      </dsp:nvSpPr>
      <dsp:spPr>
        <a:xfrm>
          <a:off x="4209677" y="53"/>
          <a:ext cx="2168817" cy="13012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Balance bias and variance</a:t>
          </a:r>
          <a:endParaRPr lang="en-US" sz="2300" kern="1200" dirty="0"/>
        </a:p>
      </dsp:txBody>
      <dsp:txXfrm>
        <a:off x="4209677" y="53"/>
        <a:ext cx="2168817" cy="1301290"/>
      </dsp:txXfrm>
    </dsp:sp>
    <dsp:sp modelId="{8562A84D-7AB9-7F49-9798-DB534046008D}">
      <dsp:nvSpPr>
        <dsp:cNvPr id="0" name=""/>
        <dsp:cNvSpPr/>
      </dsp:nvSpPr>
      <dsp:spPr>
        <a:xfrm>
          <a:off x="6595376" y="53"/>
          <a:ext cx="2168817" cy="13012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Capture relevant patterns (not noise)</a:t>
          </a:r>
          <a:endParaRPr lang="en-US" sz="2300" kern="1200" dirty="0"/>
        </a:p>
      </dsp:txBody>
      <dsp:txXfrm>
        <a:off x="6595376" y="53"/>
        <a:ext cx="2168817" cy="130129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8185FD-7148-5A48-A0E6-1D68C61C5EDD}">
      <dsp:nvSpPr>
        <dsp:cNvPr id="0" name=""/>
        <dsp:cNvSpPr/>
      </dsp:nvSpPr>
      <dsp:spPr>
        <a:xfrm>
          <a:off x="976312" y="741"/>
          <a:ext cx="2564804" cy="1538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Linear Regression</a:t>
          </a:r>
        </a:p>
      </dsp:txBody>
      <dsp:txXfrm>
        <a:off x="976312" y="741"/>
        <a:ext cx="2564804" cy="1538882"/>
      </dsp:txXfrm>
    </dsp:sp>
    <dsp:sp modelId="{57171825-391E-2A42-AA16-8B75CA7AE469}">
      <dsp:nvSpPr>
        <dsp:cNvPr id="0" name=""/>
        <dsp:cNvSpPr/>
      </dsp:nvSpPr>
      <dsp:spPr>
        <a:xfrm>
          <a:off x="3797597" y="741"/>
          <a:ext cx="2564804" cy="1538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Logistic Regression</a:t>
          </a:r>
        </a:p>
      </dsp:txBody>
      <dsp:txXfrm>
        <a:off x="3797597" y="741"/>
        <a:ext cx="2564804" cy="1538882"/>
      </dsp:txXfrm>
    </dsp:sp>
    <dsp:sp modelId="{D921B825-0147-2947-B682-E0A0CD0A5952}">
      <dsp:nvSpPr>
        <dsp:cNvPr id="0" name=""/>
        <dsp:cNvSpPr/>
      </dsp:nvSpPr>
      <dsp:spPr>
        <a:xfrm>
          <a:off x="6618882" y="741"/>
          <a:ext cx="2564804" cy="1538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Support Vector Machines (SVM)</a:t>
          </a:r>
        </a:p>
      </dsp:txBody>
      <dsp:txXfrm>
        <a:off x="6618882" y="741"/>
        <a:ext cx="2564804" cy="153888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50F0B5-9C88-F644-9B8C-1ED37C6561E2}">
      <dsp:nvSpPr>
        <dsp:cNvPr id="0" name=""/>
        <dsp:cNvSpPr/>
      </dsp:nvSpPr>
      <dsp:spPr>
        <a:xfrm>
          <a:off x="562689" y="464"/>
          <a:ext cx="2958256" cy="1774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Binary outcomes</a:t>
          </a:r>
        </a:p>
      </dsp:txBody>
      <dsp:txXfrm>
        <a:off x="562689" y="464"/>
        <a:ext cx="2958256" cy="1774953"/>
      </dsp:txXfrm>
    </dsp:sp>
    <dsp:sp modelId="{072819A2-C4B3-C642-9921-6B47983FE2D2}">
      <dsp:nvSpPr>
        <dsp:cNvPr id="0" name=""/>
        <dsp:cNvSpPr/>
      </dsp:nvSpPr>
      <dsp:spPr>
        <a:xfrm>
          <a:off x="3816771" y="464"/>
          <a:ext cx="2958256" cy="1774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Nonlinear relationships</a:t>
          </a:r>
          <a:endParaRPr lang="en-US" sz="2900" kern="1200" dirty="0"/>
        </a:p>
      </dsp:txBody>
      <dsp:txXfrm>
        <a:off x="3816771" y="464"/>
        <a:ext cx="2958256" cy="1774953"/>
      </dsp:txXfrm>
    </dsp:sp>
    <dsp:sp modelId="{32F7400D-55CF-C84A-A10E-41AC298094BA}">
      <dsp:nvSpPr>
        <dsp:cNvPr id="0" name=""/>
        <dsp:cNvSpPr/>
      </dsp:nvSpPr>
      <dsp:spPr>
        <a:xfrm>
          <a:off x="7070853" y="464"/>
          <a:ext cx="2958256" cy="1774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Highly correlated features (multicollinearity)</a:t>
          </a:r>
          <a:endParaRPr lang="en-US" sz="2900" kern="1200" dirty="0"/>
        </a:p>
      </dsp:txBody>
      <dsp:txXfrm>
        <a:off x="7070853" y="464"/>
        <a:ext cx="2958256" cy="177495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E4E41-B423-4243-BC90-DFC2D19C2ED5}">
      <dsp:nvSpPr>
        <dsp:cNvPr id="0" name=""/>
        <dsp:cNvSpPr/>
      </dsp:nvSpPr>
      <dsp:spPr>
        <a:xfrm>
          <a:off x="1260" y="0"/>
          <a:ext cx="3278568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kern="1200" dirty="0"/>
            <a:t>Use Linear Regression when:</a:t>
          </a:r>
        </a:p>
      </dsp:txBody>
      <dsp:txXfrm>
        <a:off x="1260" y="0"/>
        <a:ext cx="3278568" cy="948011"/>
      </dsp:txXfrm>
    </dsp:sp>
    <dsp:sp modelId="{4D98ED79-09CE-A045-B6AC-FEFAEA0B5530}">
      <dsp:nvSpPr>
        <dsp:cNvPr id="0" name=""/>
        <dsp:cNvSpPr/>
      </dsp:nvSpPr>
      <dsp:spPr>
        <a:xfrm>
          <a:off x="329117" y="948936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Your target is a continuous variable</a:t>
          </a:r>
          <a:endParaRPr lang="en-US" sz="1800" kern="1200" dirty="0"/>
        </a:p>
      </dsp:txBody>
      <dsp:txXfrm>
        <a:off x="357023" y="976842"/>
        <a:ext cx="2567042" cy="896982"/>
      </dsp:txXfrm>
    </dsp:sp>
    <dsp:sp modelId="{B4B935F9-7B7A-2144-ABB2-4E138E64F72C}">
      <dsp:nvSpPr>
        <dsp:cNvPr id="0" name=""/>
        <dsp:cNvSpPr/>
      </dsp:nvSpPr>
      <dsp:spPr>
        <a:xfrm>
          <a:off x="329117" y="2048314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Relationships appear linear</a:t>
          </a:r>
          <a:endParaRPr lang="en-US" sz="1800" kern="1200" dirty="0"/>
        </a:p>
      </dsp:txBody>
      <dsp:txXfrm>
        <a:off x="357023" y="2076220"/>
        <a:ext cx="2567042" cy="896982"/>
      </dsp:txXfrm>
    </dsp:sp>
    <dsp:sp modelId="{6CFFFF0A-9C4F-0C4A-9075-E169539D9FDA}">
      <dsp:nvSpPr>
        <dsp:cNvPr id="0" name=""/>
        <dsp:cNvSpPr/>
      </dsp:nvSpPr>
      <dsp:spPr>
        <a:xfrm>
          <a:off x="3525722" y="0"/>
          <a:ext cx="3278568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Use Logistic Regression when:</a:t>
          </a:r>
        </a:p>
      </dsp:txBody>
      <dsp:txXfrm>
        <a:off x="3525722" y="0"/>
        <a:ext cx="3278568" cy="948011"/>
      </dsp:txXfrm>
    </dsp:sp>
    <dsp:sp modelId="{B19961AA-5B13-4D4F-AF97-F3DBBC46047D}">
      <dsp:nvSpPr>
        <dsp:cNvPr id="0" name=""/>
        <dsp:cNvSpPr/>
      </dsp:nvSpPr>
      <dsp:spPr>
        <a:xfrm>
          <a:off x="3853579" y="948936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You need probabilities or binary classification</a:t>
          </a:r>
          <a:endParaRPr lang="en-US" sz="1800" kern="1200" dirty="0"/>
        </a:p>
      </dsp:txBody>
      <dsp:txXfrm>
        <a:off x="3881485" y="976842"/>
        <a:ext cx="2567042" cy="896982"/>
      </dsp:txXfrm>
    </dsp:sp>
    <dsp:sp modelId="{CDC52F4B-5B35-DA4A-803A-84178E2837AB}">
      <dsp:nvSpPr>
        <dsp:cNvPr id="0" name=""/>
        <dsp:cNvSpPr/>
      </dsp:nvSpPr>
      <dsp:spPr>
        <a:xfrm>
          <a:off x="3853579" y="2048314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Interpretability is important</a:t>
          </a:r>
          <a:endParaRPr lang="en-US" sz="1800" kern="1200" dirty="0"/>
        </a:p>
      </dsp:txBody>
      <dsp:txXfrm>
        <a:off x="3881485" y="2076220"/>
        <a:ext cx="2567042" cy="896982"/>
      </dsp:txXfrm>
    </dsp:sp>
    <dsp:sp modelId="{83DB3917-1AE8-464B-B9F5-57F3B2CA5410}">
      <dsp:nvSpPr>
        <dsp:cNvPr id="0" name=""/>
        <dsp:cNvSpPr/>
      </dsp:nvSpPr>
      <dsp:spPr>
        <a:xfrm>
          <a:off x="7050183" y="0"/>
          <a:ext cx="3278568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Use SVM when:</a:t>
          </a:r>
          <a:endParaRPr lang="en-US" sz="2400" kern="1200" dirty="0"/>
        </a:p>
      </dsp:txBody>
      <dsp:txXfrm>
        <a:off x="7050183" y="0"/>
        <a:ext cx="3278568" cy="948011"/>
      </dsp:txXfrm>
    </dsp:sp>
    <dsp:sp modelId="{EF6E4BEB-D4EF-ED4F-A550-1BF51E9D25BB}">
      <dsp:nvSpPr>
        <dsp:cNvPr id="0" name=""/>
        <dsp:cNvSpPr/>
      </dsp:nvSpPr>
      <dsp:spPr>
        <a:xfrm>
          <a:off x="7378040" y="948936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Data has complex, nonlinear patterns</a:t>
          </a:r>
          <a:endParaRPr lang="en-US" sz="1800" kern="1200" dirty="0"/>
        </a:p>
      </dsp:txBody>
      <dsp:txXfrm>
        <a:off x="7405946" y="976842"/>
        <a:ext cx="2567042" cy="896982"/>
      </dsp:txXfrm>
    </dsp:sp>
    <dsp:sp modelId="{F310636C-839C-1943-BC0F-61D9D4523F6D}">
      <dsp:nvSpPr>
        <dsp:cNvPr id="0" name=""/>
        <dsp:cNvSpPr/>
      </dsp:nvSpPr>
      <dsp:spPr>
        <a:xfrm>
          <a:off x="7378040" y="2048314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Accuracy and margin-based separation are key</a:t>
          </a:r>
          <a:endParaRPr lang="en-US" sz="1800" kern="1200" dirty="0"/>
        </a:p>
      </dsp:txBody>
      <dsp:txXfrm>
        <a:off x="7405946" y="2076220"/>
        <a:ext cx="2567042" cy="89698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E4E41-B423-4243-BC90-DFC2D19C2ED5}">
      <dsp:nvSpPr>
        <dsp:cNvPr id="0" name=""/>
        <dsp:cNvSpPr/>
      </dsp:nvSpPr>
      <dsp:spPr>
        <a:xfrm>
          <a:off x="0" y="0"/>
          <a:ext cx="3920311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b="1" kern="1200" dirty="0"/>
            <a:t>Forecasting Revenue Based on Ad Spend</a:t>
          </a:r>
          <a:endParaRPr lang="en-US" sz="2400" kern="1200" dirty="0"/>
        </a:p>
      </dsp:txBody>
      <dsp:txXfrm>
        <a:off x="0" y="0"/>
        <a:ext cx="3920311" cy="948011"/>
      </dsp:txXfrm>
    </dsp:sp>
    <dsp:sp modelId="{ECB0FA5D-CFE1-6A4B-ADFF-C94A0A9FE468}">
      <dsp:nvSpPr>
        <dsp:cNvPr id="0" name=""/>
        <dsp:cNvSpPr/>
      </dsp:nvSpPr>
      <dsp:spPr>
        <a:xfrm>
          <a:off x="392031" y="948281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/>
            <a:t>Goal: Predict </a:t>
          </a:r>
          <a:r>
            <a:rPr lang="en-US" sz="1800" b="1" kern="1200" dirty="0"/>
            <a:t>monthly sales</a:t>
          </a:r>
          <a:r>
            <a:rPr lang="en-US" sz="1800" kern="1200" dirty="0"/>
            <a:t> based on marketing investment</a:t>
          </a:r>
        </a:p>
      </dsp:txBody>
      <dsp:txXfrm>
        <a:off x="410214" y="966464"/>
        <a:ext cx="3099882" cy="584454"/>
      </dsp:txXfrm>
    </dsp:sp>
    <dsp:sp modelId="{8BED8693-4A48-0444-8030-3D8FDA407F0C}">
      <dsp:nvSpPr>
        <dsp:cNvPr id="0" name=""/>
        <dsp:cNvSpPr/>
      </dsp:nvSpPr>
      <dsp:spPr>
        <a:xfrm>
          <a:off x="392031" y="1664612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/>
            <a:t>Inputs: TV, radio, online ad budget</a:t>
          </a:r>
        </a:p>
      </dsp:txBody>
      <dsp:txXfrm>
        <a:off x="410214" y="1682795"/>
        <a:ext cx="3099882" cy="584454"/>
      </dsp:txXfrm>
    </dsp:sp>
    <dsp:sp modelId="{6141DB35-D90C-6143-81C2-E94EAE33FCF5}">
      <dsp:nvSpPr>
        <dsp:cNvPr id="0" name=""/>
        <dsp:cNvSpPr/>
      </dsp:nvSpPr>
      <dsp:spPr>
        <a:xfrm>
          <a:off x="392031" y="2380944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/>
            <a:t>Output: Predicted sales (numeric)</a:t>
          </a:r>
        </a:p>
      </dsp:txBody>
      <dsp:txXfrm>
        <a:off x="410214" y="2399127"/>
        <a:ext cx="3099882" cy="58445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E4E41-B423-4243-BC90-DFC2D19C2ED5}">
      <dsp:nvSpPr>
        <dsp:cNvPr id="0" name=""/>
        <dsp:cNvSpPr/>
      </dsp:nvSpPr>
      <dsp:spPr>
        <a:xfrm>
          <a:off x="0" y="0"/>
          <a:ext cx="3920311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b="1" kern="1200" dirty="0"/>
            <a:t>Detecting Handwritten Digits</a:t>
          </a:r>
          <a:endParaRPr lang="en-US" sz="2400" kern="1200" dirty="0"/>
        </a:p>
      </dsp:txBody>
      <dsp:txXfrm>
        <a:off x="0" y="0"/>
        <a:ext cx="3920311" cy="948011"/>
      </dsp:txXfrm>
    </dsp:sp>
    <dsp:sp modelId="{9170B351-3DB9-B44E-A1B0-68DD4602806E}">
      <dsp:nvSpPr>
        <dsp:cNvPr id="0" name=""/>
        <dsp:cNvSpPr/>
      </dsp:nvSpPr>
      <dsp:spPr>
        <a:xfrm>
          <a:off x="392031" y="948281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/>
            <a:t>Goal: Classify handwritten digits (0–9)</a:t>
          </a:r>
        </a:p>
      </dsp:txBody>
      <dsp:txXfrm>
        <a:off x="410214" y="966464"/>
        <a:ext cx="3099882" cy="584454"/>
      </dsp:txXfrm>
    </dsp:sp>
    <dsp:sp modelId="{361B4CB6-18B1-264C-98CC-72B0AF0978BE}">
      <dsp:nvSpPr>
        <dsp:cNvPr id="0" name=""/>
        <dsp:cNvSpPr/>
      </dsp:nvSpPr>
      <dsp:spPr>
        <a:xfrm>
          <a:off x="392031" y="1664612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/>
            <a:t>Inputs: Pixel values from images</a:t>
          </a:r>
        </a:p>
      </dsp:txBody>
      <dsp:txXfrm>
        <a:off x="410214" y="1682795"/>
        <a:ext cx="3099882" cy="584454"/>
      </dsp:txXfrm>
    </dsp:sp>
    <dsp:sp modelId="{A37896AB-5AAA-6C48-8059-4B647812BE0F}">
      <dsp:nvSpPr>
        <dsp:cNvPr id="0" name=""/>
        <dsp:cNvSpPr/>
      </dsp:nvSpPr>
      <dsp:spPr>
        <a:xfrm>
          <a:off x="392031" y="2380944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/>
            <a:t>Output: Predicted digit class</a:t>
          </a:r>
        </a:p>
      </dsp:txBody>
      <dsp:txXfrm>
        <a:off x="410214" y="2399127"/>
        <a:ext cx="3099882" cy="58445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1719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b="1" kern="1200" dirty="0"/>
            <a:t>Data Preparation Is Essential</a:t>
          </a:r>
          <a:endParaRPr lang="en-US" sz="2400" kern="1200" dirty="0"/>
        </a:p>
      </dsp:txBody>
      <dsp:txXfrm>
        <a:off x="28474" y="30193"/>
        <a:ext cx="10006724" cy="526338"/>
      </dsp:txXfrm>
    </dsp:sp>
    <dsp:sp modelId="{79F48B44-E16C-1445-987D-512776591764}">
      <dsp:nvSpPr>
        <dsp:cNvPr id="0" name=""/>
        <dsp:cNvSpPr/>
      </dsp:nvSpPr>
      <dsp:spPr>
        <a:xfrm>
          <a:off x="0" y="585005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Clean, integrated, and well-structured data leads to better models.</a:t>
          </a:r>
        </a:p>
      </dsp:txBody>
      <dsp:txXfrm>
        <a:off x="0" y="585005"/>
        <a:ext cx="10063672" cy="299270"/>
      </dsp:txXfrm>
    </dsp:sp>
    <dsp:sp modelId="{A9B30769-C531-F046-86A4-59DB7C932593}">
      <dsp:nvSpPr>
        <dsp:cNvPr id="0" name=""/>
        <dsp:cNvSpPr/>
      </dsp:nvSpPr>
      <dsp:spPr>
        <a:xfrm>
          <a:off x="0" y="884276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 dirty="0"/>
            <a:t>Model Fitting = Learning Patterns</a:t>
          </a:r>
          <a:endParaRPr lang="en-US" sz="2000" kern="1200" dirty="0"/>
        </a:p>
      </dsp:txBody>
      <dsp:txXfrm>
        <a:off x="28474" y="912750"/>
        <a:ext cx="10006724" cy="526338"/>
      </dsp:txXfrm>
    </dsp:sp>
    <dsp:sp modelId="{A2B2212E-2040-1447-81AB-3E8F5FD4364A}">
      <dsp:nvSpPr>
        <dsp:cNvPr id="0" name=""/>
        <dsp:cNvSpPr/>
      </dsp:nvSpPr>
      <dsp:spPr>
        <a:xfrm>
          <a:off x="0" y="1467562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Fitting means training models to minimize prediction error.</a:t>
          </a:r>
        </a:p>
      </dsp:txBody>
      <dsp:txXfrm>
        <a:off x="0" y="1467562"/>
        <a:ext cx="10063672" cy="299270"/>
      </dsp:txXfrm>
    </dsp:sp>
    <dsp:sp modelId="{7BDCD5D7-BC28-D745-8BB6-E51C7644131D}">
      <dsp:nvSpPr>
        <dsp:cNvPr id="0" name=""/>
        <dsp:cNvSpPr/>
      </dsp:nvSpPr>
      <dsp:spPr>
        <a:xfrm>
          <a:off x="0" y="1766833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 dirty="0"/>
            <a:t>Choose the Right Regression Tool</a:t>
          </a:r>
          <a:endParaRPr lang="en-US" sz="2000" kern="1200" dirty="0"/>
        </a:p>
      </dsp:txBody>
      <dsp:txXfrm>
        <a:off x="28474" y="1795307"/>
        <a:ext cx="10006724" cy="526338"/>
      </dsp:txXfrm>
    </dsp:sp>
    <dsp:sp modelId="{74DE0B8A-22DE-1443-A04B-13CFBFBA75E2}">
      <dsp:nvSpPr>
        <dsp:cNvPr id="0" name=""/>
        <dsp:cNvSpPr/>
      </dsp:nvSpPr>
      <dsp:spPr>
        <a:xfrm>
          <a:off x="0" y="2350119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Linear = numeric prediction, Logistic = classification, SVM = complex boundaries</a:t>
          </a:r>
        </a:p>
      </dsp:txBody>
      <dsp:txXfrm>
        <a:off x="0" y="2350119"/>
        <a:ext cx="10063672" cy="299270"/>
      </dsp:txXfrm>
    </dsp:sp>
    <dsp:sp modelId="{3CF8079C-4C5D-364E-90C0-23C5A1EF687C}">
      <dsp:nvSpPr>
        <dsp:cNvPr id="0" name=""/>
        <dsp:cNvSpPr/>
      </dsp:nvSpPr>
      <dsp:spPr>
        <a:xfrm>
          <a:off x="0" y="2649389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 dirty="0"/>
            <a:t>Evaluate with the Right Metrics</a:t>
          </a:r>
          <a:endParaRPr lang="en-US" sz="2000" kern="1200" dirty="0"/>
        </a:p>
      </dsp:txBody>
      <dsp:txXfrm>
        <a:off x="28474" y="2677863"/>
        <a:ext cx="10006724" cy="526338"/>
      </dsp:txXfrm>
    </dsp:sp>
    <dsp:sp modelId="{5B4A6AD9-DF07-4847-85DD-D6284C3FB324}">
      <dsp:nvSpPr>
        <dsp:cNvPr id="0" name=""/>
        <dsp:cNvSpPr/>
      </dsp:nvSpPr>
      <dsp:spPr>
        <a:xfrm>
          <a:off x="0" y="3232676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Use </a:t>
          </a:r>
          <a:r>
            <a:rPr lang="en-US" sz="1800" b="1" kern="1200" dirty="0"/>
            <a:t>MSE</a:t>
          </a:r>
          <a:r>
            <a:rPr lang="en-US" sz="1800" kern="1200" dirty="0"/>
            <a:t> for error measurement, </a:t>
          </a:r>
          <a:r>
            <a:rPr lang="en-US" sz="1800" b="1" kern="1200" dirty="0"/>
            <a:t>R²</a:t>
          </a:r>
          <a:r>
            <a:rPr lang="en-US" sz="1800" kern="1200" dirty="0"/>
            <a:t> for model explanation.</a:t>
          </a:r>
        </a:p>
      </dsp:txBody>
      <dsp:txXfrm>
        <a:off x="0" y="3232676"/>
        <a:ext cx="10063672" cy="299270"/>
      </dsp:txXfrm>
    </dsp:sp>
    <dsp:sp modelId="{B6BC09DC-544C-7847-AA33-BE9A24F5CC4E}">
      <dsp:nvSpPr>
        <dsp:cNvPr id="0" name=""/>
        <dsp:cNvSpPr/>
      </dsp:nvSpPr>
      <dsp:spPr>
        <a:xfrm>
          <a:off x="0" y="3531946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 dirty="0"/>
            <a:t>Train/Test Splits Ensure Reliability</a:t>
          </a:r>
          <a:endParaRPr lang="en-US" sz="2000" kern="1200" dirty="0"/>
        </a:p>
      </dsp:txBody>
      <dsp:txXfrm>
        <a:off x="28474" y="3560420"/>
        <a:ext cx="10006724" cy="526338"/>
      </dsp:txXfrm>
    </dsp:sp>
    <dsp:sp modelId="{2E3506AA-B463-1747-80D6-41C2F7C2DEF0}">
      <dsp:nvSpPr>
        <dsp:cNvPr id="0" name=""/>
        <dsp:cNvSpPr/>
      </dsp:nvSpPr>
      <dsp:spPr>
        <a:xfrm>
          <a:off x="0" y="4115232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Splitting data detects overfitting and improves generalization.</a:t>
          </a:r>
        </a:p>
      </dsp:txBody>
      <dsp:txXfrm>
        <a:off x="0" y="4115232"/>
        <a:ext cx="10063672" cy="299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25‏/12‏/1446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F4178-ADDA-8A22-6CBA-1BC222DB0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DCBC1D-8447-7837-EECC-D671A26903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125953-BAD7-CD01-BD13-F26A749518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25E992-04EF-3100-A028-7BD8C71C54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115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D1EF6-88D2-3001-278D-F2D02CB8E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3ABD40-ADCA-430C-3092-CFA3B6A3B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9DDF30-FC29-7E5F-2147-EC0284E713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DD419-2912-D781-5D31-31375D6178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125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0C0E5-3F38-1B88-F55E-01E2B2D47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16AEC4-516E-82A4-AE37-E56DF481A2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385B3F-D794-CD2A-E17F-7CC707A1A5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A1C300-533F-F7D0-7A6E-66EE7E33E7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2509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CA6F4-27DE-733E-4929-944A52652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D82A05-3ABF-E1CE-F0A7-DED4E2117B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D814E0-B2BA-B6F4-B23C-F812BECA11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5554E2-5657-54D5-802C-0369140F43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365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1A9AF-47FF-5337-45BA-371301024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F71DAB-55AD-9A9A-121F-9B2DC6867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43931D-AEBB-8381-8A98-53B300B218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AEEFD2-A0F1-9A21-F9AF-E843FF9A4E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192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AC1C8-01B9-D5E6-BA3A-F7C366CDB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5598F5-E644-142D-30FE-77DC84FDBA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5C4B8E-B878-E90F-2600-42F21EF757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437CF4-8D12-E8E7-BFB7-E86B52EB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734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6C805-77B1-4079-ED01-2020628C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729A5-7292-3528-DBE3-7CDBB2CCCC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824948-C265-7227-6566-70DC62477B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F54CC1-B2FA-FF95-250D-A966E6B4C0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652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7A50D8-1A19-09F5-6733-F6B86198D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2CAB5D-D2CE-D7C4-755C-BF9EBB316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B0777A-E11C-4D68-9F17-260BA14F5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CA2BE-DC1A-3556-C864-971EFAAD0C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0024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327D2-4F6A-31CD-F66D-764D9FC0E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ECCB3E-6329-BCA0-A4F2-FEBB00ACC2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F37E14-3AF1-DCFA-BECF-2ED455DEED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92B0F5-8873-76DE-FAFC-90E96072AA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526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1CC1D-181B-7AFC-E86B-BCB021B7E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E106A0-EBC3-3CAF-4BEF-6447A862B0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D1EE3D-8657-41F3-DDC4-19DA90F360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90045-DEFE-C0B8-FF89-9E575B881A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815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C0775-B53C-3A27-D9A2-BC61D9526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D856E7-2876-87CC-40E9-E10BE346BE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53CA43-FC53-FEAB-D0DF-34C6127D62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E6358F-7D4D-BF78-209F-AD95977BF2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26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55C7B-487B-81FE-1B52-F1D924750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9C75C1-B1F4-3EDD-DC0A-13C6AC1869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871258-7FFA-37C4-AD96-CE63DD52F0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4BA31D-E6FD-5A94-3524-C3CAD06866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147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B906F-CF80-6AE1-8371-36060487A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D7A4EF-5862-41ED-7705-EA0AF83B0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084F92-8464-CC07-A8A7-295F2ECCAA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E9E67-C03D-C8F6-31BA-C1C675CA1A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6111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BBD29-4D09-10C5-B9BA-C2A86AFF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816939-53C7-BAC8-55C9-8B6C2FA5B6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2B261D-FAE0-6D13-503A-CFEDCC0CB3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C8DB9-995F-507C-2146-7D6AC92D86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1108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959F4-D7BA-3595-6086-BD2273963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91673F-49F5-A8F3-22F7-902A7DA2FA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C8DF20-ACEF-57B6-D729-5633FAF1DF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285BE8-6D31-EF15-F14D-DE33A84E76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798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F6932-ACDE-406B-756A-23FF7A85A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8EA1DD-3074-281E-99F4-28EE2FB5A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DB793E-5FD9-B4D8-356F-1EAA3C60CB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52E13-945F-0A7E-720C-F64F915D87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749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64948-C185-16CE-1169-EC4D2622E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0043AB-5187-DFDF-FBB3-BE65E7693B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B07826-CCC9-F70D-5138-7107B59EBA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6ADD7C-2576-2597-3C2D-41EBCAFC80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5911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55446-AE67-DD58-4D68-9E2557A38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71DE53-5EFB-630F-EC0C-0B728C9DF7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0BD6A9-8D4F-CC54-9F55-774A63E0D3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F8C28F-C819-7860-E867-615C017E9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5984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1E9F43-9FDC-F822-B4C0-23213FA14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26628A-2D6E-06A5-9838-2827D6EA11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62C2CF-9C00-8859-AB29-1D8917A4EA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A311A6-C266-21DA-F209-067942EF51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3917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1B49A-D116-9B6B-2B19-A2994FF54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962232-832B-13F8-6FC1-A21F2C0440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46C24A-C5EC-CC06-3C5A-D5D4AB51C4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3EB616-899D-B988-F861-75C78A3EA1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1502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041DF-5553-2D1B-BDB1-E9DB1BECC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B90CFD-60FF-0EEF-8A23-217576C4CF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4A813D-5EE6-A9EB-C53D-6634C27B8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B77AB4-2448-C39A-9708-037AAA6594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071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99E11-DD03-D98A-C0EE-3FF3A9F5B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B2287C-3059-12C1-36E7-8E33A29134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E36790-F666-3568-6D6D-B7EF877006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D8C15E-D9A5-F3F9-057B-7C6BF1FED2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2900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BB97FF-9ADE-D4F4-537A-D6D3D1B00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9587BF-EC37-5FF8-7D64-6415AA1898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3BDC7-6D75-E2A9-13A9-75A5521348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28839-DC02-CDBA-4426-F98AC46095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884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ADE0F-3AAA-433C-B2BB-A16980CFE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8068-3222-1941-B430-ECEC3881F4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2FC120-9648-4173-693F-795AF66DA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65D6A9-21A9-A473-41DA-FB9AD2BA23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058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9291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A941E-C9D5-AF50-EB1B-AE1B2E216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24E618-2B1C-F97D-E423-72287F53FF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05B4E-05B6-1383-9C46-3AA2727273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F72E25-5134-D0DA-CD13-D456ED4C91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2374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6E3F3-11C1-F190-7213-9E820EEB0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778E85-5373-52ED-0FDE-B37808F4AC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20BD15-373E-C8CE-2083-440889D006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E0A2CB-6FD0-8F50-B515-0FE3289C2E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2662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387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48420-44BE-2A44-0C93-97696982E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1B133B-6A32-5A13-F3A9-9B08E4967C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7FD962-CBAB-7D19-9116-9F28F66192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25D54-E579-1022-4CC7-8AED537933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562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CE3DD-BF25-31EE-F998-207560B56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EFD3AE-270A-172F-1AA2-D1C1116BF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FB1238-2BD7-6A97-26F4-95BD7B49ED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7F84A8-981A-F218-9BF9-4F2A463A47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40298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5D11E-62DA-3075-ED5A-58DBFED17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9768CB-CF37-0B70-C133-860EAE6867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1E6A79-4F20-6333-A53D-46E7F3BD3D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8B17DB-C0F2-C1CC-1E82-68AC9C6505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50363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5DB7E-AC53-C695-441E-C58927E01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ED216E-1E5F-00FA-97C1-C9D9DC2739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8EE43E-5C6D-0112-9428-339662376B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3DF7D6-15DD-149F-5A8F-26798C0D36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138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357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kaggle.com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594752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Building Better Models: Regression, SVMs, and Model Fitting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673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Preparation (Steps, sources, formats, tools, and storage of data)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Model Fitting?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Types and How to choose the suitable Model 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15385D2-9924-9C64-747B-CE038DDDA022}"/>
              </a:ext>
            </a:extLst>
          </p:cNvPr>
          <p:cNvSpPr txBox="1"/>
          <p:nvPr/>
        </p:nvSpPr>
        <p:spPr>
          <a:xfrm>
            <a:off x="6250122" y="998328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Preparation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9BEB8-FE8C-987E-69F7-5DAD94B8B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43EFA5-70B4-593A-4D8D-02E651AE9F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A7BDFB-3CD5-548C-E157-96B3F74008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A56D4-EB46-CC06-9585-E331DE2FB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7532CD-4B39-C3FC-FBCD-154C48E1254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479F9-7E94-1D85-6028-1BD7BDCA2EB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Process Overview (CRISP-DM)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CB14E-809B-7A75-0F53-9544CBAC6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63" y="1825234"/>
            <a:ext cx="5371657" cy="46343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4C6F70-90C7-4700-48CD-284C95BC4C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3F6C8-05E7-5F31-1A9B-789E27CD92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3E2923-B501-82CF-EA54-C463F0058DA5}"/>
              </a:ext>
            </a:extLst>
          </p:cNvPr>
          <p:cNvSpPr txBox="1"/>
          <p:nvPr/>
        </p:nvSpPr>
        <p:spPr>
          <a:xfrm>
            <a:off x="981698" y="2967687"/>
            <a:ext cx="422167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Cross Industry Standard Process for Data Mining</a:t>
            </a:r>
          </a:p>
          <a:p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Not strictly sequential; often involves </a:t>
            </a:r>
            <a:r>
              <a:rPr lang="en-US" sz="2800" b="1" dirty="0"/>
              <a:t>loops and iteration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1800252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3E1D0-2A1F-4569-5EBC-75637284A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98D74D-90D4-77F5-711E-E660B9A627A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A8DB9D1-F4F4-4962-3645-D905588610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189BD7-6560-3AC6-39B8-CEA0E111A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B6B402B-1265-CCCF-420B-FFA96BA7B25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CDFCDC-D94B-B891-84D5-E42BBF7F197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Data Preparation?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FA9300-3A5F-61FC-C9C5-8F16D095100F}"/>
              </a:ext>
            </a:extLst>
          </p:cNvPr>
          <p:cNvSpPr txBox="1"/>
          <p:nvPr/>
        </p:nvSpPr>
        <p:spPr>
          <a:xfrm>
            <a:off x="762000" y="22732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Often consumes 70–80% of the total project time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B66D10-C9E2-8DC4-76C9-BAD4D9193C2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8C2FF9-834C-AC39-245E-ACEEC5A8B81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9B95A94-3B0E-DB57-FB5E-2F7B93D1FA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6228318"/>
              </p:ext>
            </p:extLst>
          </p:nvPr>
        </p:nvGraphicFramePr>
        <p:xfrm>
          <a:off x="981697" y="1850397"/>
          <a:ext cx="10330013" cy="4072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5175489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BB785-F5C5-23A4-5410-4E6345CD0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9F9B8C-B4D4-A161-44BF-76FDADD2EBF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F90C01-30E0-BFA7-F265-9B0F5574E11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B0895DF-338F-BD3A-50EC-D3C8E68D76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3EE1AD0-A9A3-2788-0B2B-0E2ABF872F2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69BF36-D4B9-0FC6-736F-CEF1E07862D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Preparation Matters!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567BFB-4A2E-51D4-51BA-F7273B274F6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D4D2E7-7A9D-BB46-1D09-A408D54D3A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6" name="TextBox 14">
            <a:extLst>
              <a:ext uri="{FF2B5EF4-FFF2-40B4-BE49-F238E27FC236}">
                <a16:creationId xmlns:a16="http://schemas.microsoft.com/office/drawing/2014/main" id="{B40BA0CD-F709-1FDD-112C-9ECD12A74C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8130268"/>
              </p:ext>
            </p:extLst>
          </p:nvPr>
        </p:nvGraphicFramePr>
        <p:xfrm>
          <a:off x="762000" y="2425675"/>
          <a:ext cx="10191750" cy="3994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8413736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54D4C-3CDC-7DDE-B72C-706DF7BC4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9334EB-5F3C-6091-3146-0EE6193F7CB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9C6960-8A80-246F-9D6B-CCD1A8CC8B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D3F4D0-E2B0-913E-D5D3-639B486619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61C0BD6-63AB-D28D-DB42-407605EEC53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622066-F319-CD95-A076-91BCD8E114E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Main Steps in Data Preparation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7904AC-25D1-37B9-B9DB-AF17E09BF16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B084B8-4946-3762-8376-4D36EC6D926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13A7886-479C-CBC9-CE1A-17A17E42A025}"/>
              </a:ext>
            </a:extLst>
          </p:cNvPr>
          <p:cNvGraphicFramePr/>
          <p:nvPr/>
        </p:nvGraphicFramePr>
        <p:xfrm>
          <a:off x="981698" y="2441584"/>
          <a:ext cx="10191750" cy="3696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2831828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23614-CEA0-5992-EC58-D121506CD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ABC165-BFE3-35E9-6690-DDFBCCE9FC9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D15C18-CCA6-9ED5-EEAA-DCA230EB0F2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41FE292-264B-90CB-C5A3-3B22B94D8B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7E19511-8DEE-9838-390B-067E598DFEC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5534C6-35F5-F7BA-0ACD-7362FA11F53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Cleaning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ADDBBE8-B436-BCE5-DEDD-74888245CF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8765779"/>
              </p:ext>
            </p:extLst>
          </p:nvPr>
        </p:nvGraphicFramePr>
        <p:xfrm>
          <a:off x="762000" y="2082776"/>
          <a:ext cx="10191750" cy="4428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F8B3424-D25C-4207-8164-D4C66D9C7D5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FD25A6-C0DC-F9FF-E7F8-4E2E2504A34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741262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2293A-1F02-001A-C4BD-A654E1FF1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92A1524-2DC4-4C19-8294-7CFC09CDBAB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A4A303-565D-10CC-60B4-5D0630A525C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8FC0D0-A6F9-518C-956A-53EB7B6A17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E3A382-3BA1-F8A1-2F3C-A12F62A413A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1D285F-7BA8-A7AF-887B-AACEBBEDFEA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Integration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A2AF16D-E49A-36CF-AA1C-92D0E6CF9FAC}"/>
              </a:ext>
            </a:extLst>
          </p:cNvPr>
          <p:cNvSpPr txBox="1"/>
          <p:nvPr/>
        </p:nvSpPr>
        <p:spPr>
          <a:xfrm>
            <a:off x="762000" y="2082775"/>
            <a:ext cx="101917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Combining data from multiple sources to produce a unified, consistent view that supports analysis, reporting, and modeling.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It enables organizations to consolidate fragmented information, gain richer insights, and support cross-functional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Key Integration Tasks:</a:t>
            </a:r>
          </a:p>
          <a:p>
            <a:r>
              <a:rPr lang="en-US" sz="2800" dirty="0"/>
              <a:t>	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58974E-9686-2DD1-DD84-4F18E98BD67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C4A746-A7D5-1A60-7127-DCDE54EDA71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573C8B3-4C3E-009C-8FC0-11C2256535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733349"/>
              </p:ext>
            </p:extLst>
          </p:nvPr>
        </p:nvGraphicFramePr>
        <p:xfrm>
          <a:off x="761999" y="4457700"/>
          <a:ext cx="10588171" cy="1680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29265673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1CABB-4332-F547-D8F6-5DBA4C7B00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C6B6F8-6F5C-9CB8-AB21-FAC70AB4228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C9709A-5DFB-BA21-DF2B-69E8EBF03A8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8C02B69-6FB9-5341-8D44-8626D19C95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7C924D3-2262-E225-542D-21490A3BCC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316C46-5D8F-4F59-E7BB-1413FB0A576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Transformation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F021C9-E92C-6761-2D28-7C7653409E53}"/>
              </a:ext>
            </a:extLst>
          </p:cNvPr>
          <p:cNvSpPr txBox="1"/>
          <p:nvPr/>
        </p:nvSpPr>
        <p:spPr>
          <a:xfrm>
            <a:off x="762000" y="2082775"/>
            <a:ext cx="10487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Converting raw data into a suitable format for analysis and machine learning. Involves adjusting variables’ structure, scale, type, and representation to improve model performance and consistency.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Common Transformation Tasks: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C24454-83F3-B902-932D-CBD6F8886E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D519CC-B28C-F620-C5B2-6D24352172F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F1C1B6-F3AC-9E4E-F700-B5B21E3287C3}"/>
              </a:ext>
            </a:extLst>
          </p:cNvPr>
          <p:cNvSpPr txBox="1"/>
          <p:nvPr/>
        </p:nvSpPr>
        <p:spPr>
          <a:xfrm>
            <a:off x="2019300" y="5988415"/>
            <a:ext cx="85719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Transformation turns </a:t>
            </a:r>
            <a:r>
              <a:rPr lang="en-US" sz="2800" i="1" dirty="0">
                <a:solidFill>
                  <a:srgbClr val="FF0000"/>
                </a:solidFill>
              </a:rPr>
              <a:t>available data</a:t>
            </a:r>
            <a:r>
              <a:rPr lang="en-US" sz="2800" dirty="0">
                <a:solidFill>
                  <a:srgbClr val="FF0000"/>
                </a:solidFill>
              </a:rPr>
              <a:t> into </a:t>
            </a:r>
            <a:r>
              <a:rPr lang="en-US" sz="2800" i="1" dirty="0">
                <a:solidFill>
                  <a:srgbClr val="FF0000"/>
                </a:solidFill>
              </a:rPr>
              <a:t>actionable input</a:t>
            </a:r>
            <a:r>
              <a:rPr lang="en-US" sz="2800" dirty="0">
                <a:solidFill>
                  <a:srgbClr val="FF0000"/>
                </a:solidFill>
              </a:rPr>
              <a:t>. </a:t>
            </a:r>
            <a:endParaRPr lang="ar-SA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5494A34-9F6E-34AB-4C1D-CB8869CE4A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2734184"/>
              </p:ext>
            </p:extLst>
          </p:nvPr>
        </p:nvGraphicFramePr>
        <p:xfrm>
          <a:off x="762000" y="3924300"/>
          <a:ext cx="10487692" cy="2214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02706460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17864-5AE2-A7F4-698D-ED7E0762D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0675A75-1D3F-9E16-2367-3CDA31C1A16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9432517-12B0-BE50-091E-8D0C3F403F0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A0E82C-5226-74F4-5DF2-159E98BD7E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C135F3F-286B-AF08-84AE-08D18330E14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E543B3-6A45-4822-BEB3-7AFA02B95EE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Feature Engineering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386931-D476-C79C-7A8A-5CE552381085}"/>
              </a:ext>
            </a:extLst>
          </p:cNvPr>
          <p:cNvSpPr txBox="1"/>
          <p:nvPr/>
        </p:nvSpPr>
        <p:spPr>
          <a:xfrm>
            <a:off x="762000" y="2082775"/>
            <a:ext cx="101917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Creating, modifying, or selecting variables that improve a model’s ability to learn meaningful patterns.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Key Techniques: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B16DC8-185B-89F0-6B0A-EC51A5EEAA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AFF341-48ED-2B4E-BE25-66FA7BD3D4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CAA472A-2324-57CD-FC25-2CAAF10B0F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5903942"/>
              </p:ext>
            </p:extLst>
          </p:nvPr>
        </p:nvGraphicFramePr>
        <p:xfrm>
          <a:off x="762001" y="3598408"/>
          <a:ext cx="10588170" cy="2773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38436351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9B983-9AE0-AD0F-DC6F-6142AA992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F12BA88-AF88-D513-2BAA-E17D204F249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1229B6-422A-1AF6-185F-5DA83869A7D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324F28-6A12-DA51-59EF-A5FB73DA97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63086E3-E68D-7AAA-AF24-1CA4A60212E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C8625B-7DB5-A410-AF28-28AB6AB4082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Reduction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BF3A50-4872-4978-5E75-FB7992E1F402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Minimizing the volume and dimensionality of data while preserving its core informational content. It makes datasets easier to process, store, and model without compromising accuracy.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Balances model performance and interpretability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Techniques:</a:t>
            </a:r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600ABE-A5D7-0AFD-7A52-4294BF3D0F0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E46848-5405-13CD-E29F-13C1EDD33A4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FF8F6F5-14AC-98B4-5FCB-DF6C4B6209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2843185"/>
              </p:ext>
            </p:extLst>
          </p:nvPr>
        </p:nvGraphicFramePr>
        <p:xfrm>
          <a:off x="1085850" y="4724400"/>
          <a:ext cx="9860220" cy="1573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56085355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3BA9C-D1CD-48A0-1B7A-C0406DA75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9FAC061-277E-1F9D-FB36-2FBB01CAABA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B757F3-D415-F07E-8546-4BED224863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ADD7FCA-92A5-76DB-8391-8C6D441198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AD5ED59-D8E4-6449-CF83-A8D7F57E41F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C57E57-3913-6873-4EC9-67C4CF78F01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Train/Test Split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867520-1FEA-88C0-78E1-E7C1C618585C}"/>
              </a:ext>
            </a:extLst>
          </p:cNvPr>
          <p:cNvSpPr txBox="1"/>
          <p:nvPr/>
        </p:nvSpPr>
        <p:spPr>
          <a:xfrm>
            <a:off x="762000" y="2082775"/>
            <a:ext cx="101917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Split data into: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Training set: used to fit the model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Testing set: used to evaluate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Sometimes include validation set for tuning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Ensures honest performance evaluation and prevents overfitting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871A6D-1183-90B3-A8A5-B25BF7D932E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344E82-1490-AF26-9B63-2B910F204E7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88CBA3-47E1-3DF2-585F-F25CC027C3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649815"/>
              </p:ext>
            </p:extLst>
          </p:nvPr>
        </p:nvGraphicFramePr>
        <p:xfrm>
          <a:off x="914400" y="4879431"/>
          <a:ext cx="10184070" cy="10972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394690">
                  <a:extLst>
                    <a:ext uri="{9D8B030D-6E8A-4147-A177-3AD203B41FA5}">
                      <a16:colId xmlns:a16="http://schemas.microsoft.com/office/drawing/2014/main" val="112487079"/>
                    </a:ext>
                  </a:extLst>
                </a:gridCol>
                <a:gridCol w="3394690">
                  <a:extLst>
                    <a:ext uri="{9D8B030D-6E8A-4147-A177-3AD203B41FA5}">
                      <a16:colId xmlns:a16="http://schemas.microsoft.com/office/drawing/2014/main" val="4095602281"/>
                    </a:ext>
                  </a:extLst>
                </a:gridCol>
                <a:gridCol w="3394690">
                  <a:extLst>
                    <a:ext uri="{9D8B030D-6E8A-4147-A177-3AD203B41FA5}">
                      <a16:colId xmlns:a16="http://schemas.microsoft.com/office/drawing/2014/main" val="15671039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Type of Split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Common Ratios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When to Use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89758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Train/Test Only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70/30 or 80/20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Simple evaluations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76228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Train/Validation/Test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60/20/20 or 70/15/15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Hyperparameter tuning required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26687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14635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1CCE4-26F8-541D-BFD4-ED8ED7247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7161532-7334-0B03-C39A-6AE42B4EB22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E0E7BF-F645-4CFF-5364-64AE4922BD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9E6B1D3-ADEF-C84F-5DEE-4422D9F243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3C09DA-B359-6A50-5E05-FBBEB10D99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7FF871-BDE4-4E88-7E74-A11709D8A7D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Sources of Data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36C2E0-12AC-1207-897D-9DF7A64A1E17}"/>
              </a:ext>
            </a:extLst>
          </p:cNvPr>
          <p:cNvSpPr txBox="1"/>
          <p:nvPr/>
        </p:nvSpPr>
        <p:spPr>
          <a:xfrm>
            <a:off x="762000" y="2082775"/>
            <a:ext cx="101917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	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Data source reliability impacts preparation needs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0F440F-D38B-0BAE-8EC6-F7898C4AD9C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46126A-2C28-D3E1-6857-6DBBD663A4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087FA85-D4F2-9780-A7A0-715875C9CD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2289246"/>
              </p:ext>
            </p:extLst>
          </p:nvPr>
        </p:nvGraphicFramePr>
        <p:xfrm>
          <a:off x="981698" y="2225823"/>
          <a:ext cx="10267994" cy="3912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62105653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4EE63-320D-551F-1847-FB68345E3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0C099D-76DD-CE1B-22DC-0FE40C128F7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EC6F4B-F9A9-C035-3B3C-319AEFFD33B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9C34998-9C9E-B59D-EA09-886775AE0E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1812DA-0CF7-66AC-D10E-11B27A46E7C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07B9C9-D409-A5BF-47D1-BF327CBDD35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Loading Data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C029D7-D5A3-213F-F20E-04C8F2B70E08}"/>
              </a:ext>
            </a:extLst>
          </p:cNvPr>
          <p:cNvSpPr txBox="1"/>
          <p:nvPr/>
        </p:nvSpPr>
        <p:spPr>
          <a:xfrm>
            <a:off x="762000" y="2082775"/>
            <a:ext cx="1019175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Getting Raw Data Into Your Environment</a:t>
            </a: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Loading is the first technical step in preparing data</a:t>
            </a:r>
          </a:p>
          <a:p>
            <a:pPr lvl="1"/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4D8797-3EFD-C9A8-3388-675EEFE3C84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04F32F-B7AD-C052-78B0-1F0C0ED0C0C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2B4FB25-511A-676D-D812-F2724CD8A4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4566241"/>
              </p:ext>
            </p:extLst>
          </p:nvPr>
        </p:nvGraphicFramePr>
        <p:xfrm>
          <a:off x="981698" y="2622901"/>
          <a:ext cx="10228604" cy="3286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9853686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7DBAB-24F5-B866-49B2-E3DFD457D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C54792-9D11-F856-920B-4124AC1FB8B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6878EEC-6E88-6774-9EF2-A23D24CC67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B396162-F1E3-6078-3023-EB2AC47970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A2D0CCF-25F1-A924-4167-554000ADA54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C72D5C-37CF-890F-9E39-52D134A5516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Storing Data for Preparation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8D9744-7B52-08EB-36CE-1458CCB67B3C}"/>
              </a:ext>
            </a:extLst>
          </p:cNvPr>
          <p:cNvSpPr txBox="1"/>
          <p:nvPr/>
        </p:nvSpPr>
        <p:spPr>
          <a:xfrm>
            <a:off x="762000" y="2082775"/>
            <a:ext cx="101917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Choosing Where and How to Store It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Storage choice impacts speed, collaboration, and security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F99778-47CF-53AA-CCA7-9D7DEEA9BC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889E75-1F1B-DCFE-CD4C-EDA5C40519D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EA738DD-0DC9-90A0-72B5-A3B755FC55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6928075"/>
              </p:ext>
            </p:extLst>
          </p:nvPr>
        </p:nvGraphicFramePr>
        <p:xfrm>
          <a:off x="762000" y="2498677"/>
          <a:ext cx="10420350" cy="3639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88468189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58E50-8ABB-B110-C99A-B2AC9D6B8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2766360-40CE-5C46-1AC7-C06DCBAF685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2B49190-9B4E-D852-A6A3-F5C1549D1C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EE9C092-0B28-FE7D-149C-F227FE6D2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32240D6-CBA4-C8E2-06C5-0BFD4B2CE3A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AF5EF4-7A74-E649-D037-CAE5623A027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Tools for Data Preparation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49F93D-215E-AF9D-156A-0B528918EFF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E84723-268F-588B-974C-B221458F336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FC47DCFF-9B89-12C2-15A2-604CC22A67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2068519"/>
              </p:ext>
            </p:extLst>
          </p:nvPr>
        </p:nvGraphicFramePr>
        <p:xfrm>
          <a:off x="762000" y="2082774"/>
          <a:ext cx="10191750" cy="4013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56025779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2033A-A865-352D-26E6-3BB3ED61C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C90BD92-1C85-5DA0-6A3D-04F4B82D295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13CA1F-DA16-9EC7-6692-94F0F2AAFB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DD8283-9E6E-B31B-CFAE-4EE48F868F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20DE163-FB37-1A69-C948-C0DED9F8C2A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DAFEE6-CB45-68E4-A1D6-00967E2D67C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Pitfalls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2EBE3CF-757E-6738-5B2C-961E565B22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5179508"/>
              </p:ext>
            </p:extLst>
          </p:nvPr>
        </p:nvGraphicFramePr>
        <p:xfrm>
          <a:off x="762000" y="2082775"/>
          <a:ext cx="10191750" cy="3756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05795F2-00D0-FC7C-61FC-F50B5D316C6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4180B7-28E4-3D3E-554E-81E0035F404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761888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FCB58-AABA-25F2-CE1D-57B4BCCCA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D82D09D-5C47-B42C-403B-7E3EEDC6D14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D12AE4-9F2B-9CD4-78E3-80B10CFF78C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1AF2508-9106-3244-E9E7-4417B7EC39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2D8140-A2A5-7DA1-A4D0-53F099482C3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7C8007-BC79-17CA-5C02-EC892F27D95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Best Practices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154DC1-D5C6-95FE-8BF7-2B9AAC9F70C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A10C27-2AB7-84AE-017B-DF0C90FE6F5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20787C72-A1A5-284B-976F-E746960821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5410928"/>
              </p:ext>
            </p:extLst>
          </p:nvPr>
        </p:nvGraphicFramePr>
        <p:xfrm>
          <a:off x="927765" y="2406817"/>
          <a:ext cx="10191750" cy="3799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9919609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7E0E0-6DDC-9D71-7136-B3DD1A776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6D6626-322D-92EE-B7E3-779D3448A04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546BDF-B923-0F73-F55F-20B361EA51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181E9B5-B021-95A3-A99C-DAF7992C7C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D7D02B2-D6C0-B010-FDA6-E01C10851E1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A69A0-2501-0759-3676-248FC063F3C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Ready for Modelling?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85DBDB-EF97-869E-83B0-7E8C58DCB838}"/>
              </a:ext>
            </a:extLst>
          </p:cNvPr>
          <p:cNvSpPr txBox="1"/>
          <p:nvPr/>
        </p:nvSpPr>
        <p:spPr>
          <a:xfrm>
            <a:off x="762000" y="2082775"/>
            <a:ext cx="10191750" cy="584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With high-quality, structured data, you can now move on to: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Feature Selection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Model Training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Evaluation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Deployment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“Better data beats fancier algorithms.” – Peter Norvig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5E8A89-EB7F-4A9F-C8D5-B1A3715EFBA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175C4D-D446-6615-E65F-2CB46264F34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3884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Modelling: Model Fitting and Regression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DA1C1-EC29-AA33-3537-7EF497B5E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F696E25-9D16-9BAD-0E18-10DD1202DF3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D6432A2-556B-CB4F-237C-DC61A31F69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DBBFCED-64CA-1835-0B7A-792265A48D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53266AB-CC52-94B7-ABA3-D3BD53D946F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7AC1C2-2793-C689-61F6-6762B4FC6DE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</a:t>
            </a:r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odel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Fitting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3BD2755-98E2-BD64-2D33-5264592CA5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418078"/>
              </p:ext>
            </p:extLst>
          </p:nvPr>
        </p:nvGraphicFramePr>
        <p:xfrm>
          <a:off x="762000" y="2183046"/>
          <a:ext cx="10191750" cy="4140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7BA62DE-63DB-0FE2-2A0C-FFE12D50917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3563BA-69F5-5A6B-5F2E-3F1CD3D2A0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045457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60453-6EA6-2F39-0DBE-54DD4EAC8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CBD561-7495-65EC-E429-52D3C308301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34B39E-EB76-C0BB-3DBC-BC0B0945FA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B8B5BFC-AA10-47FE-C725-D064FAC15E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B7F61F0-F32A-4CE1-7CF1-171BC160E9B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B2731E-7969-C918-79D2-C6214464E08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do we Fit Models?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549AEE-31ED-74B1-43A1-EA2B69B58326}"/>
              </a:ext>
            </a:extLst>
          </p:cNvPr>
          <p:cNvSpPr txBox="1"/>
          <p:nvPr/>
        </p:nvSpPr>
        <p:spPr>
          <a:xfrm>
            <a:off x="762000" y="2082775"/>
            <a:ext cx="101917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For the Purpose of Induction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Fitting turns raw data into generalizable rules</a:t>
            </a:r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We use models to: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Remember: The goal isn’t just to match past data — it’s to make future predictions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21582F-03F6-0165-4AA9-CCF84C8C766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952D60-91B0-6CBE-A40C-EF8F588B8FA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CE92E0F-D78F-398C-6017-3A4AC406DC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2143970"/>
              </p:ext>
            </p:extLst>
          </p:nvPr>
        </p:nvGraphicFramePr>
        <p:xfrm>
          <a:off x="942308" y="3943350"/>
          <a:ext cx="10307384" cy="1552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50693759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B78487-0C68-0037-D9F9-C8AECB594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6338C65-5BEF-63FA-68C3-8A8BF4695EE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FAFECC-1F00-6C2B-B593-B50F5B62A3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4C58B-811F-EF6F-D8C2-E69EE451EA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68C9CD-B82D-42F1-3138-B92D22E88D5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FBEA4E-2ADC-37D2-185F-90AC2F65B35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Happens During Fitting?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368B54-CACB-03BB-4DD0-3E97F208C70A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Turn Input Data to Model Parameters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Training data contains examples with known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Model uses optimization to find the best parameters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This process is known as induction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  <a:p>
            <a:endParaRPr lang="en-US" sz="2800" dirty="0"/>
          </a:p>
          <a:p>
            <a:pPr algn="ctr"/>
            <a:r>
              <a:rPr lang="en-US" sz="2800" dirty="0"/>
              <a:t>Predicting price from square footage → model finds best slope/intercept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C199D3-EE2F-F46F-3AEE-8B540ECC7AD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7BC294-B8EB-5779-EF37-1261251C18B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456508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4645E-052E-01A5-70B8-B36D82A88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5F41C0-F911-C168-CDAB-82AC9418E00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CDA250-6126-DBA5-D780-D25879F3ED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6952510-7009-499F-E327-BA2B370C7A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902F47C-B762-F93A-1416-FF7A1982F1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F236BF-52A8-FBE9-43CF-1837A333292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 of Model Induction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C7C69E-20DB-A108-C30F-C9566B5AE95D}"/>
              </a:ext>
            </a:extLst>
          </p:cNvPr>
          <p:cNvSpPr txBox="1"/>
          <p:nvPr/>
        </p:nvSpPr>
        <p:spPr>
          <a:xfrm>
            <a:off x="762000" y="2082775"/>
            <a:ext cx="101917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What Are We Trying to Achieve?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Build a model that is: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Accurate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Interpretable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Deployable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The objective isn’t just to fit — it’s to fit wisely and usefully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B6DC6E-E528-F6C9-7585-CF54B737BC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1323A6-89A9-B90A-F164-E29DDD870B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DFF9D06B-2BD5-70BA-6D10-61BDB47C5D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8167561"/>
              </p:ext>
            </p:extLst>
          </p:nvPr>
        </p:nvGraphicFramePr>
        <p:xfrm>
          <a:off x="761999" y="2680052"/>
          <a:ext cx="10588172" cy="1301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34895499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46253-D6E9-56B6-769E-F38102360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BDBB3D-4ECC-BE02-F230-10D94A54947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4E843B9-BA32-E0FD-4458-C8885CEC62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CE2C8A0-E3AB-177D-FB55-F419498A31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D4D83B0-EF0D-29FD-AB53-943472C79A0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62485D-49EE-AA83-8546-F9299E5EC45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Generalization?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B8380B-1F09-5FD1-1DAF-1E1E23C99977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Generalization = model’s ability to perform well on unseen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The true test is not how well it fits training data, but how well it predicts future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 good model: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Learns patterns, not noise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Performs consistently across samples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If a model can’t generalize, it can’t be trusted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5C15F9-ABD7-0259-95B7-E71747EC500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11810D-2E24-0FC8-CF60-572F6FB7030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131462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2EDB4-6276-6B06-93BF-C33C50D8C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4B02E0-CD4E-9A1C-F979-F4945701B7C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EFED75-7094-8BCB-290A-8AC365CF1F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958C087-BDB4-145E-EF3A-09D6B9F750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8CC5AB9-4EEB-3D5A-BFF9-93AA6705642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5C3079-AE74-96FC-8E86-902E777716A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Unknown True Function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5CE1DC-18D0-07D7-0F6C-98A27A133407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What We’re Really Trying to Learn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 data science, there exists a true underlying function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It maps inputs (X) to outputs (Y)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But we can never observe it directly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Instead, we observe samples from it through noisy, imperfect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Modeling is about approximating the truth, not finding it exactly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4F086F-640E-CCEE-DEB9-EAB839F9335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239910-3BA1-BA14-B5EE-07822BAA7E3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194873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2800A-D334-BEEE-5A2C-DE1E38176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435161-0E20-2D25-3470-4C08383E1AA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E61DD5-2C10-CE30-38C2-3E8AF4768A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4C3C7D-3D21-7BA6-38A1-2B3F9CA555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AD4DC54-2929-EDA1-B213-03ED3B98BA5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BDD7BB-635F-F328-2DFD-327928BFC55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Model Function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0263C7-ADF8-5669-12BC-B7E0E56B3AEE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Our Best Approximation of Reality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The model function is what we build using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It tries to imitate the target function as closely as possible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Trained using: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Labeled data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Optimization (e.g., minimizing loss)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All models are approximations — but some are useful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E5355A-2D86-92CB-6C26-4282ED0A58B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DA3F07-2598-0D3F-4E6F-8C4F624DE5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200178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56CEFA-D233-6484-121C-F4D338AA0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89FFC4-6DE6-D266-585B-0E03EDCD585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71A271-4878-32E6-FC1C-7C51DC3A4C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9501F65-A41A-1EFA-36A9-930FB9CD9B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F72C312-7182-D3AC-34B8-FBB213DA9F6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30E1CA-FB3D-DDF6-0155-8447629B7C1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We Approximate the Target Function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FD6994-792F-4529-90CD-3D0BCBF8F2FE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Through the Process of Induction: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Learn from examples (input/output pairs)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 algorithms to fit a pattern (model function)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Apply to new data to make predictions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Key factors: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Quality &amp; quantity of training data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Chosen model type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Optimization method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2824CD-ABBF-EEB7-6251-4F87BA6FB56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5FEC66-337F-56E1-C755-C0503351FD2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899167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1ABB5-B5A0-35EB-0934-4656B8395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F891A4-6A69-6126-C015-8EA466195A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53187C-0785-48CC-11F3-B71987F81C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A8B365-BC39-D593-E1CB-DF8E702F1B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57588D8-47BD-060E-F8F7-6060E85EB8F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1FF83C-4EA5-A7DB-C36B-E47C25722A9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Regression?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A76C03-A47F-648D-0C0E-51BCEAC269D9}"/>
              </a:ext>
            </a:extLst>
          </p:cNvPr>
          <p:cNvSpPr txBox="1"/>
          <p:nvPr/>
        </p:nvSpPr>
        <p:spPr>
          <a:xfrm>
            <a:off x="880288" y="2093024"/>
            <a:ext cx="104698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Regression is a method to predict a numeric or categorical outcome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Maps input features (X) to an output (Y)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Helps make data-driven predictions or classifications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pPr lvl="1" indent="-403225" algn="ctr"/>
            <a:r>
              <a:rPr lang="en-US" sz="2800" dirty="0">
                <a:solidFill>
                  <a:schemeClr val="accent1"/>
                </a:solidFill>
              </a:rPr>
              <a:t>Types of Regression Models</a:t>
            </a:r>
          </a:p>
          <a:p>
            <a:pPr lvl="1" indent="-403225"/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3EC85E-BAE1-8507-AD18-C1FDFDBCCB9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150BC1-DB1D-5F87-F851-CBD8617C69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B03981E-5472-AE67-9FDC-2F71D23E98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2010930"/>
              </p:ext>
            </p:extLst>
          </p:nvPr>
        </p:nvGraphicFramePr>
        <p:xfrm>
          <a:off x="762000" y="4782711"/>
          <a:ext cx="10160000" cy="1540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12029038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D0CCB-B84D-07F0-78CF-174E45181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04908D-F7C1-80AC-D8D8-AA5A2EF4FF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FDD707D-A96B-6337-F78E-BD488E2C32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261A8A-6B7B-A273-9A08-C693DF783C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43CE5DC-142D-4A9C-2B6E-E15C9A6968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C5B3E3-9297-FBED-AAB6-06DCB65FE6B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Linear Regression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F8AE9D-3DB1-EEBA-8C33-645964E64744}"/>
              </a:ext>
            </a:extLst>
          </p:cNvPr>
          <p:cNvSpPr txBox="1"/>
          <p:nvPr/>
        </p:nvSpPr>
        <p:spPr>
          <a:xfrm>
            <a:off x="880288" y="2150174"/>
            <a:ext cx="6072962" cy="495520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Predicts a continuous numerical value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Fits a straight line (Y = </a:t>
            </a:r>
            <a:r>
              <a:rPr lang="en-US" sz="2600" dirty="0" err="1"/>
              <a:t>aX</a:t>
            </a:r>
            <a:r>
              <a:rPr lang="en-US" sz="2600" dirty="0"/>
              <a:t> + b) through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Goal: Minimize the error between predicted and actual values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 Predicting house price from square footage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Y= b0 + b1*Size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b="1" u="sng" dirty="0">
              <a:solidFill>
                <a:schemeClr val="accent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14D0D-D252-8D70-4168-597F62AAE3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BAE1E7-8E8A-37AA-58A0-D78A0B97D67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7" name="Picture 6" descr="A diagram of balance and a diagram of a diagram&#10;&#10;AI-generated content may be incorrect.">
            <a:extLst>
              <a:ext uri="{FF2B5EF4-FFF2-40B4-BE49-F238E27FC236}">
                <a16:creationId xmlns:a16="http://schemas.microsoft.com/office/drawing/2014/main" id="{A1FA9F2A-E648-8BE8-B983-6F00A1F301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4" r="17284"/>
          <a:stretch>
            <a:fillRect/>
          </a:stretch>
        </p:blipFill>
        <p:spPr>
          <a:xfrm>
            <a:off x="7436621" y="1779129"/>
            <a:ext cx="2887357" cy="2234767"/>
          </a:xfrm>
          <a:prstGeom prst="rect">
            <a:avLst/>
          </a:prstGeom>
        </p:spPr>
      </p:pic>
      <p:pic>
        <p:nvPicPr>
          <p:cNvPr id="9" name="Picture 8" descr="A diagram of a decision boundary&#10;&#10;AI-generated content may be incorrect.">
            <a:extLst>
              <a:ext uri="{FF2B5EF4-FFF2-40B4-BE49-F238E27FC236}">
                <a16:creationId xmlns:a16="http://schemas.microsoft.com/office/drawing/2014/main" id="{2EEB2204-04DF-58A1-9F81-AA86653538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0" t="1" r="10911" b="439"/>
          <a:stretch>
            <a:fillRect/>
          </a:stretch>
        </p:blipFill>
        <p:spPr>
          <a:xfrm>
            <a:off x="7387190" y="3605262"/>
            <a:ext cx="3204029" cy="264161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FB92C8A-3EEA-7503-83DA-2E95E133C656}"/>
              </a:ext>
            </a:extLst>
          </p:cNvPr>
          <p:cNvSpPr txBox="1"/>
          <p:nvPr/>
        </p:nvSpPr>
        <p:spPr>
          <a:xfrm>
            <a:off x="1276350" y="6091938"/>
            <a:ext cx="97726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Simple, fast, and interpretable — ideal for linear numeric relationships 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2104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944C8-F2E4-46A6-4863-C97DF46F1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70E1F2-AC07-4CCB-5A53-2702713376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08D5F7-AB6C-82C7-13DB-21BBFD8158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05955C-FFAA-7C73-28F4-00D382956F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5B58D65-68EC-C839-9D15-45DC5C31DC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28579A-7E83-FDFD-F574-82A9E6FCCB79}"/>
              </a:ext>
            </a:extLst>
          </p:cNvPr>
          <p:cNvSpPr txBox="1"/>
          <p:nvPr/>
        </p:nvSpPr>
        <p:spPr>
          <a:xfrm>
            <a:off x="834571" y="2192164"/>
            <a:ext cx="105156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Assumes linearity between features and target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Evaluation metrics: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b="1" dirty="0"/>
              <a:t>Mean Squared Error (MSE): </a:t>
            </a:r>
            <a:r>
              <a:rPr lang="en-US" sz="2600" dirty="0"/>
              <a:t>The average squared difference between predicted and actual values. Penalizes larger errors more than smaller ones. </a:t>
            </a:r>
            <a:r>
              <a:rPr lang="en-US" sz="2800" dirty="0"/>
              <a:t>Lower MSE = better model performance</a:t>
            </a:r>
            <a:endParaRPr lang="en-US" sz="26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b="1" dirty="0"/>
              <a:t>R² (coefficient of determination):</a:t>
            </a:r>
            <a:r>
              <a:rPr lang="en-US" sz="2600" dirty="0"/>
              <a:t> The proportion of variance in the target explained by the model. Compares model against a naive baseline (mean prediction). R</a:t>
            </a:r>
            <a:r>
              <a:rPr lang="en-US" sz="2600" baseline="30000" dirty="0"/>
              <a:t>2 </a:t>
            </a:r>
            <a:r>
              <a:rPr lang="en-US" sz="2600" dirty="0"/>
              <a:t>= 1 </a:t>
            </a:r>
            <a:r>
              <a:rPr lang="en-US" sz="2600" dirty="0">
                <a:sym typeface="Wingdings" pitchFamily="2" charset="2"/>
              </a:rPr>
              <a:t> Perfect fit</a:t>
            </a:r>
            <a:endParaRPr lang="en-US" sz="2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252D0F-5131-3437-B226-203A5A800F18}"/>
              </a:ext>
            </a:extLst>
          </p:cNvPr>
          <p:cNvSpPr txBox="1"/>
          <p:nvPr/>
        </p:nvSpPr>
        <p:spPr>
          <a:xfrm>
            <a:off x="2513148" y="1019069"/>
            <a:ext cx="845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Linear Regression Key Concepts and Limitations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02B697-73A4-C420-C4DF-D53C2B0680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43757B-7042-D77D-611B-C2A0D9D5DD3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722065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BCD7B-88DB-5EF7-5432-0CE22AE8E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BA24B20-3A7C-B3A7-F52D-2863BB186D7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5BB8984-A492-B02C-851F-07013EA020A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089558-8A8F-A790-A3FE-12C7DFCE9D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1405BB0-857A-A543-E6CF-D726F181E504}"/>
              </a:ext>
            </a:extLst>
          </p:cNvPr>
          <p:cNvSpPr txBox="1"/>
          <p:nvPr/>
        </p:nvSpPr>
        <p:spPr>
          <a:xfrm>
            <a:off x="834571" y="2192164"/>
            <a:ext cx="10515600" cy="2435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Use Cases: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Predicting revenue, sales, prices, or demand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Estimating project timelines or costs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Not suitable for: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E2E49EA-AA3A-F519-DBF7-22E65FFA802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D4B7AD-53D8-C111-8518-D7B33F936012}"/>
              </a:ext>
            </a:extLst>
          </p:cNvPr>
          <p:cNvSpPr txBox="1"/>
          <p:nvPr/>
        </p:nvSpPr>
        <p:spPr>
          <a:xfrm>
            <a:off x="2513148" y="1019069"/>
            <a:ext cx="845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Linear Regression Key Concepts and Limitations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232708-3E69-2BB9-5F4F-83FFE8049C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5D8BE1-3B42-4D8C-9D36-AF284070373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5451BA3-70FB-2777-A326-F8E8BC9825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3207313"/>
              </p:ext>
            </p:extLst>
          </p:nvPr>
        </p:nvGraphicFramePr>
        <p:xfrm>
          <a:off x="762000" y="4362449"/>
          <a:ext cx="10591800" cy="1775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9476273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694AA-8BD1-B0E5-308D-2EFE62A19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4C1BDC-AA9D-1BB8-6FAF-DB967AE62BD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B5474F-D428-DAF1-3E11-2FB6DC02EE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747123-01EB-2327-32CF-98900135A0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73EE5B2-C69E-46A5-8841-F4D137BCD52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Picture 4" descr="A graph of a function&#10;&#10;AI-generated content may be incorrect.">
            <a:extLst>
              <a:ext uri="{FF2B5EF4-FFF2-40B4-BE49-F238E27FC236}">
                <a16:creationId xmlns:a16="http://schemas.microsoft.com/office/drawing/2014/main" id="{6E4F5DAE-85B4-2541-61C5-B70612F52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8" t="-728" r="13683" b="5377"/>
          <a:stretch>
            <a:fillRect/>
          </a:stretch>
        </p:blipFill>
        <p:spPr>
          <a:xfrm>
            <a:off x="6300371" y="2583596"/>
            <a:ext cx="5049800" cy="30299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6EB39D-020E-9924-F05A-4C40D6540A4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Logistic Regression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CCAEB9-454B-42B4-C909-3C22C455431F}"/>
              </a:ext>
            </a:extLst>
          </p:cNvPr>
          <p:cNvSpPr txBox="1"/>
          <p:nvPr/>
        </p:nvSpPr>
        <p:spPr>
          <a:xfrm>
            <a:off x="762001" y="2150174"/>
            <a:ext cx="56387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Used for binary or categorical classification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Predicts the probability of a class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Output is passed through a logistic (sigmoid) function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Sigmoid function:</a:t>
            </a:r>
          </a:p>
          <a:p>
            <a:r>
              <a:rPr lang="en-US" sz="2800" dirty="0"/>
              <a:t>P(Y=1) = 1 / (1 + e^-(b0 + b1X1 + b2X2 + ...))</a:t>
            </a:r>
          </a:p>
          <a:p>
            <a:r>
              <a:rPr lang="en-US" sz="2800" dirty="0"/>
              <a:t>Output ranges from 0 to 1 → </a:t>
            </a:r>
            <a:r>
              <a:rPr lang="en-US" sz="2800" b="1" dirty="0"/>
              <a:t>interpreted as probability</a:t>
            </a:r>
          </a:p>
          <a:p>
            <a:endParaRPr lang="en-US" sz="2800" b="1" dirty="0"/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2C0AC8-FB88-FF2D-4F1D-F7FE792DFAF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01CBDA-331B-6F76-D553-0CD8E16326A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757022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43A9C-3EAD-39D6-4D38-07B9F1445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608EA2-6DB7-CDC2-77A4-A24F43B54C6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C57F3C-23B7-E2B9-2E09-5297E6E875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9405D21-CB4F-572D-90BF-FA3F7B4E42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8EAF3F-D69A-F54F-9772-3734EC5909A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411520-B286-742E-D947-CFD98702032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Logistic Regression Strengths and Limitation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50027C-9DE0-062D-D041-6DEE5C811319}"/>
              </a:ext>
            </a:extLst>
          </p:cNvPr>
          <p:cNvSpPr txBox="1"/>
          <p:nvPr/>
        </p:nvSpPr>
        <p:spPr>
          <a:xfrm>
            <a:off x="801914" y="2095387"/>
            <a:ext cx="1058817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Strengths: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Interpretable coefficients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Simple and efficient for linearly separable classes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Works well for probability-based decision-making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Struggles with: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Non-linear boundaries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Highly imbalanced data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Complex interactions between features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C33724-7A70-6012-34CF-AA3F8397364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B55E8-637D-1513-9FEE-17E705ADD0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810868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30887-F475-9EF7-468A-3355D246B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00249F-9245-6EC8-3EE9-485CAFF8838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5F9C5A8-EE11-EBF0-C077-892C65B870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3D5E48-E306-B516-FCF0-18342FE524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2D7BF23-4BA2-709B-4A7D-50B3B1C3A65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8F8C2B-F091-9E40-9416-F10702D03C1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Support Vector Machines (SVM)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93AC04-E05A-00BB-53EA-8A30AFFDA903}"/>
              </a:ext>
            </a:extLst>
          </p:cNvPr>
          <p:cNvSpPr txBox="1"/>
          <p:nvPr/>
        </p:nvSpPr>
        <p:spPr>
          <a:xfrm>
            <a:off x="762000" y="2082775"/>
            <a:ext cx="1019175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SVM is a powerful classification and regression technique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Finds the optimal hyperplane that separates classes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Maximizes the margin between data points and the boundary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Works in high-dimensional spaces (e.g., text, images)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Can create linear or nonlinear decision boundaries using kernels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9122B2-3131-9DFB-E0B4-EAF562FFC12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4C34AD-1ADE-8F38-646F-5E92DFD52FF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CC1EF2-0465-DAAB-24C1-C18E5E5F1970}"/>
              </a:ext>
            </a:extLst>
          </p:cNvPr>
          <p:cNvSpPr txBox="1"/>
          <p:nvPr/>
        </p:nvSpPr>
        <p:spPr>
          <a:xfrm>
            <a:off x="2267748" y="5838931"/>
            <a:ext cx="80954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SVM focuses on </a:t>
            </a:r>
            <a:r>
              <a:rPr lang="en-US" sz="2400" b="1" dirty="0">
                <a:solidFill>
                  <a:srgbClr val="FF0000"/>
                </a:solidFill>
              </a:rPr>
              <a:t>robust generalization</a:t>
            </a:r>
            <a:r>
              <a:rPr lang="en-US" sz="2400" dirty="0">
                <a:solidFill>
                  <a:srgbClr val="FF0000"/>
                </a:solidFill>
              </a:rPr>
              <a:t>, not just best training fit </a:t>
            </a:r>
            <a:endParaRPr lang="ar-S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707428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5D7D0-0DD8-24F4-BA19-456D3A52E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C32F89-4C0E-E27D-5164-308839C7F94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CA9C7D5-D9D3-66B9-D055-0B1183BB62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D8EB393-A37A-9896-D2AD-AF6FC94C47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7DEDE66-B65D-1D8D-4445-73E998D23D5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C96932-EC09-CEE0-D948-C8B81100B5F2}"/>
              </a:ext>
            </a:extLst>
          </p:cNvPr>
          <p:cNvSpPr txBox="1"/>
          <p:nvPr/>
        </p:nvSpPr>
        <p:spPr>
          <a:xfrm>
            <a:off x="2461065" y="608276"/>
            <a:ext cx="57736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Support Vector Machines (SVM) – Key Terms &amp; Use Cases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8CD83A-D551-D675-4B93-39A2C82DB121}"/>
              </a:ext>
            </a:extLst>
          </p:cNvPr>
          <p:cNvSpPr txBox="1"/>
          <p:nvPr/>
        </p:nvSpPr>
        <p:spPr>
          <a:xfrm>
            <a:off x="762000" y="2082775"/>
            <a:ext cx="1019175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Support Vectors: Critical data points closest to the boundary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Hyperplane: The decision boundary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Kernel: Transforms data for nonlinear separation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 Cases: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Image recognition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Bioinformatics (gene classification)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Text classification and sentiment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5C38C4-16EA-893E-0950-71F4E571045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2F7757-87AE-E245-4273-750D3CFB9FC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215182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7F412-055F-0668-1858-6D7B6346E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1AE1D5-4E35-DC30-3F6E-F531EB2EBBD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39B3A7-50BC-DE86-03AD-58F0A9B6D4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2BCF6F7-C9D8-3269-BBE3-DB314689B6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BE909DF-3FAE-2A5D-B3B4-4EB82CE36CF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55FAB3-697A-3363-59B5-92B2FEF2B50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Strengths and Limitations of SVM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08AD5F-4A1D-C627-052E-E6047C2C0AD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A69440-BBE9-C7F9-57DD-1B98D983A64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99107F5-D4DE-CB64-9157-EEA4C12BD3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344910"/>
              </p:ext>
            </p:extLst>
          </p:nvPr>
        </p:nvGraphicFramePr>
        <p:xfrm>
          <a:off x="1653176" y="2329656"/>
          <a:ext cx="8957674" cy="347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8837">
                  <a:extLst>
                    <a:ext uri="{9D8B030D-6E8A-4147-A177-3AD203B41FA5}">
                      <a16:colId xmlns:a16="http://schemas.microsoft.com/office/drawing/2014/main" val="2048165569"/>
                    </a:ext>
                  </a:extLst>
                </a:gridCol>
                <a:gridCol w="4478837">
                  <a:extLst>
                    <a:ext uri="{9D8B030D-6E8A-4147-A177-3AD203B41FA5}">
                      <a16:colId xmlns:a16="http://schemas.microsoft.com/office/drawing/2014/main" val="6656437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Strengths 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Limitations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20245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Powerful for Complex Classification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Works well with nonlinear boundaries using kernel tricks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Handles high-dimensional spaces (e.g., text, images)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Less prone to overfitting with proper regularization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Effective even with small datasets</a:t>
                      </a:r>
                    </a:p>
                    <a:p>
                      <a:pPr marL="0" algn="l" defTabSz="914400" rtl="0" eaLnBrk="1" latinLnBrk="0" hangingPunct="1"/>
                      <a:endParaRPr lang="en-US" dirty="0"/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Ideal for tasks where linear models fail and interpretability is less important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Computationally intensive on large datasets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Hard to interpret compared to regression models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Sensitive to: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Choice of kernel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Regularization parameter (C)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Feature scaling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615976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C99CCD8-B0D5-0E9B-72F2-8A6C0B467336}"/>
              </a:ext>
            </a:extLst>
          </p:cNvPr>
          <p:cNvSpPr txBox="1"/>
          <p:nvPr/>
        </p:nvSpPr>
        <p:spPr>
          <a:xfrm>
            <a:off x="2935726" y="5953744"/>
            <a:ext cx="72097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Best suited when performance matters more than explanation </a:t>
            </a:r>
            <a:endParaRPr lang="ar-SA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681860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EB1EE-7296-9070-7972-C039FD957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32038F-C268-8F8D-4C0F-423A7016BF3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FC4409-38E1-0C7F-8AFB-2A7A16D3BCE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E019015-5725-EBE2-2CD2-5173AFE8D0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3E5B8EC-12E8-1275-2EF9-982F70D122A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027199-2928-65CF-9184-4C64B6C0E9F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Types of Regression Comparison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67ACAA-8584-536B-7AE8-22211BCC75F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BADEA1-387E-6F13-1189-44C63203A44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B415F7-F62E-0A97-5D9F-CEE63B283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935084"/>
              </p:ext>
            </p:extLst>
          </p:nvPr>
        </p:nvGraphicFramePr>
        <p:xfrm>
          <a:off x="981698" y="2287334"/>
          <a:ext cx="10112831" cy="402336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327468">
                  <a:extLst>
                    <a:ext uri="{9D8B030D-6E8A-4147-A177-3AD203B41FA5}">
                      <a16:colId xmlns:a16="http://schemas.microsoft.com/office/drawing/2014/main" val="14747099"/>
                    </a:ext>
                  </a:extLst>
                </a:gridCol>
                <a:gridCol w="1672284">
                  <a:extLst>
                    <a:ext uri="{9D8B030D-6E8A-4147-A177-3AD203B41FA5}">
                      <a16:colId xmlns:a16="http://schemas.microsoft.com/office/drawing/2014/main" val="916739697"/>
                    </a:ext>
                  </a:extLst>
                </a:gridCol>
                <a:gridCol w="1896106">
                  <a:extLst>
                    <a:ext uri="{9D8B030D-6E8A-4147-A177-3AD203B41FA5}">
                      <a16:colId xmlns:a16="http://schemas.microsoft.com/office/drawing/2014/main" val="617012165"/>
                    </a:ext>
                  </a:extLst>
                </a:gridCol>
                <a:gridCol w="1738991">
                  <a:extLst>
                    <a:ext uri="{9D8B030D-6E8A-4147-A177-3AD203B41FA5}">
                      <a16:colId xmlns:a16="http://schemas.microsoft.com/office/drawing/2014/main" val="1057586098"/>
                    </a:ext>
                  </a:extLst>
                </a:gridCol>
                <a:gridCol w="1738991">
                  <a:extLst>
                    <a:ext uri="{9D8B030D-6E8A-4147-A177-3AD203B41FA5}">
                      <a16:colId xmlns:a16="http://schemas.microsoft.com/office/drawing/2014/main" val="3957992655"/>
                    </a:ext>
                  </a:extLst>
                </a:gridCol>
                <a:gridCol w="1738991">
                  <a:extLst>
                    <a:ext uri="{9D8B030D-6E8A-4147-A177-3AD203B41FA5}">
                      <a16:colId xmlns:a16="http://schemas.microsoft.com/office/drawing/2014/main" val="3220653287"/>
                    </a:ext>
                  </a:extLst>
                </a:gridCol>
              </a:tblGrid>
              <a:tr h="59940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Model Type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Output Type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Interpretability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Key Feature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Suitable for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Common Use Cases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320258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/>
                        <a:t>Linear Regression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Continuous (numeric)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High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Line Fitting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Trend/pattern prediction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Sales forecasting, pricing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107911"/>
                  </a:ext>
                </a:extLst>
              </a:tr>
              <a:tr h="59940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Logistic Regression</a:t>
                      </a:r>
                      <a:endParaRPr lang="ar-SA" sz="20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Binary/Categorical/probability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Moderate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Binary Classification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Yes/No Outcomes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Churn prediction, fraud detection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15831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SVM</a:t>
                      </a:r>
                      <a:endParaRPr lang="ar-SA" sz="20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Binary or multiclass (class label)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Low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Margin Optimization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Complex/High-Dimensional data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Classification, margin maximization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6770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6450843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5D335-8229-4CED-FAB8-37E8AEFAD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D4A856-DEBC-284A-EDFE-C5403E193B1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6CCF0-3C24-5861-CC86-FC1498D540D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C49A9A6-EAD4-02DE-47E5-2F609865C0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AC1ABC1-5B22-4AFE-B445-8DCBD4E5EFD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506E60-5B3E-923D-8D12-0374B4AAE54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Model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537594-4EB1-3623-5C59-99CCF1012255}"/>
              </a:ext>
            </a:extLst>
          </p:cNvPr>
          <p:cNvSpPr txBox="1"/>
          <p:nvPr/>
        </p:nvSpPr>
        <p:spPr>
          <a:xfrm>
            <a:off x="762000" y="2082775"/>
            <a:ext cx="10191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Not all regression techniques are suited for every task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Selecting the right model improves accuracy, interpretability, and business impact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22E365-F25A-4D66-94FE-471B77E1D5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A1C7C-F5B4-BB24-F39A-C92D8AC357C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1EE20CD-1B13-3985-F334-FB38A109BF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8489820"/>
              </p:ext>
            </p:extLst>
          </p:nvPr>
        </p:nvGraphicFramePr>
        <p:xfrm>
          <a:off x="880289" y="3201139"/>
          <a:ext cx="10330013" cy="3160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7814986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02DB4-B182-A9DE-EF08-4287C930C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11BF32-47C0-9CD1-DE23-891122B7D6C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75C819-E1A6-2472-52BF-F4DF5BBB29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112708-394E-2AAE-A021-7E8412C586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696C61D-4EBF-9816-C099-F8A4514122D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FD2689-7646-F10E-1EFF-B40CA7DFFFD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Assumptions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FC0C7C-C49F-7B1C-5676-973913D50FC2}"/>
              </a:ext>
            </a:extLst>
          </p:cNvPr>
          <p:cNvSpPr txBox="1"/>
          <p:nvPr/>
        </p:nvSpPr>
        <p:spPr>
          <a:xfrm>
            <a:off x="762000" y="2082775"/>
            <a:ext cx="101917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Every Model Makes Assumptions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Linear regression assumes linear relationships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Logistic regression assumes log-odds linearity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SVM assumes margin-based separability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Violating these assumptions can reduce accuracy and Lead to misleading conclusions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Understanding assumptions helps you choose the right model for the right data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9A0356-393D-8B80-A13A-5091D2F0519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D0712F-44C8-EDD0-8C35-2EF46C03731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616057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88CFCA-23B7-C412-488F-4C77461A0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F1284B-3771-F63D-5D77-18B2216866F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DD1A9E-8C76-2E20-DC3E-81EB6F4B387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450C8F2-F5E1-1848-5369-B8CC9A9B9D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053C966-045B-6FFC-00E1-E4949962AAC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9EA89A-0A51-0FBF-AC3B-9D2548C18C9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0B6CB0-B8C5-D3FD-3FAB-F7DE4929821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E8DEDE-DDEF-D738-42B2-40365B0B25B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C39870F-BD55-E086-8F36-05E49C2956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5774762"/>
              </p:ext>
            </p:extLst>
          </p:nvPr>
        </p:nvGraphicFramePr>
        <p:xfrm>
          <a:off x="880289" y="2276681"/>
          <a:ext cx="3920311" cy="3160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ight Arrow 4">
            <a:extLst>
              <a:ext uri="{FF2B5EF4-FFF2-40B4-BE49-F238E27FC236}">
                <a16:creationId xmlns:a16="http://schemas.microsoft.com/office/drawing/2014/main" id="{926F83DC-6646-4F00-D7CA-6A9EB729C957}"/>
              </a:ext>
            </a:extLst>
          </p:cNvPr>
          <p:cNvSpPr/>
          <p:nvPr/>
        </p:nvSpPr>
        <p:spPr>
          <a:xfrm>
            <a:off x="5257800" y="3429000"/>
            <a:ext cx="1676400" cy="9715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25BE75-1D97-6900-30D3-277E62172BD1}"/>
              </a:ext>
            </a:extLst>
          </p:cNvPr>
          <p:cNvSpPr txBox="1"/>
          <p:nvPr/>
        </p:nvSpPr>
        <p:spPr>
          <a:xfrm>
            <a:off x="6934200" y="2733314"/>
            <a:ext cx="417195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Linear Regression: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✔ Relationship is mostly linear</a:t>
            </a:r>
          </a:p>
          <a:p>
            <a:pPr>
              <a:buNone/>
            </a:pPr>
            <a:r>
              <a:rPr lang="en-US" sz="2800" dirty="0"/>
              <a:t>✔ Output is continuous</a:t>
            </a:r>
          </a:p>
          <a:p>
            <a:r>
              <a:rPr lang="en-US" sz="2800" dirty="0"/>
              <a:t>✔ Quick and interpretable for marketing team</a:t>
            </a:r>
          </a:p>
        </p:txBody>
      </p:sp>
    </p:spTree>
    <p:extLst>
      <p:ext uri="{BB962C8B-B14F-4D97-AF65-F5344CB8AC3E}">
        <p14:creationId xmlns:p14="http://schemas.microsoft.com/office/powerpoint/2010/main" val="2815942931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1F1B1-4A6F-669F-EDAD-1F6D5C13E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8B9B12-2936-267B-94F1-670D2FF48DD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BA1090-F415-5A36-7620-3CDAE5B499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3CB1B4-4B6A-A80F-D421-14B9249259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638F81C-76DD-48BC-690D-AA0602FF453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1FA7FB-D9B7-0312-E22C-C8A907202D3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6F5502-2946-1EC4-5FAC-D96384E8B86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85081-5E77-417C-BE1F-5A573D54DF1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5781CC0-4B11-0439-DC66-15C37C8174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1794891"/>
              </p:ext>
            </p:extLst>
          </p:nvPr>
        </p:nvGraphicFramePr>
        <p:xfrm>
          <a:off x="880289" y="2276681"/>
          <a:ext cx="3920311" cy="3160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ight Arrow 4">
            <a:extLst>
              <a:ext uri="{FF2B5EF4-FFF2-40B4-BE49-F238E27FC236}">
                <a16:creationId xmlns:a16="http://schemas.microsoft.com/office/drawing/2014/main" id="{EA9E1B62-86CE-8E7C-B4F9-0ADC5FC34B1A}"/>
              </a:ext>
            </a:extLst>
          </p:cNvPr>
          <p:cNvSpPr/>
          <p:nvPr/>
        </p:nvSpPr>
        <p:spPr>
          <a:xfrm>
            <a:off x="5257800" y="3429000"/>
            <a:ext cx="1676400" cy="9715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DBAA31-D76E-970E-2F7C-8BCDE88C2996}"/>
              </a:ext>
            </a:extLst>
          </p:cNvPr>
          <p:cNvSpPr txBox="1"/>
          <p:nvPr/>
        </p:nvSpPr>
        <p:spPr>
          <a:xfrm>
            <a:off x="6934200" y="2733314"/>
            <a:ext cx="417195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SVM: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✔ Data is high-dimensional</a:t>
            </a:r>
          </a:p>
          <a:p>
            <a:pPr>
              <a:buNone/>
            </a:pPr>
            <a:r>
              <a:rPr lang="en-US" sz="2800" dirty="0"/>
              <a:t>✔ Decision boundary is nonlinear</a:t>
            </a:r>
          </a:p>
          <a:p>
            <a:pPr>
              <a:buNone/>
            </a:pPr>
            <a:r>
              <a:rPr lang="en-US" sz="2800" dirty="0"/>
              <a:t>✔ Accuracy is more important than interpretability</a:t>
            </a:r>
          </a:p>
        </p:txBody>
      </p:sp>
    </p:spTree>
    <p:extLst>
      <p:ext uri="{BB962C8B-B14F-4D97-AF65-F5344CB8AC3E}">
        <p14:creationId xmlns:p14="http://schemas.microsoft.com/office/powerpoint/2010/main" val="108586490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2899386"/>
              </p:ext>
            </p:extLst>
          </p:nvPr>
        </p:nvGraphicFramePr>
        <p:xfrm>
          <a:off x="981699" y="2095412"/>
          <a:ext cx="10063672" cy="44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398394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Use the open-source Telco Customer Churn dataset available on 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Kaggle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  <a:p>
            <a:endParaRPr lang="en-US" sz="24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Apply Linear Regression to Forecast Customer Lifetime Value (CLV)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2C19AE-6939-4F18-9F32-9D150ADB5B56}"/>
</file>

<file path=customXml/itemProps2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purl.org/dc/terms/"/>
    <ds:schemaRef ds:uri="d13aca44-ef33-4cf4-9980-7f0b00e6eeb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9519</TotalTime>
  <Words>2586</Words>
  <Application>Microsoft Macintosh PowerPoint</Application>
  <PresentationFormat>Widescreen</PresentationFormat>
  <Paragraphs>611</Paragraphs>
  <Slides>46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265</cp:revision>
  <dcterms:created xsi:type="dcterms:W3CDTF">2023-04-29T09:08:00Z</dcterms:created>
  <dcterms:modified xsi:type="dcterms:W3CDTF">2025-06-22T06:20:31Z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