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authors.xml" ContentType="application/vnd.ms-powerpoint.author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1"/>
  </p:sldMasterIdLst>
  <p:notesMasterIdLst>
    <p:notesMasterId r:id="rId42"/>
  </p:notesMasterIdLst>
  <p:sldIdLst>
    <p:sldId id="527" r:id="rId2"/>
    <p:sldId id="303" r:id="rId3"/>
    <p:sldId id="484" r:id="rId4"/>
    <p:sldId id="510" r:id="rId5"/>
    <p:sldId id="498" r:id="rId6"/>
    <p:sldId id="512" r:id="rId7"/>
    <p:sldId id="513" r:id="rId8"/>
    <p:sldId id="528" r:id="rId9"/>
    <p:sldId id="524" r:id="rId10"/>
    <p:sldId id="525" r:id="rId11"/>
    <p:sldId id="515" r:id="rId12"/>
    <p:sldId id="501" r:id="rId13"/>
    <p:sldId id="511" r:id="rId14"/>
    <p:sldId id="502" r:id="rId15"/>
    <p:sldId id="482" r:id="rId16"/>
    <p:sldId id="499" r:id="rId17"/>
    <p:sldId id="271" r:id="rId18"/>
    <p:sldId id="490" r:id="rId19"/>
    <p:sldId id="485" r:id="rId20"/>
    <p:sldId id="500" r:id="rId21"/>
    <p:sldId id="487" r:id="rId22"/>
    <p:sldId id="503" r:id="rId23"/>
    <p:sldId id="488" r:id="rId24"/>
    <p:sldId id="489" r:id="rId25"/>
    <p:sldId id="486" r:id="rId26"/>
    <p:sldId id="491" r:id="rId27"/>
    <p:sldId id="492" r:id="rId28"/>
    <p:sldId id="493" r:id="rId29"/>
    <p:sldId id="494" r:id="rId30"/>
    <p:sldId id="495" r:id="rId31"/>
    <p:sldId id="516" r:id="rId32"/>
    <p:sldId id="517" r:id="rId33"/>
    <p:sldId id="518" r:id="rId34"/>
    <p:sldId id="519" r:id="rId35"/>
    <p:sldId id="520" r:id="rId36"/>
    <p:sldId id="529" r:id="rId37"/>
    <p:sldId id="496" r:id="rId38"/>
    <p:sldId id="497" r:id="rId39"/>
    <p:sldId id="51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7"/>
            <p14:sldId id="303"/>
            <p14:sldId id="484"/>
            <p14:sldId id="510"/>
            <p14:sldId id="498"/>
            <p14:sldId id="512"/>
            <p14:sldId id="513"/>
            <p14:sldId id="528"/>
            <p14:sldId id="524"/>
            <p14:sldId id="525"/>
            <p14:sldId id="515"/>
            <p14:sldId id="501"/>
            <p14:sldId id="511"/>
            <p14:sldId id="502"/>
            <p14:sldId id="482"/>
            <p14:sldId id="499"/>
            <p14:sldId id="271"/>
            <p14:sldId id="490"/>
            <p14:sldId id="485"/>
            <p14:sldId id="500"/>
            <p14:sldId id="487"/>
            <p14:sldId id="503"/>
            <p14:sldId id="488"/>
            <p14:sldId id="489"/>
            <p14:sldId id="486"/>
            <p14:sldId id="491"/>
            <p14:sldId id="492"/>
            <p14:sldId id="493"/>
            <p14:sldId id="494"/>
            <p14:sldId id="495"/>
            <p14:sldId id="516"/>
            <p14:sldId id="517"/>
            <p14:sldId id="518"/>
            <p14:sldId id="519"/>
            <p14:sldId id="520"/>
            <p14:sldId id="529"/>
            <p14:sldId id="496"/>
            <p14:sldId id="497"/>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4CA670E-B839-5ECE-CE11-A191630C8D1E}" name="Eman Almasri" initials="EA" userId="S::eman.almasri@midocean.edu.km::9e9ca97d-cc61-4802-a8cc-1a021e7060a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669BBC"/>
    <a:srgbClr val="4472C4"/>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9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8/10/relationships/authors" Target="author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3500B6-116D-416F-A7E4-8BF4F1ACFDBA}"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3882D03D-5F8C-4459-B47A-2CF8D14AECBA}">
      <dgm:prSet phldrT="[Text]" phldr="1"/>
      <dgm:spPr/>
      <dgm:t>
        <a:bodyPr/>
        <a:lstStyle/>
        <a:p>
          <a:endParaRPr lang="en-US"/>
        </a:p>
      </dgm:t>
    </dgm:pt>
    <dgm:pt modelId="{72B63DF7-C89B-4755-B63D-41DF233FB4E8}" type="parTrans" cxnId="{0D81157D-BABC-4F5D-B9DF-377042E2464B}">
      <dgm:prSet/>
      <dgm:spPr/>
      <dgm:t>
        <a:bodyPr/>
        <a:lstStyle/>
        <a:p>
          <a:endParaRPr lang="en-US"/>
        </a:p>
      </dgm:t>
    </dgm:pt>
    <dgm:pt modelId="{8ABEF20B-385A-474D-9551-0A397644167C}" type="sibTrans" cxnId="{0D81157D-BABC-4F5D-B9DF-377042E2464B}">
      <dgm:prSet/>
      <dgm:spPr/>
      <dgm:t>
        <a:bodyPr/>
        <a:lstStyle/>
        <a:p>
          <a:endParaRPr lang="en-US"/>
        </a:p>
      </dgm:t>
    </dgm:pt>
    <dgm:pt modelId="{A9516328-CFF1-4AA4-B9E6-FD5C91593077}">
      <dgm:prSet phldrT="[Text]" custT="1"/>
      <dgm:spPr/>
      <dgm:t>
        <a:bodyPr/>
        <a:lstStyle/>
        <a:p>
          <a:pPr algn="ctr" rtl="1"/>
          <a:r>
            <a:rPr lang="ar-JO" sz="2400" dirty="0">
              <a:latin typeface="Alexandria Medium" pitchFamily="2" charset="-78"/>
              <a:cs typeface="Alexandria Medium" pitchFamily="2" charset="-78"/>
            </a:rPr>
            <a:t>  </a:t>
          </a:r>
          <a:r>
            <a:rPr lang="ar-JO" sz="2800" b="1" dirty="0">
              <a:latin typeface="Alexandria Medium" pitchFamily="2" charset="-78"/>
              <a:cs typeface="Alexandria Medium" pitchFamily="2" charset="-78"/>
            </a:rPr>
            <a:t>السياسة في اللغة والاصطلاح</a:t>
          </a:r>
          <a:endParaRPr lang="en-US" sz="2400" b="1" dirty="0">
            <a:latin typeface="Alexandria Medium" pitchFamily="2" charset="-78"/>
            <a:cs typeface="Alexandria Medium" pitchFamily="2" charset="-78"/>
          </a:endParaRPr>
        </a:p>
      </dgm:t>
    </dgm:pt>
    <dgm:pt modelId="{F46F852C-44A5-4AB6-8415-8922AD32FD14}" type="parTrans" cxnId="{6AD4A32C-989B-449F-B19E-2872B131DE30}">
      <dgm:prSet/>
      <dgm:spPr/>
      <dgm:t>
        <a:bodyPr/>
        <a:lstStyle/>
        <a:p>
          <a:endParaRPr lang="en-US"/>
        </a:p>
      </dgm:t>
    </dgm:pt>
    <dgm:pt modelId="{A3E75DB7-4F4A-42CE-8AB3-8BE5B330B6B7}" type="sibTrans" cxnId="{6AD4A32C-989B-449F-B19E-2872B131DE30}">
      <dgm:prSet/>
      <dgm:spPr/>
      <dgm:t>
        <a:bodyPr/>
        <a:lstStyle/>
        <a:p>
          <a:endParaRPr lang="en-US"/>
        </a:p>
      </dgm:t>
    </dgm:pt>
    <dgm:pt modelId="{2886A9CC-AC3A-41D8-BD32-563D11E147D9}">
      <dgm:prSet phldrT="[Text]" phldr="1"/>
      <dgm:spPr/>
      <dgm:t>
        <a:bodyPr/>
        <a:lstStyle/>
        <a:p>
          <a:endParaRPr lang="en-US"/>
        </a:p>
      </dgm:t>
    </dgm:pt>
    <dgm:pt modelId="{6789475F-6A84-4E5C-8AA4-D00AF63DB397}" type="parTrans" cxnId="{47F3E479-035F-4077-A795-81DBBD199F54}">
      <dgm:prSet/>
      <dgm:spPr/>
      <dgm:t>
        <a:bodyPr/>
        <a:lstStyle/>
        <a:p>
          <a:endParaRPr lang="en-US"/>
        </a:p>
      </dgm:t>
    </dgm:pt>
    <dgm:pt modelId="{1901D6CA-BC70-47DD-934F-6FF147421D9A}" type="sibTrans" cxnId="{47F3E479-035F-4077-A795-81DBBD199F54}">
      <dgm:prSet/>
      <dgm:spPr/>
      <dgm:t>
        <a:bodyPr/>
        <a:lstStyle/>
        <a:p>
          <a:endParaRPr lang="en-US"/>
        </a:p>
      </dgm:t>
    </dgm:pt>
    <dgm:pt modelId="{82A270E8-E164-4058-8863-5FBCBBAC2D31}">
      <dgm:prSet phldrT="[Text]" custT="1"/>
      <dgm:spPr/>
      <dgm:t>
        <a:bodyPr/>
        <a:lstStyle/>
        <a:p>
          <a:pPr marL="228600" lvl="1" indent="-228600" algn="ctr" defTabSz="1066800" rtl="1">
            <a:lnSpc>
              <a:spcPct val="90000"/>
            </a:lnSpc>
            <a:spcBef>
              <a:spcPct val="0"/>
            </a:spcBef>
            <a:spcAft>
              <a:spcPct val="15000"/>
            </a:spcAft>
            <a:buChar char="•"/>
          </a:pPr>
          <a:r>
            <a:rPr lang="ar-JO" sz="2400" kern="1200" dirty="0">
              <a:solidFill>
                <a:prstClr val="black">
                  <a:hueOff val="0"/>
                  <a:satOff val="0"/>
                  <a:lumOff val="0"/>
                  <a:alphaOff val="0"/>
                </a:prstClr>
              </a:solidFill>
              <a:latin typeface="Alexandria Medium" pitchFamily="2" charset="-78"/>
              <a:ea typeface="+mn-ea"/>
              <a:cs typeface="Alexandria Medium" pitchFamily="2" charset="-78"/>
            </a:rPr>
            <a:t>السياسة العامة</a:t>
          </a:r>
          <a:endParaRPr lang="en-US" sz="2400" kern="1200" dirty="0">
            <a:solidFill>
              <a:prstClr val="black">
                <a:hueOff val="0"/>
                <a:satOff val="0"/>
                <a:lumOff val="0"/>
                <a:alphaOff val="0"/>
              </a:prstClr>
            </a:solidFill>
            <a:latin typeface="Alexandria Medium" pitchFamily="2" charset="-78"/>
            <a:ea typeface="+mn-ea"/>
            <a:cs typeface="Alexandria Medium" pitchFamily="2" charset="-78"/>
          </a:endParaRPr>
        </a:p>
      </dgm:t>
    </dgm:pt>
    <dgm:pt modelId="{82016E70-FE49-4083-8889-E82F8D43FE95}" type="parTrans" cxnId="{C9DD51AF-129A-485E-B7C2-E4B9F02B41A4}">
      <dgm:prSet/>
      <dgm:spPr/>
      <dgm:t>
        <a:bodyPr/>
        <a:lstStyle/>
        <a:p>
          <a:endParaRPr lang="en-US"/>
        </a:p>
      </dgm:t>
    </dgm:pt>
    <dgm:pt modelId="{009DEFCF-C757-4796-BBB4-9417ED253FCC}" type="sibTrans" cxnId="{C9DD51AF-129A-485E-B7C2-E4B9F02B41A4}">
      <dgm:prSet/>
      <dgm:spPr/>
      <dgm:t>
        <a:bodyPr/>
        <a:lstStyle/>
        <a:p>
          <a:endParaRPr lang="en-US"/>
        </a:p>
      </dgm:t>
    </dgm:pt>
    <dgm:pt modelId="{FCEEE4D5-5F58-48D3-B614-568907A92D76}">
      <dgm:prSet phldrT="[Text]"/>
      <dgm:spPr/>
      <dgm:t>
        <a:bodyPr/>
        <a:lstStyle/>
        <a:p>
          <a:endParaRPr lang="en-US" dirty="0"/>
        </a:p>
      </dgm:t>
    </dgm:pt>
    <dgm:pt modelId="{47F49DD4-0297-418B-A4E0-F9817E3041B5}" type="parTrans" cxnId="{8368A9CA-880A-4C61-9E19-8E91EEA670A2}">
      <dgm:prSet/>
      <dgm:spPr/>
      <dgm:t>
        <a:bodyPr/>
        <a:lstStyle/>
        <a:p>
          <a:endParaRPr lang="en-US"/>
        </a:p>
      </dgm:t>
    </dgm:pt>
    <dgm:pt modelId="{C5D4DEF2-4882-4FFA-AD8C-8ABD36F03C0A}" type="sibTrans" cxnId="{8368A9CA-880A-4C61-9E19-8E91EEA670A2}">
      <dgm:prSet/>
      <dgm:spPr/>
      <dgm:t>
        <a:bodyPr/>
        <a:lstStyle/>
        <a:p>
          <a:endParaRPr lang="en-US"/>
        </a:p>
      </dgm:t>
    </dgm:pt>
    <dgm:pt modelId="{AE457035-DAA6-4C4D-970C-AEE156DC06F9}">
      <dgm:prSet phldrT="[Text]" phldr="1"/>
      <dgm:spPr/>
      <dgm:t>
        <a:bodyPr/>
        <a:lstStyle/>
        <a:p>
          <a:pPr marL="171450" lvl="1" indent="0" algn="l" defTabSz="755650">
            <a:lnSpc>
              <a:spcPct val="90000"/>
            </a:lnSpc>
            <a:spcBef>
              <a:spcPct val="0"/>
            </a:spcBef>
            <a:spcAft>
              <a:spcPct val="15000"/>
            </a:spcAft>
          </a:pPr>
          <a:endParaRPr lang="en-US" sz="1700" kern="1200"/>
        </a:p>
      </dgm:t>
    </dgm:pt>
    <dgm:pt modelId="{671A685A-A56F-4F2E-AFB0-00D844903C49}" type="parTrans" cxnId="{5DBB18DF-C853-4D10-86C5-E52BBEB0DE76}">
      <dgm:prSet/>
      <dgm:spPr/>
      <dgm:t>
        <a:bodyPr/>
        <a:lstStyle/>
        <a:p>
          <a:endParaRPr lang="en-US"/>
        </a:p>
      </dgm:t>
    </dgm:pt>
    <dgm:pt modelId="{62F8B820-645A-4551-9188-A1493CB51F8E}" type="sibTrans" cxnId="{5DBB18DF-C853-4D10-86C5-E52BBEB0DE76}">
      <dgm:prSet/>
      <dgm:spPr/>
      <dgm:t>
        <a:bodyPr/>
        <a:lstStyle/>
        <a:p>
          <a:endParaRPr lang="en-US"/>
        </a:p>
      </dgm:t>
    </dgm:pt>
    <dgm:pt modelId="{AB95A475-6F21-4B04-9B77-1C4825555BD6}">
      <dgm:prSet phldrT="[Text]" phldr="1"/>
      <dgm:spPr/>
      <dgm:t>
        <a:bodyPr/>
        <a:lstStyle/>
        <a:p>
          <a:pPr marL="171450" lvl="1" indent="0" algn="l" defTabSz="755650">
            <a:lnSpc>
              <a:spcPct val="90000"/>
            </a:lnSpc>
            <a:spcBef>
              <a:spcPct val="0"/>
            </a:spcBef>
            <a:spcAft>
              <a:spcPct val="15000"/>
            </a:spcAft>
          </a:pPr>
          <a:endParaRPr lang="en-US" sz="1700" kern="1200"/>
        </a:p>
      </dgm:t>
    </dgm:pt>
    <dgm:pt modelId="{3023BF51-E3C0-4FD8-BC41-B6BC1B5791A4}" type="parTrans" cxnId="{4E98FFC5-0F9A-427D-B3EC-2D978CB0C39F}">
      <dgm:prSet/>
      <dgm:spPr/>
      <dgm:t>
        <a:bodyPr/>
        <a:lstStyle/>
        <a:p>
          <a:endParaRPr lang="en-US"/>
        </a:p>
      </dgm:t>
    </dgm:pt>
    <dgm:pt modelId="{B1865D39-C1E6-4907-84DC-121E8A88E8DF}" type="sibTrans" cxnId="{4E98FFC5-0F9A-427D-B3EC-2D978CB0C39F}">
      <dgm:prSet/>
      <dgm:spPr/>
      <dgm:t>
        <a:bodyPr/>
        <a:lstStyle/>
        <a:p>
          <a:endParaRPr lang="en-US"/>
        </a:p>
      </dgm:t>
    </dgm:pt>
    <dgm:pt modelId="{374DBA94-2DC9-47BB-B315-54ADCBBE0C10}">
      <dgm:prSet custT="1"/>
      <dgm:spPr/>
      <dgm:t>
        <a:bodyPr/>
        <a:lstStyle/>
        <a:p>
          <a:pPr marL="228600" lvl="1" indent="-228600" algn="ctr" defTabSz="1066800" rtl="1">
            <a:lnSpc>
              <a:spcPct val="90000"/>
            </a:lnSpc>
            <a:spcBef>
              <a:spcPct val="0"/>
            </a:spcBef>
            <a:spcAft>
              <a:spcPct val="15000"/>
            </a:spcAft>
            <a:buChar char="•"/>
          </a:pPr>
          <a:r>
            <a:rPr lang="ar-JO" sz="2400" kern="1200" dirty="0">
              <a:solidFill>
                <a:prstClr val="black">
                  <a:hueOff val="0"/>
                  <a:satOff val="0"/>
                  <a:lumOff val="0"/>
                  <a:alphaOff val="0"/>
                </a:prstClr>
              </a:solidFill>
              <a:latin typeface="Alexandria Medium" pitchFamily="2" charset="-78"/>
              <a:ea typeface="+mn-ea"/>
              <a:cs typeface="Alexandria Medium" pitchFamily="2" charset="-78"/>
            </a:rPr>
            <a:t>سياسات التعليم</a:t>
          </a:r>
          <a:endParaRPr lang="en-US" sz="2400" kern="1200" dirty="0">
            <a:solidFill>
              <a:prstClr val="black">
                <a:hueOff val="0"/>
                <a:satOff val="0"/>
                <a:lumOff val="0"/>
                <a:alphaOff val="0"/>
              </a:prstClr>
            </a:solidFill>
            <a:latin typeface="Alexandria Medium" pitchFamily="2" charset="-78"/>
            <a:ea typeface="+mn-ea"/>
            <a:cs typeface="Alexandria Medium" pitchFamily="2" charset="-78"/>
          </a:endParaRPr>
        </a:p>
      </dgm:t>
    </dgm:pt>
    <dgm:pt modelId="{3189FEF1-7CB2-4AB6-93E6-F02333FAA876}" type="parTrans" cxnId="{FA300EE1-7DF3-4487-AE32-1AB39A718552}">
      <dgm:prSet/>
      <dgm:spPr/>
      <dgm:t>
        <a:bodyPr/>
        <a:lstStyle/>
        <a:p>
          <a:endParaRPr lang="en-US"/>
        </a:p>
      </dgm:t>
    </dgm:pt>
    <dgm:pt modelId="{B1E28CE5-391B-402A-AE96-C6C91EFA5F7E}" type="sibTrans" cxnId="{FA300EE1-7DF3-4487-AE32-1AB39A718552}">
      <dgm:prSet/>
      <dgm:spPr/>
      <dgm:t>
        <a:bodyPr/>
        <a:lstStyle/>
        <a:p>
          <a:endParaRPr lang="en-US"/>
        </a:p>
      </dgm:t>
    </dgm:pt>
    <dgm:pt modelId="{3CE65F09-723C-44B0-BD15-99FAC002C678}" type="pres">
      <dgm:prSet presAssocID="{643500B6-116D-416F-A7E4-8BF4F1ACFDBA}" presName="linearFlow" presStyleCnt="0">
        <dgm:presLayoutVars>
          <dgm:dir/>
          <dgm:animLvl val="lvl"/>
          <dgm:resizeHandles val="exact"/>
        </dgm:presLayoutVars>
      </dgm:prSet>
      <dgm:spPr/>
    </dgm:pt>
    <dgm:pt modelId="{0F44F7EF-EB1E-4DE9-9710-91592BDBBC95}" type="pres">
      <dgm:prSet presAssocID="{3882D03D-5F8C-4459-B47A-2CF8D14AECBA}" presName="composite" presStyleCnt="0"/>
      <dgm:spPr/>
    </dgm:pt>
    <dgm:pt modelId="{C6EC4E95-7488-4914-8503-B2B9203516A5}" type="pres">
      <dgm:prSet presAssocID="{3882D03D-5F8C-4459-B47A-2CF8D14AECBA}" presName="parentText" presStyleLbl="alignNode1" presStyleIdx="0" presStyleCnt="3">
        <dgm:presLayoutVars>
          <dgm:chMax val="1"/>
          <dgm:bulletEnabled val="1"/>
        </dgm:presLayoutVars>
      </dgm:prSet>
      <dgm:spPr/>
    </dgm:pt>
    <dgm:pt modelId="{4E679F18-8C73-4FFD-B5D5-F80F5862D7BB}" type="pres">
      <dgm:prSet presAssocID="{3882D03D-5F8C-4459-B47A-2CF8D14AECBA}" presName="descendantText" presStyleLbl="alignAcc1" presStyleIdx="0" presStyleCnt="3" custLinFactNeighborX="0" custLinFactNeighborY="-2291">
        <dgm:presLayoutVars>
          <dgm:bulletEnabled val="1"/>
        </dgm:presLayoutVars>
      </dgm:prSet>
      <dgm:spPr/>
    </dgm:pt>
    <dgm:pt modelId="{84D4ED1C-4171-4B97-9F58-8550EA0A0A52}" type="pres">
      <dgm:prSet presAssocID="{8ABEF20B-385A-474D-9551-0A397644167C}" presName="sp" presStyleCnt="0"/>
      <dgm:spPr/>
    </dgm:pt>
    <dgm:pt modelId="{29EEA230-50FC-478A-8C6E-CB4069CCCB9B}" type="pres">
      <dgm:prSet presAssocID="{2886A9CC-AC3A-41D8-BD32-563D11E147D9}" presName="composite" presStyleCnt="0"/>
      <dgm:spPr/>
    </dgm:pt>
    <dgm:pt modelId="{891E416B-C64E-4CC9-990D-C836EEB359B9}" type="pres">
      <dgm:prSet presAssocID="{2886A9CC-AC3A-41D8-BD32-563D11E147D9}" presName="parentText" presStyleLbl="alignNode1" presStyleIdx="1" presStyleCnt="3">
        <dgm:presLayoutVars>
          <dgm:chMax val="1"/>
          <dgm:bulletEnabled val="1"/>
        </dgm:presLayoutVars>
      </dgm:prSet>
      <dgm:spPr/>
    </dgm:pt>
    <dgm:pt modelId="{2093070F-DEEA-4A1A-87C1-12C3639B8136}" type="pres">
      <dgm:prSet presAssocID="{2886A9CC-AC3A-41D8-BD32-563D11E147D9}" presName="descendantText" presStyleLbl="alignAcc1" presStyleIdx="1" presStyleCnt="3">
        <dgm:presLayoutVars>
          <dgm:bulletEnabled val="1"/>
        </dgm:presLayoutVars>
      </dgm:prSet>
      <dgm:spPr/>
    </dgm:pt>
    <dgm:pt modelId="{96F17C6F-0CFF-4A68-9F1F-EDB5923DD501}" type="pres">
      <dgm:prSet presAssocID="{1901D6CA-BC70-47DD-934F-6FF147421D9A}" presName="sp" presStyleCnt="0"/>
      <dgm:spPr/>
    </dgm:pt>
    <dgm:pt modelId="{7EAC6398-AC90-48C1-AB17-A44208A8F8EF}" type="pres">
      <dgm:prSet presAssocID="{FCEEE4D5-5F58-48D3-B614-568907A92D76}" presName="composite" presStyleCnt="0"/>
      <dgm:spPr/>
    </dgm:pt>
    <dgm:pt modelId="{1954749E-6BA4-4A23-8961-FFB39DD4BAAA}" type="pres">
      <dgm:prSet presAssocID="{FCEEE4D5-5F58-48D3-B614-568907A92D76}" presName="parentText" presStyleLbl="alignNode1" presStyleIdx="2" presStyleCnt="3">
        <dgm:presLayoutVars>
          <dgm:chMax val="1"/>
          <dgm:bulletEnabled val="1"/>
        </dgm:presLayoutVars>
      </dgm:prSet>
      <dgm:spPr/>
    </dgm:pt>
    <dgm:pt modelId="{6819C0CD-CC3D-4D3A-BA72-85C05490C4A4}" type="pres">
      <dgm:prSet presAssocID="{FCEEE4D5-5F58-48D3-B614-568907A92D76}" presName="descendantText" presStyleLbl="alignAcc1" presStyleIdx="2" presStyleCnt="3">
        <dgm:presLayoutVars>
          <dgm:bulletEnabled val="1"/>
        </dgm:presLayoutVars>
      </dgm:prSet>
      <dgm:spPr/>
    </dgm:pt>
  </dgm:ptLst>
  <dgm:cxnLst>
    <dgm:cxn modelId="{6E5D7B0C-5B2A-416B-A44B-C2513AB032B6}" type="presOf" srcId="{2886A9CC-AC3A-41D8-BD32-563D11E147D9}" destId="{891E416B-C64E-4CC9-990D-C836EEB359B9}" srcOrd="0" destOrd="0" presId="urn:microsoft.com/office/officeart/2005/8/layout/chevron2"/>
    <dgm:cxn modelId="{CD505914-62D7-4312-A064-118E7FE49B91}" type="presOf" srcId="{FCEEE4D5-5F58-48D3-B614-568907A92D76}" destId="{1954749E-6BA4-4A23-8961-FFB39DD4BAAA}" srcOrd="0" destOrd="0" presId="urn:microsoft.com/office/officeart/2005/8/layout/chevron2"/>
    <dgm:cxn modelId="{2335F02B-43B7-4EED-BF01-B486249E3EF8}" type="presOf" srcId="{374DBA94-2DC9-47BB-B315-54ADCBBE0C10}" destId="{6819C0CD-CC3D-4D3A-BA72-85C05490C4A4}" srcOrd="0" destOrd="1" presId="urn:microsoft.com/office/officeart/2005/8/layout/chevron2"/>
    <dgm:cxn modelId="{6AD4A32C-989B-449F-B19E-2872B131DE30}" srcId="{3882D03D-5F8C-4459-B47A-2CF8D14AECBA}" destId="{A9516328-CFF1-4AA4-B9E6-FD5C91593077}" srcOrd="0" destOrd="0" parTransId="{F46F852C-44A5-4AB6-8415-8922AD32FD14}" sibTransId="{A3E75DB7-4F4A-42CE-8AB3-8BE5B330B6B7}"/>
    <dgm:cxn modelId="{B5149172-5993-41EA-9946-79A28EAEB185}" type="presOf" srcId="{3882D03D-5F8C-4459-B47A-2CF8D14AECBA}" destId="{C6EC4E95-7488-4914-8503-B2B9203516A5}" srcOrd="0" destOrd="0" presId="urn:microsoft.com/office/officeart/2005/8/layout/chevron2"/>
    <dgm:cxn modelId="{98A0F357-FFE6-4477-966F-A9E7139EFA8E}" type="presOf" srcId="{AE457035-DAA6-4C4D-970C-AEE156DC06F9}" destId="{6819C0CD-CC3D-4D3A-BA72-85C05490C4A4}" srcOrd="0" destOrd="0" presId="urn:microsoft.com/office/officeart/2005/8/layout/chevron2"/>
    <dgm:cxn modelId="{47F3E479-035F-4077-A795-81DBBD199F54}" srcId="{643500B6-116D-416F-A7E4-8BF4F1ACFDBA}" destId="{2886A9CC-AC3A-41D8-BD32-563D11E147D9}" srcOrd="1" destOrd="0" parTransId="{6789475F-6A84-4E5C-8AA4-D00AF63DB397}" sibTransId="{1901D6CA-BC70-47DD-934F-6FF147421D9A}"/>
    <dgm:cxn modelId="{0D81157D-BABC-4F5D-B9DF-377042E2464B}" srcId="{643500B6-116D-416F-A7E4-8BF4F1ACFDBA}" destId="{3882D03D-5F8C-4459-B47A-2CF8D14AECBA}" srcOrd="0" destOrd="0" parTransId="{72B63DF7-C89B-4755-B63D-41DF233FB4E8}" sibTransId="{8ABEF20B-385A-474D-9551-0A397644167C}"/>
    <dgm:cxn modelId="{FC61638A-B2D9-4794-837D-70B4D9966519}" type="presOf" srcId="{A9516328-CFF1-4AA4-B9E6-FD5C91593077}" destId="{4E679F18-8C73-4FFD-B5D5-F80F5862D7BB}" srcOrd="0" destOrd="0" presId="urn:microsoft.com/office/officeart/2005/8/layout/chevron2"/>
    <dgm:cxn modelId="{EA25A49C-6816-454B-9047-E78297DE16E1}" type="presOf" srcId="{643500B6-116D-416F-A7E4-8BF4F1ACFDBA}" destId="{3CE65F09-723C-44B0-BD15-99FAC002C678}" srcOrd="0" destOrd="0" presId="urn:microsoft.com/office/officeart/2005/8/layout/chevron2"/>
    <dgm:cxn modelId="{C9DD51AF-129A-485E-B7C2-E4B9F02B41A4}" srcId="{2886A9CC-AC3A-41D8-BD32-563D11E147D9}" destId="{82A270E8-E164-4058-8863-5FBCBBAC2D31}" srcOrd="0" destOrd="0" parTransId="{82016E70-FE49-4083-8889-E82F8D43FE95}" sibTransId="{009DEFCF-C757-4796-BBB4-9417ED253FCC}"/>
    <dgm:cxn modelId="{4E98FFC5-0F9A-427D-B3EC-2D978CB0C39F}" srcId="{FCEEE4D5-5F58-48D3-B614-568907A92D76}" destId="{AB95A475-6F21-4B04-9B77-1C4825555BD6}" srcOrd="2" destOrd="0" parTransId="{3023BF51-E3C0-4FD8-BC41-B6BC1B5791A4}" sibTransId="{B1865D39-C1E6-4907-84DC-121E8A88E8DF}"/>
    <dgm:cxn modelId="{8368A9CA-880A-4C61-9E19-8E91EEA670A2}" srcId="{643500B6-116D-416F-A7E4-8BF4F1ACFDBA}" destId="{FCEEE4D5-5F58-48D3-B614-568907A92D76}" srcOrd="2" destOrd="0" parTransId="{47F49DD4-0297-418B-A4E0-F9817E3041B5}" sibTransId="{C5D4DEF2-4882-4FFA-AD8C-8ABD36F03C0A}"/>
    <dgm:cxn modelId="{4850D0CD-1D56-4956-8A94-C292AC8BD905}" type="presOf" srcId="{82A270E8-E164-4058-8863-5FBCBBAC2D31}" destId="{2093070F-DEEA-4A1A-87C1-12C3639B8136}" srcOrd="0" destOrd="0" presId="urn:microsoft.com/office/officeart/2005/8/layout/chevron2"/>
    <dgm:cxn modelId="{5DBB18DF-C853-4D10-86C5-E52BBEB0DE76}" srcId="{FCEEE4D5-5F58-48D3-B614-568907A92D76}" destId="{AE457035-DAA6-4C4D-970C-AEE156DC06F9}" srcOrd="0" destOrd="0" parTransId="{671A685A-A56F-4F2E-AFB0-00D844903C49}" sibTransId="{62F8B820-645A-4551-9188-A1493CB51F8E}"/>
    <dgm:cxn modelId="{FA300EE1-7DF3-4487-AE32-1AB39A718552}" srcId="{FCEEE4D5-5F58-48D3-B614-568907A92D76}" destId="{374DBA94-2DC9-47BB-B315-54ADCBBE0C10}" srcOrd="1" destOrd="0" parTransId="{3189FEF1-7CB2-4AB6-93E6-F02333FAA876}" sibTransId="{B1E28CE5-391B-402A-AE96-C6C91EFA5F7E}"/>
    <dgm:cxn modelId="{FD5DFFE2-D2A9-463A-8165-947CE30965FD}" type="presOf" srcId="{AB95A475-6F21-4B04-9B77-1C4825555BD6}" destId="{6819C0CD-CC3D-4D3A-BA72-85C05490C4A4}" srcOrd="0" destOrd="2" presId="urn:microsoft.com/office/officeart/2005/8/layout/chevron2"/>
    <dgm:cxn modelId="{A32EA0CB-0A79-48D0-A25E-42A3AD9E0FAF}" type="presParOf" srcId="{3CE65F09-723C-44B0-BD15-99FAC002C678}" destId="{0F44F7EF-EB1E-4DE9-9710-91592BDBBC95}" srcOrd="0" destOrd="0" presId="urn:microsoft.com/office/officeart/2005/8/layout/chevron2"/>
    <dgm:cxn modelId="{D0F69DDD-5E5D-4D57-AFB9-979A36EEBFDF}" type="presParOf" srcId="{0F44F7EF-EB1E-4DE9-9710-91592BDBBC95}" destId="{C6EC4E95-7488-4914-8503-B2B9203516A5}" srcOrd="0" destOrd="0" presId="urn:microsoft.com/office/officeart/2005/8/layout/chevron2"/>
    <dgm:cxn modelId="{C4C38DC2-17B0-44CC-B8CE-3419D9774171}" type="presParOf" srcId="{0F44F7EF-EB1E-4DE9-9710-91592BDBBC95}" destId="{4E679F18-8C73-4FFD-B5D5-F80F5862D7BB}" srcOrd="1" destOrd="0" presId="urn:microsoft.com/office/officeart/2005/8/layout/chevron2"/>
    <dgm:cxn modelId="{2739C63C-6E57-4235-843A-FD2109D7E691}" type="presParOf" srcId="{3CE65F09-723C-44B0-BD15-99FAC002C678}" destId="{84D4ED1C-4171-4B97-9F58-8550EA0A0A52}" srcOrd="1" destOrd="0" presId="urn:microsoft.com/office/officeart/2005/8/layout/chevron2"/>
    <dgm:cxn modelId="{D7EA7C1D-D6D4-4CAE-9E30-13AE23C7C7AF}" type="presParOf" srcId="{3CE65F09-723C-44B0-BD15-99FAC002C678}" destId="{29EEA230-50FC-478A-8C6E-CB4069CCCB9B}" srcOrd="2" destOrd="0" presId="urn:microsoft.com/office/officeart/2005/8/layout/chevron2"/>
    <dgm:cxn modelId="{1E5F7540-F8CC-4697-BE76-6047CC7C7287}" type="presParOf" srcId="{29EEA230-50FC-478A-8C6E-CB4069CCCB9B}" destId="{891E416B-C64E-4CC9-990D-C836EEB359B9}" srcOrd="0" destOrd="0" presId="urn:microsoft.com/office/officeart/2005/8/layout/chevron2"/>
    <dgm:cxn modelId="{CF9220C1-4275-4B68-AC29-C877B61D9335}" type="presParOf" srcId="{29EEA230-50FC-478A-8C6E-CB4069CCCB9B}" destId="{2093070F-DEEA-4A1A-87C1-12C3639B8136}" srcOrd="1" destOrd="0" presId="urn:microsoft.com/office/officeart/2005/8/layout/chevron2"/>
    <dgm:cxn modelId="{4949397B-2B70-402A-B1EE-85860A8A73CA}" type="presParOf" srcId="{3CE65F09-723C-44B0-BD15-99FAC002C678}" destId="{96F17C6F-0CFF-4A68-9F1F-EDB5923DD501}" srcOrd="3" destOrd="0" presId="urn:microsoft.com/office/officeart/2005/8/layout/chevron2"/>
    <dgm:cxn modelId="{821239C5-94FE-45A5-8512-D7F417A9C51F}" type="presParOf" srcId="{3CE65F09-723C-44B0-BD15-99FAC002C678}" destId="{7EAC6398-AC90-48C1-AB17-A44208A8F8EF}" srcOrd="4" destOrd="0" presId="urn:microsoft.com/office/officeart/2005/8/layout/chevron2"/>
    <dgm:cxn modelId="{43467DBF-D684-4918-826A-C76368E9C26F}" type="presParOf" srcId="{7EAC6398-AC90-48C1-AB17-A44208A8F8EF}" destId="{1954749E-6BA4-4A23-8961-FFB39DD4BAAA}" srcOrd="0" destOrd="0" presId="urn:microsoft.com/office/officeart/2005/8/layout/chevron2"/>
    <dgm:cxn modelId="{6D057AC5-8B45-41AE-8E56-2AEEB8E159DB}" type="presParOf" srcId="{7EAC6398-AC90-48C1-AB17-A44208A8F8EF}" destId="{6819C0CD-CC3D-4D3A-BA72-85C05490C4A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EC4E95-7488-4914-8503-B2B9203516A5}">
      <dsp:nvSpPr>
        <dsp:cNvPr id="0" name=""/>
        <dsp:cNvSpPr/>
      </dsp:nvSpPr>
      <dsp:spPr>
        <a:xfrm rot="5400000">
          <a:off x="-210628" y="212523"/>
          <a:ext cx="1404191" cy="98293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1" y="493361"/>
        <a:ext cx="982934" cy="421257"/>
      </dsp:txXfrm>
    </dsp:sp>
    <dsp:sp modelId="{4E679F18-8C73-4FFD-B5D5-F80F5862D7BB}">
      <dsp:nvSpPr>
        <dsp:cNvPr id="0" name=""/>
        <dsp:cNvSpPr/>
      </dsp:nvSpPr>
      <dsp:spPr>
        <a:xfrm rot="5400000">
          <a:off x="4099104" y="-3116170"/>
          <a:ext cx="912724" cy="714506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1">
            <a:lnSpc>
              <a:spcPct val="90000"/>
            </a:lnSpc>
            <a:spcBef>
              <a:spcPct val="0"/>
            </a:spcBef>
            <a:spcAft>
              <a:spcPct val="15000"/>
            </a:spcAft>
            <a:buChar char="•"/>
          </a:pPr>
          <a:r>
            <a:rPr lang="ar-JO" sz="2400" kern="1200" dirty="0">
              <a:latin typeface="Alexandria Medium" pitchFamily="2" charset="-78"/>
              <a:cs typeface="Alexandria Medium" pitchFamily="2" charset="-78"/>
            </a:rPr>
            <a:t>  </a:t>
          </a:r>
          <a:r>
            <a:rPr lang="ar-JO" sz="2800" b="1" kern="1200" dirty="0">
              <a:latin typeface="Alexandria Medium" pitchFamily="2" charset="-78"/>
              <a:cs typeface="Alexandria Medium" pitchFamily="2" charset="-78"/>
            </a:rPr>
            <a:t>السياسة في اللغة والاصطلاح</a:t>
          </a:r>
          <a:endParaRPr lang="en-US" sz="2400" b="1" kern="1200" dirty="0">
            <a:latin typeface="Alexandria Medium" pitchFamily="2" charset="-78"/>
            <a:cs typeface="Alexandria Medium" pitchFamily="2" charset="-78"/>
          </a:endParaRPr>
        </a:p>
      </dsp:txBody>
      <dsp:txXfrm rot="-5400000">
        <a:off x="982934" y="44556"/>
        <a:ext cx="7100509" cy="823612"/>
      </dsp:txXfrm>
    </dsp:sp>
    <dsp:sp modelId="{891E416B-C64E-4CC9-990D-C836EEB359B9}">
      <dsp:nvSpPr>
        <dsp:cNvPr id="0" name=""/>
        <dsp:cNvSpPr/>
      </dsp:nvSpPr>
      <dsp:spPr>
        <a:xfrm rot="5400000">
          <a:off x="-210628" y="1419950"/>
          <a:ext cx="1404191" cy="98293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1" y="1700788"/>
        <a:ext cx="982934" cy="421257"/>
      </dsp:txXfrm>
    </dsp:sp>
    <dsp:sp modelId="{2093070F-DEEA-4A1A-87C1-12C3639B8136}">
      <dsp:nvSpPr>
        <dsp:cNvPr id="0" name=""/>
        <dsp:cNvSpPr/>
      </dsp:nvSpPr>
      <dsp:spPr>
        <a:xfrm rot="5400000">
          <a:off x="4099104" y="-1906848"/>
          <a:ext cx="912724" cy="714506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1">
            <a:lnSpc>
              <a:spcPct val="90000"/>
            </a:lnSpc>
            <a:spcBef>
              <a:spcPct val="0"/>
            </a:spcBef>
            <a:spcAft>
              <a:spcPct val="15000"/>
            </a:spcAft>
            <a:buChar char="•"/>
          </a:pPr>
          <a:r>
            <a:rPr lang="ar-JO" sz="2400" kern="1200" dirty="0">
              <a:solidFill>
                <a:prstClr val="black">
                  <a:hueOff val="0"/>
                  <a:satOff val="0"/>
                  <a:lumOff val="0"/>
                  <a:alphaOff val="0"/>
                </a:prstClr>
              </a:solidFill>
              <a:latin typeface="Alexandria Medium" pitchFamily="2" charset="-78"/>
              <a:ea typeface="+mn-ea"/>
              <a:cs typeface="Alexandria Medium" pitchFamily="2" charset="-78"/>
            </a:rPr>
            <a:t>السياسة العامة</a:t>
          </a:r>
          <a:endParaRPr lang="en-US" sz="2400" kern="1200" dirty="0">
            <a:solidFill>
              <a:prstClr val="black">
                <a:hueOff val="0"/>
                <a:satOff val="0"/>
                <a:lumOff val="0"/>
                <a:alphaOff val="0"/>
              </a:prstClr>
            </a:solidFill>
            <a:latin typeface="Alexandria Medium" pitchFamily="2" charset="-78"/>
            <a:ea typeface="+mn-ea"/>
            <a:cs typeface="Alexandria Medium" pitchFamily="2" charset="-78"/>
          </a:endParaRPr>
        </a:p>
      </dsp:txBody>
      <dsp:txXfrm rot="-5400000">
        <a:off x="982934" y="1253878"/>
        <a:ext cx="7100509" cy="823612"/>
      </dsp:txXfrm>
    </dsp:sp>
    <dsp:sp modelId="{1954749E-6BA4-4A23-8961-FFB39DD4BAAA}">
      <dsp:nvSpPr>
        <dsp:cNvPr id="0" name=""/>
        <dsp:cNvSpPr/>
      </dsp:nvSpPr>
      <dsp:spPr>
        <a:xfrm rot="5400000">
          <a:off x="-210628" y="2627378"/>
          <a:ext cx="1404191" cy="98293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endParaRPr lang="en-US" sz="2700" kern="1200" dirty="0"/>
        </a:p>
      </dsp:txBody>
      <dsp:txXfrm rot="-5400000">
        <a:off x="1" y="2908216"/>
        <a:ext cx="982934" cy="421257"/>
      </dsp:txXfrm>
    </dsp:sp>
    <dsp:sp modelId="{6819C0CD-CC3D-4D3A-BA72-85C05490C4A4}">
      <dsp:nvSpPr>
        <dsp:cNvPr id="0" name=""/>
        <dsp:cNvSpPr/>
      </dsp:nvSpPr>
      <dsp:spPr>
        <a:xfrm rot="5400000">
          <a:off x="4099104" y="-699421"/>
          <a:ext cx="912724" cy="714506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171450" lvl="1" indent="0" algn="l" defTabSz="755650">
            <a:lnSpc>
              <a:spcPct val="90000"/>
            </a:lnSpc>
            <a:spcBef>
              <a:spcPct val="0"/>
            </a:spcBef>
            <a:spcAft>
              <a:spcPct val="15000"/>
            </a:spcAft>
            <a:buChar char="•"/>
          </a:pPr>
          <a:endParaRPr lang="en-US" sz="1700" kern="1200"/>
        </a:p>
        <a:p>
          <a:pPr marL="228600" lvl="1" indent="-228600" algn="ctr" defTabSz="1066800" rtl="1">
            <a:lnSpc>
              <a:spcPct val="90000"/>
            </a:lnSpc>
            <a:spcBef>
              <a:spcPct val="0"/>
            </a:spcBef>
            <a:spcAft>
              <a:spcPct val="15000"/>
            </a:spcAft>
            <a:buChar char="•"/>
          </a:pPr>
          <a:r>
            <a:rPr lang="ar-JO" sz="2400" kern="1200" dirty="0">
              <a:solidFill>
                <a:prstClr val="black">
                  <a:hueOff val="0"/>
                  <a:satOff val="0"/>
                  <a:lumOff val="0"/>
                  <a:alphaOff val="0"/>
                </a:prstClr>
              </a:solidFill>
              <a:latin typeface="Alexandria Medium" pitchFamily="2" charset="-78"/>
              <a:ea typeface="+mn-ea"/>
              <a:cs typeface="Alexandria Medium" pitchFamily="2" charset="-78"/>
            </a:rPr>
            <a:t>سياسات التعليم</a:t>
          </a:r>
          <a:endParaRPr lang="en-US" sz="2400" kern="1200" dirty="0">
            <a:solidFill>
              <a:prstClr val="black">
                <a:hueOff val="0"/>
                <a:satOff val="0"/>
                <a:lumOff val="0"/>
                <a:alphaOff val="0"/>
              </a:prstClr>
            </a:solidFill>
            <a:latin typeface="Alexandria Medium" pitchFamily="2" charset="-78"/>
            <a:ea typeface="+mn-ea"/>
            <a:cs typeface="Alexandria Medium" pitchFamily="2" charset="-78"/>
          </a:endParaRPr>
        </a:p>
        <a:p>
          <a:pPr marL="171450" lvl="1" indent="0" algn="l" defTabSz="755650">
            <a:lnSpc>
              <a:spcPct val="90000"/>
            </a:lnSpc>
            <a:spcBef>
              <a:spcPct val="0"/>
            </a:spcBef>
            <a:spcAft>
              <a:spcPct val="15000"/>
            </a:spcAft>
            <a:buChar char="•"/>
          </a:pPr>
          <a:endParaRPr lang="en-US" sz="1700" kern="1200"/>
        </a:p>
      </dsp:txBody>
      <dsp:txXfrm rot="-5400000">
        <a:off x="982934" y="2461305"/>
        <a:ext cx="7100509" cy="823612"/>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1604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1715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C03F3-3D3D-E4F1-CA41-70551BA851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878E0D5-C244-C2F1-6022-EB2CDD1AC6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1D5D365-8BB0-754A-1946-64A4EC2E5F5D}"/>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a:extLst>
              <a:ext uri="{FF2B5EF4-FFF2-40B4-BE49-F238E27FC236}">
                <a16:creationId xmlns:a16="http://schemas.microsoft.com/office/drawing/2014/main" id="{231160ED-005A-1C4D-F924-64465B08AB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2B431F-8230-836F-4F89-98A52F9DDBF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44546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D3D33-20D8-1906-715F-977800CCA2D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BA633C-CA25-4ACE-E4E1-7480F5B52F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85911D-0056-6A11-840D-87C1EE8F1082}"/>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a:extLst>
              <a:ext uri="{FF2B5EF4-FFF2-40B4-BE49-F238E27FC236}">
                <a16:creationId xmlns:a16="http://schemas.microsoft.com/office/drawing/2014/main" id="{8F57538A-1E47-11AB-3A6E-FE630EF15F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808B4A-75E0-730B-461E-762F0C7C1F5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9559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46C6D-7F7A-7536-EA0D-CEC60BDA5E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F735185-B6FE-FAC6-ED1E-4279C98E85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C4E24B-A4A7-15A3-DA0B-C391090741CE}"/>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a:extLst>
              <a:ext uri="{FF2B5EF4-FFF2-40B4-BE49-F238E27FC236}">
                <a16:creationId xmlns:a16="http://schemas.microsoft.com/office/drawing/2014/main" id="{67D5F334-3F08-4AEB-EBF0-1331ED7879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D6BE46-E956-9540-872E-6075C0DE6C7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86999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4DC20-D82A-ACA2-2B5C-E009EC2B20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47258E-AF19-90F4-5233-628C08316E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AF23425-7123-8F6C-6AFD-CFB76BA6732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4EC75E8-94D1-F1CC-DF24-BC5A1791F6FA}"/>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6" name="Footer Placeholder 5">
            <a:extLst>
              <a:ext uri="{FF2B5EF4-FFF2-40B4-BE49-F238E27FC236}">
                <a16:creationId xmlns:a16="http://schemas.microsoft.com/office/drawing/2014/main" id="{859123CF-6FC1-FD0A-957E-3D46EB3DC7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471D18-35F1-93B2-2C80-43BD9A8FE78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905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10014-71FF-8DFC-BEE4-DA6F2F206FF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B76F43E-2149-3E71-29AB-78ADFA8690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CACB1E-5540-AB6F-08DD-AA957AA8FD4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6C9CBB5-5081-BB3F-B952-AEE3C832ED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35EF62-1729-0778-6885-35E0650193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C6AC148-EB2A-7E02-BBCE-7361AEBD4509}"/>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8" name="Footer Placeholder 7">
            <a:extLst>
              <a:ext uri="{FF2B5EF4-FFF2-40B4-BE49-F238E27FC236}">
                <a16:creationId xmlns:a16="http://schemas.microsoft.com/office/drawing/2014/main" id="{4508B2FE-9A12-0327-BA3F-74EDC580E74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D25648-0B9F-0DAF-5609-F655935EB65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1149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D14A7-9512-6918-51FE-5363EA7B21F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8900F50-FBE9-8665-8BA9-870214FA1D66}"/>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4" name="Footer Placeholder 3">
            <a:extLst>
              <a:ext uri="{FF2B5EF4-FFF2-40B4-BE49-F238E27FC236}">
                <a16:creationId xmlns:a16="http://schemas.microsoft.com/office/drawing/2014/main" id="{2F74A7E4-B194-0793-51F9-9542B851945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459E3C0-2009-52C4-3E2B-12AAFC36B92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471337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015236-AE82-2E6A-FAE9-5571A2DBE7D9}"/>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3" name="Footer Placeholder 2">
            <a:extLst>
              <a:ext uri="{FF2B5EF4-FFF2-40B4-BE49-F238E27FC236}">
                <a16:creationId xmlns:a16="http://schemas.microsoft.com/office/drawing/2014/main" id="{3A19CA43-89BA-9EA6-FCDB-A3DCBDF3F4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241100F-5DAC-C2A4-6DFB-3493FC8F9E1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84900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10B8B-D4B6-2FB2-EEDB-DCD10C98F1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B3625F1-A4FF-8813-91D8-4B33AEC170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2AF0ACB-EFC7-7C33-3F30-0C2132054E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C683B1-1EDB-A195-B92A-0949825FEFE5}"/>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6" name="Footer Placeholder 5">
            <a:extLst>
              <a:ext uri="{FF2B5EF4-FFF2-40B4-BE49-F238E27FC236}">
                <a16:creationId xmlns:a16="http://schemas.microsoft.com/office/drawing/2014/main" id="{5F3F73FF-E1B6-0573-A6BF-98E82BF47A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99C76E-DFDE-4C55-0B13-E9B048B635F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7387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C1E98-2733-7CD9-2E06-4FF0C4E0E6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AA0FCA5-0FF3-5310-412D-9CBD96743A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9B64E10-2248-E3FC-B614-287557E734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5C823B-5DE2-E551-B537-9DF52A7A706C}"/>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6" name="Footer Placeholder 5">
            <a:extLst>
              <a:ext uri="{FF2B5EF4-FFF2-40B4-BE49-F238E27FC236}">
                <a16:creationId xmlns:a16="http://schemas.microsoft.com/office/drawing/2014/main" id="{D1692523-3ED9-0F9F-FF4B-BBB731578C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6C5B52-F087-2E4E-59F0-853E4F7AF8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23957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FCE94-4A1B-FF15-9163-3666A559DB8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1C65F83-EF68-6452-13E6-1B70B910E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081C8D-746F-07DB-D27A-BD9109EA1A72}"/>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a:extLst>
              <a:ext uri="{FF2B5EF4-FFF2-40B4-BE49-F238E27FC236}">
                <a16:creationId xmlns:a16="http://schemas.microsoft.com/office/drawing/2014/main" id="{B50DF481-7D94-4EB5-73F5-DEFAC97636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B0DCFF-55B3-144F-C59C-8E5FB977C77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1861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724F4E-03E4-9691-FCCE-E4BDCFAF2D1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15A881F-1275-38BF-FC18-5EFCD8FAA08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3C2D05-9D1D-520D-42C2-9710C107107F}"/>
              </a:ext>
            </a:extLst>
          </p:cNvPr>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a:extLst>
              <a:ext uri="{FF2B5EF4-FFF2-40B4-BE49-F238E27FC236}">
                <a16:creationId xmlns:a16="http://schemas.microsoft.com/office/drawing/2014/main" id="{6AD77403-9402-0F61-4A2B-5E19FD2961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74F5F4-F7B5-6E51-ADF7-EE45B138683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2545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1968372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1724683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5837948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4647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2ED46A-5BBF-DC45-7066-84870859F5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76DD11C-EBE0-869C-D11E-B1B8863D40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F671BAC-2A83-E70F-901D-94FF7542CB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5/12/2024</a:t>
            </a:fld>
            <a:endParaRPr lang="en-US"/>
          </a:p>
        </p:txBody>
      </p:sp>
      <p:sp>
        <p:nvSpPr>
          <p:cNvPr id="5" name="Footer Placeholder 4">
            <a:extLst>
              <a:ext uri="{FF2B5EF4-FFF2-40B4-BE49-F238E27FC236}">
                <a16:creationId xmlns:a16="http://schemas.microsoft.com/office/drawing/2014/main" id="{E8DED64E-6647-E7E6-EF74-143EDF3C7E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84EA10F-FEEE-04EB-7173-99C369F7C2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66272863"/>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hyperlink" Target="https://ar.wikipedia.org/wiki/%D8%B3%D9%84%D8%B7%D8%A9_%D8%AA%D9%86%D9%81%D9%8A%D8%B0%D9%8A%D8%A9" TargetMode="External"/><Relationship Id="rId7" Type="http://schemas.openxmlformats.org/officeDocument/2006/relationships/image" Target="../media/image18.png"/><Relationship Id="rId2" Type="http://schemas.openxmlformats.org/officeDocument/2006/relationships/hyperlink" Target="https://ar.wikipedia.org/wiki/%D9%82%D8%A7%D9%86%D9%88%D9%86" TargetMode="Externa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hyperlink" Target="https://ar.wikipedia.org/wiki/%D9%85%D8%A4%D8%B3%D8%B3%D8%A9" TargetMode="External"/><Relationship Id="rId4" Type="http://schemas.openxmlformats.org/officeDocument/2006/relationships/hyperlink" Target="https://ar.wikipedia.org/wiki/%D8%A7%D9%84%D8%AF%D9%88%D9%84%D8%A9_(%D9%84%D9%82%D8%A8)"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r.wikipedia.org/wiki/%D9%86%D8%B8%D8%A7%D9%85_(%D8%AA%D9%88%D8%B6%D9%8A%D8%AD)" TargetMode="Externa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8.jpg"/></Relationships>
</file>

<file path=ppt/slides/_rels/slide3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hyperlink" Target="https://ar.wikipedia.org/wiki" TargetMode="External"/><Relationship Id="rId2" Type="http://schemas.openxmlformats.org/officeDocument/2006/relationships/image" Target="../media/image29.png"/><Relationship Id="rId1" Type="http://schemas.openxmlformats.org/officeDocument/2006/relationships/slideLayout" Target="../slideLayouts/slideLayout14.xml"/><Relationship Id="rId4" Type="http://schemas.openxmlformats.org/officeDocument/2006/relationships/hyperlink" Target="http://www.moyoultarbawiya.net/"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svg"/><Relationship Id="rId2" Type="http://schemas.openxmlformats.org/officeDocument/2006/relationships/image" Target="../media/image30.jpeg"/><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336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a:t>
            </a:r>
            <a:r>
              <a:rPr lang="ar-JO" sz="2000" dirty="0">
                <a:latin typeface="Times New Roman" panose="02020603050405020304" pitchFamily="18" charset="0"/>
                <a:cs typeface="Times New Roman" panose="02020603050405020304" pitchFamily="18" charset="0"/>
              </a:rPr>
              <a:t> 721</a:t>
            </a:r>
            <a:endParaRPr lang="en-US" sz="2000" dirty="0">
              <a:latin typeface="Times New Roman" panose="02020603050405020304" pitchFamily="18" charset="0"/>
              <a:cs typeface="Times New Roman" panose="02020603050405020304" pitchFamily="18"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Education policy</a:t>
            </a:r>
          </a:p>
          <a:p>
            <a:pPr algn="ctr"/>
            <a:endParaRPr lang="ar-JO" altLang="en-US" sz="3200" b="1" dirty="0">
              <a:solidFill>
                <a:srgbClr val="00B0F0"/>
              </a:solidFill>
              <a:latin typeface="Alexandria Medium" pitchFamily="2" charset="-78"/>
              <a:cs typeface="Alexandria Medium" pitchFamily="2" charset="-78"/>
            </a:endParaRPr>
          </a:p>
          <a:p>
            <a:pPr algn="ctr"/>
            <a:r>
              <a:rPr lang="ar-JO" altLang="en-US" sz="3200" b="1" dirty="0">
                <a:solidFill>
                  <a:srgbClr val="00B0F0"/>
                </a:solidFill>
                <a:latin typeface="Alexandria Medium" pitchFamily="2" charset="-78"/>
                <a:cs typeface="Alexandria Medium" pitchFamily="2" charset="-78"/>
              </a:rPr>
              <a:t>سياسات التعليم</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الأولى</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extLst>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 y="-1254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5834948"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chemeClr val="tx1"/>
                </a:solidFill>
                <a:latin typeface="Alexandria ExtraBold" pitchFamily="2" charset="-78"/>
                <a:cs typeface="Alexandria ExtraBold" pitchFamily="2" charset="-78"/>
              </a:rPr>
              <a:t>المحاضرة الأولى:</a:t>
            </a:r>
          </a:p>
          <a:p>
            <a:pPr algn="ctr"/>
            <a:r>
              <a:rPr lang="ar-JO" sz="2400" b="1" dirty="0">
                <a:solidFill>
                  <a:schemeClr val="tx1"/>
                </a:solidFill>
                <a:latin typeface="Alexandria ExtraBold" pitchFamily="2" charset="-78"/>
                <a:cs typeface="Alexandria ExtraBold" pitchFamily="2" charset="-78"/>
              </a:rPr>
              <a:t> مفهوم السياسات التعليمية</a:t>
            </a:r>
            <a:endParaRPr lang="en-US" sz="24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algn="ctr"/>
            <a:r>
              <a:rPr lang="ar-JO" altLang="en-US" sz="2000" b="1" dirty="0">
                <a:solidFill>
                  <a:srgbClr val="00B0F0"/>
                </a:solidFill>
                <a:latin typeface="Alexandria ExtraBold" pitchFamily="2" charset="-78"/>
                <a:cs typeface="Alexandria ExtraBold" pitchFamily="2" charset="-78"/>
              </a:rPr>
              <a:t>ماجستير القيادة التربوية</a:t>
            </a:r>
            <a:endParaRPr lang="en-US" altLang="en-US" sz="2000" b="1" dirty="0">
              <a:solidFill>
                <a:srgbClr val="00B0F0"/>
              </a:solidFill>
              <a:latin typeface="Alexandria ExtraBold" pitchFamily="2" charset="-78"/>
              <a:cs typeface="Alexandria ExtraBold" pitchFamily="2" charset="-78"/>
            </a:endParaRPr>
          </a:p>
          <a:p>
            <a:pPr algn="ctr"/>
            <a:r>
              <a:rPr lang="en-US" altLang="en-US" sz="2400" b="1" dirty="0">
                <a:solidFill>
                  <a:srgbClr val="00B0F0"/>
                </a:solidFill>
                <a:latin typeface="Alexandria ExtraBold" pitchFamily="2" charset="-78"/>
                <a:cs typeface="Alexandria ExtraBold" pitchFamily="2" charset="-78"/>
              </a:rPr>
              <a:t>Education policy</a:t>
            </a:r>
            <a:endParaRPr lang="ar-JO" altLang="en-US" sz="2400" b="1" dirty="0">
              <a:solidFill>
                <a:srgbClr val="00B0F0"/>
              </a:solidFill>
              <a:latin typeface="Alexandria Medium" pitchFamily="2" charset="-78"/>
              <a:cs typeface="Alexandria Medium" pitchFamily="2" charset="-78"/>
            </a:endParaRPr>
          </a:p>
          <a:p>
            <a:pPr algn="ctr"/>
            <a:r>
              <a:rPr lang="ar-JO" altLang="en-US" sz="2400" b="1" dirty="0">
                <a:solidFill>
                  <a:srgbClr val="00B0F0"/>
                </a:solidFill>
                <a:latin typeface="Alexandria Medium" pitchFamily="2" charset="-78"/>
                <a:cs typeface="Alexandria Medium" pitchFamily="2" charset="-78"/>
              </a:rPr>
              <a:t>سياسات التعليم</a:t>
            </a:r>
            <a:endParaRPr lang="en-US" altLang="en-US" sz="2400" b="1" dirty="0">
              <a:solidFill>
                <a:srgbClr val="00B0F0"/>
              </a:solidFill>
              <a:latin typeface="Alexandria Medium" pitchFamily="2" charset="-78"/>
              <a:cs typeface="Alexandria Medium" pitchFamily="2" charset="-78"/>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608133" cy="400110"/>
          </a:xfrm>
          <a:prstGeom prst="rect">
            <a:avLst/>
          </a:prstGeom>
          <a:noFill/>
        </p:spPr>
        <p:txBody>
          <a:bodyPr wrap="none" rtlCol="0">
            <a:spAutoFit/>
          </a:bodyPr>
          <a:lstStyle/>
          <a:p>
            <a:r>
              <a:rPr lang="en-US" sz="2000" dirty="0">
                <a:latin typeface="Alexandria Black" pitchFamily="2" charset="-78"/>
                <a:cs typeface="Alexandria Black" pitchFamily="2" charset="-78"/>
              </a:rPr>
              <a:t>ELD721 </a:t>
            </a:r>
            <a:r>
              <a:rPr lang="ar-JO" sz="2000" dirty="0">
                <a:latin typeface="Alexandria Black" pitchFamily="2" charset="-78"/>
                <a:cs typeface="Alexandria Black" pitchFamily="2" charset="-78"/>
              </a:rPr>
              <a:t>      </a:t>
            </a:r>
            <a:endParaRPr lang="en-US" sz="2000" dirty="0">
              <a:latin typeface="Alexandria Black" pitchFamily="2" charset="-78"/>
              <a:cs typeface="Alexandria Black" pitchFamily="2" charset="-78"/>
            </a:endParaRP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074377"/>
            <a:ext cx="11292840" cy="5602555"/>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289257" y="1504586"/>
            <a:ext cx="6370320" cy="461665"/>
          </a:xfrm>
          <a:prstGeom prst="rect">
            <a:avLst/>
          </a:prstGeom>
          <a:noFill/>
        </p:spPr>
        <p:txBody>
          <a:bodyPr wrap="square" rtlCol="0">
            <a:spAutoFit/>
          </a:bodyPr>
          <a:lstStyle/>
          <a:p>
            <a:r>
              <a:rPr lang="ar-JO" sz="2400" dirty="0">
                <a:latin typeface="Alexandria Medium" pitchFamily="2" charset="-78"/>
                <a:cs typeface="Alexandria Medium" pitchFamily="2" charset="-78"/>
              </a:rPr>
              <a:t>محتوى المادة الدراسية والجدول الزّمني</a:t>
            </a:r>
            <a:endParaRPr lang="en-US" sz="2400" dirty="0">
              <a:latin typeface="Alexandria Medium" pitchFamily="2" charset="-78"/>
              <a:cs typeface="Alexandria Medium"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1375409258"/>
              </p:ext>
            </p:extLst>
          </p:nvPr>
        </p:nvGraphicFramePr>
        <p:xfrm>
          <a:off x="1797803" y="2158764"/>
          <a:ext cx="8164964" cy="4137551"/>
        </p:xfrm>
        <a:graphic>
          <a:graphicData uri="http://schemas.openxmlformats.org/drawingml/2006/table">
            <a:tbl>
              <a:tblPr rtl="1" firstRow="1" firstCol="1" bandRow="1">
                <a:tableStyleId>{5C22544A-7EE6-4342-B048-85BDC9FD1C3A}</a:tableStyleId>
              </a:tblPr>
              <a:tblGrid>
                <a:gridCol w="787499">
                  <a:extLst>
                    <a:ext uri="{9D8B030D-6E8A-4147-A177-3AD203B41FA5}">
                      <a16:colId xmlns:a16="http://schemas.microsoft.com/office/drawing/2014/main" val="1807025547"/>
                    </a:ext>
                  </a:extLst>
                </a:gridCol>
                <a:gridCol w="5502170">
                  <a:extLst>
                    <a:ext uri="{9D8B030D-6E8A-4147-A177-3AD203B41FA5}">
                      <a16:colId xmlns:a16="http://schemas.microsoft.com/office/drawing/2014/main" val="1615406851"/>
                    </a:ext>
                  </a:extLst>
                </a:gridCol>
                <a:gridCol w="668918">
                  <a:extLst>
                    <a:ext uri="{9D8B030D-6E8A-4147-A177-3AD203B41FA5}">
                      <a16:colId xmlns:a16="http://schemas.microsoft.com/office/drawing/2014/main" val="3921856315"/>
                    </a:ext>
                  </a:extLst>
                </a:gridCol>
                <a:gridCol w="1206377">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dirty="0">
                          <a:effectLst/>
                          <a:latin typeface="Alexandria Light" pitchFamily="2" charset="-78"/>
                          <a:cs typeface="Alexandria Light" pitchFamily="2" charset="-78"/>
                        </a:rPr>
                        <a:t>مفهوم السياسات التعليمية  </a:t>
                      </a:r>
                      <a:endParaRPr lang="en-US" sz="1400" dirty="0">
                        <a:effectLst/>
                        <a:latin typeface="Alexandria Light" pitchFamily="2" charset="-78"/>
                        <a:ea typeface="Calibri" panose="020F0502020204030204" pitchFamily="34" charset="0"/>
                        <a:cs typeface="Alexandria Light" pitchFamily="2" charset="-78"/>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خصائص السياسات التعليمية وأنواعها</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التطورات التاريخية والحديثة والمنهجية للسياسات التعليمية</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نظريات السياسات التعليمية</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latin typeface="Alexandria Light" pitchFamily="2" charset="-78"/>
                          <a:cs typeface="Alexandria Light" pitchFamily="2" charset="-78"/>
                        </a:rPr>
                        <a:t>المداخل الاقتصادية لصنع السياسات التعليمية</a:t>
                      </a:r>
                      <a:endParaRPr lang="en-US" sz="110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dirty="0">
                          <a:effectLst/>
                          <a:latin typeface="Alexandria Light" pitchFamily="2" charset="-78"/>
                          <a:cs typeface="Alexandria Light" pitchFamily="2" charset="-78"/>
                        </a:rPr>
                        <a:t>مؤسسات صنع السياسات التعليمية</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dirty="0">
                          <a:effectLst/>
                          <a:latin typeface="Alexandria Light" pitchFamily="2" charset="-78"/>
                          <a:cs typeface="Alexandria Light" pitchFamily="2" charset="-78"/>
                        </a:rPr>
                        <a:t>صنع السياسات التعليمية والتخطيط التربوي</a:t>
                      </a:r>
                      <a:endParaRPr lang="en-US" sz="1400" dirty="0">
                        <a:effectLst/>
                        <a:latin typeface="Alexandria Light" pitchFamily="2" charset="-78"/>
                        <a:ea typeface="Calibri" panose="020F050202020403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dirty="0">
                          <a:effectLst/>
                          <a:latin typeface="Alexandria Light" pitchFamily="2" charset="-78"/>
                          <a:cs typeface="Alexandria Light" pitchFamily="2" charset="-78"/>
                        </a:rPr>
                        <a:t>تحليل السياسات التعليمية ودور البحث التربوي</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dirty="0">
                          <a:effectLst/>
                          <a:latin typeface="Alexandria Light" pitchFamily="2" charset="-78"/>
                          <a:cs typeface="Alexandria Light" pitchFamily="2" charset="-78"/>
                        </a:rPr>
                        <a:t>خصخصة التعليم</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نماذج من السياسات التعليمية في الوطن العربي والعالم</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Picture 3">
            <a:extLst>
              <a:ext uri="{FF2B5EF4-FFF2-40B4-BE49-F238E27FC236}">
                <a16:creationId xmlns:a16="http://schemas.microsoft.com/office/drawing/2014/main" id="{CCB343D1-7BE6-F2F5-5B7C-8801C25BC913}"/>
              </a:ext>
            </a:extLst>
          </p:cNvPr>
          <p:cNvPicPr>
            <a:picLocks noChangeAspect="1"/>
          </p:cNvPicPr>
          <p:nvPr/>
        </p:nvPicPr>
        <p:blipFill>
          <a:blip r:embed="rId2"/>
          <a:stretch>
            <a:fillRect/>
          </a:stretch>
        </p:blipFill>
        <p:spPr>
          <a:xfrm>
            <a:off x="8785604" y="257885"/>
            <a:ext cx="2956816" cy="970193"/>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3400" advTm="79723">
        <p14:reveal/>
      </p:transition>
    </mc:Choice>
    <mc:Fallback xmlns="">
      <p:transition spd="slow" advTm="797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681F3599-CF3D-C008-1704-81BCC2073AD1}"/>
              </a:ext>
            </a:extLst>
          </p:cNvPr>
          <p:cNvSpPr txBox="1"/>
          <p:nvPr/>
        </p:nvSpPr>
        <p:spPr>
          <a:xfrm>
            <a:off x="5131383" y="905247"/>
            <a:ext cx="2803250" cy="646331"/>
          </a:xfrm>
          <a:prstGeom prst="rect">
            <a:avLst/>
          </a:prstGeom>
          <a:noFill/>
        </p:spPr>
        <p:txBody>
          <a:bodyPr wrap="square" rtlCol="0">
            <a:spAutoFit/>
          </a:bodyPr>
          <a:lstStyle/>
          <a:p>
            <a:pPr algn="ctr"/>
            <a:r>
              <a:rPr lang="ar-JO" altLang="en-US" sz="3600" b="1" dirty="0">
                <a:solidFill>
                  <a:srgbClr val="00B0F0"/>
                </a:solidFill>
                <a:latin typeface="Alexandria ExtraBold" pitchFamily="2" charset="-78"/>
                <a:cs typeface="Alexandria ExtraBold" pitchFamily="2" charset="-78"/>
              </a:rPr>
              <a:t>النتاجات</a:t>
            </a:r>
          </a:p>
        </p:txBody>
      </p:sp>
      <p:sp>
        <p:nvSpPr>
          <p:cNvPr id="7" name="TextBox 6">
            <a:extLst>
              <a:ext uri="{FF2B5EF4-FFF2-40B4-BE49-F238E27FC236}">
                <a16:creationId xmlns:a16="http://schemas.microsoft.com/office/drawing/2014/main" id="{24BEEDFF-358A-BF33-4D26-1E5574EBB113}"/>
              </a:ext>
            </a:extLst>
          </p:cNvPr>
          <p:cNvSpPr txBox="1"/>
          <p:nvPr/>
        </p:nvSpPr>
        <p:spPr>
          <a:xfrm>
            <a:off x="2078995" y="2147806"/>
            <a:ext cx="8908026" cy="3970318"/>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Ø"/>
            </a:pPr>
            <a:r>
              <a:rPr lang="ar-JO" sz="3200" dirty="0">
                <a:latin typeface="Alexandria Medium" pitchFamily="2" charset="-78"/>
                <a:cs typeface="Alexandria Medium" pitchFamily="2" charset="-78"/>
              </a:rPr>
              <a:t>مفهوم </a:t>
            </a:r>
            <a:r>
              <a:rPr lang="ar-JO" sz="2800" dirty="0">
                <a:latin typeface="Alexandria Medium" pitchFamily="2" charset="-78"/>
                <a:cs typeface="Alexandria Medium" pitchFamily="2" charset="-78"/>
              </a:rPr>
              <a:t>( السياسة في اللغة والاصطلاح/  السياسة العامة / سياسات التعليم)</a:t>
            </a:r>
            <a:endParaRPr lang="ar-JO" sz="3200" dirty="0">
              <a:latin typeface="Alexandria Medium" pitchFamily="2" charset="-78"/>
              <a:cs typeface="Alexandria Medium" pitchFamily="2" charset="-78"/>
            </a:endParaRPr>
          </a:p>
          <a:p>
            <a:pPr marL="457200" indent="-457200" algn="r" rtl="1">
              <a:lnSpc>
                <a:spcPct val="150000"/>
              </a:lnSpc>
              <a:buFont typeface="Wingdings" panose="05000000000000000000" pitchFamily="2" charset="2"/>
              <a:buChar char="Ø"/>
            </a:pPr>
            <a:r>
              <a:rPr lang="ar-JO" sz="3200" dirty="0">
                <a:latin typeface="Alexandria Medium" pitchFamily="2" charset="-78"/>
                <a:cs typeface="Alexandria Medium" pitchFamily="2" charset="-78"/>
              </a:rPr>
              <a:t>أهمية سياسات التعليم</a:t>
            </a:r>
          </a:p>
          <a:p>
            <a:pPr marL="457200" indent="-457200" algn="r" rtl="1">
              <a:lnSpc>
                <a:spcPct val="150000"/>
              </a:lnSpc>
              <a:buFont typeface="Wingdings" panose="05000000000000000000" pitchFamily="2" charset="2"/>
              <a:buChar char="Ø"/>
            </a:pPr>
            <a:r>
              <a:rPr lang="ar-JO" sz="3200" dirty="0">
                <a:latin typeface="Alexandria Medium" pitchFamily="2" charset="-78"/>
                <a:cs typeface="Alexandria Medium" pitchFamily="2" charset="-78"/>
              </a:rPr>
              <a:t>أهداف سياسات التعليم</a:t>
            </a:r>
          </a:p>
          <a:p>
            <a:pPr marL="457200" indent="-457200" algn="r" rtl="1">
              <a:lnSpc>
                <a:spcPct val="150000"/>
              </a:lnSpc>
              <a:buFont typeface="Wingdings" panose="05000000000000000000" pitchFamily="2" charset="2"/>
              <a:buChar char="Ø"/>
            </a:pPr>
            <a:r>
              <a:rPr lang="ar-JO" sz="3200" dirty="0">
                <a:latin typeface="Alexandria Medium" pitchFamily="2" charset="-78"/>
                <a:cs typeface="Alexandria Medium" pitchFamily="2" charset="-78"/>
              </a:rPr>
              <a:t>مبادئ سياسات التعليم</a:t>
            </a:r>
          </a:p>
          <a:p>
            <a:pPr algn="r" rtl="1"/>
            <a:r>
              <a:rPr lang="ar-JO" dirty="0"/>
              <a:t>  </a:t>
            </a:r>
            <a:endParaRPr lang="en-US" dirty="0"/>
          </a:p>
        </p:txBody>
      </p:sp>
      <p:pic>
        <p:nvPicPr>
          <p:cNvPr id="9" name="Picture 8">
            <a:extLst>
              <a:ext uri="{FF2B5EF4-FFF2-40B4-BE49-F238E27FC236}">
                <a16:creationId xmlns:a16="http://schemas.microsoft.com/office/drawing/2014/main" id="{9744D321-982D-52C6-FBE2-FCA30B594D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4979" y="4325108"/>
            <a:ext cx="4036314" cy="1858715"/>
          </a:xfrm>
          <a:prstGeom prst="rect">
            <a:avLst/>
          </a:prstGeom>
        </p:spPr>
      </p:pic>
    </p:spTree>
    <p:extLst>
      <p:ext uri="{BB962C8B-B14F-4D97-AF65-F5344CB8AC3E}">
        <p14:creationId xmlns:p14="http://schemas.microsoft.com/office/powerpoint/2010/main" val="6056026"/>
      </p:ext>
    </p:extLst>
  </p:cSld>
  <p:clrMapOvr>
    <a:masterClrMapping/>
  </p:clrMapOvr>
  <mc:AlternateContent xmlns:mc="http://schemas.openxmlformats.org/markup-compatibility/2006" xmlns:p14="http://schemas.microsoft.com/office/powerpoint/2010/main">
    <mc:Choice Requires="p14">
      <p:transition spd="slow" p14:dur="3400" advTm="54379">
        <p14:reveal/>
      </p:transition>
    </mc:Choice>
    <mc:Fallback xmlns="">
      <p:transition spd="slow" advTm="54379">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673229"/>
            <a:ext cx="2135521" cy="707886"/>
          </a:xfrm>
          <a:prstGeom prst="rect">
            <a:avLst/>
          </a:prstGeom>
          <a:noFill/>
        </p:spPr>
        <p:txBody>
          <a:bodyPr wrap="none" rtlCol="0">
            <a:spAutoFit/>
          </a:bodyPr>
          <a:lstStyle/>
          <a:p>
            <a:r>
              <a:rPr lang="ar-JO" sz="4000" b="1" dirty="0">
                <a:solidFill>
                  <a:srgbClr val="00B0F0"/>
                </a:solidFill>
                <a:latin typeface="Alexandria Black" pitchFamily="2" charset="-78"/>
                <a:cs typeface="Alexandria Black" pitchFamily="2" charset="-78"/>
              </a:rPr>
              <a:t>مقدمة</a:t>
            </a:r>
            <a:endParaRPr lang="ar-JO" altLang="en-US" sz="4000" b="1" dirty="0">
              <a:solidFill>
                <a:srgbClr val="00B0F0"/>
              </a:solidFill>
              <a:latin typeface="Alexandria Black" pitchFamily="2" charset="-78"/>
              <a:cs typeface="Alexandria Black"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847319" y="1474193"/>
            <a:ext cx="10497357" cy="4841262"/>
          </a:xfrm>
          <a:prstGeom prst="rect">
            <a:avLst/>
          </a:prstGeom>
          <a:noFill/>
        </p:spPr>
        <p:txBody>
          <a:bodyPr wrap="square" rtlCol="0">
            <a:spAutoFit/>
          </a:bodyPr>
          <a:lstStyle/>
          <a:p>
            <a:pPr marL="0" marR="0" algn="just" rtl="1">
              <a:lnSpc>
                <a:spcPct val="150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000" dirty="0">
                <a:effectLst/>
                <a:latin typeface="Alexandria Light" pitchFamily="2" charset="-78"/>
                <a:ea typeface="Calibri" panose="020F0502020204030204" pitchFamily="34" charset="0"/>
                <a:cs typeface="Alexandria Light" pitchFamily="2" charset="-78"/>
              </a:rPr>
              <a:t>لا شك أن مؤسسات التعليم من أهم المؤسسات التي تواجه التحديات الراهنة والمتمثلة في الانفتاح الاقتصادي، والسياسي، والاجتماعي، والعلمي، والإعلامي. لذلك سعت الدول إلى تطويع هذه التحديات وإدارتها بحكمة</a:t>
            </a:r>
            <a:r>
              <a:rPr lang="ar-JO" sz="2000" dirty="0">
                <a:latin typeface="Alexandria Light" pitchFamily="2" charset="-78"/>
                <a:ea typeface="Calibri" panose="020F0502020204030204" pitchFamily="34" charset="0"/>
                <a:cs typeface="Alexandria Light" pitchFamily="2" charset="-78"/>
              </a:rPr>
              <a:t>، </a:t>
            </a:r>
            <a:r>
              <a:rPr lang="ar-JO" sz="2000" dirty="0">
                <a:effectLst/>
                <a:latin typeface="Alexandria Light" pitchFamily="2" charset="-78"/>
                <a:ea typeface="Calibri" panose="020F0502020204030204" pitchFamily="34" charset="0"/>
                <a:cs typeface="Alexandria Light" pitchFamily="2" charset="-78"/>
              </a:rPr>
              <a:t>والعمل على استثمار مواردها المادية والبشرية المتمثلة برأس المال الفكري القادر على الابتكار وقيادة التجديد مع المحافظة على قيمها الأصيلة وهويتها.</a:t>
            </a:r>
          </a:p>
          <a:p>
            <a:pPr marL="0" marR="0" algn="just" rtl="1">
              <a:lnSpc>
                <a:spcPct val="150000"/>
              </a:lnSpc>
              <a:spcBef>
                <a:spcPts val="0"/>
              </a:spcBef>
              <a:spcAft>
                <a:spcPts val="800"/>
              </a:spcAft>
            </a:pPr>
            <a:r>
              <a:rPr lang="ar-JO" sz="2000" dirty="0">
                <a:latin typeface="Alexandria Light" pitchFamily="2" charset="-78"/>
                <a:ea typeface="Calibri" panose="020F0502020204030204" pitchFamily="34" charset="0"/>
                <a:cs typeface="Alexandria Light" pitchFamily="2" charset="-78"/>
              </a:rPr>
              <a:t>   </a:t>
            </a:r>
            <a:r>
              <a:rPr lang="ar-JO" sz="2000" dirty="0">
                <a:effectLst/>
                <a:latin typeface="Alexandria Light" pitchFamily="2" charset="-78"/>
                <a:ea typeface="Calibri" panose="020F0502020204030204" pitchFamily="34" charset="0"/>
                <a:cs typeface="Alexandria Light" pitchFamily="2" charset="-78"/>
              </a:rPr>
              <a:t>لذلك تسعى معظم الدول إلى </a:t>
            </a:r>
            <a:r>
              <a:rPr lang="ar-JO" sz="2000" u="sng" dirty="0">
                <a:effectLst/>
                <a:latin typeface="Alexandria Light" pitchFamily="2" charset="-78"/>
                <a:ea typeface="Calibri" panose="020F0502020204030204" pitchFamily="34" charset="0"/>
                <a:cs typeface="Alexandria Light" pitchFamily="2" charset="-78"/>
              </a:rPr>
              <a:t>تطوير نظمها التعليمية والتربوية  </a:t>
            </a:r>
            <a:r>
              <a:rPr lang="ar-JO" sz="2000" dirty="0">
                <a:effectLst/>
                <a:latin typeface="Alexandria Light" pitchFamily="2" charset="-78"/>
                <a:ea typeface="Calibri" panose="020F0502020204030204" pitchFamily="34" charset="0"/>
                <a:cs typeface="Alexandria Light" pitchFamily="2" charset="-78"/>
              </a:rPr>
              <a:t>وتجويد مخرجاتها بما يحقق لها التعليم المتميز الذي يصنع نهضة الشعوب وتنميتها.</a:t>
            </a:r>
            <a:r>
              <a:rPr lang="ar-SA" sz="2000" dirty="0">
                <a:effectLst/>
                <a:latin typeface="Alexandria Light" pitchFamily="2" charset="-78"/>
                <a:ea typeface="Calibri" panose="020F0502020204030204" pitchFamily="34" charset="0"/>
                <a:cs typeface="Alexandria Light" pitchFamily="2" charset="-78"/>
              </a:rPr>
              <a:t> ولا يتم ذلك إلا إذا أولت مؤسسات التعليم اهتمامًا خاصًا </a:t>
            </a:r>
            <a:r>
              <a:rPr lang="ar-SA" sz="2000" b="1" u="sng" dirty="0">
                <a:effectLst/>
                <a:latin typeface="Alexandria Light" pitchFamily="2" charset="-78"/>
                <a:ea typeface="Calibri" panose="020F0502020204030204" pitchFamily="34" charset="0"/>
                <a:cs typeface="Alexandria Light" pitchFamily="2" charset="-78"/>
              </a:rPr>
              <a:t>بسياساتها التعليمية </a:t>
            </a:r>
            <a:r>
              <a:rPr lang="ar-SA" sz="2000" dirty="0">
                <a:effectLst/>
                <a:latin typeface="Alexandria Light" pitchFamily="2" charset="-78"/>
                <a:ea typeface="Calibri" panose="020F0502020204030204" pitchFamily="34" charset="0"/>
                <a:cs typeface="Alexandria Light" pitchFamily="2" charset="-78"/>
              </a:rPr>
              <a:t>والعمل على تطويرها؛ لأن هذه السياسات تشكل أساسًا لفلسفتها التربوية المستمدة من فلسفة المجتمع وثقافته وهويته، ومنها تنبثق الأهداف التربوية التي ستبني الإنسان الذي سيواجه متغيرات هذا القرن بكل كفاءة وفاعلية</a:t>
            </a:r>
            <a:r>
              <a:rPr lang="ar-SA" sz="1800" dirty="0">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0" marR="0" algn="just" rtl="1">
              <a:lnSpc>
                <a:spcPct val="107000"/>
              </a:lnSpc>
              <a:spcBef>
                <a:spcPts val="0"/>
              </a:spcBef>
              <a:spcAft>
                <a:spcPts val="800"/>
              </a:spcAf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فما المقصود بسياسات التعليم ؟</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Picture 5">
            <a:extLst>
              <a:ext uri="{FF2B5EF4-FFF2-40B4-BE49-F238E27FC236}">
                <a16:creationId xmlns:a16="http://schemas.microsoft.com/office/drawing/2014/main" id="{1EFA6005-FE45-932B-A74E-9EA704E179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48015" y="5712920"/>
            <a:ext cx="2903908" cy="943702"/>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3400" advTm="117613">
        <p14:reveal/>
      </p:transition>
    </mc:Choice>
    <mc:Fallback xmlns="">
      <p:transition spd="slow" advTm="117613">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r>
              <a:rPr lang="ar-JO" sz="3200" b="1" dirty="0">
                <a:solidFill>
                  <a:srgbClr val="00B0F0"/>
                </a:solidFill>
                <a:latin typeface="Alexandria Black" pitchFamily="2" charset="-78"/>
                <a:cs typeface="Alexandria Black" pitchFamily="2" charset="-78"/>
              </a:rPr>
              <a:t>مفاهيـم</a:t>
            </a:r>
            <a:endParaRPr lang="en-US" sz="3200" b="1" dirty="0">
              <a:solidFill>
                <a:srgbClr val="00B0F0"/>
              </a:solidFill>
              <a:latin typeface="Alexandria Black" pitchFamily="2" charset="-78"/>
              <a:cs typeface="Alexandria Black" pitchFamily="2" charset="-78"/>
            </a:endParaRPr>
          </a:p>
        </p:txBody>
      </p:sp>
      <p:graphicFrame>
        <p:nvGraphicFramePr>
          <p:cNvPr id="2" name="Diagram 1">
            <a:extLst>
              <a:ext uri="{FF2B5EF4-FFF2-40B4-BE49-F238E27FC236}">
                <a16:creationId xmlns:a16="http://schemas.microsoft.com/office/drawing/2014/main" id="{DE8BE1CD-00C1-BE9E-8010-B0A204940070}"/>
              </a:ext>
            </a:extLst>
          </p:cNvPr>
          <p:cNvGraphicFramePr/>
          <p:nvPr>
            <p:extLst>
              <p:ext uri="{D42A27DB-BD31-4B8C-83A1-F6EECF244321}">
                <p14:modId xmlns:p14="http://schemas.microsoft.com/office/powerpoint/2010/main" val="1583730489"/>
              </p:ext>
            </p:extLst>
          </p:nvPr>
        </p:nvGraphicFramePr>
        <p:xfrm>
          <a:off x="2032000" y="2315497"/>
          <a:ext cx="8128000" cy="3822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id="{BA833046-92F6-8BD5-B173-D6A0540A5BF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99458" y="72657"/>
            <a:ext cx="2954655" cy="1379622"/>
          </a:xfrm>
          <a:prstGeom prst="rect">
            <a:avLst/>
          </a:prstGeom>
        </p:spPr>
      </p:pic>
    </p:spTree>
    <p:extLst>
      <p:ext uri="{BB962C8B-B14F-4D97-AF65-F5344CB8AC3E}">
        <p14:creationId xmlns:p14="http://schemas.microsoft.com/office/powerpoint/2010/main" val="3569933940"/>
      </p:ext>
    </p:extLst>
  </p:cSld>
  <p:clrMapOvr>
    <a:masterClrMapping/>
  </p:clrMapOvr>
  <mc:AlternateContent xmlns:mc="http://schemas.openxmlformats.org/markup-compatibility/2006" xmlns:p14="http://schemas.microsoft.com/office/powerpoint/2010/main">
    <mc:Choice Requires="p14">
      <p:transition spd="slow" p14:dur="3400" advTm="46268">
        <p14:reveal/>
      </p:transition>
    </mc:Choice>
    <mc:Fallback xmlns="">
      <p:transition spd="slow" advTm="4626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397849" y="688408"/>
            <a:ext cx="2263140"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23220"/>
          </a:xfrm>
          <a:prstGeom prst="rect">
            <a:avLst/>
          </a:prstGeom>
          <a:noFill/>
        </p:spPr>
        <p:txBody>
          <a:bodyPr wrap="square" rtlCol="0">
            <a:spAutoFit/>
          </a:bodyPr>
          <a:lstStyle/>
          <a:p>
            <a:pPr algn="ctr"/>
            <a:r>
              <a:rPr lang="ar-JO" sz="2800" b="1" dirty="0">
                <a:solidFill>
                  <a:srgbClr val="00B0F0"/>
                </a:solidFill>
                <a:latin typeface="Alexandria Black" pitchFamily="2" charset="-78"/>
                <a:cs typeface="Alexandria Black" pitchFamily="2" charset="-78"/>
              </a:rPr>
              <a:t>أولًا: السياسة</a:t>
            </a:r>
            <a:endParaRPr lang="ar-JO" altLang="en-US" sz="2800" b="1" dirty="0">
              <a:solidFill>
                <a:srgbClr val="00B0F0"/>
              </a:solidFill>
              <a:latin typeface="Alexandria Black" pitchFamily="2" charset="-78"/>
              <a:cs typeface="Alexandria Black" pitchFamily="2" charset="-78"/>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67145" y="2102216"/>
            <a:ext cx="10054904" cy="3245632"/>
          </a:xfrm>
          <a:prstGeom prst="rect">
            <a:avLst/>
          </a:prstGeom>
          <a:noFill/>
        </p:spPr>
        <p:txBody>
          <a:bodyPr wrap="square" rtlCol="0">
            <a:spAutoFit/>
          </a:bodyPr>
          <a:lstStyle/>
          <a:p>
            <a:pPr marL="0" marR="0" algn="just" rtl="1">
              <a:lnSpc>
                <a:spcPct val="107000"/>
              </a:lnSpc>
              <a:spcBef>
                <a:spcPts val="0"/>
              </a:spcBef>
              <a:spcAft>
                <a:spcPts val="800"/>
              </a:spcAft>
            </a:pPr>
            <a:r>
              <a:rPr lang="ar-JO" sz="3200" b="0" i="0" dirty="0">
                <a:solidFill>
                  <a:srgbClr val="00B0F0"/>
                </a:solidFill>
                <a:effectLst/>
                <a:latin typeface="Alexandria Medium" pitchFamily="2" charset="-78"/>
                <a:cs typeface="Alexandria Medium" pitchFamily="2" charset="-78"/>
              </a:rPr>
              <a:t>مفهوم السّياسة لغة</a:t>
            </a:r>
            <a:endParaRPr lang="ar-JO" sz="4800" b="0" i="0" dirty="0">
              <a:solidFill>
                <a:srgbClr val="00B0F0"/>
              </a:solidFill>
              <a:effectLst/>
              <a:latin typeface="Alexandria Medium" pitchFamily="2" charset="-78"/>
              <a:cs typeface="Alexandria Medium" pitchFamily="2" charset="-78"/>
            </a:endParaRPr>
          </a:p>
          <a:p>
            <a:pPr algn="just" rtl="1"/>
            <a:r>
              <a:rPr lang="ar-JO" sz="4400" b="0" i="0" dirty="0">
                <a:solidFill>
                  <a:srgbClr val="000000"/>
                </a:solidFill>
                <a:effectLst/>
                <a:latin typeface="Dubai" panose="020B0503030403030204" pitchFamily="34" charset="-78"/>
              </a:rPr>
              <a:t>    </a:t>
            </a:r>
            <a:r>
              <a:rPr lang="ar-YE" sz="2000" i="0" u="none" strike="noStrike" baseline="0" dirty="0">
                <a:latin typeface="Alexandria Light" pitchFamily="2" charset="-78"/>
                <a:cs typeface="Alexandria Light" pitchFamily="2" charset="-78"/>
              </a:rPr>
              <a:t>في المعجم الوسيط </a:t>
            </a:r>
            <a:r>
              <a:rPr lang="ar-JO" sz="2000" i="0" u="sng" strike="noStrike" baseline="0" dirty="0">
                <a:latin typeface="Alexandria Light" pitchFamily="2" charset="-78"/>
                <a:cs typeface="Alexandria Light" pitchFamily="2" charset="-78"/>
              </a:rPr>
              <a:t>العربي</a:t>
            </a:r>
            <a:r>
              <a:rPr lang="ar-JO" sz="2000" i="0" u="none" strike="noStrike" baseline="0" dirty="0">
                <a:latin typeface="Alexandria Light" pitchFamily="2" charset="-78"/>
                <a:cs typeface="Alexandria Light" pitchFamily="2" charset="-78"/>
              </a:rPr>
              <a:t> </a:t>
            </a:r>
            <a:r>
              <a:rPr lang="ar-YE" sz="2000" i="0" u="none" strike="noStrike" baseline="0" dirty="0">
                <a:latin typeface="Alexandria Light" pitchFamily="2" charset="-78"/>
                <a:cs typeface="Alexandria Light" pitchFamily="2" charset="-78"/>
              </a:rPr>
              <a:t>يشير لفظ السياسة إلى: المصدر الصريح للفعل "سَاسَ </a:t>
            </a:r>
            <a:r>
              <a:rPr lang="ar-JO" sz="2000" i="0" u="none" strike="noStrike" baseline="0" dirty="0">
                <a:latin typeface="Alexandria Light" pitchFamily="2" charset="-78"/>
                <a:cs typeface="Alexandria Light" pitchFamily="2" charset="-78"/>
              </a:rPr>
              <a:t>يَسوس</a:t>
            </a:r>
            <a:r>
              <a:rPr lang="ar-JO" sz="2000" dirty="0">
                <a:latin typeface="Alexandria Light" pitchFamily="2" charset="-78"/>
                <a:cs typeface="Alexandria Light" pitchFamily="2" charset="-78"/>
              </a:rPr>
              <a:t>ُ</a:t>
            </a:r>
            <a:r>
              <a:rPr lang="ar-YE" sz="2000" i="0" u="none" strike="noStrike" baseline="0" dirty="0">
                <a:latin typeface="Alexandria Light" pitchFamily="2" charset="-78"/>
                <a:cs typeface="Alexandria Light" pitchFamily="2" charset="-78"/>
              </a:rPr>
              <a:t>" ومعناها تولى</a:t>
            </a:r>
            <a:r>
              <a:rPr lang="ar-JO" sz="2000" i="0" u="none" strike="noStrike" baseline="0" dirty="0">
                <a:latin typeface="Alexandria Light" pitchFamily="2" charset="-78"/>
                <a:cs typeface="Alexandria Light" pitchFamily="2" charset="-78"/>
              </a:rPr>
              <a:t> </a:t>
            </a:r>
            <a:r>
              <a:rPr lang="ar-YE" sz="2000" i="0" u="none" strike="noStrike" baseline="0" dirty="0">
                <a:latin typeface="Alexandria Light" pitchFamily="2" charset="-78"/>
                <a:cs typeface="Alexandria Light" pitchFamily="2" charset="-78"/>
              </a:rPr>
              <a:t>الر</a:t>
            </a:r>
            <a:r>
              <a:rPr lang="ar-JO" sz="2000" i="0" u="none" strike="noStrike" baseline="0" dirty="0">
                <a:latin typeface="Alexandria Light" pitchFamily="2" charset="-78"/>
                <a:cs typeface="Alexandria Light" pitchFamily="2" charset="-78"/>
              </a:rPr>
              <a:t>ّ</a:t>
            </a:r>
            <a:r>
              <a:rPr lang="ar-YE" sz="2000" i="0" u="none" strike="noStrike" baseline="0" dirty="0">
                <a:latin typeface="Alexandria Light" pitchFamily="2" charset="-78"/>
                <a:cs typeface="Alexandria Light" pitchFamily="2" charset="-78"/>
              </a:rPr>
              <a:t>ياسة والقيادة،</a:t>
            </a:r>
            <a:r>
              <a:rPr lang="ar-JO" sz="2000" dirty="0">
                <a:latin typeface="Alexandria Light" pitchFamily="2" charset="-78"/>
                <a:cs typeface="Alexandria Light" pitchFamily="2" charset="-78"/>
              </a:rPr>
              <a:t> </a:t>
            </a:r>
            <a:r>
              <a:rPr lang="ar-YE" sz="2000" i="0" u="none" strike="noStrike" baseline="0" dirty="0">
                <a:latin typeface="Alexandria Light" pitchFamily="2" charset="-78"/>
                <a:cs typeface="Alexandria Light" pitchFamily="2" charset="-78"/>
              </a:rPr>
              <a:t>فسَاسَ الن</a:t>
            </a:r>
            <a:r>
              <a:rPr lang="ar-JO" sz="2000" i="0" u="none" strike="noStrike" baseline="0" dirty="0">
                <a:latin typeface="Alexandria Light" pitchFamily="2" charset="-78"/>
                <a:cs typeface="Alexandria Light" pitchFamily="2" charset="-78"/>
              </a:rPr>
              <a:t>ّ</a:t>
            </a:r>
            <a:r>
              <a:rPr lang="ar-YE" sz="2000" i="0" u="none" strike="noStrike" baseline="0" dirty="0">
                <a:latin typeface="Alexandria Light" pitchFamily="2" charset="-78"/>
                <a:cs typeface="Alexandria Light" pitchFamily="2" charset="-78"/>
              </a:rPr>
              <a:t>اس سِيَاسَةً، تولى رياستهم وقيادتهم، وسَاسَ الأمور، دب</a:t>
            </a:r>
            <a:r>
              <a:rPr lang="ar-JO" sz="2000" i="0" u="none" strike="noStrike" baseline="0" dirty="0">
                <a:latin typeface="Alexandria Light" pitchFamily="2" charset="-78"/>
                <a:cs typeface="Alexandria Light" pitchFamily="2" charset="-78"/>
              </a:rPr>
              <a:t>َّ</a:t>
            </a:r>
            <a:r>
              <a:rPr lang="ar-YE" sz="2000" i="0" u="none" strike="noStrike" baseline="0" dirty="0">
                <a:latin typeface="Alexandria Light" pitchFamily="2" charset="-78"/>
                <a:cs typeface="Alexandria Light" pitchFamily="2" charset="-78"/>
              </a:rPr>
              <a:t>رها وقام بإصلاحها، فهوسَائِس وجمْعه سَاسَةٌ وسوَّاسٌ</a:t>
            </a:r>
            <a:r>
              <a:rPr lang="ar-JO" sz="2000" i="0" u="none" strike="noStrike" baseline="0" dirty="0">
                <a:latin typeface="Alexandria Light" pitchFamily="2" charset="-78"/>
                <a:cs typeface="Alexandria Light" pitchFamily="2" charset="-78"/>
              </a:rPr>
              <a:t>.</a:t>
            </a:r>
          </a:p>
          <a:p>
            <a:pPr algn="just" rtl="1"/>
            <a:endParaRPr lang="ar-JO" sz="2000" i="0" u="none" strike="noStrike" baseline="0" dirty="0">
              <a:latin typeface="Alexandria Light" pitchFamily="2" charset="-78"/>
              <a:cs typeface="Alexandria Light" pitchFamily="2" charset="-78"/>
            </a:endParaRPr>
          </a:p>
          <a:p>
            <a:pPr algn="just" rtl="1"/>
            <a:r>
              <a:rPr lang="ar-JO" sz="2000" i="0" u="none" strike="noStrike" baseline="0" dirty="0">
                <a:latin typeface="Alexandria Light" pitchFamily="2" charset="-78"/>
                <a:cs typeface="Alexandria Light" pitchFamily="2" charset="-78"/>
              </a:rPr>
              <a:t>   </a:t>
            </a:r>
            <a:r>
              <a:rPr lang="ar-YE" sz="2000" i="0" u="none" strike="noStrike" baseline="0" dirty="0">
                <a:latin typeface="Alexandria Light" pitchFamily="2" charset="-78"/>
                <a:cs typeface="Alexandria Light" pitchFamily="2" charset="-78"/>
              </a:rPr>
              <a:t>وفي الأصل </a:t>
            </a:r>
            <a:r>
              <a:rPr lang="ar-YE" sz="2000" i="0" u="sng" strike="noStrike" baseline="0" dirty="0">
                <a:latin typeface="Alexandria Light" pitchFamily="2" charset="-78"/>
                <a:cs typeface="Alexandria Light" pitchFamily="2" charset="-78"/>
              </a:rPr>
              <a:t>اللاتيني</a:t>
            </a:r>
            <a:r>
              <a:rPr lang="ar-YE" sz="2000" i="0" u="none" strike="noStrike" baseline="0" dirty="0">
                <a:latin typeface="Alexandria Light" pitchFamily="2" charset="-78"/>
                <a:cs typeface="Alexandria Light" pitchFamily="2" charset="-78"/>
              </a:rPr>
              <a:t> يعني لفظ السياسة: تدبير شؤون الدولة، أوالمدينة، وأصبحت الآن تعني كل ما</a:t>
            </a:r>
            <a:r>
              <a:rPr lang="ar-JO" sz="2000" i="0" u="none" strike="noStrike" baseline="0" dirty="0">
                <a:latin typeface="Alexandria Light" pitchFamily="2" charset="-78"/>
                <a:cs typeface="Alexandria Light" pitchFamily="2" charset="-78"/>
              </a:rPr>
              <a:t> </a:t>
            </a:r>
            <a:r>
              <a:rPr lang="ar-YE" sz="2000" i="0" u="none" strike="noStrike" baseline="0" dirty="0">
                <a:latin typeface="Alexandria Light" pitchFamily="2" charset="-78"/>
                <a:cs typeface="Alexandria Light" pitchFamily="2" charset="-78"/>
              </a:rPr>
              <a:t>يتعلق بشؤون الدولة، والعلاقات بين الدول، وخطط الأفراد والجماعات الهادفة إلى تحقيق أهداف معينة</a:t>
            </a:r>
            <a:r>
              <a:rPr lang="ar-JO" sz="2000" i="0" u="none" strike="noStrike" baseline="0" dirty="0">
                <a:latin typeface="Alexandria Light" pitchFamily="2" charset="-78"/>
                <a:cs typeface="Alexandria Light" pitchFamily="2" charset="-78"/>
              </a:rPr>
              <a:t>.</a:t>
            </a:r>
          </a:p>
        </p:txBody>
      </p:sp>
      <p:pic>
        <p:nvPicPr>
          <p:cNvPr id="4" name="Picture 3">
            <a:extLst>
              <a:ext uri="{FF2B5EF4-FFF2-40B4-BE49-F238E27FC236}">
                <a16:creationId xmlns:a16="http://schemas.microsoft.com/office/drawing/2014/main" id="{86DE3516-B3E8-0BF4-3B8F-8734BF6E8FAC}"/>
              </a:ext>
            </a:extLst>
          </p:cNvPr>
          <p:cNvPicPr>
            <a:picLocks noChangeAspect="1"/>
          </p:cNvPicPr>
          <p:nvPr/>
        </p:nvPicPr>
        <p:blipFill>
          <a:blip r:embed="rId2"/>
          <a:stretch>
            <a:fillRect/>
          </a:stretch>
        </p:blipFill>
        <p:spPr>
          <a:xfrm>
            <a:off x="8989032" y="307399"/>
            <a:ext cx="2956816" cy="825447"/>
          </a:xfrm>
          <a:prstGeom prst="rect">
            <a:avLst/>
          </a:prstGeom>
        </p:spPr>
      </p:pic>
      <p:sp>
        <p:nvSpPr>
          <p:cNvPr id="11" name="TextBox 10">
            <a:extLst>
              <a:ext uri="{FF2B5EF4-FFF2-40B4-BE49-F238E27FC236}">
                <a16:creationId xmlns:a16="http://schemas.microsoft.com/office/drawing/2014/main" id="{F66585F7-9CA5-408A-9660-0B4E02BEA6A1}"/>
              </a:ext>
            </a:extLst>
          </p:cNvPr>
          <p:cNvSpPr txBox="1"/>
          <p:nvPr/>
        </p:nvSpPr>
        <p:spPr>
          <a:xfrm>
            <a:off x="865251" y="1545570"/>
            <a:ext cx="2017434" cy="1151135"/>
          </a:xfrm>
          <a:prstGeom prst="rect">
            <a:avLst/>
          </a:prstGeom>
          <a:noFill/>
        </p:spPr>
        <p:txBody>
          <a:bodyPr wrap="square" rtlCol="0">
            <a:spAutoFit/>
          </a:bodyPr>
          <a:lstStyle/>
          <a:p>
            <a:endParaRPr lang="en-US" dirty="0"/>
          </a:p>
        </p:txBody>
      </p:sp>
      <p:pic>
        <p:nvPicPr>
          <p:cNvPr id="12" name="Picture 11">
            <a:extLst>
              <a:ext uri="{FF2B5EF4-FFF2-40B4-BE49-F238E27FC236}">
                <a16:creationId xmlns:a16="http://schemas.microsoft.com/office/drawing/2014/main" id="{935D8C0D-26CB-37E4-896C-93C4B069967D}"/>
              </a:ext>
            </a:extLst>
          </p:cNvPr>
          <p:cNvPicPr>
            <a:picLocks noChangeAspect="1"/>
          </p:cNvPicPr>
          <p:nvPr/>
        </p:nvPicPr>
        <p:blipFill>
          <a:blip r:embed="rId3"/>
          <a:stretch>
            <a:fillRect/>
          </a:stretch>
        </p:blipFill>
        <p:spPr>
          <a:xfrm>
            <a:off x="941490" y="1429763"/>
            <a:ext cx="2619375" cy="1510563"/>
          </a:xfrm>
          <a:prstGeom prst="rect">
            <a:avLst/>
          </a:prstGeom>
        </p:spPr>
      </p:pic>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3400" advTm="85798">
        <p14:reveal/>
      </p:transition>
    </mc:Choice>
    <mc:Fallback xmlns="">
      <p:transition spd="slow" advTm="857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p:ext uri="{3A86A75C-4F4B-4683-9AE1-C65F6400EC91}">
      <p14:laserTraceLst xmlns:p14="http://schemas.microsoft.com/office/powerpoint/2010/main">
        <p14:tracePtLst>
          <p14:tracePt t="2604" x="3330575" y="6303963"/>
          <p14:tracePt t="2883" x="2890838" y="6245225"/>
          <p14:tracePt t="2896" x="3116263" y="5945188"/>
          <p14:tracePt t="2907" x="3367088" y="5732463"/>
          <p14:tracePt t="2923" x="3630613" y="5494338"/>
          <p14:tracePt t="2938" x="3905250" y="5268913"/>
          <p14:tracePt t="2957" x="4343400" y="4981575"/>
          <p14:tracePt t="2972" x="4506913" y="4918075"/>
          <p14:tracePt t="2988" x="4668838" y="4792663"/>
          <p14:tracePt t="3005" x="4768850" y="4656138"/>
          <p14:tracePt t="3262" x="4832350" y="4530725"/>
          <p14:tracePt t="3274" x="4945063" y="4367213"/>
          <p14:tracePt t="3285" x="5119688" y="4067175"/>
          <p14:tracePt t="3298" x="5307013" y="3729038"/>
          <p14:tracePt t="3311" x="5483225" y="3429000"/>
          <p14:tracePt t="3324" x="5683250" y="3065463"/>
          <p14:tracePt t="3339" x="5821363" y="2865438"/>
          <p14:tracePt t="3357" x="5932488" y="2740025"/>
          <p14:tracePt t="3359" x="6021388" y="2616200"/>
          <p14:tracePt t="3372" x="6108700" y="2503488"/>
          <p14:tracePt t="3390" x="6183313" y="2427288"/>
          <p14:tracePt t="3407" x="6321425" y="2352675"/>
          <p14:tracePt t="3422" x="6359525" y="2339975"/>
          <p14:tracePt t="3438" x="6421438" y="2314575"/>
          <p14:tracePt t="3455" x="6483350" y="2278063"/>
          <p14:tracePt t="3472" x="6521450" y="2252663"/>
          <p14:tracePt t="3488" x="6572250" y="2227263"/>
          <p14:tracePt t="3506" x="6659563" y="2190750"/>
          <p14:tracePt t="3523" x="6721475" y="2152650"/>
          <p14:tracePt t="3539" x="6784975" y="2127250"/>
          <p14:tracePt t="3556" x="6872288" y="2101850"/>
          <p14:tracePt t="3573" x="6910388" y="2089150"/>
          <p14:tracePt t="3589" x="6934200" y="2089150"/>
          <p14:tracePt t="3591" x="6959600" y="2089150"/>
          <p14:tracePt t="3607" x="6972300" y="2089150"/>
          <p14:tracePt t="3623" x="6997700" y="2114550"/>
          <p14:tracePt t="3640" x="7010400" y="2127250"/>
          <p14:tracePt t="3657" x="7010400" y="2139950"/>
          <p14:tracePt t="3675" x="7010400" y="2152650"/>
          <p14:tracePt t="3690" x="7021513" y="2152650"/>
          <p14:tracePt t="3726" x="7034213" y="2152650"/>
          <p14:tracePt t="3736" x="7046913" y="2152650"/>
          <p14:tracePt t="3750" x="7059613" y="2152650"/>
          <p14:tracePt t="3775" x="7072313" y="2152650"/>
          <p14:tracePt t="3788" x="7085013" y="2152650"/>
          <p14:tracePt t="3822" x="7097713" y="2152650"/>
          <p14:tracePt t="3932" x="7097713" y="2165350"/>
          <p14:tracePt t="5543" x="7085013" y="2178050"/>
          <p14:tracePt t="5567" x="7072313" y="2178050"/>
          <p14:tracePt t="5603" x="7059613" y="2178050"/>
          <p14:tracePt t="5629" x="7046913" y="2178050"/>
          <p14:tracePt t="5651" x="7034213" y="2178050"/>
          <p14:tracePt t="5664" x="7021513" y="2178050"/>
          <p14:tracePt t="5677" x="7010400" y="2190750"/>
          <p14:tracePt t="5688" x="6997700" y="2201863"/>
          <p14:tracePt t="5701" x="6972300" y="2214563"/>
          <p14:tracePt t="5715" x="6934200" y="2214563"/>
          <p14:tracePt t="5727" x="6897688" y="2214563"/>
          <p14:tracePt t="5742" x="6872288" y="2214563"/>
          <p14:tracePt t="5758" x="6821488" y="2227263"/>
          <p14:tracePt t="5776" x="6721475" y="2227263"/>
          <p14:tracePt t="5793" x="6672263" y="2227263"/>
          <p14:tracePt t="5809" x="6621463" y="2227263"/>
          <p14:tracePt t="5826" x="6496050" y="2227263"/>
          <p14:tracePt t="5843" x="6446838" y="2227263"/>
          <p14:tracePt t="5859" x="6308725" y="2227263"/>
          <p14:tracePt t="5877" x="6221413" y="2227263"/>
          <p14:tracePt t="5893" x="6134100" y="2239963"/>
          <p14:tracePt t="5909" x="5921375" y="2314575"/>
          <p14:tracePt t="5927" x="5821363" y="2352675"/>
          <p14:tracePt t="5944" x="5732463" y="2390775"/>
          <p14:tracePt t="5946" x="5632450" y="2427288"/>
          <p14:tracePt t="5960" x="5507038" y="2452688"/>
          <p14:tracePt t="5977" x="5407025" y="2465388"/>
          <p14:tracePt t="5992" x="5245100" y="2516188"/>
          <p14:tracePt t="6008" x="5170488" y="2527300"/>
          <p14:tracePt t="6025" x="5132388" y="2527300"/>
          <p14:tracePt t="6043" x="5094288" y="2527300"/>
          <p14:tracePt t="6128" x="5106988" y="2527300"/>
          <p14:tracePt t="6141" x="5132388" y="2527300"/>
          <p14:tracePt t="6152" x="5157788" y="2527300"/>
          <p14:tracePt t="6165" x="5181600" y="2527300"/>
          <p14:tracePt t="6177" x="5207000" y="2527300"/>
          <p14:tracePt t="6192" x="5245100" y="2527300"/>
          <p14:tracePt t="6209" x="5281613" y="2527300"/>
          <p14:tracePt t="6227" x="5383213" y="2527300"/>
          <p14:tracePt t="6243" x="5470525" y="2527300"/>
          <p14:tracePt t="6259" x="5583238" y="2527300"/>
          <p14:tracePt t="6276" x="5883275" y="2527300"/>
          <p14:tracePt t="6294" x="6096000" y="2516188"/>
          <p14:tracePt t="6311" x="6634163" y="2516188"/>
          <p14:tracePt t="6327" x="6910388" y="2516188"/>
          <p14:tracePt t="6344" x="7146925" y="2516188"/>
          <p14:tracePt t="6361" x="7548563" y="2540000"/>
          <p14:tracePt t="6377" x="7697788" y="2552700"/>
          <p14:tracePt t="6394" x="7823200" y="2565400"/>
          <p14:tracePt t="6396" x="7886700" y="2565400"/>
          <p14:tracePt t="6410" x="7935913" y="2565400"/>
          <p14:tracePt t="6428" x="7961313" y="2565400"/>
          <p14:tracePt t="6444" x="7974013" y="2565400"/>
          <p14:tracePt t="6446" x="7986713" y="2565400"/>
          <p14:tracePt t="6909" x="8023225" y="2552700"/>
          <p14:tracePt t="6920" x="8099425" y="2540000"/>
          <p14:tracePt t="6933" x="8199438" y="2516188"/>
          <p14:tracePt t="6945" x="8335963" y="2490788"/>
          <p14:tracePt t="6960" x="8486775" y="2465388"/>
          <p14:tracePt t="6976" x="8650288" y="2452688"/>
          <p14:tracePt t="6993" x="9012238" y="2403475"/>
          <p14:tracePt t="7010" x="9175750" y="2365375"/>
          <p14:tracePt t="7026" x="9312275" y="2352675"/>
          <p14:tracePt t="7043" x="9525000" y="2339975"/>
          <p14:tracePt t="7062" x="9613900" y="2352675"/>
          <p14:tracePt t="7078" x="9688513" y="2390775"/>
          <p14:tracePt t="7080" x="9750425" y="2414588"/>
          <p14:tracePt t="7095" x="9813925" y="2439988"/>
          <p14:tracePt t="7112" x="9852025" y="2465388"/>
          <p14:tracePt t="7129" x="9926638" y="2490788"/>
          <p14:tracePt t="7145" x="9952038" y="2503488"/>
          <p14:tracePt t="7161" x="9988550" y="2516188"/>
          <p14:tracePt t="7178" x="10052050" y="2527300"/>
          <p14:tracePt t="7195" x="10088563" y="2527300"/>
          <p14:tracePt t="7212" x="10113963" y="2527300"/>
          <p14:tracePt t="7214" x="10139363" y="2540000"/>
          <p14:tracePt t="7228" x="10164763" y="2540000"/>
          <p14:tracePt t="7245" x="10188575" y="2540000"/>
          <p14:tracePt t="7262" x="10226675" y="2540000"/>
          <p14:tracePt t="7278" x="10239375" y="2540000"/>
          <p14:tracePt t="7296" x="10252075" y="2540000"/>
          <p14:tracePt t="7298" x="10264775" y="2540000"/>
          <p14:tracePt t="7312" x="10277475" y="2540000"/>
          <p14:tracePt t="7328" x="10301288" y="2540000"/>
          <p14:tracePt t="7348" x="10313988" y="2540000"/>
          <p14:tracePt t="7362" x="10326688" y="2540000"/>
          <p14:tracePt t="7378" x="10339388" y="2540000"/>
          <p14:tracePt t="7397" x="10352088" y="2540000"/>
          <p14:tracePt t="7421" x="10364788" y="2540000"/>
          <p14:tracePt t="7628" x="10352088" y="2540000"/>
          <p14:tracePt t="7653" x="10339388" y="2540000"/>
          <p14:tracePt t="7666" x="10326688" y="2540000"/>
          <p14:tracePt t="7702" x="10313988" y="2540000"/>
          <p14:tracePt t="7715" x="10301288" y="2540000"/>
          <p14:tracePt t="7737" x="10277475" y="2540000"/>
          <p14:tracePt t="7763" x="10264775" y="2540000"/>
          <p14:tracePt t="7788" x="10252075" y="2540000"/>
          <p14:tracePt t="7799" x="10239375" y="2540000"/>
          <p14:tracePt t="7812" x="10226675" y="2552700"/>
          <p14:tracePt t="7824" x="10201275" y="2565400"/>
          <p14:tracePt t="7837" x="10177463" y="2565400"/>
          <p14:tracePt t="7848" x="10152063" y="2565400"/>
          <p14:tracePt t="7862" x="10126663" y="2565400"/>
          <p14:tracePt t="7880" x="10101263" y="2565400"/>
          <p14:tracePt t="7896" x="10075863" y="2565400"/>
          <p14:tracePt t="7898" x="10039350" y="2565400"/>
          <p14:tracePt t="7913" x="10001250" y="2565400"/>
          <p14:tracePt t="7929" x="9963150" y="2565400"/>
          <p14:tracePt t="7946" x="9926638" y="2565400"/>
          <p14:tracePt t="7963" x="9901238" y="2565400"/>
          <p14:tracePt t="7979" x="9875838" y="2565400"/>
          <p14:tracePt t="7981" x="9852025" y="2565400"/>
          <p14:tracePt t="7995" x="9826625" y="2552700"/>
          <p14:tracePt t="8013" x="9788525" y="2552700"/>
          <p14:tracePt t="8030" x="9763125" y="2552700"/>
          <p14:tracePt t="8031" x="9750425" y="2540000"/>
          <p14:tracePt t="8045" x="9726613" y="2540000"/>
          <p14:tracePt t="8063" x="9713913" y="2540000"/>
          <p14:tracePt t="8080" x="9675813" y="2540000"/>
          <p14:tracePt t="8104" x="9663113" y="2540000"/>
          <p14:tracePt t="8118" x="9650413" y="2540000"/>
          <p14:tracePt t="8130" x="9650413" y="2527300"/>
          <p14:tracePt t="8147" x="9637713" y="2527300"/>
          <p14:tracePt t="8163" x="9626600" y="2527300"/>
          <p14:tracePt t="8179" x="9613900" y="2516188"/>
          <p14:tracePt t="8202" x="9601200" y="2516188"/>
          <p14:tracePt t="8225" x="9588500" y="2503488"/>
          <p14:tracePt t="8239" x="9575800" y="2503488"/>
          <p14:tracePt t="8276" x="9563100" y="2503488"/>
          <p14:tracePt t="8300" x="9550400" y="2503488"/>
          <p14:tracePt t="8336" x="9537700" y="2503488"/>
          <p14:tracePt t="8347" x="9525000" y="2503488"/>
          <p14:tracePt t="8373" x="9513888" y="2503488"/>
          <p14:tracePt t="9093" x="9525000" y="2503488"/>
          <p14:tracePt t="9104" x="9550400" y="2503488"/>
          <p14:tracePt t="9115" x="9575800" y="2503488"/>
          <p14:tracePt t="9131" x="9626600" y="2527300"/>
          <p14:tracePt t="9147" x="9688513" y="2616200"/>
          <p14:tracePt t="9165" x="9788525" y="2740025"/>
          <p14:tracePt t="9180" x="9813925" y="2790825"/>
          <p14:tracePt t="9198" x="9839325" y="2828925"/>
          <p14:tracePt t="9214" x="9863138" y="2916238"/>
          <p14:tracePt t="9230" x="9863138" y="2941638"/>
          <p14:tracePt t="9247" x="9863138" y="2965450"/>
          <p14:tracePt t="9264" x="9863138" y="2978150"/>
          <p14:tracePt t="9281" x="9863138" y="2990850"/>
          <p14:tracePt t="9299" x="9863138" y="3003550"/>
          <p14:tracePt t="9349" x="9863138" y="3016250"/>
          <p14:tracePt t="9361" x="9875838" y="3016250"/>
          <p14:tracePt t="9372" x="9875838" y="3028950"/>
          <p14:tracePt t="9385" x="9875838" y="3041650"/>
          <p14:tracePt t="9397" x="9875838" y="3054350"/>
          <p14:tracePt t="9413" x="9875838" y="3065463"/>
          <p14:tracePt t="9430" x="9875838" y="3090863"/>
          <p14:tracePt t="9447" x="9875838" y="3116263"/>
          <p14:tracePt t="9465" x="9875838" y="3128963"/>
          <p14:tracePt t="9481" x="9875838" y="3141663"/>
          <p14:tracePt t="9498" x="9875838" y="3154363"/>
          <p14:tracePt t="9544" x="9875838" y="3165475"/>
          <p14:tracePt t="11276" x="9839325" y="3165475"/>
          <p14:tracePt t="11289" x="9801225" y="3165475"/>
          <p14:tracePt t="11300" x="9750425" y="3165475"/>
          <p14:tracePt t="11313" x="9675813" y="3165475"/>
          <p14:tracePt t="11326" x="9588500" y="3154363"/>
          <p14:tracePt t="11337" x="9513888" y="3154363"/>
          <p14:tracePt t="11351" x="9437688" y="3154363"/>
          <p14:tracePt t="11368" x="9350375" y="3154363"/>
          <p14:tracePt t="11384" x="9263063" y="3141663"/>
          <p14:tracePt t="11386" x="9199563" y="3141663"/>
          <p14:tracePt t="11400" x="9150350" y="3141663"/>
          <p14:tracePt t="11417" x="9099550" y="3141663"/>
          <p14:tracePt t="11434" x="9050338" y="3141663"/>
          <p14:tracePt t="11435" x="9012238" y="3141663"/>
          <p14:tracePt t="11450" x="8986838" y="3141663"/>
          <p14:tracePt t="11471" x="8975725" y="3141663"/>
          <p14:tracePt t="11496" x="8963025" y="3141663"/>
          <p14:tracePt t="11569" x="8950325" y="3141663"/>
          <p14:tracePt t="11582" x="8924925" y="3141663"/>
          <p14:tracePt t="11593" x="8899525" y="3141663"/>
          <p14:tracePt t="11606" x="8874125" y="3141663"/>
          <p14:tracePt t="11618" x="8850313" y="3141663"/>
          <p14:tracePt t="11634" x="8824913" y="3141663"/>
          <p14:tracePt t="11651" x="8812213" y="3141663"/>
          <p14:tracePt t="11668" x="8763000" y="3141663"/>
          <p14:tracePt t="11685" x="8737600" y="3141663"/>
          <p14:tracePt t="11701" x="8699500" y="3141663"/>
          <p14:tracePt t="11718" x="8650288" y="3141663"/>
          <p14:tracePt t="11734" x="8624888" y="3141663"/>
          <p14:tracePt t="11751" x="8599488" y="3128963"/>
          <p14:tracePt t="11768" x="8586788" y="3128963"/>
          <p14:tracePt t="11788" x="8574088" y="3116263"/>
          <p14:tracePt t="11802" x="8561388" y="3116263"/>
          <p14:tracePt t="11824" x="8548688" y="3116263"/>
          <p14:tracePt t="12057" x="8537575" y="3116263"/>
          <p14:tracePt t="12068" x="8499475" y="3116263"/>
          <p14:tracePt t="12082" x="8461375" y="3116263"/>
          <p14:tracePt t="12093" x="8412163" y="3116263"/>
          <p14:tracePt t="12105" x="8361363" y="3116263"/>
          <p14:tracePt t="12118" x="8312150" y="3116263"/>
          <p14:tracePt t="12135" x="8235950" y="3116263"/>
          <p14:tracePt t="12152" x="8174038" y="3116263"/>
          <p14:tracePt t="12169" x="8086725" y="3116263"/>
          <p14:tracePt t="12185" x="8061325" y="3116263"/>
          <p14:tracePt t="12202" x="7999413" y="3116263"/>
          <p14:tracePt t="12240" x="7986713" y="3116263"/>
          <p14:tracePt t="12643" x="7974013" y="3116263"/>
          <p14:tracePt t="12667" x="7961313" y="3116263"/>
          <p14:tracePt t="12680" x="7948613" y="3116263"/>
          <p14:tracePt t="12704" x="7935913" y="3116263"/>
          <p14:tracePt t="12728" x="7923213" y="3116263"/>
          <p14:tracePt t="12751" x="7910513" y="3116263"/>
          <p14:tracePt t="12777" x="7897813" y="3103563"/>
          <p14:tracePt t="12789" x="7886700" y="3090863"/>
          <p14:tracePt t="12802" x="7874000" y="3090863"/>
          <p14:tracePt t="12814" x="7861300" y="3090863"/>
          <p14:tracePt t="12825" x="7848600" y="3090863"/>
          <p14:tracePt t="12838" x="7823200" y="3090863"/>
          <p14:tracePt t="12863" x="7810500" y="3090863"/>
          <p14:tracePt t="12875" x="7797800" y="3090863"/>
          <p14:tracePt t="12886" x="7785100" y="3090863"/>
          <p14:tracePt t="12922" x="7773988" y="3090863"/>
          <p14:tracePt t="12948" x="7761288" y="3090863"/>
          <p14:tracePt t="12959" x="7748588" y="3090863"/>
          <p14:tracePt t="12973" x="7735888" y="3090863"/>
          <p14:tracePt t="12985" x="7723188" y="3090863"/>
          <p14:tracePt t="13003" x="7710488" y="3090863"/>
          <p14:tracePt t="13020" x="7685088" y="3090863"/>
          <p14:tracePt t="13036" x="7673975" y="3090863"/>
          <p14:tracePt t="13053" x="7661275" y="3090863"/>
          <p14:tracePt t="13070" x="7648575" y="3090863"/>
          <p14:tracePt t="14705" x="7623175" y="3103563"/>
          <p14:tracePt t="14717" x="7610475" y="3103563"/>
          <p14:tracePt t="14729" x="7597775" y="3103563"/>
          <p14:tracePt t="14742" x="7572375" y="3103563"/>
          <p14:tracePt t="14755" x="7548563" y="3103563"/>
          <p14:tracePt t="14772" x="7535863" y="3103563"/>
          <p14:tracePt t="14789" x="7497763" y="3103563"/>
          <p14:tracePt t="14806" x="7459663" y="3103563"/>
          <p14:tracePt t="14822" x="7435850" y="3103563"/>
          <p14:tracePt t="14838" x="7397750" y="3103563"/>
          <p14:tracePt t="14856" x="7385050" y="3103563"/>
          <p14:tracePt t="14872" x="7359650" y="3103563"/>
          <p14:tracePt t="14889" x="7348538" y="3103563"/>
          <p14:tracePt t="14890" x="7335838" y="3103563"/>
          <p14:tracePt t="14905" x="7323138" y="3103563"/>
          <p14:tracePt t="14922" x="7310438" y="3103563"/>
          <p14:tracePt t="14924" x="7297738" y="3103563"/>
          <p14:tracePt t="14939" x="7285038" y="3103563"/>
          <p14:tracePt t="14961" x="7259638" y="3103563"/>
          <p14:tracePt t="14985" x="7246938" y="3103563"/>
          <p14:tracePt t="15009" x="7235825" y="3103563"/>
          <p14:tracePt t="15022" x="7223125" y="3103563"/>
          <p14:tracePt t="15034" x="7210425" y="3103563"/>
          <p14:tracePt t="15046" x="7197725" y="3103563"/>
          <p14:tracePt t="15059" x="7185025" y="3103563"/>
          <p14:tracePt t="15071" x="7172325" y="3103563"/>
          <p14:tracePt t="15088" x="7159625" y="3103563"/>
          <p14:tracePt t="15105" x="7146925" y="3103563"/>
          <p14:tracePt t="15106" x="7134225" y="3103563"/>
          <p14:tracePt t="15131" x="7123113" y="3103563"/>
          <p14:tracePt t="15143" x="7110413" y="3103563"/>
          <p14:tracePt t="15155" x="7097713" y="3103563"/>
          <p14:tracePt t="15192" x="7085013" y="3103563"/>
          <p14:tracePt t="15229" x="7072313" y="3103563"/>
          <p14:tracePt t="15240" x="7059613" y="3103563"/>
          <p14:tracePt t="15254" x="7046913" y="3103563"/>
          <p14:tracePt t="15278" x="7021513" y="3103563"/>
          <p14:tracePt t="15301" x="7010400" y="3103563"/>
          <p14:tracePt t="15315" x="6985000" y="3103563"/>
          <p14:tracePt t="15327" x="6972300" y="3103563"/>
          <p14:tracePt t="15339" x="6959600" y="3103563"/>
          <p14:tracePt t="15356" x="6946900" y="3103563"/>
          <p14:tracePt t="15373" x="6921500" y="3103563"/>
          <p14:tracePt t="15389" x="6897688" y="3103563"/>
          <p14:tracePt t="15406" x="6884988" y="3103563"/>
          <p14:tracePt t="15424" x="6872288" y="3103563"/>
          <p14:tracePt t="15754" x="6846888" y="3103563"/>
          <p14:tracePt t="15765" x="6808788" y="3090863"/>
          <p14:tracePt t="15778" x="6759575" y="3090863"/>
          <p14:tracePt t="15790" x="6721475" y="3090863"/>
          <p14:tracePt t="15806" x="6672263" y="3090863"/>
          <p14:tracePt t="15823" x="6596063" y="3078163"/>
          <p14:tracePt t="15840" x="6496050" y="3078163"/>
          <p14:tracePt t="15857" x="6446838" y="3078163"/>
          <p14:tracePt t="15873" x="6370638" y="3078163"/>
          <p14:tracePt t="15875" x="6308725" y="3078163"/>
          <p14:tracePt t="15890" x="6259513" y="3078163"/>
          <p14:tracePt t="15907" x="6221413" y="3078163"/>
          <p14:tracePt t="15924" x="6134100" y="3078163"/>
          <p14:tracePt t="15940" x="6096000" y="3078163"/>
          <p14:tracePt t="15957" x="6057900" y="3078163"/>
          <p14:tracePt t="15974" x="5983288" y="3078163"/>
          <p14:tracePt t="15989" x="5957888" y="3078163"/>
          <p14:tracePt t="16007" x="5945188" y="3078163"/>
          <p14:tracePt t="16009" x="5921375" y="3078163"/>
          <p14:tracePt t="16254" x="5908675" y="3078163"/>
          <p14:tracePt t="16266" x="5870575" y="3078163"/>
          <p14:tracePt t="16278" x="5821363" y="3078163"/>
          <p14:tracePt t="16291" x="5757863" y="3078163"/>
          <p14:tracePt t="16306" x="5695950" y="3078163"/>
          <p14:tracePt t="16323" x="5607050" y="3078163"/>
          <p14:tracePt t="16339" x="5457825" y="3078163"/>
          <p14:tracePt t="16356" x="5370513" y="3078163"/>
          <p14:tracePt t="16373" x="5307013" y="3078163"/>
          <p14:tracePt t="16389" x="5207000" y="3078163"/>
          <p14:tracePt t="16406" x="5194300" y="3078163"/>
          <p14:tracePt t="16423" x="5181600" y="3078163"/>
          <p14:tracePt t="17095" x="5170488" y="3078163"/>
          <p14:tracePt t="17108" x="5145088" y="3078163"/>
          <p14:tracePt t="17119" x="5106988" y="3078163"/>
          <p14:tracePt t="17133" x="5057775" y="3078163"/>
          <p14:tracePt t="17144" x="5006975" y="3078163"/>
          <p14:tracePt t="17159" x="4968875" y="3078163"/>
          <p14:tracePt t="17175" x="4919663" y="3078163"/>
          <p14:tracePt t="17192" x="4781550" y="3078163"/>
          <p14:tracePt t="17209" x="4732338" y="3078163"/>
          <p14:tracePt t="17226" x="4681538" y="3078163"/>
          <p14:tracePt t="17242" x="4568825" y="3078163"/>
          <p14:tracePt t="17258" x="4530725" y="3078163"/>
          <p14:tracePt t="17276" x="4494213" y="3078163"/>
          <p14:tracePt t="17292" x="4418013" y="3090863"/>
          <p14:tracePt t="17308" x="4381500" y="3090863"/>
          <p14:tracePt t="17326" x="4330700" y="3090863"/>
          <p14:tracePt t="17327" x="4294188" y="3103563"/>
          <p14:tracePt t="17342" x="4256088" y="3103563"/>
          <p14:tracePt t="17358" x="4230688" y="3103563"/>
          <p14:tracePt t="17376" x="4192588" y="3103563"/>
          <p14:tracePt t="17392" x="4168775" y="3103563"/>
          <p14:tracePt t="17408" x="4143375" y="3103563"/>
          <p14:tracePt t="17426" x="4105275" y="3116263"/>
          <p14:tracePt t="17442" x="4092575" y="3116263"/>
          <p14:tracePt t="17459" x="4081463" y="3116263"/>
          <p14:tracePt t="17475" x="4068763" y="3128963"/>
          <p14:tracePt t="17742" x="4043363" y="3116263"/>
          <p14:tracePt t="17753" x="3992563" y="3103563"/>
          <p14:tracePt t="17767" x="3956050" y="3103563"/>
          <p14:tracePt t="17779" x="3905250" y="3103563"/>
          <p14:tracePt t="17793" x="3867150" y="3090863"/>
          <p14:tracePt t="17809" x="3830638" y="3090863"/>
          <p14:tracePt t="17826" x="3805238" y="3090863"/>
          <p14:tracePt t="17828" x="3767138" y="3090863"/>
          <p14:tracePt t="17843" x="3717925" y="3090863"/>
          <p14:tracePt t="17860" x="3667125" y="3103563"/>
          <p14:tracePt t="17875" x="3630613" y="3103563"/>
          <p14:tracePt t="17876" x="3592513" y="3116263"/>
          <p14:tracePt t="17891" x="3554413" y="3116263"/>
          <p14:tracePt t="17908" x="3517900" y="3128963"/>
          <p14:tracePt t="17927" x="3429000" y="3141663"/>
          <p14:tracePt t="17943" x="3392488" y="3141663"/>
          <p14:tracePt t="17959" x="3341688" y="3165475"/>
          <p14:tracePt t="17976" x="3216275" y="3178175"/>
          <p14:tracePt t="17993" x="3179763" y="3178175"/>
          <p14:tracePt t="18009" x="3141663" y="3178175"/>
          <p14:tracePt t="18011" x="3128963" y="3178175"/>
          <p14:tracePt t="18026" x="3116263" y="3178175"/>
          <p14:tracePt t="18043" x="3103563" y="3178175"/>
          <p14:tracePt t="18060" x="3103563" y="3190875"/>
          <p14:tracePt t="18267" x="3092450" y="3190875"/>
          <p14:tracePt t="18280" x="3054350" y="3190875"/>
          <p14:tracePt t="18290" x="3003550" y="3190875"/>
          <p14:tracePt t="18303" x="2941638" y="3190875"/>
          <p14:tracePt t="18316" x="2879725" y="3190875"/>
          <p14:tracePt t="18327" x="2803525" y="3190875"/>
          <p14:tracePt t="18344" x="2716213" y="3190875"/>
          <p14:tracePt t="18360" x="2641600" y="3190875"/>
          <p14:tracePt t="18376" x="2503488" y="3190875"/>
          <p14:tracePt t="18393" x="2428875" y="3190875"/>
          <p14:tracePt t="18409" x="2365375" y="3190875"/>
          <p14:tracePt t="18427" x="2239963" y="3203575"/>
          <p14:tracePt t="18444" x="2190750" y="3203575"/>
          <p14:tracePt t="18460" x="2139950" y="3203575"/>
          <p14:tracePt t="18462" x="2103438" y="3203575"/>
          <p14:tracePt t="18477" x="2027238" y="3203575"/>
          <p14:tracePt t="18494" x="1990725" y="3203575"/>
          <p14:tracePt t="18511" x="1952625" y="3216275"/>
          <p14:tracePt t="18742" x="1914525" y="3216275"/>
          <p14:tracePt t="18755" x="1890713" y="3216275"/>
          <p14:tracePt t="18767" x="1839913" y="3216275"/>
          <p14:tracePt t="18778" x="1801813" y="3216275"/>
          <p14:tracePt t="18793" x="1752600" y="3216275"/>
          <p14:tracePt t="18811" x="1714500" y="3216275"/>
          <p14:tracePt t="18828" x="1639888" y="3216275"/>
          <p14:tracePt t="18844" x="1601788" y="3216275"/>
          <p14:tracePt t="18860" x="1565275" y="3216275"/>
          <p14:tracePt t="18877" x="1501775" y="3216275"/>
          <p14:tracePt t="18894" x="1465263" y="3216275"/>
          <p14:tracePt t="18911" x="1439863" y="3216275"/>
          <p14:tracePt t="18928" x="1376363" y="3216275"/>
          <p14:tracePt t="18945" x="1363663" y="3228975"/>
          <p14:tracePt t="18961" x="1314450" y="3228975"/>
          <p14:tracePt t="18987" x="1301750" y="3228975"/>
          <p14:tracePt t="19412" x="1301750" y="3241675"/>
          <p14:tracePt t="20085" x="1301750" y="3228975"/>
          <p14:tracePt t="20109" x="1301750" y="3216275"/>
          <p14:tracePt t="20121" x="1327150" y="3178175"/>
          <p14:tracePt t="20132" x="1389063" y="3141663"/>
          <p14:tracePt t="20146" x="1465263" y="3041650"/>
          <p14:tracePt t="20162" x="1639888" y="2903538"/>
          <p14:tracePt t="20179" x="1903413" y="2752725"/>
          <p14:tracePt t="20196" x="2603500" y="2327275"/>
          <p14:tracePt t="20213" x="3028950" y="2127250"/>
          <p14:tracePt t="20229" x="3441700" y="2014538"/>
          <p14:tracePt t="20231" x="3905250" y="1927225"/>
          <p14:tracePt t="20246" x="4356100" y="1865313"/>
          <p14:tracePt t="20262" x="4743450" y="1839913"/>
          <p14:tracePt t="20280" x="5432425" y="1827213"/>
          <p14:tracePt t="20296" x="5708650" y="1827213"/>
          <p14:tracePt t="20313" x="5908675" y="1852613"/>
          <p14:tracePt t="20329" x="6270625" y="1927225"/>
          <p14:tracePt t="20346" x="6421438" y="1989138"/>
          <p14:tracePt t="20362" x="6534150" y="2065338"/>
          <p14:tracePt t="20378" x="6708775" y="2190750"/>
          <p14:tracePt t="20395" x="6772275" y="2227263"/>
          <p14:tracePt t="20413" x="6846888" y="2265363"/>
          <p14:tracePt t="20657" x="7110413" y="2152650"/>
          <p14:tracePt t="20670" x="7423150" y="2065338"/>
          <p14:tracePt t="20683" x="7810500" y="1978025"/>
          <p14:tracePt t="20697" x="8135938" y="1952625"/>
          <p14:tracePt t="20714" x="8524875" y="1989138"/>
          <p14:tracePt t="20729" x="8863013" y="2101850"/>
          <p14:tracePt t="20731" x="9188450" y="2227263"/>
          <p14:tracePt t="20747" x="9501188" y="2339975"/>
          <p14:tracePt t="20763" x="9775825" y="2439988"/>
          <p14:tracePt t="20780" x="10188575" y="2728913"/>
          <p14:tracePt t="20797" x="10352088" y="2865438"/>
          <p14:tracePt t="20814" x="10452100" y="2978150"/>
          <p14:tracePt t="20830" x="10626725" y="3141663"/>
          <p14:tracePt t="20847" x="10690225" y="3241675"/>
          <p14:tracePt t="20864" x="10739438" y="3316288"/>
          <p14:tracePt t="20865" x="10777538" y="3378200"/>
          <p14:tracePt t="20880" x="10790238" y="3403600"/>
          <p14:tracePt t="20896" x="10802938" y="3416300"/>
          <p14:tracePt t="20913" x="10802938" y="3429000"/>
          <p14:tracePt t="20914" x="10802938" y="3441700"/>
          <p14:tracePt t="20929" x="10802938" y="3454400"/>
          <p14:tracePt t="20946" x="10777538" y="3479800"/>
          <p14:tracePt t="20962" x="10752138" y="3529013"/>
          <p14:tracePt t="20979" x="10726738" y="3541713"/>
          <p14:tracePt t="20996" x="10715625" y="3579813"/>
          <p14:tracePt t="21013" x="10677525" y="3641725"/>
          <p14:tracePt t="21029" x="10639425" y="3654425"/>
          <p14:tracePt t="21047" x="10602913" y="3679825"/>
          <p14:tracePt t="21063" x="10590213" y="3703638"/>
          <p14:tracePt t="21081" x="10577513" y="3716338"/>
          <p14:tracePt t="21097" x="10552113" y="3716338"/>
          <p14:tracePt t="21114" x="10539413" y="3716338"/>
          <p14:tracePt t="21131" x="10526713" y="3716338"/>
          <p14:tracePt t="21133" x="10514013" y="3716338"/>
          <p14:tracePt t="21147" x="10502900" y="3716338"/>
          <p14:tracePt t="21169" x="10490200" y="3716338"/>
          <p14:tracePt t="21182" x="10477500" y="3716338"/>
          <p14:tracePt t="21415" x="10452100" y="3703638"/>
          <p14:tracePt t="21426" x="10414000" y="3703638"/>
          <p14:tracePt t="21438" x="10377488" y="3703638"/>
          <p14:tracePt t="21451" x="10326688" y="3703638"/>
          <p14:tracePt t="21464" x="10288588" y="3703638"/>
          <p14:tracePt t="21481" x="10252075" y="3703638"/>
          <p14:tracePt t="21498" x="10164763" y="3703638"/>
          <p14:tracePt t="21515" x="10126663" y="3703638"/>
          <p14:tracePt t="21531" x="10101263" y="3703638"/>
          <p14:tracePt t="21548" x="10052050" y="3692525"/>
          <p14:tracePt t="21564" x="10026650" y="3692525"/>
          <p14:tracePt t="21581" x="10013950" y="3692525"/>
          <p14:tracePt t="21597" x="9963150" y="3679825"/>
          <p14:tracePt t="21615" x="9939338" y="3667125"/>
          <p14:tracePt t="21632" x="9913938" y="3654425"/>
          <p14:tracePt t="21633" x="9888538" y="3641725"/>
          <p14:tracePt t="21648" x="9863138" y="3641725"/>
          <p14:tracePt t="21665" x="9852025" y="3629025"/>
          <p14:tracePt t="21681" x="9813925" y="3629025"/>
          <p14:tracePt t="21698" x="9801225" y="3629025"/>
          <p14:tracePt t="21715" x="9775825" y="3629025"/>
          <p14:tracePt t="21732" x="9726613" y="3629025"/>
          <p14:tracePt t="21748" x="9713913" y="3629025"/>
          <p14:tracePt t="21765" x="9688513" y="3629025"/>
          <p14:tracePt t="21781" x="9663113" y="3629025"/>
          <p14:tracePt t="21798" x="9650413" y="3629025"/>
          <p14:tracePt t="21815" x="9626600" y="3629025"/>
          <p14:tracePt t="21818" x="9613900" y="3629025"/>
          <p14:tracePt t="21831" x="9601200" y="3629025"/>
          <p14:tracePt t="21848" x="9575800" y="3629025"/>
          <p14:tracePt t="21865" x="9550400" y="3629025"/>
          <p14:tracePt t="21882" x="9537700" y="3629025"/>
          <p14:tracePt t="21898" x="9525000" y="3629025"/>
          <p14:tracePt t="21926" x="9513888" y="3629025"/>
          <p14:tracePt t="21975" x="9501188" y="3629025"/>
          <p14:tracePt t="21988" x="9488488" y="3641725"/>
          <p14:tracePt t="22012" x="9475788" y="3654425"/>
          <p14:tracePt t="22036" x="9475788" y="3667125"/>
          <p14:tracePt t="22403" x="9450388" y="3667125"/>
          <p14:tracePt t="22415" x="9437688" y="3667125"/>
          <p14:tracePt t="22426" x="9424988" y="3667125"/>
          <p14:tracePt t="22439" x="9413875" y="3667125"/>
          <p14:tracePt t="22450" x="9375775" y="3667125"/>
          <p14:tracePt t="22466" x="9350375" y="3679825"/>
          <p14:tracePt t="22483" x="9324975" y="3692525"/>
          <p14:tracePt t="22499" x="9312275" y="3692525"/>
          <p14:tracePt t="22501" x="9288463" y="3703638"/>
          <p14:tracePt t="22516" x="9275763" y="3716338"/>
          <p14:tracePt t="22532" x="9263063" y="3716338"/>
          <p14:tracePt t="22548" x="9224963" y="3741738"/>
          <p14:tracePt t="22565" x="9199563" y="3741738"/>
          <p14:tracePt t="22581" x="9188450" y="3741738"/>
          <p14:tracePt t="22597" x="9163050" y="3741738"/>
          <p14:tracePt t="22620" x="9150350" y="3741738"/>
          <p14:tracePt t="22646" x="9137650" y="3741738"/>
          <p14:tracePt t="22670" x="9124950" y="3741738"/>
          <p14:tracePt t="22683" x="9112250" y="3741738"/>
          <p14:tracePt t="22707" x="9099550" y="3741738"/>
          <p14:tracePt t="22731" x="9075738" y="3741738"/>
          <p14:tracePt t="22757" x="9063038" y="3741738"/>
          <p14:tracePt t="22768" x="9050338" y="3729038"/>
          <p14:tracePt t="22780" x="9037638" y="3716338"/>
          <p14:tracePt t="22793" x="9024938" y="3716338"/>
          <p14:tracePt t="22817" x="9012238" y="3703638"/>
          <p14:tracePt t="22829" x="8999538" y="3703638"/>
          <p14:tracePt t="22840" x="8986838" y="3703638"/>
          <p14:tracePt t="22854" x="8975725" y="3703638"/>
          <p14:tracePt t="22867" x="8975725" y="3692525"/>
          <p14:tracePt t="22883" x="8950325" y="3692525"/>
          <p14:tracePt t="22901" x="8937625" y="3692525"/>
          <p14:tracePt t="22916" x="8924925" y="3679825"/>
          <p14:tracePt t="22933" x="8912225" y="3679825"/>
          <p14:tracePt t="22949" x="8899525" y="3667125"/>
          <p14:tracePt t="22967" x="8886825" y="3667125"/>
          <p14:tracePt t="22982" x="8874125" y="3667125"/>
          <p14:tracePt t="23000" x="8863013" y="3667125"/>
          <p14:tracePt t="23024" x="8850313" y="3667125"/>
          <p14:tracePt t="23049" x="8824913" y="3667125"/>
          <p14:tracePt t="23061" x="8824913" y="3654425"/>
          <p14:tracePt t="23074" x="8812213" y="3654425"/>
          <p14:tracePt t="23098" x="8799513" y="3654425"/>
          <p14:tracePt t="23122" x="8786813" y="3654425"/>
          <p14:tracePt t="23146" x="8774113" y="3654425"/>
          <p14:tracePt t="23513" x="8763000" y="3654425"/>
          <p14:tracePt t="23537" x="8737600" y="3654425"/>
          <p14:tracePt t="23550" x="8712200" y="3654425"/>
          <p14:tracePt t="23561" x="8674100" y="3641725"/>
          <p14:tracePt t="23572" x="8650288" y="3629025"/>
          <p14:tracePt t="23585" x="8612188" y="3629025"/>
          <p14:tracePt t="23600" x="8574088" y="3629025"/>
          <p14:tracePt t="23617" x="8548688" y="3629025"/>
          <p14:tracePt t="23634" x="8499475" y="3629025"/>
          <p14:tracePt t="23651" x="8474075" y="3629025"/>
          <p14:tracePt t="23668" x="8435975" y="3629025"/>
          <p14:tracePt t="23670" x="8399463" y="3629025"/>
          <p14:tracePt t="23684" x="8374063" y="3629025"/>
          <p14:tracePt t="23701" x="8361363" y="3629025"/>
          <p14:tracePt t="23718" x="8324850" y="3629025"/>
          <p14:tracePt t="23719" x="8299450" y="3629025"/>
          <p14:tracePt t="23733" x="8274050" y="3629025"/>
          <p14:tracePt t="23751" x="8248650" y="3629025"/>
          <p14:tracePt t="23768" x="8212138" y="3629025"/>
          <p14:tracePt t="23770" x="8186738" y="3629025"/>
          <p14:tracePt t="23784" x="8161338" y="3629025"/>
          <p14:tracePt t="23801" x="8148638" y="3629025"/>
          <p14:tracePt t="23817" x="8123238" y="3629025"/>
          <p14:tracePt t="23835" x="8099425" y="3629025"/>
          <p14:tracePt t="23851" x="8074025" y="3629025"/>
          <p14:tracePt t="23853" x="8048625" y="3629025"/>
          <p14:tracePt t="23868" x="8023225" y="3629025"/>
          <p14:tracePt t="23884" x="7999413" y="3629025"/>
          <p14:tracePt t="23901" x="7974013" y="3629025"/>
          <p14:tracePt t="23903" x="7948613" y="3629025"/>
          <p14:tracePt t="23918" x="7923213" y="3629025"/>
          <p14:tracePt t="23934" x="7897813" y="3629025"/>
          <p14:tracePt t="23952" x="7848600" y="3629025"/>
          <p14:tracePt t="23968" x="7823200" y="3629025"/>
          <p14:tracePt t="23984" x="7810500" y="3629025"/>
          <p14:tracePt t="24001" x="7785100" y="3629025"/>
          <p14:tracePt t="24025" x="7785100" y="3641725"/>
          <p14:tracePt t="24280" x="7761288" y="3641725"/>
          <p14:tracePt t="24293" x="7723188" y="3641725"/>
          <p14:tracePt t="24306" x="7697788" y="3641725"/>
          <p14:tracePt t="24318" x="7673975" y="3641725"/>
          <p14:tracePt t="24335" x="7635875" y="3629025"/>
          <p14:tracePt t="24351" x="7610475" y="3629025"/>
          <p14:tracePt t="24354" x="7572375" y="3629025"/>
          <p14:tracePt t="24369" x="7535863" y="3629025"/>
          <p14:tracePt t="24385" x="7497763" y="3629025"/>
          <p14:tracePt t="24402" x="7459663" y="3629025"/>
          <p14:tracePt t="24403" x="7397750" y="3641725"/>
          <p14:tracePt t="24419" x="7359650" y="3641725"/>
          <p14:tracePt t="24435" x="7323138" y="3641725"/>
          <p14:tracePt t="24438" x="7285038" y="3641725"/>
          <p14:tracePt t="24452" x="7259638" y="3641725"/>
          <p14:tracePt t="24468" x="7246938" y="3641725"/>
          <p14:tracePt t="24485" x="7223125" y="3654425"/>
          <p14:tracePt t="24501" x="7197725" y="3667125"/>
          <p14:tracePt t="24518" x="7172325" y="3679825"/>
          <p14:tracePt t="24536" x="7159625" y="3679825"/>
          <p14:tracePt t="24610" x="7159625" y="3692525"/>
          <p14:tracePt t="24975" x="7134225" y="3692525"/>
          <p14:tracePt t="24988" x="7110413" y="3692525"/>
          <p14:tracePt t="25002" x="7072313" y="3692525"/>
          <p14:tracePt t="25012" x="7046913" y="3692525"/>
          <p14:tracePt t="25025" x="7034213" y="3692525"/>
          <p14:tracePt t="25037" x="7021513" y="3692525"/>
          <p14:tracePt t="25052" x="7010400" y="3692525"/>
          <p14:tracePt t="25069" x="6985000" y="3692525"/>
          <p14:tracePt t="25086" x="6972300" y="3692525"/>
          <p14:tracePt t="25110" x="6959600" y="3692525"/>
          <p14:tracePt t="25123" x="6946900" y="3692525"/>
          <p14:tracePt t="25159" x="6934200" y="3692525"/>
          <p14:tracePt t="25220" x="6921500" y="3692525"/>
          <p14:tracePt t="25305" x="6910388" y="3692525"/>
          <p14:tracePt t="25501" x="6897688" y="3692525"/>
          <p14:tracePt t="25599" x="6884988" y="3692525"/>
          <p14:tracePt t="25622" x="6872288" y="3692525"/>
          <p14:tracePt t="25648" x="6859588" y="3692525"/>
          <p14:tracePt t="25659" x="6846888" y="3692525"/>
          <p14:tracePt t="25684" x="6834188" y="3692525"/>
          <p14:tracePt t="25695" x="6821488" y="3692525"/>
          <p14:tracePt t="25708" x="6797675" y="3692525"/>
          <p14:tracePt t="25721" x="6784975" y="3692525"/>
          <p14:tracePt t="25737" x="6759575" y="3703638"/>
          <p14:tracePt t="25753" x="6746875" y="3703638"/>
          <p14:tracePt t="25769" x="6708775" y="3716338"/>
          <p14:tracePt t="25787" x="6672263" y="3716338"/>
          <p14:tracePt t="25804" x="6646863" y="3716338"/>
          <p14:tracePt t="25806" x="6621463" y="3729038"/>
          <p14:tracePt t="25820" x="6596063" y="3729038"/>
          <p14:tracePt t="25837" x="6572250" y="3729038"/>
          <p14:tracePt t="25854" x="6546850" y="3729038"/>
          <p14:tracePt t="25871" x="6534150" y="3729038"/>
          <p14:tracePt t="25892" x="6521450" y="3729038"/>
          <p14:tracePt t="26184" x="6483350" y="3729038"/>
          <p14:tracePt t="26196" x="6421438" y="3729038"/>
          <p14:tracePt t="26208" x="6370638" y="3729038"/>
          <p14:tracePt t="26221" x="6296025" y="3703638"/>
          <p14:tracePt t="26237" x="6246813" y="3679825"/>
          <p14:tracePt t="26254" x="6170613" y="3654425"/>
          <p14:tracePt t="26271" x="6034088" y="3629025"/>
          <p14:tracePt t="26287" x="5995988" y="3629025"/>
          <p14:tracePt t="26305" x="5945188" y="3629025"/>
          <p14:tracePt t="26307" x="5895975" y="3629025"/>
          <p14:tracePt t="26321" x="5845175" y="3616325"/>
          <p14:tracePt t="26338" x="5808663" y="3603625"/>
          <p14:tracePt t="26354" x="5757863" y="3590925"/>
          <p14:tracePt t="26371" x="5745163" y="3590925"/>
          <p14:tracePt t="26387" x="5719763" y="3590925"/>
          <p14:tracePt t="26405" x="5645150" y="3590925"/>
          <p14:tracePt t="26421" x="5607050" y="3590925"/>
          <p14:tracePt t="26438" x="5570538" y="3590925"/>
          <p14:tracePt t="26454" x="5532438" y="3590925"/>
          <p14:tracePt t="26471" x="5519738" y="3590925"/>
          <p14:tracePt t="26488" x="5470525" y="3590925"/>
          <p14:tracePt t="26505" x="5445125" y="3590925"/>
          <p14:tracePt t="26521" x="5419725" y="3590925"/>
          <p14:tracePt t="26538" x="5383213" y="3590925"/>
          <p14:tracePt t="26561" x="5370513" y="3590925"/>
          <p14:tracePt t="28380" x="5332413" y="3590925"/>
          <p14:tracePt t="28391" x="5294313" y="3590925"/>
          <p14:tracePt t="28404" x="5257800" y="3590925"/>
          <p14:tracePt t="28417" x="5194300" y="3590925"/>
          <p14:tracePt t="28428" x="5119688" y="3603625"/>
          <p14:tracePt t="28441" x="5045075" y="3616325"/>
          <p14:tracePt t="28457" x="4932363" y="3616325"/>
          <p14:tracePt t="28474" x="4819650" y="3616325"/>
          <p14:tracePt t="28490" x="4556125" y="3616325"/>
          <p14:tracePt t="28507" x="4443413" y="3616325"/>
          <p14:tracePt t="28524" x="4330700" y="3629025"/>
          <p14:tracePt t="28526" x="4256088" y="3629025"/>
          <p14:tracePt t="28540" x="4168775" y="3629025"/>
          <p14:tracePt t="28558" x="4117975" y="3629025"/>
          <p14:tracePt t="28574" x="4081463" y="3629025"/>
          <p14:tracePt t="28590" x="4030663" y="3629025"/>
          <p14:tracePt t="28612" x="4017963" y="3629025"/>
          <p14:tracePt t="28880" x="3992563" y="3629025"/>
          <p14:tracePt t="28891" x="3956050" y="3629025"/>
          <p14:tracePt t="28903" x="3917950" y="3629025"/>
          <p14:tracePt t="28916" x="3867150" y="3629025"/>
          <p14:tracePt t="28929" x="3817938" y="3629025"/>
          <p14:tracePt t="28941" x="3779838" y="3629025"/>
          <p14:tracePt t="28958" x="3743325" y="3629025"/>
          <p14:tracePt t="28974" x="3705225" y="3629025"/>
          <p14:tracePt t="28976" x="3667125" y="3641725"/>
          <p14:tracePt t="28990" x="3643313" y="3641725"/>
          <p14:tracePt t="29008" x="3617913" y="3641725"/>
          <p14:tracePt t="29025" x="3592513" y="3641725"/>
          <p14:tracePt t="29027" x="3579813" y="3641725"/>
          <p14:tracePt t="29041" x="3554413" y="3641725"/>
          <p14:tracePt t="29063" x="3541713" y="3641725"/>
          <p14:tracePt t="29075" x="3530600" y="3641725"/>
          <p14:tracePt t="29090" x="3517900" y="3641725"/>
          <p14:tracePt t="29108" x="3505200" y="3641725"/>
          <p14:tracePt t="29125" x="3467100" y="3641725"/>
          <p14:tracePt t="29141" x="3454400" y="3641725"/>
          <p14:tracePt t="29158" x="3429000" y="3641725"/>
          <p14:tracePt t="29175" x="3405188" y="3641725"/>
          <p14:tracePt t="29191" x="3392488" y="3641725"/>
          <p14:tracePt t="29208" x="3367088" y="3641725"/>
          <p14:tracePt t="29210" x="3354388" y="3654425"/>
          <p14:tracePt t="29224" x="3328988" y="3654425"/>
          <p14:tracePt t="29241" x="3328988" y="3667125"/>
          <p14:tracePt t="29258" x="3292475" y="3667125"/>
          <p14:tracePt t="29275" x="3279775" y="3667125"/>
          <p14:tracePt t="29562" x="3254375" y="3667125"/>
          <p14:tracePt t="29575" x="3241675" y="3667125"/>
          <p14:tracePt t="29588" x="3228975" y="3667125"/>
          <p14:tracePt t="29600" x="3216275" y="3667125"/>
          <p14:tracePt t="29612" x="3192463" y="3667125"/>
          <p14:tracePt t="29625" x="3179763" y="3667125"/>
          <p14:tracePt t="29642" x="3154363" y="3667125"/>
          <p14:tracePt t="29659" x="3141663" y="3667125"/>
          <p14:tracePt t="29660" x="3103563" y="3667125"/>
          <p14:tracePt t="29676" x="3079750" y="3667125"/>
          <p14:tracePt t="29692" x="3041650" y="3679825"/>
          <p14:tracePt t="29709" x="2967038" y="3679825"/>
          <p14:tracePt t="29726" x="2941638" y="3679825"/>
          <p14:tracePt t="29742" x="2928938" y="3692525"/>
          <p14:tracePt t="29759" x="2879725" y="3692525"/>
          <p14:tracePt t="29782" x="2867025" y="3692525"/>
          <p14:tracePt t="30039" x="2841625" y="3692525"/>
          <p14:tracePt t="30051" x="2803525" y="3692525"/>
          <p14:tracePt t="30064" x="2754313" y="3692525"/>
          <p14:tracePt t="30076" x="2703513" y="3692525"/>
          <p14:tracePt t="30093" x="2628900" y="3692525"/>
          <p14:tracePt t="30110" x="2541588" y="3703638"/>
          <p14:tracePt t="30111" x="2452688" y="3716338"/>
          <p14:tracePt t="30126" x="2403475" y="3716338"/>
          <p14:tracePt t="30143" x="2352675" y="3716338"/>
          <p14:tracePt t="30159" x="2316163" y="3729038"/>
          <p14:tracePt t="30161" x="2278063" y="3729038"/>
          <p14:tracePt t="30177" x="2239963" y="3729038"/>
          <p14:tracePt t="30192" x="2203450" y="3729038"/>
          <p14:tracePt t="30209" x="2178050" y="3729038"/>
          <p14:tracePt t="30234" x="2165350" y="3741738"/>
          <p14:tracePt t="30245" x="2152650" y="3741738"/>
          <p14:tracePt t="31417" x="2165350" y="3741738"/>
          <p14:tracePt t="31429" x="2190750" y="3741738"/>
          <p14:tracePt t="31442" x="2228850" y="3741738"/>
          <p14:tracePt t="31453" x="2290763" y="3754438"/>
          <p14:tracePt t="31466" x="2403475" y="3767138"/>
          <p14:tracePt t="31479" x="2578100" y="3792538"/>
          <p14:tracePt t="31494" x="2841625" y="3829050"/>
          <p14:tracePt t="31512" x="3254375" y="3867150"/>
          <p14:tracePt t="31528" x="4281488" y="3892550"/>
          <p14:tracePt t="31545" x="4794250" y="3879850"/>
          <p14:tracePt t="31562" x="5281613" y="3867150"/>
          <p14:tracePt t="31564" x="5695950" y="3816350"/>
          <p14:tracePt t="31578" x="6045200" y="3803650"/>
          <p14:tracePt t="31595" x="6259513" y="3792538"/>
          <p14:tracePt t="31905" x="6334125" y="3767138"/>
          <p14:tracePt t="31917" x="6459538" y="3754438"/>
          <p14:tracePt t="31930" x="6608763" y="3741738"/>
          <p14:tracePt t="31945" x="6808788" y="3741738"/>
          <p14:tracePt t="31962" x="7085013" y="3741738"/>
          <p14:tracePt t="31978" x="7748588" y="3767138"/>
          <p14:tracePt t="31996" x="8048625" y="3841750"/>
          <p14:tracePt t="32012" x="8361363" y="3954463"/>
          <p14:tracePt t="32014" x="8624888" y="4092575"/>
          <p14:tracePt t="32027" x="8874125" y="4192588"/>
          <p14:tracePt t="32044" x="9050338" y="4254500"/>
          <p14:tracePt t="32061" x="9199563" y="4292600"/>
          <p14:tracePt t="32062" x="9324975" y="4318000"/>
          <p14:tracePt t="32078" x="9413875" y="4330700"/>
          <p14:tracePt t="32094" x="9463088" y="4330700"/>
          <p14:tracePt t="32111" x="9501188" y="4330700"/>
          <p14:tracePt t="32127" x="9537700" y="4330700"/>
          <p14:tracePt t="32144" x="9550400" y="4330700"/>
          <p14:tracePt t="32223" x="9588500" y="4330700"/>
          <p14:tracePt t="32234" x="9626600" y="4330700"/>
          <p14:tracePt t="32246" x="9663113" y="4330700"/>
          <p14:tracePt t="32258" x="9688513" y="4330700"/>
          <p14:tracePt t="32271" x="9701213" y="4330700"/>
          <p14:tracePt t="32283" x="9713913" y="4330700"/>
          <p14:tracePt t="32296" x="9726613" y="4330700"/>
          <p14:tracePt t="32313" x="9750425" y="4330700"/>
          <p14:tracePt t="32563" x="9788525" y="4318000"/>
          <p14:tracePt t="32576" x="9863138" y="4254500"/>
          <p14:tracePt t="32589" x="9963150" y="4179888"/>
          <p14:tracePt t="32600" x="10052050" y="4105275"/>
          <p14:tracePt t="32613" x="10126663" y="4067175"/>
          <p14:tracePt t="32629" x="10177463" y="4054475"/>
          <p14:tracePt t="32646" x="10213975" y="4041775"/>
          <p14:tracePt t="32663" x="10239375" y="4029075"/>
          <p14:tracePt t="32722" x="10226675" y="4054475"/>
          <p14:tracePt t="32735" x="10226675" y="4067175"/>
          <p14:tracePt t="32747" x="10213975" y="4092575"/>
          <p14:tracePt t="32771" x="10213975" y="4105275"/>
          <p14:tracePt t="32784" x="10201275" y="4105275"/>
          <p14:tracePt t="32796" x="10201275" y="4117975"/>
          <p14:tracePt t="32820" x="10188575" y="4141788"/>
          <p14:tracePt t="32843" x="10164763" y="4154488"/>
          <p14:tracePt t="32856" x="10152063" y="4154488"/>
          <p14:tracePt t="32869" x="10139363" y="4154488"/>
          <p14:tracePt t="32881" x="10126663" y="4154488"/>
          <p14:tracePt t="32897" x="10088563" y="4154488"/>
          <p14:tracePt t="32913" x="10075863" y="4154488"/>
          <p14:tracePt t="32929" x="10013950" y="4154488"/>
          <p14:tracePt t="32947" x="9988550" y="4154488"/>
          <p14:tracePt t="32964" x="9952038" y="4154488"/>
          <p14:tracePt t="32966" x="9913938" y="4154488"/>
          <p14:tracePt t="32979" x="9875838" y="4154488"/>
          <p14:tracePt t="32997" x="9852025" y="4154488"/>
          <p14:tracePt t="33014" x="9813925" y="4141788"/>
          <p14:tracePt t="33016" x="9775825" y="4129088"/>
          <p14:tracePt t="33029" x="9750425" y="4117975"/>
          <p14:tracePt t="33047" x="9726613" y="4117975"/>
          <p14:tracePt t="33063" x="9650413" y="4117975"/>
          <p14:tracePt t="33080" x="9613900" y="4117975"/>
          <p14:tracePt t="33097" x="9588500" y="4105275"/>
          <p14:tracePt t="33099" x="9563100" y="4105275"/>
          <p14:tracePt t="33113" x="9525000" y="4105275"/>
          <p14:tracePt t="33130" x="9488488" y="4105275"/>
          <p14:tracePt t="33147" x="9437688" y="4105275"/>
          <p14:tracePt t="33163" x="9375775" y="4105275"/>
          <p14:tracePt t="33180" x="9337675" y="4105275"/>
          <p14:tracePt t="33197" x="9301163" y="4105275"/>
          <p14:tracePt t="33214" x="9275763" y="4105275"/>
          <p14:tracePt t="33230" x="9237663" y="4105275"/>
          <p14:tracePt t="33247" x="9188450" y="4105275"/>
          <p14:tracePt t="33264" x="9163050" y="4117975"/>
          <p14:tracePt t="33281" x="9150350" y="4129088"/>
          <p14:tracePt t="33297" x="9124950" y="4141788"/>
          <p14:tracePt t="33314" x="9112250" y="4141788"/>
          <p14:tracePt t="34234" x="9099550" y="4141788"/>
          <p14:tracePt t="34248" x="9075738" y="4141788"/>
          <p14:tracePt t="34259" x="9063038" y="4141788"/>
          <p14:tracePt t="34272" x="9037638" y="4141788"/>
          <p14:tracePt t="34283" x="9012238" y="4154488"/>
          <p14:tracePt t="34298" x="8975725" y="4154488"/>
          <p14:tracePt t="34315" x="8937625" y="4167188"/>
          <p14:tracePt t="34333" x="8863013" y="4192588"/>
          <p14:tracePt t="34348" x="8824913" y="4205288"/>
          <p14:tracePt t="34366" x="8774113" y="4217988"/>
          <p14:tracePt t="34382" x="8661400" y="4217988"/>
          <p14:tracePt t="34398" x="8624888" y="4230688"/>
          <p14:tracePt t="34416" x="8574088" y="4230688"/>
          <p14:tracePt t="34418" x="8537575" y="4230688"/>
          <p14:tracePt t="34432" x="8486775" y="4230688"/>
          <p14:tracePt t="34448" x="8435975" y="4230688"/>
          <p14:tracePt t="34466" x="8399463" y="4230688"/>
          <p14:tracePt t="34467" x="8361363" y="4230688"/>
          <p14:tracePt t="34482" x="8324850" y="4230688"/>
          <p14:tracePt t="34498" x="8299450" y="4230688"/>
          <p14:tracePt t="34516" x="8248650" y="4230688"/>
          <p14:tracePt t="34532" x="8223250" y="4230688"/>
          <p14:tracePt t="34549" x="8199438" y="4230688"/>
          <p14:tracePt t="34565" x="8135938" y="4241800"/>
          <p14:tracePt t="34582" x="8123238" y="4254500"/>
          <p14:tracePt t="34599" x="8099425" y="4254500"/>
          <p14:tracePt t="34601" x="8086725" y="4254500"/>
          <p14:tracePt t="34882" x="8074025" y="4254500"/>
          <p14:tracePt t="34893" x="8048625" y="4254500"/>
          <p14:tracePt t="34906" x="8010525" y="4241800"/>
          <p14:tracePt t="34918" x="7948613" y="4241800"/>
          <p14:tracePt t="34933" x="7910513" y="4230688"/>
          <p14:tracePt t="34949" x="7861300" y="4217988"/>
          <p14:tracePt t="34965" x="7761288" y="4217988"/>
          <p14:tracePt t="34981" x="7723188" y="4205288"/>
          <p14:tracePt t="34998" x="7685088" y="4205288"/>
          <p14:tracePt t="35015" x="7597775" y="4205288"/>
          <p14:tracePt t="35032" x="7548563" y="4205288"/>
          <p14:tracePt t="35048" x="7510463" y="4205288"/>
          <p14:tracePt t="35066" x="7459663" y="4205288"/>
          <p14:tracePt t="35083" x="7435850" y="4205288"/>
          <p14:tracePt t="35099" x="7423150" y="4205288"/>
          <p14:tracePt t="35101" x="7410450" y="4205288"/>
          <p14:tracePt t="35116" x="7397750" y="4205288"/>
          <p14:tracePt t="35133" x="7385050" y="4205288"/>
          <p14:tracePt t="35625" x="7372350" y="4205288"/>
          <p14:tracePt t="35637" x="7359650" y="4205288"/>
          <p14:tracePt t="35650" x="7348538" y="4205288"/>
          <p14:tracePt t="35662" x="7323138" y="4205288"/>
          <p14:tracePt t="35673" x="7297738" y="4205288"/>
          <p14:tracePt t="35687" x="7272338" y="4205288"/>
          <p14:tracePt t="35700" x="7246938" y="4205288"/>
          <p14:tracePt t="35717" x="7210425" y="4205288"/>
          <p14:tracePt t="35734" x="7172325" y="4192588"/>
          <p14:tracePt t="35736" x="7134225" y="4192588"/>
          <p14:tracePt t="35751" x="7110413" y="4192588"/>
          <p14:tracePt t="35767" x="7072313" y="4192588"/>
          <p14:tracePt t="35783" x="7046913" y="4192588"/>
          <p14:tracePt t="35784" x="7010400" y="4192588"/>
          <p14:tracePt t="35799" x="6972300" y="4192588"/>
          <p14:tracePt t="35816" x="6946900" y="4192588"/>
          <p14:tracePt t="35833" x="6921500" y="4192588"/>
          <p14:tracePt t="35849" x="6897688" y="4192588"/>
          <p14:tracePt t="35866" x="6897688" y="4179888"/>
          <p14:tracePt t="35882" x="6859588" y="4167188"/>
          <p14:tracePt t="35899" x="6846888" y="4167188"/>
          <p14:tracePt t="35916" x="6834188" y="4154488"/>
          <p14:tracePt t="35917" x="6821488" y="4154488"/>
          <p14:tracePt t="35933" x="6808788" y="4141788"/>
          <p14:tracePt t="35951" x="6797675" y="4141788"/>
          <p14:tracePt t="35968" x="6772275" y="4141788"/>
          <p14:tracePt t="35984" x="6759575" y="4141788"/>
          <p14:tracePt t="36001" x="6746875" y="4141788"/>
          <p14:tracePt t="36018" x="6721475" y="4141788"/>
          <p14:tracePt t="36034" x="6708775" y="4141788"/>
          <p14:tracePt t="36051" x="6696075" y="4129088"/>
          <p14:tracePt t="36053" x="6659563" y="4129088"/>
          <p14:tracePt t="36067" x="6646863" y="4129088"/>
          <p14:tracePt t="36082" x="6634163" y="4129088"/>
          <p14:tracePt t="36099" x="6621463" y="4129088"/>
          <p14:tracePt t="36358" x="6596063" y="4117975"/>
          <p14:tracePt t="36370" x="6584950" y="4117975"/>
          <p14:tracePt t="36381" x="6559550" y="4105275"/>
          <p14:tracePt t="36394" x="6521450" y="4105275"/>
          <p14:tracePt t="36407" x="6483350" y="4105275"/>
          <p14:tracePt t="36418" x="6459538" y="4105275"/>
          <p14:tracePt t="36433" x="6421438" y="4105275"/>
          <p14:tracePt t="36450" x="6396038" y="4105275"/>
          <p14:tracePt t="36467" x="6321425" y="4105275"/>
          <p14:tracePt t="36483" x="6296025" y="4105275"/>
          <p14:tracePt t="36500" x="6259513" y="4105275"/>
          <p14:tracePt t="36517" x="6246813" y="4105275"/>
          <p14:tracePt t="37393" x="6234113" y="4105275"/>
          <p14:tracePt t="48325" x="6270625" y="4105275"/>
          <p14:tracePt t="48338" x="6308725" y="4105275"/>
          <p14:tracePt t="48351" x="6370638" y="4105275"/>
          <p14:tracePt t="48362" x="6434138" y="4129088"/>
          <p14:tracePt t="48374" x="6572250" y="4192588"/>
          <p14:tracePt t="48388" x="6734175" y="4305300"/>
          <p14:tracePt t="48401" x="6897688" y="4392613"/>
          <p14:tracePt t="48418" x="7085013" y="4467225"/>
          <p14:tracePt t="48434" x="7223125" y="4530725"/>
          <p14:tracePt t="48436" x="7359650" y="4592638"/>
          <p14:tracePt t="48451" x="7485063" y="4692650"/>
          <p14:tracePt t="48466" x="7585075" y="4768850"/>
          <p14:tracePt t="48483" x="7723188" y="4892675"/>
          <p14:tracePt t="48499" x="7748588" y="4905375"/>
          <p14:tracePt t="48517" x="7773988" y="4905375"/>
          <p14:tracePt t="48519" x="7785100" y="4905375"/>
          <p14:tracePt t="48739" x="7810500" y="4905375"/>
          <p14:tracePt t="48752" x="7861300" y="4879975"/>
          <p14:tracePt t="48765" x="7935913" y="4868863"/>
          <p14:tracePt t="48776" x="8010525" y="4856163"/>
          <p14:tracePt t="48789" x="8110538" y="4856163"/>
          <p14:tracePt t="48802" x="8223250" y="4868863"/>
          <p14:tracePt t="48818" x="8324850" y="4905375"/>
          <p14:tracePt t="48835" x="8412163" y="4943475"/>
          <p14:tracePt t="48838" x="8486775" y="4968875"/>
          <p14:tracePt t="48851" x="8524875" y="4981575"/>
          <p14:tracePt t="48868" x="8548688" y="4981575"/>
          <p14:tracePt t="48886" x="8586788" y="4981575"/>
          <p14:tracePt t="48911" x="8599488" y="4981575"/>
          <p14:tracePt t="48923" x="8612188" y="4981575"/>
          <p14:tracePt t="48936" x="8624888" y="4981575"/>
          <p14:tracePt t="48951" x="8637588" y="4981575"/>
          <p14:tracePt t="48968" x="8650288" y="4981575"/>
          <p14:tracePt t="48985" x="8674100" y="4981575"/>
          <p14:tracePt t="49002" x="8686800" y="4981575"/>
          <p14:tracePt t="49018" x="8699500" y="4981575"/>
          <p14:tracePt t="49035" x="8712200" y="4981575"/>
          <p14:tracePt t="49051" x="8724900" y="4981575"/>
          <p14:tracePt t="49069" x="8737600" y="4981575"/>
          <p14:tracePt t="49093" x="8750300" y="4981575"/>
          <p14:tracePt t="49314" x="8737600" y="4981575"/>
          <p14:tracePt t="49339" x="8724900" y="4981575"/>
          <p14:tracePt t="49350" x="8712200" y="4981575"/>
          <p14:tracePt t="49375" x="8699500" y="4968875"/>
          <p14:tracePt t="49387" x="8674100" y="4968875"/>
          <p14:tracePt t="49400" x="8674100" y="4956175"/>
          <p14:tracePt t="49411" x="8650288" y="4956175"/>
          <p14:tracePt t="49435" x="8637588" y="4956175"/>
          <p14:tracePt t="49459" x="8624888" y="4943475"/>
          <p14:tracePt t="49473" x="8612188" y="4943475"/>
          <p14:tracePt t="49486" x="8599488" y="4943475"/>
          <p14:tracePt t="49496" x="8586788" y="4930775"/>
          <p14:tracePt t="49509" x="8574088" y="4930775"/>
          <p14:tracePt t="49521" x="8561388" y="4930775"/>
          <p14:tracePt t="49536" x="8548688" y="4930775"/>
          <p14:tracePt t="49558" x="8524875" y="4930775"/>
          <p14:tracePt t="49582" x="8512175" y="4930775"/>
          <p14:tracePt t="49595" x="8499475" y="4930775"/>
          <p14:tracePt t="49607" x="8486775" y="4930775"/>
          <p14:tracePt t="49618" x="8474075" y="4930775"/>
          <p14:tracePt t="49636" x="8461375" y="4930775"/>
          <p14:tracePt t="49652" x="8448675" y="4930775"/>
          <p14:tracePt t="49669" x="8424863" y="4930775"/>
          <p14:tracePt t="49686" x="8412163" y="4930775"/>
          <p14:tracePt t="49717" x="8399463" y="4930775"/>
          <p14:tracePt t="49741" x="8386763" y="4930775"/>
          <p14:tracePt t="49764" x="8374063" y="4930775"/>
          <p14:tracePt t="49777" x="8361363" y="4930775"/>
          <p14:tracePt t="49814" x="8348663" y="4930775"/>
          <p14:tracePt t="49851" x="8335963" y="4930775"/>
          <p14:tracePt t="49899" x="8324850" y="4930775"/>
          <p14:tracePt t="54254" x="8299450" y="4930775"/>
          <p14:tracePt t="54267" x="8286750" y="4930775"/>
          <p14:tracePt t="54279" x="8261350" y="4930775"/>
          <p14:tracePt t="54292" x="8223250" y="4918075"/>
          <p14:tracePt t="54308" x="8199438" y="4918075"/>
          <p14:tracePt t="54326" x="8135938" y="4918075"/>
          <p14:tracePt t="54342" x="8086725" y="4918075"/>
          <p14:tracePt t="54359" x="8048625" y="4918075"/>
          <p14:tracePt t="54375" x="7986713" y="4918075"/>
          <p14:tracePt t="54392" x="7948613" y="4918075"/>
          <p14:tracePt t="54408" x="7910513" y="4918075"/>
          <p14:tracePt t="54426" x="7848600" y="4918075"/>
          <p14:tracePt t="54443" x="7823200" y="4918075"/>
          <p14:tracePt t="54459" x="7797800" y="4918075"/>
          <p14:tracePt t="54461" x="7773988" y="4918075"/>
          <p14:tracePt t="54476" x="7761288" y="4918075"/>
          <p14:tracePt t="54492" x="7748588" y="4905375"/>
          <p14:tracePt t="54509" x="7723188" y="4905375"/>
          <p14:tracePt t="54511" x="7697788" y="4905375"/>
          <p14:tracePt t="54526" x="7685088" y="4905375"/>
          <p14:tracePt t="54542" x="7673975" y="4905375"/>
          <p14:tracePt t="54559" x="7661275" y="4892675"/>
          <p14:tracePt t="58169" x="7610475" y="4892675"/>
          <p14:tracePt t="58181" x="7585075" y="4892675"/>
          <p14:tracePt t="58193" x="7548563" y="4879975"/>
          <p14:tracePt t="58206" x="7497763" y="4879975"/>
          <p14:tracePt t="58218" x="7448550" y="4879975"/>
          <p14:tracePt t="58231" x="7397750" y="4879975"/>
          <p14:tracePt t="58247" x="7359650" y="4879975"/>
          <p14:tracePt t="58264" x="7285038" y="4879975"/>
          <p14:tracePt t="58266" x="7223125" y="4879975"/>
          <p14:tracePt t="58280" x="7159625" y="4879975"/>
          <p14:tracePt t="58298" x="7085013" y="4879975"/>
          <p14:tracePt t="58315" x="6972300" y="4856163"/>
          <p14:tracePt t="58331" x="6921500" y="4830763"/>
          <p14:tracePt t="58347" x="6859588" y="4779963"/>
          <p14:tracePt t="58364" x="6759575" y="4730750"/>
          <p14:tracePt t="58381" x="6734175" y="4730750"/>
          <p14:tracePt t="58398" x="6696075" y="4718050"/>
          <p14:tracePt t="58400" x="6659563" y="4705350"/>
          <p14:tracePt t="58414" x="6621463" y="4705350"/>
          <p14:tracePt t="58432" x="6572250" y="4705350"/>
          <p14:tracePt t="58448" x="6546850" y="4705350"/>
          <p14:tracePt t="58465" x="6472238" y="4730750"/>
          <p14:tracePt t="58481" x="6446838" y="4743450"/>
          <p14:tracePt t="58498" x="6370638" y="4743450"/>
          <p14:tracePt t="58514" x="6334125" y="4743450"/>
          <p14:tracePt t="58530" x="6308725" y="4743450"/>
          <p14:tracePt t="58546" x="6283325" y="4743450"/>
          <p14:tracePt t="58547" x="6259513" y="4743450"/>
          <p14:tracePt t="58562" x="6246813" y="4743450"/>
          <p14:tracePt t="58584" x="6234113" y="4743450"/>
          <p14:tracePt t="58608" x="6221413" y="4756150"/>
          <p14:tracePt t="58876" x="6196013" y="4756150"/>
          <p14:tracePt t="58888" x="6170613" y="4768850"/>
          <p14:tracePt t="58901" x="6134100" y="4768850"/>
          <p14:tracePt t="58916" x="6083300" y="4768850"/>
          <p14:tracePt t="58932" x="6008688" y="4768850"/>
          <p14:tracePt t="58949" x="5895975" y="4768850"/>
          <p14:tracePt t="58965" x="5832475" y="4768850"/>
          <p14:tracePt t="58982" x="5783263" y="4768850"/>
          <p14:tracePt t="58999" x="5695950" y="4768850"/>
          <p14:tracePt t="59016" x="5670550" y="4768850"/>
          <p14:tracePt t="59032" x="5645150" y="4768850"/>
          <p14:tracePt t="59048" x="5595938" y="4768850"/>
          <p14:tracePt t="59072" x="5570538" y="4756150"/>
          <p14:tracePt t="59083" x="5545138" y="4743450"/>
          <p14:tracePt t="59098" x="5519738" y="4743450"/>
          <p14:tracePt t="59115" x="5495925" y="4743450"/>
          <p14:tracePt t="59133" x="5457825" y="4756150"/>
          <p14:tracePt t="59149" x="5432425" y="4768850"/>
          <p14:tracePt t="59165" x="5407025" y="4768850"/>
          <p14:tracePt t="59183" x="5383213" y="4768850"/>
          <p14:tracePt t="59198" x="5357813" y="4768850"/>
          <p14:tracePt t="59450" x="5345113" y="4768850"/>
          <p14:tracePt t="59462" x="5319713" y="4768850"/>
          <p14:tracePt t="59474" x="5294313" y="4768850"/>
          <p14:tracePt t="59486" x="5257800" y="4768850"/>
          <p14:tracePt t="59499" x="5207000" y="4768850"/>
          <p14:tracePt t="59516" x="5145088" y="4768850"/>
          <p14:tracePt t="59533" x="5081588" y="4768850"/>
          <p14:tracePt t="59535" x="5032375" y="4768850"/>
          <p14:tracePt t="59549" x="4981575" y="4779963"/>
          <p14:tracePt t="59566" x="4919663" y="4779963"/>
          <p14:tracePt t="59584" x="4843463" y="4792663"/>
          <p14:tracePt t="59585" x="4806950" y="4792663"/>
          <p14:tracePt t="59599" x="4756150" y="4792663"/>
          <p14:tracePt t="59616" x="4732338" y="4792663"/>
          <p14:tracePt t="59633" x="4668838" y="4792663"/>
          <p14:tracePt t="59649" x="4643438" y="4792663"/>
          <p14:tracePt t="59666" x="4619625" y="4792663"/>
          <p14:tracePt t="59669" x="4606925" y="4792663"/>
          <p14:tracePt t="59684" x="4594225" y="4792663"/>
          <p14:tracePt t="59699" x="4581525" y="4792663"/>
          <p14:tracePt t="59715" x="4568825" y="4792663"/>
          <p14:tracePt t="59731" x="4556125" y="4792663"/>
          <p14:tracePt t="59766" x="4543425" y="4792663"/>
          <p14:tracePt t="60548" x="4543425" y="4779963"/>
          <p14:tracePt t="63475" x="4556125" y="4756150"/>
          <p14:tracePt t="63488" x="4594225" y="4756150"/>
          <p14:tracePt t="63499" x="4643438" y="4756150"/>
          <p14:tracePt t="63510" x="4743450" y="4756150"/>
          <p14:tracePt t="63524" x="4881563" y="4768850"/>
          <p14:tracePt t="63538" x="5094288" y="4830763"/>
          <p14:tracePt t="63555" x="5407025" y="4905375"/>
          <p14:tracePt t="63572" x="5708650" y="4981575"/>
          <p14:tracePt t="63573" x="5995988" y="5030788"/>
          <p14:tracePt t="63588" x="6270625" y="5105400"/>
          <p14:tracePt t="63604" x="6508750" y="5181600"/>
          <p14:tracePt t="63622" x="6946900" y="5430838"/>
          <p14:tracePt t="63638" x="7110413" y="5518150"/>
          <p14:tracePt t="63654" x="7223125" y="5594350"/>
          <p14:tracePt t="63670" x="7385050" y="5732463"/>
          <p14:tracePt t="63687" x="7423150" y="5807075"/>
          <p14:tracePt t="63705" x="7435850" y="5832475"/>
          <p14:tracePt t="63927" x="7448550" y="5819775"/>
          <p14:tracePt t="63939" x="7497763" y="5807075"/>
          <p14:tracePt t="63950" x="7585075" y="5781675"/>
          <p14:tracePt t="63962" x="7710488" y="5756275"/>
          <p14:tracePt t="63975" x="7861300" y="5756275"/>
          <p14:tracePt t="63987" x="8023225" y="5756275"/>
          <p14:tracePt t="64004" x="8186738" y="5756275"/>
          <p14:tracePt t="64020" x="8335963" y="5756275"/>
          <p14:tracePt t="64037" x="8624888" y="5756275"/>
          <p14:tracePt t="64053" x="8750300" y="5756275"/>
          <p14:tracePt t="64070" x="8850313" y="5756275"/>
          <p14:tracePt t="64087" x="9037638" y="5756275"/>
          <p14:tracePt t="64106" x="9112250" y="5756275"/>
          <p14:tracePt t="64122" x="9212263" y="5756275"/>
          <p14:tracePt t="64138" x="9237663" y="5756275"/>
          <p14:tracePt t="64155" x="9250363" y="5756275"/>
          <p14:tracePt t="64157" x="9263063" y="5756275"/>
          <p14:tracePt t="64183" x="9275763" y="5756275"/>
          <p14:tracePt t="64195" x="9288463" y="5756275"/>
          <p14:tracePt t="64219" x="9301163" y="5743575"/>
          <p14:tracePt t="64293" x="9301163" y="5732463"/>
          <p14:tracePt t="64341" x="9324975" y="5707063"/>
          <p14:tracePt t="64353" x="9337675" y="5656263"/>
          <p14:tracePt t="64366" x="9363075" y="5607050"/>
          <p14:tracePt t="64377" x="9388475" y="5568950"/>
          <p14:tracePt t="64389" x="9401175" y="5556250"/>
          <p14:tracePt t="64406" x="9413875" y="5530850"/>
          <p14:tracePt t="64422" x="9413875" y="5518150"/>
          <p14:tracePt t="64439" x="9437688" y="5481638"/>
          <p14:tracePt t="64456" x="9450388" y="5468938"/>
          <p14:tracePt t="64473" x="9463088" y="5443538"/>
          <p14:tracePt t="64489" x="9488488" y="5381625"/>
          <p14:tracePt t="64506" x="9501188" y="5368925"/>
          <p14:tracePt t="64523" x="9501188" y="5343525"/>
          <p14:tracePt t="64610" x="9501188" y="5330825"/>
          <p14:tracePt t="64646" x="9488488" y="5330825"/>
          <p14:tracePt t="64659" x="9475788" y="5318125"/>
          <p14:tracePt t="64670" x="9450388" y="5318125"/>
          <p14:tracePt t="64683" x="9437688" y="5318125"/>
          <p14:tracePt t="64696" x="9413875" y="5318125"/>
          <p14:tracePt t="64707" x="9388475" y="5318125"/>
          <p14:tracePt t="64723" x="9375775" y="5318125"/>
          <p14:tracePt t="64739" x="9350375" y="5318125"/>
          <p14:tracePt t="64757" x="9324975" y="5318125"/>
          <p14:tracePt t="64779" x="9312275" y="5318125"/>
          <p14:tracePt t="64792" x="9301163" y="5318125"/>
          <p14:tracePt t="64816" x="9288463" y="5318125"/>
          <p14:tracePt t="64843" x="9263063" y="5318125"/>
          <p14:tracePt t="64856" x="9250363" y="5318125"/>
          <p14:tracePt t="64877" x="9224963" y="5318125"/>
          <p14:tracePt t="64901" x="9212263" y="5318125"/>
          <p14:tracePt t="64914" x="9199563" y="5318125"/>
          <p14:tracePt t="64938" x="9175750" y="5318125"/>
          <p14:tracePt t="64962" x="9150350" y="5318125"/>
          <p14:tracePt t="64988" x="9137650" y="5318125"/>
          <p14:tracePt t="65001" x="9124950" y="5318125"/>
          <p14:tracePt t="65037" x="9112250" y="5318125"/>
          <p14:tracePt t="65060" x="9099550" y="5318125"/>
          <p14:tracePt t="65279" x="9099550" y="5330825"/>
          <p14:tracePt t="65354" x="9088438" y="5330825"/>
          <p14:tracePt t="65378" x="9075738" y="5330825"/>
          <p14:tracePt t="65391" x="9075738" y="5343525"/>
          <p14:tracePt t="65402" x="9063038" y="5343525"/>
          <p14:tracePt t="65415" x="9037638" y="5356225"/>
          <p14:tracePt t="65427" x="9012238" y="5368925"/>
          <p14:tracePt t="65440" x="8999538" y="5368925"/>
          <p14:tracePt t="65457" x="8975725" y="5368925"/>
          <p14:tracePt t="65474" x="8963025" y="5381625"/>
          <p14:tracePt t="65491" x="8924925" y="5394325"/>
          <p14:tracePt t="65507" x="8899525" y="5394325"/>
          <p14:tracePt t="65525" x="8886825" y="5407025"/>
          <p14:tracePt t="65793" x="8863013" y="5407025"/>
          <p14:tracePt t="65805" x="8812213" y="5407025"/>
          <p14:tracePt t="65817" x="8737600" y="5407025"/>
          <p14:tracePt t="65830" x="8650288" y="5407025"/>
          <p14:tracePt t="65841" x="8574088" y="5407025"/>
          <p14:tracePt t="65858" x="8486775" y="5407025"/>
          <p14:tracePt t="65874" x="8424863" y="5407025"/>
          <p14:tracePt t="65891" x="8299450" y="5407025"/>
          <p14:tracePt t="65908" x="8223250" y="5407025"/>
          <p14:tracePt t="65924" x="8174038" y="5407025"/>
          <p14:tracePt t="65926" x="8148638" y="5407025"/>
          <p14:tracePt t="65941" x="8123238" y="5407025"/>
          <p14:tracePt t="65958" x="8099425" y="5407025"/>
          <p14:tracePt t="65975" x="8086725" y="5407025"/>
          <p14:tracePt t="65977" x="8061325" y="5407025"/>
          <p14:tracePt t="65991" x="8023225" y="5407025"/>
          <p14:tracePt t="66008" x="7999413" y="5394325"/>
          <p14:tracePt t="66025" x="7948613" y="5381625"/>
          <p14:tracePt t="66042" x="7923213" y="5381625"/>
          <p14:tracePt t="66058" x="7897813" y="5381625"/>
          <p14:tracePt t="66074" x="7848600" y="5381625"/>
          <p14:tracePt t="66091" x="7823200" y="5368925"/>
          <p14:tracePt t="66108" x="7785100" y="5356225"/>
          <p14:tracePt t="66110" x="7761288" y="5343525"/>
          <p14:tracePt t="66125" x="7723188" y="5343525"/>
          <p14:tracePt t="66142" x="7697788" y="5343525"/>
          <p14:tracePt t="66159" x="7661275" y="5343525"/>
          <p14:tracePt t="66175" x="7648575" y="5343525"/>
          <p14:tracePt t="66192" x="7623175" y="5343525"/>
          <p14:tracePt t="66194" x="7610475" y="5343525"/>
          <p14:tracePt t="66208" x="7585075" y="5343525"/>
          <p14:tracePt t="66226" x="7572375" y="5343525"/>
          <p14:tracePt t="66242" x="7548563" y="5356225"/>
          <p14:tracePt t="66258" x="7535863" y="5356225"/>
          <p14:tracePt t="66275" x="7523163" y="5356225"/>
          <p14:tracePt t="68304" x="7510463" y="5356225"/>
          <p14:tracePt t="68318" x="7472363" y="5356225"/>
          <p14:tracePt t="68329" x="7448550" y="5356225"/>
          <p14:tracePt t="68342" x="7410450" y="5356225"/>
          <p14:tracePt t="68354" x="7348538" y="5356225"/>
          <p14:tracePt t="68367" x="7285038" y="5356225"/>
          <p14:tracePt t="68379" x="7235825" y="5356225"/>
          <p14:tracePt t="68395" x="7159625" y="5356225"/>
          <p14:tracePt t="68412" x="7097713" y="5356225"/>
          <p14:tracePt t="68428" x="6997700" y="5356225"/>
          <p14:tracePt t="68445" x="6959600" y="5356225"/>
          <p14:tracePt t="68462" x="6921500" y="5356225"/>
          <p14:tracePt t="68464" x="6884988" y="5356225"/>
          <p14:tracePt t="68478" x="6834188" y="5356225"/>
          <p14:tracePt t="68495" x="6797675" y="5356225"/>
          <p14:tracePt t="68511" x="6759575" y="5356225"/>
          <p14:tracePt t="68513" x="6734175" y="5356225"/>
          <p14:tracePt t="68528" x="6708775" y="5356225"/>
          <p14:tracePt t="68545" x="6684963" y="5356225"/>
          <p14:tracePt t="68562" x="6596063" y="5356225"/>
          <p14:tracePt t="68579" x="6559550" y="5356225"/>
          <p14:tracePt t="68595" x="6534150" y="5356225"/>
          <p14:tracePt t="68611" x="6496050" y="5356225"/>
          <p14:tracePt t="68629" x="6472238" y="5356225"/>
          <p14:tracePt t="68645" x="6459538" y="5356225"/>
          <p14:tracePt t="68647" x="6446838" y="5356225"/>
          <p14:tracePt t="68662" x="6421438" y="5356225"/>
          <p14:tracePt t="68678" x="6396038" y="5356225"/>
          <p14:tracePt t="68695" x="6370638" y="5356225"/>
          <p14:tracePt t="68988" x="6334125" y="5343525"/>
          <p14:tracePt t="69000" x="6259513" y="5318125"/>
          <p14:tracePt t="69013" x="6170613" y="5305425"/>
          <p14:tracePt t="69026" x="6034088" y="5294313"/>
          <p14:tracePt t="69037" x="5932488" y="5281613"/>
          <p14:tracePt t="69049" x="5821363" y="5281613"/>
          <p14:tracePt t="69061" x="5683250" y="5281613"/>
          <p14:tracePt t="69078" x="5583238" y="5294313"/>
          <p14:tracePt t="69096" x="5495925" y="5318125"/>
          <p14:tracePt t="69098" x="5419725" y="5343525"/>
          <p14:tracePt t="69113" x="5370513" y="5356225"/>
          <p14:tracePt t="69129" x="5345113" y="5356225"/>
          <p14:tracePt t="69146" x="5319713" y="5356225"/>
          <p14:tracePt t="70514" x="5319713" y="5343525"/>
          <p14:tracePt t="72868" x="5319713" y="5356225"/>
          <p14:tracePt t="73087" x="5332413" y="5343525"/>
          <p14:tracePt t="73101" x="5370513" y="5330825"/>
          <p14:tracePt t="73112" x="5419725" y="5330825"/>
          <p14:tracePt t="73124" x="5507038" y="5330825"/>
          <p14:tracePt t="73136" x="5595938" y="5330825"/>
          <p14:tracePt t="73151" x="5719763" y="5343525"/>
          <p14:tracePt t="73168" x="5895975" y="5368925"/>
          <p14:tracePt t="73185" x="6359525" y="5418138"/>
          <p14:tracePt t="73201" x="6608763" y="5430838"/>
          <p14:tracePt t="73218" x="6834188" y="5468938"/>
          <p14:tracePt t="73235" x="7159625" y="5494338"/>
          <p14:tracePt t="73252" x="7310438" y="5507038"/>
          <p14:tracePt t="73268" x="7448550" y="5530850"/>
          <p14:tracePt t="73270" x="7572375" y="5568950"/>
          <p14:tracePt t="73284" x="7685088" y="5643563"/>
          <p14:tracePt t="73302" x="7773988" y="5707063"/>
          <p14:tracePt t="73318" x="7861300" y="5756275"/>
          <p14:tracePt t="73320" x="7923213" y="5794375"/>
          <p14:tracePt t="73335" x="7974013" y="5832475"/>
          <p14:tracePt t="73352" x="8035925" y="5843588"/>
          <p14:tracePt t="73367" x="8074025" y="5856288"/>
          <p14:tracePt t="73368" x="8110538" y="5856288"/>
          <p14:tracePt t="73383" x="8148638" y="5856288"/>
          <p14:tracePt t="73400" x="8186738" y="5856288"/>
          <p14:tracePt t="73417" x="8235950" y="5856288"/>
          <p14:tracePt t="73434" x="8261350" y="5856288"/>
          <p14:tracePt t="73452" x="8274050" y="5856288"/>
          <p14:tracePt t="73467" x="8286750" y="5856288"/>
          <p14:tracePt t="73485" x="8286750" y="5843588"/>
          <p14:tracePt t="73684" x="8324850" y="5832475"/>
          <p14:tracePt t="73698" x="8361363" y="5819775"/>
          <p14:tracePt t="73709" x="8435975" y="5807075"/>
          <p14:tracePt t="73722" x="8512175" y="5807075"/>
          <p14:tracePt t="73735" x="8599488" y="5819775"/>
          <p14:tracePt t="73752" x="8712200" y="5856288"/>
          <p14:tracePt t="73769" x="8799513" y="5881688"/>
          <p14:tracePt t="73771" x="8886825" y="5919788"/>
          <p14:tracePt t="73786" x="8963025" y="5932488"/>
          <p14:tracePt t="73802" x="9012238" y="5945188"/>
          <p14:tracePt t="73819" x="9112250" y="5945188"/>
          <p14:tracePt t="73836" x="9163050" y="5945188"/>
          <p14:tracePt t="73852" x="9199563" y="5945188"/>
          <p14:tracePt t="73868" x="9263063" y="5945188"/>
          <p14:tracePt t="73886" x="9275763" y="5945188"/>
          <p14:tracePt t="73902" x="9288463" y="5945188"/>
          <p14:tracePt t="73966" x="9288463" y="5956300"/>
          <p14:tracePt t="73991" x="9301163" y="5956300"/>
          <p14:tracePt t="74051" x="9312275" y="5956300"/>
          <p14:tracePt t="74064" x="9324975" y="5956300"/>
          <p14:tracePt t="74089" x="9337675" y="5956300"/>
          <p14:tracePt t="74172" x="9324975" y="5956300"/>
          <p14:tracePt t="74185" x="9301163" y="5945188"/>
          <p14:tracePt t="74198" x="9288463" y="5932488"/>
          <p14:tracePt t="74209" x="9263063" y="5932488"/>
          <p14:tracePt t="74222" x="9237663" y="5907088"/>
          <p14:tracePt t="74234" x="9212263" y="5907088"/>
          <p14:tracePt t="74251" x="9188450" y="5894388"/>
          <p14:tracePt t="74270" x="9163050" y="5894388"/>
          <p14:tracePt t="74271" x="9137650" y="5894388"/>
          <p14:tracePt t="74286" x="9099550" y="5881688"/>
          <p14:tracePt t="74302" x="9063038" y="5881688"/>
          <p14:tracePt t="74320" x="9024938" y="5881688"/>
          <p14:tracePt t="74321" x="8999538" y="5868988"/>
          <p14:tracePt t="74336" x="8975725" y="5868988"/>
          <p14:tracePt t="74351" x="8950325" y="5868988"/>
          <p14:tracePt t="74368" x="8899525" y="5868988"/>
          <p14:tracePt t="74386" x="8863013" y="5868988"/>
          <p14:tracePt t="74403" x="8837613" y="5868988"/>
          <p14:tracePt t="74419" x="8799513" y="5868988"/>
          <p14:tracePt t="74437" x="8774113" y="5868988"/>
          <p14:tracePt t="74453" x="8699500" y="5894388"/>
          <p14:tracePt t="74469" x="8661400" y="5894388"/>
          <p14:tracePt t="74486" x="8612188" y="5919788"/>
          <p14:tracePt t="74503" x="8537575" y="5945188"/>
          <p14:tracePt t="74519" x="8474075" y="5945188"/>
          <p14:tracePt t="74536" x="8424863" y="5945188"/>
          <p14:tracePt t="74553" x="8348663" y="5956300"/>
          <p14:tracePt t="74570" x="8335963" y="5956300"/>
          <p14:tracePt t="74587" x="8312150" y="5956300"/>
          <p14:tracePt t="74588" x="8286750" y="5969000"/>
          <p14:tracePt t="74603" x="8261350" y="5969000"/>
          <p14:tracePt t="74618" x="8235950" y="5969000"/>
          <p14:tracePt t="74635" x="8174038" y="5969000"/>
          <p14:tracePt t="74653" x="8161338" y="5981700"/>
          <p14:tracePt t="74670" x="8123238" y="5981700"/>
          <p14:tracePt t="74672" x="8110538" y="5981700"/>
          <p14:tracePt t="74687" x="8099425" y="5981700"/>
          <p14:tracePt t="74704" x="8086725" y="5981700"/>
          <p14:tracePt t="74720" x="8061325" y="5981700"/>
          <p14:tracePt t="74722" x="8035925" y="5981700"/>
          <p14:tracePt t="74736" x="8010525" y="5981700"/>
          <p14:tracePt t="74754" x="7999413" y="5969000"/>
          <p14:tracePt t="74770" x="7948613" y="5969000"/>
          <p14:tracePt t="74786" x="7923213" y="5956300"/>
          <p14:tracePt t="74804" x="7910513" y="5956300"/>
          <p14:tracePt t="74820" x="7874000" y="5945188"/>
          <p14:tracePt t="74837" x="7861300" y="5932488"/>
          <p14:tracePt t="74853" x="7823200" y="5932488"/>
          <p14:tracePt t="74869" x="7797800" y="5907088"/>
          <p14:tracePt t="74886" x="7785100" y="5907088"/>
          <p14:tracePt t="74903" x="7785100" y="5894388"/>
          <p14:tracePt t="74905" x="7773988" y="5894388"/>
          <p14:tracePt t="74920" x="7761288" y="5881688"/>
          <p14:tracePt t="74954" x="7748588" y="5881688"/>
          <p14:tracePt t="74990" x="7748588" y="5868988"/>
          <p14:tracePt t="75003" x="7735888" y="5868988"/>
          <p14:tracePt t="75051" x="7723188" y="5856288"/>
          <p14:tracePt t="75064" x="7710488" y="5856288"/>
          <p14:tracePt t="78992" x="7710488" y="5843588"/>
          <p14:tracePt t="80443" x="7697788" y="5843588"/>
          <p14:tracePt t="80456" x="7685088" y="5843588"/>
          <p14:tracePt t="80468" x="7673975" y="5843588"/>
          <p14:tracePt t="80479" x="7635875" y="5843588"/>
          <p14:tracePt t="80494" x="7623175" y="5832475"/>
          <p14:tracePt t="80511" x="7597775" y="5832475"/>
          <p14:tracePt t="80528" x="7585075" y="5832475"/>
          <p14:tracePt t="80530" x="7548563" y="5832475"/>
          <p14:tracePt t="80544" x="7510463" y="5832475"/>
          <p14:tracePt t="80562" x="7485063" y="5832475"/>
          <p14:tracePt t="80579" x="7423150" y="5819775"/>
          <p14:tracePt t="80595" x="7397750" y="5819775"/>
          <p14:tracePt t="80611" x="7372350" y="5819775"/>
          <p14:tracePt t="80627" x="7297738" y="5807075"/>
          <p14:tracePt t="80644" x="7259638" y="5807075"/>
          <p14:tracePt t="80662" x="7235825" y="5807075"/>
          <p14:tracePt t="80663" x="7210425" y="5807075"/>
          <p14:tracePt t="80678" x="7185025" y="5807075"/>
          <p14:tracePt t="80695" x="7159625" y="5807075"/>
          <p14:tracePt t="80712" x="7097713" y="5807075"/>
          <p14:tracePt t="80728" x="7085013" y="5807075"/>
          <p14:tracePt t="80745" x="7059613" y="5807075"/>
          <p14:tracePt t="80762" x="7034213" y="5794375"/>
          <p14:tracePt t="80778" x="7021513" y="5794375"/>
          <p14:tracePt t="80795" x="7010400" y="5781675"/>
          <p14:tracePt t="80811" x="6997700" y="5781675"/>
          <p14:tracePt t="80827" x="6997700" y="5756275"/>
          <p14:tracePt t="80846" x="6985000" y="5743575"/>
          <p14:tracePt t="80862" x="6972300" y="5743575"/>
          <p14:tracePt t="80878" x="6972300" y="5732463"/>
          <p14:tracePt t="80895" x="6946900" y="5719763"/>
          <p14:tracePt t="80912" x="6946900" y="5707063"/>
          <p14:tracePt t="80932" x="6946900" y="5694363"/>
          <p14:tracePt t="82225" x="6946900" y="5681663"/>
          <p14:tracePt t="82261" x="6934200" y="5681663"/>
          <p14:tracePt t="82298" x="6921500" y="5681663"/>
          <p14:tracePt t="82334" x="6921500" y="5668963"/>
          <p14:tracePt t="82700" x="6921500" y="5656263"/>
          <p14:tracePt t="82712" x="6910388" y="5643563"/>
          <p14:tracePt t="82724" x="6872288" y="5630863"/>
          <p14:tracePt t="82737" x="6846888" y="5630863"/>
          <p14:tracePt t="82748" x="6808788" y="5619750"/>
          <p14:tracePt t="82764" x="6759575" y="5607050"/>
          <p14:tracePt t="82781" x="6696075" y="5594350"/>
          <p14:tracePt t="82798" x="6546850" y="5568950"/>
          <p14:tracePt t="82815" x="6459538" y="5543550"/>
          <p14:tracePt t="82831" x="6370638" y="5518150"/>
          <p14:tracePt t="82848" x="6134100" y="5468938"/>
          <p14:tracePt t="82864" x="6034088" y="5456238"/>
          <p14:tracePt t="82881" x="5895975" y="5443538"/>
          <p14:tracePt t="82883" x="5795963" y="5443538"/>
          <p14:tracePt t="82898" x="5708650" y="5456238"/>
          <p14:tracePt t="82915" x="5645150" y="5481638"/>
          <p14:tracePt t="82930" x="5619750" y="5507038"/>
          <p14:tracePt t="82931" x="5607050" y="5518150"/>
          <p14:tracePt t="83127" x="5570538" y="5518150"/>
          <p14:tracePt t="83139" x="5495925" y="5518150"/>
          <p14:tracePt t="83151" x="5419725" y="5507038"/>
          <p14:tracePt t="83165" x="5245100" y="5456238"/>
          <p14:tracePt t="83182" x="4994275" y="5381625"/>
          <p14:tracePt t="83198" x="4530725" y="5118100"/>
          <p14:tracePt t="83200" x="3979863" y="4879975"/>
          <p14:tracePt t="83215" x="3454400" y="4667250"/>
          <p14:tracePt t="83232" x="2879725" y="4318000"/>
          <p14:tracePt t="83249" x="1827213" y="3767138"/>
          <p14:tracePt t="83265" x="1389063" y="3516313"/>
          <p14:tracePt t="83281" x="1139825" y="3303588"/>
          <p14:tracePt t="83298" x="950913" y="3054350"/>
          <p14:tracePt t="83315" x="938213" y="2890838"/>
          <p14:tracePt t="83506" x="925513" y="2840038"/>
          <p14:tracePt t="83529" x="688975" y="2439988"/>
          <p14:tracePt t="83541" x="325438" y="17653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D4CEA5D8-F6B2-7478-E517-50642F83BCBD}"/>
              </a:ext>
            </a:extLst>
          </p:cNvPr>
          <p:cNvSpPr txBox="1"/>
          <p:nvPr/>
        </p:nvSpPr>
        <p:spPr>
          <a:xfrm>
            <a:off x="6397849" y="688408"/>
            <a:ext cx="2263140" cy="584775"/>
          </a:xfrm>
          <a:prstGeom prst="rect">
            <a:avLst/>
          </a:prstGeom>
          <a:noFill/>
        </p:spPr>
        <p:txBody>
          <a:bodyPr wrap="square" rtlCol="0">
            <a:spAutoFit/>
          </a:bodyPr>
          <a:lstStyle/>
          <a:p>
            <a:r>
              <a:rPr lang="ar-JO" sz="3200" b="1" dirty="0"/>
              <a:t>سياسات التعليم</a:t>
            </a:r>
            <a:endParaRPr lang="en-US" sz="3200" b="1" dirty="0"/>
          </a:p>
        </p:txBody>
      </p:sp>
      <p:pic>
        <p:nvPicPr>
          <p:cNvPr id="4" name="Picture 3">
            <a:extLst>
              <a:ext uri="{FF2B5EF4-FFF2-40B4-BE49-F238E27FC236}">
                <a16:creationId xmlns:a16="http://schemas.microsoft.com/office/drawing/2014/main" id="{86DE3516-B3E8-0BF4-3B8F-8734BF6E8FAC}"/>
              </a:ext>
            </a:extLst>
          </p:cNvPr>
          <p:cNvPicPr>
            <a:picLocks noChangeAspect="1"/>
          </p:cNvPicPr>
          <p:nvPr/>
        </p:nvPicPr>
        <p:blipFill>
          <a:blip r:embed="rId2"/>
          <a:stretch>
            <a:fillRect/>
          </a:stretch>
        </p:blipFill>
        <p:spPr>
          <a:xfrm>
            <a:off x="8989032" y="307399"/>
            <a:ext cx="2956816" cy="825447"/>
          </a:xfrm>
          <a:prstGeom prst="rect">
            <a:avLst/>
          </a:prstGeom>
        </p:spPr>
      </p:pic>
      <p:sp>
        <p:nvSpPr>
          <p:cNvPr id="12" name="Rectangle: Single Corner Rounded 11">
            <a:extLst>
              <a:ext uri="{FF2B5EF4-FFF2-40B4-BE49-F238E27FC236}">
                <a16:creationId xmlns:a16="http://schemas.microsoft.com/office/drawing/2014/main" id="{2D9DC0C8-F919-C4CA-8AF6-4DD8586F2381}"/>
              </a:ext>
            </a:extLst>
          </p:cNvPr>
          <p:cNvSpPr/>
          <p:nvPr/>
        </p:nvSpPr>
        <p:spPr>
          <a:xfrm>
            <a:off x="935064" y="1545570"/>
            <a:ext cx="10321871" cy="4142117"/>
          </a:xfrm>
          <a:prstGeom prst="round1Rect">
            <a:avLst/>
          </a:prstGeom>
          <a:solidFill>
            <a:srgbClr val="FF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13" name="Picture 12">
            <a:extLst>
              <a:ext uri="{FF2B5EF4-FFF2-40B4-BE49-F238E27FC236}">
                <a16:creationId xmlns:a16="http://schemas.microsoft.com/office/drawing/2014/main" id="{6FA83463-8E06-660B-76BA-358D54E7713C}"/>
              </a:ext>
            </a:extLst>
          </p:cNvPr>
          <p:cNvPicPr>
            <a:picLocks noChangeAspect="1"/>
          </p:cNvPicPr>
          <p:nvPr/>
        </p:nvPicPr>
        <p:blipFill>
          <a:blip r:embed="rId3"/>
          <a:stretch>
            <a:fillRect/>
          </a:stretch>
        </p:blipFill>
        <p:spPr>
          <a:xfrm>
            <a:off x="3166689" y="1714500"/>
            <a:ext cx="6462320" cy="749873"/>
          </a:xfrm>
          <a:prstGeom prst="rect">
            <a:avLst/>
          </a:prstGeom>
        </p:spPr>
      </p:pic>
      <p:pic>
        <p:nvPicPr>
          <p:cNvPr id="14" name="Picture 13">
            <a:extLst>
              <a:ext uri="{FF2B5EF4-FFF2-40B4-BE49-F238E27FC236}">
                <a16:creationId xmlns:a16="http://schemas.microsoft.com/office/drawing/2014/main" id="{39CF6854-EE73-F2DA-3C28-CC55E51264A1}"/>
              </a:ext>
            </a:extLst>
          </p:cNvPr>
          <p:cNvPicPr>
            <a:picLocks noChangeAspect="1"/>
          </p:cNvPicPr>
          <p:nvPr/>
        </p:nvPicPr>
        <p:blipFill>
          <a:blip r:embed="rId4"/>
          <a:stretch>
            <a:fillRect/>
          </a:stretch>
        </p:blipFill>
        <p:spPr>
          <a:xfrm>
            <a:off x="1193368" y="2633303"/>
            <a:ext cx="9908617" cy="2847079"/>
          </a:xfrm>
          <a:prstGeom prst="rect">
            <a:avLst/>
          </a:prstGeom>
        </p:spPr>
      </p:pic>
      <p:pic>
        <p:nvPicPr>
          <p:cNvPr id="2" name="Picture 1">
            <a:extLst>
              <a:ext uri="{FF2B5EF4-FFF2-40B4-BE49-F238E27FC236}">
                <a16:creationId xmlns:a16="http://schemas.microsoft.com/office/drawing/2014/main" id="{41E81D03-C21F-8C71-93AD-880D05E39BFF}"/>
              </a:ext>
            </a:extLst>
          </p:cNvPr>
          <p:cNvPicPr>
            <a:picLocks noChangeAspect="1"/>
          </p:cNvPicPr>
          <p:nvPr/>
        </p:nvPicPr>
        <p:blipFill>
          <a:blip r:embed="rId5"/>
          <a:stretch>
            <a:fillRect/>
          </a:stretch>
        </p:blipFill>
        <p:spPr>
          <a:xfrm>
            <a:off x="935064" y="4529768"/>
            <a:ext cx="2619375" cy="1743075"/>
          </a:xfrm>
          <a:prstGeom prst="rect">
            <a:avLst/>
          </a:prstGeom>
        </p:spPr>
      </p:pic>
      <p:pic>
        <p:nvPicPr>
          <p:cNvPr id="5" name="Picture 4">
            <a:extLst>
              <a:ext uri="{FF2B5EF4-FFF2-40B4-BE49-F238E27FC236}">
                <a16:creationId xmlns:a16="http://schemas.microsoft.com/office/drawing/2014/main" id="{2FDE255C-D0B3-83D7-22F7-7B5E58217FEF}"/>
              </a:ext>
            </a:extLst>
          </p:cNvPr>
          <p:cNvPicPr>
            <a:picLocks noChangeAspect="1"/>
          </p:cNvPicPr>
          <p:nvPr/>
        </p:nvPicPr>
        <p:blipFill>
          <a:blip r:embed="rId6"/>
          <a:stretch>
            <a:fillRect/>
          </a:stretch>
        </p:blipFill>
        <p:spPr>
          <a:xfrm>
            <a:off x="4497495" y="4240867"/>
            <a:ext cx="2143125" cy="2143125"/>
          </a:xfrm>
          <a:prstGeom prst="rect">
            <a:avLst/>
          </a:prstGeom>
        </p:spPr>
      </p:pic>
    </p:spTree>
    <p:extLst>
      <p:ext uri="{BB962C8B-B14F-4D97-AF65-F5344CB8AC3E}">
        <p14:creationId xmlns:p14="http://schemas.microsoft.com/office/powerpoint/2010/main" val="361483061"/>
      </p:ext>
    </p:extLst>
  </p:cSld>
  <p:clrMapOvr>
    <a:masterClrMapping/>
  </p:clrMapOvr>
  <mc:AlternateContent xmlns:mc="http://schemas.openxmlformats.org/markup-compatibility/2006" xmlns:p14="http://schemas.microsoft.com/office/powerpoint/2010/main">
    <mc:Choice Requires="p14">
      <p:transition spd="slow" p14:dur="3400" advTm="85798">
        <p14:reveal/>
      </p:transition>
    </mc:Choice>
    <mc:Fallback xmlns="">
      <p:transition spd="slow" advTm="85798">
        <p:fade/>
      </p:transition>
    </mc:Fallback>
  </mc:AlternateContent>
  <p:extLst>
    <p:ext uri="{3A86A75C-4F4B-4683-9AE1-C65F6400EC91}">
      <p14:laserTraceLst xmlns:p14="http://schemas.microsoft.com/office/powerpoint/2010/main">
        <p14:tracePtLst>
          <p14:tracePt t="2604" x="3330575" y="6303963"/>
          <p14:tracePt t="2883" x="2890838" y="6245225"/>
          <p14:tracePt t="2896" x="3116263" y="5945188"/>
          <p14:tracePt t="2907" x="3367088" y="5732463"/>
          <p14:tracePt t="2923" x="3630613" y="5494338"/>
          <p14:tracePt t="2938" x="3905250" y="5268913"/>
          <p14:tracePt t="2957" x="4343400" y="4981575"/>
          <p14:tracePt t="2972" x="4506913" y="4918075"/>
          <p14:tracePt t="2988" x="4668838" y="4792663"/>
          <p14:tracePt t="3005" x="4768850" y="4656138"/>
          <p14:tracePt t="3262" x="4832350" y="4530725"/>
          <p14:tracePt t="3274" x="4945063" y="4367213"/>
          <p14:tracePt t="3285" x="5119688" y="4067175"/>
          <p14:tracePt t="3298" x="5307013" y="3729038"/>
          <p14:tracePt t="3311" x="5483225" y="3429000"/>
          <p14:tracePt t="3324" x="5683250" y="3065463"/>
          <p14:tracePt t="3339" x="5821363" y="2865438"/>
          <p14:tracePt t="3357" x="5932488" y="2740025"/>
          <p14:tracePt t="3359" x="6021388" y="2616200"/>
          <p14:tracePt t="3372" x="6108700" y="2503488"/>
          <p14:tracePt t="3390" x="6183313" y="2427288"/>
          <p14:tracePt t="3407" x="6321425" y="2352675"/>
          <p14:tracePt t="3422" x="6359525" y="2339975"/>
          <p14:tracePt t="3438" x="6421438" y="2314575"/>
          <p14:tracePt t="3455" x="6483350" y="2278063"/>
          <p14:tracePt t="3472" x="6521450" y="2252663"/>
          <p14:tracePt t="3488" x="6572250" y="2227263"/>
          <p14:tracePt t="3506" x="6659563" y="2190750"/>
          <p14:tracePt t="3523" x="6721475" y="2152650"/>
          <p14:tracePt t="3539" x="6784975" y="2127250"/>
          <p14:tracePt t="3556" x="6872288" y="2101850"/>
          <p14:tracePt t="3573" x="6910388" y="2089150"/>
          <p14:tracePt t="3589" x="6934200" y="2089150"/>
          <p14:tracePt t="3591" x="6959600" y="2089150"/>
          <p14:tracePt t="3607" x="6972300" y="2089150"/>
          <p14:tracePt t="3623" x="6997700" y="2114550"/>
          <p14:tracePt t="3640" x="7010400" y="2127250"/>
          <p14:tracePt t="3657" x="7010400" y="2139950"/>
          <p14:tracePt t="3675" x="7010400" y="2152650"/>
          <p14:tracePt t="3690" x="7021513" y="2152650"/>
          <p14:tracePt t="3726" x="7034213" y="2152650"/>
          <p14:tracePt t="3736" x="7046913" y="2152650"/>
          <p14:tracePt t="3750" x="7059613" y="2152650"/>
          <p14:tracePt t="3775" x="7072313" y="2152650"/>
          <p14:tracePt t="3788" x="7085013" y="2152650"/>
          <p14:tracePt t="3822" x="7097713" y="2152650"/>
          <p14:tracePt t="3932" x="7097713" y="2165350"/>
          <p14:tracePt t="5543" x="7085013" y="2178050"/>
          <p14:tracePt t="5567" x="7072313" y="2178050"/>
          <p14:tracePt t="5603" x="7059613" y="2178050"/>
          <p14:tracePt t="5629" x="7046913" y="2178050"/>
          <p14:tracePt t="5651" x="7034213" y="2178050"/>
          <p14:tracePt t="5664" x="7021513" y="2178050"/>
          <p14:tracePt t="5677" x="7010400" y="2190750"/>
          <p14:tracePt t="5688" x="6997700" y="2201863"/>
          <p14:tracePt t="5701" x="6972300" y="2214563"/>
          <p14:tracePt t="5715" x="6934200" y="2214563"/>
          <p14:tracePt t="5727" x="6897688" y="2214563"/>
          <p14:tracePt t="5742" x="6872288" y="2214563"/>
          <p14:tracePt t="5758" x="6821488" y="2227263"/>
          <p14:tracePt t="5776" x="6721475" y="2227263"/>
          <p14:tracePt t="5793" x="6672263" y="2227263"/>
          <p14:tracePt t="5809" x="6621463" y="2227263"/>
          <p14:tracePt t="5826" x="6496050" y="2227263"/>
          <p14:tracePt t="5843" x="6446838" y="2227263"/>
          <p14:tracePt t="5859" x="6308725" y="2227263"/>
          <p14:tracePt t="5877" x="6221413" y="2227263"/>
          <p14:tracePt t="5893" x="6134100" y="2239963"/>
          <p14:tracePt t="5909" x="5921375" y="2314575"/>
          <p14:tracePt t="5927" x="5821363" y="2352675"/>
          <p14:tracePt t="5944" x="5732463" y="2390775"/>
          <p14:tracePt t="5946" x="5632450" y="2427288"/>
          <p14:tracePt t="5960" x="5507038" y="2452688"/>
          <p14:tracePt t="5977" x="5407025" y="2465388"/>
          <p14:tracePt t="5992" x="5245100" y="2516188"/>
          <p14:tracePt t="6008" x="5170488" y="2527300"/>
          <p14:tracePt t="6025" x="5132388" y="2527300"/>
          <p14:tracePt t="6043" x="5094288" y="2527300"/>
          <p14:tracePt t="6128" x="5106988" y="2527300"/>
          <p14:tracePt t="6141" x="5132388" y="2527300"/>
          <p14:tracePt t="6152" x="5157788" y="2527300"/>
          <p14:tracePt t="6165" x="5181600" y="2527300"/>
          <p14:tracePt t="6177" x="5207000" y="2527300"/>
          <p14:tracePt t="6192" x="5245100" y="2527300"/>
          <p14:tracePt t="6209" x="5281613" y="2527300"/>
          <p14:tracePt t="6227" x="5383213" y="2527300"/>
          <p14:tracePt t="6243" x="5470525" y="2527300"/>
          <p14:tracePt t="6259" x="5583238" y="2527300"/>
          <p14:tracePt t="6276" x="5883275" y="2527300"/>
          <p14:tracePt t="6294" x="6096000" y="2516188"/>
          <p14:tracePt t="6311" x="6634163" y="2516188"/>
          <p14:tracePt t="6327" x="6910388" y="2516188"/>
          <p14:tracePt t="6344" x="7146925" y="2516188"/>
          <p14:tracePt t="6361" x="7548563" y="2540000"/>
          <p14:tracePt t="6377" x="7697788" y="2552700"/>
          <p14:tracePt t="6394" x="7823200" y="2565400"/>
          <p14:tracePt t="6396" x="7886700" y="2565400"/>
          <p14:tracePt t="6410" x="7935913" y="2565400"/>
          <p14:tracePt t="6428" x="7961313" y="2565400"/>
          <p14:tracePt t="6444" x="7974013" y="2565400"/>
          <p14:tracePt t="6446" x="7986713" y="2565400"/>
          <p14:tracePt t="6909" x="8023225" y="2552700"/>
          <p14:tracePt t="6920" x="8099425" y="2540000"/>
          <p14:tracePt t="6933" x="8199438" y="2516188"/>
          <p14:tracePt t="6945" x="8335963" y="2490788"/>
          <p14:tracePt t="6960" x="8486775" y="2465388"/>
          <p14:tracePt t="6976" x="8650288" y="2452688"/>
          <p14:tracePt t="6993" x="9012238" y="2403475"/>
          <p14:tracePt t="7010" x="9175750" y="2365375"/>
          <p14:tracePt t="7026" x="9312275" y="2352675"/>
          <p14:tracePt t="7043" x="9525000" y="2339975"/>
          <p14:tracePt t="7062" x="9613900" y="2352675"/>
          <p14:tracePt t="7078" x="9688513" y="2390775"/>
          <p14:tracePt t="7080" x="9750425" y="2414588"/>
          <p14:tracePt t="7095" x="9813925" y="2439988"/>
          <p14:tracePt t="7112" x="9852025" y="2465388"/>
          <p14:tracePt t="7129" x="9926638" y="2490788"/>
          <p14:tracePt t="7145" x="9952038" y="2503488"/>
          <p14:tracePt t="7161" x="9988550" y="2516188"/>
          <p14:tracePt t="7178" x="10052050" y="2527300"/>
          <p14:tracePt t="7195" x="10088563" y="2527300"/>
          <p14:tracePt t="7212" x="10113963" y="2527300"/>
          <p14:tracePt t="7214" x="10139363" y="2540000"/>
          <p14:tracePt t="7228" x="10164763" y="2540000"/>
          <p14:tracePt t="7245" x="10188575" y="2540000"/>
          <p14:tracePt t="7262" x="10226675" y="2540000"/>
          <p14:tracePt t="7278" x="10239375" y="2540000"/>
          <p14:tracePt t="7296" x="10252075" y="2540000"/>
          <p14:tracePt t="7298" x="10264775" y="2540000"/>
          <p14:tracePt t="7312" x="10277475" y="2540000"/>
          <p14:tracePt t="7328" x="10301288" y="2540000"/>
          <p14:tracePt t="7348" x="10313988" y="2540000"/>
          <p14:tracePt t="7362" x="10326688" y="2540000"/>
          <p14:tracePt t="7378" x="10339388" y="2540000"/>
          <p14:tracePt t="7397" x="10352088" y="2540000"/>
          <p14:tracePt t="7421" x="10364788" y="2540000"/>
          <p14:tracePt t="7628" x="10352088" y="2540000"/>
          <p14:tracePt t="7653" x="10339388" y="2540000"/>
          <p14:tracePt t="7666" x="10326688" y="2540000"/>
          <p14:tracePt t="7702" x="10313988" y="2540000"/>
          <p14:tracePt t="7715" x="10301288" y="2540000"/>
          <p14:tracePt t="7737" x="10277475" y="2540000"/>
          <p14:tracePt t="7763" x="10264775" y="2540000"/>
          <p14:tracePt t="7788" x="10252075" y="2540000"/>
          <p14:tracePt t="7799" x="10239375" y="2540000"/>
          <p14:tracePt t="7812" x="10226675" y="2552700"/>
          <p14:tracePt t="7824" x="10201275" y="2565400"/>
          <p14:tracePt t="7837" x="10177463" y="2565400"/>
          <p14:tracePt t="7848" x="10152063" y="2565400"/>
          <p14:tracePt t="7862" x="10126663" y="2565400"/>
          <p14:tracePt t="7880" x="10101263" y="2565400"/>
          <p14:tracePt t="7896" x="10075863" y="2565400"/>
          <p14:tracePt t="7898" x="10039350" y="2565400"/>
          <p14:tracePt t="7913" x="10001250" y="2565400"/>
          <p14:tracePt t="7929" x="9963150" y="2565400"/>
          <p14:tracePt t="7946" x="9926638" y="2565400"/>
          <p14:tracePt t="7963" x="9901238" y="2565400"/>
          <p14:tracePt t="7979" x="9875838" y="2565400"/>
          <p14:tracePt t="7981" x="9852025" y="2565400"/>
          <p14:tracePt t="7995" x="9826625" y="2552700"/>
          <p14:tracePt t="8013" x="9788525" y="2552700"/>
          <p14:tracePt t="8030" x="9763125" y="2552700"/>
          <p14:tracePt t="8031" x="9750425" y="2540000"/>
          <p14:tracePt t="8045" x="9726613" y="2540000"/>
          <p14:tracePt t="8063" x="9713913" y="2540000"/>
          <p14:tracePt t="8080" x="9675813" y="2540000"/>
          <p14:tracePt t="8104" x="9663113" y="2540000"/>
          <p14:tracePt t="8118" x="9650413" y="2540000"/>
          <p14:tracePt t="8130" x="9650413" y="2527300"/>
          <p14:tracePt t="8147" x="9637713" y="2527300"/>
          <p14:tracePt t="8163" x="9626600" y="2527300"/>
          <p14:tracePt t="8179" x="9613900" y="2516188"/>
          <p14:tracePt t="8202" x="9601200" y="2516188"/>
          <p14:tracePt t="8225" x="9588500" y="2503488"/>
          <p14:tracePt t="8239" x="9575800" y="2503488"/>
          <p14:tracePt t="8276" x="9563100" y="2503488"/>
          <p14:tracePt t="8300" x="9550400" y="2503488"/>
          <p14:tracePt t="8336" x="9537700" y="2503488"/>
          <p14:tracePt t="8347" x="9525000" y="2503488"/>
          <p14:tracePt t="8373" x="9513888" y="2503488"/>
          <p14:tracePt t="9093" x="9525000" y="2503488"/>
          <p14:tracePt t="9104" x="9550400" y="2503488"/>
          <p14:tracePt t="9115" x="9575800" y="2503488"/>
          <p14:tracePt t="9131" x="9626600" y="2527300"/>
          <p14:tracePt t="9147" x="9688513" y="2616200"/>
          <p14:tracePt t="9165" x="9788525" y="2740025"/>
          <p14:tracePt t="9180" x="9813925" y="2790825"/>
          <p14:tracePt t="9198" x="9839325" y="2828925"/>
          <p14:tracePt t="9214" x="9863138" y="2916238"/>
          <p14:tracePt t="9230" x="9863138" y="2941638"/>
          <p14:tracePt t="9247" x="9863138" y="2965450"/>
          <p14:tracePt t="9264" x="9863138" y="2978150"/>
          <p14:tracePt t="9281" x="9863138" y="2990850"/>
          <p14:tracePt t="9299" x="9863138" y="3003550"/>
          <p14:tracePt t="9349" x="9863138" y="3016250"/>
          <p14:tracePt t="9361" x="9875838" y="3016250"/>
          <p14:tracePt t="9372" x="9875838" y="3028950"/>
          <p14:tracePt t="9385" x="9875838" y="3041650"/>
          <p14:tracePt t="9397" x="9875838" y="3054350"/>
          <p14:tracePt t="9413" x="9875838" y="3065463"/>
          <p14:tracePt t="9430" x="9875838" y="3090863"/>
          <p14:tracePt t="9447" x="9875838" y="3116263"/>
          <p14:tracePt t="9465" x="9875838" y="3128963"/>
          <p14:tracePt t="9481" x="9875838" y="3141663"/>
          <p14:tracePt t="9498" x="9875838" y="3154363"/>
          <p14:tracePt t="9544" x="9875838" y="3165475"/>
          <p14:tracePt t="11276" x="9839325" y="3165475"/>
          <p14:tracePt t="11289" x="9801225" y="3165475"/>
          <p14:tracePt t="11300" x="9750425" y="3165475"/>
          <p14:tracePt t="11313" x="9675813" y="3165475"/>
          <p14:tracePt t="11326" x="9588500" y="3154363"/>
          <p14:tracePt t="11337" x="9513888" y="3154363"/>
          <p14:tracePt t="11351" x="9437688" y="3154363"/>
          <p14:tracePt t="11368" x="9350375" y="3154363"/>
          <p14:tracePt t="11384" x="9263063" y="3141663"/>
          <p14:tracePt t="11386" x="9199563" y="3141663"/>
          <p14:tracePt t="11400" x="9150350" y="3141663"/>
          <p14:tracePt t="11417" x="9099550" y="3141663"/>
          <p14:tracePt t="11434" x="9050338" y="3141663"/>
          <p14:tracePt t="11435" x="9012238" y="3141663"/>
          <p14:tracePt t="11450" x="8986838" y="3141663"/>
          <p14:tracePt t="11471" x="8975725" y="3141663"/>
          <p14:tracePt t="11496" x="8963025" y="3141663"/>
          <p14:tracePt t="11569" x="8950325" y="3141663"/>
          <p14:tracePt t="11582" x="8924925" y="3141663"/>
          <p14:tracePt t="11593" x="8899525" y="3141663"/>
          <p14:tracePt t="11606" x="8874125" y="3141663"/>
          <p14:tracePt t="11618" x="8850313" y="3141663"/>
          <p14:tracePt t="11634" x="8824913" y="3141663"/>
          <p14:tracePt t="11651" x="8812213" y="3141663"/>
          <p14:tracePt t="11668" x="8763000" y="3141663"/>
          <p14:tracePt t="11685" x="8737600" y="3141663"/>
          <p14:tracePt t="11701" x="8699500" y="3141663"/>
          <p14:tracePt t="11718" x="8650288" y="3141663"/>
          <p14:tracePt t="11734" x="8624888" y="3141663"/>
          <p14:tracePt t="11751" x="8599488" y="3128963"/>
          <p14:tracePt t="11768" x="8586788" y="3128963"/>
          <p14:tracePt t="11788" x="8574088" y="3116263"/>
          <p14:tracePt t="11802" x="8561388" y="3116263"/>
          <p14:tracePt t="11824" x="8548688" y="3116263"/>
          <p14:tracePt t="12057" x="8537575" y="3116263"/>
          <p14:tracePt t="12068" x="8499475" y="3116263"/>
          <p14:tracePt t="12082" x="8461375" y="3116263"/>
          <p14:tracePt t="12093" x="8412163" y="3116263"/>
          <p14:tracePt t="12105" x="8361363" y="3116263"/>
          <p14:tracePt t="12118" x="8312150" y="3116263"/>
          <p14:tracePt t="12135" x="8235950" y="3116263"/>
          <p14:tracePt t="12152" x="8174038" y="3116263"/>
          <p14:tracePt t="12169" x="8086725" y="3116263"/>
          <p14:tracePt t="12185" x="8061325" y="3116263"/>
          <p14:tracePt t="12202" x="7999413" y="3116263"/>
          <p14:tracePt t="12240" x="7986713" y="3116263"/>
          <p14:tracePt t="12643" x="7974013" y="3116263"/>
          <p14:tracePt t="12667" x="7961313" y="3116263"/>
          <p14:tracePt t="12680" x="7948613" y="3116263"/>
          <p14:tracePt t="12704" x="7935913" y="3116263"/>
          <p14:tracePt t="12728" x="7923213" y="3116263"/>
          <p14:tracePt t="12751" x="7910513" y="3116263"/>
          <p14:tracePt t="12777" x="7897813" y="3103563"/>
          <p14:tracePt t="12789" x="7886700" y="3090863"/>
          <p14:tracePt t="12802" x="7874000" y="3090863"/>
          <p14:tracePt t="12814" x="7861300" y="3090863"/>
          <p14:tracePt t="12825" x="7848600" y="3090863"/>
          <p14:tracePt t="12838" x="7823200" y="3090863"/>
          <p14:tracePt t="12863" x="7810500" y="3090863"/>
          <p14:tracePt t="12875" x="7797800" y="3090863"/>
          <p14:tracePt t="12886" x="7785100" y="3090863"/>
          <p14:tracePt t="12922" x="7773988" y="3090863"/>
          <p14:tracePt t="12948" x="7761288" y="3090863"/>
          <p14:tracePt t="12959" x="7748588" y="3090863"/>
          <p14:tracePt t="12973" x="7735888" y="3090863"/>
          <p14:tracePt t="12985" x="7723188" y="3090863"/>
          <p14:tracePt t="13003" x="7710488" y="3090863"/>
          <p14:tracePt t="13020" x="7685088" y="3090863"/>
          <p14:tracePt t="13036" x="7673975" y="3090863"/>
          <p14:tracePt t="13053" x="7661275" y="3090863"/>
          <p14:tracePt t="13070" x="7648575" y="3090863"/>
          <p14:tracePt t="14705" x="7623175" y="3103563"/>
          <p14:tracePt t="14717" x="7610475" y="3103563"/>
          <p14:tracePt t="14729" x="7597775" y="3103563"/>
          <p14:tracePt t="14742" x="7572375" y="3103563"/>
          <p14:tracePt t="14755" x="7548563" y="3103563"/>
          <p14:tracePt t="14772" x="7535863" y="3103563"/>
          <p14:tracePt t="14789" x="7497763" y="3103563"/>
          <p14:tracePt t="14806" x="7459663" y="3103563"/>
          <p14:tracePt t="14822" x="7435850" y="3103563"/>
          <p14:tracePt t="14838" x="7397750" y="3103563"/>
          <p14:tracePt t="14856" x="7385050" y="3103563"/>
          <p14:tracePt t="14872" x="7359650" y="3103563"/>
          <p14:tracePt t="14889" x="7348538" y="3103563"/>
          <p14:tracePt t="14890" x="7335838" y="3103563"/>
          <p14:tracePt t="14905" x="7323138" y="3103563"/>
          <p14:tracePt t="14922" x="7310438" y="3103563"/>
          <p14:tracePt t="14924" x="7297738" y="3103563"/>
          <p14:tracePt t="14939" x="7285038" y="3103563"/>
          <p14:tracePt t="14961" x="7259638" y="3103563"/>
          <p14:tracePt t="14985" x="7246938" y="3103563"/>
          <p14:tracePt t="15009" x="7235825" y="3103563"/>
          <p14:tracePt t="15022" x="7223125" y="3103563"/>
          <p14:tracePt t="15034" x="7210425" y="3103563"/>
          <p14:tracePt t="15046" x="7197725" y="3103563"/>
          <p14:tracePt t="15059" x="7185025" y="3103563"/>
          <p14:tracePt t="15071" x="7172325" y="3103563"/>
          <p14:tracePt t="15088" x="7159625" y="3103563"/>
          <p14:tracePt t="15105" x="7146925" y="3103563"/>
          <p14:tracePt t="15106" x="7134225" y="3103563"/>
          <p14:tracePt t="15131" x="7123113" y="3103563"/>
          <p14:tracePt t="15143" x="7110413" y="3103563"/>
          <p14:tracePt t="15155" x="7097713" y="3103563"/>
          <p14:tracePt t="15192" x="7085013" y="3103563"/>
          <p14:tracePt t="15229" x="7072313" y="3103563"/>
          <p14:tracePt t="15240" x="7059613" y="3103563"/>
          <p14:tracePt t="15254" x="7046913" y="3103563"/>
          <p14:tracePt t="15278" x="7021513" y="3103563"/>
          <p14:tracePt t="15301" x="7010400" y="3103563"/>
          <p14:tracePt t="15315" x="6985000" y="3103563"/>
          <p14:tracePt t="15327" x="6972300" y="3103563"/>
          <p14:tracePt t="15339" x="6959600" y="3103563"/>
          <p14:tracePt t="15356" x="6946900" y="3103563"/>
          <p14:tracePt t="15373" x="6921500" y="3103563"/>
          <p14:tracePt t="15389" x="6897688" y="3103563"/>
          <p14:tracePt t="15406" x="6884988" y="3103563"/>
          <p14:tracePt t="15424" x="6872288" y="3103563"/>
          <p14:tracePt t="15754" x="6846888" y="3103563"/>
          <p14:tracePt t="15765" x="6808788" y="3090863"/>
          <p14:tracePt t="15778" x="6759575" y="3090863"/>
          <p14:tracePt t="15790" x="6721475" y="3090863"/>
          <p14:tracePt t="15806" x="6672263" y="3090863"/>
          <p14:tracePt t="15823" x="6596063" y="3078163"/>
          <p14:tracePt t="15840" x="6496050" y="3078163"/>
          <p14:tracePt t="15857" x="6446838" y="3078163"/>
          <p14:tracePt t="15873" x="6370638" y="3078163"/>
          <p14:tracePt t="15875" x="6308725" y="3078163"/>
          <p14:tracePt t="15890" x="6259513" y="3078163"/>
          <p14:tracePt t="15907" x="6221413" y="3078163"/>
          <p14:tracePt t="15924" x="6134100" y="3078163"/>
          <p14:tracePt t="15940" x="6096000" y="3078163"/>
          <p14:tracePt t="15957" x="6057900" y="3078163"/>
          <p14:tracePt t="15974" x="5983288" y="3078163"/>
          <p14:tracePt t="15989" x="5957888" y="3078163"/>
          <p14:tracePt t="16007" x="5945188" y="3078163"/>
          <p14:tracePt t="16009" x="5921375" y="3078163"/>
          <p14:tracePt t="16254" x="5908675" y="3078163"/>
          <p14:tracePt t="16266" x="5870575" y="3078163"/>
          <p14:tracePt t="16278" x="5821363" y="3078163"/>
          <p14:tracePt t="16291" x="5757863" y="3078163"/>
          <p14:tracePt t="16306" x="5695950" y="3078163"/>
          <p14:tracePt t="16323" x="5607050" y="3078163"/>
          <p14:tracePt t="16339" x="5457825" y="3078163"/>
          <p14:tracePt t="16356" x="5370513" y="3078163"/>
          <p14:tracePt t="16373" x="5307013" y="3078163"/>
          <p14:tracePt t="16389" x="5207000" y="3078163"/>
          <p14:tracePt t="16406" x="5194300" y="3078163"/>
          <p14:tracePt t="16423" x="5181600" y="3078163"/>
          <p14:tracePt t="17095" x="5170488" y="3078163"/>
          <p14:tracePt t="17108" x="5145088" y="3078163"/>
          <p14:tracePt t="17119" x="5106988" y="3078163"/>
          <p14:tracePt t="17133" x="5057775" y="3078163"/>
          <p14:tracePt t="17144" x="5006975" y="3078163"/>
          <p14:tracePt t="17159" x="4968875" y="3078163"/>
          <p14:tracePt t="17175" x="4919663" y="3078163"/>
          <p14:tracePt t="17192" x="4781550" y="3078163"/>
          <p14:tracePt t="17209" x="4732338" y="3078163"/>
          <p14:tracePt t="17226" x="4681538" y="3078163"/>
          <p14:tracePt t="17242" x="4568825" y="3078163"/>
          <p14:tracePt t="17258" x="4530725" y="3078163"/>
          <p14:tracePt t="17276" x="4494213" y="3078163"/>
          <p14:tracePt t="17292" x="4418013" y="3090863"/>
          <p14:tracePt t="17308" x="4381500" y="3090863"/>
          <p14:tracePt t="17326" x="4330700" y="3090863"/>
          <p14:tracePt t="17327" x="4294188" y="3103563"/>
          <p14:tracePt t="17342" x="4256088" y="3103563"/>
          <p14:tracePt t="17358" x="4230688" y="3103563"/>
          <p14:tracePt t="17376" x="4192588" y="3103563"/>
          <p14:tracePt t="17392" x="4168775" y="3103563"/>
          <p14:tracePt t="17408" x="4143375" y="3103563"/>
          <p14:tracePt t="17426" x="4105275" y="3116263"/>
          <p14:tracePt t="17442" x="4092575" y="3116263"/>
          <p14:tracePt t="17459" x="4081463" y="3116263"/>
          <p14:tracePt t="17475" x="4068763" y="3128963"/>
          <p14:tracePt t="17742" x="4043363" y="3116263"/>
          <p14:tracePt t="17753" x="3992563" y="3103563"/>
          <p14:tracePt t="17767" x="3956050" y="3103563"/>
          <p14:tracePt t="17779" x="3905250" y="3103563"/>
          <p14:tracePt t="17793" x="3867150" y="3090863"/>
          <p14:tracePt t="17809" x="3830638" y="3090863"/>
          <p14:tracePt t="17826" x="3805238" y="3090863"/>
          <p14:tracePt t="17828" x="3767138" y="3090863"/>
          <p14:tracePt t="17843" x="3717925" y="3090863"/>
          <p14:tracePt t="17860" x="3667125" y="3103563"/>
          <p14:tracePt t="17875" x="3630613" y="3103563"/>
          <p14:tracePt t="17876" x="3592513" y="3116263"/>
          <p14:tracePt t="17891" x="3554413" y="3116263"/>
          <p14:tracePt t="17908" x="3517900" y="3128963"/>
          <p14:tracePt t="17927" x="3429000" y="3141663"/>
          <p14:tracePt t="17943" x="3392488" y="3141663"/>
          <p14:tracePt t="17959" x="3341688" y="3165475"/>
          <p14:tracePt t="17976" x="3216275" y="3178175"/>
          <p14:tracePt t="17993" x="3179763" y="3178175"/>
          <p14:tracePt t="18009" x="3141663" y="3178175"/>
          <p14:tracePt t="18011" x="3128963" y="3178175"/>
          <p14:tracePt t="18026" x="3116263" y="3178175"/>
          <p14:tracePt t="18043" x="3103563" y="3178175"/>
          <p14:tracePt t="18060" x="3103563" y="3190875"/>
          <p14:tracePt t="18267" x="3092450" y="3190875"/>
          <p14:tracePt t="18280" x="3054350" y="3190875"/>
          <p14:tracePt t="18290" x="3003550" y="3190875"/>
          <p14:tracePt t="18303" x="2941638" y="3190875"/>
          <p14:tracePt t="18316" x="2879725" y="3190875"/>
          <p14:tracePt t="18327" x="2803525" y="3190875"/>
          <p14:tracePt t="18344" x="2716213" y="3190875"/>
          <p14:tracePt t="18360" x="2641600" y="3190875"/>
          <p14:tracePt t="18376" x="2503488" y="3190875"/>
          <p14:tracePt t="18393" x="2428875" y="3190875"/>
          <p14:tracePt t="18409" x="2365375" y="3190875"/>
          <p14:tracePt t="18427" x="2239963" y="3203575"/>
          <p14:tracePt t="18444" x="2190750" y="3203575"/>
          <p14:tracePt t="18460" x="2139950" y="3203575"/>
          <p14:tracePt t="18462" x="2103438" y="3203575"/>
          <p14:tracePt t="18477" x="2027238" y="3203575"/>
          <p14:tracePt t="18494" x="1990725" y="3203575"/>
          <p14:tracePt t="18511" x="1952625" y="3216275"/>
          <p14:tracePt t="18742" x="1914525" y="3216275"/>
          <p14:tracePt t="18755" x="1890713" y="3216275"/>
          <p14:tracePt t="18767" x="1839913" y="3216275"/>
          <p14:tracePt t="18778" x="1801813" y="3216275"/>
          <p14:tracePt t="18793" x="1752600" y="3216275"/>
          <p14:tracePt t="18811" x="1714500" y="3216275"/>
          <p14:tracePt t="18828" x="1639888" y="3216275"/>
          <p14:tracePt t="18844" x="1601788" y="3216275"/>
          <p14:tracePt t="18860" x="1565275" y="3216275"/>
          <p14:tracePt t="18877" x="1501775" y="3216275"/>
          <p14:tracePt t="18894" x="1465263" y="3216275"/>
          <p14:tracePt t="18911" x="1439863" y="3216275"/>
          <p14:tracePt t="18928" x="1376363" y="3216275"/>
          <p14:tracePt t="18945" x="1363663" y="3228975"/>
          <p14:tracePt t="18961" x="1314450" y="3228975"/>
          <p14:tracePt t="18987" x="1301750" y="3228975"/>
          <p14:tracePt t="19412" x="1301750" y="3241675"/>
          <p14:tracePt t="20085" x="1301750" y="3228975"/>
          <p14:tracePt t="20109" x="1301750" y="3216275"/>
          <p14:tracePt t="20121" x="1327150" y="3178175"/>
          <p14:tracePt t="20132" x="1389063" y="3141663"/>
          <p14:tracePt t="20146" x="1465263" y="3041650"/>
          <p14:tracePt t="20162" x="1639888" y="2903538"/>
          <p14:tracePt t="20179" x="1903413" y="2752725"/>
          <p14:tracePt t="20196" x="2603500" y="2327275"/>
          <p14:tracePt t="20213" x="3028950" y="2127250"/>
          <p14:tracePt t="20229" x="3441700" y="2014538"/>
          <p14:tracePt t="20231" x="3905250" y="1927225"/>
          <p14:tracePt t="20246" x="4356100" y="1865313"/>
          <p14:tracePt t="20262" x="4743450" y="1839913"/>
          <p14:tracePt t="20280" x="5432425" y="1827213"/>
          <p14:tracePt t="20296" x="5708650" y="1827213"/>
          <p14:tracePt t="20313" x="5908675" y="1852613"/>
          <p14:tracePt t="20329" x="6270625" y="1927225"/>
          <p14:tracePt t="20346" x="6421438" y="1989138"/>
          <p14:tracePt t="20362" x="6534150" y="2065338"/>
          <p14:tracePt t="20378" x="6708775" y="2190750"/>
          <p14:tracePt t="20395" x="6772275" y="2227263"/>
          <p14:tracePt t="20413" x="6846888" y="2265363"/>
          <p14:tracePt t="20657" x="7110413" y="2152650"/>
          <p14:tracePt t="20670" x="7423150" y="2065338"/>
          <p14:tracePt t="20683" x="7810500" y="1978025"/>
          <p14:tracePt t="20697" x="8135938" y="1952625"/>
          <p14:tracePt t="20714" x="8524875" y="1989138"/>
          <p14:tracePt t="20729" x="8863013" y="2101850"/>
          <p14:tracePt t="20731" x="9188450" y="2227263"/>
          <p14:tracePt t="20747" x="9501188" y="2339975"/>
          <p14:tracePt t="20763" x="9775825" y="2439988"/>
          <p14:tracePt t="20780" x="10188575" y="2728913"/>
          <p14:tracePt t="20797" x="10352088" y="2865438"/>
          <p14:tracePt t="20814" x="10452100" y="2978150"/>
          <p14:tracePt t="20830" x="10626725" y="3141663"/>
          <p14:tracePt t="20847" x="10690225" y="3241675"/>
          <p14:tracePt t="20864" x="10739438" y="3316288"/>
          <p14:tracePt t="20865" x="10777538" y="3378200"/>
          <p14:tracePt t="20880" x="10790238" y="3403600"/>
          <p14:tracePt t="20896" x="10802938" y="3416300"/>
          <p14:tracePt t="20913" x="10802938" y="3429000"/>
          <p14:tracePt t="20914" x="10802938" y="3441700"/>
          <p14:tracePt t="20929" x="10802938" y="3454400"/>
          <p14:tracePt t="20946" x="10777538" y="3479800"/>
          <p14:tracePt t="20962" x="10752138" y="3529013"/>
          <p14:tracePt t="20979" x="10726738" y="3541713"/>
          <p14:tracePt t="20996" x="10715625" y="3579813"/>
          <p14:tracePt t="21013" x="10677525" y="3641725"/>
          <p14:tracePt t="21029" x="10639425" y="3654425"/>
          <p14:tracePt t="21047" x="10602913" y="3679825"/>
          <p14:tracePt t="21063" x="10590213" y="3703638"/>
          <p14:tracePt t="21081" x="10577513" y="3716338"/>
          <p14:tracePt t="21097" x="10552113" y="3716338"/>
          <p14:tracePt t="21114" x="10539413" y="3716338"/>
          <p14:tracePt t="21131" x="10526713" y="3716338"/>
          <p14:tracePt t="21133" x="10514013" y="3716338"/>
          <p14:tracePt t="21147" x="10502900" y="3716338"/>
          <p14:tracePt t="21169" x="10490200" y="3716338"/>
          <p14:tracePt t="21182" x="10477500" y="3716338"/>
          <p14:tracePt t="21415" x="10452100" y="3703638"/>
          <p14:tracePt t="21426" x="10414000" y="3703638"/>
          <p14:tracePt t="21438" x="10377488" y="3703638"/>
          <p14:tracePt t="21451" x="10326688" y="3703638"/>
          <p14:tracePt t="21464" x="10288588" y="3703638"/>
          <p14:tracePt t="21481" x="10252075" y="3703638"/>
          <p14:tracePt t="21498" x="10164763" y="3703638"/>
          <p14:tracePt t="21515" x="10126663" y="3703638"/>
          <p14:tracePt t="21531" x="10101263" y="3703638"/>
          <p14:tracePt t="21548" x="10052050" y="3692525"/>
          <p14:tracePt t="21564" x="10026650" y="3692525"/>
          <p14:tracePt t="21581" x="10013950" y="3692525"/>
          <p14:tracePt t="21597" x="9963150" y="3679825"/>
          <p14:tracePt t="21615" x="9939338" y="3667125"/>
          <p14:tracePt t="21632" x="9913938" y="3654425"/>
          <p14:tracePt t="21633" x="9888538" y="3641725"/>
          <p14:tracePt t="21648" x="9863138" y="3641725"/>
          <p14:tracePt t="21665" x="9852025" y="3629025"/>
          <p14:tracePt t="21681" x="9813925" y="3629025"/>
          <p14:tracePt t="21698" x="9801225" y="3629025"/>
          <p14:tracePt t="21715" x="9775825" y="3629025"/>
          <p14:tracePt t="21732" x="9726613" y="3629025"/>
          <p14:tracePt t="21748" x="9713913" y="3629025"/>
          <p14:tracePt t="21765" x="9688513" y="3629025"/>
          <p14:tracePt t="21781" x="9663113" y="3629025"/>
          <p14:tracePt t="21798" x="9650413" y="3629025"/>
          <p14:tracePt t="21815" x="9626600" y="3629025"/>
          <p14:tracePt t="21818" x="9613900" y="3629025"/>
          <p14:tracePt t="21831" x="9601200" y="3629025"/>
          <p14:tracePt t="21848" x="9575800" y="3629025"/>
          <p14:tracePt t="21865" x="9550400" y="3629025"/>
          <p14:tracePt t="21882" x="9537700" y="3629025"/>
          <p14:tracePt t="21898" x="9525000" y="3629025"/>
          <p14:tracePt t="21926" x="9513888" y="3629025"/>
          <p14:tracePt t="21975" x="9501188" y="3629025"/>
          <p14:tracePt t="21988" x="9488488" y="3641725"/>
          <p14:tracePt t="22012" x="9475788" y="3654425"/>
          <p14:tracePt t="22036" x="9475788" y="3667125"/>
          <p14:tracePt t="22403" x="9450388" y="3667125"/>
          <p14:tracePt t="22415" x="9437688" y="3667125"/>
          <p14:tracePt t="22426" x="9424988" y="3667125"/>
          <p14:tracePt t="22439" x="9413875" y="3667125"/>
          <p14:tracePt t="22450" x="9375775" y="3667125"/>
          <p14:tracePt t="22466" x="9350375" y="3679825"/>
          <p14:tracePt t="22483" x="9324975" y="3692525"/>
          <p14:tracePt t="22499" x="9312275" y="3692525"/>
          <p14:tracePt t="22501" x="9288463" y="3703638"/>
          <p14:tracePt t="22516" x="9275763" y="3716338"/>
          <p14:tracePt t="22532" x="9263063" y="3716338"/>
          <p14:tracePt t="22548" x="9224963" y="3741738"/>
          <p14:tracePt t="22565" x="9199563" y="3741738"/>
          <p14:tracePt t="22581" x="9188450" y="3741738"/>
          <p14:tracePt t="22597" x="9163050" y="3741738"/>
          <p14:tracePt t="22620" x="9150350" y="3741738"/>
          <p14:tracePt t="22646" x="9137650" y="3741738"/>
          <p14:tracePt t="22670" x="9124950" y="3741738"/>
          <p14:tracePt t="22683" x="9112250" y="3741738"/>
          <p14:tracePt t="22707" x="9099550" y="3741738"/>
          <p14:tracePt t="22731" x="9075738" y="3741738"/>
          <p14:tracePt t="22757" x="9063038" y="3741738"/>
          <p14:tracePt t="22768" x="9050338" y="3729038"/>
          <p14:tracePt t="22780" x="9037638" y="3716338"/>
          <p14:tracePt t="22793" x="9024938" y="3716338"/>
          <p14:tracePt t="22817" x="9012238" y="3703638"/>
          <p14:tracePt t="22829" x="8999538" y="3703638"/>
          <p14:tracePt t="22840" x="8986838" y="3703638"/>
          <p14:tracePt t="22854" x="8975725" y="3703638"/>
          <p14:tracePt t="22867" x="8975725" y="3692525"/>
          <p14:tracePt t="22883" x="8950325" y="3692525"/>
          <p14:tracePt t="22901" x="8937625" y="3692525"/>
          <p14:tracePt t="22916" x="8924925" y="3679825"/>
          <p14:tracePt t="22933" x="8912225" y="3679825"/>
          <p14:tracePt t="22949" x="8899525" y="3667125"/>
          <p14:tracePt t="22967" x="8886825" y="3667125"/>
          <p14:tracePt t="22982" x="8874125" y="3667125"/>
          <p14:tracePt t="23000" x="8863013" y="3667125"/>
          <p14:tracePt t="23024" x="8850313" y="3667125"/>
          <p14:tracePt t="23049" x="8824913" y="3667125"/>
          <p14:tracePt t="23061" x="8824913" y="3654425"/>
          <p14:tracePt t="23074" x="8812213" y="3654425"/>
          <p14:tracePt t="23098" x="8799513" y="3654425"/>
          <p14:tracePt t="23122" x="8786813" y="3654425"/>
          <p14:tracePt t="23146" x="8774113" y="3654425"/>
          <p14:tracePt t="23513" x="8763000" y="3654425"/>
          <p14:tracePt t="23537" x="8737600" y="3654425"/>
          <p14:tracePt t="23550" x="8712200" y="3654425"/>
          <p14:tracePt t="23561" x="8674100" y="3641725"/>
          <p14:tracePt t="23572" x="8650288" y="3629025"/>
          <p14:tracePt t="23585" x="8612188" y="3629025"/>
          <p14:tracePt t="23600" x="8574088" y="3629025"/>
          <p14:tracePt t="23617" x="8548688" y="3629025"/>
          <p14:tracePt t="23634" x="8499475" y="3629025"/>
          <p14:tracePt t="23651" x="8474075" y="3629025"/>
          <p14:tracePt t="23668" x="8435975" y="3629025"/>
          <p14:tracePt t="23670" x="8399463" y="3629025"/>
          <p14:tracePt t="23684" x="8374063" y="3629025"/>
          <p14:tracePt t="23701" x="8361363" y="3629025"/>
          <p14:tracePt t="23718" x="8324850" y="3629025"/>
          <p14:tracePt t="23719" x="8299450" y="3629025"/>
          <p14:tracePt t="23733" x="8274050" y="3629025"/>
          <p14:tracePt t="23751" x="8248650" y="3629025"/>
          <p14:tracePt t="23768" x="8212138" y="3629025"/>
          <p14:tracePt t="23770" x="8186738" y="3629025"/>
          <p14:tracePt t="23784" x="8161338" y="3629025"/>
          <p14:tracePt t="23801" x="8148638" y="3629025"/>
          <p14:tracePt t="23817" x="8123238" y="3629025"/>
          <p14:tracePt t="23835" x="8099425" y="3629025"/>
          <p14:tracePt t="23851" x="8074025" y="3629025"/>
          <p14:tracePt t="23853" x="8048625" y="3629025"/>
          <p14:tracePt t="23868" x="8023225" y="3629025"/>
          <p14:tracePt t="23884" x="7999413" y="3629025"/>
          <p14:tracePt t="23901" x="7974013" y="3629025"/>
          <p14:tracePt t="23903" x="7948613" y="3629025"/>
          <p14:tracePt t="23918" x="7923213" y="3629025"/>
          <p14:tracePt t="23934" x="7897813" y="3629025"/>
          <p14:tracePt t="23952" x="7848600" y="3629025"/>
          <p14:tracePt t="23968" x="7823200" y="3629025"/>
          <p14:tracePt t="23984" x="7810500" y="3629025"/>
          <p14:tracePt t="24001" x="7785100" y="3629025"/>
          <p14:tracePt t="24025" x="7785100" y="3641725"/>
          <p14:tracePt t="24280" x="7761288" y="3641725"/>
          <p14:tracePt t="24293" x="7723188" y="3641725"/>
          <p14:tracePt t="24306" x="7697788" y="3641725"/>
          <p14:tracePt t="24318" x="7673975" y="3641725"/>
          <p14:tracePt t="24335" x="7635875" y="3629025"/>
          <p14:tracePt t="24351" x="7610475" y="3629025"/>
          <p14:tracePt t="24354" x="7572375" y="3629025"/>
          <p14:tracePt t="24369" x="7535863" y="3629025"/>
          <p14:tracePt t="24385" x="7497763" y="3629025"/>
          <p14:tracePt t="24402" x="7459663" y="3629025"/>
          <p14:tracePt t="24403" x="7397750" y="3641725"/>
          <p14:tracePt t="24419" x="7359650" y="3641725"/>
          <p14:tracePt t="24435" x="7323138" y="3641725"/>
          <p14:tracePt t="24438" x="7285038" y="3641725"/>
          <p14:tracePt t="24452" x="7259638" y="3641725"/>
          <p14:tracePt t="24468" x="7246938" y="3641725"/>
          <p14:tracePt t="24485" x="7223125" y="3654425"/>
          <p14:tracePt t="24501" x="7197725" y="3667125"/>
          <p14:tracePt t="24518" x="7172325" y="3679825"/>
          <p14:tracePt t="24536" x="7159625" y="3679825"/>
          <p14:tracePt t="24610" x="7159625" y="3692525"/>
          <p14:tracePt t="24975" x="7134225" y="3692525"/>
          <p14:tracePt t="24988" x="7110413" y="3692525"/>
          <p14:tracePt t="25002" x="7072313" y="3692525"/>
          <p14:tracePt t="25012" x="7046913" y="3692525"/>
          <p14:tracePt t="25025" x="7034213" y="3692525"/>
          <p14:tracePt t="25037" x="7021513" y="3692525"/>
          <p14:tracePt t="25052" x="7010400" y="3692525"/>
          <p14:tracePt t="25069" x="6985000" y="3692525"/>
          <p14:tracePt t="25086" x="6972300" y="3692525"/>
          <p14:tracePt t="25110" x="6959600" y="3692525"/>
          <p14:tracePt t="25123" x="6946900" y="3692525"/>
          <p14:tracePt t="25159" x="6934200" y="3692525"/>
          <p14:tracePt t="25220" x="6921500" y="3692525"/>
          <p14:tracePt t="25305" x="6910388" y="3692525"/>
          <p14:tracePt t="25501" x="6897688" y="3692525"/>
          <p14:tracePt t="25599" x="6884988" y="3692525"/>
          <p14:tracePt t="25622" x="6872288" y="3692525"/>
          <p14:tracePt t="25648" x="6859588" y="3692525"/>
          <p14:tracePt t="25659" x="6846888" y="3692525"/>
          <p14:tracePt t="25684" x="6834188" y="3692525"/>
          <p14:tracePt t="25695" x="6821488" y="3692525"/>
          <p14:tracePt t="25708" x="6797675" y="3692525"/>
          <p14:tracePt t="25721" x="6784975" y="3692525"/>
          <p14:tracePt t="25737" x="6759575" y="3703638"/>
          <p14:tracePt t="25753" x="6746875" y="3703638"/>
          <p14:tracePt t="25769" x="6708775" y="3716338"/>
          <p14:tracePt t="25787" x="6672263" y="3716338"/>
          <p14:tracePt t="25804" x="6646863" y="3716338"/>
          <p14:tracePt t="25806" x="6621463" y="3729038"/>
          <p14:tracePt t="25820" x="6596063" y="3729038"/>
          <p14:tracePt t="25837" x="6572250" y="3729038"/>
          <p14:tracePt t="25854" x="6546850" y="3729038"/>
          <p14:tracePt t="25871" x="6534150" y="3729038"/>
          <p14:tracePt t="25892" x="6521450" y="3729038"/>
          <p14:tracePt t="26184" x="6483350" y="3729038"/>
          <p14:tracePt t="26196" x="6421438" y="3729038"/>
          <p14:tracePt t="26208" x="6370638" y="3729038"/>
          <p14:tracePt t="26221" x="6296025" y="3703638"/>
          <p14:tracePt t="26237" x="6246813" y="3679825"/>
          <p14:tracePt t="26254" x="6170613" y="3654425"/>
          <p14:tracePt t="26271" x="6034088" y="3629025"/>
          <p14:tracePt t="26287" x="5995988" y="3629025"/>
          <p14:tracePt t="26305" x="5945188" y="3629025"/>
          <p14:tracePt t="26307" x="5895975" y="3629025"/>
          <p14:tracePt t="26321" x="5845175" y="3616325"/>
          <p14:tracePt t="26338" x="5808663" y="3603625"/>
          <p14:tracePt t="26354" x="5757863" y="3590925"/>
          <p14:tracePt t="26371" x="5745163" y="3590925"/>
          <p14:tracePt t="26387" x="5719763" y="3590925"/>
          <p14:tracePt t="26405" x="5645150" y="3590925"/>
          <p14:tracePt t="26421" x="5607050" y="3590925"/>
          <p14:tracePt t="26438" x="5570538" y="3590925"/>
          <p14:tracePt t="26454" x="5532438" y="3590925"/>
          <p14:tracePt t="26471" x="5519738" y="3590925"/>
          <p14:tracePt t="26488" x="5470525" y="3590925"/>
          <p14:tracePt t="26505" x="5445125" y="3590925"/>
          <p14:tracePt t="26521" x="5419725" y="3590925"/>
          <p14:tracePt t="26538" x="5383213" y="3590925"/>
          <p14:tracePt t="26561" x="5370513" y="3590925"/>
          <p14:tracePt t="28380" x="5332413" y="3590925"/>
          <p14:tracePt t="28391" x="5294313" y="3590925"/>
          <p14:tracePt t="28404" x="5257800" y="3590925"/>
          <p14:tracePt t="28417" x="5194300" y="3590925"/>
          <p14:tracePt t="28428" x="5119688" y="3603625"/>
          <p14:tracePt t="28441" x="5045075" y="3616325"/>
          <p14:tracePt t="28457" x="4932363" y="3616325"/>
          <p14:tracePt t="28474" x="4819650" y="3616325"/>
          <p14:tracePt t="28490" x="4556125" y="3616325"/>
          <p14:tracePt t="28507" x="4443413" y="3616325"/>
          <p14:tracePt t="28524" x="4330700" y="3629025"/>
          <p14:tracePt t="28526" x="4256088" y="3629025"/>
          <p14:tracePt t="28540" x="4168775" y="3629025"/>
          <p14:tracePt t="28558" x="4117975" y="3629025"/>
          <p14:tracePt t="28574" x="4081463" y="3629025"/>
          <p14:tracePt t="28590" x="4030663" y="3629025"/>
          <p14:tracePt t="28612" x="4017963" y="3629025"/>
          <p14:tracePt t="28880" x="3992563" y="3629025"/>
          <p14:tracePt t="28891" x="3956050" y="3629025"/>
          <p14:tracePt t="28903" x="3917950" y="3629025"/>
          <p14:tracePt t="28916" x="3867150" y="3629025"/>
          <p14:tracePt t="28929" x="3817938" y="3629025"/>
          <p14:tracePt t="28941" x="3779838" y="3629025"/>
          <p14:tracePt t="28958" x="3743325" y="3629025"/>
          <p14:tracePt t="28974" x="3705225" y="3629025"/>
          <p14:tracePt t="28976" x="3667125" y="3641725"/>
          <p14:tracePt t="28990" x="3643313" y="3641725"/>
          <p14:tracePt t="29008" x="3617913" y="3641725"/>
          <p14:tracePt t="29025" x="3592513" y="3641725"/>
          <p14:tracePt t="29027" x="3579813" y="3641725"/>
          <p14:tracePt t="29041" x="3554413" y="3641725"/>
          <p14:tracePt t="29063" x="3541713" y="3641725"/>
          <p14:tracePt t="29075" x="3530600" y="3641725"/>
          <p14:tracePt t="29090" x="3517900" y="3641725"/>
          <p14:tracePt t="29108" x="3505200" y="3641725"/>
          <p14:tracePt t="29125" x="3467100" y="3641725"/>
          <p14:tracePt t="29141" x="3454400" y="3641725"/>
          <p14:tracePt t="29158" x="3429000" y="3641725"/>
          <p14:tracePt t="29175" x="3405188" y="3641725"/>
          <p14:tracePt t="29191" x="3392488" y="3641725"/>
          <p14:tracePt t="29208" x="3367088" y="3641725"/>
          <p14:tracePt t="29210" x="3354388" y="3654425"/>
          <p14:tracePt t="29224" x="3328988" y="3654425"/>
          <p14:tracePt t="29241" x="3328988" y="3667125"/>
          <p14:tracePt t="29258" x="3292475" y="3667125"/>
          <p14:tracePt t="29275" x="3279775" y="3667125"/>
          <p14:tracePt t="29562" x="3254375" y="3667125"/>
          <p14:tracePt t="29575" x="3241675" y="3667125"/>
          <p14:tracePt t="29588" x="3228975" y="3667125"/>
          <p14:tracePt t="29600" x="3216275" y="3667125"/>
          <p14:tracePt t="29612" x="3192463" y="3667125"/>
          <p14:tracePt t="29625" x="3179763" y="3667125"/>
          <p14:tracePt t="29642" x="3154363" y="3667125"/>
          <p14:tracePt t="29659" x="3141663" y="3667125"/>
          <p14:tracePt t="29660" x="3103563" y="3667125"/>
          <p14:tracePt t="29676" x="3079750" y="3667125"/>
          <p14:tracePt t="29692" x="3041650" y="3679825"/>
          <p14:tracePt t="29709" x="2967038" y="3679825"/>
          <p14:tracePt t="29726" x="2941638" y="3679825"/>
          <p14:tracePt t="29742" x="2928938" y="3692525"/>
          <p14:tracePt t="29759" x="2879725" y="3692525"/>
          <p14:tracePt t="29782" x="2867025" y="3692525"/>
          <p14:tracePt t="30039" x="2841625" y="3692525"/>
          <p14:tracePt t="30051" x="2803525" y="3692525"/>
          <p14:tracePt t="30064" x="2754313" y="3692525"/>
          <p14:tracePt t="30076" x="2703513" y="3692525"/>
          <p14:tracePt t="30093" x="2628900" y="3692525"/>
          <p14:tracePt t="30110" x="2541588" y="3703638"/>
          <p14:tracePt t="30111" x="2452688" y="3716338"/>
          <p14:tracePt t="30126" x="2403475" y="3716338"/>
          <p14:tracePt t="30143" x="2352675" y="3716338"/>
          <p14:tracePt t="30159" x="2316163" y="3729038"/>
          <p14:tracePt t="30161" x="2278063" y="3729038"/>
          <p14:tracePt t="30177" x="2239963" y="3729038"/>
          <p14:tracePt t="30192" x="2203450" y="3729038"/>
          <p14:tracePt t="30209" x="2178050" y="3729038"/>
          <p14:tracePt t="30234" x="2165350" y="3741738"/>
          <p14:tracePt t="30245" x="2152650" y="3741738"/>
          <p14:tracePt t="31417" x="2165350" y="3741738"/>
          <p14:tracePt t="31429" x="2190750" y="3741738"/>
          <p14:tracePt t="31442" x="2228850" y="3741738"/>
          <p14:tracePt t="31453" x="2290763" y="3754438"/>
          <p14:tracePt t="31466" x="2403475" y="3767138"/>
          <p14:tracePt t="31479" x="2578100" y="3792538"/>
          <p14:tracePt t="31494" x="2841625" y="3829050"/>
          <p14:tracePt t="31512" x="3254375" y="3867150"/>
          <p14:tracePt t="31528" x="4281488" y="3892550"/>
          <p14:tracePt t="31545" x="4794250" y="3879850"/>
          <p14:tracePt t="31562" x="5281613" y="3867150"/>
          <p14:tracePt t="31564" x="5695950" y="3816350"/>
          <p14:tracePt t="31578" x="6045200" y="3803650"/>
          <p14:tracePt t="31595" x="6259513" y="3792538"/>
          <p14:tracePt t="31905" x="6334125" y="3767138"/>
          <p14:tracePt t="31917" x="6459538" y="3754438"/>
          <p14:tracePt t="31930" x="6608763" y="3741738"/>
          <p14:tracePt t="31945" x="6808788" y="3741738"/>
          <p14:tracePt t="31962" x="7085013" y="3741738"/>
          <p14:tracePt t="31978" x="7748588" y="3767138"/>
          <p14:tracePt t="31996" x="8048625" y="3841750"/>
          <p14:tracePt t="32012" x="8361363" y="3954463"/>
          <p14:tracePt t="32014" x="8624888" y="4092575"/>
          <p14:tracePt t="32027" x="8874125" y="4192588"/>
          <p14:tracePt t="32044" x="9050338" y="4254500"/>
          <p14:tracePt t="32061" x="9199563" y="4292600"/>
          <p14:tracePt t="32062" x="9324975" y="4318000"/>
          <p14:tracePt t="32078" x="9413875" y="4330700"/>
          <p14:tracePt t="32094" x="9463088" y="4330700"/>
          <p14:tracePt t="32111" x="9501188" y="4330700"/>
          <p14:tracePt t="32127" x="9537700" y="4330700"/>
          <p14:tracePt t="32144" x="9550400" y="4330700"/>
          <p14:tracePt t="32223" x="9588500" y="4330700"/>
          <p14:tracePt t="32234" x="9626600" y="4330700"/>
          <p14:tracePt t="32246" x="9663113" y="4330700"/>
          <p14:tracePt t="32258" x="9688513" y="4330700"/>
          <p14:tracePt t="32271" x="9701213" y="4330700"/>
          <p14:tracePt t="32283" x="9713913" y="4330700"/>
          <p14:tracePt t="32296" x="9726613" y="4330700"/>
          <p14:tracePt t="32313" x="9750425" y="4330700"/>
          <p14:tracePt t="32563" x="9788525" y="4318000"/>
          <p14:tracePt t="32576" x="9863138" y="4254500"/>
          <p14:tracePt t="32589" x="9963150" y="4179888"/>
          <p14:tracePt t="32600" x="10052050" y="4105275"/>
          <p14:tracePt t="32613" x="10126663" y="4067175"/>
          <p14:tracePt t="32629" x="10177463" y="4054475"/>
          <p14:tracePt t="32646" x="10213975" y="4041775"/>
          <p14:tracePt t="32663" x="10239375" y="4029075"/>
          <p14:tracePt t="32722" x="10226675" y="4054475"/>
          <p14:tracePt t="32735" x="10226675" y="4067175"/>
          <p14:tracePt t="32747" x="10213975" y="4092575"/>
          <p14:tracePt t="32771" x="10213975" y="4105275"/>
          <p14:tracePt t="32784" x="10201275" y="4105275"/>
          <p14:tracePt t="32796" x="10201275" y="4117975"/>
          <p14:tracePt t="32820" x="10188575" y="4141788"/>
          <p14:tracePt t="32843" x="10164763" y="4154488"/>
          <p14:tracePt t="32856" x="10152063" y="4154488"/>
          <p14:tracePt t="32869" x="10139363" y="4154488"/>
          <p14:tracePt t="32881" x="10126663" y="4154488"/>
          <p14:tracePt t="32897" x="10088563" y="4154488"/>
          <p14:tracePt t="32913" x="10075863" y="4154488"/>
          <p14:tracePt t="32929" x="10013950" y="4154488"/>
          <p14:tracePt t="32947" x="9988550" y="4154488"/>
          <p14:tracePt t="32964" x="9952038" y="4154488"/>
          <p14:tracePt t="32966" x="9913938" y="4154488"/>
          <p14:tracePt t="32979" x="9875838" y="4154488"/>
          <p14:tracePt t="32997" x="9852025" y="4154488"/>
          <p14:tracePt t="33014" x="9813925" y="4141788"/>
          <p14:tracePt t="33016" x="9775825" y="4129088"/>
          <p14:tracePt t="33029" x="9750425" y="4117975"/>
          <p14:tracePt t="33047" x="9726613" y="4117975"/>
          <p14:tracePt t="33063" x="9650413" y="4117975"/>
          <p14:tracePt t="33080" x="9613900" y="4117975"/>
          <p14:tracePt t="33097" x="9588500" y="4105275"/>
          <p14:tracePt t="33099" x="9563100" y="4105275"/>
          <p14:tracePt t="33113" x="9525000" y="4105275"/>
          <p14:tracePt t="33130" x="9488488" y="4105275"/>
          <p14:tracePt t="33147" x="9437688" y="4105275"/>
          <p14:tracePt t="33163" x="9375775" y="4105275"/>
          <p14:tracePt t="33180" x="9337675" y="4105275"/>
          <p14:tracePt t="33197" x="9301163" y="4105275"/>
          <p14:tracePt t="33214" x="9275763" y="4105275"/>
          <p14:tracePt t="33230" x="9237663" y="4105275"/>
          <p14:tracePt t="33247" x="9188450" y="4105275"/>
          <p14:tracePt t="33264" x="9163050" y="4117975"/>
          <p14:tracePt t="33281" x="9150350" y="4129088"/>
          <p14:tracePt t="33297" x="9124950" y="4141788"/>
          <p14:tracePt t="33314" x="9112250" y="4141788"/>
          <p14:tracePt t="34234" x="9099550" y="4141788"/>
          <p14:tracePt t="34248" x="9075738" y="4141788"/>
          <p14:tracePt t="34259" x="9063038" y="4141788"/>
          <p14:tracePt t="34272" x="9037638" y="4141788"/>
          <p14:tracePt t="34283" x="9012238" y="4154488"/>
          <p14:tracePt t="34298" x="8975725" y="4154488"/>
          <p14:tracePt t="34315" x="8937625" y="4167188"/>
          <p14:tracePt t="34333" x="8863013" y="4192588"/>
          <p14:tracePt t="34348" x="8824913" y="4205288"/>
          <p14:tracePt t="34366" x="8774113" y="4217988"/>
          <p14:tracePt t="34382" x="8661400" y="4217988"/>
          <p14:tracePt t="34398" x="8624888" y="4230688"/>
          <p14:tracePt t="34416" x="8574088" y="4230688"/>
          <p14:tracePt t="34418" x="8537575" y="4230688"/>
          <p14:tracePt t="34432" x="8486775" y="4230688"/>
          <p14:tracePt t="34448" x="8435975" y="4230688"/>
          <p14:tracePt t="34466" x="8399463" y="4230688"/>
          <p14:tracePt t="34467" x="8361363" y="4230688"/>
          <p14:tracePt t="34482" x="8324850" y="4230688"/>
          <p14:tracePt t="34498" x="8299450" y="4230688"/>
          <p14:tracePt t="34516" x="8248650" y="4230688"/>
          <p14:tracePt t="34532" x="8223250" y="4230688"/>
          <p14:tracePt t="34549" x="8199438" y="4230688"/>
          <p14:tracePt t="34565" x="8135938" y="4241800"/>
          <p14:tracePt t="34582" x="8123238" y="4254500"/>
          <p14:tracePt t="34599" x="8099425" y="4254500"/>
          <p14:tracePt t="34601" x="8086725" y="4254500"/>
          <p14:tracePt t="34882" x="8074025" y="4254500"/>
          <p14:tracePt t="34893" x="8048625" y="4254500"/>
          <p14:tracePt t="34906" x="8010525" y="4241800"/>
          <p14:tracePt t="34918" x="7948613" y="4241800"/>
          <p14:tracePt t="34933" x="7910513" y="4230688"/>
          <p14:tracePt t="34949" x="7861300" y="4217988"/>
          <p14:tracePt t="34965" x="7761288" y="4217988"/>
          <p14:tracePt t="34981" x="7723188" y="4205288"/>
          <p14:tracePt t="34998" x="7685088" y="4205288"/>
          <p14:tracePt t="35015" x="7597775" y="4205288"/>
          <p14:tracePt t="35032" x="7548563" y="4205288"/>
          <p14:tracePt t="35048" x="7510463" y="4205288"/>
          <p14:tracePt t="35066" x="7459663" y="4205288"/>
          <p14:tracePt t="35083" x="7435850" y="4205288"/>
          <p14:tracePt t="35099" x="7423150" y="4205288"/>
          <p14:tracePt t="35101" x="7410450" y="4205288"/>
          <p14:tracePt t="35116" x="7397750" y="4205288"/>
          <p14:tracePt t="35133" x="7385050" y="4205288"/>
          <p14:tracePt t="35625" x="7372350" y="4205288"/>
          <p14:tracePt t="35637" x="7359650" y="4205288"/>
          <p14:tracePt t="35650" x="7348538" y="4205288"/>
          <p14:tracePt t="35662" x="7323138" y="4205288"/>
          <p14:tracePt t="35673" x="7297738" y="4205288"/>
          <p14:tracePt t="35687" x="7272338" y="4205288"/>
          <p14:tracePt t="35700" x="7246938" y="4205288"/>
          <p14:tracePt t="35717" x="7210425" y="4205288"/>
          <p14:tracePt t="35734" x="7172325" y="4192588"/>
          <p14:tracePt t="35736" x="7134225" y="4192588"/>
          <p14:tracePt t="35751" x="7110413" y="4192588"/>
          <p14:tracePt t="35767" x="7072313" y="4192588"/>
          <p14:tracePt t="35783" x="7046913" y="4192588"/>
          <p14:tracePt t="35784" x="7010400" y="4192588"/>
          <p14:tracePt t="35799" x="6972300" y="4192588"/>
          <p14:tracePt t="35816" x="6946900" y="4192588"/>
          <p14:tracePt t="35833" x="6921500" y="4192588"/>
          <p14:tracePt t="35849" x="6897688" y="4192588"/>
          <p14:tracePt t="35866" x="6897688" y="4179888"/>
          <p14:tracePt t="35882" x="6859588" y="4167188"/>
          <p14:tracePt t="35899" x="6846888" y="4167188"/>
          <p14:tracePt t="35916" x="6834188" y="4154488"/>
          <p14:tracePt t="35917" x="6821488" y="4154488"/>
          <p14:tracePt t="35933" x="6808788" y="4141788"/>
          <p14:tracePt t="35951" x="6797675" y="4141788"/>
          <p14:tracePt t="35968" x="6772275" y="4141788"/>
          <p14:tracePt t="35984" x="6759575" y="4141788"/>
          <p14:tracePt t="36001" x="6746875" y="4141788"/>
          <p14:tracePt t="36018" x="6721475" y="4141788"/>
          <p14:tracePt t="36034" x="6708775" y="4141788"/>
          <p14:tracePt t="36051" x="6696075" y="4129088"/>
          <p14:tracePt t="36053" x="6659563" y="4129088"/>
          <p14:tracePt t="36067" x="6646863" y="4129088"/>
          <p14:tracePt t="36082" x="6634163" y="4129088"/>
          <p14:tracePt t="36099" x="6621463" y="4129088"/>
          <p14:tracePt t="36358" x="6596063" y="4117975"/>
          <p14:tracePt t="36370" x="6584950" y="4117975"/>
          <p14:tracePt t="36381" x="6559550" y="4105275"/>
          <p14:tracePt t="36394" x="6521450" y="4105275"/>
          <p14:tracePt t="36407" x="6483350" y="4105275"/>
          <p14:tracePt t="36418" x="6459538" y="4105275"/>
          <p14:tracePt t="36433" x="6421438" y="4105275"/>
          <p14:tracePt t="36450" x="6396038" y="4105275"/>
          <p14:tracePt t="36467" x="6321425" y="4105275"/>
          <p14:tracePt t="36483" x="6296025" y="4105275"/>
          <p14:tracePt t="36500" x="6259513" y="4105275"/>
          <p14:tracePt t="36517" x="6246813" y="4105275"/>
          <p14:tracePt t="37393" x="6234113" y="4105275"/>
          <p14:tracePt t="48325" x="6270625" y="4105275"/>
          <p14:tracePt t="48338" x="6308725" y="4105275"/>
          <p14:tracePt t="48351" x="6370638" y="4105275"/>
          <p14:tracePt t="48362" x="6434138" y="4129088"/>
          <p14:tracePt t="48374" x="6572250" y="4192588"/>
          <p14:tracePt t="48388" x="6734175" y="4305300"/>
          <p14:tracePt t="48401" x="6897688" y="4392613"/>
          <p14:tracePt t="48418" x="7085013" y="4467225"/>
          <p14:tracePt t="48434" x="7223125" y="4530725"/>
          <p14:tracePt t="48436" x="7359650" y="4592638"/>
          <p14:tracePt t="48451" x="7485063" y="4692650"/>
          <p14:tracePt t="48466" x="7585075" y="4768850"/>
          <p14:tracePt t="48483" x="7723188" y="4892675"/>
          <p14:tracePt t="48499" x="7748588" y="4905375"/>
          <p14:tracePt t="48517" x="7773988" y="4905375"/>
          <p14:tracePt t="48519" x="7785100" y="4905375"/>
          <p14:tracePt t="48739" x="7810500" y="4905375"/>
          <p14:tracePt t="48752" x="7861300" y="4879975"/>
          <p14:tracePt t="48765" x="7935913" y="4868863"/>
          <p14:tracePt t="48776" x="8010525" y="4856163"/>
          <p14:tracePt t="48789" x="8110538" y="4856163"/>
          <p14:tracePt t="48802" x="8223250" y="4868863"/>
          <p14:tracePt t="48818" x="8324850" y="4905375"/>
          <p14:tracePt t="48835" x="8412163" y="4943475"/>
          <p14:tracePt t="48838" x="8486775" y="4968875"/>
          <p14:tracePt t="48851" x="8524875" y="4981575"/>
          <p14:tracePt t="48868" x="8548688" y="4981575"/>
          <p14:tracePt t="48886" x="8586788" y="4981575"/>
          <p14:tracePt t="48911" x="8599488" y="4981575"/>
          <p14:tracePt t="48923" x="8612188" y="4981575"/>
          <p14:tracePt t="48936" x="8624888" y="4981575"/>
          <p14:tracePt t="48951" x="8637588" y="4981575"/>
          <p14:tracePt t="48968" x="8650288" y="4981575"/>
          <p14:tracePt t="48985" x="8674100" y="4981575"/>
          <p14:tracePt t="49002" x="8686800" y="4981575"/>
          <p14:tracePt t="49018" x="8699500" y="4981575"/>
          <p14:tracePt t="49035" x="8712200" y="4981575"/>
          <p14:tracePt t="49051" x="8724900" y="4981575"/>
          <p14:tracePt t="49069" x="8737600" y="4981575"/>
          <p14:tracePt t="49093" x="8750300" y="4981575"/>
          <p14:tracePt t="49314" x="8737600" y="4981575"/>
          <p14:tracePt t="49339" x="8724900" y="4981575"/>
          <p14:tracePt t="49350" x="8712200" y="4981575"/>
          <p14:tracePt t="49375" x="8699500" y="4968875"/>
          <p14:tracePt t="49387" x="8674100" y="4968875"/>
          <p14:tracePt t="49400" x="8674100" y="4956175"/>
          <p14:tracePt t="49411" x="8650288" y="4956175"/>
          <p14:tracePt t="49435" x="8637588" y="4956175"/>
          <p14:tracePt t="49459" x="8624888" y="4943475"/>
          <p14:tracePt t="49473" x="8612188" y="4943475"/>
          <p14:tracePt t="49486" x="8599488" y="4943475"/>
          <p14:tracePt t="49496" x="8586788" y="4930775"/>
          <p14:tracePt t="49509" x="8574088" y="4930775"/>
          <p14:tracePt t="49521" x="8561388" y="4930775"/>
          <p14:tracePt t="49536" x="8548688" y="4930775"/>
          <p14:tracePt t="49558" x="8524875" y="4930775"/>
          <p14:tracePt t="49582" x="8512175" y="4930775"/>
          <p14:tracePt t="49595" x="8499475" y="4930775"/>
          <p14:tracePt t="49607" x="8486775" y="4930775"/>
          <p14:tracePt t="49618" x="8474075" y="4930775"/>
          <p14:tracePt t="49636" x="8461375" y="4930775"/>
          <p14:tracePt t="49652" x="8448675" y="4930775"/>
          <p14:tracePt t="49669" x="8424863" y="4930775"/>
          <p14:tracePt t="49686" x="8412163" y="4930775"/>
          <p14:tracePt t="49717" x="8399463" y="4930775"/>
          <p14:tracePt t="49741" x="8386763" y="4930775"/>
          <p14:tracePt t="49764" x="8374063" y="4930775"/>
          <p14:tracePt t="49777" x="8361363" y="4930775"/>
          <p14:tracePt t="49814" x="8348663" y="4930775"/>
          <p14:tracePt t="49851" x="8335963" y="4930775"/>
          <p14:tracePt t="49899" x="8324850" y="4930775"/>
          <p14:tracePt t="54254" x="8299450" y="4930775"/>
          <p14:tracePt t="54267" x="8286750" y="4930775"/>
          <p14:tracePt t="54279" x="8261350" y="4930775"/>
          <p14:tracePt t="54292" x="8223250" y="4918075"/>
          <p14:tracePt t="54308" x="8199438" y="4918075"/>
          <p14:tracePt t="54326" x="8135938" y="4918075"/>
          <p14:tracePt t="54342" x="8086725" y="4918075"/>
          <p14:tracePt t="54359" x="8048625" y="4918075"/>
          <p14:tracePt t="54375" x="7986713" y="4918075"/>
          <p14:tracePt t="54392" x="7948613" y="4918075"/>
          <p14:tracePt t="54408" x="7910513" y="4918075"/>
          <p14:tracePt t="54426" x="7848600" y="4918075"/>
          <p14:tracePt t="54443" x="7823200" y="4918075"/>
          <p14:tracePt t="54459" x="7797800" y="4918075"/>
          <p14:tracePt t="54461" x="7773988" y="4918075"/>
          <p14:tracePt t="54476" x="7761288" y="4918075"/>
          <p14:tracePt t="54492" x="7748588" y="4905375"/>
          <p14:tracePt t="54509" x="7723188" y="4905375"/>
          <p14:tracePt t="54511" x="7697788" y="4905375"/>
          <p14:tracePt t="54526" x="7685088" y="4905375"/>
          <p14:tracePt t="54542" x="7673975" y="4905375"/>
          <p14:tracePt t="54559" x="7661275" y="4892675"/>
          <p14:tracePt t="58169" x="7610475" y="4892675"/>
          <p14:tracePt t="58181" x="7585075" y="4892675"/>
          <p14:tracePt t="58193" x="7548563" y="4879975"/>
          <p14:tracePt t="58206" x="7497763" y="4879975"/>
          <p14:tracePt t="58218" x="7448550" y="4879975"/>
          <p14:tracePt t="58231" x="7397750" y="4879975"/>
          <p14:tracePt t="58247" x="7359650" y="4879975"/>
          <p14:tracePt t="58264" x="7285038" y="4879975"/>
          <p14:tracePt t="58266" x="7223125" y="4879975"/>
          <p14:tracePt t="58280" x="7159625" y="4879975"/>
          <p14:tracePt t="58298" x="7085013" y="4879975"/>
          <p14:tracePt t="58315" x="6972300" y="4856163"/>
          <p14:tracePt t="58331" x="6921500" y="4830763"/>
          <p14:tracePt t="58347" x="6859588" y="4779963"/>
          <p14:tracePt t="58364" x="6759575" y="4730750"/>
          <p14:tracePt t="58381" x="6734175" y="4730750"/>
          <p14:tracePt t="58398" x="6696075" y="4718050"/>
          <p14:tracePt t="58400" x="6659563" y="4705350"/>
          <p14:tracePt t="58414" x="6621463" y="4705350"/>
          <p14:tracePt t="58432" x="6572250" y="4705350"/>
          <p14:tracePt t="58448" x="6546850" y="4705350"/>
          <p14:tracePt t="58465" x="6472238" y="4730750"/>
          <p14:tracePt t="58481" x="6446838" y="4743450"/>
          <p14:tracePt t="58498" x="6370638" y="4743450"/>
          <p14:tracePt t="58514" x="6334125" y="4743450"/>
          <p14:tracePt t="58530" x="6308725" y="4743450"/>
          <p14:tracePt t="58546" x="6283325" y="4743450"/>
          <p14:tracePt t="58547" x="6259513" y="4743450"/>
          <p14:tracePt t="58562" x="6246813" y="4743450"/>
          <p14:tracePt t="58584" x="6234113" y="4743450"/>
          <p14:tracePt t="58608" x="6221413" y="4756150"/>
          <p14:tracePt t="58876" x="6196013" y="4756150"/>
          <p14:tracePt t="58888" x="6170613" y="4768850"/>
          <p14:tracePt t="58901" x="6134100" y="4768850"/>
          <p14:tracePt t="58916" x="6083300" y="4768850"/>
          <p14:tracePt t="58932" x="6008688" y="4768850"/>
          <p14:tracePt t="58949" x="5895975" y="4768850"/>
          <p14:tracePt t="58965" x="5832475" y="4768850"/>
          <p14:tracePt t="58982" x="5783263" y="4768850"/>
          <p14:tracePt t="58999" x="5695950" y="4768850"/>
          <p14:tracePt t="59016" x="5670550" y="4768850"/>
          <p14:tracePt t="59032" x="5645150" y="4768850"/>
          <p14:tracePt t="59048" x="5595938" y="4768850"/>
          <p14:tracePt t="59072" x="5570538" y="4756150"/>
          <p14:tracePt t="59083" x="5545138" y="4743450"/>
          <p14:tracePt t="59098" x="5519738" y="4743450"/>
          <p14:tracePt t="59115" x="5495925" y="4743450"/>
          <p14:tracePt t="59133" x="5457825" y="4756150"/>
          <p14:tracePt t="59149" x="5432425" y="4768850"/>
          <p14:tracePt t="59165" x="5407025" y="4768850"/>
          <p14:tracePt t="59183" x="5383213" y="4768850"/>
          <p14:tracePt t="59198" x="5357813" y="4768850"/>
          <p14:tracePt t="59450" x="5345113" y="4768850"/>
          <p14:tracePt t="59462" x="5319713" y="4768850"/>
          <p14:tracePt t="59474" x="5294313" y="4768850"/>
          <p14:tracePt t="59486" x="5257800" y="4768850"/>
          <p14:tracePt t="59499" x="5207000" y="4768850"/>
          <p14:tracePt t="59516" x="5145088" y="4768850"/>
          <p14:tracePt t="59533" x="5081588" y="4768850"/>
          <p14:tracePt t="59535" x="5032375" y="4768850"/>
          <p14:tracePt t="59549" x="4981575" y="4779963"/>
          <p14:tracePt t="59566" x="4919663" y="4779963"/>
          <p14:tracePt t="59584" x="4843463" y="4792663"/>
          <p14:tracePt t="59585" x="4806950" y="4792663"/>
          <p14:tracePt t="59599" x="4756150" y="4792663"/>
          <p14:tracePt t="59616" x="4732338" y="4792663"/>
          <p14:tracePt t="59633" x="4668838" y="4792663"/>
          <p14:tracePt t="59649" x="4643438" y="4792663"/>
          <p14:tracePt t="59666" x="4619625" y="4792663"/>
          <p14:tracePt t="59669" x="4606925" y="4792663"/>
          <p14:tracePt t="59684" x="4594225" y="4792663"/>
          <p14:tracePt t="59699" x="4581525" y="4792663"/>
          <p14:tracePt t="59715" x="4568825" y="4792663"/>
          <p14:tracePt t="59731" x="4556125" y="4792663"/>
          <p14:tracePt t="59766" x="4543425" y="4792663"/>
          <p14:tracePt t="60548" x="4543425" y="4779963"/>
          <p14:tracePt t="63475" x="4556125" y="4756150"/>
          <p14:tracePt t="63488" x="4594225" y="4756150"/>
          <p14:tracePt t="63499" x="4643438" y="4756150"/>
          <p14:tracePt t="63510" x="4743450" y="4756150"/>
          <p14:tracePt t="63524" x="4881563" y="4768850"/>
          <p14:tracePt t="63538" x="5094288" y="4830763"/>
          <p14:tracePt t="63555" x="5407025" y="4905375"/>
          <p14:tracePt t="63572" x="5708650" y="4981575"/>
          <p14:tracePt t="63573" x="5995988" y="5030788"/>
          <p14:tracePt t="63588" x="6270625" y="5105400"/>
          <p14:tracePt t="63604" x="6508750" y="5181600"/>
          <p14:tracePt t="63622" x="6946900" y="5430838"/>
          <p14:tracePt t="63638" x="7110413" y="5518150"/>
          <p14:tracePt t="63654" x="7223125" y="5594350"/>
          <p14:tracePt t="63670" x="7385050" y="5732463"/>
          <p14:tracePt t="63687" x="7423150" y="5807075"/>
          <p14:tracePt t="63705" x="7435850" y="5832475"/>
          <p14:tracePt t="63927" x="7448550" y="5819775"/>
          <p14:tracePt t="63939" x="7497763" y="5807075"/>
          <p14:tracePt t="63950" x="7585075" y="5781675"/>
          <p14:tracePt t="63962" x="7710488" y="5756275"/>
          <p14:tracePt t="63975" x="7861300" y="5756275"/>
          <p14:tracePt t="63987" x="8023225" y="5756275"/>
          <p14:tracePt t="64004" x="8186738" y="5756275"/>
          <p14:tracePt t="64020" x="8335963" y="5756275"/>
          <p14:tracePt t="64037" x="8624888" y="5756275"/>
          <p14:tracePt t="64053" x="8750300" y="5756275"/>
          <p14:tracePt t="64070" x="8850313" y="5756275"/>
          <p14:tracePt t="64087" x="9037638" y="5756275"/>
          <p14:tracePt t="64106" x="9112250" y="5756275"/>
          <p14:tracePt t="64122" x="9212263" y="5756275"/>
          <p14:tracePt t="64138" x="9237663" y="5756275"/>
          <p14:tracePt t="64155" x="9250363" y="5756275"/>
          <p14:tracePt t="64157" x="9263063" y="5756275"/>
          <p14:tracePt t="64183" x="9275763" y="5756275"/>
          <p14:tracePt t="64195" x="9288463" y="5756275"/>
          <p14:tracePt t="64219" x="9301163" y="5743575"/>
          <p14:tracePt t="64293" x="9301163" y="5732463"/>
          <p14:tracePt t="64341" x="9324975" y="5707063"/>
          <p14:tracePt t="64353" x="9337675" y="5656263"/>
          <p14:tracePt t="64366" x="9363075" y="5607050"/>
          <p14:tracePt t="64377" x="9388475" y="5568950"/>
          <p14:tracePt t="64389" x="9401175" y="5556250"/>
          <p14:tracePt t="64406" x="9413875" y="5530850"/>
          <p14:tracePt t="64422" x="9413875" y="5518150"/>
          <p14:tracePt t="64439" x="9437688" y="5481638"/>
          <p14:tracePt t="64456" x="9450388" y="5468938"/>
          <p14:tracePt t="64473" x="9463088" y="5443538"/>
          <p14:tracePt t="64489" x="9488488" y="5381625"/>
          <p14:tracePt t="64506" x="9501188" y="5368925"/>
          <p14:tracePt t="64523" x="9501188" y="5343525"/>
          <p14:tracePt t="64610" x="9501188" y="5330825"/>
          <p14:tracePt t="64646" x="9488488" y="5330825"/>
          <p14:tracePt t="64659" x="9475788" y="5318125"/>
          <p14:tracePt t="64670" x="9450388" y="5318125"/>
          <p14:tracePt t="64683" x="9437688" y="5318125"/>
          <p14:tracePt t="64696" x="9413875" y="5318125"/>
          <p14:tracePt t="64707" x="9388475" y="5318125"/>
          <p14:tracePt t="64723" x="9375775" y="5318125"/>
          <p14:tracePt t="64739" x="9350375" y="5318125"/>
          <p14:tracePt t="64757" x="9324975" y="5318125"/>
          <p14:tracePt t="64779" x="9312275" y="5318125"/>
          <p14:tracePt t="64792" x="9301163" y="5318125"/>
          <p14:tracePt t="64816" x="9288463" y="5318125"/>
          <p14:tracePt t="64843" x="9263063" y="5318125"/>
          <p14:tracePt t="64856" x="9250363" y="5318125"/>
          <p14:tracePt t="64877" x="9224963" y="5318125"/>
          <p14:tracePt t="64901" x="9212263" y="5318125"/>
          <p14:tracePt t="64914" x="9199563" y="5318125"/>
          <p14:tracePt t="64938" x="9175750" y="5318125"/>
          <p14:tracePt t="64962" x="9150350" y="5318125"/>
          <p14:tracePt t="64988" x="9137650" y="5318125"/>
          <p14:tracePt t="65001" x="9124950" y="5318125"/>
          <p14:tracePt t="65037" x="9112250" y="5318125"/>
          <p14:tracePt t="65060" x="9099550" y="5318125"/>
          <p14:tracePt t="65279" x="9099550" y="5330825"/>
          <p14:tracePt t="65354" x="9088438" y="5330825"/>
          <p14:tracePt t="65378" x="9075738" y="5330825"/>
          <p14:tracePt t="65391" x="9075738" y="5343525"/>
          <p14:tracePt t="65402" x="9063038" y="5343525"/>
          <p14:tracePt t="65415" x="9037638" y="5356225"/>
          <p14:tracePt t="65427" x="9012238" y="5368925"/>
          <p14:tracePt t="65440" x="8999538" y="5368925"/>
          <p14:tracePt t="65457" x="8975725" y="5368925"/>
          <p14:tracePt t="65474" x="8963025" y="5381625"/>
          <p14:tracePt t="65491" x="8924925" y="5394325"/>
          <p14:tracePt t="65507" x="8899525" y="5394325"/>
          <p14:tracePt t="65525" x="8886825" y="5407025"/>
          <p14:tracePt t="65793" x="8863013" y="5407025"/>
          <p14:tracePt t="65805" x="8812213" y="5407025"/>
          <p14:tracePt t="65817" x="8737600" y="5407025"/>
          <p14:tracePt t="65830" x="8650288" y="5407025"/>
          <p14:tracePt t="65841" x="8574088" y="5407025"/>
          <p14:tracePt t="65858" x="8486775" y="5407025"/>
          <p14:tracePt t="65874" x="8424863" y="5407025"/>
          <p14:tracePt t="65891" x="8299450" y="5407025"/>
          <p14:tracePt t="65908" x="8223250" y="5407025"/>
          <p14:tracePt t="65924" x="8174038" y="5407025"/>
          <p14:tracePt t="65926" x="8148638" y="5407025"/>
          <p14:tracePt t="65941" x="8123238" y="5407025"/>
          <p14:tracePt t="65958" x="8099425" y="5407025"/>
          <p14:tracePt t="65975" x="8086725" y="5407025"/>
          <p14:tracePt t="65977" x="8061325" y="5407025"/>
          <p14:tracePt t="65991" x="8023225" y="5407025"/>
          <p14:tracePt t="66008" x="7999413" y="5394325"/>
          <p14:tracePt t="66025" x="7948613" y="5381625"/>
          <p14:tracePt t="66042" x="7923213" y="5381625"/>
          <p14:tracePt t="66058" x="7897813" y="5381625"/>
          <p14:tracePt t="66074" x="7848600" y="5381625"/>
          <p14:tracePt t="66091" x="7823200" y="5368925"/>
          <p14:tracePt t="66108" x="7785100" y="5356225"/>
          <p14:tracePt t="66110" x="7761288" y="5343525"/>
          <p14:tracePt t="66125" x="7723188" y="5343525"/>
          <p14:tracePt t="66142" x="7697788" y="5343525"/>
          <p14:tracePt t="66159" x="7661275" y="5343525"/>
          <p14:tracePt t="66175" x="7648575" y="5343525"/>
          <p14:tracePt t="66192" x="7623175" y="5343525"/>
          <p14:tracePt t="66194" x="7610475" y="5343525"/>
          <p14:tracePt t="66208" x="7585075" y="5343525"/>
          <p14:tracePt t="66226" x="7572375" y="5343525"/>
          <p14:tracePt t="66242" x="7548563" y="5356225"/>
          <p14:tracePt t="66258" x="7535863" y="5356225"/>
          <p14:tracePt t="66275" x="7523163" y="5356225"/>
          <p14:tracePt t="68304" x="7510463" y="5356225"/>
          <p14:tracePt t="68318" x="7472363" y="5356225"/>
          <p14:tracePt t="68329" x="7448550" y="5356225"/>
          <p14:tracePt t="68342" x="7410450" y="5356225"/>
          <p14:tracePt t="68354" x="7348538" y="5356225"/>
          <p14:tracePt t="68367" x="7285038" y="5356225"/>
          <p14:tracePt t="68379" x="7235825" y="5356225"/>
          <p14:tracePt t="68395" x="7159625" y="5356225"/>
          <p14:tracePt t="68412" x="7097713" y="5356225"/>
          <p14:tracePt t="68428" x="6997700" y="5356225"/>
          <p14:tracePt t="68445" x="6959600" y="5356225"/>
          <p14:tracePt t="68462" x="6921500" y="5356225"/>
          <p14:tracePt t="68464" x="6884988" y="5356225"/>
          <p14:tracePt t="68478" x="6834188" y="5356225"/>
          <p14:tracePt t="68495" x="6797675" y="5356225"/>
          <p14:tracePt t="68511" x="6759575" y="5356225"/>
          <p14:tracePt t="68513" x="6734175" y="5356225"/>
          <p14:tracePt t="68528" x="6708775" y="5356225"/>
          <p14:tracePt t="68545" x="6684963" y="5356225"/>
          <p14:tracePt t="68562" x="6596063" y="5356225"/>
          <p14:tracePt t="68579" x="6559550" y="5356225"/>
          <p14:tracePt t="68595" x="6534150" y="5356225"/>
          <p14:tracePt t="68611" x="6496050" y="5356225"/>
          <p14:tracePt t="68629" x="6472238" y="5356225"/>
          <p14:tracePt t="68645" x="6459538" y="5356225"/>
          <p14:tracePt t="68647" x="6446838" y="5356225"/>
          <p14:tracePt t="68662" x="6421438" y="5356225"/>
          <p14:tracePt t="68678" x="6396038" y="5356225"/>
          <p14:tracePt t="68695" x="6370638" y="5356225"/>
          <p14:tracePt t="68988" x="6334125" y="5343525"/>
          <p14:tracePt t="69000" x="6259513" y="5318125"/>
          <p14:tracePt t="69013" x="6170613" y="5305425"/>
          <p14:tracePt t="69026" x="6034088" y="5294313"/>
          <p14:tracePt t="69037" x="5932488" y="5281613"/>
          <p14:tracePt t="69049" x="5821363" y="5281613"/>
          <p14:tracePt t="69061" x="5683250" y="5281613"/>
          <p14:tracePt t="69078" x="5583238" y="5294313"/>
          <p14:tracePt t="69096" x="5495925" y="5318125"/>
          <p14:tracePt t="69098" x="5419725" y="5343525"/>
          <p14:tracePt t="69113" x="5370513" y="5356225"/>
          <p14:tracePt t="69129" x="5345113" y="5356225"/>
          <p14:tracePt t="69146" x="5319713" y="5356225"/>
          <p14:tracePt t="70514" x="5319713" y="5343525"/>
          <p14:tracePt t="72868" x="5319713" y="5356225"/>
          <p14:tracePt t="73087" x="5332413" y="5343525"/>
          <p14:tracePt t="73101" x="5370513" y="5330825"/>
          <p14:tracePt t="73112" x="5419725" y="5330825"/>
          <p14:tracePt t="73124" x="5507038" y="5330825"/>
          <p14:tracePt t="73136" x="5595938" y="5330825"/>
          <p14:tracePt t="73151" x="5719763" y="5343525"/>
          <p14:tracePt t="73168" x="5895975" y="5368925"/>
          <p14:tracePt t="73185" x="6359525" y="5418138"/>
          <p14:tracePt t="73201" x="6608763" y="5430838"/>
          <p14:tracePt t="73218" x="6834188" y="5468938"/>
          <p14:tracePt t="73235" x="7159625" y="5494338"/>
          <p14:tracePt t="73252" x="7310438" y="5507038"/>
          <p14:tracePt t="73268" x="7448550" y="5530850"/>
          <p14:tracePt t="73270" x="7572375" y="5568950"/>
          <p14:tracePt t="73284" x="7685088" y="5643563"/>
          <p14:tracePt t="73302" x="7773988" y="5707063"/>
          <p14:tracePt t="73318" x="7861300" y="5756275"/>
          <p14:tracePt t="73320" x="7923213" y="5794375"/>
          <p14:tracePt t="73335" x="7974013" y="5832475"/>
          <p14:tracePt t="73352" x="8035925" y="5843588"/>
          <p14:tracePt t="73367" x="8074025" y="5856288"/>
          <p14:tracePt t="73368" x="8110538" y="5856288"/>
          <p14:tracePt t="73383" x="8148638" y="5856288"/>
          <p14:tracePt t="73400" x="8186738" y="5856288"/>
          <p14:tracePt t="73417" x="8235950" y="5856288"/>
          <p14:tracePt t="73434" x="8261350" y="5856288"/>
          <p14:tracePt t="73452" x="8274050" y="5856288"/>
          <p14:tracePt t="73467" x="8286750" y="5856288"/>
          <p14:tracePt t="73485" x="8286750" y="5843588"/>
          <p14:tracePt t="73684" x="8324850" y="5832475"/>
          <p14:tracePt t="73698" x="8361363" y="5819775"/>
          <p14:tracePt t="73709" x="8435975" y="5807075"/>
          <p14:tracePt t="73722" x="8512175" y="5807075"/>
          <p14:tracePt t="73735" x="8599488" y="5819775"/>
          <p14:tracePt t="73752" x="8712200" y="5856288"/>
          <p14:tracePt t="73769" x="8799513" y="5881688"/>
          <p14:tracePt t="73771" x="8886825" y="5919788"/>
          <p14:tracePt t="73786" x="8963025" y="5932488"/>
          <p14:tracePt t="73802" x="9012238" y="5945188"/>
          <p14:tracePt t="73819" x="9112250" y="5945188"/>
          <p14:tracePt t="73836" x="9163050" y="5945188"/>
          <p14:tracePt t="73852" x="9199563" y="5945188"/>
          <p14:tracePt t="73868" x="9263063" y="5945188"/>
          <p14:tracePt t="73886" x="9275763" y="5945188"/>
          <p14:tracePt t="73902" x="9288463" y="5945188"/>
          <p14:tracePt t="73966" x="9288463" y="5956300"/>
          <p14:tracePt t="73991" x="9301163" y="5956300"/>
          <p14:tracePt t="74051" x="9312275" y="5956300"/>
          <p14:tracePt t="74064" x="9324975" y="5956300"/>
          <p14:tracePt t="74089" x="9337675" y="5956300"/>
          <p14:tracePt t="74172" x="9324975" y="5956300"/>
          <p14:tracePt t="74185" x="9301163" y="5945188"/>
          <p14:tracePt t="74198" x="9288463" y="5932488"/>
          <p14:tracePt t="74209" x="9263063" y="5932488"/>
          <p14:tracePt t="74222" x="9237663" y="5907088"/>
          <p14:tracePt t="74234" x="9212263" y="5907088"/>
          <p14:tracePt t="74251" x="9188450" y="5894388"/>
          <p14:tracePt t="74270" x="9163050" y="5894388"/>
          <p14:tracePt t="74271" x="9137650" y="5894388"/>
          <p14:tracePt t="74286" x="9099550" y="5881688"/>
          <p14:tracePt t="74302" x="9063038" y="5881688"/>
          <p14:tracePt t="74320" x="9024938" y="5881688"/>
          <p14:tracePt t="74321" x="8999538" y="5868988"/>
          <p14:tracePt t="74336" x="8975725" y="5868988"/>
          <p14:tracePt t="74351" x="8950325" y="5868988"/>
          <p14:tracePt t="74368" x="8899525" y="5868988"/>
          <p14:tracePt t="74386" x="8863013" y="5868988"/>
          <p14:tracePt t="74403" x="8837613" y="5868988"/>
          <p14:tracePt t="74419" x="8799513" y="5868988"/>
          <p14:tracePt t="74437" x="8774113" y="5868988"/>
          <p14:tracePt t="74453" x="8699500" y="5894388"/>
          <p14:tracePt t="74469" x="8661400" y="5894388"/>
          <p14:tracePt t="74486" x="8612188" y="5919788"/>
          <p14:tracePt t="74503" x="8537575" y="5945188"/>
          <p14:tracePt t="74519" x="8474075" y="5945188"/>
          <p14:tracePt t="74536" x="8424863" y="5945188"/>
          <p14:tracePt t="74553" x="8348663" y="5956300"/>
          <p14:tracePt t="74570" x="8335963" y="5956300"/>
          <p14:tracePt t="74587" x="8312150" y="5956300"/>
          <p14:tracePt t="74588" x="8286750" y="5969000"/>
          <p14:tracePt t="74603" x="8261350" y="5969000"/>
          <p14:tracePt t="74618" x="8235950" y="5969000"/>
          <p14:tracePt t="74635" x="8174038" y="5969000"/>
          <p14:tracePt t="74653" x="8161338" y="5981700"/>
          <p14:tracePt t="74670" x="8123238" y="5981700"/>
          <p14:tracePt t="74672" x="8110538" y="5981700"/>
          <p14:tracePt t="74687" x="8099425" y="5981700"/>
          <p14:tracePt t="74704" x="8086725" y="5981700"/>
          <p14:tracePt t="74720" x="8061325" y="5981700"/>
          <p14:tracePt t="74722" x="8035925" y="5981700"/>
          <p14:tracePt t="74736" x="8010525" y="5981700"/>
          <p14:tracePt t="74754" x="7999413" y="5969000"/>
          <p14:tracePt t="74770" x="7948613" y="5969000"/>
          <p14:tracePt t="74786" x="7923213" y="5956300"/>
          <p14:tracePt t="74804" x="7910513" y="5956300"/>
          <p14:tracePt t="74820" x="7874000" y="5945188"/>
          <p14:tracePt t="74837" x="7861300" y="5932488"/>
          <p14:tracePt t="74853" x="7823200" y="5932488"/>
          <p14:tracePt t="74869" x="7797800" y="5907088"/>
          <p14:tracePt t="74886" x="7785100" y="5907088"/>
          <p14:tracePt t="74903" x="7785100" y="5894388"/>
          <p14:tracePt t="74905" x="7773988" y="5894388"/>
          <p14:tracePt t="74920" x="7761288" y="5881688"/>
          <p14:tracePt t="74954" x="7748588" y="5881688"/>
          <p14:tracePt t="74990" x="7748588" y="5868988"/>
          <p14:tracePt t="75003" x="7735888" y="5868988"/>
          <p14:tracePt t="75051" x="7723188" y="5856288"/>
          <p14:tracePt t="75064" x="7710488" y="5856288"/>
          <p14:tracePt t="78992" x="7710488" y="5843588"/>
          <p14:tracePt t="80443" x="7697788" y="5843588"/>
          <p14:tracePt t="80456" x="7685088" y="5843588"/>
          <p14:tracePt t="80468" x="7673975" y="5843588"/>
          <p14:tracePt t="80479" x="7635875" y="5843588"/>
          <p14:tracePt t="80494" x="7623175" y="5832475"/>
          <p14:tracePt t="80511" x="7597775" y="5832475"/>
          <p14:tracePt t="80528" x="7585075" y="5832475"/>
          <p14:tracePt t="80530" x="7548563" y="5832475"/>
          <p14:tracePt t="80544" x="7510463" y="5832475"/>
          <p14:tracePt t="80562" x="7485063" y="5832475"/>
          <p14:tracePt t="80579" x="7423150" y="5819775"/>
          <p14:tracePt t="80595" x="7397750" y="5819775"/>
          <p14:tracePt t="80611" x="7372350" y="5819775"/>
          <p14:tracePt t="80627" x="7297738" y="5807075"/>
          <p14:tracePt t="80644" x="7259638" y="5807075"/>
          <p14:tracePt t="80662" x="7235825" y="5807075"/>
          <p14:tracePt t="80663" x="7210425" y="5807075"/>
          <p14:tracePt t="80678" x="7185025" y="5807075"/>
          <p14:tracePt t="80695" x="7159625" y="5807075"/>
          <p14:tracePt t="80712" x="7097713" y="5807075"/>
          <p14:tracePt t="80728" x="7085013" y="5807075"/>
          <p14:tracePt t="80745" x="7059613" y="5807075"/>
          <p14:tracePt t="80762" x="7034213" y="5794375"/>
          <p14:tracePt t="80778" x="7021513" y="5794375"/>
          <p14:tracePt t="80795" x="7010400" y="5781675"/>
          <p14:tracePt t="80811" x="6997700" y="5781675"/>
          <p14:tracePt t="80827" x="6997700" y="5756275"/>
          <p14:tracePt t="80846" x="6985000" y="5743575"/>
          <p14:tracePt t="80862" x="6972300" y="5743575"/>
          <p14:tracePt t="80878" x="6972300" y="5732463"/>
          <p14:tracePt t="80895" x="6946900" y="5719763"/>
          <p14:tracePt t="80912" x="6946900" y="5707063"/>
          <p14:tracePt t="80932" x="6946900" y="5694363"/>
          <p14:tracePt t="82225" x="6946900" y="5681663"/>
          <p14:tracePt t="82261" x="6934200" y="5681663"/>
          <p14:tracePt t="82298" x="6921500" y="5681663"/>
          <p14:tracePt t="82334" x="6921500" y="5668963"/>
          <p14:tracePt t="82700" x="6921500" y="5656263"/>
          <p14:tracePt t="82712" x="6910388" y="5643563"/>
          <p14:tracePt t="82724" x="6872288" y="5630863"/>
          <p14:tracePt t="82737" x="6846888" y="5630863"/>
          <p14:tracePt t="82748" x="6808788" y="5619750"/>
          <p14:tracePt t="82764" x="6759575" y="5607050"/>
          <p14:tracePt t="82781" x="6696075" y="5594350"/>
          <p14:tracePt t="82798" x="6546850" y="5568950"/>
          <p14:tracePt t="82815" x="6459538" y="5543550"/>
          <p14:tracePt t="82831" x="6370638" y="5518150"/>
          <p14:tracePt t="82848" x="6134100" y="5468938"/>
          <p14:tracePt t="82864" x="6034088" y="5456238"/>
          <p14:tracePt t="82881" x="5895975" y="5443538"/>
          <p14:tracePt t="82883" x="5795963" y="5443538"/>
          <p14:tracePt t="82898" x="5708650" y="5456238"/>
          <p14:tracePt t="82915" x="5645150" y="5481638"/>
          <p14:tracePt t="82930" x="5619750" y="5507038"/>
          <p14:tracePt t="82931" x="5607050" y="5518150"/>
          <p14:tracePt t="83127" x="5570538" y="5518150"/>
          <p14:tracePt t="83139" x="5495925" y="5518150"/>
          <p14:tracePt t="83151" x="5419725" y="5507038"/>
          <p14:tracePt t="83165" x="5245100" y="5456238"/>
          <p14:tracePt t="83182" x="4994275" y="5381625"/>
          <p14:tracePt t="83198" x="4530725" y="5118100"/>
          <p14:tracePt t="83200" x="3979863" y="4879975"/>
          <p14:tracePt t="83215" x="3454400" y="4667250"/>
          <p14:tracePt t="83232" x="2879725" y="4318000"/>
          <p14:tracePt t="83249" x="1827213" y="3767138"/>
          <p14:tracePt t="83265" x="1389063" y="3516313"/>
          <p14:tracePt t="83281" x="1139825" y="3303588"/>
          <p14:tracePt t="83298" x="950913" y="3054350"/>
          <p14:tracePt t="83315" x="938213" y="2890838"/>
          <p14:tracePt t="83506" x="925513" y="2840038"/>
          <p14:tracePt t="83529" x="688975" y="2439988"/>
          <p14:tracePt t="83541" x="325438" y="17653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03635" y="703060"/>
            <a:ext cx="3198987"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3181350" y="1492198"/>
            <a:ext cx="6459794" cy="523220"/>
          </a:xfrm>
          <a:prstGeom prst="rect">
            <a:avLst/>
          </a:prstGeom>
          <a:noFill/>
        </p:spPr>
        <p:txBody>
          <a:bodyPr wrap="square" rtlCol="0">
            <a:spAutoFit/>
          </a:bodyPr>
          <a:lstStyle/>
          <a:p>
            <a:pPr algn="ctr" rtl="1"/>
            <a:r>
              <a:rPr lang="ar-YE" sz="2800" b="1" i="0" u="none" strike="noStrike" baseline="0" dirty="0">
                <a:solidFill>
                  <a:srgbClr val="00B0F0"/>
                </a:solidFill>
                <a:latin typeface="Alexandria Black" pitchFamily="2" charset="-78"/>
                <a:cs typeface="Alexandria Black" pitchFamily="2" charset="-78"/>
              </a:rPr>
              <a:t>السياسة </a:t>
            </a:r>
            <a:r>
              <a:rPr lang="en-US" sz="2800" b="1" i="0" u="none" strike="noStrike" baseline="0" dirty="0">
                <a:solidFill>
                  <a:srgbClr val="00B0F0"/>
                </a:solidFill>
                <a:latin typeface="Alexandria Black" pitchFamily="2" charset="-78"/>
                <a:cs typeface="Alexandria Black" pitchFamily="2" charset="-78"/>
              </a:rPr>
              <a:t>(Politics) :</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419163" y="2163372"/>
            <a:ext cx="9984167" cy="3847207"/>
          </a:xfrm>
          <a:prstGeom prst="rect">
            <a:avLst/>
          </a:prstGeom>
          <a:noFill/>
        </p:spPr>
        <p:txBody>
          <a:bodyPr wrap="square" rtlCol="0">
            <a:spAutoFit/>
          </a:bodyPr>
          <a:lstStyle/>
          <a:p>
            <a:pPr algn="r" rtl="1">
              <a:lnSpc>
                <a:spcPct val="150000"/>
              </a:lnSpc>
            </a:pPr>
            <a:r>
              <a:rPr lang="ar-YE" sz="2400" b="0" i="0" u="none" strike="noStrike" baseline="0" dirty="0">
                <a:latin typeface="Alexandria Light" pitchFamily="2" charset="-78"/>
                <a:cs typeface="Alexandria Light" pitchFamily="2" charset="-78"/>
              </a:rPr>
              <a:t>الس</a:t>
            </a:r>
            <a:r>
              <a:rPr lang="ar-JO" sz="2400" dirty="0">
                <a:latin typeface="Alexandria Light" pitchFamily="2" charset="-78"/>
                <a:cs typeface="Alexandria Light" pitchFamily="2" charset="-78"/>
              </a:rPr>
              <a:t>ّ</a:t>
            </a:r>
            <a:r>
              <a:rPr lang="ar-YE" sz="2400" b="0" i="0" u="none" strike="noStrike" baseline="0" dirty="0">
                <a:latin typeface="Alexandria Light" pitchFamily="2" charset="-78"/>
                <a:cs typeface="Alexandria Light" pitchFamily="2" charset="-78"/>
              </a:rPr>
              <a:t>ياسة بمعنى</a:t>
            </a:r>
            <a:r>
              <a:rPr lang="en-US" sz="2400" b="0" i="0" u="none" strike="noStrike" baseline="0" dirty="0">
                <a:latin typeface="Alexandria Light" pitchFamily="2" charset="-78"/>
                <a:cs typeface="Alexandria Light" pitchFamily="2" charset="-78"/>
              </a:rPr>
              <a:t> </a:t>
            </a:r>
            <a:r>
              <a:rPr lang="en-US" sz="2400" dirty="0">
                <a:latin typeface="Alexandria Light" pitchFamily="2" charset="-78"/>
                <a:cs typeface="Alexandria Light" pitchFamily="2" charset="-78"/>
              </a:rPr>
              <a:t>( </a:t>
            </a:r>
            <a:r>
              <a:rPr lang="en-US" sz="2400" b="0" i="0" u="none" strike="noStrike" baseline="0" dirty="0">
                <a:latin typeface="Alexandria Light" pitchFamily="2" charset="-78"/>
                <a:cs typeface="Alexandria Light" pitchFamily="2" charset="-78"/>
              </a:rPr>
              <a:t>Politics) </a:t>
            </a:r>
            <a:r>
              <a:rPr lang="ar-YE" sz="2400" b="0" i="0" u="none" strike="noStrike" baseline="0" dirty="0">
                <a:latin typeface="Alexandria Light" pitchFamily="2" charset="-78"/>
                <a:cs typeface="Alexandria Light" pitchFamily="2" charset="-78"/>
              </a:rPr>
              <a:t>أصلها يوناني مأخوذ من كلمة (</a:t>
            </a:r>
            <a:r>
              <a:rPr lang="en-US" sz="2400" b="0" i="0" u="none" strike="noStrike" baseline="0" dirty="0">
                <a:latin typeface="Alexandria Light" pitchFamily="2" charset="-78"/>
                <a:cs typeface="Alexandria Light" pitchFamily="2" charset="-78"/>
              </a:rPr>
              <a:t> ( Polis</a:t>
            </a:r>
            <a:r>
              <a:rPr lang="ar-YE" sz="2400" b="0" i="0" u="none" strike="noStrike" baseline="0" dirty="0">
                <a:latin typeface="Alexandria Light" pitchFamily="2" charset="-78"/>
                <a:cs typeface="Alexandria Light" pitchFamily="2" charset="-78"/>
              </a:rPr>
              <a:t>وتعني </a:t>
            </a:r>
            <a:r>
              <a:rPr lang="ar-YE" sz="2400" b="0" i="0" u="sng" strike="noStrike" baseline="0" dirty="0">
                <a:latin typeface="Alexandria Light" pitchFamily="2" charset="-78"/>
                <a:cs typeface="Alexandria Light" pitchFamily="2" charset="-78"/>
              </a:rPr>
              <a:t>دولة المدينة</a:t>
            </a:r>
            <a:r>
              <a:rPr lang="ar-YE" sz="2400" b="0" i="0" u="none" strike="noStrike" baseline="0" dirty="0">
                <a:latin typeface="Alexandria Light" pitchFamily="2" charset="-78"/>
                <a:cs typeface="Alexandria Light" pitchFamily="2" charset="-78"/>
              </a:rPr>
              <a:t>، </a:t>
            </a:r>
            <a:endParaRPr lang="ar-JO" sz="2400" b="0" i="0" u="none" strike="noStrike" baseline="0" dirty="0">
              <a:latin typeface="Alexandria Light" pitchFamily="2" charset="-78"/>
              <a:cs typeface="Alexandria Light" pitchFamily="2" charset="-78"/>
            </a:endParaRPr>
          </a:p>
          <a:p>
            <a:pPr algn="r" rtl="1">
              <a:lnSpc>
                <a:spcPct val="150000"/>
              </a:lnSpc>
            </a:pPr>
            <a:r>
              <a:rPr lang="ar-YE" sz="2400" b="0" i="0" u="none" strike="noStrike" baseline="0" dirty="0">
                <a:latin typeface="Alexandria Light" pitchFamily="2" charset="-78"/>
                <a:cs typeface="Alexandria Light" pitchFamily="2" charset="-78"/>
              </a:rPr>
              <a:t>ولا يقصد بها</a:t>
            </a:r>
            <a:r>
              <a:rPr lang="en-US" sz="2400" b="0" i="0" u="none" strike="noStrike" baseline="0" dirty="0">
                <a:latin typeface="Alexandria Light" pitchFamily="2" charset="-78"/>
                <a:cs typeface="Alexandria Light" pitchFamily="2" charset="-78"/>
              </a:rPr>
              <a:t> </a:t>
            </a:r>
            <a:r>
              <a:rPr lang="ar-YE" sz="2400" b="0" i="0" u="none" strike="noStrike" baseline="0" dirty="0">
                <a:latin typeface="Alexandria Light" pitchFamily="2" charset="-78"/>
                <a:cs typeface="Alexandria Light" pitchFamily="2" charset="-78"/>
              </a:rPr>
              <a:t>الجانب المادي من الحياة العامة في المدينة أو الدولة</a:t>
            </a:r>
            <a:r>
              <a:rPr lang="ar-JO" sz="2400" dirty="0">
                <a:latin typeface="Alexandria Light" pitchFamily="2" charset="-78"/>
                <a:cs typeface="Alexandria Light" pitchFamily="2" charset="-78"/>
              </a:rPr>
              <a:t>.</a:t>
            </a:r>
            <a:endParaRPr lang="en-US" sz="2400" b="0" i="0" u="none" strike="noStrike" baseline="0" dirty="0">
              <a:latin typeface="Alexandria Light" pitchFamily="2" charset="-78"/>
              <a:cs typeface="Alexandria Light" pitchFamily="2" charset="-78"/>
            </a:endParaRPr>
          </a:p>
          <a:p>
            <a:pPr algn="r" rtl="1">
              <a:lnSpc>
                <a:spcPct val="150000"/>
              </a:lnSpc>
            </a:pPr>
            <a:r>
              <a:rPr lang="en-US" sz="2400" dirty="0">
                <a:latin typeface="Alexandria Light" pitchFamily="2" charset="-78"/>
                <a:cs typeface="Alexandria Light" pitchFamily="2" charset="-78"/>
              </a:rPr>
              <a:t>- </a:t>
            </a:r>
            <a:r>
              <a:rPr lang="ar-YE" sz="2400" dirty="0">
                <a:latin typeface="Alexandria Light" pitchFamily="2" charset="-78"/>
                <a:cs typeface="Alexandria Light" pitchFamily="2" charset="-78"/>
              </a:rPr>
              <a:t>أ</a:t>
            </a:r>
            <a:r>
              <a:rPr lang="ar-JO" sz="2400" dirty="0">
                <a:latin typeface="Alexandria Light" pitchFamily="2" charset="-78"/>
                <a:cs typeface="Alexandria Light" pitchFamily="2" charset="-78"/>
              </a:rPr>
              <a:t>نها</a:t>
            </a:r>
            <a:r>
              <a:rPr lang="ar-YE" sz="2400" dirty="0">
                <a:latin typeface="Alexandria Light" pitchFamily="2" charset="-78"/>
                <a:cs typeface="Alexandria Light" pitchFamily="2" charset="-78"/>
              </a:rPr>
              <a:t> مرتبطة </a:t>
            </a:r>
            <a:r>
              <a:rPr lang="ar-YE" sz="2400" u="sng" dirty="0">
                <a:latin typeface="Alexandria Light" pitchFamily="2" charset="-78"/>
                <a:cs typeface="Alexandria Light" pitchFamily="2" charset="-78"/>
              </a:rPr>
              <a:t>بالسلطة</a:t>
            </a:r>
            <a:r>
              <a:rPr lang="ar-JO" sz="2400" u="sng" dirty="0">
                <a:latin typeface="Alexandria Light" pitchFamily="2" charset="-78"/>
                <a:cs typeface="Alexandria Light" pitchFamily="2" charset="-78"/>
              </a:rPr>
              <a:t> والقوة</a:t>
            </a:r>
            <a:r>
              <a:rPr lang="ar-JO" sz="2400" dirty="0">
                <a:latin typeface="Alexandria Light" pitchFamily="2" charset="-78"/>
                <a:cs typeface="Alexandria Light" pitchFamily="2" charset="-78"/>
              </a:rPr>
              <a:t>.</a:t>
            </a:r>
            <a:endParaRPr lang="en-US" sz="2400" dirty="0">
              <a:latin typeface="Alexandria Light" pitchFamily="2" charset="-78"/>
              <a:cs typeface="Alexandria Light" pitchFamily="2" charset="-78"/>
            </a:endParaRPr>
          </a:p>
          <a:p>
            <a:pPr algn="r" rtl="1">
              <a:lnSpc>
                <a:spcPct val="150000"/>
              </a:lnSpc>
            </a:pPr>
            <a:r>
              <a:rPr lang="ar-JO" sz="2400" dirty="0">
                <a:latin typeface="Alexandria Light" pitchFamily="2" charset="-78"/>
                <a:cs typeface="Alexandria Light" pitchFamily="2" charset="-78"/>
              </a:rPr>
              <a:t>- أنها</a:t>
            </a:r>
            <a:r>
              <a:rPr lang="ar-YE" sz="2400" dirty="0">
                <a:latin typeface="Alexandria Light" pitchFamily="2" charset="-78"/>
                <a:cs typeface="Alexandria Light" pitchFamily="2" charset="-78"/>
              </a:rPr>
              <a:t> علم </a:t>
            </a:r>
            <a:r>
              <a:rPr lang="ar-YE" sz="2400" u="sng" dirty="0">
                <a:latin typeface="Alexandria Light" pitchFamily="2" charset="-78"/>
                <a:cs typeface="Alexandria Light" pitchFamily="2" charset="-78"/>
              </a:rPr>
              <a:t>إدارة الدولة </a:t>
            </a:r>
            <a:r>
              <a:rPr lang="ar-YE" sz="2400" dirty="0">
                <a:latin typeface="Alexandria Light" pitchFamily="2" charset="-78"/>
                <a:cs typeface="Alexandria Light" pitchFamily="2" charset="-78"/>
              </a:rPr>
              <a:t>للحياة المجتمعية</a:t>
            </a:r>
            <a:r>
              <a:rPr lang="ar-JO" sz="2400" dirty="0">
                <a:latin typeface="Alexandria Light" pitchFamily="2" charset="-78"/>
                <a:cs typeface="Alexandria Light" pitchFamily="2" charset="-78"/>
              </a:rPr>
              <a:t>.</a:t>
            </a:r>
          </a:p>
          <a:p>
            <a:pPr algn="r" rtl="1">
              <a:lnSpc>
                <a:spcPct val="150000"/>
              </a:lnSpc>
            </a:pPr>
            <a:r>
              <a:rPr lang="ar-JO" sz="2400" dirty="0">
                <a:latin typeface="Alexandria Light" pitchFamily="2" charset="-78"/>
                <a:cs typeface="Alexandria Light" pitchFamily="2" charset="-78"/>
              </a:rPr>
              <a:t>- </a:t>
            </a:r>
            <a:r>
              <a:rPr lang="ar-YE" sz="2400" dirty="0">
                <a:latin typeface="Alexandria Light" pitchFamily="2" charset="-78"/>
                <a:cs typeface="Alexandria Light" pitchFamily="2" charset="-78"/>
              </a:rPr>
              <a:t>أ</a:t>
            </a:r>
            <a:r>
              <a:rPr lang="ar-JO" sz="2400" dirty="0">
                <a:latin typeface="Alexandria Light" pitchFamily="2" charset="-78"/>
                <a:cs typeface="Alexandria Light" pitchFamily="2" charset="-78"/>
              </a:rPr>
              <a:t>نها</a:t>
            </a:r>
            <a:r>
              <a:rPr lang="ar-YE" sz="2400" dirty="0">
                <a:latin typeface="Alexandria Light" pitchFamily="2" charset="-78"/>
                <a:cs typeface="Alexandria Light" pitchFamily="2" charset="-78"/>
              </a:rPr>
              <a:t> تهتم </a:t>
            </a:r>
            <a:r>
              <a:rPr lang="ar-YE" sz="2400" u="sng" dirty="0">
                <a:latin typeface="Alexandria Light" pitchFamily="2" charset="-78"/>
                <a:cs typeface="Alexandria Light" pitchFamily="2" charset="-78"/>
              </a:rPr>
              <a:t>بإنتاج الموارد الموجودة </a:t>
            </a:r>
            <a:r>
              <a:rPr lang="ar-YE" sz="2400" dirty="0">
                <a:latin typeface="Alexandria Light" pitchFamily="2" charset="-78"/>
                <a:cs typeface="Alexandria Light" pitchFamily="2" charset="-78"/>
              </a:rPr>
              <a:t>في المجتمع</a:t>
            </a:r>
            <a:r>
              <a:rPr lang="ar-JO" sz="2400" dirty="0">
                <a:latin typeface="Alexandria Light" pitchFamily="2" charset="-78"/>
                <a:cs typeface="Alexandria Light" pitchFamily="2" charset="-78"/>
              </a:rPr>
              <a:t>.</a:t>
            </a:r>
          </a:p>
          <a:p>
            <a:pPr algn="r" rtl="1"/>
            <a:endParaRPr lang="ar-JO" sz="2800" dirty="0">
              <a:latin typeface="TraditionalArabic"/>
            </a:endParaRPr>
          </a:p>
        </p:txBody>
      </p:sp>
      <p:pic>
        <p:nvPicPr>
          <p:cNvPr id="11" name="Picture 10">
            <a:extLst>
              <a:ext uri="{FF2B5EF4-FFF2-40B4-BE49-F238E27FC236}">
                <a16:creationId xmlns:a16="http://schemas.microsoft.com/office/drawing/2014/main" id="{1725C29F-AB40-9F4E-F3CC-489432F7B5F8}"/>
              </a:ext>
            </a:extLst>
          </p:cNvPr>
          <p:cNvPicPr>
            <a:picLocks noChangeAspect="1"/>
          </p:cNvPicPr>
          <p:nvPr/>
        </p:nvPicPr>
        <p:blipFill>
          <a:blip r:embed="rId2"/>
          <a:stretch>
            <a:fillRect/>
          </a:stretch>
        </p:blipFill>
        <p:spPr>
          <a:xfrm>
            <a:off x="8837991" y="95096"/>
            <a:ext cx="2956816" cy="1383912"/>
          </a:xfrm>
          <a:prstGeom prst="rect">
            <a:avLst/>
          </a:prstGeom>
        </p:spPr>
      </p:pic>
      <p:pic>
        <p:nvPicPr>
          <p:cNvPr id="14" name="Picture 13">
            <a:extLst>
              <a:ext uri="{FF2B5EF4-FFF2-40B4-BE49-F238E27FC236}">
                <a16:creationId xmlns:a16="http://schemas.microsoft.com/office/drawing/2014/main" id="{A08246DB-6B00-E0CA-6CBB-675B0194C373}"/>
              </a:ext>
            </a:extLst>
          </p:cNvPr>
          <p:cNvPicPr>
            <a:picLocks noChangeAspect="1"/>
          </p:cNvPicPr>
          <p:nvPr/>
        </p:nvPicPr>
        <p:blipFill>
          <a:blip r:embed="rId3"/>
          <a:stretch>
            <a:fillRect/>
          </a:stretch>
        </p:blipFill>
        <p:spPr>
          <a:xfrm>
            <a:off x="1379686" y="4204150"/>
            <a:ext cx="2857500" cy="1600200"/>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3400" advTm="48142">
        <p14:reveal/>
      </p:transition>
    </mc:Choice>
    <mc:Fallback xmlns="">
      <p:transition spd="slow" advTm="4814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50651" y="736819"/>
            <a:ext cx="3198987"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3982064" y="1752928"/>
            <a:ext cx="6459794" cy="523220"/>
          </a:xfrm>
          <a:prstGeom prst="rect">
            <a:avLst/>
          </a:prstGeom>
          <a:noFill/>
        </p:spPr>
        <p:txBody>
          <a:bodyPr wrap="square" rtlCol="0">
            <a:spAutoFit/>
          </a:bodyPr>
          <a:lstStyle/>
          <a:p>
            <a:pPr algn="ctr" rtl="1"/>
            <a:r>
              <a:rPr lang="ar-YE" sz="2800" b="1" i="0" u="none" strike="noStrike" baseline="0" dirty="0">
                <a:solidFill>
                  <a:srgbClr val="00B0F0"/>
                </a:solidFill>
                <a:latin typeface="Alexandria Black" pitchFamily="2" charset="-78"/>
                <a:cs typeface="Alexandria Black" pitchFamily="2" charset="-78"/>
              </a:rPr>
              <a:t>السياسة</a:t>
            </a:r>
            <a:r>
              <a:rPr lang="ar-JO" sz="2800" b="1" i="0" u="none" strike="noStrike" baseline="0" dirty="0">
                <a:solidFill>
                  <a:srgbClr val="00B0F0"/>
                </a:solidFill>
                <a:latin typeface="Alexandria Black" pitchFamily="2" charset="-78"/>
                <a:cs typeface="Alexandria Black" pitchFamily="2" charset="-78"/>
              </a:rPr>
              <a:t>: </a:t>
            </a:r>
            <a:r>
              <a:rPr lang="ar-YE" sz="2800" b="1" i="0" u="none" strike="noStrike" baseline="0" dirty="0">
                <a:solidFill>
                  <a:srgbClr val="00B0F0"/>
                </a:solidFill>
                <a:latin typeface="Alexandria Black" pitchFamily="2" charset="-78"/>
                <a:cs typeface="Alexandria Black" pitchFamily="2" charset="-78"/>
              </a:rPr>
              <a:t> </a:t>
            </a:r>
            <a:r>
              <a:rPr lang="ar-YE" sz="2800" b="1" dirty="0">
                <a:solidFill>
                  <a:srgbClr val="00B0F0"/>
                </a:solidFill>
                <a:latin typeface="Alexandria Black" pitchFamily="2" charset="-78"/>
                <a:cs typeface="Alexandria Black" pitchFamily="2" charset="-78"/>
              </a:rPr>
              <a:t>(</a:t>
            </a:r>
            <a:r>
              <a:rPr lang="en-US" sz="2800" b="1" dirty="0">
                <a:solidFill>
                  <a:srgbClr val="00B0F0"/>
                </a:solidFill>
                <a:latin typeface="Alexandria Black" pitchFamily="2" charset="-78"/>
                <a:cs typeface="Alexandria Black" pitchFamily="2" charset="-78"/>
              </a:rPr>
              <a:t>(Policy</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655405" y="2537758"/>
            <a:ext cx="9629360" cy="3108543"/>
          </a:xfrm>
          <a:prstGeom prst="rect">
            <a:avLst/>
          </a:prstGeom>
          <a:noFill/>
        </p:spPr>
        <p:txBody>
          <a:bodyPr wrap="square" rtlCol="0">
            <a:spAutoFit/>
          </a:bodyPr>
          <a:lstStyle/>
          <a:p>
            <a:pPr algn="r" rtl="1"/>
            <a:r>
              <a:rPr lang="ar-YE" sz="2800" b="0" i="0" u="none" strike="noStrike" baseline="0" dirty="0">
                <a:latin typeface="Alexandria Light" pitchFamily="2" charset="-78"/>
                <a:cs typeface="Alexandria Light" pitchFamily="2" charset="-78"/>
              </a:rPr>
              <a:t>السياسة بمعنى </a:t>
            </a:r>
            <a:r>
              <a:rPr lang="en-US" sz="2800" b="0" i="0" u="none" strike="noStrike" baseline="0" dirty="0">
                <a:latin typeface="Alexandria Light" pitchFamily="2" charset="-78"/>
                <a:cs typeface="Alexandria Light" pitchFamily="2" charset="-78"/>
              </a:rPr>
              <a:t>Policy)</a:t>
            </a:r>
            <a:r>
              <a:rPr lang="ar-JO" sz="2800" b="0" i="0" u="none" strike="noStrike" baseline="0" dirty="0">
                <a:latin typeface="Alexandria Light" pitchFamily="2" charset="-78"/>
                <a:cs typeface="Alexandria Light" pitchFamily="2" charset="-78"/>
              </a:rPr>
              <a:t> ) </a:t>
            </a:r>
            <a:r>
              <a:rPr lang="ar-YE" sz="2800" b="0" i="0" u="none" strike="noStrike" baseline="0" dirty="0">
                <a:latin typeface="Alexandria Light" pitchFamily="2" charset="-78"/>
                <a:cs typeface="Alexandria Light" pitchFamily="2" charset="-78"/>
              </a:rPr>
              <a:t>مصطلح تم اشتقاقه من </a:t>
            </a:r>
            <a:r>
              <a:rPr lang="ar-YE" sz="2800" b="0" i="0" u="sng" strike="noStrike" baseline="0" dirty="0">
                <a:latin typeface="Alexandria Light" pitchFamily="2" charset="-78"/>
                <a:cs typeface="Alexandria Light" pitchFamily="2" charset="-78"/>
              </a:rPr>
              <a:t>علم السياسة</a:t>
            </a:r>
            <a:r>
              <a:rPr lang="ar-YE" sz="2800" b="0" i="0" u="none" strike="noStrike" baseline="0" dirty="0">
                <a:latin typeface="Alexandria Light" pitchFamily="2" charset="-78"/>
                <a:cs typeface="Alexandria Light" pitchFamily="2" charset="-78"/>
              </a:rPr>
              <a:t>، وتعني إصدار قرار أو مجموعة من</a:t>
            </a:r>
            <a:r>
              <a:rPr lang="ar-JO" sz="2800" b="0" i="0" u="none" strike="noStrike" baseline="0" dirty="0">
                <a:latin typeface="Alexandria Light" pitchFamily="2" charset="-78"/>
                <a:cs typeface="Alexandria Light" pitchFamily="2" charset="-78"/>
              </a:rPr>
              <a:t> </a:t>
            </a:r>
            <a:r>
              <a:rPr lang="ar-YE" sz="2800" b="0" i="0" u="sng" strike="noStrike" baseline="0" dirty="0">
                <a:latin typeface="Alexandria Light" pitchFamily="2" charset="-78"/>
                <a:cs typeface="Alexandria Light" pitchFamily="2" charset="-78"/>
              </a:rPr>
              <a:t>القرارات</a:t>
            </a:r>
            <a:r>
              <a:rPr lang="ar-YE" sz="2800" b="0" i="0" u="none" strike="noStrike" baseline="0" dirty="0">
                <a:latin typeface="Alexandria Light" pitchFamily="2" charset="-78"/>
                <a:cs typeface="Alexandria Light" pitchFamily="2" charset="-78"/>
              </a:rPr>
              <a:t> ت</a:t>
            </a:r>
            <a:r>
              <a:rPr lang="ar-JO" sz="2800" dirty="0">
                <a:latin typeface="Alexandria Light" pitchFamily="2" charset="-78"/>
                <a:cs typeface="Alexandria Light" pitchFamily="2" charset="-78"/>
              </a:rPr>
              <a:t>ُ</a:t>
            </a:r>
            <a:r>
              <a:rPr lang="ar-YE" sz="2800" b="0" i="0" u="none" strike="noStrike" baseline="0" dirty="0">
                <a:latin typeface="Alexandria Light" pitchFamily="2" charset="-78"/>
                <a:cs typeface="Alexandria Light" pitchFamily="2" charset="-78"/>
              </a:rPr>
              <a:t>عطي عددا من </a:t>
            </a:r>
            <a:r>
              <a:rPr lang="ar-YE" sz="2800" b="0" i="0" u="sng" strike="noStrike" baseline="0" dirty="0">
                <a:latin typeface="Alexandria Light" pitchFamily="2" charset="-78"/>
                <a:cs typeface="Alexandria Light" pitchFamily="2" charset="-78"/>
              </a:rPr>
              <a:t>التوجيهات</a:t>
            </a:r>
            <a:r>
              <a:rPr lang="ar-YE" sz="2800" b="0" i="0" u="none" strike="noStrike" baseline="0" dirty="0">
                <a:latin typeface="Alexandria Light" pitchFamily="2" charset="-78"/>
                <a:cs typeface="Alexandria Light" pitchFamily="2" charset="-78"/>
              </a:rPr>
              <a:t> العامة التي ي</a:t>
            </a:r>
            <a:r>
              <a:rPr lang="ar-JO" sz="2800" b="0" i="0" u="none" strike="noStrike" baseline="0" dirty="0">
                <a:latin typeface="Alexandria Light" pitchFamily="2" charset="-78"/>
                <a:cs typeface="Alexandria Light" pitchFamily="2" charset="-78"/>
              </a:rPr>
              <a:t>ُ</a:t>
            </a:r>
            <a:r>
              <a:rPr lang="ar-YE" sz="2800" b="0" i="0" u="none" strike="noStrike" baseline="0" dirty="0">
                <a:latin typeface="Alexandria Light" pitchFamily="2" charset="-78"/>
                <a:cs typeface="Alexandria Light" pitchFamily="2" charset="-78"/>
              </a:rPr>
              <a:t>سترشد بها في اتخاذ القرارات الع</a:t>
            </a:r>
            <a:r>
              <a:rPr lang="ar-JO" sz="2800" b="0" i="0" u="none" strike="noStrike" baseline="0" dirty="0">
                <a:latin typeface="Alexandria Light" pitchFamily="2" charset="-78"/>
                <a:cs typeface="Alexandria Light" pitchFamily="2" charset="-78"/>
              </a:rPr>
              <a:t>م</a:t>
            </a:r>
            <a:r>
              <a:rPr lang="ar-YE" sz="2800" b="0" i="0" u="none" strike="noStrike" baseline="0" dirty="0">
                <a:latin typeface="Alexandria Light" pitchFamily="2" charset="-78"/>
                <a:cs typeface="Alexandria Light" pitchFamily="2" charset="-78"/>
              </a:rPr>
              <a:t>لية ووضعها موضع التنفيذ</a:t>
            </a:r>
            <a:r>
              <a:rPr lang="ar-JO" sz="2800" b="0" i="0" u="none" strike="noStrike" baseline="0" dirty="0">
                <a:latin typeface="Alexandria Light" pitchFamily="2" charset="-78"/>
                <a:cs typeface="Alexandria Light" pitchFamily="2" charset="-78"/>
              </a:rPr>
              <a:t>.</a:t>
            </a:r>
            <a:r>
              <a:rPr lang="ar-YE" sz="1600" b="0" i="0" u="none" strike="noStrike" baseline="0" dirty="0">
                <a:latin typeface="Alexandria Light" pitchFamily="2" charset="-78"/>
                <a:cs typeface="Alexandria Light" pitchFamily="2" charset="-78"/>
              </a:rPr>
              <a:t>.</a:t>
            </a:r>
            <a:endParaRPr lang="ar-JO" sz="1600" b="0" i="0" u="none" strike="noStrike" baseline="0" dirty="0">
              <a:latin typeface="Alexandria Light" pitchFamily="2" charset="-78"/>
              <a:cs typeface="Alexandria Light" pitchFamily="2" charset="-78"/>
            </a:endParaRPr>
          </a:p>
          <a:p>
            <a:pPr algn="r" rtl="1"/>
            <a:endParaRPr lang="ar-JO" sz="2800" dirty="0">
              <a:latin typeface="Alexandria Light" pitchFamily="2" charset="-78"/>
              <a:cs typeface="Alexandria Light" pitchFamily="2" charset="-78"/>
            </a:endParaRPr>
          </a:p>
          <a:p>
            <a:pPr algn="r" rtl="1"/>
            <a:r>
              <a:rPr lang="ar-YE" sz="2800" dirty="0">
                <a:latin typeface="Alexandria Light" pitchFamily="2" charset="-78"/>
                <a:cs typeface="Alexandria Light" pitchFamily="2" charset="-78"/>
              </a:rPr>
              <a:t>والسياسة </a:t>
            </a:r>
            <a:r>
              <a:rPr lang="en-US" sz="2800" dirty="0">
                <a:latin typeface="Alexandria Light" pitchFamily="2" charset="-78"/>
                <a:cs typeface="Alexandria Light" pitchFamily="2" charset="-78"/>
              </a:rPr>
              <a:t>Policy) </a:t>
            </a:r>
            <a:r>
              <a:rPr lang="ar-JO" sz="2800" dirty="0">
                <a:latin typeface="Alexandria Light" pitchFamily="2" charset="-78"/>
                <a:cs typeface="Alexandria Light" pitchFamily="2" charset="-78"/>
              </a:rPr>
              <a:t> ) </a:t>
            </a:r>
            <a:r>
              <a:rPr lang="ar-YE" sz="2800" dirty="0">
                <a:latin typeface="Alexandria Light" pitchFamily="2" charset="-78"/>
                <a:cs typeface="Alexandria Light" pitchFamily="2" charset="-78"/>
              </a:rPr>
              <a:t>في حد ذاتها </a:t>
            </a:r>
            <a:r>
              <a:rPr lang="ar-YE" sz="2800" u="sng" dirty="0">
                <a:latin typeface="Alexandria Light" pitchFamily="2" charset="-78"/>
                <a:cs typeface="Alexandria Light" pitchFamily="2" charset="-78"/>
              </a:rPr>
              <a:t>مجموعة من المبادئ </a:t>
            </a:r>
            <a:r>
              <a:rPr lang="ar-YE" sz="2800" dirty="0">
                <a:latin typeface="Alexandria Light" pitchFamily="2" charset="-78"/>
                <a:cs typeface="Alexandria Light" pitchFamily="2" charset="-78"/>
              </a:rPr>
              <a:t>التي توجه سلوك الحكومات، أو المؤسسات،</a:t>
            </a:r>
            <a:r>
              <a:rPr lang="ar-JO" sz="2800" dirty="0">
                <a:latin typeface="Alexandria Light" pitchFamily="2" charset="-78"/>
                <a:cs typeface="Alexandria Light" pitchFamily="2" charset="-78"/>
              </a:rPr>
              <a:t> أ</a:t>
            </a:r>
            <a:r>
              <a:rPr lang="ar-YE" sz="2800" dirty="0">
                <a:latin typeface="Alexandria Light" pitchFamily="2" charset="-78"/>
                <a:cs typeface="Alexandria Light" pitchFamily="2" charset="-78"/>
              </a:rPr>
              <a:t>والأفراد</a:t>
            </a:r>
            <a:endParaRPr lang="en-US" sz="2800" dirty="0">
              <a:latin typeface="Alexandria Light" pitchFamily="2" charset="-78"/>
              <a:cs typeface="Alexandria Light" pitchFamily="2" charset="-78"/>
            </a:endParaRPr>
          </a:p>
        </p:txBody>
      </p:sp>
      <p:pic>
        <p:nvPicPr>
          <p:cNvPr id="12" name="Picture 11">
            <a:extLst>
              <a:ext uri="{FF2B5EF4-FFF2-40B4-BE49-F238E27FC236}">
                <a16:creationId xmlns:a16="http://schemas.microsoft.com/office/drawing/2014/main" id="{B84ED7A3-F703-3D13-5224-80D5D214415D}"/>
              </a:ext>
            </a:extLst>
          </p:cNvPr>
          <p:cNvPicPr>
            <a:picLocks noChangeAspect="1"/>
          </p:cNvPicPr>
          <p:nvPr/>
        </p:nvPicPr>
        <p:blipFill>
          <a:blip r:embed="rId2"/>
          <a:stretch>
            <a:fillRect/>
          </a:stretch>
        </p:blipFill>
        <p:spPr>
          <a:xfrm>
            <a:off x="8932023" y="115346"/>
            <a:ext cx="2956816" cy="1383912"/>
          </a:xfrm>
          <a:prstGeom prst="rect">
            <a:avLst/>
          </a:prstGeom>
        </p:spPr>
      </p:pic>
      <p:pic>
        <p:nvPicPr>
          <p:cNvPr id="13" name="Picture 12">
            <a:extLst>
              <a:ext uri="{FF2B5EF4-FFF2-40B4-BE49-F238E27FC236}">
                <a16:creationId xmlns:a16="http://schemas.microsoft.com/office/drawing/2014/main" id="{AA6D3893-7F35-42ED-29FB-5911291579D3}"/>
              </a:ext>
            </a:extLst>
          </p:cNvPr>
          <p:cNvPicPr>
            <a:picLocks noChangeAspect="1"/>
          </p:cNvPicPr>
          <p:nvPr/>
        </p:nvPicPr>
        <p:blipFill>
          <a:blip r:embed="rId3"/>
          <a:stretch>
            <a:fillRect/>
          </a:stretch>
        </p:blipFill>
        <p:spPr>
          <a:xfrm>
            <a:off x="444880" y="690622"/>
            <a:ext cx="2743200" cy="1666875"/>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3400" advTm="54840">
        <p14:reveal/>
      </p:transition>
    </mc:Choice>
    <mc:Fallback xmlns="">
      <p:transition spd="slow" advTm="5484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419613" y="683481"/>
            <a:ext cx="2263140"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461665"/>
          </a:xfrm>
          <a:prstGeom prst="rect">
            <a:avLst/>
          </a:prstGeom>
          <a:noFill/>
        </p:spPr>
        <p:txBody>
          <a:bodyPr wrap="square" rtlCol="0">
            <a:spAutoFit/>
          </a:bodyPr>
          <a:lstStyle/>
          <a:p>
            <a:pPr algn="ctr"/>
            <a:r>
              <a:rPr lang="ar-JO" sz="2400" b="1" dirty="0">
                <a:solidFill>
                  <a:srgbClr val="00B0F0"/>
                </a:solidFill>
                <a:latin typeface="Alexandria Black" pitchFamily="2" charset="-78"/>
                <a:cs typeface="Alexandria Black" pitchFamily="2" charset="-78"/>
              </a:rPr>
              <a:t>ثانيًا: السياسة العامة</a:t>
            </a:r>
            <a:endParaRPr lang="ar-JO" altLang="en-US" sz="2400" b="1" dirty="0">
              <a:solidFill>
                <a:srgbClr val="00B0F0"/>
              </a:solidFill>
              <a:latin typeface="Alexandria Black" pitchFamily="2" charset="-78"/>
              <a:cs typeface="Alexandria Black" pitchFamily="2" charset="-78"/>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1791495"/>
            <a:ext cx="10054904" cy="4421082"/>
          </a:xfrm>
          <a:prstGeom prst="rect">
            <a:avLst/>
          </a:prstGeom>
          <a:noFill/>
        </p:spPr>
        <p:txBody>
          <a:bodyPr wrap="square" rtlCol="0">
            <a:spAutoFit/>
          </a:bodyPr>
          <a:lstStyle/>
          <a:p>
            <a:pPr marL="0" marR="0" algn="just" rtl="1">
              <a:lnSpc>
                <a:spcPct val="107000"/>
              </a:lnSpc>
              <a:spcBef>
                <a:spcPts val="0"/>
              </a:spcBef>
              <a:spcAft>
                <a:spcPts val="800"/>
              </a:spcAft>
            </a:pPr>
            <a:r>
              <a:rPr lang="ar-YE" sz="2400" b="0" i="0" dirty="0">
                <a:solidFill>
                  <a:srgbClr val="00B0F0"/>
                </a:solidFill>
                <a:effectLst/>
                <a:latin typeface="Alexandria Medium" pitchFamily="2" charset="-78"/>
                <a:cs typeface="Alexandria Medium" pitchFamily="2" charset="-78"/>
              </a:rPr>
              <a:t>نشأة السياسة العامة </a:t>
            </a:r>
            <a:endParaRPr lang="ar-JO" sz="2400" b="0" i="0" dirty="0">
              <a:solidFill>
                <a:srgbClr val="00B0F0"/>
              </a:solidFill>
              <a:effectLst/>
              <a:latin typeface="Alexandria Medium" pitchFamily="2" charset="-78"/>
              <a:cs typeface="Alexandria Medium" pitchFamily="2" charset="-78"/>
            </a:endParaRPr>
          </a:p>
          <a:p>
            <a:pPr marL="0" marR="0" algn="just" rtl="1">
              <a:lnSpc>
                <a:spcPct val="150000"/>
              </a:lnSpc>
              <a:spcBef>
                <a:spcPts val="0"/>
              </a:spcBef>
              <a:spcAft>
                <a:spcPts val="800"/>
              </a:spcAft>
            </a:pPr>
            <a:r>
              <a:rPr lang="ar-JO" b="0" i="0" dirty="0">
                <a:solidFill>
                  <a:srgbClr val="333333"/>
                </a:solidFill>
                <a:effectLst/>
                <a:latin typeface="DroidArabicKufi-Regular"/>
              </a:rPr>
              <a:t>       </a:t>
            </a:r>
            <a:r>
              <a:rPr lang="ar-JO" sz="2000" b="0" i="0" dirty="0">
                <a:solidFill>
                  <a:srgbClr val="333333"/>
                </a:solidFill>
                <a:effectLst/>
                <a:latin typeface="Alexandria Light" pitchFamily="2" charset="-78"/>
                <a:cs typeface="Alexandria Light" pitchFamily="2" charset="-78"/>
              </a:rPr>
              <a:t>على الأغلب أنّ مفهوم </a:t>
            </a:r>
            <a:r>
              <a:rPr lang="ar-YE" sz="2000" b="0" i="0" dirty="0">
                <a:solidFill>
                  <a:srgbClr val="333333"/>
                </a:solidFill>
                <a:effectLst/>
                <a:latin typeface="Alexandria Light" pitchFamily="2" charset="-78"/>
                <a:cs typeface="Alexandria Light" pitchFamily="2" charset="-78"/>
              </a:rPr>
              <a:t>السياس</a:t>
            </a:r>
            <a:r>
              <a:rPr lang="ar-JO" sz="2000" b="0" i="0" dirty="0">
                <a:solidFill>
                  <a:srgbClr val="333333"/>
                </a:solidFill>
                <a:effectLst/>
                <a:latin typeface="Alexandria Light" pitchFamily="2" charset="-78"/>
                <a:cs typeface="Alexandria Light" pitchFamily="2" charset="-78"/>
              </a:rPr>
              <a:t>ات</a:t>
            </a:r>
            <a:r>
              <a:rPr lang="ar-YE" sz="2000" b="0" i="0" dirty="0">
                <a:solidFill>
                  <a:srgbClr val="333333"/>
                </a:solidFill>
                <a:effectLst/>
                <a:latin typeface="Alexandria Light" pitchFamily="2" charset="-78"/>
                <a:cs typeface="Alexandria Light" pitchFamily="2" charset="-78"/>
              </a:rPr>
              <a:t> العامة </a:t>
            </a:r>
            <a:r>
              <a:rPr lang="ar-JO" sz="2000" b="0" i="0" dirty="0">
                <a:solidFill>
                  <a:srgbClr val="333333"/>
                </a:solidFill>
                <a:effectLst/>
                <a:latin typeface="Alexandria Light" pitchFamily="2" charset="-78"/>
                <a:cs typeface="Alexandria Light" pitchFamily="2" charset="-78"/>
              </a:rPr>
              <a:t>ظهرت </a:t>
            </a:r>
            <a:r>
              <a:rPr lang="ar-YE" sz="2000" b="0" i="0" dirty="0">
                <a:solidFill>
                  <a:srgbClr val="333333"/>
                </a:solidFill>
                <a:effectLst/>
                <a:latin typeface="Alexandria Light" pitchFamily="2" charset="-78"/>
                <a:cs typeface="Alexandria Light" pitchFamily="2" charset="-78"/>
              </a:rPr>
              <a:t>مع بدايةِ </a:t>
            </a:r>
            <a:r>
              <a:rPr lang="ar-JO" sz="2000" b="0" i="0" dirty="0">
                <a:solidFill>
                  <a:srgbClr val="333333"/>
                </a:solidFill>
                <a:effectLst/>
                <a:latin typeface="Alexandria Light" pitchFamily="2" charset="-78"/>
                <a:cs typeface="Alexandria Light" pitchFamily="2" charset="-78"/>
              </a:rPr>
              <a:t>نشوء</a:t>
            </a:r>
            <a:r>
              <a:rPr lang="ar-YE" sz="2000" b="0" i="0" dirty="0">
                <a:solidFill>
                  <a:srgbClr val="333333"/>
                </a:solidFill>
                <a:effectLst/>
                <a:latin typeface="Alexandria Light" pitchFamily="2" charset="-78"/>
                <a:cs typeface="Alexandria Light" pitchFamily="2" charset="-78"/>
              </a:rPr>
              <a:t> الدول، </a:t>
            </a:r>
            <a:r>
              <a:rPr lang="ar-JO" sz="2000" b="0" i="0" dirty="0">
                <a:solidFill>
                  <a:srgbClr val="333333"/>
                </a:solidFill>
                <a:effectLst/>
                <a:latin typeface="Alexandria Light" pitchFamily="2" charset="-78"/>
                <a:cs typeface="Alexandria Light" pitchFamily="2" charset="-78"/>
              </a:rPr>
              <a:t>إذ تعتمد الإدارات العليا في الدول على </a:t>
            </a:r>
            <a:r>
              <a:rPr lang="ar-YE" sz="2000" b="0" i="0" dirty="0">
                <a:solidFill>
                  <a:srgbClr val="333333"/>
                </a:solidFill>
                <a:effectLst/>
                <a:latin typeface="Alexandria Light" pitchFamily="2" charset="-78"/>
                <a:cs typeface="Alexandria Light" pitchFamily="2" charset="-78"/>
              </a:rPr>
              <a:t>مؤسسات</a:t>
            </a:r>
            <a:r>
              <a:rPr lang="ar-JO" sz="2000" b="0" i="0" dirty="0">
                <a:solidFill>
                  <a:srgbClr val="333333"/>
                </a:solidFill>
                <a:effectLst/>
                <a:latin typeface="Alexandria Light" pitchFamily="2" charset="-78"/>
                <a:cs typeface="Alexandria Light" pitchFamily="2" charset="-78"/>
              </a:rPr>
              <a:t>ها</a:t>
            </a:r>
            <a:r>
              <a:rPr lang="ar-YE" sz="2000" b="0" i="0" dirty="0">
                <a:solidFill>
                  <a:srgbClr val="333333"/>
                </a:solidFill>
                <a:effectLst/>
                <a:latin typeface="Alexandria Light" pitchFamily="2" charset="-78"/>
                <a:cs typeface="Alexandria Light" pitchFamily="2" charset="-78"/>
              </a:rPr>
              <a:t> في تطبيق </a:t>
            </a:r>
            <a:r>
              <a:rPr lang="ar-JO" sz="2000" b="0" i="0" dirty="0">
                <a:solidFill>
                  <a:srgbClr val="333333"/>
                </a:solidFill>
                <a:effectLst/>
                <a:latin typeface="Alexandria Light" pitchFamily="2" charset="-78"/>
                <a:cs typeface="Alexandria Light" pitchFamily="2" charset="-78"/>
              </a:rPr>
              <a:t>القوانين التي تضعها لتسيير مصالح الدولة وتحقيق أهدافها</a:t>
            </a:r>
            <a:r>
              <a:rPr lang="ar-JO" sz="2000" dirty="0">
                <a:solidFill>
                  <a:srgbClr val="333333"/>
                </a:solidFill>
                <a:latin typeface="Alexandria Light" pitchFamily="2" charset="-78"/>
                <a:cs typeface="Alexandria Light" pitchFamily="2" charset="-78"/>
              </a:rPr>
              <a:t>.</a:t>
            </a:r>
          </a:p>
          <a:p>
            <a:pPr marL="0" marR="0" algn="r" rtl="1">
              <a:lnSpc>
                <a:spcPct val="150000"/>
              </a:lnSpc>
              <a:spcBef>
                <a:spcPts val="0"/>
              </a:spcBef>
              <a:spcAft>
                <a:spcPts val="800"/>
              </a:spcAft>
            </a:pPr>
            <a:r>
              <a:rPr lang="ar-JO" sz="2000" b="0" i="0" dirty="0">
                <a:solidFill>
                  <a:srgbClr val="333333"/>
                </a:solidFill>
                <a:effectLst/>
                <a:latin typeface="Alexandria Light" pitchFamily="2" charset="-78"/>
                <a:cs typeface="Alexandria Light" pitchFamily="2" charset="-78"/>
              </a:rPr>
              <a:t>    </a:t>
            </a:r>
            <a:r>
              <a:rPr lang="ar-YE" sz="2000" b="0" i="0" dirty="0">
                <a:solidFill>
                  <a:srgbClr val="333333"/>
                </a:solidFill>
                <a:effectLst/>
                <a:latin typeface="Alexandria Light" pitchFamily="2" charset="-78"/>
                <a:cs typeface="Alexandria Light" pitchFamily="2" charset="-78"/>
              </a:rPr>
              <a:t> </a:t>
            </a:r>
            <a:r>
              <a:rPr lang="ar-JO" sz="2000" b="0" i="0" dirty="0">
                <a:solidFill>
                  <a:srgbClr val="333333"/>
                </a:solidFill>
                <a:effectLst/>
                <a:latin typeface="Alexandria Light" pitchFamily="2" charset="-78"/>
                <a:cs typeface="Alexandria Light" pitchFamily="2" charset="-78"/>
              </a:rPr>
              <a:t>أما في العصر الحديث فقد برز </a:t>
            </a:r>
            <a:r>
              <a:rPr lang="ar-JO" sz="2000" b="0" i="0" u="sng" dirty="0">
                <a:solidFill>
                  <a:srgbClr val="333333"/>
                </a:solidFill>
                <a:effectLst/>
                <a:latin typeface="Alexandria Light" pitchFamily="2" charset="-78"/>
                <a:cs typeface="Alexandria Light" pitchFamily="2" charset="-78"/>
              </a:rPr>
              <a:t>مصطلح السياسات </a:t>
            </a:r>
            <a:r>
              <a:rPr lang="ar-YE" sz="2000" b="0" i="0" dirty="0">
                <a:solidFill>
                  <a:srgbClr val="333333"/>
                </a:solidFill>
                <a:effectLst/>
                <a:latin typeface="Alexandria Light" pitchFamily="2" charset="-78"/>
                <a:cs typeface="Alexandria Light" pitchFamily="2" charset="-78"/>
              </a:rPr>
              <a:t>بعد انتهاء الحرب العالميّة الثانية، وحصول العديد من الدول على استقلالها، </a:t>
            </a:r>
            <a:r>
              <a:rPr lang="ar-JO" sz="2000" b="0" i="0" dirty="0">
                <a:solidFill>
                  <a:srgbClr val="333333"/>
                </a:solidFill>
                <a:effectLst/>
                <a:latin typeface="Alexandria Light" pitchFamily="2" charset="-78"/>
                <a:cs typeface="Alexandria Light" pitchFamily="2" charset="-78"/>
              </a:rPr>
              <a:t>مما دفع هذه الدول لوضع </a:t>
            </a:r>
            <a:r>
              <a:rPr lang="ar-JO" sz="2000" b="0" i="0" u="sng" dirty="0">
                <a:solidFill>
                  <a:srgbClr val="333333"/>
                </a:solidFill>
                <a:effectLst/>
                <a:latin typeface="Alexandria Light" pitchFamily="2" charset="-78"/>
                <a:cs typeface="Alexandria Light" pitchFamily="2" charset="-78"/>
              </a:rPr>
              <a:t>مجموعة من الإجراءات والقوانين </a:t>
            </a:r>
            <a:r>
              <a:rPr lang="ar-JO" sz="2000" b="0" i="0" dirty="0">
                <a:solidFill>
                  <a:srgbClr val="333333"/>
                </a:solidFill>
                <a:effectLst/>
                <a:latin typeface="Alexandria Light" pitchFamily="2" charset="-78"/>
                <a:cs typeface="Alexandria Light" pitchFamily="2" charset="-78"/>
              </a:rPr>
              <a:t>لتضمن </a:t>
            </a:r>
            <a:r>
              <a:rPr lang="ar-JO" sz="2000" b="0" i="0" u="sng" dirty="0">
                <a:solidFill>
                  <a:srgbClr val="333333"/>
                </a:solidFill>
                <a:effectLst/>
                <a:latin typeface="Alexandria Light" pitchFamily="2" charset="-78"/>
                <a:cs typeface="Alexandria Light" pitchFamily="2" charset="-78"/>
              </a:rPr>
              <a:t>تنفيذ </a:t>
            </a:r>
            <a:r>
              <a:rPr lang="ar-YE" sz="2000" b="0" i="0" u="sng" dirty="0">
                <a:solidFill>
                  <a:srgbClr val="333333"/>
                </a:solidFill>
                <a:effectLst/>
                <a:latin typeface="Alexandria Light" pitchFamily="2" charset="-78"/>
                <a:cs typeface="Alexandria Light" pitchFamily="2" charset="-78"/>
              </a:rPr>
              <a:t>الخطط </a:t>
            </a:r>
            <a:r>
              <a:rPr lang="ar-YE" sz="2000" b="0" i="0" dirty="0">
                <a:solidFill>
                  <a:srgbClr val="333333"/>
                </a:solidFill>
                <a:effectLst/>
                <a:latin typeface="Alexandria Light" pitchFamily="2" charset="-78"/>
                <a:cs typeface="Alexandria Light" pitchFamily="2" charset="-78"/>
              </a:rPr>
              <a:t>الحكوميّة </a:t>
            </a:r>
            <a:r>
              <a:rPr lang="ar-JO" sz="2000" b="0" i="0" dirty="0">
                <a:solidFill>
                  <a:srgbClr val="333333"/>
                </a:solidFill>
                <a:effectLst/>
                <a:latin typeface="Alexandria Light" pitchFamily="2" charset="-78"/>
                <a:cs typeface="Alexandria Light" pitchFamily="2" charset="-78"/>
              </a:rPr>
              <a:t>من قبل الجميع على حدٍ سواء</a:t>
            </a:r>
            <a:r>
              <a:rPr lang="ar-JO" sz="2000" dirty="0">
                <a:solidFill>
                  <a:srgbClr val="333333"/>
                </a:solidFill>
                <a:latin typeface="Alexandria Light" pitchFamily="2" charset="-78"/>
                <a:cs typeface="Alexandria Light" pitchFamily="2" charset="-78"/>
              </a:rPr>
              <a:t>.</a:t>
            </a:r>
            <a:r>
              <a:rPr lang="ar-YE" sz="2000" b="0" i="0" dirty="0">
                <a:solidFill>
                  <a:srgbClr val="333333"/>
                </a:solidFill>
                <a:effectLst/>
                <a:latin typeface="Alexandria Light" pitchFamily="2" charset="-78"/>
                <a:cs typeface="Alexandria Light" pitchFamily="2" charset="-78"/>
              </a:rPr>
              <a:t> </a:t>
            </a:r>
            <a:r>
              <a:rPr lang="ar-YE" sz="2000" dirty="0">
                <a:solidFill>
                  <a:srgbClr val="333333"/>
                </a:solidFill>
                <a:latin typeface="Alexandria Light" pitchFamily="2" charset="-78"/>
                <a:cs typeface="Alexandria Light" pitchFamily="2" charset="-78"/>
              </a:rPr>
              <a:t>وركزتْ</a:t>
            </a:r>
            <a:r>
              <a:rPr lang="ar-JO" sz="2000" dirty="0">
                <a:solidFill>
                  <a:srgbClr val="333333"/>
                </a:solidFill>
                <a:latin typeface="Alexandria Light" pitchFamily="2" charset="-78"/>
                <a:cs typeface="Alexandria Light" pitchFamily="2" charset="-78"/>
              </a:rPr>
              <a:t> </a:t>
            </a:r>
            <a:r>
              <a:rPr lang="ar-YE" sz="2000" dirty="0">
                <a:solidFill>
                  <a:srgbClr val="333333"/>
                </a:solidFill>
                <a:latin typeface="Alexandria Light" pitchFamily="2" charset="-78"/>
                <a:cs typeface="Alexandria Light" pitchFamily="2" charset="-78"/>
              </a:rPr>
              <a:t>على دورِ الحكومة في </a:t>
            </a:r>
            <a:r>
              <a:rPr lang="ar-JO" sz="2000" dirty="0">
                <a:solidFill>
                  <a:srgbClr val="333333"/>
                </a:solidFill>
                <a:latin typeface="Alexandria Light" pitchFamily="2" charset="-78"/>
                <a:cs typeface="Alexandria Light" pitchFamily="2" charset="-78"/>
              </a:rPr>
              <a:t>تنمية مجتمعاتها مما </a:t>
            </a:r>
            <a:r>
              <a:rPr lang="ar-YE" sz="2000" dirty="0">
                <a:solidFill>
                  <a:srgbClr val="333333"/>
                </a:solidFill>
                <a:latin typeface="Alexandria Light" pitchFamily="2" charset="-78"/>
                <a:cs typeface="Alexandria Light" pitchFamily="2" charset="-78"/>
              </a:rPr>
              <a:t>يوفرُ أُسس الحياة </a:t>
            </a:r>
            <a:r>
              <a:rPr lang="ar-JO" sz="2000" dirty="0">
                <a:solidFill>
                  <a:srgbClr val="333333"/>
                </a:solidFill>
                <a:latin typeface="Alexandria Light" pitchFamily="2" charset="-78"/>
                <a:cs typeface="Alexandria Light" pitchFamily="2" charset="-78"/>
              </a:rPr>
              <a:t>الكريمة.</a:t>
            </a:r>
            <a:br>
              <a:rPr lang="ar-YE" sz="2400" dirty="0">
                <a:solidFill>
                  <a:srgbClr val="333333"/>
                </a:solidFill>
                <a:latin typeface="DroidArabicKufi-Regular"/>
              </a:rPr>
            </a:br>
            <a:endParaRPr lang="en-US" sz="2400" dirty="0">
              <a:solidFill>
                <a:srgbClr val="333333"/>
              </a:solidFill>
              <a:latin typeface="DroidArabicKufi-Regular"/>
            </a:endParaRPr>
          </a:p>
        </p:txBody>
      </p:sp>
      <p:pic>
        <p:nvPicPr>
          <p:cNvPr id="3" name="Picture 2">
            <a:extLst>
              <a:ext uri="{FF2B5EF4-FFF2-40B4-BE49-F238E27FC236}">
                <a16:creationId xmlns:a16="http://schemas.microsoft.com/office/drawing/2014/main" id="{6212D6B0-70D8-A2A2-A6A2-820F9F0FC23A}"/>
              </a:ext>
            </a:extLst>
          </p:cNvPr>
          <p:cNvPicPr>
            <a:picLocks noChangeAspect="1"/>
          </p:cNvPicPr>
          <p:nvPr/>
        </p:nvPicPr>
        <p:blipFill>
          <a:blip r:embed="rId2"/>
          <a:stretch>
            <a:fillRect/>
          </a:stretch>
        </p:blipFill>
        <p:spPr>
          <a:xfrm>
            <a:off x="9010394" y="43384"/>
            <a:ext cx="2956816" cy="1383912"/>
          </a:xfrm>
          <a:prstGeom prst="rect">
            <a:avLst/>
          </a:prstGeom>
        </p:spPr>
      </p:pic>
      <p:pic>
        <p:nvPicPr>
          <p:cNvPr id="4" name="Picture 3">
            <a:extLst>
              <a:ext uri="{FF2B5EF4-FFF2-40B4-BE49-F238E27FC236}">
                <a16:creationId xmlns:a16="http://schemas.microsoft.com/office/drawing/2014/main" id="{0EF63944-CD96-5C48-3C2E-8C20D52B05D6}"/>
              </a:ext>
            </a:extLst>
          </p:cNvPr>
          <p:cNvPicPr>
            <a:picLocks noChangeAspect="1"/>
          </p:cNvPicPr>
          <p:nvPr/>
        </p:nvPicPr>
        <p:blipFill>
          <a:blip r:embed="rId3"/>
          <a:stretch>
            <a:fillRect/>
          </a:stretch>
        </p:blipFill>
        <p:spPr>
          <a:xfrm>
            <a:off x="428817" y="932479"/>
            <a:ext cx="2466975" cy="1191277"/>
          </a:xfrm>
          <a:prstGeom prst="rect">
            <a:avLst/>
          </a:prstGeom>
        </p:spPr>
      </p:pic>
    </p:spTree>
    <p:extLst>
      <p:ext uri="{BB962C8B-B14F-4D97-AF65-F5344CB8AC3E}">
        <p14:creationId xmlns:p14="http://schemas.microsoft.com/office/powerpoint/2010/main" val="79116067"/>
      </p:ext>
    </p:extLst>
  </p:cSld>
  <p:clrMapOvr>
    <a:masterClrMapping/>
  </p:clrMapOvr>
  <mc:AlternateContent xmlns:mc="http://schemas.openxmlformats.org/markup-compatibility/2006" xmlns:p14="http://schemas.microsoft.com/office/powerpoint/2010/main">
    <mc:Choice Requires="p14">
      <p:transition spd="slow" p14:dur="3400" advTm="123097">
        <p14:reveal/>
      </p:transition>
    </mc:Choice>
    <mc:Fallback xmlns="">
      <p:transition spd="slow" advTm="1230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51763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r>
              <a:rPr lang="ar-JO" sz="2800" b="0" i="0" dirty="0">
                <a:solidFill>
                  <a:srgbClr val="333333"/>
                </a:solidFill>
                <a:effectLst/>
                <a:latin typeface="DroidArabicKufi-Regular"/>
              </a:rPr>
              <a:t>   </a:t>
            </a:r>
            <a:r>
              <a:rPr lang="ar-JO" sz="2400" b="0" i="0" dirty="0">
                <a:solidFill>
                  <a:srgbClr val="333333"/>
                </a:solidFill>
                <a:effectLst/>
                <a:latin typeface="Alexandria Light" pitchFamily="2" charset="-78"/>
                <a:cs typeface="Alexandria Light" pitchFamily="2" charset="-78"/>
              </a:rPr>
              <a:t>من أوئل العلماء الذين </a:t>
            </a:r>
            <a:r>
              <a:rPr lang="ar-YE" sz="2400" b="0" i="0" dirty="0">
                <a:solidFill>
                  <a:srgbClr val="333333"/>
                </a:solidFill>
                <a:effectLst/>
                <a:latin typeface="Alexandria Light" pitchFamily="2" charset="-78"/>
                <a:cs typeface="Alexandria Light" pitchFamily="2" charset="-78"/>
              </a:rPr>
              <a:t> </a:t>
            </a:r>
            <a:r>
              <a:rPr lang="ar-JO" sz="2400" b="0" i="0" dirty="0">
                <a:solidFill>
                  <a:srgbClr val="333333"/>
                </a:solidFill>
                <a:effectLst/>
                <a:latin typeface="Alexandria Light" pitchFamily="2" charset="-78"/>
                <a:cs typeface="Alexandria Light" pitchFamily="2" charset="-78"/>
              </a:rPr>
              <a:t>أشاروا إلى مفهوم </a:t>
            </a:r>
            <a:r>
              <a:rPr lang="ar-JO" sz="2400" dirty="0">
                <a:solidFill>
                  <a:srgbClr val="333333"/>
                </a:solidFill>
                <a:latin typeface="Alexandria Light" pitchFamily="2" charset="-78"/>
                <a:cs typeface="Alexandria Light" pitchFamily="2" charset="-78"/>
              </a:rPr>
              <a:t>السياسات العالم </a:t>
            </a:r>
            <a:r>
              <a:rPr lang="ar-SA" sz="2400" dirty="0">
                <a:solidFill>
                  <a:srgbClr val="333333"/>
                </a:solidFill>
                <a:latin typeface="Alexandria Light" pitchFamily="2" charset="-78"/>
                <a:cs typeface="Alexandria Light" pitchFamily="2" charset="-78"/>
              </a:rPr>
              <a:t>هارولد لاسويل</a:t>
            </a:r>
            <a:endParaRPr lang="ar-JO" sz="2400" dirty="0">
              <a:solidFill>
                <a:srgbClr val="333333"/>
              </a:solidFill>
              <a:latin typeface="Alexandria Light" pitchFamily="2" charset="-78"/>
              <a:cs typeface="Alexandria Light" pitchFamily="2" charset="-78"/>
            </a:endParaRPr>
          </a:p>
          <a:p>
            <a:pPr marL="0" marR="0" algn="just" rtl="1">
              <a:lnSpc>
                <a:spcPct val="150000"/>
              </a:lnSpc>
              <a:spcBef>
                <a:spcPts val="0"/>
              </a:spcBef>
              <a:spcAft>
                <a:spcPts val="800"/>
              </a:spcAft>
            </a:pPr>
            <a:r>
              <a:rPr lang="ar-SA" sz="2400" dirty="0">
                <a:solidFill>
                  <a:srgbClr val="333333"/>
                </a:solidFill>
                <a:latin typeface="Alexandria Light" pitchFamily="2" charset="-78"/>
                <a:cs typeface="Alexandria Light" pitchFamily="2" charset="-78"/>
              </a:rPr>
              <a:t> </a:t>
            </a:r>
            <a:r>
              <a:rPr lang="en-US" sz="2400" dirty="0">
                <a:solidFill>
                  <a:srgbClr val="333333"/>
                </a:solidFill>
                <a:latin typeface="Alexandria Light" pitchFamily="2" charset="-78"/>
                <a:cs typeface="Alexandria Light" pitchFamily="2" charset="-78"/>
              </a:rPr>
              <a:t>H-LASWELL</a:t>
            </a:r>
            <a:r>
              <a:rPr lang="ar-SA" sz="2400" dirty="0">
                <a:solidFill>
                  <a:srgbClr val="333333"/>
                </a:solidFill>
                <a:latin typeface="Alexandria Light" pitchFamily="2" charset="-78"/>
                <a:cs typeface="Alexandria Light" pitchFamily="2" charset="-78"/>
              </a:rPr>
              <a:t>" </a:t>
            </a:r>
            <a:r>
              <a:rPr lang="ar-JO" sz="2400" dirty="0">
                <a:solidFill>
                  <a:srgbClr val="333333"/>
                </a:solidFill>
                <a:latin typeface="Alexandria Light" pitchFamily="2" charset="-78"/>
                <a:cs typeface="Alexandria Light" pitchFamily="2" charset="-78"/>
              </a:rPr>
              <a:t> فقد عرف </a:t>
            </a:r>
            <a:r>
              <a:rPr lang="ar-SA" sz="2400" dirty="0">
                <a:solidFill>
                  <a:srgbClr val="333333"/>
                </a:solidFill>
                <a:latin typeface="Alexandria Light" pitchFamily="2" charset="-78"/>
                <a:cs typeface="Alexandria Light" pitchFamily="2" charset="-78"/>
              </a:rPr>
              <a:t>السياسة العامة بأنها:" من يحوز على ماذا ؟ ومتى ؟ وكيف ؟ </a:t>
            </a:r>
            <a:endParaRPr lang="ar-JO" sz="2400" dirty="0">
              <a:solidFill>
                <a:srgbClr val="333333"/>
              </a:solidFill>
              <a:latin typeface="Alexandria Light" pitchFamily="2" charset="-78"/>
              <a:cs typeface="Alexandria Light" pitchFamily="2" charset="-78"/>
            </a:endParaRPr>
          </a:p>
          <a:p>
            <a:pPr marL="0" marR="0" algn="just" rtl="1">
              <a:lnSpc>
                <a:spcPct val="150000"/>
              </a:lnSpc>
              <a:spcBef>
                <a:spcPts val="0"/>
              </a:spcBef>
              <a:spcAft>
                <a:spcPts val="800"/>
              </a:spcAft>
            </a:pPr>
            <a:r>
              <a:rPr lang="ar-SA" sz="2400" dirty="0">
                <a:solidFill>
                  <a:srgbClr val="333333"/>
                </a:solidFill>
                <a:latin typeface="Alexandria Light" pitchFamily="2" charset="-78"/>
                <a:cs typeface="Alexandria Light" pitchFamily="2" charset="-78"/>
              </a:rPr>
              <a:t>من خلال نشاطات تتعلق بتوزيع الموارد والمكاسب والقيم والمزايا وتقاسم الوظائف والمكانة ال</a:t>
            </a:r>
            <a:r>
              <a:rPr lang="ar-JO" sz="2400" dirty="0">
                <a:solidFill>
                  <a:srgbClr val="333333"/>
                </a:solidFill>
                <a:latin typeface="Alexandria Light" pitchFamily="2" charset="-78"/>
                <a:cs typeface="Alexandria Light" pitchFamily="2" charset="-78"/>
              </a:rPr>
              <a:t>ا</a:t>
            </a:r>
            <a:r>
              <a:rPr lang="ar-SA" sz="2400" dirty="0">
                <a:solidFill>
                  <a:srgbClr val="333333"/>
                </a:solidFill>
                <a:latin typeface="Alexandria Light" pitchFamily="2" charset="-78"/>
                <a:cs typeface="Alexandria Light" pitchFamily="2" charset="-78"/>
              </a:rPr>
              <a:t>جتماعية</a:t>
            </a:r>
            <a:r>
              <a:rPr lang="ar-JO" sz="2400" dirty="0">
                <a:solidFill>
                  <a:srgbClr val="333333"/>
                </a:solidFill>
                <a:latin typeface="Alexandria Light" pitchFamily="2" charset="-78"/>
                <a:cs typeface="Alexandria Light" pitchFamily="2" charset="-78"/>
              </a:rPr>
              <a:t>، </a:t>
            </a:r>
            <a:r>
              <a:rPr lang="ar-SA" sz="2400" dirty="0">
                <a:solidFill>
                  <a:srgbClr val="333333"/>
                </a:solidFill>
                <a:latin typeface="Alexandria Light" pitchFamily="2" charset="-78"/>
                <a:cs typeface="Alexandria Light" pitchFamily="2" charset="-78"/>
              </a:rPr>
              <a:t>بفعل ممارسة القوة أوالنفوذ</a:t>
            </a:r>
            <a:r>
              <a:rPr lang="ar-JO" sz="2400" dirty="0">
                <a:solidFill>
                  <a:srgbClr val="333333"/>
                </a:solidFill>
                <a:latin typeface="Alexandria Light" pitchFamily="2" charset="-78"/>
                <a:cs typeface="Alexandria Light" pitchFamily="2" charset="-78"/>
              </a:rPr>
              <a:t>، </a:t>
            </a:r>
            <a:r>
              <a:rPr lang="ar-SA" sz="2400" dirty="0">
                <a:solidFill>
                  <a:srgbClr val="333333"/>
                </a:solidFill>
                <a:latin typeface="Alexandria Light" pitchFamily="2" charset="-78"/>
                <a:cs typeface="Alexandria Light" pitchFamily="2" charset="-78"/>
              </a:rPr>
              <a:t>والتأثير بين أفراد المجتمع من قبل المستحوذين على مصادر القوة</a:t>
            </a:r>
            <a:r>
              <a:rPr lang="ar-JO" sz="2400" dirty="0">
                <a:solidFill>
                  <a:srgbClr val="333333"/>
                </a:solidFill>
                <a:latin typeface="Alexandria Light" pitchFamily="2" charset="-78"/>
                <a:cs typeface="Alexandria Light" pitchFamily="2" charset="-78"/>
              </a:rPr>
              <a:t>.</a:t>
            </a:r>
            <a:endParaRPr lang="en-US"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042094" y="1429763"/>
            <a:ext cx="4942047" cy="461665"/>
          </a:xfrm>
          <a:prstGeom prst="rect">
            <a:avLst/>
          </a:prstGeom>
          <a:noFill/>
        </p:spPr>
        <p:txBody>
          <a:bodyPr wrap="square" rtlCol="0">
            <a:spAutoFit/>
          </a:bodyPr>
          <a:lstStyle/>
          <a:p>
            <a:r>
              <a:rPr lang="ar-JO" sz="2400" b="1" dirty="0">
                <a:solidFill>
                  <a:srgbClr val="00B0F0"/>
                </a:solidFill>
                <a:latin typeface="Alexandria Black" pitchFamily="2" charset="-78"/>
                <a:cs typeface="Alexandria Black" pitchFamily="2" charset="-78"/>
              </a:rPr>
              <a:t>مفهوم السياسات العامة </a:t>
            </a:r>
            <a:endParaRPr lang="en-US" sz="2400" b="1" dirty="0">
              <a:solidFill>
                <a:srgbClr val="00B0F0"/>
              </a:solidFill>
              <a:latin typeface="Alexandria Black" pitchFamily="2" charset="-78"/>
              <a:cs typeface="Alexandria Black" pitchFamily="2" charset="-78"/>
            </a:endParaRPr>
          </a:p>
        </p:txBody>
      </p:sp>
      <p:pic>
        <p:nvPicPr>
          <p:cNvPr id="3" name="Picture 2">
            <a:extLst>
              <a:ext uri="{FF2B5EF4-FFF2-40B4-BE49-F238E27FC236}">
                <a16:creationId xmlns:a16="http://schemas.microsoft.com/office/drawing/2014/main" id="{CC9FB3F6-4E09-146D-B2ED-DC839D737B58}"/>
              </a:ext>
            </a:extLst>
          </p:cNvPr>
          <p:cNvPicPr>
            <a:picLocks noChangeAspect="1"/>
          </p:cNvPicPr>
          <p:nvPr/>
        </p:nvPicPr>
        <p:blipFill>
          <a:blip r:embed="rId2"/>
          <a:stretch>
            <a:fillRect/>
          </a:stretch>
        </p:blipFill>
        <p:spPr>
          <a:xfrm>
            <a:off x="9010394" y="181067"/>
            <a:ext cx="2956816" cy="1383912"/>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3400" advTm="73288">
        <p14:reveal/>
      </p:transition>
    </mc:Choice>
    <mc:Fallback xmlns="">
      <p:transition spd="slow" advTm="732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32261" y="1344097"/>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2800" dirty="0">
                <a:solidFill>
                  <a:schemeClr val="tx1"/>
                </a:solidFill>
                <a:latin typeface="Arial" panose="020B0604020202020204" pitchFamily="34" charset="0"/>
                <a:cs typeface="+mj-cs"/>
              </a:rPr>
              <a:t>      </a:t>
            </a:r>
            <a:r>
              <a:rPr lang="ar-JO" sz="2000" dirty="0">
                <a:solidFill>
                  <a:schemeClr val="tx1"/>
                </a:solidFill>
                <a:latin typeface="Alexandria Light" pitchFamily="2" charset="-78"/>
                <a:cs typeface="Alexandria Light" pitchFamily="2" charset="-78"/>
              </a:rPr>
              <a:t>**فقد </a:t>
            </a:r>
            <a:r>
              <a:rPr lang="ar-JO" sz="2000" b="0" i="0" dirty="0">
                <a:solidFill>
                  <a:schemeClr val="tx1"/>
                </a:solidFill>
                <a:effectLst/>
                <a:latin typeface="Alexandria Light" pitchFamily="2" charset="-78"/>
                <a:cs typeface="Alexandria Light" pitchFamily="2" charset="-78"/>
              </a:rPr>
              <a:t>عرّف بعض </a:t>
            </a:r>
            <a:r>
              <a:rPr lang="ar-YE" sz="2000" b="0" i="0" dirty="0">
                <a:solidFill>
                  <a:schemeClr val="tx1"/>
                </a:solidFill>
                <a:effectLst/>
                <a:latin typeface="Alexandria Light" pitchFamily="2" charset="-78"/>
                <a:cs typeface="Alexandria Light" pitchFamily="2" charset="-78"/>
              </a:rPr>
              <a:t>العلماء هذا المصطلح باعتباره نظامًا يتضمن </a:t>
            </a:r>
            <a:r>
              <a:rPr lang="ar-JO" sz="2000" b="0" i="0" dirty="0">
                <a:solidFill>
                  <a:schemeClr val="tx1"/>
                </a:solidFill>
                <a:effectLst/>
                <a:latin typeface="Alexandria Light" pitchFamily="2" charset="-78"/>
                <a:cs typeface="Alexandria Light" pitchFamily="2" charset="-78"/>
              </a:rPr>
              <a:t>"</a:t>
            </a:r>
            <a:r>
              <a:rPr lang="ar-YE" sz="2000" b="0" i="0" dirty="0">
                <a:solidFill>
                  <a:schemeClr val="tx1"/>
                </a:solidFill>
                <a:effectLst/>
                <a:latin typeface="Alexandria Light" pitchFamily="2" charset="-78"/>
                <a:cs typeface="Alexandria Light" pitchFamily="2" charset="-78"/>
              </a:rPr>
              <a:t>خطط</a:t>
            </a:r>
            <a:r>
              <a:rPr lang="ar-JO" sz="2000" b="0" i="0" dirty="0">
                <a:solidFill>
                  <a:schemeClr val="tx1"/>
                </a:solidFill>
                <a:effectLst/>
                <a:latin typeface="Alexandria Light" pitchFamily="2" charset="-78"/>
                <a:cs typeface="Alexandria Light" pitchFamily="2" charset="-78"/>
              </a:rPr>
              <a:t> </a:t>
            </a:r>
            <a:r>
              <a:rPr lang="ar-YE" sz="2000" b="0" i="0" dirty="0">
                <a:solidFill>
                  <a:schemeClr val="tx1"/>
                </a:solidFill>
                <a:effectLst/>
                <a:latin typeface="Alexandria Light" pitchFamily="2" charset="-78"/>
                <a:cs typeface="Alexandria Light" pitchFamily="2" charset="-78"/>
              </a:rPr>
              <a:t>العمل،</a:t>
            </a:r>
            <a:r>
              <a:rPr lang="ar-JO" sz="2000" b="0" i="0" dirty="0">
                <a:solidFill>
                  <a:schemeClr val="tx1"/>
                </a:solidFill>
                <a:effectLst/>
                <a:latin typeface="Alexandria Light" pitchFamily="2" charset="-78"/>
                <a:cs typeface="Alexandria Light" pitchFamily="2" charset="-78"/>
              </a:rPr>
              <a:t> </a:t>
            </a:r>
            <a:r>
              <a:rPr lang="ar-YE" sz="2000" b="0" i="0" dirty="0">
                <a:solidFill>
                  <a:schemeClr val="tx1"/>
                </a:solidFill>
                <a:effectLst/>
                <a:latin typeface="Alexandria Light" pitchFamily="2" charset="-78"/>
                <a:cs typeface="Alexandria Light" pitchFamily="2" charset="-78"/>
              </a:rPr>
              <a:t>والإجراءات ، </a:t>
            </a:r>
            <a:endParaRPr lang="ar-JO" sz="2000" dirty="0">
              <a:solidFill>
                <a:schemeClr val="tx1"/>
              </a:solidFill>
              <a:latin typeface="Alexandria Light" pitchFamily="2" charset="-78"/>
              <a:cs typeface="Alexandria Light" pitchFamily="2" charset="-78"/>
            </a:endParaRPr>
          </a:p>
          <a:p>
            <a:pPr algn="just" rtl="1">
              <a:lnSpc>
                <a:spcPct val="200000"/>
              </a:lnSpc>
            </a:pPr>
            <a:r>
              <a:rPr lang="ar-YE" sz="2000" b="0" i="0" u="none" strike="noStrike" dirty="0">
                <a:solidFill>
                  <a:schemeClr val="tx1"/>
                </a:solidFill>
                <a:effectLst/>
                <a:latin typeface="Alexandria Light" pitchFamily="2" charset="-78"/>
                <a:cs typeface="Alexandria Light" pitchFamily="2" charset="-78"/>
                <a:hlinkClick r:id="rId2" tooltip="قانون">
                  <a:extLst>
                    <a:ext uri="{A12FA001-AC4F-418D-AE19-62706E023703}">
                      <ahyp:hlinkClr xmlns:ahyp="http://schemas.microsoft.com/office/drawing/2018/hyperlinkcolor" val="tx"/>
                    </a:ext>
                  </a:extLst>
                </a:hlinkClick>
              </a:rPr>
              <a:t>والقوانين</a:t>
            </a:r>
            <a:r>
              <a:rPr lang="ar-YE" sz="2000" b="0" i="0" dirty="0">
                <a:solidFill>
                  <a:schemeClr val="tx1"/>
                </a:solidFill>
                <a:effectLst/>
                <a:latin typeface="Alexandria Light" pitchFamily="2" charset="-78"/>
                <a:cs typeface="Alexandria Light" pitchFamily="2" charset="-78"/>
              </a:rPr>
              <a:t> والأولويات والتي تصدرها الجهة الحكومية أو أيٍ من ممثليه</a:t>
            </a:r>
            <a:r>
              <a:rPr lang="ar-JO" sz="2000" b="0" i="0" dirty="0">
                <a:solidFill>
                  <a:schemeClr val="tx1"/>
                </a:solidFill>
                <a:effectLst/>
                <a:latin typeface="Alexandria Light" pitchFamily="2" charset="-78"/>
                <a:cs typeface="Alexandria Light" pitchFamily="2" charset="-78"/>
              </a:rPr>
              <a:t>". </a:t>
            </a:r>
          </a:p>
          <a:p>
            <a:pPr algn="just" rtl="1">
              <a:lnSpc>
                <a:spcPct val="200000"/>
              </a:lnSpc>
            </a:pPr>
            <a:r>
              <a:rPr lang="ar-JO" sz="2000" b="0" i="0" dirty="0">
                <a:solidFill>
                  <a:schemeClr val="tx1"/>
                </a:solidFill>
                <a:effectLst/>
                <a:latin typeface="Alexandria Light" pitchFamily="2" charset="-78"/>
                <a:cs typeface="Alexandria Light" pitchFamily="2" charset="-78"/>
              </a:rPr>
              <a:t>      **</a:t>
            </a:r>
            <a:r>
              <a:rPr lang="ar-YE" sz="2000" b="0" i="0" dirty="0">
                <a:solidFill>
                  <a:schemeClr val="tx1"/>
                </a:solidFill>
                <a:effectLst/>
                <a:latin typeface="Alexandria Light" pitchFamily="2" charset="-78"/>
                <a:cs typeface="Alexandria Light" pitchFamily="2" charset="-78"/>
              </a:rPr>
              <a:t>هي الدليل </a:t>
            </a:r>
            <a:r>
              <a:rPr lang="ar-JO" sz="2000" b="0" i="0" dirty="0">
                <a:solidFill>
                  <a:schemeClr val="tx1"/>
                </a:solidFill>
                <a:effectLst/>
                <a:latin typeface="Alexandria Light" pitchFamily="2" charset="-78"/>
                <a:cs typeface="Alexandria Light" pitchFamily="2" charset="-78"/>
              </a:rPr>
              <a:t>الذي يحدد الأسس </a:t>
            </a:r>
            <a:r>
              <a:rPr lang="ar-YE" sz="2000" b="0" i="0" dirty="0">
                <a:solidFill>
                  <a:schemeClr val="tx1"/>
                </a:solidFill>
                <a:effectLst/>
                <a:latin typeface="Alexandria Light" pitchFamily="2" charset="-78"/>
                <a:cs typeface="Alexandria Light" pitchFamily="2" charset="-78"/>
              </a:rPr>
              <a:t>للإجراءات التي تتخذها </a:t>
            </a:r>
            <a:r>
              <a:rPr lang="ar-YE" sz="2000" b="0" i="0" u="none" strike="noStrike" dirty="0">
                <a:solidFill>
                  <a:schemeClr val="tx1"/>
                </a:solidFill>
                <a:effectLst/>
                <a:latin typeface="Alexandria Light" pitchFamily="2" charset="-78"/>
                <a:cs typeface="Alexandria Light" pitchFamily="2" charset="-78"/>
                <a:hlinkClick r:id="rId3" tooltip="سلطة تنفيذية">
                  <a:extLst>
                    <a:ext uri="{A12FA001-AC4F-418D-AE19-62706E023703}">
                      <ahyp:hlinkClr xmlns:ahyp="http://schemas.microsoft.com/office/drawing/2018/hyperlinkcolor" val="tx"/>
                    </a:ext>
                  </a:extLst>
                </a:hlinkClick>
              </a:rPr>
              <a:t>السلطات التنفيذية</a:t>
            </a:r>
            <a:r>
              <a:rPr lang="ar-YE" sz="2000" b="0" i="0" dirty="0">
                <a:solidFill>
                  <a:schemeClr val="tx1"/>
                </a:solidFill>
                <a:effectLst/>
                <a:latin typeface="Alexandria Light" pitchFamily="2" charset="-78"/>
                <a:cs typeface="Alexandria Light" pitchFamily="2" charset="-78"/>
              </a:rPr>
              <a:t> الإدارية لـ </a:t>
            </a:r>
            <a:r>
              <a:rPr lang="ar-YE" sz="2000" b="0" i="0" u="none" strike="noStrike" dirty="0">
                <a:solidFill>
                  <a:schemeClr val="tx1"/>
                </a:solidFill>
                <a:effectLst/>
                <a:latin typeface="Alexandria Light" pitchFamily="2" charset="-78"/>
                <a:cs typeface="Alexandria Light" pitchFamily="2" charset="-78"/>
                <a:hlinkClick r:id="rId4" tooltip="الدولة (لقب)">
                  <a:extLst>
                    <a:ext uri="{A12FA001-AC4F-418D-AE19-62706E023703}">
                      <ahyp:hlinkClr xmlns:ahyp="http://schemas.microsoft.com/office/drawing/2018/hyperlinkcolor" val="tx"/>
                    </a:ext>
                  </a:extLst>
                </a:hlinkClick>
              </a:rPr>
              <a:t>الدولة</a:t>
            </a:r>
            <a:r>
              <a:rPr lang="ar-YE" sz="2000" b="0" i="0" dirty="0">
                <a:solidFill>
                  <a:schemeClr val="tx1"/>
                </a:solidFill>
                <a:effectLst/>
                <a:latin typeface="Alexandria Light" pitchFamily="2" charset="-78"/>
                <a:cs typeface="Alexandria Light" pitchFamily="2" charset="-78"/>
              </a:rPr>
              <a:t> فيما يتعلق بفئة معينة من القضايا بطريقة تتماشى مع </a:t>
            </a:r>
            <a:r>
              <a:rPr lang="ar-YE" sz="2000" b="0" i="0" u="none" strike="noStrike" dirty="0">
                <a:solidFill>
                  <a:schemeClr val="tx1"/>
                </a:solidFill>
                <a:effectLst/>
                <a:latin typeface="Alexandria Light" pitchFamily="2" charset="-78"/>
                <a:cs typeface="Alexandria Light" pitchFamily="2" charset="-78"/>
                <a:hlinkClick r:id="rId2" tooltip="قانون">
                  <a:extLst>
                    <a:ext uri="{A12FA001-AC4F-418D-AE19-62706E023703}">
                      <ahyp:hlinkClr xmlns:ahyp="http://schemas.microsoft.com/office/drawing/2018/hyperlinkcolor" val="tx"/>
                    </a:ext>
                  </a:extLst>
                </a:hlinkClick>
              </a:rPr>
              <a:t>القانون</a:t>
            </a:r>
            <a:r>
              <a:rPr lang="ar-YE" sz="2000" b="0" i="0" dirty="0">
                <a:solidFill>
                  <a:schemeClr val="tx1"/>
                </a:solidFill>
                <a:effectLst/>
                <a:latin typeface="Alexandria Light" pitchFamily="2" charset="-78"/>
                <a:cs typeface="Alexandria Light" pitchFamily="2" charset="-78"/>
              </a:rPr>
              <a:t> </a:t>
            </a:r>
            <a:r>
              <a:rPr lang="ar-YE" sz="2000" b="0" i="0" u="none" strike="noStrike" dirty="0">
                <a:solidFill>
                  <a:schemeClr val="tx1"/>
                </a:solidFill>
                <a:effectLst/>
                <a:latin typeface="Alexandria Light" pitchFamily="2" charset="-78"/>
                <a:cs typeface="Alexandria Light" pitchFamily="2" charset="-78"/>
                <a:hlinkClick r:id="rId5" tooltip="مؤسسة">
                  <a:extLst>
                    <a:ext uri="{A12FA001-AC4F-418D-AE19-62706E023703}">
                      <ahyp:hlinkClr xmlns:ahyp="http://schemas.microsoft.com/office/drawing/2018/hyperlinkcolor" val="tx"/>
                    </a:ext>
                  </a:extLst>
                </a:hlinkClick>
              </a:rPr>
              <a:t>والأعراف المؤسسية</a:t>
            </a:r>
            <a:r>
              <a:rPr lang="ar-YE" sz="2000" b="0" i="0" dirty="0">
                <a:solidFill>
                  <a:schemeClr val="tx1"/>
                </a:solidFill>
                <a:effectLst/>
                <a:latin typeface="Alexandria Light" pitchFamily="2" charset="-78"/>
                <a:cs typeface="Alexandria Light" pitchFamily="2" charset="-78"/>
              </a:rPr>
              <a:t>. </a:t>
            </a:r>
            <a:endParaRPr lang="ar-JO" sz="2000" b="0" i="0" dirty="0">
              <a:solidFill>
                <a:schemeClr val="tx1"/>
              </a:solidFill>
              <a:effectLst/>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327727" y="820472"/>
            <a:ext cx="2263140"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4211242" y="1622989"/>
            <a:ext cx="4852002" cy="461665"/>
          </a:xfrm>
          <a:prstGeom prst="rect">
            <a:avLst/>
          </a:prstGeom>
          <a:noFill/>
        </p:spPr>
        <p:txBody>
          <a:bodyPr wrap="square" rtlCol="0">
            <a:spAutoFit/>
          </a:bodyPr>
          <a:lstStyle/>
          <a:p>
            <a:r>
              <a:rPr lang="ar-JO" sz="2400" b="1" dirty="0">
                <a:solidFill>
                  <a:srgbClr val="00B0F0"/>
                </a:solidFill>
                <a:latin typeface="Alexandria Black" pitchFamily="2" charset="-78"/>
                <a:cs typeface="Alexandria Black" pitchFamily="2" charset="-78"/>
              </a:rPr>
              <a:t>مفهوم السياسات العامة </a:t>
            </a:r>
            <a:endParaRPr lang="en-US" sz="2400" b="1" dirty="0">
              <a:solidFill>
                <a:srgbClr val="00B0F0"/>
              </a:solidFill>
              <a:latin typeface="Alexandria Black" pitchFamily="2" charset="-78"/>
              <a:cs typeface="Alexandria Black" pitchFamily="2" charset="-78"/>
            </a:endParaRPr>
          </a:p>
        </p:txBody>
      </p:sp>
      <p:pic>
        <p:nvPicPr>
          <p:cNvPr id="3" name="Picture 2">
            <a:extLst>
              <a:ext uri="{FF2B5EF4-FFF2-40B4-BE49-F238E27FC236}">
                <a16:creationId xmlns:a16="http://schemas.microsoft.com/office/drawing/2014/main" id="{ED14BAA9-1DF4-507A-04BF-042985C7F52D}"/>
              </a:ext>
            </a:extLst>
          </p:cNvPr>
          <p:cNvPicPr>
            <a:picLocks noChangeAspect="1"/>
          </p:cNvPicPr>
          <p:nvPr/>
        </p:nvPicPr>
        <p:blipFill>
          <a:blip r:embed="rId6"/>
          <a:stretch>
            <a:fillRect/>
          </a:stretch>
        </p:blipFill>
        <p:spPr>
          <a:xfrm>
            <a:off x="8868285" y="153883"/>
            <a:ext cx="2956816" cy="1383912"/>
          </a:xfrm>
          <a:prstGeom prst="rect">
            <a:avLst/>
          </a:prstGeom>
        </p:spPr>
      </p:pic>
      <p:pic>
        <p:nvPicPr>
          <p:cNvPr id="4" name="Picture 3">
            <a:extLst>
              <a:ext uri="{FF2B5EF4-FFF2-40B4-BE49-F238E27FC236}">
                <a16:creationId xmlns:a16="http://schemas.microsoft.com/office/drawing/2014/main" id="{0BE19A96-2BF1-C0E0-BEDE-9E5FA73D1C30}"/>
              </a:ext>
            </a:extLst>
          </p:cNvPr>
          <p:cNvPicPr>
            <a:picLocks noChangeAspect="1"/>
          </p:cNvPicPr>
          <p:nvPr/>
        </p:nvPicPr>
        <p:blipFill>
          <a:blip r:embed="rId7"/>
          <a:stretch>
            <a:fillRect/>
          </a:stretch>
        </p:blipFill>
        <p:spPr>
          <a:xfrm>
            <a:off x="1085343" y="1661145"/>
            <a:ext cx="2619375" cy="871538"/>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3400" advTm="66247">
        <p14:reveal/>
      </p:transition>
    </mc:Choice>
    <mc:Fallback xmlns="">
      <p:transition spd="slow" advTm="6624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36698" y="1304898"/>
            <a:ext cx="11292840" cy="4897829"/>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JO" sz="2000" b="1" dirty="0">
                <a:solidFill>
                  <a:srgbClr val="00B0F0"/>
                </a:solidFill>
                <a:latin typeface="Alexandria Black" pitchFamily="2" charset="-78"/>
                <a:cs typeface="Alexandria Black" pitchFamily="2" charset="-78"/>
              </a:rPr>
              <a:t>ملخص</a:t>
            </a:r>
            <a:r>
              <a:rPr lang="ar-JO" sz="2000" b="0" i="0" dirty="0">
                <a:solidFill>
                  <a:schemeClr val="tx1"/>
                </a:solidFill>
                <a:effectLst/>
                <a:latin typeface="Alexandria Black" pitchFamily="2" charset="-78"/>
                <a:cs typeface="Alexandria Black" pitchFamily="2" charset="-78"/>
              </a:rPr>
              <a:t> </a:t>
            </a:r>
            <a:r>
              <a:rPr lang="ar-JO" sz="2000" b="1" i="0" dirty="0">
                <a:solidFill>
                  <a:srgbClr val="00B0F0"/>
                </a:solidFill>
                <a:effectLst/>
                <a:latin typeface="Alexandria Black" pitchFamily="2" charset="-78"/>
                <a:cs typeface="Alexandria Black" pitchFamily="2" charset="-78"/>
              </a:rPr>
              <a:t>السياسات العامة</a:t>
            </a:r>
          </a:p>
          <a:p>
            <a:pPr algn="just" rtl="1">
              <a:lnSpc>
                <a:spcPct val="150000"/>
              </a:lnSpc>
            </a:pPr>
            <a:r>
              <a:rPr lang="ar-YE" sz="2400" b="0" i="0" dirty="0">
                <a:solidFill>
                  <a:schemeClr val="tx1"/>
                </a:solidFill>
                <a:effectLst/>
                <a:latin typeface="Alexandria Light" pitchFamily="2" charset="-78"/>
                <a:cs typeface="Alexandria Light" pitchFamily="2" charset="-78"/>
              </a:rPr>
              <a:t>وبشكل عام، يتمثل أساس السياسات العامة </a:t>
            </a:r>
            <a:r>
              <a:rPr lang="ar-YE" sz="2400" b="0" i="0" u="sng" dirty="0">
                <a:solidFill>
                  <a:schemeClr val="tx1"/>
                </a:solidFill>
                <a:effectLst/>
                <a:latin typeface="Alexandria Light" pitchFamily="2" charset="-78"/>
                <a:cs typeface="Alexandria Light" pitchFamily="2" charset="-78"/>
              </a:rPr>
              <a:t>في مدى الالتزام بالقانون الدستوري </a:t>
            </a:r>
            <a:r>
              <a:rPr lang="ar-YE" sz="2400" b="0" i="0" dirty="0">
                <a:solidFill>
                  <a:schemeClr val="tx1"/>
                </a:solidFill>
                <a:effectLst/>
                <a:latin typeface="Alexandria Light" pitchFamily="2" charset="-78"/>
                <a:cs typeface="Alexandria Light" pitchFamily="2" charset="-78"/>
              </a:rPr>
              <a:t>الأساسي ذي الصلة وكذلك </a:t>
            </a:r>
            <a:r>
              <a:rPr lang="ar-YE" sz="2400" b="0" i="0" u="sng" dirty="0">
                <a:solidFill>
                  <a:schemeClr val="tx1"/>
                </a:solidFill>
                <a:effectLst/>
                <a:latin typeface="Alexandria Light" pitchFamily="2" charset="-78"/>
                <a:cs typeface="Alexandria Light" pitchFamily="2" charset="-78"/>
              </a:rPr>
              <a:t>تنفيذ التشريعات</a:t>
            </a:r>
            <a:r>
              <a:rPr lang="ar-YE" sz="2400" b="0" i="0" dirty="0">
                <a:solidFill>
                  <a:schemeClr val="tx1"/>
                </a:solidFill>
                <a:effectLst/>
                <a:latin typeface="Alexandria Light" pitchFamily="2" charset="-78"/>
                <a:cs typeface="Alexandria Light" pitchFamily="2" charset="-78"/>
              </a:rPr>
              <a:t>. كذلك تشمل الأسس الأخرى كلاً من التفسيرات </a:t>
            </a:r>
            <a:r>
              <a:rPr lang="ar-YE" sz="2400" b="0" i="0" u="none" strike="noStrike" dirty="0">
                <a:solidFill>
                  <a:schemeClr val="tx1"/>
                </a:solidFill>
                <a:effectLst/>
                <a:latin typeface="Alexandria Light" pitchFamily="2" charset="-78"/>
                <a:cs typeface="Alexandria Light" pitchFamily="2" charset="-78"/>
                <a:hlinkClick r:id="rId2" tooltip="نظام (توضيح)">
                  <a:extLst>
                    <a:ext uri="{A12FA001-AC4F-418D-AE19-62706E023703}">
                      <ahyp:hlinkClr xmlns:ahyp="http://schemas.microsoft.com/office/drawing/2018/hyperlinkcolor" val="tx"/>
                    </a:ext>
                  </a:extLst>
                </a:hlinkClick>
              </a:rPr>
              <a:t>والأنظمة</a:t>
            </a:r>
            <a:r>
              <a:rPr lang="ar-YE" sz="2400" b="0" i="0" dirty="0">
                <a:solidFill>
                  <a:schemeClr val="tx1"/>
                </a:solidFill>
                <a:effectLst/>
                <a:latin typeface="Alexandria Light" pitchFamily="2" charset="-78"/>
                <a:cs typeface="Alexandria Light" pitchFamily="2" charset="-78"/>
              </a:rPr>
              <a:t> القضائية والتي يتم اعتمادها بشكل عام </a:t>
            </a:r>
            <a:r>
              <a:rPr lang="ar-JO" sz="2400" b="0" i="0" dirty="0">
                <a:solidFill>
                  <a:schemeClr val="tx1"/>
                </a:solidFill>
                <a:effectLst/>
                <a:latin typeface="Alexandria Light" pitchFamily="2" charset="-78"/>
                <a:cs typeface="Alexandria Light" pitchFamily="2" charset="-78"/>
              </a:rPr>
              <a:t>.</a:t>
            </a:r>
          </a:p>
          <a:p>
            <a:pPr algn="just" rtl="1">
              <a:lnSpc>
                <a:spcPct val="150000"/>
              </a:lnSpc>
            </a:pPr>
            <a:r>
              <a:rPr lang="ar-JO" sz="2400" b="0" i="0" dirty="0">
                <a:solidFill>
                  <a:schemeClr val="tx1"/>
                </a:solidFill>
                <a:effectLst/>
                <a:latin typeface="Alexandria Light" pitchFamily="2" charset="-78"/>
                <a:cs typeface="Alexandria Light" pitchFamily="2" charset="-78"/>
              </a:rPr>
              <a:t>وعليه فإ</a:t>
            </a:r>
            <a:r>
              <a:rPr lang="ar-YE" sz="2400" b="0" i="0" dirty="0">
                <a:solidFill>
                  <a:schemeClr val="tx1"/>
                </a:solidFill>
                <a:effectLst/>
                <a:latin typeface="Alexandria Light" pitchFamily="2" charset="-78"/>
                <a:cs typeface="Alexandria Light" pitchFamily="2" charset="-78"/>
              </a:rPr>
              <a:t>ن السياسات العامة عادةً ما </a:t>
            </a:r>
            <a:r>
              <a:rPr lang="ar-JO" sz="2400" b="0" i="0" dirty="0">
                <a:solidFill>
                  <a:schemeClr val="tx1"/>
                </a:solidFill>
                <a:effectLst/>
                <a:latin typeface="Alexandria Light" pitchFamily="2" charset="-78"/>
                <a:cs typeface="Alexandria Light" pitchFamily="2" charset="-78"/>
              </a:rPr>
              <a:t>تتمثل</a:t>
            </a:r>
            <a:r>
              <a:rPr lang="ar-YE" sz="2400" b="0" i="0" dirty="0">
                <a:solidFill>
                  <a:schemeClr val="tx1"/>
                </a:solidFill>
                <a:effectLst/>
                <a:latin typeface="Alexandria Light" pitchFamily="2" charset="-78"/>
                <a:cs typeface="Alexandria Light" pitchFamily="2" charset="-78"/>
              </a:rPr>
              <a:t> في</a:t>
            </a:r>
            <a:r>
              <a:rPr lang="ar-JO" sz="2400" b="0" i="0" dirty="0">
                <a:solidFill>
                  <a:schemeClr val="tx1"/>
                </a:solidFill>
                <a:effectLst/>
                <a:latin typeface="Alexandria Light" pitchFamily="2" charset="-78"/>
                <a:cs typeface="Alexandria Light" pitchFamily="2" charset="-78"/>
              </a:rPr>
              <a:t> ما يأتي: ( أين توجد ؟)</a:t>
            </a:r>
          </a:p>
          <a:p>
            <a:pPr algn="just" rtl="1"/>
            <a:endParaRPr lang="ar-JO" sz="1050" b="0" i="0" dirty="0">
              <a:solidFill>
                <a:srgbClr val="00B0F0"/>
              </a:solidFill>
              <a:effectLst/>
              <a:latin typeface="Alexandria Light" pitchFamily="2" charset="-78"/>
              <a:cs typeface="Alexandria Light" pitchFamily="2" charset="-78"/>
            </a:endParaRPr>
          </a:p>
          <a:p>
            <a:pPr algn="just" rtl="1"/>
            <a:r>
              <a:rPr lang="ar-JO" sz="2400" dirty="0">
                <a:solidFill>
                  <a:srgbClr val="00B0F0"/>
                </a:solidFill>
                <a:latin typeface="Alexandria Light" pitchFamily="2" charset="-78"/>
                <a:cs typeface="Alexandria Light" pitchFamily="2" charset="-78"/>
              </a:rPr>
              <a:t>               </a:t>
            </a:r>
            <a:r>
              <a:rPr lang="ar-YE" sz="2400" b="0" i="0" dirty="0">
                <a:solidFill>
                  <a:srgbClr val="00B0F0"/>
                </a:solidFill>
                <a:effectLst/>
                <a:latin typeface="Alexandria Light" pitchFamily="2" charset="-78"/>
                <a:cs typeface="Alexandria Light" pitchFamily="2" charset="-78"/>
              </a:rPr>
              <a:t> «الد</a:t>
            </a:r>
            <a:r>
              <a:rPr lang="ar-JO" sz="2400" b="0" i="0" dirty="0">
                <a:solidFill>
                  <a:srgbClr val="00B0F0"/>
                </a:solidFill>
                <a:effectLst/>
                <a:latin typeface="Alexandria Light" pitchFamily="2" charset="-78"/>
                <a:cs typeface="Alexandria Light" pitchFamily="2" charset="-78"/>
              </a:rPr>
              <a:t>ّ</a:t>
            </a:r>
            <a:r>
              <a:rPr lang="ar-YE" sz="2400" b="0" i="0" dirty="0">
                <a:solidFill>
                  <a:srgbClr val="00B0F0"/>
                </a:solidFill>
                <a:effectLst/>
                <a:latin typeface="Alexandria Light" pitchFamily="2" charset="-78"/>
                <a:cs typeface="Alexandria Light" pitchFamily="2" charset="-78"/>
              </a:rPr>
              <a:t>ساتير، والقوانين التشريعية، والأحكام القضائية.»</a:t>
            </a:r>
            <a:endParaRPr lang="ar-JO" sz="2400" b="0" i="0" dirty="0">
              <a:solidFill>
                <a:srgbClr val="00B0F0"/>
              </a:solidFill>
              <a:effectLst/>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609582" y="539175"/>
            <a:ext cx="2263140" cy="584775"/>
          </a:xfrm>
          <a:prstGeom prst="rect">
            <a:avLst/>
          </a:prstGeom>
          <a:noFill/>
        </p:spPr>
        <p:txBody>
          <a:bodyPr wrap="square" rtlCol="0">
            <a:spAutoFit/>
          </a:bodyPr>
          <a:lstStyle/>
          <a:p>
            <a:r>
              <a:rPr lang="ar-JO" sz="3200" b="1" dirty="0"/>
              <a:t>سياسات التعليم</a:t>
            </a:r>
            <a:endParaRPr lang="en-US" sz="3200" b="1" dirty="0"/>
          </a:p>
        </p:txBody>
      </p:sp>
      <p:pic>
        <p:nvPicPr>
          <p:cNvPr id="3" name="Picture 2">
            <a:extLst>
              <a:ext uri="{FF2B5EF4-FFF2-40B4-BE49-F238E27FC236}">
                <a16:creationId xmlns:a16="http://schemas.microsoft.com/office/drawing/2014/main" id="{1C071504-28C8-9538-373E-D5CDCE89BC6E}"/>
              </a:ext>
            </a:extLst>
          </p:cNvPr>
          <p:cNvPicPr>
            <a:picLocks noChangeAspect="1"/>
          </p:cNvPicPr>
          <p:nvPr/>
        </p:nvPicPr>
        <p:blipFill>
          <a:blip r:embed="rId3"/>
          <a:stretch>
            <a:fillRect/>
          </a:stretch>
        </p:blipFill>
        <p:spPr>
          <a:xfrm>
            <a:off x="8872722" y="0"/>
            <a:ext cx="2956816" cy="1383912"/>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3400" advTm="73944">
        <p14:reveal/>
      </p:transition>
    </mc:Choice>
    <mc:Fallback xmlns="">
      <p:transition spd="slow" advTm="739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DDFF2A6-4C2E-574E-1EB7-98D4C40FBBC5}"/>
              </a:ext>
            </a:extLst>
          </p:cNvPr>
          <p:cNvSpPr txBox="1"/>
          <p:nvPr/>
        </p:nvSpPr>
        <p:spPr>
          <a:xfrm>
            <a:off x="4321609" y="1531450"/>
            <a:ext cx="4775200" cy="461665"/>
          </a:xfrm>
          <a:prstGeom prst="rect">
            <a:avLst/>
          </a:prstGeom>
          <a:noFill/>
        </p:spPr>
        <p:txBody>
          <a:bodyPr wrap="square" rtlCol="0">
            <a:spAutoFit/>
          </a:bodyPr>
          <a:lstStyle/>
          <a:p>
            <a:r>
              <a:rPr lang="ar-JO" sz="2400" b="1" dirty="0">
                <a:solidFill>
                  <a:srgbClr val="00B0F0"/>
                </a:solidFill>
                <a:latin typeface="Alexandria Black" pitchFamily="2" charset="-78"/>
                <a:cs typeface="Alexandria Black" pitchFamily="2" charset="-78"/>
              </a:rPr>
              <a:t>ثالثًا: سياسات التعليم</a:t>
            </a:r>
            <a:endParaRPr lang="en-US" sz="2400" b="1" dirty="0">
              <a:solidFill>
                <a:srgbClr val="00B0F0"/>
              </a:solidFill>
              <a:latin typeface="Alexandria Black" pitchFamily="2" charset="-78"/>
              <a:cs typeface="Alexandria Black" pitchFamily="2" charset="-78"/>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288257" y="1946051"/>
            <a:ext cx="10012680" cy="3308598"/>
          </a:xfrm>
          <a:prstGeom prst="rect">
            <a:avLst/>
          </a:prstGeom>
          <a:noFill/>
        </p:spPr>
        <p:txBody>
          <a:bodyPr wrap="square" rtlCol="0">
            <a:spAutoFit/>
          </a:bodyPr>
          <a:lstStyle/>
          <a:p>
            <a:pPr marL="0" marR="0" indent="457200" algn="just" rtl="1">
              <a:lnSpc>
                <a:spcPct val="200000"/>
              </a:lnSpc>
              <a:spcBef>
                <a:spcPts val="0"/>
              </a:spcBef>
              <a:spcAft>
                <a:spcPts val="800"/>
              </a:spcAft>
            </a:pPr>
            <a:r>
              <a:rPr lang="ar-JO" sz="2000" b="1" dirty="0">
                <a:effectLst/>
                <a:latin typeface="Alexandria Light" pitchFamily="2" charset="-78"/>
                <a:ea typeface="Calibri" panose="020F0502020204030204" pitchFamily="34" charset="0"/>
                <a:cs typeface="Alexandria Light" pitchFamily="2" charset="-78"/>
              </a:rPr>
              <a:t>تُعرّف بأنها </a:t>
            </a:r>
            <a:r>
              <a:rPr lang="ar-SA" sz="2000" dirty="0">
                <a:effectLst/>
                <a:latin typeface="Alexandria Light" pitchFamily="2" charset="-78"/>
                <a:ea typeface="Calibri" panose="020F0502020204030204" pitchFamily="34" charset="0"/>
                <a:cs typeface="Alexandria Light" pitchFamily="2" charset="-78"/>
              </a:rPr>
              <a:t>مجموعة من القواعد والمبادئ العامة التي </a:t>
            </a:r>
            <a:r>
              <a:rPr lang="ar-SA" sz="2000" u="sng" dirty="0">
                <a:effectLst/>
                <a:latin typeface="Alexandria Light" pitchFamily="2" charset="-78"/>
                <a:ea typeface="Calibri" panose="020F0502020204030204" pitchFamily="34" charset="0"/>
                <a:cs typeface="Alexandria Light" pitchFamily="2" charset="-78"/>
              </a:rPr>
              <a:t>تضعها الدولة </a:t>
            </a:r>
            <a:r>
              <a:rPr lang="ar-SA" sz="2000" dirty="0">
                <a:effectLst/>
                <a:latin typeface="Alexandria Light" pitchFamily="2" charset="-78"/>
                <a:ea typeface="Calibri" panose="020F0502020204030204" pitchFamily="34" charset="0"/>
                <a:cs typeface="Alexandria Light" pitchFamily="2" charset="-78"/>
              </a:rPr>
              <a:t>لتنظيم التعليم فيها وتوجيهه لخدمة أهدافها العامة ومصلحتها الوطنية، وتنبثق من </a:t>
            </a:r>
            <a:r>
              <a:rPr lang="ar-SA" sz="2000" u="sng" dirty="0">
                <a:effectLst/>
                <a:latin typeface="Alexandria Light" pitchFamily="2" charset="-78"/>
                <a:ea typeface="Calibri" panose="020F0502020204030204" pitchFamily="34" charset="0"/>
                <a:cs typeface="Alexandria Light" pitchFamily="2" charset="-78"/>
              </a:rPr>
              <a:t>الفلسفة </a:t>
            </a:r>
            <a:r>
              <a:rPr lang="ar-JO" sz="2000" u="sng" dirty="0">
                <a:effectLst/>
                <a:latin typeface="Alexandria Light" pitchFamily="2" charset="-78"/>
                <a:ea typeface="Calibri" panose="020F0502020204030204" pitchFamily="34" charset="0"/>
                <a:cs typeface="Alexandria Light" pitchFamily="2" charset="-78"/>
              </a:rPr>
              <a:t>التعليمية</a:t>
            </a:r>
            <a:r>
              <a:rPr lang="ar-SA" sz="2000" u="sng" dirty="0">
                <a:effectLst/>
                <a:latin typeface="Alexandria Light" pitchFamily="2" charset="-78"/>
                <a:ea typeface="Calibri" panose="020F0502020204030204" pitchFamily="34" charset="0"/>
                <a:cs typeface="Alexandria Light" pitchFamily="2" charset="-78"/>
              </a:rPr>
              <a:t> </a:t>
            </a:r>
            <a:r>
              <a:rPr lang="ar-SA" sz="2000" dirty="0">
                <a:effectLst/>
                <a:latin typeface="Alexandria Light" pitchFamily="2" charset="-78"/>
                <a:ea typeface="Calibri" panose="020F0502020204030204" pitchFamily="34" charset="0"/>
                <a:cs typeface="Alexandria Light" pitchFamily="2" charset="-78"/>
              </a:rPr>
              <a:t>فيها، وتتحدد على </a:t>
            </a:r>
            <a:r>
              <a:rPr lang="ar-SA" sz="2000" u="sng" dirty="0">
                <a:effectLst/>
                <a:latin typeface="Alexandria Light" pitchFamily="2" charset="-78"/>
                <a:ea typeface="Calibri" panose="020F0502020204030204" pitchFamily="34" charset="0"/>
                <a:cs typeface="Alexandria Light" pitchFamily="2" charset="-78"/>
              </a:rPr>
              <a:t>أساس واقع المجتمع وتطلعاته وأحواله وقدراته</a:t>
            </a:r>
            <a:r>
              <a:rPr lang="ar-SA" sz="2000" dirty="0">
                <a:effectLst/>
                <a:latin typeface="Alexandria Light" pitchFamily="2" charset="-78"/>
                <a:ea typeface="Calibri" panose="020F0502020204030204" pitchFamily="34" charset="0"/>
                <a:cs typeface="Alexandria Light" pitchFamily="2" charset="-78"/>
              </a:rPr>
              <a:t>، وتؤدي عملا مهمًا فيها، كما أن هذه السياسات تتحدد </a:t>
            </a:r>
            <a:r>
              <a:rPr lang="ar-SA" sz="2000" u="sng" dirty="0">
                <a:effectLst/>
                <a:latin typeface="Alexandria Light" pitchFamily="2" charset="-78"/>
                <a:ea typeface="Calibri" panose="020F0502020204030204" pitchFamily="34" charset="0"/>
                <a:cs typeface="Alexandria Light" pitchFamily="2" charset="-78"/>
              </a:rPr>
              <a:t>من خلال التشريعات التي </a:t>
            </a:r>
            <a:r>
              <a:rPr lang="ar-SA" sz="2000" dirty="0">
                <a:effectLst/>
                <a:latin typeface="Alexandria Light" pitchFamily="2" charset="-78"/>
                <a:ea typeface="Calibri" panose="020F0502020204030204" pitchFamily="34" charset="0"/>
                <a:cs typeface="Alexandria Light" pitchFamily="2" charset="-78"/>
              </a:rPr>
              <a:t>تصدرها الدولة والقرارات التي تتخذها وتعالج أمور</a:t>
            </a:r>
            <a:r>
              <a:rPr lang="ar-JO" sz="2000" dirty="0">
                <a:effectLst/>
                <a:latin typeface="Alexandria Light" pitchFamily="2" charset="-78"/>
                <a:ea typeface="Calibri" panose="020F0502020204030204" pitchFamily="34" charset="0"/>
                <a:cs typeface="Alexandria Light" pitchFamily="2" charset="-78"/>
              </a:rPr>
              <a:t>ًا</a:t>
            </a:r>
            <a:r>
              <a:rPr lang="ar-SA" sz="2000" dirty="0">
                <a:effectLst/>
                <a:latin typeface="Alexandria Light" pitchFamily="2" charset="-78"/>
                <a:ea typeface="Calibri" panose="020F0502020204030204" pitchFamily="34" charset="0"/>
                <a:cs typeface="Alexandria Light" pitchFamily="2" charset="-78"/>
              </a:rPr>
              <a:t> تربوية كثيرة </a:t>
            </a:r>
            <a:r>
              <a:rPr lang="ar-JO" sz="2800" dirty="0">
                <a:effectLst/>
                <a:latin typeface="Calibri" panose="020F0502020204030204" pitchFamily="34" charset="0"/>
                <a:ea typeface="Calibri" panose="020F0502020204030204" pitchFamily="34" charset="0"/>
                <a:cs typeface="Simplified Arabic" panose="02020603050405020304" pitchFamily="18" charset="-78"/>
              </a:rPr>
              <a:t>.</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6A8D9547-EE35-4F6B-5994-692BE37243A9}"/>
              </a:ext>
            </a:extLst>
          </p:cNvPr>
          <p:cNvPicPr>
            <a:picLocks noChangeAspect="1"/>
          </p:cNvPicPr>
          <p:nvPr/>
        </p:nvPicPr>
        <p:blipFill>
          <a:blip r:embed="rId2"/>
          <a:stretch>
            <a:fillRect/>
          </a:stretch>
        </p:blipFill>
        <p:spPr>
          <a:xfrm>
            <a:off x="8746234" y="92974"/>
            <a:ext cx="2956816" cy="1383912"/>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3400" advTm="70724">
        <p14:reveal/>
      </p:transition>
    </mc:Choice>
    <mc:Fallback xmlns="">
      <p:transition spd="slow" advTm="707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p:ext uri="{3A86A75C-4F4B-4683-9AE1-C65F6400EC91}">
      <p14:laserTraceLst xmlns:p14="http://schemas.microsoft.com/office/powerpoint/2010/main">
        <p14:tracePtLst>
          <p14:tracePt t="7637" x="3419475" y="6251575"/>
          <p14:tracePt t="7867" x="2541588" y="6532563"/>
          <p14:tracePt t="7878" x="2741613" y="6069013"/>
          <p14:tracePt t="7894" x="2954338" y="5619750"/>
          <p14:tracePt t="7910" x="3154363" y="5194300"/>
          <p14:tracePt t="7928" x="3679825" y="4467225"/>
          <p14:tracePt t="7944" x="3905250" y="4217988"/>
          <p14:tracePt t="7961" x="4156075" y="4017963"/>
          <p14:tracePt t="7978" x="4619625" y="3567113"/>
          <p14:tracePt t="7994" x="4794250" y="3429000"/>
          <p14:tracePt t="8011" x="4906963" y="3303588"/>
          <p14:tracePt t="8027" x="5045075" y="3054350"/>
          <p14:tracePt t="8045" x="5081588" y="3003550"/>
          <p14:tracePt t="8061" x="5106988" y="2965450"/>
          <p14:tracePt t="8078" x="5119688" y="2952750"/>
          <p14:tracePt t="8095" x="5132388" y="2952750"/>
          <p14:tracePt t="8355" x="5132388" y="2916238"/>
          <p14:tracePt t="8367" x="5157788" y="2878138"/>
          <p14:tracePt t="8378" x="5219700" y="2803525"/>
          <p14:tracePt t="8394" x="5307013" y="2665413"/>
          <p14:tracePt t="8411" x="5407025" y="2552700"/>
          <p14:tracePt t="8428" x="5632450" y="2414588"/>
          <p14:tracePt t="8444" x="5719763" y="2378075"/>
          <p14:tracePt t="8461" x="5783263" y="2352675"/>
          <p14:tracePt t="8478" x="5895975" y="2327275"/>
          <p14:tracePt t="8494" x="5945188" y="2314575"/>
          <p14:tracePt t="8511" x="5983288" y="2314575"/>
          <p14:tracePt t="8514" x="5995988" y="2290763"/>
          <p14:tracePt t="8528" x="6008688" y="2290763"/>
          <p14:tracePt t="8545" x="6008688" y="2278063"/>
          <p14:tracePt t="8561" x="6021388" y="2265363"/>
          <p14:tracePt t="8578" x="6021388" y="2252663"/>
          <p14:tracePt t="8595" x="6034088" y="2252663"/>
          <p14:tracePt t="8612" x="6045200" y="2239963"/>
          <p14:tracePt t="8636" x="6034088" y="2239963"/>
          <p14:tracePt t="8648" x="6008688" y="2227263"/>
          <p14:tracePt t="8661" x="5970588" y="2227263"/>
          <p14:tracePt t="8677" x="5945188" y="2214563"/>
          <p14:tracePt t="8694" x="5908675" y="2214563"/>
          <p14:tracePt t="8695" x="5870575" y="2214563"/>
          <p14:tracePt t="8710" x="5832475" y="2214563"/>
          <p14:tracePt t="8727" x="5795963" y="2201863"/>
          <p14:tracePt t="8744" x="5683250" y="2201863"/>
          <p14:tracePt t="8760" x="5607050" y="2190750"/>
          <p14:tracePt t="8777" x="5532438" y="2190750"/>
          <p14:tracePt t="8794" x="5432425" y="2178050"/>
          <p14:tracePt t="8810" x="5370513" y="2165350"/>
          <p14:tracePt t="8827" x="5332413" y="2165350"/>
          <p14:tracePt t="8844" x="5270500" y="2165350"/>
          <p14:tracePt t="8861" x="5245100" y="2165350"/>
          <p14:tracePt t="8877" x="5232400" y="2165350"/>
          <p14:tracePt t="8879" x="5219700" y="2165350"/>
          <p14:tracePt t="8894" x="5207000" y="2165350"/>
          <p14:tracePt t="9210" x="5219700" y="2165350"/>
          <p14:tracePt t="9221" x="5245100" y="2165350"/>
          <p14:tracePt t="9233" x="5257800" y="2165350"/>
          <p14:tracePt t="9245" x="5281613" y="2165350"/>
          <p14:tracePt t="9261" x="5307013" y="2165350"/>
          <p14:tracePt t="9278" x="5332413" y="2165350"/>
          <p14:tracePt t="9294" x="5407025" y="2165350"/>
          <p14:tracePt t="9311" x="5432425" y="2165350"/>
          <p14:tracePt t="9328" x="5445125" y="2178050"/>
          <p14:tracePt t="9345" x="5495925" y="2178050"/>
          <p14:tracePt t="9361" x="5507038" y="2178050"/>
          <p14:tracePt t="9380" x="5519738" y="2178050"/>
          <p14:tracePt t="9396" x="5532438" y="2178050"/>
          <p14:tracePt t="9465" x="5532438" y="2190750"/>
          <p14:tracePt t="9490" x="5545138" y="2190750"/>
          <p14:tracePt t="9990" x="5557838" y="2190750"/>
          <p14:tracePt t="10014" x="5583238" y="2190750"/>
          <p14:tracePt t="10027" x="5595938" y="2190750"/>
          <p14:tracePt t="10038" x="5607050" y="2190750"/>
          <p14:tracePt t="10051" x="5632450" y="2190750"/>
          <p14:tracePt t="10064" x="5645150" y="2190750"/>
          <p14:tracePt t="10080" x="5657850" y="2190750"/>
          <p14:tracePt t="10097" x="5683250" y="2190750"/>
          <p14:tracePt t="10113" x="5732463" y="2190750"/>
          <p14:tracePt t="10130" x="5745163" y="2190750"/>
          <p14:tracePt t="10147" x="5783263" y="2190750"/>
          <p14:tracePt t="10163" x="5808663" y="2201863"/>
          <p14:tracePt t="10180" x="5821363" y="2201863"/>
          <p14:tracePt t="10198" x="5845175" y="2201863"/>
          <p14:tracePt t="10222" x="5870575" y="2201863"/>
          <p14:tracePt t="10246" x="5883275" y="2201863"/>
          <p14:tracePt t="10271" x="5895975" y="2201863"/>
          <p14:tracePt t="10515" x="5908675" y="2201863"/>
          <p14:tracePt t="10526" x="5932488" y="2201863"/>
          <p14:tracePt t="10539" x="5957888" y="2201863"/>
          <p14:tracePt t="10552" x="5995988" y="2201863"/>
          <p14:tracePt t="10564" x="6034088" y="2201863"/>
          <p14:tracePt t="10581" x="6083300" y="2201863"/>
          <p14:tracePt t="10598" x="6146800" y="2201863"/>
          <p14:tracePt t="10599" x="6196013" y="2201863"/>
          <p14:tracePt t="10614" x="6246813" y="2201863"/>
          <p14:tracePt t="10630" x="6308725" y="2201863"/>
          <p14:tracePt t="10648" x="6359525" y="2201863"/>
          <p14:tracePt t="10649" x="6396038" y="2201863"/>
          <p14:tracePt t="10664" x="6434138" y="2201863"/>
          <p14:tracePt t="10681" x="6483350" y="2201863"/>
          <p14:tracePt t="10698" x="6559550" y="2201863"/>
          <p14:tracePt t="10714" x="6596063" y="2201863"/>
          <p14:tracePt t="10731" x="6634163" y="2201863"/>
          <p14:tracePt t="10733" x="6659563" y="2201863"/>
          <p14:tracePt t="10748" x="6684963" y="2201863"/>
          <p14:tracePt t="10764" x="6708775" y="2201863"/>
          <p14:tracePt t="10781" x="6721475" y="2201863"/>
          <p14:tracePt t="10783" x="6746875" y="2201863"/>
          <p14:tracePt t="10798" x="6797675" y="2201863"/>
          <p14:tracePt t="10814" x="6821488" y="2201863"/>
          <p14:tracePt t="10832" x="6884988" y="2201863"/>
          <p14:tracePt t="10848" x="6910388" y="2201863"/>
          <p14:tracePt t="10864" x="6921500" y="2190750"/>
          <p14:tracePt t="10881" x="6946900" y="2165350"/>
          <p14:tracePt t="10898" x="6972300" y="2139950"/>
          <p14:tracePt t="10914" x="6985000" y="2101850"/>
          <p14:tracePt t="10931" x="7010400" y="2039938"/>
          <p14:tracePt t="10948" x="7021513" y="2027238"/>
          <p14:tracePt t="10965" x="7046913" y="2014538"/>
          <p14:tracePt t="10967" x="7059613" y="2001838"/>
          <p14:tracePt t="10980" x="7085013" y="2001838"/>
          <p14:tracePt t="11223" x="7110413" y="1989138"/>
          <p14:tracePt t="11236" x="7146925" y="1978025"/>
          <p14:tracePt t="11248" x="7197725" y="1952625"/>
          <p14:tracePt t="11258" x="7246938" y="1939925"/>
          <p14:tracePt t="11271" x="7310438" y="1927225"/>
          <p14:tracePt t="11284" x="7372350" y="1901825"/>
          <p14:tracePt t="11298" x="7423150" y="1876425"/>
          <p14:tracePt t="11315" x="7459663" y="1839913"/>
          <p14:tracePt t="11332" x="7548563" y="1714500"/>
          <p14:tracePt t="11349" x="7561263" y="1689100"/>
          <p14:tracePt t="11365" x="7585075" y="1663700"/>
          <p14:tracePt t="11382" x="7597775" y="1639888"/>
          <p14:tracePt t="11419" x="7585075" y="1627188"/>
          <p14:tracePt t="11432" x="7572375" y="1601788"/>
          <p14:tracePt t="11441" x="7535863" y="1576388"/>
          <p14:tracePt t="11454" x="7523163" y="1514475"/>
          <p14:tracePt t="11467" x="7497763" y="1476375"/>
          <p14:tracePt t="11482" x="7485063" y="1450975"/>
          <p14:tracePt t="11498" x="7459663" y="1414463"/>
          <p14:tracePt t="11516" x="7423150" y="1389063"/>
          <p14:tracePt t="11532" x="7397750" y="1363663"/>
          <p14:tracePt t="11549" x="7385050" y="1350963"/>
          <p14:tracePt t="11550" x="7359650" y="1339850"/>
          <p14:tracePt t="11565" x="7348538" y="1327150"/>
          <p14:tracePt t="11581" x="7323138" y="1327150"/>
          <p14:tracePt t="11598" x="7297738" y="1327150"/>
          <p14:tracePt t="11616" x="7223125" y="1314450"/>
          <p14:tracePt t="11632" x="7185025" y="1314450"/>
          <p14:tracePt t="11649" x="7123113" y="1314450"/>
          <p14:tracePt t="11666" x="7085013" y="1314450"/>
          <p14:tracePt t="11682" x="7046913" y="1314450"/>
          <p14:tracePt t="11699" x="6959600" y="1327150"/>
          <p14:tracePt t="11716" x="6921500" y="1327150"/>
          <p14:tracePt t="11732" x="6897688" y="1327150"/>
          <p14:tracePt t="11749" x="6821488" y="1327150"/>
          <p14:tracePt t="11766" x="6772275" y="1327150"/>
          <p14:tracePt t="11783" x="6734175" y="1327150"/>
          <p14:tracePt t="11784" x="6684963" y="1339850"/>
          <p14:tracePt t="11799" x="6621463" y="1350963"/>
          <p14:tracePt t="11816" x="6559550" y="1350963"/>
          <p14:tracePt t="11832" x="6483350" y="1363663"/>
          <p14:tracePt t="11849" x="6459538" y="1389063"/>
          <p14:tracePt t="12076" x="6434138" y="1389063"/>
          <p14:tracePt t="12102" x="6321425" y="1389063"/>
          <p14:tracePt t="12113" x="6146800" y="1376363"/>
          <p14:tracePt t="12126" x="5957888" y="1350963"/>
          <p14:tracePt t="12138" x="5708650" y="1327150"/>
          <p14:tracePt t="12149" x="5432425" y="1327150"/>
          <p14:tracePt t="12167" x="5170488" y="1327150"/>
          <p14:tracePt t="12183" x="4906963" y="1350963"/>
          <p14:tracePt t="12185" x="4630738" y="1427163"/>
          <p14:tracePt t="12199" x="4368800" y="1489075"/>
          <p14:tracePt t="12217" x="4168775" y="1539875"/>
          <p14:tracePt t="12233" x="3968750" y="1589088"/>
          <p14:tracePt t="12235" x="3817938" y="1627188"/>
          <p14:tracePt t="12249" x="3705225" y="1639888"/>
          <p14:tracePt t="12266" x="3643313" y="1663700"/>
          <p14:tracePt t="12283" x="3605213" y="1663700"/>
          <p14:tracePt t="12285" x="3579813" y="1676400"/>
          <p14:tracePt t="12551" x="3530600" y="1676400"/>
          <p14:tracePt t="12567" x="3454400" y="1689100"/>
          <p14:tracePt t="12576" x="3392488" y="1701800"/>
          <p14:tracePt t="12589" x="3305175" y="1727200"/>
          <p14:tracePt t="12600" x="3216275" y="1752600"/>
          <p14:tracePt t="12616" x="3154363" y="1789113"/>
          <p14:tracePt t="12632" x="3103563" y="1839913"/>
          <p14:tracePt t="12649" x="3054350" y="1952625"/>
          <p14:tracePt t="12667" x="3054350" y="1989138"/>
          <p14:tracePt t="12683" x="3054350" y="2001838"/>
          <p14:tracePt t="12700" x="3054350" y="2027238"/>
          <p14:tracePt t="12717" x="3054350" y="2039938"/>
          <p14:tracePt t="12734" x="3067050" y="2039938"/>
          <p14:tracePt t="12736" x="3079750" y="2052638"/>
          <p14:tracePt t="12750" x="3092450" y="2065338"/>
          <p14:tracePt t="12768" x="3116263" y="2089150"/>
          <p14:tracePt t="12784" x="3128963" y="2101850"/>
          <p14:tracePt t="12786" x="3141663" y="2114550"/>
          <p14:tracePt t="12800" x="3154363" y="2114550"/>
          <p14:tracePt t="12817" x="3167063" y="2114550"/>
          <p14:tracePt t="12834" x="3179763" y="2114550"/>
          <p14:tracePt t="12850" x="3192463" y="2101850"/>
          <p14:tracePt t="12869" x="3192463" y="2089150"/>
          <p14:tracePt t="12884" x="3179763" y="2078038"/>
          <p14:tracePt t="12900" x="3154363" y="2065338"/>
          <p14:tracePt t="12918" x="3067050" y="2014538"/>
          <p14:tracePt t="12934" x="2992438" y="1989138"/>
          <p14:tracePt t="12951" x="2903538" y="1952625"/>
          <p14:tracePt t="12968" x="2690813" y="1876425"/>
          <p14:tracePt t="12984" x="2554288" y="1839913"/>
          <p14:tracePt t="13001" x="2428875" y="1789113"/>
          <p14:tracePt t="13017" x="2127250" y="1614488"/>
          <p14:tracePt t="13034" x="1939925" y="1401763"/>
          <p14:tracePt t="13051" x="1814513" y="1276350"/>
          <p14:tracePt t="13053" x="1714500" y="1176338"/>
          <p14:tracePt t="13068" x="1614488" y="1114425"/>
          <p14:tracePt t="13084" x="1527175" y="1050925"/>
          <p14:tracePt t="13102" x="1427163" y="925513"/>
          <p14:tracePt t="13118" x="1376363" y="863600"/>
          <p14:tracePt t="13134" x="1327150" y="812800"/>
          <p14:tracePt t="13151" x="1189038" y="738188"/>
          <p14:tracePt t="13167" x="1150938" y="712788"/>
          <p14:tracePt t="13184" x="1101725" y="676275"/>
          <p14:tracePt t="13200" x="1063625" y="638175"/>
          <p14:tracePt t="13218" x="1050925" y="600075"/>
          <p14:tracePt t="13234" x="1027113" y="563563"/>
          <p14:tracePt t="13237" x="1014413" y="538163"/>
          <p14:tracePt t="13251" x="1014413" y="512763"/>
          <p14:tracePt t="13268" x="1014413" y="487363"/>
          <p14:tracePt t="13284" x="1014413" y="476250"/>
          <p14:tracePt t="13576" x="1027113" y="463550"/>
          <p14:tracePt t="13590" x="1050925" y="450850"/>
          <p14:tracePt t="13601" x="1076325" y="450850"/>
          <p14:tracePt t="13614" x="1114425" y="438150"/>
          <p14:tracePt t="13625" x="1139825" y="438150"/>
          <p14:tracePt t="13638" x="1163638" y="425450"/>
          <p14:tracePt t="13652" x="1201738" y="400050"/>
          <p14:tracePt t="13668" x="1214438" y="387350"/>
          <p14:tracePt t="13685" x="1239838" y="374650"/>
          <p14:tracePt t="13702" x="1289050" y="350838"/>
          <p14:tracePt t="13719" x="1301750" y="338138"/>
          <p14:tracePt t="13735" x="1314450" y="338138"/>
          <p14:tracePt t="13737" x="1314450" y="325438"/>
          <p14:tracePt t="13760" x="1314450" y="312738"/>
          <p14:tracePt t="13772" x="1314450" y="300038"/>
          <p14:tracePt t="13785" x="1314450" y="274638"/>
          <p14:tracePt t="13801" x="1289050" y="250825"/>
          <p14:tracePt t="13818" x="1263650" y="225425"/>
          <p14:tracePt t="13835" x="1201738" y="187325"/>
          <p14:tracePt t="13852" x="1150938" y="138113"/>
          <p14:tracePt t="13869" x="1089025" y="100013"/>
          <p14:tracePt t="13871" x="1014413" y="25400"/>
          <p14:tracePt t="14041" x="150813" y="61913"/>
          <p14:tracePt t="14054" x="74613" y="100013"/>
          <p14:tracePt t="14069" x="38100" y="125413"/>
          <p14:tracePt t="14085" x="0" y="138113"/>
          <p14:tracePt t="14272" x="25400" y="500063"/>
          <p14:tracePt t="14288" x="61913" y="512763"/>
          <p14:tracePt t="14303" x="100013" y="512763"/>
          <p14:tracePt t="14319" x="138113" y="512763"/>
          <p14:tracePt t="14336" x="238125" y="512763"/>
          <p14:tracePt t="14353" x="300038" y="512763"/>
          <p14:tracePt t="14369" x="338138" y="487363"/>
          <p14:tracePt t="14371" x="376238" y="487363"/>
          <p14:tracePt t="14386" x="438150" y="463550"/>
          <p14:tracePt t="14402" x="500063" y="450850"/>
          <p14:tracePt t="14419" x="625475" y="438150"/>
          <p14:tracePt t="14435" x="701675" y="425450"/>
          <p14:tracePt t="14453" x="763588" y="412750"/>
          <p14:tracePt t="14470" x="850900" y="412750"/>
          <p14:tracePt t="14486" x="901700" y="412750"/>
          <p14:tracePt t="14503" x="950913" y="412750"/>
          <p14:tracePt t="14505" x="1014413" y="412750"/>
          <p14:tracePt t="14519" x="1063625" y="425450"/>
          <p14:tracePt t="14536" x="1089025" y="438150"/>
          <p14:tracePt t="14554" x="1150938" y="450850"/>
          <p14:tracePt t="14569" x="1163638" y="450850"/>
          <p14:tracePt t="14587" x="1176338" y="463550"/>
          <p14:tracePt t="14603" x="1227138" y="476250"/>
          <p14:tracePt t="14619" x="1252538" y="512763"/>
          <p14:tracePt t="14636" x="1301750" y="600075"/>
          <p14:tracePt t="14653" x="1389063" y="700088"/>
          <p14:tracePt t="14669" x="1401763" y="725488"/>
          <p14:tracePt t="14687" x="1414463" y="738188"/>
          <p14:tracePt t="14993" x="1476375" y="738188"/>
          <p14:tracePt t="15005" x="1565275" y="763588"/>
          <p14:tracePt t="15018" x="1677988" y="788988"/>
          <p14:tracePt t="15028" x="1852613" y="825500"/>
          <p14:tracePt t="15042" x="2078038" y="925513"/>
          <p14:tracePt t="15054" x="2365375" y="1063625"/>
          <p14:tracePt t="15071" x="2516188" y="1114425"/>
          <p14:tracePt t="15087" x="2654300" y="1125538"/>
          <p14:tracePt t="15104" x="2941638" y="1089025"/>
          <p14:tracePt t="15120" x="3067050" y="1063625"/>
          <p14:tracePt t="15137" x="3192463" y="1063625"/>
          <p14:tracePt t="15138" x="3328988" y="1114425"/>
          <p14:tracePt t="15153" x="3479800" y="1201738"/>
          <p14:tracePt t="15171" x="3617913" y="1276350"/>
          <p14:tracePt t="15188" x="3817938" y="1350963"/>
          <p14:tracePt t="15204" x="3867150" y="1363663"/>
          <p14:tracePt t="15220" x="3879850" y="1363663"/>
          <p14:tracePt t="15237" x="3892550" y="1363663"/>
          <p14:tracePt t="15254" x="3905250" y="1363663"/>
          <p14:tracePt t="15273" x="3930650" y="1363663"/>
          <p14:tracePt t="15288" x="3956050" y="1376363"/>
          <p14:tracePt t="15304" x="3968750" y="1401763"/>
          <p14:tracePt t="15321" x="3992563" y="1427163"/>
          <p14:tracePt t="15322" x="4005263" y="1439863"/>
          <p14:tracePt t="15566" x="4092575" y="1463675"/>
          <p14:tracePt t="15579" x="4230688" y="1501775"/>
          <p14:tracePt t="15592" x="4381500" y="1589088"/>
          <p14:tracePt t="15605" x="4606925" y="1727200"/>
          <p14:tracePt t="15620" x="4906963" y="1865313"/>
          <p14:tracePt t="15638" x="5145088" y="1927225"/>
          <p14:tracePt t="15639" x="5345113" y="1978025"/>
          <p14:tracePt t="15654" x="5470525" y="1978025"/>
          <p14:tracePt t="15670" x="5595938" y="1978025"/>
          <p14:tracePt t="15687" x="5695950" y="1965325"/>
          <p14:tracePt t="15688" x="5757863" y="1952625"/>
          <p14:tracePt t="15703" x="5832475" y="1939925"/>
          <p14:tracePt t="15719" x="5870575" y="1939925"/>
          <p14:tracePt t="15737" x="5932488" y="1939925"/>
          <p14:tracePt t="15753" x="5945188" y="1939925"/>
          <p14:tracePt t="15770" x="5957888" y="1939925"/>
          <p14:tracePt t="16067" x="6021388" y="1939925"/>
          <p14:tracePt t="16078" x="6134100" y="1927225"/>
          <p14:tracePt t="16094" x="6259513" y="1927225"/>
          <p14:tracePt t="16105" x="6446838" y="1927225"/>
          <p14:tracePt t="16122" x="6634163" y="1939925"/>
          <p14:tracePt t="16139" x="6859588" y="1978025"/>
          <p14:tracePt t="16141" x="7072313" y="1989138"/>
          <p14:tracePt t="16155" x="7235825" y="2001838"/>
          <p14:tracePt t="16172" x="7397750" y="2001838"/>
          <p14:tracePt t="16187" x="7635875" y="1978025"/>
          <p14:tracePt t="16204" x="7748588" y="1952625"/>
          <p14:tracePt t="16220" x="7810500" y="1952625"/>
          <p14:tracePt t="16239" x="7886700" y="1939925"/>
          <p14:tracePt t="16255" x="7910513" y="1939925"/>
          <p14:tracePt t="16567" x="7935913" y="1939925"/>
          <p14:tracePt t="16580" x="7974013" y="1939925"/>
          <p14:tracePt t="16593" x="8023225" y="1939925"/>
          <p14:tracePt t="16606" x="8099425" y="1965325"/>
          <p14:tracePt t="16622" x="8186738" y="2052638"/>
          <p14:tracePt t="16639" x="8412163" y="2265363"/>
          <p14:tracePt t="16656" x="8486775" y="2352675"/>
          <p14:tracePt t="16672" x="8548688" y="2452688"/>
          <p14:tracePt t="16689" x="8650288" y="2627313"/>
          <p14:tracePt t="16706" x="8674100" y="2678113"/>
          <p14:tracePt t="16723" x="8724900" y="2716213"/>
          <p14:tracePt t="16739" x="8812213" y="2852738"/>
          <p14:tracePt t="16756" x="8837613" y="2952750"/>
          <p14:tracePt t="16773" x="8874125" y="3028950"/>
          <p14:tracePt t="16775" x="8886825" y="3065463"/>
          <p14:tracePt t="16789" x="8886825" y="3090863"/>
          <p14:tracePt t="16823" x="8899525" y="3103563"/>
          <p14:tracePt t="16847" x="8912225" y="3128963"/>
          <p14:tracePt t="16861" x="8924925" y="3128963"/>
          <p14:tracePt t="16873" x="8950325" y="3154363"/>
          <p14:tracePt t="16884" x="8963025" y="3165475"/>
          <p14:tracePt t="16896" x="8975725" y="3178175"/>
          <p14:tracePt t="16933" x="8986838" y="3178175"/>
          <p14:tracePt t="17006" x="8999538" y="3178175"/>
          <p14:tracePt t="17019" x="9012238" y="3178175"/>
          <p14:tracePt t="17093" x="8999538" y="3165475"/>
          <p14:tracePt t="17104" x="8986838" y="3154363"/>
          <p14:tracePt t="17117" x="8975725" y="3128963"/>
          <p14:tracePt t="17128" x="8963025" y="3116263"/>
          <p14:tracePt t="17140" x="8950325" y="3103563"/>
          <p14:tracePt t="17157" x="8924925" y="3090863"/>
          <p14:tracePt t="17173" x="8899525" y="3090863"/>
          <p14:tracePt t="17190" x="8874125" y="3090863"/>
          <p14:tracePt t="17207" x="8850313" y="3090863"/>
          <p14:tracePt t="17223" x="8837613" y="3090863"/>
          <p14:tracePt t="17226" x="8824913" y="3090863"/>
          <p14:tracePt t="17240" x="8799513" y="3090863"/>
          <p14:tracePt t="17257" x="8774113" y="3090863"/>
          <p14:tracePt t="17273" x="8750300" y="3103563"/>
          <p14:tracePt t="17275" x="8724900" y="3116263"/>
          <p14:tracePt t="17289" x="8699500" y="3116263"/>
          <p14:tracePt t="17307" x="8674100" y="3116263"/>
          <p14:tracePt t="17324" x="8650288" y="3128963"/>
          <p14:tracePt t="17339" x="8612188" y="3128963"/>
          <p14:tracePt t="17357" x="8599488" y="3128963"/>
          <p14:tracePt t="17373" x="8586788" y="3128963"/>
          <p14:tracePt t="17800" x="8574088" y="3128963"/>
          <p14:tracePt t="17823" x="8561388" y="3128963"/>
          <p14:tracePt t="17836" x="8548688" y="3128963"/>
          <p14:tracePt t="17861" x="8524875" y="3128963"/>
          <p14:tracePt t="17874" x="8499475" y="3128963"/>
          <p14:tracePt t="17884" x="8486775" y="3128963"/>
          <p14:tracePt t="17897" x="8474075" y="3141663"/>
          <p14:tracePt t="17910" x="8461375" y="3141663"/>
          <p14:tracePt t="17924" x="8448675" y="3141663"/>
          <p14:tracePt t="17941" x="8424863" y="3141663"/>
          <p14:tracePt t="17958" x="8412163" y="3141663"/>
          <p14:tracePt t="17974" x="8386763" y="3141663"/>
          <p14:tracePt t="17995" x="8374063" y="3141663"/>
          <p14:tracePt t="18020" x="8348663" y="3141663"/>
          <p14:tracePt t="18045" x="8335963" y="3141663"/>
          <p14:tracePt t="18068" x="8335963" y="3154363"/>
          <p14:tracePt t="18092" x="8324850" y="3154363"/>
          <p14:tracePt t="18202" x="8312150" y="3154363"/>
          <p14:tracePt t="18227" x="8299450" y="3154363"/>
          <p14:tracePt t="18288" x="8286750" y="3154363"/>
          <p14:tracePt t="18336" x="8274050" y="3154363"/>
          <p14:tracePt t="18361" x="8261350" y="3154363"/>
          <p14:tracePt t="18375" x="8248650" y="3154363"/>
          <p14:tracePt t="18398" x="8235950" y="3154363"/>
          <p14:tracePt t="18423" x="8223250" y="3154363"/>
          <p14:tracePt t="18434" x="8223250" y="3141663"/>
          <p14:tracePt t="18446" x="8212138" y="3141663"/>
          <p14:tracePt t="18459" x="8199438" y="3141663"/>
          <p14:tracePt t="18475" x="8186738" y="3128963"/>
          <p14:tracePt t="18491" x="8174038" y="3116263"/>
          <p14:tracePt t="18508" x="8135938" y="3103563"/>
          <p14:tracePt t="18525" x="8123238" y="3103563"/>
          <p14:tracePt t="18542" x="8099425" y="3090863"/>
          <p14:tracePt t="18543" x="8086725" y="3090863"/>
          <p14:tracePt t="18558" x="8074025" y="3090863"/>
          <p14:tracePt t="18575" x="8061325" y="3090863"/>
          <p14:tracePt t="18592" x="8023225" y="3090863"/>
          <p14:tracePt t="18608" x="8010525" y="3090863"/>
          <p14:tracePt t="18625" x="7986713" y="3090863"/>
          <p14:tracePt t="18642" x="7935913" y="3090863"/>
          <p14:tracePt t="18659" x="7910513" y="3090863"/>
          <p14:tracePt t="18675" x="7897813" y="3090863"/>
          <p14:tracePt t="18691" x="7861300" y="3090863"/>
          <p14:tracePt t="19008" x="7823200" y="3090863"/>
          <p14:tracePt t="19019" x="7785100" y="3090863"/>
          <p14:tracePt t="19031" x="7748588" y="3090863"/>
          <p14:tracePt t="19044" x="7710488" y="3090863"/>
          <p14:tracePt t="19059" x="7673975" y="3090863"/>
          <p14:tracePt t="19076" x="7648575" y="3090863"/>
          <p14:tracePt t="19093" x="7585075" y="3090863"/>
          <p14:tracePt t="19109" x="7561263" y="3090863"/>
          <p14:tracePt t="19126" x="7535863" y="3090863"/>
          <p14:tracePt t="19142" x="7472363" y="3090863"/>
          <p14:tracePt t="19159" x="7459663" y="3090863"/>
          <p14:tracePt t="19176" x="7435850" y="3090863"/>
          <p14:tracePt t="19178" x="7410450" y="3090863"/>
          <p14:tracePt t="19192" x="7372350" y="3090863"/>
          <p14:tracePt t="19210" x="7359650" y="3103563"/>
          <p14:tracePt t="19226" x="7335838" y="3103563"/>
          <p14:tracePt t="19228" x="7310438" y="3103563"/>
          <p14:tracePt t="19243" x="7297738" y="3103563"/>
          <p14:tracePt t="19259" x="7272338" y="3103563"/>
          <p14:tracePt t="19276" x="7246938" y="3103563"/>
          <p14:tracePt t="19293" x="7235825" y="3103563"/>
          <p14:tracePt t="19312" x="7210425" y="3103563"/>
          <p14:tracePt t="19338" x="7197725" y="3103563"/>
          <p14:tracePt t="19349" x="7172325" y="3103563"/>
          <p14:tracePt t="19361" x="7159625" y="3103563"/>
          <p14:tracePt t="19376" x="7146925" y="3103563"/>
          <p14:tracePt t="19393" x="7134225" y="3103563"/>
          <p14:tracePt t="19410" x="7123113" y="3103563"/>
          <p14:tracePt t="19426" x="7110413" y="3103563"/>
          <p14:tracePt t="19443" x="7097713" y="3103563"/>
          <p14:tracePt t="19459" x="7072313" y="3103563"/>
          <p14:tracePt t="19482" x="7059613" y="3103563"/>
          <p14:tracePt t="19496" x="7046913" y="3103563"/>
          <p14:tracePt t="19509" x="7034213" y="3103563"/>
          <p14:tracePt t="19527" x="7021513" y="3103563"/>
          <p14:tracePt t="19543" x="7010400" y="3103563"/>
          <p14:tracePt t="19560" x="6985000" y="3103563"/>
          <p14:tracePt t="19582" x="6972300" y="3103563"/>
          <p14:tracePt t="19605" x="6959600" y="3103563"/>
          <p14:tracePt t="19630" x="6934200" y="3103563"/>
          <p14:tracePt t="19653" x="6921500" y="3103563"/>
          <p14:tracePt t="19666" x="6910388" y="3103563"/>
          <p14:tracePt t="19680" x="6897688" y="3103563"/>
          <p14:tracePt t="19690" x="6884988" y="3103563"/>
          <p14:tracePt t="19716" x="6872288" y="3103563"/>
          <p14:tracePt t="19727" x="6859588" y="3103563"/>
          <p14:tracePt t="20483" x="6846888" y="3103563"/>
          <p14:tracePt t="20497" x="6821488" y="3103563"/>
          <p14:tracePt t="20508" x="6797675" y="3103563"/>
          <p14:tracePt t="20520" x="6772275" y="3103563"/>
          <p14:tracePt t="20533" x="6746875" y="3103563"/>
          <p14:tracePt t="20545" x="6708775" y="3103563"/>
          <p14:tracePt t="20561" x="6659563" y="3103563"/>
          <p14:tracePt t="20578" x="6621463" y="3103563"/>
          <p14:tracePt t="20595" x="6546850" y="3103563"/>
          <p14:tracePt t="20611" x="6508750" y="3103563"/>
          <p14:tracePt t="20628" x="6472238" y="3103563"/>
          <p14:tracePt t="20630" x="6421438" y="3103563"/>
          <p14:tracePt t="20645" x="6383338" y="3103563"/>
          <p14:tracePt t="20661" x="6346825" y="3103563"/>
          <p14:tracePt t="20678" x="6296025" y="3103563"/>
          <p14:tracePt t="20680" x="6259513" y="3103563"/>
          <p14:tracePt t="20694" x="6221413" y="3103563"/>
          <p14:tracePt t="20711" x="6196013" y="3103563"/>
          <p14:tracePt t="20729" x="6134100" y="3103563"/>
          <p14:tracePt t="20745" x="6096000" y="3103563"/>
          <p14:tracePt t="20761" x="6057900" y="3103563"/>
          <p14:tracePt t="20778" x="5995988" y="3103563"/>
          <p14:tracePt t="20795" x="5970588" y="3103563"/>
          <p14:tracePt t="20811" x="5945188" y="3116263"/>
          <p14:tracePt t="20813" x="5921375" y="3116263"/>
          <p14:tracePt t="20828" x="5895975" y="3128963"/>
          <p14:tracePt t="20845" x="5870575" y="3128963"/>
          <p14:tracePt t="20861" x="5821363" y="3128963"/>
          <p14:tracePt t="20887" x="5808663" y="3128963"/>
          <p14:tracePt t="21571" x="5795963" y="3128963"/>
          <p14:tracePt t="21583" x="5783263" y="3128963"/>
          <p14:tracePt t="21595" x="5770563" y="3128963"/>
          <p14:tracePt t="21607" x="5745163" y="3128963"/>
          <p14:tracePt t="21618" x="5719763" y="3128963"/>
          <p14:tracePt t="21631" x="5683250" y="3128963"/>
          <p14:tracePt t="21645" x="5645150" y="3128963"/>
          <p14:tracePt t="21662" x="5607050" y="3128963"/>
          <p14:tracePt t="21679" x="5570538" y="3141663"/>
          <p14:tracePt t="21696" x="5445125" y="3154363"/>
          <p14:tracePt t="21712" x="5394325" y="3154363"/>
          <p14:tracePt t="21729" x="5294313" y="3154363"/>
          <p14:tracePt t="21746" x="5232400" y="3154363"/>
          <p14:tracePt t="21763" x="5181600" y="3154363"/>
          <p14:tracePt t="21764" x="5157788" y="3154363"/>
          <p14:tracePt t="21778" x="5132388" y="3154363"/>
          <p14:tracePt t="21796" x="5094288" y="3165475"/>
          <p14:tracePt t="21812" x="5068888" y="3165475"/>
          <p14:tracePt t="21814" x="5045075" y="3178175"/>
          <p14:tracePt t="21829" x="5019675" y="3178175"/>
          <p14:tracePt t="21846" x="5006975" y="3178175"/>
          <p14:tracePt t="21863" x="4968875" y="3178175"/>
          <p14:tracePt t="21879" x="4956175" y="3178175"/>
          <p14:tracePt t="21896" x="4945063" y="3178175"/>
          <p14:tracePt t="21913" x="4932363" y="3178175"/>
          <p14:tracePt t="21949" x="4932363" y="3190875"/>
          <p14:tracePt t="22265" x="4906963" y="3190875"/>
          <p14:tracePt t="22279" x="4868863" y="3190875"/>
          <p14:tracePt t="22290" x="4843463" y="3190875"/>
          <p14:tracePt t="22302" x="4806950" y="3190875"/>
          <p14:tracePt t="22314" x="4768850" y="3190875"/>
          <p14:tracePt t="22329" x="4743450" y="3190875"/>
          <p14:tracePt t="22347" x="4706938" y="3190875"/>
          <p14:tracePt t="22364" x="4643438" y="3190875"/>
          <p14:tracePt t="22380" x="4619625" y="3190875"/>
          <p14:tracePt t="22397" x="4594225" y="3190875"/>
          <p14:tracePt t="22413" x="4543425" y="3190875"/>
          <p14:tracePt t="22430" x="4506913" y="3190875"/>
          <p14:tracePt t="22447" x="4481513" y="3203575"/>
          <p14:tracePt t="22464" x="4418013" y="3216275"/>
          <p14:tracePt t="22480" x="4394200" y="3216275"/>
          <p14:tracePt t="22497" x="4343400" y="3216275"/>
          <p14:tracePt t="22513" x="4330700" y="3216275"/>
          <p14:tracePt t="22530" x="4305300" y="3216275"/>
          <p14:tracePt t="22548" x="4243388" y="3216275"/>
          <p14:tracePt t="22564" x="4217988" y="3216275"/>
          <p14:tracePt t="22580" x="4192588" y="3216275"/>
          <p14:tracePt t="22597" x="4168775" y="3216275"/>
          <p14:tracePt t="22614" x="4156075" y="3216275"/>
          <p14:tracePt t="22631" x="4143375" y="3216275"/>
          <p14:tracePt t="22901" x="4081463" y="3190875"/>
          <p14:tracePt t="22912" x="3992563" y="3178175"/>
          <p14:tracePt t="22925" x="3879850" y="3154363"/>
          <p14:tracePt t="22937" x="3792538" y="3128963"/>
          <p14:tracePt t="22948" x="3705225" y="3103563"/>
          <p14:tracePt t="22964" x="3654425" y="3090863"/>
          <p14:tracePt t="22981" x="3579813" y="3078163"/>
          <p14:tracePt t="22998" x="3454400" y="3054350"/>
          <p14:tracePt t="23014" x="3429000" y="3054350"/>
          <p14:tracePt t="23031" x="3405188" y="3054350"/>
          <p14:tracePt t="23048" x="3379788" y="3041650"/>
          <p14:tracePt t="23584" x="3354388" y="3041650"/>
          <p14:tracePt t="23597" x="3328988" y="3041650"/>
          <p14:tracePt t="23608" x="3305175" y="3041650"/>
          <p14:tracePt t="23621" x="3267075" y="3041650"/>
          <p14:tracePt t="23632" x="3228975" y="3041650"/>
          <p14:tracePt t="23648" x="3192463" y="3041650"/>
          <p14:tracePt t="23666" x="3141663" y="3041650"/>
          <p14:tracePt t="23668" x="3067050" y="3054350"/>
          <p14:tracePt t="23682" x="2992438" y="3078163"/>
          <p14:tracePt t="23699" x="2941638" y="3103563"/>
          <p14:tracePt t="23716" x="2867025" y="3116263"/>
          <p14:tracePt t="23718" x="2803525" y="3116263"/>
          <p14:tracePt t="23731" x="2754313" y="3128963"/>
          <p14:tracePt t="23748" x="2690813" y="3141663"/>
          <p14:tracePt t="23766" x="2667000" y="3141663"/>
          <p14:tracePt t="23768" x="2628900" y="3141663"/>
          <p14:tracePt t="23782" x="2603500" y="3141663"/>
          <p14:tracePt t="23799" x="2578100" y="3141663"/>
          <p14:tracePt t="23816" x="2516188" y="3128963"/>
          <p14:tracePt t="23832" x="2478088" y="3116263"/>
          <p14:tracePt t="23849" x="2465388" y="3090863"/>
          <p14:tracePt t="23865" x="2428875" y="3041650"/>
          <p14:tracePt t="23883" x="2416175" y="3041650"/>
          <p14:tracePt t="23899" x="2378075" y="3016250"/>
          <p14:tracePt t="23901" x="2352675" y="3003550"/>
          <p14:tracePt t="23916" x="2328863" y="2990850"/>
          <p14:tracePt t="23932" x="2290763" y="2978150"/>
          <p14:tracePt t="23949" x="2228850" y="2965450"/>
          <p14:tracePt t="23965" x="2190750" y="2965450"/>
          <p14:tracePt t="23983" x="2165350" y="2965450"/>
          <p14:tracePt t="23999" x="2127250" y="2941638"/>
          <p14:tracePt t="24016" x="2103438" y="2941638"/>
          <p14:tracePt t="24033" x="2078038" y="2941638"/>
          <p14:tracePt t="24035" x="2052638" y="2941638"/>
          <p14:tracePt t="24049" x="2039938" y="2941638"/>
          <p14:tracePt t="24065" x="2027238" y="2941638"/>
          <p14:tracePt t="24086" x="2014538" y="2941638"/>
          <p14:tracePt t="24120" x="2003425" y="2941638"/>
          <p14:tracePt t="24158" x="1990725" y="2941638"/>
          <p14:tracePt t="24194" x="1978025" y="2952750"/>
          <p14:tracePt t="24207" x="1978025" y="2965450"/>
          <p14:tracePt t="24230" x="1978025" y="2978150"/>
          <p14:tracePt t="24243" x="1965325" y="2978150"/>
          <p14:tracePt t="24254" x="1965325" y="2990850"/>
          <p14:tracePt t="24280" x="1965325" y="3003550"/>
          <p14:tracePt t="24291" x="1965325" y="3016250"/>
          <p14:tracePt t="25230" x="1965325" y="3003550"/>
          <p14:tracePt t="25475" x="1965325" y="2990850"/>
          <p14:tracePt t="25561" x="1978025" y="2990850"/>
          <p14:tracePt t="25586" x="2003425" y="2990850"/>
          <p14:tracePt t="25597" x="2014538" y="2990850"/>
          <p14:tracePt t="25610" x="2052638" y="2990850"/>
          <p14:tracePt t="25622" x="2127250" y="3003550"/>
          <p14:tracePt t="25635" x="2228850" y="3016250"/>
          <p14:tracePt t="25651" x="2365375" y="3041650"/>
          <p14:tracePt t="25668" x="2554288" y="3065463"/>
          <p14:tracePt t="25670" x="2778125" y="3103563"/>
          <p14:tracePt t="25684" x="3067050" y="3141663"/>
          <p14:tracePt t="25702" x="3354388" y="3178175"/>
          <p14:tracePt t="25719" x="3679825" y="3216275"/>
          <p14:tracePt t="25721" x="4030663" y="3254375"/>
          <p14:tracePt t="25735" x="4356100" y="3290888"/>
          <p14:tracePt t="25751" x="4681538" y="3354388"/>
          <p14:tracePt t="25769" x="5332413" y="3467100"/>
          <p14:tracePt t="25785" x="5670550" y="3541713"/>
          <p14:tracePt t="25802" x="5908675" y="3590925"/>
          <p14:tracePt t="25804" x="6096000" y="3629025"/>
          <p14:tracePt t="25819" x="6283325" y="3654425"/>
          <p14:tracePt t="25835" x="6421438" y="3679825"/>
          <p14:tracePt t="25852" x="6534150" y="3703638"/>
          <p14:tracePt t="25854" x="6596063" y="3716338"/>
          <p14:tracePt t="25868" x="6634163" y="3716338"/>
          <p14:tracePt t="25885" x="6646863" y="3716338"/>
          <p14:tracePt t="26147" x="6772275" y="3679825"/>
          <p14:tracePt t="26158" x="6934200" y="3590925"/>
          <p14:tracePt t="26171" x="7146925" y="3516313"/>
          <p14:tracePt t="26186" x="7385050" y="3467100"/>
          <p14:tracePt t="26202" x="7661275" y="3441700"/>
          <p14:tracePt t="26219" x="7897813" y="3441700"/>
          <p14:tracePt t="26221" x="8248650" y="3529013"/>
          <p14:tracePt t="26235" x="8524875" y="3629025"/>
          <p14:tracePt t="26252" x="8786813" y="3703638"/>
          <p14:tracePt t="26269" x="9188450" y="3792538"/>
          <p14:tracePt t="26285" x="9312275" y="3792538"/>
          <p14:tracePt t="26302" x="9437688" y="3803650"/>
          <p14:tracePt t="26304" x="9513888" y="3803650"/>
          <p14:tracePt t="26318" x="9601200" y="3803650"/>
          <p14:tracePt t="26336" x="9713913" y="3792538"/>
          <p14:tracePt t="26353" x="9788525" y="3792538"/>
          <p14:tracePt t="26354" x="9863138" y="3792538"/>
          <p14:tracePt t="26369" x="9926638" y="3792538"/>
          <p14:tracePt t="26386" x="9963150" y="3792538"/>
          <p14:tracePt t="26403" x="10026650" y="3816350"/>
          <p14:tracePt t="26419" x="10052050" y="3816350"/>
          <p14:tracePt t="26500" x="10075863" y="3816350"/>
          <p14:tracePt t="26524" x="10088563" y="3816350"/>
          <p14:tracePt t="26550" x="10101263" y="3816350"/>
          <p14:tracePt t="26683" x="10088563" y="3803650"/>
          <p14:tracePt t="26695" x="10075863" y="3803650"/>
          <p14:tracePt t="26708" x="10064750" y="3803650"/>
          <p14:tracePt t="26720" x="10052050" y="3792538"/>
          <p14:tracePt t="26736" x="10039350" y="3792538"/>
          <p14:tracePt t="26753" x="10026650" y="3792538"/>
          <p14:tracePt t="26769" x="9988550" y="3792538"/>
          <p14:tracePt t="26786" x="9963150" y="3779838"/>
          <p14:tracePt t="26803" x="9952038" y="3779838"/>
          <p14:tracePt t="26819" x="9926638" y="3767138"/>
          <p14:tracePt t="26837" x="9901238" y="3767138"/>
          <p14:tracePt t="26853" x="9875838" y="3754438"/>
          <p14:tracePt t="26869" x="9863138" y="3754438"/>
          <p14:tracePt t="26885" x="9839325" y="3754438"/>
          <p14:tracePt t="26902" x="9813925" y="3741738"/>
          <p14:tracePt t="26918" x="9788525" y="3741738"/>
          <p14:tracePt t="26935" x="9775825" y="3741738"/>
          <p14:tracePt t="26952" x="9739313" y="3741738"/>
          <p14:tracePt t="26968" x="9713913" y="3741738"/>
          <p14:tracePt t="26985" x="9688513" y="3741738"/>
          <p14:tracePt t="26986" x="9675813" y="3741738"/>
          <p14:tracePt t="27002" x="9663113" y="3741738"/>
          <p14:tracePt t="27018" x="9626600" y="3754438"/>
          <p14:tracePt t="27035" x="9613900" y="3754438"/>
          <p14:tracePt t="27037" x="9588500" y="3754438"/>
          <p14:tracePt t="27052" x="9550400" y="3754438"/>
          <p14:tracePt t="27070" x="9525000" y="3767138"/>
          <p14:tracePt t="27087" x="9475788" y="3779838"/>
          <p14:tracePt t="27104" x="9450388" y="3779838"/>
          <p14:tracePt t="27120" x="9437688" y="3779838"/>
          <p14:tracePt t="27137" x="9388475" y="3767138"/>
          <p14:tracePt t="27154" x="9375775" y="3767138"/>
          <p14:tracePt t="27171" x="9363075" y="3767138"/>
          <p14:tracePt t="27173" x="9350375" y="3767138"/>
          <p14:tracePt t="27186" x="9337675" y="3767138"/>
          <p14:tracePt t="27202" x="9324975" y="3767138"/>
          <p14:tracePt t="27219" x="9312275" y="3767138"/>
          <p14:tracePt t="27220" x="9301163" y="3779838"/>
          <p14:tracePt t="27236" x="9288463" y="3779838"/>
          <p14:tracePt t="27252" x="9275763" y="3779838"/>
          <p14:tracePt t="27270" x="9224963" y="3779838"/>
          <p14:tracePt t="27287" x="9199563" y="3779838"/>
          <p14:tracePt t="27303" x="9188450" y="3792538"/>
          <p14:tracePt t="27320" x="9175750" y="3792538"/>
          <p14:tracePt t="27337" x="9163050" y="3803650"/>
          <p14:tracePt t="27659" x="9137650" y="3803650"/>
          <p14:tracePt t="27672" x="9112250" y="3803650"/>
          <p14:tracePt t="27685" x="9099550" y="3803650"/>
          <p14:tracePt t="27695" x="9075738" y="3803650"/>
          <p14:tracePt t="27709" x="9050338" y="3792538"/>
          <p14:tracePt t="27721" x="9024938" y="3792538"/>
          <p14:tracePt t="27737" x="8986838" y="3792538"/>
          <p14:tracePt t="27754" x="8950325" y="3779838"/>
          <p14:tracePt t="27771" x="8912225" y="3779838"/>
          <p14:tracePt t="27788" x="8899525" y="3779838"/>
          <p14:tracePt t="27804" x="8874125" y="3779838"/>
          <p14:tracePt t="27806" x="8850313" y="3779838"/>
          <p14:tracePt t="27820" x="8837613" y="3779838"/>
          <p14:tracePt t="27837" x="8812213" y="3779838"/>
          <p14:tracePt t="27855" x="8774113" y="3779838"/>
          <p14:tracePt t="27879" x="8750300" y="3779838"/>
          <p14:tracePt t="27903" x="8737600" y="3779838"/>
          <p14:tracePt t="27916" x="8712200" y="3779838"/>
          <p14:tracePt t="27928" x="8699500" y="3779838"/>
          <p14:tracePt t="27940" x="8686800" y="3779838"/>
          <p14:tracePt t="27955" x="8674100" y="3779838"/>
          <p14:tracePt t="27971" x="8650288" y="3779838"/>
          <p14:tracePt t="27988" x="8637588" y="3779838"/>
          <p14:tracePt t="27989" x="8624888" y="3779838"/>
          <p14:tracePt t="28004" x="8612188" y="3779838"/>
          <p14:tracePt t="28021" x="8599488" y="3779838"/>
          <p14:tracePt t="28038" x="8561388" y="3779838"/>
          <p14:tracePt t="28054" x="8548688" y="3779838"/>
          <p14:tracePt t="28071" x="8537575" y="3779838"/>
          <p14:tracePt t="28088" x="8499475" y="3779838"/>
          <p14:tracePt t="28111" x="8486775" y="3779838"/>
          <p14:tracePt t="28123" x="8474075" y="3779838"/>
          <p14:tracePt t="28138" x="8461375" y="3779838"/>
          <p14:tracePt t="28155" x="8461375" y="3767138"/>
          <p14:tracePt t="28172" x="8448675" y="3767138"/>
          <p14:tracePt t="28188" x="8435975" y="3767138"/>
          <p14:tracePt t="28205" x="8424863" y="3767138"/>
          <p14:tracePt t="28221" x="8412163" y="3767138"/>
          <p14:tracePt t="28525" x="8386763" y="3767138"/>
          <p14:tracePt t="28538" x="8361363" y="3767138"/>
          <p14:tracePt t="28551" x="8324850" y="3754438"/>
          <p14:tracePt t="28562" x="8286750" y="3754438"/>
          <p14:tracePt t="28576" x="8248650" y="3754438"/>
          <p14:tracePt t="28588" x="8212138" y="3754438"/>
          <p14:tracePt t="28605" x="8161338" y="3754438"/>
          <p14:tracePt t="28623" x="8061325" y="3754438"/>
          <p14:tracePt t="28638" x="8023225" y="3754438"/>
          <p14:tracePt t="28655" x="7986713" y="3754438"/>
          <p14:tracePt t="28672" x="7886700" y="3754438"/>
          <p14:tracePt t="28688" x="7835900" y="3754438"/>
          <p14:tracePt t="28706" x="7797800" y="3754438"/>
          <p14:tracePt t="28722" x="7723188" y="3754438"/>
          <p14:tracePt t="28738" x="7685088" y="3754438"/>
          <p14:tracePt t="28756" x="7661275" y="3754438"/>
          <p14:tracePt t="28758" x="7648575" y="3754438"/>
          <p14:tracePt t="28772" x="7635875" y="3754438"/>
          <p14:tracePt t="28789" x="7623175" y="3754438"/>
          <p14:tracePt t="29160" x="7610475" y="3754438"/>
          <p14:tracePt t="29172" x="7585075" y="3754438"/>
          <p14:tracePt t="29186" x="7572375" y="3754438"/>
          <p14:tracePt t="29197" x="7548563" y="3754438"/>
          <p14:tracePt t="29210" x="7523163" y="3754438"/>
          <p14:tracePt t="29222" x="7497763" y="3754438"/>
          <p14:tracePt t="29238" x="7472363" y="3754438"/>
          <p14:tracePt t="29255" x="7435850" y="3754438"/>
          <p14:tracePt t="29272" x="7335838" y="3754438"/>
          <p14:tracePt t="29288" x="7310438" y="3767138"/>
          <p14:tracePt t="29305" x="7246938" y="3779838"/>
          <p14:tracePt t="29323" x="7210425" y="3779838"/>
          <p14:tracePt t="29339" x="7185025" y="3779838"/>
          <p14:tracePt t="29356" x="7146925" y="3779838"/>
          <p14:tracePt t="29373" x="7134225" y="3779838"/>
          <p14:tracePt t="29390" x="7123113" y="3779838"/>
          <p14:tracePt t="30185" x="7097713" y="3779838"/>
          <p14:tracePt t="30198" x="7072313" y="3779838"/>
          <p14:tracePt t="30210" x="7034213" y="3779838"/>
          <p14:tracePt t="30225" x="6997700" y="3779838"/>
          <p14:tracePt t="30241" x="6959600" y="3779838"/>
          <p14:tracePt t="30258" x="6846888" y="3767138"/>
          <p14:tracePt t="30274" x="6797675" y="3767138"/>
          <p14:tracePt t="30290" x="6746875" y="3767138"/>
          <p14:tracePt t="30308" x="6621463" y="3767138"/>
          <p14:tracePt t="30324" x="6572250" y="3767138"/>
          <p14:tracePt t="30341" x="6521450" y="3767138"/>
          <p14:tracePt t="30357" x="6383338" y="3767138"/>
          <p14:tracePt t="30375" x="6334125" y="3767138"/>
          <p14:tracePt t="30391" x="6283325" y="3767138"/>
          <p14:tracePt t="30407" x="6196013" y="3767138"/>
          <p14:tracePt t="30425" x="6146800" y="3754438"/>
          <p14:tracePt t="30441" x="6121400" y="3754438"/>
          <p14:tracePt t="30443" x="6083300" y="3754438"/>
          <p14:tracePt t="30457" x="6057900" y="3754438"/>
          <p14:tracePt t="30474" x="6021388" y="3754438"/>
          <p14:tracePt t="30491" x="5932488" y="3754438"/>
          <p14:tracePt t="30508" x="5908675" y="3754438"/>
          <p14:tracePt t="30525" x="5870575" y="3754438"/>
          <p14:tracePt t="30527" x="5832475" y="3754438"/>
          <p14:tracePt t="30540" x="5795963" y="3754438"/>
          <p14:tracePt t="30558" x="5757863" y="3754438"/>
          <p14:tracePt t="30575" x="5732463" y="3754438"/>
          <p14:tracePt t="30577" x="5719763" y="3741738"/>
          <p14:tracePt t="30592" x="5695950" y="3741738"/>
          <p14:tracePt t="30608" x="5670550" y="3741738"/>
          <p14:tracePt t="30626" x="5657850" y="3729038"/>
          <p14:tracePt t="31199" x="5619750" y="3729038"/>
          <p14:tracePt t="31209" x="5557838" y="3716338"/>
          <p14:tracePt t="31222" x="5507038" y="3716338"/>
          <p14:tracePt t="31234" x="5445125" y="3716338"/>
          <p14:tracePt t="31245" x="5370513" y="3716338"/>
          <p14:tracePt t="31259" x="5319713" y="3716338"/>
          <p14:tracePt t="31273" x="5232400" y="3703638"/>
          <p14:tracePt t="31291" x="5170488" y="3703638"/>
          <p14:tracePt t="31307" x="5081588" y="3703638"/>
          <p14:tracePt t="31324" x="5045075" y="3703638"/>
          <p14:tracePt t="31341" x="4981575" y="3703638"/>
          <p14:tracePt t="31357" x="4881563" y="3716338"/>
          <p14:tracePt t="31374" x="4843463" y="3729038"/>
          <p14:tracePt t="31391" x="4819650" y="3729038"/>
          <p14:tracePt t="31408" x="4768850" y="3741738"/>
          <p14:tracePt t="31426" x="4743450" y="3741738"/>
          <p14:tracePt t="31442" x="4694238" y="3754438"/>
          <p14:tracePt t="31459" x="4668838" y="3754438"/>
          <p14:tracePt t="31476" x="4656138" y="3767138"/>
          <p14:tracePt t="31492" x="4643438" y="3767138"/>
          <p14:tracePt t="31515" x="4630738" y="3767138"/>
          <p14:tracePt t="31552" x="4619625" y="3767138"/>
          <p14:tracePt t="31564" x="4619625" y="3779838"/>
          <p14:tracePt t="31604" x="4606925" y="3779838"/>
          <p14:tracePt t="32089" x="4594225" y="3779838"/>
          <p14:tracePt t="32114" x="4581525" y="3779838"/>
          <p14:tracePt t="32151" x="4568825" y="3779838"/>
          <p14:tracePt t="32162" x="4556125" y="3779838"/>
          <p14:tracePt t="32177" x="4556125" y="3767138"/>
          <p14:tracePt t="32200" x="4543425" y="3767138"/>
          <p14:tracePt t="32236" x="4530725" y="3767138"/>
          <p14:tracePt t="32298" x="4518025" y="3767138"/>
          <p14:tracePt t="33455" x="4468813" y="3767138"/>
          <p14:tracePt t="33468" x="4394200" y="3767138"/>
          <p14:tracePt t="33481" x="4330700" y="3767138"/>
          <p14:tracePt t="33492" x="4281488" y="3767138"/>
          <p14:tracePt t="33506" x="4205288" y="3767138"/>
          <p14:tracePt t="33517" x="4117975" y="3767138"/>
          <p14:tracePt t="33529" x="4056063" y="3767138"/>
          <p14:tracePt t="33546" x="4005263" y="3767138"/>
          <p14:tracePt t="33562" x="3956050" y="3767138"/>
          <p14:tracePt t="33579" x="3830638" y="3767138"/>
          <p14:tracePt t="33595" x="3792538" y="3767138"/>
          <p14:tracePt t="33612" x="3767138" y="3767138"/>
          <p14:tracePt t="33629" x="3730625" y="3754438"/>
          <p14:tracePt t="33645" x="3705225" y="3741738"/>
          <p14:tracePt t="33662" x="3679825" y="3729038"/>
          <p14:tracePt t="33664" x="3654425" y="3716338"/>
          <p14:tracePt t="33679" x="3630613" y="3703638"/>
          <p14:tracePt t="33694" x="3605213" y="3703638"/>
          <p14:tracePt t="33711" x="3579813" y="3692525"/>
          <p14:tracePt t="33712" x="3567113" y="3679825"/>
          <p14:tracePt t="33728" x="3554413" y="3679825"/>
          <p14:tracePt t="33745" x="3554413" y="3654425"/>
          <p14:tracePt t="33761" x="3530600" y="3654425"/>
          <p14:tracePt t="33778" x="3530600" y="3641725"/>
          <p14:tracePt t="33794" x="3517900" y="3641725"/>
          <p14:tracePt t="33796" x="3505200" y="3629025"/>
          <p14:tracePt t="33811" x="3492500" y="3629025"/>
          <p14:tracePt t="33833" x="3479800" y="3629025"/>
          <p14:tracePt t="33859" x="3467100" y="3629025"/>
          <p14:tracePt t="34213" x="3454400" y="3641725"/>
          <p14:tracePt t="34336" x="3454400" y="3654425"/>
          <p14:tracePt t="34358" x="3454400" y="3667125"/>
          <p14:tracePt t="34811" x="3441700" y="3667125"/>
          <p14:tracePt t="35763" x="3454400" y="3667125"/>
          <p14:tracePt t="35774" x="3467100" y="3667125"/>
          <p14:tracePt t="35788" x="3505200" y="3654425"/>
          <p14:tracePt t="35799" x="3541713" y="3654425"/>
          <p14:tracePt t="35815" x="3605213" y="3641725"/>
          <p14:tracePt t="35832" x="3705225" y="3641725"/>
          <p14:tracePt t="35848" x="4043363" y="3667125"/>
          <p14:tracePt t="35865" x="4305300" y="3692525"/>
          <p14:tracePt t="35882" x="4594225" y="3754438"/>
          <p14:tracePt t="35898" x="5145088" y="3816350"/>
          <p14:tracePt t="35915" x="5394325" y="3841750"/>
          <p14:tracePt t="35932" x="5683250" y="3879850"/>
          <p14:tracePt t="35934" x="5932488" y="3892550"/>
          <p14:tracePt t="35948" x="6221413" y="3929063"/>
          <p14:tracePt t="35966" x="6446838" y="3954463"/>
          <p14:tracePt t="35983" x="6759575" y="4054475"/>
          <p14:tracePt t="35999" x="6884988" y="4105275"/>
          <p14:tracePt t="36015" x="6972300" y="4141788"/>
          <p14:tracePt t="36032" x="7097713" y="4179888"/>
          <p14:tracePt t="36049" x="7123113" y="4192588"/>
          <p14:tracePt t="36066" x="7146925" y="4205288"/>
          <p14:tracePt t="36082" x="7159625" y="4205288"/>
          <p14:tracePt t="36324" x="7172325" y="4192588"/>
          <p14:tracePt t="36336" x="7210425" y="4179888"/>
          <p14:tracePt t="36349" x="7285038" y="4141788"/>
          <p14:tracePt t="36360" x="7372350" y="4117975"/>
          <p14:tracePt t="36373" x="7472363" y="4092575"/>
          <p14:tracePt t="36385" x="7610475" y="4079875"/>
          <p14:tracePt t="36399" x="7761288" y="4079875"/>
          <p14:tracePt t="36416" x="7948613" y="4079875"/>
          <p14:tracePt t="36433" x="8335963" y="4079875"/>
          <p14:tracePt t="36449" x="8561388" y="4117975"/>
          <p14:tracePt t="36466" x="8712200" y="4129088"/>
          <p14:tracePt t="36483" x="8975725" y="4141788"/>
          <p14:tracePt t="36499" x="9075738" y="4141788"/>
          <p14:tracePt t="36516" x="9150350" y="4141788"/>
          <p14:tracePt t="36533" x="9263063" y="4129088"/>
          <p14:tracePt t="36549" x="9324975" y="4129088"/>
          <p14:tracePt t="36566" x="9363075" y="4129088"/>
          <p14:tracePt t="36568" x="9388475" y="4129088"/>
          <p14:tracePt t="36583" x="9401175" y="4129088"/>
          <p14:tracePt t="36600" x="9413875" y="4129088"/>
          <p14:tracePt t="36640" x="9424988" y="4129088"/>
          <p14:tracePt t="36666" x="9437688" y="4129088"/>
          <p14:tracePt t="36677" x="9463088" y="4129088"/>
          <p14:tracePt t="36691" x="9475788" y="4129088"/>
          <p14:tracePt t="36703" x="9488488" y="4141788"/>
          <p14:tracePt t="36717" x="9501188" y="4141788"/>
          <p14:tracePt t="36733" x="9513888" y="4154488"/>
          <p14:tracePt t="36750" x="9525000" y="4179888"/>
          <p14:tracePt t="36752" x="9537700" y="4205288"/>
          <p14:tracePt t="36766" x="9537700" y="4230688"/>
          <p14:tracePt t="36783" x="9563100" y="4254500"/>
          <p14:tracePt t="36800" x="9575800" y="4292600"/>
          <p14:tracePt t="36862" x="9575800" y="4305300"/>
          <p14:tracePt t="36873" x="9563100" y="4305300"/>
          <p14:tracePt t="36886" x="9550400" y="4318000"/>
          <p14:tracePt t="36900" x="9537700" y="4318000"/>
          <p14:tracePt t="36917" x="9525000" y="4318000"/>
          <p14:tracePt t="36933" x="9501188" y="4318000"/>
          <p14:tracePt t="36935" x="9475788" y="4330700"/>
          <p14:tracePt t="36949" x="9463088" y="4330700"/>
          <p14:tracePt t="36967" x="9437688" y="4330700"/>
          <p14:tracePt t="36984" x="9388475" y="4330700"/>
          <p14:tracePt t="37000" x="9363075" y="4330700"/>
          <p14:tracePt t="37017" x="9350375" y="4330700"/>
          <p14:tracePt t="37019" x="9337675" y="4330700"/>
          <p14:tracePt t="37033" x="9312275" y="4330700"/>
          <p14:tracePt t="37050" x="9288463" y="4330700"/>
          <p14:tracePt t="37067" x="9275763" y="4318000"/>
          <p14:tracePt t="37069" x="9263063" y="4318000"/>
          <p14:tracePt t="37083" x="9224963" y="4318000"/>
          <p14:tracePt t="37100" x="9212263" y="4305300"/>
          <p14:tracePt t="37117" x="9175750" y="4305300"/>
          <p14:tracePt t="37133" x="9163050" y="4292600"/>
          <p14:tracePt t="37150" x="9150350" y="4292600"/>
          <p14:tracePt t="37167" x="9137650" y="4292600"/>
          <p14:tracePt t="37169" x="9099550" y="4292600"/>
          <p14:tracePt t="37184" x="9075738" y="4292600"/>
          <p14:tracePt t="37201" x="9050338" y="4292600"/>
          <p14:tracePt t="37204" x="9024938" y="4292600"/>
          <p14:tracePt t="37217" x="8999538" y="4292600"/>
          <p14:tracePt t="37234" x="8975725" y="4292600"/>
          <p14:tracePt t="37249" x="8950325" y="4292600"/>
          <p14:tracePt t="37250" x="8912225" y="4305300"/>
          <p14:tracePt t="37265" x="8874125" y="4305300"/>
          <p14:tracePt t="37282" x="8863013" y="4318000"/>
          <p14:tracePt t="37299" x="8812213" y="4318000"/>
          <p14:tracePt t="37316" x="8786813" y="4318000"/>
          <p14:tracePt t="37334" x="8750300" y="4318000"/>
          <p14:tracePt t="37350" x="8712200" y="4318000"/>
          <p14:tracePt t="37368" x="8699500" y="4318000"/>
          <p14:tracePt t="37384" x="8686800" y="4330700"/>
          <p14:tracePt t="37400" x="8674100" y="4330700"/>
          <p14:tracePt t="37422" x="8674100" y="4341813"/>
          <p14:tracePt t="37727" x="8637588" y="4341813"/>
          <p14:tracePt t="37740" x="8574088" y="4341813"/>
          <p14:tracePt t="37751" x="8548688" y="4341813"/>
          <p14:tracePt t="37763" x="8512175" y="4341813"/>
          <p14:tracePt t="37776" x="8486775" y="4341813"/>
          <p14:tracePt t="37789" x="8461375" y="4341813"/>
          <p14:tracePt t="37802" x="8435975" y="4341813"/>
          <p14:tracePt t="37818" x="8399463" y="4341813"/>
          <p14:tracePt t="37835" x="8374063" y="4341813"/>
          <p14:tracePt t="37837" x="8335963" y="4341813"/>
          <p14:tracePt t="37852" x="8299450" y="4354513"/>
          <p14:tracePt t="37868" x="8274050" y="4354513"/>
          <p14:tracePt t="37885" x="8248650" y="4367213"/>
          <p14:tracePt t="37886" x="8223250" y="4367213"/>
          <p14:tracePt t="37900" x="8199438" y="4367213"/>
          <p14:tracePt t="37918" x="8186738" y="4367213"/>
          <p14:tracePt t="37935" x="8148638" y="4367213"/>
          <p14:tracePt t="37951" x="8135938" y="4367213"/>
          <p14:tracePt t="37968" x="8110538" y="4367213"/>
          <p14:tracePt t="37984" x="8099425" y="4379913"/>
          <p14:tracePt t="38001" x="8074025" y="4379913"/>
          <p14:tracePt t="38018" x="8061325" y="4379913"/>
          <p14:tracePt t="38034" x="8023225" y="4379913"/>
          <p14:tracePt t="38052" x="7999413" y="4379913"/>
          <p14:tracePt t="38068" x="7986713" y="4392613"/>
          <p14:tracePt t="38070" x="7974013" y="4392613"/>
          <p14:tracePt t="38085" x="7961313" y="4392613"/>
          <p14:tracePt t="38107" x="7935913" y="4392613"/>
          <p14:tracePt t="38119" x="7923213" y="4392613"/>
          <p14:tracePt t="38135" x="7910513" y="4392613"/>
          <p14:tracePt t="38152" x="7897813" y="4392613"/>
          <p14:tracePt t="38154" x="7886700" y="4392613"/>
          <p14:tracePt t="38168" x="7874000" y="4392613"/>
          <p14:tracePt t="38191" x="7861300" y="4392613"/>
          <p14:tracePt t="38216" x="7848600" y="4392613"/>
          <p14:tracePt t="38265" x="7835900" y="4392613"/>
          <p14:tracePt t="39801" x="7823200" y="4392613"/>
          <p14:tracePt t="39827" x="7810500" y="4392613"/>
          <p14:tracePt t="39838" x="7810500" y="4379913"/>
          <p14:tracePt t="39851" x="7785100" y="4379913"/>
          <p14:tracePt t="39864" x="7785100" y="4367213"/>
          <p14:tracePt t="39875" x="7773988" y="4367213"/>
          <p14:tracePt t="39887" x="7748588" y="4367213"/>
          <p14:tracePt t="39904" x="7735888" y="4367213"/>
          <p14:tracePt t="39920" x="7723188" y="4367213"/>
          <p14:tracePt t="39937" x="7685088" y="4379913"/>
          <p14:tracePt t="39954" x="7673975" y="4392613"/>
          <p14:tracePt t="39971" x="7661275" y="4392613"/>
          <p14:tracePt t="39987" x="7623175" y="4405313"/>
          <p14:tracePt t="40004" x="7585075" y="4405313"/>
          <p14:tracePt t="40021" x="7548563" y="4405313"/>
          <p14:tracePt t="40037" x="7535863" y="4405313"/>
          <p14:tracePt t="40054" x="7523163" y="4405313"/>
          <p14:tracePt t="40071" x="7485063" y="4418013"/>
          <p14:tracePt t="40087" x="7459663" y="4418013"/>
          <p14:tracePt t="40104" x="7448550" y="4418013"/>
          <p14:tracePt t="40106" x="7410450" y="4418013"/>
          <p14:tracePt t="40121" x="7397750" y="4418013"/>
          <p14:tracePt t="40138" x="7385050" y="4418013"/>
          <p14:tracePt t="40155" x="7372350" y="4418013"/>
          <p14:tracePt t="40156" x="7348538" y="4418013"/>
          <p14:tracePt t="40171" x="7335838" y="4418013"/>
          <p14:tracePt t="40188" x="7323138" y="4405313"/>
          <p14:tracePt t="40205" x="7285038" y="4367213"/>
          <p14:tracePt t="40221" x="7272338" y="4341813"/>
          <p14:tracePt t="40238" x="7259638" y="4330700"/>
          <p14:tracePt t="40255" x="7235825" y="4305300"/>
          <p14:tracePt t="40272" x="7223125" y="4305300"/>
          <p14:tracePt t="40288" x="7210425" y="4292600"/>
          <p14:tracePt t="40304" x="7197725" y="4292600"/>
          <p14:tracePt t="40321" x="7172325" y="4292600"/>
          <p14:tracePt t="40338" x="7159625" y="4292600"/>
          <p14:tracePt t="40354" x="7134225" y="4292600"/>
          <p14:tracePt t="40372" x="7123113" y="4292600"/>
          <p14:tracePt t="40388" x="7097713" y="4292600"/>
          <p14:tracePt t="40405" x="7085013" y="4292600"/>
          <p14:tracePt t="40421" x="7072313" y="4292600"/>
          <p14:tracePt t="40438" x="7059613" y="4292600"/>
          <p14:tracePt t="40455" x="7034213" y="4292600"/>
          <p14:tracePt t="40472" x="7021513" y="4292600"/>
          <p14:tracePt t="40473" x="7010400" y="4292600"/>
          <p14:tracePt t="40488" x="6997700" y="4292600"/>
          <p14:tracePt t="40505" x="6972300" y="4305300"/>
          <p14:tracePt t="40522" x="6946900" y="4305300"/>
          <p14:tracePt t="40538" x="6934200" y="4305300"/>
          <p14:tracePt t="40555" x="6921500" y="4305300"/>
          <p14:tracePt t="40572" x="6910388" y="4318000"/>
          <p14:tracePt t="40588" x="6897688" y="4318000"/>
          <p14:tracePt t="40608" x="6872288" y="4318000"/>
          <p14:tracePt t="40621" x="6872288" y="4330700"/>
          <p14:tracePt t="40638" x="6846888" y="4341813"/>
          <p14:tracePt t="40655" x="6808788" y="4341813"/>
          <p14:tracePt t="40671" x="6797675" y="4341813"/>
          <p14:tracePt t="40688" x="6772275" y="4341813"/>
          <p14:tracePt t="40705" x="6721475" y="4367213"/>
          <p14:tracePt t="40722" x="6696075" y="4367213"/>
          <p14:tracePt t="40739" x="6684963" y="4367213"/>
          <p14:tracePt t="40755" x="6621463" y="4367213"/>
          <p14:tracePt t="40772" x="6596063" y="4367213"/>
          <p14:tracePt t="40788" x="6584950" y="4367213"/>
          <p14:tracePt t="40790" x="6559550" y="4367213"/>
          <p14:tracePt t="40806" x="6534150" y="4367213"/>
          <p14:tracePt t="40822" x="6496050" y="4367213"/>
          <p14:tracePt t="40839" x="6472238" y="4367213"/>
          <p14:tracePt t="40840" x="6446838" y="4354513"/>
          <p14:tracePt t="40855" x="6421438" y="4354513"/>
          <p14:tracePt t="40872" x="6396038" y="4341813"/>
          <p14:tracePt t="40888" x="6334125" y="4330700"/>
          <p14:tracePt t="40905" x="6296025" y="4318000"/>
          <p14:tracePt t="40922" x="6259513" y="4305300"/>
          <p14:tracePt t="40938" x="6196013" y="4305300"/>
          <p14:tracePt t="40956" x="6170613" y="4305300"/>
          <p14:tracePt t="40973" x="6121400" y="4292600"/>
          <p14:tracePt t="40987" x="6121400" y="4279900"/>
          <p14:tracePt t="41004" x="6108700" y="4279900"/>
          <p14:tracePt t="41400" x="6008688" y="4279900"/>
          <p14:tracePt t="41414" x="5895975" y="4279900"/>
          <p14:tracePt t="41426" x="5770563" y="4305300"/>
          <p14:tracePt t="41439" x="5670550" y="4305300"/>
          <p14:tracePt t="41450" x="5570538" y="4305300"/>
          <p14:tracePt t="41461" x="5470525" y="4305300"/>
          <p14:tracePt t="41474" x="5370513" y="4305300"/>
          <p14:tracePt t="41489" x="5281613" y="4305300"/>
          <p14:tracePt t="41506" x="5207000" y="4305300"/>
          <p14:tracePt t="41523" x="5057775" y="4305300"/>
          <p14:tracePt t="41539" x="4981575" y="4305300"/>
          <p14:tracePt t="41557" x="4932363" y="4305300"/>
          <p14:tracePt t="41572" x="4843463" y="4305300"/>
          <p14:tracePt t="41589" x="4806950" y="4305300"/>
          <p14:tracePt t="41607" x="4781550" y="4305300"/>
          <p14:tracePt t="41608" x="4756150" y="4305300"/>
          <p14:tracePt t="41632" x="4743450" y="4305300"/>
          <p14:tracePt t="42389" x="4719638" y="4305300"/>
          <p14:tracePt t="42401" x="4694238" y="4318000"/>
          <p14:tracePt t="42412" x="4656138" y="4330700"/>
          <p14:tracePt t="42425" x="4619625" y="4341813"/>
          <p14:tracePt t="42440" x="4594225" y="4367213"/>
          <p14:tracePt t="42457" x="4543425" y="4392613"/>
          <p14:tracePt t="42474" x="4468813" y="4418013"/>
          <p14:tracePt t="42476" x="4406900" y="4430713"/>
          <p14:tracePt t="42491" x="4356100" y="4443413"/>
          <p14:tracePt t="42507" x="4305300" y="4454525"/>
          <p14:tracePt t="42524" x="4217988" y="4479925"/>
          <p14:tracePt t="42541" x="4168775" y="4479925"/>
          <p14:tracePt t="42557" x="4117975" y="4479925"/>
          <p14:tracePt t="42559" x="4081463" y="4479925"/>
          <p14:tracePt t="42574" x="4043363" y="4479925"/>
          <p14:tracePt t="42590" x="4005263" y="4479925"/>
          <p14:tracePt t="42608" x="3968750" y="4479925"/>
          <p14:tracePt t="42609" x="3930650" y="4479925"/>
          <p14:tracePt t="42624" x="3892550" y="4479925"/>
          <p14:tracePt t="42641" x="3867150" y="4479925"/>
          <p14:tracePt t="42658" x="3817938" y="4479925"/>
          <p14:tracePt t="42674" x="3805238" y="4479925"/>
          <p14:tracePt t="42691" x="3792538" y="4479925"/>
          <p14:tracePt t="42719" x="3792538" y="4467225"/>
          <p14:tracePt t="42743" x="3792538" y="4454525"/>
          <p14:tracePt t="42756" x="3792538" y="4443413"/>
          <p14:tracePt t="42779" x="3792538" y="4430713"/>
          <p14:tracePt t="42829" x="3792538" y="4418013"/>
          <p14:tracePt t="42841" x="3792538" y="4405313"/>
          <p14:tracePt t="42853" x="3779838" y="4405313"/>
          <p14:tracePt t="42890" x="3779838" y="4392613"/>
          <p14:tracePt t="42901" x="3767138" y="4392613"/>
          <p14:tracePt t="42914" x="3756025" y="4379913"/>
          <p14:tracePt t="42927" x="3743325" y="4379913"/>
          <p14:tracePt t="42951" x="3730625" y="4367213"/>
          <p14:tracePt t="42963" x="3717925" y="4367213"/>
          <p14:tracePt t="42975" x="3705225" y="4367213"/>
          <p14:tracePt t="42991" x="3705225" y="4354513"/>
          <p14:tracePt t="44207" x="3705225" y="4367213"/>
          <p14:tracePt t="48540" x="3717925" y="4379913"/>
          <p14:tracePt t="48553" x="3767138" y="4405313"/>
          <p14:tracePt t="48564" x="3817938" y="4443413"/>
          <p14:tracePt t="48576" x="3892550" y="4479925"/>
          <p14:tracePt t="48589" x="3968750" y="4518025"/>
          <p14:tracePt t="48600" x="4081463" y="4592638"/>
          <p14:tracePt t="48616" x="4181475" y="4679950"/>
          <p14:tracePt t="48632" x="4305300" y="4830763"/>
          <p14:tracePt t="48649" x="4518025" y="5005388"/>
          <p14:tracePt t="48665" x="4630738" y="5081588"/>
          <p14:tracePt t="48682" x="4706938" y="5194300"/>
          <p14:tracePt t="48699" x="4856163" y="5343525"/>
          <p14:tracePt t="48716" x="4894263" y="5381625"/>
          <p14:tracePt t="48733" x="4932363" y="5407025"/>
          <p14:tracePt t="48734" x="4956175" y="5407025"/>
          <p14:tracePt t="48748" x="4968875" y="5407025"/>
          <p14:tracePt t="48766" x="4981575" y="5407025"/>
          <p14:tracePt t="48783" x="4994275" y="5407025"/>
          <p14:tracePt t="48820" x="4994275" y="5394325"/>
          <p14:tracePt t="48833" x="5019675" y="5381625"/>
          <p14:tracePt t="48844" x="5019675" y="5356225"/>
          <p14:tracePt t="48857" x="5045075" y="5343525"/>
          <p14:tracePt t="48868" x="5045075" y="5330825"/>
          <p14:tracePt t="48883" x="5068888" y="5305425"/>
          <p14:tracePt t="48899" x="5081588" y="5294313"/>
          <p14:tracePt t="48917" x="5106988" y="5281613"/>
          <p14:tracePt t="48918" x="5119688" y="5268913"/>
          <p14:tracePt t="48933" x="5132388" y="5268913"/>
          <p14:tracePt t="48949" x="5157788" y="5268913"/>
          <p14:tracePt t="48966" x="5170488" y="5256213"/>
          <p14:tracePt t="49003" x="5181600" y="5256213"/>
          <p14:tracePt t="49187" x="5170488" y="5256213"/>
          <p14:tracePt t="49210" x="5145088" y="5243513"/>
          <p14:tracePt t="49223" x="5132388" y="5243513"/>
          <p14:tracePt t="49237" x="5119688" y="5243513"/>
          <p14:tracePt t="49250" x="5106988" y="5243513"/>
          <p14:tracePt t="49267" x="5094288" y="5230813"/>
          <p14:tracePt t="49284" x="5057775" y="5230813"/>
          <p14:tracePt t="49300" x="5045075" y="5230813"/>
          <p14:tracePt t="49317" x="5019675" y="5230813"/>
          <p14:tracePt t="49333" x="4981575" y="5205413"/>
          <p14:tracePt t="49350" x="4968875" y="5205413"/>
          <p14:tracePt t="49367" x="4945063" y="5205413"/>
          <p14:tracePt t="49369" x="4932363" y="5205413"/>
          <p14:tracePt t="49384" x="4919663" y="5205413"/>
          <p14:tracePt t="49400" x="4906963" y="5205413"/>
          <p14:tracePt t="49417" x="4881563" y="5205413"/>
          <p14:tracePt t="49419" x="4868863" y="5205413"/>
          <p14:tracePt t="49433" x="4856163" y="5194300"/>
          <p14:tracePt t="49450" x="4832350" y="5194300"/>
          <p14:tracePt t="49467" x="4806950" y="5194300"/>
          <p14:tracePt t="49483" x="4794250" y="5194300"/>
          <p14:tracePt t="49500" x="4768850" y="5194300"/>
          <p14:tracePt t="49502" x="4756150" y="5194300"/>
          <p14:tracePt t="49517" x="4732338" y="5194300"/>
          <p14:tracePt t="49534" x="4719638" y="5194300"/>
          <p14:tracePt t="49550" x="4694238" y="5194300"/>
          <p14:tracePt t="49552" x="4681538" y="5181600"/>
          <p14:tracePt t="49567" x="4668838" y="5181600"/>
          <p14:tracePt t="49584" x="4643438" y="5181600"/>
          <p14:tracePt t="49601" x="4630738" y="5181600"/>
          <p14:tracePt t="49602" x="4619625" y="5181600"/>
          <p14:tracePt t="49617" x="4606925" y="5181600"/>
          <p14:tracePt t="49634" x="4581525" y="5168900"/>
          <p14:tracePt t="49650" x="4543425" y="5156200"/>
          <p14:tracePt t="49667" x="4530725" y="5156200"/>
          <p14:tracePt t="49684" x="4518025" y="5143500"/>
          <p14:tracePt t="49686" x="4506913" y="5143500"/>
          <p14:tracePt t="49700" x="4481513" y="5143500"/>
          <p14:tracePt t="49717" x="4468813" y="5143500"/>
          <p14:tracePt t="49734" x="4456113" y="5143500"/>
          <p14:tracePt t="49736" x="4430713" y="5143500"/>
          <p14:tracePt t="49760" x="4418013" y="5143500"/>
          <p14:tracePt t="49773" x="4394200" y="5143500"/>
          <p14:tracePt t="49785" x="4381500" y="5143500"/>
          <p14:tracePt t="49801" x="4368800" y="5143500"/>
          <p14:tracePt t="49822" x="4356100" y="5143500"/>
          <p14:tracePt t="49846" x="4343400" y="5143500"/>
          <p14:tracePt t="49883" x="4330700" y="5143500"/>
          <p14:tracePt t="49907" x="4318000" y="5143500"/>
          <p14:tracePt t="50285" x="4318000" y="5156200"/>
          <p14:tracePt t="50528" x="4318000" y="5168900"/>
          <p14:tracePt t="51358" x="4305300" y="5168900"/>
          <p14:tracePt t="51493" x="4305300" y="5181600"/>
          <p14:tracePt t="51505" x="4305300" y="5194300"/>
          <p14:tracePt t="51542" x="4318000" y="5205413"/>
          <p14:tracePt t="51577" x="4318000" y="5218113"/>
          <p14:tracePt t="52005" x="4330700" y="5218113"/>
          <p14:tracePt t="52018" x="4356100" y="5218113"/>
          <p14:tracePt t="52029" x="4368800" y="5218113"/>
          <p14:tracePt t="52042" x="4406900" y="5218113"/>
          <p14:tracePt t="52055" x="4468813" y="5218113"/>
          <p14:tracePt t="52071" x="4556125" y="5218113"/>
          <p14:tracePt t="52087" x="4668838" y="5218113"/>
          <p14:tracePt t="52104" x="4945063" y="5318125"/>
          <p14:tracePt t="52121" x="5119688" y="5407025"/>
          <p14:tracePt t="52137" x="5307013" y="5481638"/>
          <p14:tracePt t="52139" x="5483225" y="5543550"/>
          <p14:tracePt t="52154" x="5619750" y="5581650"/>
          <p14:tracePt t="52170" x="5757863" y="5619750"/>
          <p14:tracePt t="52188" x="5908675" y="5656263"/>
          <p14:tracePt t="52204" x="5932488" y="5668963"/>
          <p14:tracePt t="52225" x="5945188" y="5668963"/>
          <p14:tracePt t="52506" x="6008688" y="5656263"/>
          <p14:tracePt t="52518" x="6096000" y="5594350"/>
          <p14:tracePt t="52530" x="6208713" y="5556250"/>
          <p14:tracePt t="52543" x="6346825" y="5543550"/>
          <p14:tracePt t="52554" x="6546850" y="5543550"/>
          <p14:tracePt t="52572" x="6759575" y="5543550"/>
          <p14:tracePt t="52589" x="7085013" y="5594350"/>
          <p14:tracePt t="52591" x="7359650" y="5668963"/>
          <p14:tracePt t="52605" x="7661275" y="5743575"/>
          <p14:tracePt t="52621" x="7874000" y="5807075"/>
          <p14:tracePt t="52638" x="8035925" y="5832475"/>
          <p14:tracePt t="52640" x="8174038" y="5856288"/>
          <p14:tracePt t="52654" x="8261350" y="5868988"/>
          <p14:tracePt t="52671" x="8299450" y="5868988"/>
          <p14:tracePt t="52920" x="8361363" y="5843588"/>
          <p14:tracePt t="52933" x="8448675" y="5794375"/>
          <p14:tracePt t="52946" x="8574088" y="5732463"/>
          <p14:tracePt t="52957" x="8724900" y="5707063"/>
          <p14:tracePt t="52971" x="8874125" y="5694363"/>
          <p14:tracePt t="52988" x="9037638" y="5694363"/>
          <p14:tracePt t="53006" x="9363075" y="5719763"/>
          <p14:tracePt t="53022" x="9488488" y="5719763"/>
          <p14:tracePt t="53038" x="9601200" y="5743575"/>
          <p14:tracePt t="53055" x="9739313" y="5743575"/>
          <p14:tracePt t="53072" x="9788525" y="5768975"/>
          <p14:tracePt t="53089" x="9852025" y="5781675"/>
          <p14:tracePt t="53105" x="9963150" y="5856288"/>
          <p14:tracePt t="53122" x="9988550" y="5868988"/>
          <p14:tracePt t="53139" x="10026650" y="5894388"/>
          <p14:tracePt t="53140" x="10064750" y="5907088"/>
          <p14:tracePt t="53155" x="10075863" y="5919788"/>
          <p14:tracePt t="53170" x="10075863" y="5932488"/>
          <p14:tracePt t="53188" x="10088563" y="5932488"/>
          <p14:tracePt t="53189" x="10101263" y="5932488"/>
          <p14:tracePt t="53213" x="10113963" y="5932488"/>
          <p14:tracePt t="53226" x="10126663" y="5932488"/>
          <p14:tracePt t="53239" x="10139363" y="5932488"/>
          <p14:tracePt t="53254" x="10152063" y="5932488"/>
          <p14:tracePt t="53272" x="10164763" y="5945188"/>
          <p14:tracePt t="53288" x="10201275" y="5945188"/>
          <p14:tracePt t="53311" x="10213975" y="5945188"/>
          <p14:tracePt t="53348" x="10226675" y="5945188"/>
          <p14:tracePt t="53506" x="10213975" y="5945188"/>
          <p14:tracePt t="53567" x="10201275" y="5945188"/>
          <p14:tracePt t="53908" x="10188575" y="5945188"/>
          <p14:tracePt t="53970" x="10177463" y="5945188"/>
          <p14:tracePt t="53994" x="10164763" y="5945188"/>
          <p14:tracePt t="54019" x="10139363" y="5945188"/>
          <p14:tracePt t="54032" x="10126663" y="5945188"/>
          <p14:tracePt t="54043" x="10113963" y="5945188"/>
          <p14:tracePt t="54057" x="10088563" y="5932488"/>
          <p14:tracePt t="54073" x="10075863" y="5932488"/>
          <p14:tracePt t="54090" x="10064750" y="5932488"/>
          <p14:tracePt t="54092" x="10039350" y="5919788"/>
          <p14:tracePt t="54107" x="10001250" y="5919788"/>
          <p14:tracePt t="54123" x="9963150" y="5907088"/>
          <p14:tracePt t="54140" x="9926638" y="5907088"/>
          <p14:tracePt t="54142" x="9888538" y="5907088"/>
          <p14:tracePt t="54157" x="9852025" y="5907088"/>
          <p14:tracePt t="54173" x="9813925" y="5907088"/>
          <p14:tracePt t="54190" x="9775825" y="5907088"/>
          <p14:tracePt t="54207" x="9763125" y="5907088"/>
          <p14:tracePt t="54495" x="9750425" y="5907088"/>
          <p14:tracePt t="54507" x="9713913" y="5907088"/>
          <p14:tracePt t="54520" x="9675813" y="5907088"/>
          <p14:tracePt t="54531" x="9626600" y="5907088"/>
          <p14:tracePt t="54545" x="9550400" y="5907088"/>
          <p14:tracePt t="54558" x="9501188" y="5894388"/>
          <p14:tracePt t="54574" x="9450388" y="5894388"/>
          <p14:tracePt t="54590" x="9401175" y="5894388"/>
          <p14:tracePt t="54593" x="9337675" y="5894388"/>
          <p14:tracePt t="54607" x="9275763" y="5894388"/>
          <p14:tracePt t="54624" x="9199563" y="5894388"/>
          <p14:tracePt t="54641" x="9112250" y="5881688"/>
          <p14:tracePt t="54658" x="9075738" y="5868988"/>
          <p14:tracePt t="54674" x="9037638" y="5856288"/>
          <p14:tracePt t="54691" x="8975725" y="5856288"/>
          <p14:tracePt t="54708" x="8950325" y="5856288"/>
          <p14:tracePt t="54724" x="8912225" y="5856288"/>
          <p14:tracePt t="54741" x="8850313" y="5856288"/>
          <p14:tracePt t="54758" x="8824913" y="5856288"/>
          <p14:tracePt t="54774" x="8774113" y="5856288"/>
          <p14:tracePt t="54790" x="8750300" y="5843588"/>
          <p14:tracePt t="54825" x="8737600" y="5843588"/>
          <p14:tracePt t="54849" x="8724900" y="5843588"/>
          <p14:tracePt t="66772" x="8699500" y="5843588"/>
          <p14:tracePt t="66783" x="8699500" y="5832475"/>
          <p14:tracePt t="66796" x="8661400" y="5807075"/>
          <p14:tracePt t="66807" x="8637588" y="5794375"/>
          <p14:tracePt t="66824" x="8586788" y="5794375"/>
          <p14:tracePt t="66840" x="8537575" y="5781675"/>
          <p14:tracePt t="66857" x="8374063" y="5768975"/>
          <p14:tracePt t="66874" x="8274050" y="5768975"/>
          <p14:tracePt t="66891" x="8174038" y="5768975"/>
          <p14:tracePt t="66893" x="8099425" y="5768975"/>
          <p14:tracePt t="66908" x="7974013" y="5768975"/>
          <p14:tracePt t="66924" x="7861300" y="5768975"/>
          <p14:tracePt t="66941" x="7723188" y="5768975"/>
          <p14:tracePt t="66943" x="7585075" y="5768975"/>
          <p14:tracePt t="66957" x="7459663" y="5768975"/>
          <p14:tracePt t="66974" x="7397750" y="5768975"/>
          <p14:tracePt t="66991" x="7323138" y="5756275"/>
          <p14:tracePt t="67007" x="7310438" y="5756275"/>
          <p14:tracePt t="67333" x="7285038" y="5756275"/>
          <p14:tracePt t="67346" x="7223125" y="5756275"/>
          <p14:tracePt t="67358" x="7172325" y="5732463"/>
          <p14:tracePt t="67368" x="7085013" y="5707063"/>
          <p14:tracePt t="67381" x="6959600" y="5681663"/>
          <p14:tracePt t="67393" x="6859588" y="5656263"/>
          <p14:tracePt t="67407" x="6734175" y="5643563"/>
          <p14:tracePt t="67425" x="6608763" y="5619750"/>
          <p14:tracePt t="67442" x="6334125" y="5594350"/>
          <p14:tracePt t="67458" x="6196013" y="5594350"/>
          <p14:tracePt t="67475" x="6083300" y="5594350"/>
          <p14:tracePt t="67492" x="5945188" y="5594350"/>
          <p14:tracePt t="67508" x="5921375" y="5594350"/>
          <p14:tracePt t="69430" x="5895975" y="5568950"/>
          <p14:tracePt t="69456" x="5783263" y="5481638"/>
          <p14:tracePt t="69468" x="5545138" y="5305425"/>
          <p14:tracePt t="69481" x="5094288" y="5118100"/>
          <p14:tracePt t="69493" x="4543425" y="4879975"/>
          <p14:tracePt t="69511" x="3867150" y="4518025"/>
          <p14:tracePt t="69527" x="3141663" y="4154488"/>
          <p14:tracePt t="69529" x="2428875" y="3654425"/>
          <p14:tracePt t="69544" x="1752600" y="3241675"/>
          <p14:tracePt t="69560" x="1227138" y="2678113"/>
          <p14:tracePt t="69578" x="863600" y="2165350"/>
          <p14:tracePt t="69580" x="701675" y="1689100"/>
          <p14:tracePt t="69809" x="663575" y="1652588"/>
          <p14:tracePt t="69833" x="450850" y="1401763"/>
          <p14:tracePt t="69847" x="187325" y="10255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52948"/>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5DDFF2A6-4C2E-574E-1EB7-98D4C40FBBC5}"/>
              </a:ext>
            </a:extLst>
          </p:cNvPr>
          <p:cNvSpPr txBox="1"/>
          <p:nvPr/>
        </p:nvSpPr>
        <p:spPr>
          <a:xfrm>
            <a:off x="1414710" y="1692572"/>
            <a:ext cx="9759775" cy="3733586"/>
          </a:xfrm>
          <a:prstGeom prst="rect">
            <a:avLst/>
          </a:prstGeom>
          <a:noFill/>
        </p:spPr>
        <p:txBody>
          <a:bodyPr wrap="square" rtlCol="0">
            <a:spAutoFit/>
          </a:bodyPr>
          <a:lstStyle/>
          <a:p>
            <a:pPr algn="ctr"/>
            <a:r>
              <a:rPr lang="ar-JO" sz="2400" dirty="0">
                <a:solidFill>
                  <a:srgbClr val="00B0F0"/>
                </a:solidFill>
                <a:effectLst/>
                <a:latin typeface="Alexandria Black" pitchFamily="2" charset="-78"/>
                <a:ea typeface="Times New Roman" panose="02020603050405020304" pitchFamily="18" charset="0"/>
                <a:cs typeface="Alexandria Black" pitchFamily="2" charset="-78"/>
              </a:rPr>
              <a:t>مفهوم السياسات التعليمية</a:t>
            </a:r>
            <a:endParaRPr lang="ar-JO" sz="3200" dirty="0">
              <a:effectLst/>
              <a:latin typeface="Alexandria Black" pitchFamily="2" charset="-78"/>
              <a:ea typeface="Times New Roman" panose="02020603050405020304" pitchFamily="18" charset="0"/>
              <a:cs typeface="Alexandria Black" pitchFamily="2" charset="-78"/>
            </a:endParaRPr>
          </a:p>
          <a:p>
            <a:pPr algn="just" rtl="1">
              <a:lnSpc>
                <a:spcPct val="150000"/>
              </a:lnSpc>
            </a:pPr>
            <a:r>
              <a:rPr lang="ar-JO" sz="2400" dirty="0">
                <a:effectLst/>
                <a:ea typeface="Calibri" panose="020F0502020204030204" pitchFamily="34" charset="0"/>
                <a:cs typeface="Simplified Arabic" panose="02020603050405020304" pitchFamily="18" charset="-78"/>
              </a:rPr>
              <a:t>    </a:t>
            </a:r>
            <a:r>
              <a:rPr lang="ar-SA" sz="2000" b="1" dirty="0">
                <a:effectLst/>
                <a:latin typeface="Alexandria Light" pitchFamily="2" charset="-78"/>
                <a:ea typeface="Calibri" panose="020F0502020204030204" pitchFamily="34" charset="0"/>
                <a:cs typeface="Alexandria Light" pitchFamily="2" charset="-78"/>
              </a:rPr>
              <a:t>وتُعرف السياسات </a:t>
            </a:r>
            <a:r>
              <a:rPr lang="ar-JO" sz="2000" b="1" dirty="0">
                <a:effectLst/>
                <a:latin typeface="Alexandria Light" pitchFamily="2" charset="-78"/>
                <a:ea typeface="Calibri" panose="020F0502020204030204" pitchFamily="34" charset="0"/>
                <a:cs typeface="Alexandria Light" pitchFamily="2" charset="-78"/>
              </a:rPr>
              <a:t>التعليمية</a:t>
            </a:r>
            <a:r>
              <a:rPr lang="ar-SA" sz="2000" b="1" dirty="0">
                <a:effectLst/>
                <a:latin typeface="Alexandria Light" pitchFamily="2" charset="-78"/>
                <a:ea typeface="Calibri" panose="020F0502020204030204" pitchFamily="34" charset="0"/>
                <a:cs typeface="Alexandria Light" pitchFamily="2" charset="-78"/>
              </a:rPr>
              <a:t> </a:t>
            </a:r>
            <a:r>
              <a:rPr lang="ar-SA" sz="2000" dirty="0">
                <a:effectLst/>
                <a:latin typeface="Alexandria Light" pitchFamily="2" charset="-78"/>
                <a:ea typeface="Calibri" panose="020F0502020204030204" pitchFamily="34" charset="0"/>
                <a:cs typeface="Alexandria Light" pitchFamily="2" charset="-78"/>
              </a:rPr>
              <a:t>بأنها </a:t>
            </a:r>
            <a:r>
              <a:rPr lang="ar-JO" sz="2000" dirty="0">
                <a:latin typeface="Alexandria Light" pitchFamily="2" charset="-78"/>
                <a:ea typeface="Calibri" panose="020F0502020204030204" pitchFamily="34" charset="0"/>
                <a:cs typeface="Alexandria Light" pitchFamily="2" charset="-78"/>
              </a:rPr>
              <a:t>عملية</a:t>
            </a:r>
            <a:r>
              <a:rPr lang="ar-SA" sz="2000" dirty="0">
                <a:effectLst/>
                <a:latin typeface="Alexandria Light" pitchFamily="2" charset="-78"/>
                <a:ea typeface="Calibri" panose="020F0502020204030204" pitchFamily="34" charset="0"/>
                <a:cs typeface="Alexandria Light" pitchFamily="2" charset="-78"/>
              </a:rPr>
              <a:t> منظم</a:t>
            </a:r>
            <a:r>
              <a:rPr lang="ar-JO" sz="2000" dirty="0">
                <a:effectLst/>
                <a:latin typeface="Alexandria Light" pitchFamily="2" charset="-78"/>
                <a:ea typeface="Calibri" panose="020F0502020204030204" pitchFamily="34" charset="0"/>
                <a:cs typeface="Alexandria Light" pitchFamily="2" charset="-78"/>
              </a:rPr>
              <a:t>ة</a:t>
            </a:r>
            <a:r>
              <a:rPr lang="ar-SA" sz="2000" dirty="0">
                <a:effectLst/>
                <a:latin typeface="Alexandria Light" pitchFamily="2" charset="-78"/>
                <a:ea typeface="Calibri" panose="020F0502020204030204" pitchFamily="34" charset="0"/>
                <a:cs typeface="Alexandria Light" pitchFamily="2" charset="-78"/>
              </a:rPr>
              <a:t>، </a:t>
            </a:r>
            <a:r>
              <a:rPr lang="ar-JO" sz="2000" dirty="0">
                <a:effectLst/>
                <a:latin typeface="Alexandria Light" pitchFamily="2" charset="-78"/>
                <a:ea typeface="Calibri" panose="020F0502020204030204" pitchFamily="34" charset="0"/>
                <a:cs typeface="Alexandria Light" pitchFamily="2" charset="-78"/>
              </a:rPr>
              <a:t>موجهة</a:t>
            </a:r>
            <a:r>
              <a:rPr lang="ar-SA" sz="2000" dirty="0">
                <a:effectLst/>
                <a:latin typeface="Alexandria Light" pitchFamily="2" charset="-78"/>
                <a:ea typeface="Calibri" panose="020F0502020204030204" pitchFamily="34" charset="0"/>
                <a:cs typeface="Alexandria Light" pitchFamily="2" charset="-78"/>
              </a:rPr>
              <a:t> </a:t>
            </a:r>
            <a:r>
              <a:rPr lang="ar-JO" sz="2000" dirty="0">
                <a:effectLst/>
                <a:latin typeface="Alexandria Light" pitchFamily="2" charset="-78"/>
                <a:ea typeface="Calibri" panose="020F0502020204030204" pitchFamily="34" charset="0"/>
                <a:cs typeface="Alexandria Light" pitchFamily="2" charset="-78"/>
              </a:rPr>
              <a:t>للأ</a:t>
            </a:r>
            <a:r>
              <a:rPr lang="ar-SA" sz="2000" dirty="0">
                <a:effectLst/>
                <a:latin typeface="Alexandria Light" pitchFamily="2" charset="-78"/>
                <a:ea typeface="Calibri" panose="020F0502020204030204" pitchFamily="34" charset="0"/>
                <a:cs typeface="Alexandria Light" pitchFamily="2" charset="-78"/>
              </a:rPr>
              <a:t>نشطة والمشروعات في ميدان التربية والتعليم، التي يراها واضعوا السياسة </a:t>
            </a:r>
            <a:r>
              <a:rPr lang="ar-JO" sz="2000" dirty="0">
                <a:effectLst/>
                <a:latin typeface="Alexandria Light" pitchFamily="2" charset="-78"/>
                <a:ea typeface="Calibri" panose="020F0502020204030204" pitchFamily="34" charset="0"/>
                <a:cs typeface="Alexandria Light" pitchFamily="2" charset="-78"/>
              </a:rPr>
              <a:t>التعليمية</a:t>
            </a:r>
            <a:r>
              <a:rPr lang="ar-SA" sz="2000" dirty="0">
                <a:effectLst/>
                <a:latin typeface="Alexandria Light" pitchFamily="2" charset="-78"/>
                <a:ea typeface="Calibri" panose="020F0502020204030204" pitchFamily="34" charset="0"/>
                <a:cs typeface="Alexandria Light" pitchFamily="2" charset="-78"/>
              </a:rPr>
              <a:t> بأنها كفيلة بتحقيق الطموحات التي يتطلع المجتمع والأفراد إلى تحقيقها في ضوء الظروف والإمكانيات المتاحة</a:t>
            </a:r>
            <a:r>
              <a:rPr lang="ar-JO" sz="2000" dirty="0">
                <a:effectLst/>
                <a:latin typeface="Alexandria Light" pitchFamily="2" charset="-78"/>
                <a:ea typeface="Calibri" panose="020F0502020204030204" pitchFamily="34" charset="0"/>
                <a:cs typeface="Alexandria Light" pitchFamily="2" charset="-78"/>
              </a:rPr>
              <a:t>.</a:t>
            </a:r>
          </a:p>
          <a:p>
            <a:pPr algn="just" rtl="1">
              <a:lnSpc>
                <a:spcPct val="150000"/>
              </a:lnSpc>
            </a:pPr>
            <a:r>
              <a:rPr lang="ar-JO" sz="2000" dirty="0">
                <a:latin typeface="Alexandria Light" pitchFamily="2" charset="-78"/>
                <a:ea typeface="Calibri" panose="020F0502020204030204" pitchFamily="34" charset="0"/>
                <a:cs typeface="Alexandria Light" pitchFamily="2" charset="-78"/>
              </a:rPr>
              <a:t>   </a:t>
            </a:r>
            <a:r>
              <a:rPr lang="ar-SA" sz="2000" dirty="0">
                <a:effectLst/>
                <a:latin typeface="Alexandria Light" pitchFamily="2" charset="-78"/>
                <a:ea typeface="Calibri" panose="020F0502020204030204" pitchFamily="34" charset="0"/>
                <a:cs typeface="Alexandria Light" pitchFamily="2" charset="-78"/>
              </a:rPr>
              <a:t> </a:t>
            </a:r>
            <a:r>
              <a:rPr lang="ar-SA" sz="2000" b="1" dirty="0">
                <a:effectLst/>
                <a:latin typeface="Alexandria Light" pitchFamily="2" charset="-78"/>
                <a:ea typeface="Calibri" panose="020F0502020204030204" pitchFamily="34" charset="0"/>
                <a:cs typeface="Alexandria Light" pitchFamily="2" charset="-78"/>
              </a:rPr>
              <a:t>ويمكن تعريفها  </a:t>
            </a:r>
            <a:r>
              <a:rPr lang="ar-SA" sz="2000" dirty="0">
                <a:effectLst/>
                <a:latin typeface="Alexandria Light" pitchFamily="2" charset="-78"/>
                <a:ea typeface="Calibri" panose="020F0502020204030204" pitchFamily="34" charset="0"/>
                <a:cs typeface="Alexandria Light" pitchFamily="2" charset="-78"/>
              </a:rPr>
              <a:t>بالأهداف </a:t>
            </a:r>
            <a:r>
              <a:rPr lang="ar-JO" sz="2000" dirty="0">
                <a:effectLst/>
                <a:latin typeface="Alexandria Light" pitchFamily="2" charset="-78"/>
                <a:ea typeface="Calibri" panose="020F0502020204030204" pitchFamily="34" charset="0"/>
                <a:cs typeface="Alexandria Light" pitchFamily="2" charset="-78"/>
              </a:rPr>
              <a:t>والقواعد</a:t>
            </a:r>
            <a:r>
              <a:rPr lang="ar-SA" sz="2000" dirty="0">
                <a:effectLst/>
                <a:latin typeface="Alexandria Light" pitchFamily="2" charset="-78"/>
                <a:ea typeface="Calibri" panose="020F0502020204030204" pitchFamily="34" charset="0"/>
                <a:cs typeface="Alexandria Light" pitchFamily="2" charset="-78"/>
              </a:rPr>
              <a:t> والمبادئ التي يقوم عليها التعليم في أي </a:t>
            </a:r>
            <a:r>
              <a:rPr lang="ar-JO" sz="2000" dirty="0">
                <a:effectLst/>
                <a:latin typeface="Alexandria Light" pitchFamily="2" charset="-78"/>
                <a:ea typeface="Calibri" panose="020F0502020204030204" pitchFamily="34" charset="0"/>
                <a:cs typeface="Alexandria Light" pitchFamily="2" charset="-78"/>
              </a:rPr>
              <a:t>دولة</a:t>
            </a:r>
            <a:r>
              <a:rPr lang="ar-SA" sz="2000" dirty="0">
                <a:effectLst/>
                <a:latin typeface="Alexandria Light" pitchFamily="2" charset="-78"/>
                <a:ea typeface="Calibri" panose="020F0502020204030204" pitchFamily="34" charset="0"/>
                <a:cs typeface="Alexandria Light" pitchFamily="2" charset="-78"/>
              </a:rPr>
              <a:t>، وتحديد إطاره العام، ونظمه المختلفة، أي أنها التنظيم العام </a:t>
            </a:r>
            <a:r>
              <a:rPr lang="ar-SA" sz="2000" dirty="0">
                <a:effectLst/>
                <a:highlight>
                  <a:srgbClr val="FFFFFF"/>
                </a:highlight>
                <a:latin typeface="Alexandria Light" pitchFamily="2" charset="-78"/>
                <a:ea typeface="Calibri" panose="020F0502020204030204" pitchFamily="34" charset="0"/>
                <a:cs typeface="Alexandria Light" pitchFamily="2" charset="-78"/>
              </a:rPr>
              <a:t>الذي تضعه الدولة </a:t>
            </a:r>
            <a:r>
              <a:rPr lang="ar-JO" sz="2000" dirty="0">
                <a:effectLst/>
                <a:highlight>
                  <a:srgbClr val="FFFFFF"/>
                </a:highlight>
                <a:latin typeface="Alexandria Light" pitchFamily="2" charset="-78"/>
                <a:ea typeface="Calibri" panose="020F0502020204030204" pitchFamily="34" charset="0"/>
                <a:cs typeface="Alexandria Light" pitchFamily="2" charset="-78"/>
              </a:rPr>
              <a:t>لمتابعة </a:t>
            </a:r>
            <a:r>
              <a:rPr lang="ar-SA" sz="2000" dirty="0">
                <a:effectLst/>
                <a:highlight>
                  <a:srgbClr val="FFFFFF"/>
                </a:highlight>
                <a:latin typeface="Alexandria Light" pitchFamily="2" charset="-78"/>
                <a:ea typeface="Calibri" panose="020F0502020204030204" pitchFamily="34" charset="0"/>
                <a:cs typeface="Alexandria Light" pitchFamily="2" charset="-78"/>
              </a:rPr>
              <a:t>التعليم فيها بأجهزته الفنية والإدارية وفق ما تراه من أسس وقواعد </a:t>
            </a:r>
            <a:r>
              <a:rPr lang="ar-JO" sz="2000" dirty="0">
                <a:effectLst/>
                <a:highlight>
                  <a:srgbClr val="FFFFFF"/>
                </a:highlight>
                <a:latin typeface="Alexandria Light" pitchFamily="2" charset="-78"/>
                <a:ea typeface="Calibri" panose="020F0502020204030204" pitchFamily="34" charset="0"/>
                <a:cs typeface="Alexandria Light" pitchFamily="2" charset="-78"/>
              </a:rPr>
              <a:t>تضمن تحسين جودة العمل وتحقيق أهدافه.</a:t>
            </a:r>
            <a:endParaRPr lang="en-US" sz="5400" dirty="0">
              <a:highlight>
                <a:srgbClr val="FFFFFF"/>
              </a:highlight>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089E8CEB-7572-FF40-A654-4FA0680760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545908"/>
            <a:ext cx="2245332" cy="1581150"/>
          </a:xfrm>
          <a:prstGeom prst="rect">
            <a:avLst/>
          </a:prstGeom>
        </p:spPr>
      </p:pic>
      <p:pic>
        <p:nvPicPr>
          <p:cNvPr id="11" name="Picture 10">
            <a:extLst>
              <a:ext uri="{FF2B5EF4-FFF2-40B4-BE49-F238E27FC236}">
                <a16:creationId xmlns:a16="http://schemas.microsoft.com/office/drawing/2014/main" id="{BA4B35D2-2F55-746B-795D-8A386283F1C7}"/>
              </a:ext>
            </a:extLst>
          </p:cNvPr>
          <p:cNvPicPr>
            <a:picLocks noChangeAspect="1"/>
          </p:cNvPicPr>
          <p:nvPr/>
        </p:nvPicPr>
        <p:blipFill>
          <a:blip r:embed="rId3"/>
          <a:stretch>
            <a:fillRect/>
          </a:stretch>
        </p:blipFill>
        <p:spPr>
          <a:xfrm>
            <a:off x="8837991" y="97802"/>
            <a:ext cx="2956816" cy="1383912"/>
          </a:xfrm>
          <a:prstGeom prst="rect">
            <a:avLst/>
          </a:prstGeom>
        </p:spPr>
      </p:pic>
    </p:spTree>
    <p:extLst>
      <p:ext uri="{BB962C8B-B14F-4D97-AF65-F5344CB8AC3E}">
        <p14:creationId xmlns:p14="http://schemas.microsoft.com/office/powerpoint/2010/main" val="18596052"/>
      </p:ext>
    </p:extLst>
  </p:cSld>
  <p:clrMapOvr>
    <a:masterClrMapping/>
  </p:clrMapOvr>
  <mc:AlternateContent xmlns:mc="http://schemas.openxmlformats.org/markup-compatibility/2006" xmlns:p14="http://schemas.microsoft.com/office/powerpoint/2010/main">
    <mc:Choice Requires="p14">
      <p:transition spd="slow" p14:dur="3400" advTm="58408">
        <p14:reveal/>
      </p:transition>
    </mc:Choice>
    <mc:Fallback xmlns="">
      <p:transition spd="slow" advTm="584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DDFF2A6-4C2E-574E-1EB7-98D4C40FBBC5}"/>
              </a:ext>
            </a:extLst>
          </p:cNvPr>
          <p:cNvSpPr txBox="1"/>
          <p:nvPr/>
        </p:nvSpPr>
        <p:spPr>
          <a:xfrm>
            <a:off x="4787900" y="1333013"/>
            <a:ext cx="2835528" cy="461665"/>
          </a:xfrm>
          <a:prstGeom prst="rect">
            <a:avLst/>
          </a:prstGeom>
          <a:noFill/>
        </p:spPr>
        <p:txBody>
          <a:bodyPr wrap="square" rtlCol="0">
            <a:spAutoFit/>
          </a:bodyPr>
          <a:lstStyle/>
          <a:p>
            <a:r>
              <a:rPr lang="ar-JO" sz="2400" b="1" dirty="0">
                <a:solidFill>
                  <a:srgbClr val="00B0F0"/>
                </a:solidFill>
                <a:latin typeface="Alexandria Black" pitchFamily="2" charset="-78"/>
                <a:cs typeface="Alexandria Black" pitchFamily="2" charset="-78"/>
              </a:rPr>
              <a:t>سياسات التعليم</a:t>
            </a:r>
            <a:endParaRPr lang="en-US" sz="2400" b="1" dirty="0">
              <a:solidFill>
                <a:srgbClr val="00B0F0"/>
              </a:solidFill>
              <a:latin typeface="Alexandria Black" pitchFamily="2" charset="-78"/>
              <a:cs typeface="Alexandria Black" pitchFamily="2" charset="-78"/>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576450" y="2025688"/>
            <a:ext cx="10012680" cy="3374514"/>
          </a:xfrm>
          <a:prstGeom prst="rect">
            <a:avLst/>
          </a:prstGeom>
          <a:noFill/>
        </p:spPr>
        <p:txBody>
          <a:bodyPr wrap="square" rtlCol="0">
            <a:spAutoFit/>
          </a:bodyPr>
          <a:lstStyle/>
          <a:p>
            <a:pPr marL="0" marR="0" indent="457200" algn="just" rtl="1">
              <a:lnSpc>
                <a:spcPct val="150000"/>
              </a:lnSpc>
              <a:spcBef>
                <a:spcPts val="0"/>
              </a:spcBef>
              <a:spcAft>
                <a:spcPts val="800"/>
              </a:spcAft>
            </a:pPr>
            <a:r>
              <a:rPr lang="ar-JO" sz="2000" b="1" dirty="0">
                <a:effectLst/>
                <a:latin typeface="Alexandria Light" pitchFamily="2" charset="-78"/>
                <a:ea typeface="Calibri" panose="020F0502020204030204" pitchFamily="34" charset="0"/>
                <a:cs typeface="Alexandria Light" pitchFamily="2" charset="-78"/>
              </a:rPr>
              <a:t>وهي</a:t>
            </a:r>
            <a:r>
              <a:rPr lang="ar-SA" sz="2000" dirty="0">
                <a:effectLst/>
                <a:latin typeface="Alexandria Light" pitchFamily="2" charset="-78"/>
                <a:ea typeface="Calibri" panose="020F0502020204030204" pitchFamily="34" charset="0"/>
                <a:cs typeface="Alexandria Light" pitchFamily="2" charset="-78"/>
              </a:rPr>
              <a:t> " مجموعة من </a:t>
            </a:r>
            <a:r>
              <a:rPr lang="ar-SA" sz="2000" u="sng" dirty="0">
                <a:effectLst/>
                <a:latin typeface="Alexandria Light" pitchFamily="2" charset="-78"/>
                <a:ea typeface="Calibri" panose="020F0502020204030204" pitchFamily="34" charset="0"/>
                <a:cs typeface="Alexandria Light" pitchFamily="2" charset="-78"/>
              </a:rPr>
              <a:t>الأهداف </a:t>
            </a:r>
            <a:r>
              <a:rPr lang="ar-JO" sz="2000" u="sng" dirty="0">
                <a:effectLst/>
                <a:latin typeface="Alexandria Light" pitchFamily="2" charset="-78"/>
                <a:ea typeface="Calibri" panose="020F0502020204030204" pitchFamily="34" charset="0"/>
                <a:cs typeface="Alexandria Light" pitchFamily="2" charset="-78"/>
              </a:rPr>
              <a:t>والقوانين</a:t>
            </a:r>
            <a:r>
              <a:rPr lang="ar-SA" sz="2000" u="sng" dirty="0">
                <a:effectLst/>
                <a:latin typeface="Alexandria Light" pitchFamily="2" charset="-78"/>
                <a:ea typeface="Calibri" panose="020F0502020204030204" pitchFamily="34" charset="0"/>
                <a:cs typeface="Alexandria Light" pitchFamily="2" charset="-78"/>
              </a:rPr>
              <a:t> والمبادئ </a:t>
            </a:r>
            <a:r>
              <a:rPr lang="ar-SA" sz="2000" dirty="0">
                <a:effectLst/>
                <a:latin typeface="Alexandria Light" pitchFamily="2" charset="-78"/>
                <a:ea typeface="Calibri" panose="020F0502020204030204" pitchFamily="34" charset="0"/>
                <a:cs typeface="Alexandria Light" pitchFamily="2" charset="-78"/>
              </a:rPr>
              <a:t>التي يقوم عليها </a:t>
            </a:r>
            <a:r>
              <a:rPr lang="ar-SA" sz="2000" u="sng" dirty="0">
                <a:effectLst/>
                <a:latin typeface="Alexandria Light" pitchFamily="2" charset="-78"/>
                <a:ea typeface="Calibri" panose="020F0502020204030204" pitchFamily="34" charset="0"/>
                <a:cs typeface="Alexandria Light" pitchFamily="2" charset="-78"/>
              </a:rPr>
              <a:t>التعليم</a:t>
            </a:r>
            <a:r>
              <a:rPr lang="ar-SA" sz="2000" dirty="0">
                <a:effectLst/>
                <a:latin typeface="Alexandria Light" pitchFamily="2" charset="-78"/>
                <a:ea typeface="Calibri" panose="020F0502020204030204" pitchFamily="34" charset="0"/>
                <a:cs typeface="Alexandria Light" pitchFamily="2" charset="-78"/>
              </a:rPr>
              <a:t> في أي </a:t>
            </a:r>
            <a:r>
              <a:rPr lang="ar-JO" sz="2000" u="sng" dirty="0">
                <a:effectLst/>
                <a:latin typeface="Alexandria Light" pitchFamily="2" charset="-78"/>
                <a:ea typeface="Calibri" panose="020F0502020204030204" pitchFamily="34" charset="0"/>
                <a:cs typeface="Alexandria Light" pitchFamily="2" charset="-78"/>
              </a:rPr>
              <a:t>دولة</a:t>
            </a:r>
            <a:r>
              <a:rPr lang="ar-SA" sz="2000" dirty="0">
                <a:effectLst/>
                <a:latin typeface="Alexandria Light" pitchFamily="2" charset="-78"/>
                <a:ea typeface="Calibri" panose="020F0502020204030204" pitchFamily="34" charset="0"/>
                <a:cs typeface="Alexandria Light" pitchFamily="2" charset="-78"/>
              </a:rPr>
              <a:t> من </a:t>
            </a:r>
            <a:r>
              <a:rPr lang="ar-JO" sz="2000" dirty="0">
                <a:effectLst/>
                <a:latin typeface="Alexandria Light" pitchFamily="2" charset="-78"/>
                <a:ea typeface="Calibri" panose="020F0502020204030204" pitchFamily="34" charset="0"/>
                <a:cs typeface="Alexandria Light" pitchFamily="2" charset="-78"/>
              </a:rPr>
              <a:t>الدول</a:t>
            </a:r>
            <a:r>
              <a:rPr lang="ar-SA" sz="2000" dirty="0">
                <a:effectLst/>
                <a:latin typeface="Alexandria Light" pitchFamily="2" charset="-78"/>
                <a:ea typeface="Calibri" panose="020F0502020204030204" pitchFamily="34" charset="0"/>
                <a:cs typeface="Alexandria Light" pitchFamily="2" charset="-78"/>
              </a:rPr>
              <a:t>، </a:t>
            </a:r>
            <a:r>
              <a:rPr lang="ar-SA" sz="2000" u="sng" dirty="0">
                <a:effectLst/>
                <a:latin typeface="Alexandria Light" pitchFamily="2" charset="-78"/>
                <a:ea typeface="Calibri" panose="020F0502020204030204" pitchFamily="34" charset="0"/>
                <a:cs typeface="Alexandria Light" pitchFamily="2" charset="-78"/>
              </a:rPr>
              <a:t>وتحديد إطاره العام</a:t>
            </a:r>
            <a:r>
              <a:rPr lang="ar-SA" sz="2000" dirty="0">
                <a:effectLst/>
                <a:latin typeface="Alexandria Light" pitchFamily="2" charset="-78"/>
                <a:ea typeface="Calibri" panose="020F0502020204030204" pitchFamily="34" charset="0"/>
                <a:cs typeface="Alexandria Light" pitchFamily="2" charset="-78"/>
              </a:rPr>
              <a:t>، ونظمه المختلفة، أي أنها التنظيم العام الذي تضعه الدولة لقيام أوضاع التعليم فيها بأجهزته </a:t>
            </a:r>
            <a:r>
              <a:rPr lang="ar-SA" sz="2000" u="sng" dirty="0">
                <a:effectLst/>
                <a:latin typeface="Alexandria Light" pitchFamily="2" charset="-78"/>
                <a:ea typeface="Calibri" panose="020F0502020204030204" pitchFamily="34" charset="0"/>
                <a:cs typeface="Alexandria Light" pitchFamily="2" charset="-78"/>
              </a:rPr>
              <a:t>الفنية والإدارية </a:t>
            </a:r>
            <a:r>
              <a:rPr lang="ar-SA" sz="2000" dirty="0">
                <a:effectLst/>
                <a:latin typeface="Alexandria Light" pitchFamily="2" charset="-78"/>
                <a:ea typeface="Calibri" panose="020F0502020204030204" pitchFamily="34" charset="0"/>
                <a:cs typeface="Alexandria Light" pitchFamily="2" charset="-78"/>
              </a:rPr>
              <a:t>وفق ما تراه من أسس وقواعد ولوائح منظمة لإتمامه". </a:t>
            </a:r>
            <a:endParaRPr lang="ar-JO" sz="2000" dirty="0">
              <a:effectLst/>
              <a:latin typeface="Alexandria Light" pitchFamily="2" charset="-78"/>
              <a:ea typeface="Calibri" panose="020F0502020204030204" pitchFamily="34" charset="0"/>
              <a:cs typeface="Alexandria Light" pitchFamily="2" charset="-78"/>
            </a:endParaRPr>
          </a:p>
          <a:p>
            <a:pPr marL="0" marR="0" indent="457200" algn="just" rtl="1">
              <a:lnSpc>
                <a:spcPct val="150000"/>
              </a:lnSpc>
              <a:spcBef>
                <a:spcPts val="0"/>
              </a:spcBef>
              <a:spcAft>
                <a:spcPts val="800"/>
              </a:spcAft>
            </a:pPr>
            <a:r>
              <a:rPr lang="ar-SA" sz="2000" dirty="0">
                <a:effectLst/>
                <a:latin typeface="Alexandria Light" pitchFamily="2" charset="-78"/>
                <a:ea typeface="Calibri" panose="020F0502020204030204" pitchFamily="34" charset="0"/>
                <a:cs typeface="Alexandria Light" pitchFamily="2" charset="-78"/>
              </a:rPr>
              <a:t>أيضاً تعرف السياسات التربوية بأنها قوانين وأنظمة تتضمن مجموعة مبادئ أو ا</a:t>
            </a:r>
            <a:r>
              <a:rPr lang="ar-SA" sz="2000" u="sng" dirty="0">
                <a:effectLst/>
                <a:latin typeface="Alexandria Light" pitchFamily="2" charset="-78"/>
                <a:ea typeface="Calibri" panose="020F0502020204030204" pitchFamily="34" charset="0"/>
                <a:cs typeface="Alexandria Light" pitchFamily="2" charset="-78"/>
              </a:rPr>
              <a:t>تجاها</a:t>
            </a:r>
            <a:r>
              <a:rPr lang="ar-SA" sz="2000" dirty="0">
                <a:effectLst/>
                <a:latin typeface="Alexandria Light" pitchFamily="2" charset="-78"/>
                <a:ea typeface="Calibri" panose="020F0502020204030204" pitchFamily="34" charset="0"/>
                <a:cs typeface="Alexandria Light" pitchFamily="2" charset="-78"/>
              </a:rPr>
              <a:t>ت تمثل الأطر العامة التي تضعها الدولة ممُثلة </a:t>
            </a:r>
            <a:r>
              <a:rPr lang="ar-SA" sz="2000" u="sng" dirty="0">
                <a:effectLst/>
                <a:latin typeface="Alexandria Light" pitchFamily="2" charset="-78"/>
                <a:ea typeface="Calibri" panose="020F0502020204030204" pitchFamily="34" charset="0"/>
                <a:cs typeface="Alexandria Light" pitchFamily="2" charset="-78"/>
              </a:rPr>
              <a:t>بوزارة التربية والتعليم</a:t>
            </a:r>
            <a:r>
              <a:rPr lang="ar-SA" sz="2000" dirty="0">
                <a:effectLst/>
                <a:latin typeface="Alexandria Light" pitchFamily="2" charset="-78"/>
                <a:ea typeface="Calibri" panose="020F0502020204030204" pitchFamily="34" charset="0"/>
                <a:cs typeface="Alexandria Light" pitchFamily="2" charset="-78"/>
              </a:rPr>
              <a:t>، والغاية منها </a:t>
            </a:r>
            <a:r>
              <a:rPr lang="ar-SA" sz="2000" u="sng" dirty="0">
                <a:effectLst/>
                <a:latin typeface="Alexandria Light" pitchFamily="2" charset="-78"/>
                <a:ea typeface="Calibri" panose="020F0502020204030204" pitchFamily="34" charset="0"/>
                <a:cs typeface="Alexandria Light" pitchFamily="2" charset="-78"/>
              </a:rPr>
              <a:t>توجيه النظام التربوي والعملية التربوية، وترسيخ العدالة والمشاركة والديمقراطية</a:t>
            </a:r>
            <a:endParaRPr lang="en-US" sz="2000" u="sng" dirty="0">
              <a:effectLst/>
              <a:latin typeface="Alexandria Light" pitchFamily="2" charset="-78"/>
              <a:ea typeface="Calibri" panose="020F0502020204030204" pitchFamily="34" charset="0"/>
              <a:cs typeface="Alexandria Light" pitchFamily="2" charset="-78"/>
            </a:endParaRPr>
          </a:p>
        </p:txBody>
      </p:sp>
      <p:pic>
        <p:nvPicPr>
          <p:cNvPr id="3" name="Picture 2">
            <a:extLst>
              <a:ext uri="{FF2B5EF4-FFF2-40B4-BE49-F238E27FC236}">
                <a16:creationId xmlns:a16="http://schemas.microsoft.com/office/drawing/2014/main" id="{A3B09A98-A29F-F0EC-0EC7-2B42D19932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580" y="855998"/>
            <a:ext cx="2263141" cy="1025195"/>
          </a:xfrm>
          <a:prstGeom prst="rect">
            <a:avLst/>
          </a:prstGeom>
        </p:spPr>
      </p:pic>
      <p:sp>
        <p:nvSpPr>
          <p:cNvPr id="4" name="TextBox 3">
            <a:extLst>
              <a:ext uri="{FF2B5EF4-FFF2-40B4-BE49-F238E27FC236}">
                <a16:creationId xmlns:a16="http://schemas.microsoft.com/office/drawing/2014/main" id="{07464D7E-1436-C33C-AAB4-DBE9BD36466E}"/>
              </a:ext>
            </a:extLst>
          </p:cNvPr>
          <p:cNvSpPr txBox="1"/>
          <p:nvPr/>
        </p:nvSpPr>
        <p:spPr>
          <a:xfrm>
            <a:off x="449580" y="6004849"/>
            <a:ext cx="625793" cy="369332"/>
          </a:xfrm>
          <a:prstGeom prst="rect">
            <a:avLst/>
          </a:prstGeom>
          <a:solidFill>
            <a:schemeClr val="tx1"/>
          </a:solidFill>
        </p:spPr>
        <p:txBody>
          <a:bodyPr wrap="square" rtlCol="0">
            <a:spAutoFit/>
          </a:bodyPr>
          <a:lstStyle/>
          <a:p>
            <a:endParaRPr lang="en-US" dirty="0"/>
          </a:p>
        </p:txBody>
      </p:sp>
      <p:pic>
        <p:nvPicPr>
          <p:cNvPr id="13" name="Picture 12">
            <a:extLst>
              <a:ext uri="{FF2B5EF4-FFF2-40B4-BE49-F238E27FC236}">
                <a16:creationId xmlns:a16="http://schemas.microsoft.com/office/drawing/2014/main" id="{436AA7E4-05E1-966A-FEB8-7AF6D1C7004F}"/>
              </a:ext>
            </a:extLst>
          </p:cNvPr>
          <p:cNvPicPr>
            <a:picLocks noChangeAspect="1"/>
          </p:cNvPicPr>
          <p:nvPr/>
        </p:nvPicPr>
        <p:blipFill>
          <a:blip r:embed="rId3"/>
          <a:stretch>
            <a:fillRect/>
          </a:stretch>
        </p:blipFill>
        <p:spPr>
          <a:xfrm>
            <a:off x="8893554" y="73886"/>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3400" advTm="63491">
        <p14:reveal/>
      </p:transition>
    </mc:Choice>
    <mc:Fallback xmlns="">
      <p:transition spd="slow" advTm="634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DDFF2A6-4C2E-574E-1EB7-98D4C40FBBC5}"/>
              </a:ext>
            </a:extLst>
          </p:cNvPr>
          <p:cNvSpPr txBox="1"/>
          <p:nvPr/>
        </p:nvSpPr>
        <p:spPr>
          <a:xfrm>
            <a:off x="3794759" y="1333013"/>
            <a:ext cx="4538079" cy="503215"/>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400" b="1" dirty="0">
                <a:solidFill>
                  <a:srgbClr val="00B0F0"/>
                </a:solidFill>
                <a:effectLst/>
                <a:latin typeface="Alexandria Black" pitchFamily="2" charset="-78"/>
                <a:ea typeface="Times New Roman" panose="02020603050405020304" pitchFamily="18" charset="0"/>
                <a:cs typeface="Alexandria Black" pitchFamily="2" charset="-78"/>
              </a:rPr>
              <a:t>تلخيص</a:t>
            </a:r>
            <a:r>
              <a:rPr lang="ar-JO" sz="2400" b="1" dirty="0">
                <a:effectLst/>
                <a:latin typeface="Arial" panose="020B0604020202020204" pitchFamily="34" charset="0"/>
                <a:ea typeface="Times New Roman" panose="02020603050405020304" pitchFamily="18" charset="0"/>
                <a:cs typeface="Simplified Arabic" panose="02020603050405020304" pitchFamily="18" charset="-78"/>
              </a:rPr>
              <a:t> </a:t>
            </a:r>
            <a:endParaRPr lang="en-US" sz="2400" b="1" dirty="0">
              <a:effectLst/>
              <a:latin typeface="Arial" panose="020B0604020202020204" pitchFamily="34" charset="0"/>
              <a:ea typeface="Times New Roman" panose="02020603050405020304" pitchFamily="18" charset="0"/>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236512" y="1825031"/>
            <a:ext cx="10012680" cy="3815788"/>
          </a:xfrm>
          <a:prstGeom prst="rect">
            <a:avLst/>
          </a:prstGeom>
          <a:noFill/>
        </p:spPr>
        <p:txBody>
          <a:bodyPr wrap="square" rtlCol="0">
            <a:spAutoFit/>
          </a:bodyPr>
          <a:lstStyle/>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sz="2400" dirty="0">
                <a:effectLst/>
                <a:latin typeface="Calibri" panose="020F0502020204030204" pitchFamily="34" charset="0"/>
                <a:ea typeface="Calibri" panose="020F0502020204030204" pitchFamily="34" charset="0"/>
                <a:cs typeface="Simplified Arabic" panose="02020603050405020304" pitchFamily="18" charset="-78"/>
              </a:rPr>
              <a:t>  </a:t>
            </a:r>
            <a:r>
              <a:rPr lang="ar-JO" dirty="0">
                <a:effectLst/>
                <a:latin typeface="Alexandria Light" pitchFamily="2" charset="-78"/>
                <a:ea typeface="Calibri" panose="020F0502020204030204" pitchFamily="34" charset="0"/>
                <a:cs typeface="Alexandria Light" pitchFamily="2" charset="-78"/>
              </a:rPr>
              <a:t>سياسات التعليم تختص بمجال التعليم في الدولة ولا تنفصل عن بقية المجالات لأنها الرافد لهذه المجالات.</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Alexandria Light" pitchFamily="2" charset="-78"/>
                <a:cs typeface="Alexandria Light" pitchFamily="2" charset="-78"/>
              </a:rPr>
              <a:t>سياسات التعليم تشمل الأهداف الكبيرة والإجراءات والقوانين والأنظمة.</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Alexandria Light" pitchFamily="2" charset="-78"/>
                <a:cs typeface="Alexandria Light" pitchFamily="2" charset="-78"/>
              </a:rPr>
              <a:t>فيها جانب التخطيط للتعليم ككل</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Alexandria Light" pitchFamily="2" charset="-78"/>
                <a:cs typeface="Alexandria Light" pitchFamily="2" charset="-78"/>
              </a:rPr>
              <a:t>أكثر شيوعًا في الاستخدام من السياسة التربوية.</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Alexandria Light" pitchFamily="2" charset="-78"/>
                <a:cs typeface="Alexandria Light" pitchFamily="2" charset="-78"/>
              </a:rPr>
              <a:t>موجهة للتعليم ومحددة لإطاره العام.</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Alexandria Light" pitchFamily="2" charset="-78"/>
                <a:cs typeface="Alexandria Light" pitchFamily="2" charset="-78"/>
              </a:rPr>
              <a:t>على أساسها تتم عملية التقييم لعملية التعليم .</a:t>
            </a:r>
          </a:p>
          <a:p>
            <a:pPr marL="342900" marR="0" indent="-342900" algn="just" rtl="1">
              <a:lnSpc>
                <a:spcPct val="15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latin typeface="Alexandria Light" pitchFamily="2" charset="-78"/>
                <a:cs typeface="Alexandria Light" pitchFamily="2" charset="-78"/>
              </a:rPr>
              <a:t>تتضمن القوانين، المبادئ، اللوائح، الإجراءات، الاتجاهات..........</a:t>
            </a:r>
            <a:endParaRPr lang="en-US" dirty="0">
              <a:latin typeface="Alexandria Light" pitchFamily="2" charset="-78"/>
              <a:cs typeface="Alexandria Light" pitchFamily="2" charset="-78"/>
            </a:endParaRPr>
          </a:p>
        </p:txBody>
      </p:sp>
      <p:pic>
        <p:nvPicPr>
          <p:cNvPr id="3" name="Picture 2">
            <a:extLst>
              <a:ext uri="{FF2B5EF4-FFF2-40B4-BE49-F238E27FC236}">
                <a16:creationId xmlns:a16="http://schemas.microsoft.com/office/drawing/2014/main" id="{6EA6ED5C-82B3-A409-CC02-07A9FF4846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4406455"/>
            <a:ext cx="2873507" cy="1847850"/>
          </a:xfrm>
          <a:prstGeom prst="rect">
            <a:avLst/>
          </a:prstGeom>
        </p:spPr>
      </p:pic>
      <p:pic>
        <p:nvPicPr>
          <p:cNvPr id="4" name="Picture 3">
            <a:extLst>
              <a:ext uri="{FF2B5EF4-FFF2-40B4-BE49-F238E27FC236}">
                <a16:creationId xmlns:a16="http://schemas.microsoft.com/office/drawing/2014/main" id="{C9A6FD3A-4F09-1476-CD78-4AB1DC7963BE}"/>
              </a:ext>
            </a:extLst>
          </p:cNvPr>
          <p:cNvPicPr>
            <a:picLocks noChangeAspect="1"/>
          </p:cNvPicPr>
          <p:nvPr/>
        </p:nvPicPr>
        <p:blipFill>
          <a:blip r:embed="rId3"/>
          <a:stretch>
            <a:fillRect/>
          </a:stretch>
        </p:blipFill>
        <p:spPr>
          <a:xfrm>
            <a:off x="8438712" y="28167"/>
            <a:ext cx="2956816" cy="1383912"/>
          </a:xfrm>
          <a:prstGeom prst="rect">
            <a:avLst/>
          </a:prstGeom>
        </p:spPr>
      </p:pic>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3400" advTm="58763">
        <p14:reveal/>
      </p:transition>
    </mc:Choice>
    <mc:Fallback xmlns="">
      <p:transition spd="slow" advTm="587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JO" sz="2800" b="0" i="0" dirty="0">
                <a:solidFill>
                  <a:schemeClr val="tx1"/>
                </a:solidFill>
                <a:effectLst/>
                <a:latin typeface="arial black" panose="020B0A04020102020204" pitchFamily="34" charset="0"/>
              </a:rPr>
              <a:t>    </a:t>
            </a:r>
            <a:r>
              <a:rPr lang="ar-SA" sz="2000" dirty="0">
                <a:solidFill>
                  <a:schemeClr val="tx1"/>
                </a:solidFill>
                <a:latin typeface="Alexandria Light" pitchFamily="2" charset="-78"/>
                <a:cs typeface="Alexandria Light" pitchFamily="2" charset="-78"/>
              </a:rPr>
              <a:t>عند مراجعة الأدب النظري في ما يتعلق بمفهوم السياسات التربوية نجد أنها حملت نفس معنى الساسيات التعليمية وإذا أُطلق أحد المفهومين على أحدهما فهو يشمل الآخر إلا أننا نجد</a:t>
            </a:r>
            <a:endParaRPr lang="ar-JO" sz="2000" dirty="0">
              <a:solidFill>
                <a:schemeClr val="tx1"/>
              </a:solidFill>
              <a:latin typeface="Alexandria Light" pitchFamily="2" charset="-78"/>
              <a:cs typeface="Alexandria Light" pitchFamily="2" charset="-78"/>
            </a:endParaRPr>
          </a:p>
          <a:p>
            <a:pPr algn="just" rtl="1">
              <a:lnSpc>
                <a:spcPct val="150000"/>
              </a:lnSpc>
            </a:pPr>
            <a:r>
              <a:rPr lang="ar-SA" sz="2000" dirty="0">
                <a:solidFill>
                  <a:schemeClr val="tx1"/>
                </a:solidFill>
                <a:latin typeface="Alexandria Light" pitchFamily="2" charset="-78"/>
                <a:cs typeface="Alexandria Light" pitchFamily="2" charset="-78"/>
              </a:rPr>
              <a:t> أن البعض فرقوا بينهما كالآتي: </a:t>
            </a:r>
            <a:endParaRPr lang="ar-JO" sz="2000" dirty="0">
              <a:solidFill>
                <a:schemeClr val="tx1"/>
              </a:solidFill>
              <a:latin typeface="Alexandria Light" pitchFamily="2" charset="-78"/>
              <a:cs typeface="Alexandria Light" pitchFamily="2" charset="-78"/>
            </a:endParaRPr>
          </a:p>
          <a:p>
            <a:pPr algn="just" rtl="1">
              <a:lnSpc>
                <a:spcPct val="150000"/>
              </a:lnSpc>
            </a:pPr>
            <a:r>
              <a:rPr lang="ar-YE" sz="2000" b="0" i="0" dirty="0">
                <a:solidFill>
                  <a:schemeClr val="tx1"/>
                </a:solidFill>
                <a:effectLst/>
                <a:latin typeface="Alexandria Light" pitchFamily="2" charset="-78"/>
                <a:cs typeface="Alexandria Light" pitchFamily="2" charset="-78"/>
              </a:rPr>
              <a:t>السياسة التعليمية سابقة لوضع الخطط، ومتصلة بالفلسفة والأهداف. وهي الأسلوب الموجّه والتفكير المنظم للخطط وتحقيق الأهداف. وليست السياسة التعليمية خطة مفصلة، وإنما هي توجُّه ورؤية ذات أهداف كبيرة، وبعيدة المدى تقود إلى وضع الخطة التربوية، التي تتضمّن التفاصيل التنفيذية اللازمة للبرامج والمشروعات المطلوبة لتحقيق الأهداف</a:t>
            </a:r>
            <a:r>
              <a:rPr lang="ar-JO" sz="2000" b="0" i="0" dirty="0">
                <a:solidFill>
                  <a:schemeClr val="tx1"/>
                </a:solidFill>
                <a:effectLst/>
                <a:latin typeface="Alexandria Light" pitchFamily="2" charset="-78"/>
                <a:cs typeface="Alexandria Light" pitchFamily="2" charset="-78"/>
              </a:rPr>
              <a:t>، فالسياسات التربوية تتعلق بالإجراءات التنفيذية والعمل داخل المؤسسات التربوية بشكل مفصل وهي تطبيق لما جاء السياسات التعليمية. </a:t>
            </a:r>
            <a:endParaRPr lang="en-US" sz="2000" dirty="0">
              <a:solidFill>
                <a:schemeClr val="tx1"/>
              </a:solidFill>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644143" y="1354733"/>
            <a:ext cx="7439313" cy="400110"/>
          </a:xfrm>
          <a:prstGeom prst="rect">
            <a:avLst/>
          </a:prstGeom>
          <a:noFill/>
        </p:spPr>
        <p:txBody>
          <a:bodyPr wrap="square" rtlCol="0">
            <a:spAutoFit/>
          </a:bodyPr>
          <a:lstStyle/>
          <a:p>
            <a:r>
              <a:rPr lang="ar-JO" sz="2000" dirty="0">
                <a:solidFill>
                  <a:srgbClr val="00B0F0"/>
                </a:solidFill>
                <a:effectLst/>
                <a:latin typeface="Alexandria Black" pitchFamily="2" charset="-78"/>
                <a:ea typeface="Times New Roman" panose="02020603050405020304" pitchFamily="18" charset="0"/>
                <a:cs typeface="Alexandria Black" pitchFamily="2" charset="-78"/>
              </a:rPr>
              <a:t>مفهوم السياسات التعليمية والسياسات التربوية </a:t>
            </a:r>
            <a:endParaRPr lang="en-US" sz="3600" dirty="0">
              <a:solidFill>
                <a:srgbClr val="00B0F0"/>
              </a:solidFill>
              <a:latin typeface="Alexandria Black" pitchFamily="2" charset="-78"/>
              <a:cs typeface="Alexandria Black" pitchFamily="2" charset="-78"/>
            </a:endParaRPr>
          </a:p>
        </p:txBody>
      </p:sp>
      <p:pic>
        <p:nvPicPr>
          <p:cNvPr id="2" name="Picture 1">
            <a:extLst>
              <a:ext uri="{FF2B5EF4-FFF2-40B4-BE49-F238E27FC236}">
                <a16:creationId xmlns:a16="http://schemas.microsoft.com/office/drawing/2014/main" id="{B63CEC7C-805C-172E-65C6-A778D0A81B7F}"/>
              </a:ext>
            </a:extLst>
          </p:cNvPr>
          <p:cNvPicPr>
            <a:picLocks noChangeAspect="1"/>
          </p:cNvPicPr>
          <p:nvPr/>
        </p:nvPicPr>
        <p:blipFill>
          <a:blip r:embed="rId2"/>
          <a:stretch>
            <a:fillRect/>
          </a:stretch>
        </p:blipFill>
        <p:spPr>
          <a:xfrm>
            <a:off x="8865271" y="88338"/>
            <a:ext cx="2956816" cy="1383912"/>
          </a:xfrm>
          <a:prstGeom prst="rect">
            <a:avLst/>
          </a:prstGeom>
        </p:spPr>
      </p:pic>
    </p:spTree>
    <p:extLst>
      <p:ext uri="{BB962C8B-B14F-4D97-AF65-F5344CB8AC3E}">
        <p14:creationId xmlns:p14="http://schemas.microsoft.com/office/powerpoint/2010/main" val="115363791"/>
      </p:ext>
    </p:extLst>
  </p:cSld>
  <p:clrMapOvr>
    <a:masterClrMapping/>
  </p:clrMapOvr>
  <mc:AlternateContent xmlns:mc="http://schemas.openxmlformats.org/markup-compatibility/2006" xmlns:p14="http://schemas.microsoft.com/office/powerpoint/2010/main">
    <mc:Choice Requires="p14">
      <p:transition spd="slow" p14:dur="3400" advTm="121040">
        <p14:reveal/>
      </p:transition>
    </mc:Choice>
    <mc:Fallback xmlns="">
      <p:transition spd="slow" advTm="12104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916697" y="1701208"/>
            <a:ext cx="10410994" cy="3572003"/>
          </a:xfrm>
          <a:prstGeom prst="rect">
            <a:avLst/>
          </a:prstGeom>
          <a:noFill/>
        </p:spPr>
        <p:txBody>
          <a:bodyPr wrap="square" rtlCol="0">
            <a:spAutoFit/>
          </a:bodyPr>
          <a:lstStyle/>
          <a:p>
            <a:pPr algn="ctr"/>
            <a:r>
              <a:rPr lang="ar-JO" sz="2400" b="1" dirty="0">
                <a:solidFill>
                  <a:srgbClr val="00B0F0"/>
                </a:solidFill>
                <a:effectLst/>
                <a:latin typeface="Alexandria Black" pitchFamily="2" charset="-78"/>
                <a:ea typeface="Times New Roman" panose="02020603050405020304" pitchFamily="18" charset="0"/>
                <a:cs typeface="Alexandria Black" pitchFamily="2" charset="-78"/>
              </a:rPr>
              <a:t>أهمية السياسات التعليمية</a:t>
            </a:r>
          </a:p>
          <a:p>
            <a:pPr marL="342900" marR="0" lvl="0" indent="-342900" algn="just" rtl="1">
              <a:lnSpc>
                <a:spcPct val="200000"/>
              </a:lnSpc>
              <a:spcBef>
                <a:spcPts val="0"/>
              </a:spcBef>
              <a:spcAft>
                <a:spcPts val="0"/>
              </a:spcAft>
              <a:buFont typeface="Simplified Arabic" panose="02020603050405020304" pitchFamily="18" charset="-78"/>
              <a:buChar char="-"/>
            </a:pPr>
            <a:r>
              <a:rPr lang="ar-YE" b="1" i="0" dirty="0">
                <a:effectLst/>
                <a:latin typeface="Alexandria Light" pitchFamily="2" charset="-78"/>
                <a:cs typeface="Alexandria Light" pitchFamily="2" charset="-78"/>
              </a:rPr>
              <a:t> </a:t>
            </a:r>
            <a:r>
              <a:rPr lang="ar-YE" sz="2400" b="1" i="0" dirty="0">
                <a:effectLst/>
                <a:latin typeface="Alexandria Light" pitchFamily="2" charset="-78"/>
                <a:cs typeface="Alexandria Light" pitchFamily="2" charset="-78"/>
              </a:rPr>
              <a:t>أولاً </a:t>
            </a:r>
            <a:r>
              <a:rPr lang="ar-YE" sz="2000" b="1" i="0" dirty="0">
                <a:effectLst/>
                <a:latin typeface="Alexandria Light" pitchFamily="2" charset="-78"/>
                <a:cs typeface="Alexandria Light" pitchFamily="2" charset="-78"/>
              </a:rPr>
              <a:t>: </a:t>
            </a:r>
            <a:r>
              <a:rPr lang="ar-YE" sz="2000" b="0" i="0" dirty="0">
                <a:solidFill>
                  <a:srgbClr val="333333"/>
                </a:solidFill>
                <a:effectLst/>
                <a:latin typeface="Alexandria Light" pitchFamily="2" charset="-78"/>
                <a:cs typeface="Alexandria Light" pitchFamily="2" charset="-78"/>
              </a:rPr>
              <a:t>إنّ السياسة التعليمية تتمثّل في </a:t>
            </a:r>
            <a:r>
              <a:rPr lang="ar-YE" sz="2000" b="0" i="0" u="sng" dirty="0">
                <a:effectLst/>
                <a:latin typeface="Alexandria Light" pitchFamily="2" charset="-78"/>
                <a:cs typeface="Alexandria Light" pitchFamily="2" charset="-78"/>
              </a:rPr>
              <a:t>الرؤية المجتمعية </a:t>
            </a:r>
            <a:r>
              <a:rPr lang="ar-YE" sz="2000" b="0" i="0" dirty="0">
                <a:solidFill>
                  <a:srgbClr val="333333"/>
                </a:solidFill>
                <a:effectLst/>
                <a:latin typeface="Alexandria Light" pitchFamily="2" charset="-78"/>
                <a:cs typeface="Alexandria Light" pitchFamily="2" charset="-78"/>
              </a:rPr>
              <a:t>التي تشكِّل إطارًا مرجعيًا، وإيدلوجي</a:t>
            </a:r>
            <a:r>
              <a:rPr lang="ar-JO" sz="2000" b="0" i="0" dirty="0">
                <a:solidFill>
                  <a:srgbClr val="333333"/>
                </a:solidFill>
                <a:effectLst/>
                <a:latin typeface="Alexandria Light" pitchFamily="2" charset="-78"/>
                <a:cs typeface="Alexandria Light" pitchFamily="2" charset="-78"/>
              </a:rPr>
              <a:t>ًا</a:t>
            </a:r>
            <a:r>
              <a:rPr lang="ar-YE" sz="2000" b="0" i="0" dirty="0">
                <a:solidFill>
                  <a:srgbClr val="333333"/>
                </a:solidFill>
                <a:effectLst/>
                <a:latin typeface="Alexandria Light" pitchFamily="2" charset="-78"/>
                <a:cs typeface="Alexandria Light" pitchFamily="2" charset="-78"/>
              </a:rPr>
              <a:t> من خلال المؤسسات المجتمعية، التي عن طريقها يسعى النظام التعليمي لتحقيق أهداف ومطالب التنمية العامة فيه. ذلك أنّ من المسلّم به أنّ تخطيط التنمية في الموارد البشرية، هو نقطة البدء في كل تخطيط للتنمية الشاملة، وأنّ المتعلم هو العنصر الأول في بناء الحضارة، ومن ثم ينبغي البدء به.</a:t>
            </a:r>
            <a:endParaRPr lang="en-US" sz="24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6F4231EA-0857-4D25-ED39-0DE648F29E98}"/>
              </a:ext>
            </a:extLst>
          </p:cNvPr>
          <p:cNvPicPr>
            <a:picLocks noChangeAspect="1"/>
          </p:cNvPicPr>
          <p:nvPr/>
        </p:nvPicPr>
        <p:blipFill>
          <a:blip r:embed="rId2"/>
          <a:stretch>
            <a:fillRect/>
          </a:stretch>
        </p:blipFill>
        <p:spPr>
          <a:xfrm>
            <a:off x="9144000" y="151600"/>
            <a:ext cx="2956816" cy="1383912"/>
          </a:xfrm>
          <a:prstGeom prst="rect">
            <a:avLst/>
          </a:prstGeom>
        </p:spPr>
      </p:pic>
      <p:pic>
        <p:nvPicPr>
          <p:cNvPr id="12" name="Picture 11">
            <a:extLst>
              <a:ext uri="{FF2B5EF4-FFF2-40B4-BE49-F238E27FC236}">
                <a16:creationId xmlns:a16="http://schemas.microsoft.com/office/drawing/2014/main" id="{EC2E742B-CBE8-ABD1-50AF-181C60EA406B}"/>
              </a:ext>
            </a:extLst>
          </p:cNvPr>
          <p:cNvPicPr>
            <a:picLocks noChangeAspect="1"/>
          </p:cNvPicPr>
          <p:nvPr/>
        </p:nvPicPr>
        <p:blipFill>
          <a:blip r:embed="rId3"/>
          <a:stretch>
            <a:fillRect/>
          </a:stretch>
        </p:blipFill>
        <p:spPr>
          <a:xfrm>
            <a:off x="467117" y="4824030"/>
            <a:ext cx="2800350" cy="1628775"/>
          </a:xfrm>
          <a:prstGeom prst="rect">
            <a:avLst/>
          </a:prstGeom>
        </p:spPr>
      </p:pic>
    </p:spTree>
    <p:extLst>
      <p:ext uri="{BB962C8B-B14F-4D97-AF65-F5344CB8AC3E}">
        <p14:creationId xmlns:p14="http://schemas.microsoft.com/office/powerpoint/2010/main" val="2529815605"/>
      </p:ext>
    </p:extLst>
  </p:cSld>
  <p:clrMapOvr>
    <a:masterClrMapping/>
  </p:clrMapOvr>
  <mc:AlternateContent xmlns:mc="http://schemas.openxmlformats.org/markup-compatibility/2006" xmlns:p14="http://schemas.microsoft.com/office/powerpoint/2010/main">
    <mc:Choice Requires="p14">
      <p:transition spd="slow" p14:dur="3400" advTm="59093">
        <p14:reveal/>
      </p:transition>
    </mc:Choice>
    <mc:Fallback xmlns="">
      <p:transition spd="slow" advTm="590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127761" y="1824349"/>
            <a:ext cx="9948290" cy="3435812"/>
          </a:xfrm>
          <a:prstGeom prst="rect">
            <a:avLst/>
          </a:prstGeom>
          <a:noFill/>
        </p:spPr>
        <p:txBody>
          <a:bodyPr wrap="square" rtlCol="0">
            <a:spAutoFit/>
          </a:bodyPr>
          <a:lstStyle/>
          <a:p>
            <a:pPr algn="just" rtl="1">
              <a:lnSpc>
                <a:spcPct val="150000"/>
              </a:lnSpc>
            </a:pPr>
            <a:r>
              <a:rPr lang="ar-YE" sz="2400" b="1" i="0" dirty="0">
                <a:effectLst/>
                <a:latin typeface="Alexandria Light" pitchFamily="2" charset="-78"/>
                <a:cs typeface="Alexandria Light" pitchFamily="2" charset="-78"/>
              </a:rPr>
              <a:t>- ثانيًا </a:t>
            </a:r>
            <a:r>
              <a:rPr lang="ar-YE" sz="2400" b="0" i="0" dirty="0">
                <a:effectLst/>
                <a:latin typeface="Alexandria Light" pitchFamily="2" charset="-78"/>
                <a:cs typeface="Alexandria Light" pitchFamily="2" charset="-78"/>
              </a:rPr>
              <a:t>: إنّ </a:t>
            </a:r>
            <a:r>
              <a:rPr lang="ar-YE" sz="2400" b="0" i="0" dirty="0">
                <a:solidFill>
                  <a:srgbClr val="333333"/>
                </a:solidFill>
                <a:effectLst/>
                <a:latin typeface="Alexandria Light" pitchFamily="2" charset="-78"/>
                <a:cs typeface="Alexandria Light" pitchFamily="2" charset="-78"/>
              </a:rPr>
              <a:t>السياسة التعليمية تحدد </a:t>
            </a:r>
            <a:r>
              <a:rPr lang="ar-YE" sz="2400" b="0" i="0" u="sng" dirty="0">
                <a:effectLst/>
                <a:latin typeface="Alexandria Light" pitchFamily="2" charset="-78"/>
                <a:cs typeface="Alexandria Light" pitchFamily="2" charset="-78"/>
              </a:rPr>
              <a:t>العلاقة الحتمية بين التنمية الشاملة للدولة وبين التربية والتعليم،</a:t>
            </a:r>
            <a:r>
              <a:rPr lang="ar-YE" sz="2400" b="0" i="0" dirty="0">
                <a:solidFill>
                  <a:srgbClr val="333333"/>
                </a:solidFill>
                <a:effectLst/>
                <a:latin typeface="Alexandria Light" pitchFamily="2" charset="-78"/>
                <a:cs typeface="Alexandria Light" pitchFamily="2" charset="-78"/>
              </a:rPr>
              <a:t> فالتخطيط للتعليم والتخطيط للتنمية الاقتصادية والاجتماعية أمران مترابطان، يؤثر كل منهما في الآخر ويتأثر به، وأصبح التعليم متغيرًا رئيسًا من متغيرات النظام العالمي الجديد، ومعيارًا من معايير القوة والتفرد والمنافسة، وأحد أبرز طرق مواجهة التحديات العالمية في ثورة المعلومات، والتكنولوجيا وغيرها من التحديات</a:t>
            </a:r>
            <a:r>
              <a:rPr lang="ar-YE" sz="2800" b="0" i="0" dirty="0">
                <a:solidFill>
                  <a:srgbClr val="333333"/>
                </a:solidFill>
                <a:effectLst/>
                <a:latin typeface="Alexandria Light" pitchFamily="2" charset="-78"/>
                <a:cs typeface="Alexandria Light" pitchFamily="2" charset="-78"/>
              </a:rPr>
              <a:t>.</a:t>
            </a:r>
            <a:endParaRPr lang="en-US" sz="19900" dirty="0">
              <a:latin typeface="Alexandria Light" pitchFamily="2" charset="-78"/>
              <a:cs typeface="Alexandria Light"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59810641-FC63-94CC-DF90-4CB253254743}"/>
              </a:ext>
            </a:extLst>
          </p:cNvPr>
          <p:cNvPicPr>
            <a:picLocks noChangeAspect="1"/>
          </p:cNvPicPr>
          <p:nvPr/>
        </p:nvPicPr>
        <p:blipFill>
          <a:blip r:embed="rId2"/>
          <a:stretch>
            <a:fillRect/>
          </a:stretch>
        </p:blipFill>
        <p:spPr>
          <a:xfrm>
            <a:off x="8785605" y="70838"/>
            <a:ext cx="2956816" cy="1390008"/>
          </a:xfrm>
          <a:prstGeom prst="rect">
            <a:avLst/>
          </a:prstGeom>
        </p:spPr>
      </p:pic>
    </p:spTree>
    <p:extLst>
      <p:ext uri="{BB962C8B-B14F-4D97-AF65-F5344CB8AC3E}">
        <p14:creationId xmlns:p14="http://schemas.microsoft.com/office/powerpoint/2010/main" val="3261445382"/>
      </p:ext>
    </p:extLst>
  </p:cSld>
  <p:clrMapOvr>
    <a:masterClrMapping/>
  </p:clrMapOvr>
  <mc:AlternateContent xmlns:mc="http://schemas.openxmlformats.org/markup-compatibility/2006" xmlns:p14="http://schemas.microsoft.com/office/powerpoint/2010/main">
    <mc:Choice Requires="p14">
      <p:transition spd="slow" p14:dur="3400" advTm="58108">
        <p14:reveal/>
      </p:transition>
    </mc:Choice>
    <mc:Fallback xmlns="">
      <p:transition spd="slow" advTm="581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238865" y="1650993"/>
            <a:ext cx="9929149" cy="3907865"/>
          </a:xfrm>
          <a:prstGeom prst="rect">
            <a:avLst/>
          </a:prstGeom>
          <a:noFill/>
        </p:spPr>
        <p:txBody>
          <a:bodyPr wrap="square" rtlCol="0">
            <a:spAutoFit/>
          </a:bodyPr>
          <a:lstStyle/>
          <a:p>
            <a:pPr marL="0" marR="0" algn="just" rtl="1">
              <a:lnSpc>
                <a:spcPct val="150000"/>
              </a:lnSpc>
              <a:spcBef>
                <a:spcPts val="0"/>
              </a:spcBef>
              <a:spcAft>
                <a:spcPts val="800"/>
              </a:spcAft>
            </a:pPr>
            <a:r>
              <a:rPr lang="ar-YE" sz="2400" b="1" i="0" dirty="0">
                <a:effectLst/>
                <a:latin typeface="Alexandria Light" pitchFamily="2" charset="-78"/>
                <a:cs typeface="Alexandria Light" pitchFamily="2" charset="-78"/>
              </a:rPr>
              <a:t>- ثالثًا </a:t>
            </a:r>
            <a:r>
              <a:rPr lang="ar-YE" sz="2400" b="0" i="0" dirty="0">
                <a:effectLst/>
                <a:latin typeface="Alexandria Light" pitchFamily="2" charset="-78"/>
                <a:cs typeface="Alexandria Light" pitchFamily="2" charset="-78"/>
              </a:rPr>
              <a:t>: إنّ السياسة التعليمية هي </a:t>
            </a:r>
            <a:r>
              <a:rPr lang="ar-YE" sz="2400" b="1" i="0" u="sng" dirty="0">
                <a:effectLst/>
                <a:latin typeface="Alexandria Light" pitchFamily="2" charset="-78"/>
                <a:cs typeface="Alexandria Light" pitchFamily="2" charset="-78"/>
              </a:rPr>
              <a:t>الأساس الذي يحدد حركة التربية المستقبلية </a:t>
            </a:r>
            <a:r>
              <a:rPr lang="ar-YE" sz="2400" b="0" i="0" dirty="0">
                <a:effectLst/>
                <a:latin typeface="Alexandria Light" pitchFamily="2" charset="-78"/>
                <a:cs typeface="Alexandria Light" pitchFamily="2" charset="-78"/>
              </a:rPr>
              <a:t>للمجتمع في </a:t>
            </a:r>
            <a:r>
              <a:rPr lang="ar-YE" sz="2400" b="0" i="0" u="sng" dirty="0">
                <a:effectLst/>
                <a:latin typeface="Alexandria Light" pitchFamily="2" charset="-78"/>
                <a:cs typeface="Alexandria Light" pitchFamily="2" charset="-78"/>
              </a:rPr>
              <a:t>اتجاه الإعداد المتكامل لأجيال المجتمع</a:t>
            </a:r>
            <a:r>
              <a:rPr lang="ar-YE" sz="2400" b="0" i="0" dirty="0">
                <a:effectLst/>
                <a:latin typeface="Alexandria Light" pitchFamily="2" charset="-78"/>
                <a:cs typeface="Alexandria Light" pitchFamily="2" charset="-78"/>
              </a:rPr>
              <a:t>، وفق المثل العليا التي تتبنّاها المجتمعات، والتي تشكِّل مجتمع المستقبل من سياسيين، واقتصاديين، وتربويين، وإعلاميين، وتجار، وصنّاع، وإداريين، وعسكريين وغيرهم. كما توفر الكفايات النوعية لكل فئة من هؤلاء بشكل مختلف الأبعاد والأعماق، مما يسهم في تحديد المستويات العلمية، والمهارات والخبرات اللازمة التي يجب أن تتوفر في كل متعلم</a:t>
            </a:r>
            <a:r>
              <a:rPr lang="ar-JO" sz="2400" b="0" i="0" dirty="0">
                <a:effectLst/>
                <a:latin typeface="Alexandria Light" pitchFamily="2" charset="-78"/>
                <a:cs typeface="Alexandria Light" pitchFamily="2" charset="-78"/>
              </a:rPr>
              <a:t>.</a:t>
            </a:r>
            <a:endParaRPr lang="en-US" sz="2400" dirty="0">
              <a:effectLst/>
              <a:latin typeface="Alexandria Light" pitchFamily="2" charset="-78"/>
              <a:ea typeface="Calibri" panose="020F0502020204030204" pitchFamily="34" charset="0"/>
              <a:cs typeface="Alexandria Light" pitchFamily="2" charset="-78"/>
            </a:endParaRPr>
          </a:p>
        </p:txBody>
      </p:sp>
      <p:pic>
        <p:nvPicPr>
          <p:cNvPr id="3" name="Picture 2">
            <a:extLst>
              <a:ext uri="{FF2B5EF4-FFF2-40B4-BE49-F238E27FC236}">
                <a16:creationId xmlns:a16="http://schemas.microsoft.com/office/drawing/2014/main" id="{97F59A90-84D1-A37E-8997-2D2BBB70B023}"/>
              </a:ext>
            </a:extLst>
          </p:cNvPr>
          <p:cNvPicPr>
            <a:picLocks noChangeAspect="1"/>
          </p:cNvPicPr>
          <p:nvPr/>
        </p:nvPicPr>
        <p:blipFill>
          <a:blip r:embed="rId2"/>
          <a:stretch>
            <a:fillRect/>
          </a:stretch>
        </p:blipFill>
        <p:spPr>
          <a:xfrm>
            <a:off x="8811798" y="85309"/>
            <a:ext cx="2956816" cy="1383912"/>
          </a:xfrm>
          <a:prstGeom prst="rect">
            <a:avLst/>
          </a:prstGeom>
        </p:spPr>
      </p:pic>
    </p:spTree>
    <p:extLst>
      <p:ext uri="{BB962C8B-B14F-4D97-AF65-F5344CB8AC3E}">
        <p14:creationId xmlns:p14="http://schemas.microsoft.com/office/powerpoint/2010/main" val="2747064146"/>
      </p:ext>
    </p:extLst>
  </p:cSld>
  <p:clrMapOvr>
    <a:masterClrMapping/>
  </p:clrMapOvr>
  <mc:AlternateContent xmlns:mc="http://schemas.openxmlformats.org/markup-compatibility/2006" xmlns:p14="http://schemas.microsoft.com/office/powerpoint/2010/main">
    <mc:Choice Requires="p14">
      <p:transition spd="slow" p14:dur="3400" advTm="61812">
        <p14:reveal/>
      </p:transition>
    </mc:Choice>
    <mc:Fallback xmlns="">
      <p:transition spd="slow" advTm="61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805912" y="1457556"/>
            <a:ext cx="10541633" cy="4415696"/>
          </a:xfrm>
          <a:prstGeom prst="rect">
            <a:avLst/>
          </a:prstGeom>
          <a:noFill/>
        </p:spPr>
        <p:txBody>
          <a:bodyPr wrap="square" rtlCol="0">
            <a:spAutoFit/>
          </a:bodyPr>
          <a:lstStyle/>
          <a:p>
            <a:pPr algn="r" rtl="1">
              <a:lnSpc>
                <a:spcPct val="200000"/>
              </a:lnSpc>
            </a:pPr>
            <a:r>
              <a:rPr lang="ar-YE" b="1" i="0" dirty="0">
                <a:effectLst/>
                <a:latin typeface="arial black" panose="020B0A04020102020204" pitchFamily="34" charset="0"/>
              </a:rPr>
              <a:t>- </a:t>
            </a:r>
            <a:r>
              <a:rPr lang="ar-YE" sz="2000" b="1" i="0" dirty="0">
                <a:effectLst/>
                <a:latin typeface="Alexandria Light" pitchFamily="2" charset="-78"/>
                <a:cs typeface="Alexandria Light" pitchFamily="2" charset="-78"/>
              </a:rPr>
              <a:t>رابعًا </a:t>
            </a:r>
            <a:r>
              <a:rPr lang="ar-YE" sz="2000" b="0" i="0" dirty="0">
                <a:effectLst/>
                <a:latin typeface="Alexandria Light" pitchFamily="2" charset="-78"/>
                <a:cs typeface="Alexandria Light" pitchFamily="2" charset="-78"/>
              </a:rPr>
              <a:t>: التعليم، فلا جدوى من رسم سياسات تعليمية</a:t>
            </a:r>
            <a:r>
              <a:rPr lang="ar-JO" sz="2000" b="0" i="0" dirty="0">
                <a:effectLst/>
                <a:latin typeface="Alexandria Light" pitchFamily="2" charset="-78"/>
                <a:cs typeface="Alexandria Light" pitchFamily="2" charset="-78"/>
              </a:rPr>
              <a:t> </a:t>
            </a:r>
            <a:r>
              <a:rPr lang="ar-YE" sz="2000" dirty="0">
                <a:latin typeface="Alexandria Light" pitchFamily="2" charset="-78"/>
                <a:cs typeface="Alexandria Light" pitchFamily="2" charset="-78"/>
              </a:rPr>
              <a:t>إنّ السياسة التعليمية </a:t>
            </a:r>
            <a:r>
              <a:rPr lang="ar-YE" sz="2000" u="sng" dirty="0">
                <a:latin typeface="Alexandria Light" pitchFamily="2" charset="-78"/>
                <a:cs typeface="Alexandria Light" pitchFamily="2" charset="-78"/>
              </a:rPr>
              <a:t>توائم </a:t>
            </a:r>
            <a:r>
              <a:rPr lang="ar-YE" sz="2000" dirty="0">
                <a:latin typeface="Alexandria Light" pitchFamily="2" charset="-78"/>
                <a:cs typeface="Alexandria Light" pitchFamily="2" charset="-78"/>
              </a:rPr>
              <a:t>بين </a:t>
            </a:r>
            <a:r>
              <a:rPr lang="ar-YE" sz="2000" u="sng" dirty="0">
                <a:latin typeface="Alexandria Light" pitchFamily="2" charset="-78"/>
                <a:cs typeface="Alexandria Light" pitchFamily="2" charset="-78"/>
              </a:rPr>
              <a:t>إمكانات المجتمع </a:t>
            </a:r>
            <a:r>
              <a:rPr lang="ar-YE" sz="2000" dirty="0">
                <a:latin typeface="Alexandria Light" pitchFamily="2" charset="-78"/>
                <a:cs typeface="Alexandria Light" pitchFamily="2" charset="-78"/>
              </a:rPr>
              <a:t>التي يمكن أن يوظّفها لصالح العملية التربوية والتعليمية، </a:t>
            </a:r>
            <a:r>
              <a:rPr lang="ar-YE" sz="2000" u="sng" dirty="0">
                <a:latin typeface="Alexandria Light" pitchFamily="2" charset="-78"/>
                <a:cs typeface="Alexandria Light" pitchFamily="2" charset="-78"/>
              </a:rPr>
              <a:t>وبين الأهداف والطموحات </a:t>
            </a:r>
            <a:r>
              <a:rPr lang="ar-YE" sz="2000" dirty="0">
                <a:latin typeface="Alexandria Light" pitchFamily="2" charset="-78"/>
                <a:cs typeface="Alexandria Light" pitchFamily="2" charset="-78"/>
              </a:rPr>
              <a:t>التي تسعى إلى تحقيقها التربية </a:t>
            </a:r>
            <a:r>
              <a:rPr lang="ar-YE" sz="2000" b="0" i="0" dirty="0">
                <a:effectLst/>
                <a:latin typeface="Alexandria Light" pitchFamily="2" charset="-78"/>
                <a:cs typeface="Alexandria Light" pitchFamily="2" charset="-78"/>
              </a:rPr>
              <a:t> مثالية لا يمكن أن ينهض بها الواقع التربوي. لذا إذا أريد للنظام التعليمي أن يسير قدمًا، ويحقق الأهداف التي تخدم المجتمع في ضوء الإمكانات المتاحة بأقل جهد، وأقصر فترة زمنية، فلابد من وضع سياسة تعليمية واقعية تحدد وتوجِّه النظام التعليمي في ذلك المجتمع لتحقيق التطور المعرفي، والعلمي، والاجتماعي، والاقتصادي. ولابد أن يوفر لتنفيذ هذه السياسة كل ما تحتاجه من إمكانيات مادية وقوى بشرية عاملة، وتكلفة </a:t>
            </a:r>
            <a:r>
              <a:rPr lang="ar-JO" sz="2400" b="0" i="0" dirty="0">
                <a:effectLst/>
                <a:latin typeface="Alexandria Light" pitchFamily="2" charset="-78"/>
                <a:cs typeface="Alexandria Light" pitchFamily="2" charset="-78"/>
              </a:rPr>
              <a:t>.</a:t>
            </a:r>
            <a:endParaRPr lang="en-US" sz="2800" dirty="0">
              <a:latin typeface="Alexandria Light" pitchFamily="2" charset="-78"/>
              <a:cs typeface="Alexandria Light" pitchFamily="2" charset="-78"/>
            </a:endParaRPr>
          </a:p>
        </p:txBody>
      </p:sp>
      <p:pic>
        <p:nvPicPr>
          <p:cNvPr id="3" name="Picture 2">
            <a:extLst>
              <a:ext uri="{FF2B5EF4-FFF2-40B4-BE49-F238E27FC236}">
                <a16:creationId xmlns:a16="http://schemas.microsoft.com/office/drawing/2014/main" id="{8A2C598A-D6F8-D1AE-52DD-BFF3991D5D93}"/>
              </a:ext>
            </a:extLst>
          </p:cNvPr>
          <p:cNvPicPr>
            <a:picLocks noChangeAspect="1"/>
          </p:cNvPicPr>
          <p:nvPr/>
        </p:nvPicPr>
        <p:blipFill>
          <a:blip r:embed="rId2"/>
          <a:stretch>
            <a:fillRect/>
          </a:stretch>
        </p:blipFill>
        <p:spPr>
          <a:xfrm>
            <a:off x="8932022" y="28167"/>
            <a:ext cx="2956816" cy="1383912"/>
          </a:xfrm>
          <a:prstGeom prst="rect">
            <a:avLst/>
          </a:prstGeom>
        </p:spPr>
      </p:pic>
    </p:spTree>
    <p:extLst>
      <p:ext uri="{BB962C8B-B14F-4D97-AF65-F5344CB8AC3E}">
        <p14:creationId xmlns:p14="http://schemas.microsoft.com/office/powerpoint/2010/main" val="1327009304"/>
      </p:ext>
    </p:extLst>
  </p:cSld>
  <p:clrMapOvr>
    <a:masterClrMapping/>
  </p:clrMapOvr>
  <mc:AlternateContent xmlns:mc="http://schemas.openxmlformats.org/markup-compatibility/2006" xmlns:p14="http://schemas.microsoft.com/office/powerpoint/2010/main">
    <mc:Choice Requires="p14">
      <p:transition spd="slow" p14:dur="3400" advTm="86518">
        <p14:reveal/>
      </p:transition>
    </mc:Choice>
    <mc:Fallback xmlns="">
      <p:transition spd="slow" advTm="865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127760" y="1740503"/>
            <a:ext cx="10140081" cy="3677032"/>
          </a:xfrm>
          <a:prstGeom prst="rect">
            <a:avLst/>
          </a:prstGeom>
          <a:noFill/>
        </p:spPr>
        <p:txBody>
          <a:bodyPr wrap="square" rtlCol="0">
            <a:spAutoFit/>
          </a:bodyPr>
          <a:lstStyle/>
          <a:p>
            <a:pPr algn="just" rtl="1">
              <a:lnSpc>
                <a:spcPct val="200000"/>
              </a:lnSpc>
            </a:pPr>
            <a:r>
              <a:rPr lang="ar-YE" sz="2400" b="0" i="0" dirty="0">
                <a:effectLst/>
                <a:latin typeface="Alexandria Light" pitchFamily="2" charset="-78"/>
                <a:cs typeface="Alexandria Light" pitchFamily="2" charset="-78"/>
              </a:rPr>
              <a:t>- </a:t>
            </a:r>
            <a:r>
              <a:rPr lang="ar-YE" sz="2400" b="1" i="0" dirty="0">
                <a:effectLst/>
                <a:latin typeface="Alexandria Light" pitchFamily="2" charset="-78"/>
                <a:cs typeface="Alexandria Light" pitchFamily="2" charset="-78"/>
              </a:rPr>
              <a:t>خامسًا</a:t>
            </a:r>
            <a:r>
              <a:rPr lang="ar-YE" sz="2400" b="0" i="0" dirty="0">
                <a:effectLst/>
                <a:latin typeface="Alexandria Light" pitchFamily="2" charset="-78"/>
                <a:cs typeface="Alexandria Light" pitchFamily="2" charset="-78"/>
              </a:rPr>
              <a:t> : إن السياسة التعليمية تعمل على </a:t>
            </a:r>
            <a:r>
              <a:rPr lang="ar-YE" sz="2400" b="1" i="0" u="sng" dirty="0">
                <a:effectLst/>
                <a:latin typeface="Alexandria Light" pitchFamily="2" charset="-78"/>
                <a:cs typeface="Alexandria Light" pitchFamily="2" charset="-78"/>
              </a:rPr>
              <a:t>المواءمة بين متطلّبات المجتمع </a:t>
            </a:r>
            <a:r>
              <a:rPr lang="ar-YE" sz="2400" b="0" i="0" dirty="0">
                <a:effectLst/>
                <a:latin typeface="Alexandria Light" pitchFamily="2" charset="-78"/>
                <a:cs typeface="Alexandria Light" pitchFamily="2" charset="-78"/>
              </a:rPr>
              <a:t>- وبخاصة سوق العمل - وبين ما يقدمه </a:t>
            </a:r>
            <a:r>
              <a:rPr lang="ar-YE" sz="2400" b="1" i="0" u="sng" dirty="0">
                <a:effectLst/>
                <a:latin typeface="Alexandria Light" pitchFamily="2" charset="-78"/>
                <a:cs typeface="Alexandria Light" pitchFamily="2" charset="-78"/>
              </a:rPr>
              <a:t>التعليم من تأهيل وتدريب لمخرجاته </a:t>
            </a:r>
            <a:r>
              <a:rPr lang="ar-YE" sz="2400" b="0" i="0" dirty="0">
                <a:effectLst/>
                <a:latin typeface="Alexandria Light" pitchFamily="2" charset="-78"/>
                <a:cs typeface="Alexandria Light" pitchFamily="2" charset="-78"/>
              </a:rPr>
              <a:t>التعليمية، إذ لا فائدة من تخريج أفواج تعليمية </a:t>
            </a:r>
            <a:r>
              <a:rPr lang="ar-JO" sz="2400" b="0" i="0" dirty="0">
                <a:effectLst/>
                <a:latin typeface="Alexandria Light" pitchFamily="2" charset="-78"/>
                <a:cs typeface="Alexandria Light" pitchFamily="2" charset="-78"/>
              </a:rPr>
              <a:t>كثيرة</a:t>
            </a:r>
            <a:r>
              <a:rPr lang="ar-YE" sz="2400" b="0" i="0" dirty="0">
                <a:effectLst/>
                <a:latin typeface="Alexandria Light" pitchFamily="2" charset="-78"/>
                <a:cs typeface="Alexandria Light" pitchFamily="2" charset="-78"/>
              </a:rPr>
              <a:t>، لتصبح أعدادًا لا جدوى منها، تعمل على تفاقم البطالة. </a:t>
            </a:r>
            <a:r>
              <a:rPr lang="ar-JO" sz="2400" b="0" i="0" dirty="0">
                <a:effectLst/>
                <a:latin typeface="Alexandria Light" pitchFamily="2" charset="-78"/>
                <a:cs typeface="Alexandria Light" pitchFamily="2" charset="-78"/>
              </a:rPr>
              <a:t>لذلك</a:t>
            </a:r>
            <a:r>
              <a:rPr lang="ar-YE" sz="2400" b="0" i="0" dirty="0">
                <a:effectLst/>
                <a:latin typeface="Alexandria Light" pitchFamily="2" charset="-78"/>
                <a:cs typeface="Alexandria Light" pitchFamily="2" charset="-78"/>
              </a:rPr>
              <a:t> لابد من التوافق بين مخرجات النظام التعليمي، وما يحتاجه المجتمع من كوادر مؤهّلة ومتخصصة.</a:t>
            </a:r>
            <a:endParaRPr lang="en-US" sz="2400" dirty="0">
              <a:latin typeface="Alexandria Light" pitchFamily="2" charset="-78"/>
              <a:cs typeface="Alexandria Light" pitchFamily="2" charset="-78"/>
            </a:endParaRPr>
          </a:p>
        </p:txBody>
      </p:sp>
      <p:pic>
        <p:nvPicPr>
          <p:cNvPr id="3" name="Picture 2">
            <a:extLst>
              <a:ext uri="{FF2B5EF4-FFF2-40B4-BE49-F238E27FC236}">
                <a16:creationId xmlns:a16="http://schemas.microsoft.com/office/drawing/2014/main" id="{42ABF201-19CC-0A68-5B31-367C3E3F87D4}"/>
              </a:ext>
            </a:extLst>
          </p:cNvPr>
          <p:cNvPicPr>
            <a:picLocks noChangeAspect="1"/>
          </p:cNvPicPr>
          <p:nvPr/>
        </p:nvPicPr>
        <p:blipFill>
          <a:blip r:embed="rId2"/>
          <a:stretch>
            <a:fillRect/>
          </a:stretch>
        </p:blipFill>
        <p:spPr>
          <a:xfrm>
            <a:off x="8837598" y="73886"/>
            <a:ext cx="2956816" cy="1383912"/>
          </a:xfrm>
          <a:prstGeom prst="rect">
            <a:avLst/>
          </a:prstGeom>
        </p:spPr>
      </p:pic>
    </p:spTree>
    <p:extLst>
      <p:ext uri="{BB962C8B-B14F-4D97-AF65-F5344CB8AC3E}">
        <p14:creationId xmlns:p14="http://schemas.microsoft.com/office/powerpoint/2010/main" val="1023038071"/>
      </p:ext>
    </p:extLst>
  </p:cSld>
  <p:clrMapOvr>
    <a:masterClrMapping/>
  </p:clrMapOvr>
  <mc:AlternateContent xmlns:mc="http://schemas.openxmlformats.org/markup-compatibility/2006" xmlns:p14="http://schemas.microsoft.com/office/powerpoint/2010/main">
    <mc:Choice Requires="p14">
      <p:transition spd="slow" p14:dur="3400" advTm="58020">
        <p14:reveal/>
      </p:transition>
    </mc:Choice>
    <mc:Fallback xmlns="">
      <p:transition spd="slow" advTm="5802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327355" y="2071986"/>
            <a:ext cx="9732185" cy="3446200"/>
          </a:xfrm>
          <a:prstGeom prst="rect">
            <a:avLst/>
          </a:prstGeom>
          <a:noFill/>
        </p:spPr>
        <p:txBody>
          <a:bodyPr wrap="square" rtlCol="0">
            <a:spAutoFit/>
          </a:bodyPr>
          <a:lstStyle/>
          <a:p>
            <a:pPr algn="just" rtl="1">
              <a:lnSpc>
                <a:spcPct val="150000"/>
              </a:lnSpc>
            </a:pPr>
            <a:r>
              <a:rPr lang="ar-YE" sz="2800" b="0" i="0" dirty="0">
                <a:effectLst/>
                <a:latin typeface="arial black" panose="020B0A04020102020204" pitchFamily="34" charset="0"/>
                <a:cs typeface="+mj-cs"/>
              </a:rPr>
              <a:t> </a:t>
            </a:r>
            <a:r>
              <a:rPr lang="ar-YE" sz="2400" b="1" i="0" dirty="0">
                <a:effectLst/>
                <a:latin typeface="Alexandria Light" pitchFamily="2" charset="-78"/>
                <a:cs typeface="Alexandria Light" pitchFamily="2" charset="-78"/>
              </a:rPr>
              <a:t>سادسًا</a:t>
            </a:r>
            <a:r>
              <a:rPr lang="ar-YE" sz="2400" b="0" i="0" dirty="0">
                <a:effectLst/>
                <a:latin typeface="Alexandria Light" pitchFamily="2" charset="-78"/>
                <a:cs typeface="Alexandria Light" pitchFamily="2" charset="-78"/>
              </a:rPr>
              <a:t> : إن السياسة التعليمية </a:t>
            </a:r>
            <a:r>
              <a:rPr lang="ar-YE" sz="2400" b="1" i="0" u="sng" dirty="0">
                <a:effectLst/>
                <a:latin typeface="Alexandria Light" pitchFamily="2" charset="-78"/>
                <a:cs typeface="Alexandria Light" pitchFamily="2" charset="-78"/>
              </a:rPr>
              <a:t>تنظم العملية التعليمية</a:t>
            </a:r>
            <a:r>
              <a:rPr lang="ar-YE" sz="2400" b="0" i="0" dirty="0">
                <a:effectLst/>
                <a:latin typeface="Alexandria Light" pitchFamily="2" charset="-78"/>
                <a:cs typeface="Alexandria Light" pitchFamily="2" charset="-78"/>
              </a:rPr>
              <a:t>، وذلك عن طريق </a:t>
            </a:r>
            <a:r>
              <a:rPr lang="ar-YE" sz="2400" b="0" i="0" u="sng" dirty="0">
                <a:effectLst/>
                <a:latin typeface="Alexandria Light" pitchFamily="2" charset="-78"/>
                <a:cs typeface="Alexandria Light" pitchFamily="2" charset="-78"/>
              </a:rPr>
              <a:t>التخطيط</a:t>
            </a:r>
            <a:r>
              <a:rPr lang="ar-YE" sz="2400" b="0" i="0" dirty="0">
                <a:effectLst/>
                <a:latin typeface="Alexandria Light" pitchFamily="2" charset="-78"/>
                <a:cs typeface="Alexandria Light" pitchFamily="2" charset="-78"/>
              </a:rPr>
              <a:t> للمراحل التعليمية، وقطاعاتها، وتحديد </a:t>
            </a:r>
            <a:r>
              <a:rPr lang="ar-YE" sz="2400" b="0" i="0" u="sng" dirty="0">
                <a:effectLst/>
                <a:latin typeface="Alexandria Light" pitchFamily="2" charset="-78"/>
                <a:cs typeface="Alexandria Light" pitchFamily="2" charset="-78"/>
              </a:rPr>
              <a:t>أهداف</a:t>
            </a:r>
            <a:r>
              <a:rPr lang="ar-YE" sz="2400" b="0" i="0" dirty="0">
                <a:effectLst/>
                <a:latin typeface="Alexandria Light" pitchFamily="2" charset="-78"/>
                <a:cs typeface="Alexandria Light" pitchFamily="2" charset="-78"/>
              </a:rPr>
              <a:t> واضحة لكل مرحلة، وتحديد </a:t>
            </a:r>
            <a:r>
              <a:rPr lang="ar-YE" sz="2400" b="0" i="0" u="sng" dirty="0">
                <a:effectLst/>
                <a:latin typeface="Alexandria Light" pitchFamily="2" charset="-78"/>
                <a:cs typeface="Alexandria Light" pitchFamily="2" charset="-78"/>
              </a:rPr>
              <a:t>خطط زمنية </a:t>
            </a:r>
            <a:r>
              <a:rPr lang="ar-YE" sz="2400" b="0" i="0" dirty="0">
                <a:effectLst/>
                <a:latin typeface="Alexandria Light" pitchFamily="2" charset="-78"/>
                <a:cs typeface="Alexandria Light" pitchFamily="2" charset="-78"/>
              </a:rPr>
              <a:t>وتحقيق الأهداف، </a:t>
            </a:r>
            <a:r>
              <a:rPr lang="ar-YE" sz="2400" b="0" i="0" u="sng" dirty="0">
                <a:effectLst/>
                <a:latin typeface="Alexandria Light" pitchFamily="2" charset="-78"/>
                <a:cs typeface="Alexandria Light" pitchFamily="2" charset="-78"/>
              </a:rPr>
              <a:t>والأسس</a:t>
            </a:r>
            <a:r>
              <a:rPr lang="ar-YE" sz="2400" b="0" i="0" dirty="0">
                <a:effectLst/>
                <a:latin typeface="Alexandria Light" pitchFamily="2" charset="-78"/>
                <a:cs typeface="Alexandria Light" pitchFamily="2" charset="-78"/>
              </a:rPr>
              <a:t>، </a:t>
            </a:r>
            <a:r>
              <a:rPr lang="ar-YE" sz="2400" b="0" i="0" u="sng" dirty="0">
                <a:effectLst/>
                <a:latin typeface="Alexandria Light" pitchFamily="2" charset="-78"/>
                <a:cs typeface="Alexandria Light" pitchFamily="2" charset="-78"/>
              </a:rPr>
              <a:t>والمبادئ، والقيم العامة </a:t>
            </a:r>
            <a:r>
              <a:rPr lang="ar-YE" sz="2400" b="0" i="0" dirty="0">
                <a:effectLst/>
                <a:latin typeface="Alexandria Light" pitchFamily="2" charset="-78"/>
                <a:cs typeface="Alexandria Light" pitchFamily="2" charset="-78"/>
              </a:rPr>
              <a:t>التي تسير على ضوئها العملية التعليمية كلها، وفي تحديد </a:t>
            </a:r>
            <a:r>
              <a:rPr lang="ar-YE" sz="2400" b="0" i="0" u="sng" dirty="0">
                <a:effectLst/>
                <a:latin typeface="Alexandria Light" pitchFamily="2" charset="-78"/>
                <a:cs typeface="Alexandria Light" pitchFamily="2" charset="-78"/>
              </a:rPr>
              <a:t>المسؤوليات الإدارية</a:t>
            </a:r>
            <a:r>
              <a:rPr lang="ar-YE" sz="2400" b="0" i="0" dirty="0">
                <a:effectLst/>
                <a:latin typeface="Alexandria Light" pitchFamily="2" charset="-78"/>
                <a:cs typeface="Alexandria Light" pitchFamily="2" charset="-78"/>
              </a:rPr>
              <a:t>، والفردية، والجماعية عند تنفيذ السياسات والأهداف، مما يسهل تنفيذ السياسة التعليمية، ويحقق التنمية الشاملة التي ينشدها المجتمع</a:t>
            </a:r>
            <a:endParaRPr lang="en-US" sz="2800" dirty="0">
              <a:latin typeface="Alexandria Light" pitchFamily="2" charset="-78"/>
              <a:cs typeface="Alexandria Light" pitchFamily="2" charset="-78"/>
            </a:endParaRPr>
          </a:p>
        </p:txBody>
      </p:sp>
      <p:pic>
        <p:nvPicPr>
          <p:cNvPr id="3" name="Picture 2">
            <a:extLst>
              <a:ext uri="{FF2B5EF4-FFF2-40B4-BE49-F238E27FC236}">
                <a16:creationId xmlns:a16="http://schemas.microsoft.com/office/drawing/2014/main" id="{1E6AB3BE-0018-279B-1F47-50884CF4A577}"/>
              </a:ext>
            </a:extLst>
          </p:cNvPr>
          <p:cNvPicPr>
            <a:picLocks noChangeAspect="1"/>
          </p:cNvPicPr>
          <p:nvPr/>
        </p:nvPicPr>
        <p:blipFill>
          <a:blip r:embed="rId2"/>
          <a:stretch>
            <a:fillRect/>
          </a:stretch>
        </p:blipFill>
        <p:spPr>
          <a:xfrm>
            <a:off x="8932022" y="51026"/>
            <a:ext cx="2956816" cy="1383912"/>
          </a:xfrm>
          <a:prstGeom prst="rect">
            <a:avLst/>
          </a:prstGeom>
        </p:spPr>
      </p:pic>
    </p:spTree>
    <p:extLst>
      <p:ext uri="{BB962C8B-B14F-4D97-AF65-F5344CB8AC3E}">
        <p14:creationId xmlns:p14="http://schemas.microsoft.com/office/powerpoint/2010/main" val="404910855"/>
      </p:ext>
    </p:extLst>
  </p:cSld>
  <p:clrMapOvr>
    <a:masterClrMapping/>
  </p:clrMapOvr>
  <mc:AlternateContent xmlns:mc="http://schemas.openxmlformats.org/markup-compatibility/2006" xmlns:p14="http://schemas.microsoft.com/office/powerpoint/2010/main">
    <mc:Choice Requires="p14">
      <p:transition spd="slow" p14:dur="3400" advTm="52413">
        <p14:reveal/>
      </p:transition>
    </mc:Choice>
    <mc:Fallback xmlns="">
      <p:transition spd="slow" advTm="524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indent="-514350" algn="just" rtl="1">
              <a:lnSpc>
                <a:spcPct val="150000"/>
              </a:lnSpc>
              <a:buAutoNum type="arabicPeriod"/>
            </a:pPr>
            <a:r>
              <a:rPr lang="ar-YE" sz="2400" b="0" i="0" dirty="0">
                <a:solidFill>
                  <a:srgbClr val="333333"/>
                </a:solidFill>
                <a:effectLst/>
                <a:latin typeface="Alexandria Light" pitchFamily="2" charset="-78"/>
                <a:cs typeface="Alexandria Light" pitchFamily="2" charset="-78"/>
              </a:rPr>
              <a:t>تحسين جودة التعليم: تهدف السياسات التربوية إلى تحسين جودة التعليم</a:t>
            </a:r>
            <a:r>
              <a:rPr lang="ar-JO" sz="2400" b="0" i="0" dirty="0">
                <a:solidFill>
                  <a:srgbClr val="333333"/>
                </a:solidFill>
                <a:effectLst/>
                <a:latin typeface="Alexandria Light" pitchFamily="2" charset="-78"/>
                <a:cs typeface="Alexandria Light" pitchFamily="2" charset="-78"/>
              </a:rPr>
              <a:t>،</a:t>
            </a:r>
          </a:p>
          <a:p>
            <a:pPr algn="just" rtl="1">
              <a:lnSpc>
                <a:spcPct val="150000"/>
              </a:lnSpc>
            </a:pPr>
            <a:r>
              <a:rPr lang="ar-YE" sz="2400" b="0" i="0" dirty="0">
                <a:solidFill>
                  <a:srgbClr val="333333"/>
                </a:solidFill>
                <a:effectLst/>
                <a:latin typeface="Alexandria Light" pitchFamily="2" charset="-78"/>
                <a:cs typeface="Alexandria Light" pitchFamily="2" charset="-78"/>
              </a:rPr>
              <a:t> وتوفير فرص متساوية للجميع للحصول على تعليم عالي الجودة.</a:t>
            </a:r>
            <a:br>
              <a:rPr lang="ar-YE" sz="2400" dirty="0">
                <a:latin typeface="Alexandria Light" pitchFamily="2" charset="-78"/>
                <a:cs typeface="Alexandria Light" pitchFamily="2" charset="-78"/>
              </a:rPr>
            </a:br>
            <a:r>
              <a:rPr lang="ar-YE" sz="2400" b="0" i="0" dirty="0">
                <a:solidFill>
                  <a:srgbClr val="333333"/>
                </a:solidFill>
                <a:effectLst/>
                <a:latin typeface="Alexandria Light" pitchFamily="2" charset="-78"/>
                <a:cs typeface="Alexandria Light" pitchFamily="2" charset="-78"/>
              </a:rPr>
              <a:t>2. تعزيز المساواة التعليمية: تسعى السياسات التربوية إلى تعزيز المساواة التعليمية بين جميع الطلاب، بغض النظر عن خلفيتهم الاجتماعية أو الاقتصادية</a:t>
            </a:r>
            <a:r>
              <a:rPr lang="ar-JO" sz="2400" b="0" i="0" dirty="0">
                <a:solidFill>
                  <a:srgbClr val="333333"/>
                </a:solidFill>
                <a:effectLst/>
                <a:latin typeface="Alexandria Light" pitchFamily="2" charset="-78"/>
                <a:cs typeface="Alexandria Light" pitchFamily="2" charset="-78"/>
              </a:rPr>
              <a:t>.</a:t>
            </a:r>
            <a:endParaRPr lang="en-US" sz="2400" dirty="0">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577083" y="1634544"/>
            <a:ext cx="6341807" cy="461665"/>
          </a:xfrm>
          <a:prstGeom prst="rect">
            <a:avLst/>
          </a:prstGeom>
          <a:noFill/>
        </p:spPr>
        <p:txBody>
          <a:bodyPr wrap="square" rtlCol="0">
            <a:spAutoFit/>
          </a:bodyPr>
          <a:lstStyle/>
          <a:p>
            <a:pPr algn="ctr"/>
            <a:r>
              <a:rPr lang="ar-YE" sz="2400" b="1" i="0" dirty="0">
                <a:solidFill>
                  <a:srgbClr val="00B0F0"/>
                </a:solidFill>
                <a:effectLst/>
                <a:latin typeface="Alexandria Black" pitchFamily="2" charset="-78"/>
                <a:cs typeface="Alexandria Black" pitchFamily="2" charset="-78"/>
              </a:rPr>
              <a:t>أهداف السياسات </a:t>
            </a:r>
            <a:r>
              <a:rPr lang="ar-JO" sz="2400" b="1" i="0" dirty="0">
                <a:solidFill>
                  <a:srgbClr val="00B0F0"/>
                </a:solidFill>
                <a:effectLst/>
                <a:latin typeface="Alexandria Black" pitchFamily="2" charset="-78"/>
                <a:cs typeface="Alexandria Black" pitchFamily="2" charset="-78"/>
              </a:rPr>
              <a:t>التعليمية</a:t>
            </a:r>
            <a:endParaRPr lang="ar-JO" sz="24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13" name="Picture 12">
            <a:extLst>
              <a:ext uri="{FF2B5EF4-FFF2-40B4-BE49-F238E27FC236}">
                <a16:creationId xmlns:a16="http://schemas.microsoft.com/office/drawing/2014/main" id="{CD295A9F-D091-48FD-E7C3-3A217EDA64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6787"/>
            <a:ext cx="3162300" cy="1447800"/>
          </a:xfrm>
          <a:prstGeom prst="rect">
            <a:avLst/>
          </a:prstGeom>
        </p:spPr>
      </p:pic>
      <p:pic>
        <p:nvPicPr>
          <p:cNvPr id="3" name="Picture 2">
            <a:extLst>
              <a:ext uri="{FF2B5EF4-FFF2-40B4-BE49-F238E27FC236}">
                <a16:creationId xmlns:a16="http://schemas.microsoft.com/office/drawing/2014/main" id="{789BAA96-5797-A289-49AD-94CED2F92A79}"/>
              </a:ext>
            </a:extLst>
          </p:cNvPr>
          <p:cNvPicPr>
            <a:picLocks noChangeAspect="1"/>
          </p:cNvPicPr>
          <p:nvPr/>
        </p:nvPicPr>
        <p:blipFill>
          <a:blip r:embed="rId3"/>
          <a:stretch>
            <a:fillRect/>
          </a:stretch>
        </p:blipFill>
        <p:spPr>
          <a:xfrm>
            <a:off x="8811798" y="28167"/>
            <a:ext cx="2956816" cy="1383912"/>
          </a:xfrm>
          <a:prstGeom prst="rect">
            <a:avLst/>
          </a:prstGeom>
        </p:spPr>
      </p:pic>
    </p:spTree>
    <p:extLst>
      <p:ext uri="{BB962C8B-B14F-4D97-AF65-F5344CB8AC3E}">
        <p14:creationId xmlns:p14="http://schemas.microsoft.com/office/powerpoint/2010/main" val="3923546058"/>
      </p:ext>
    </p:extLst>
  </p:cSld>
  <p:clrMapOvr>
    <a:masterClrMapping/>
  </p:clrMapOvr>
  <mc:AlternateContent xmlns:mc="http://schemas.openxmlformats.org/markup-compatibility/2006" xmlns:p14="http://schemas.microsoft.com/office/powerpoint/2010/main">
    <mc:Choice Requires="p14">
      <p:transition spd="slow" p14:dur="3400" advTm="54521">
        <p14:reveal/>
      </p:transition>
    </mc:Choice>
    <mc:Fallback xmlns="">
      <p:transition spd="slow" advTm="5452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075373" y="1489463"/>
            <a:ext cx="10433305" cy="3539430"/>
          </a:xfrm>
          <a:prstGeom prst="rect">
            <a:avLst/>
          </a:prstGeom>
          <a:noFill/>
        </p:spPr>
        <p:txBody>
          <a:bodyPr wrap="square" rtlCol="0">
            <a:spAutoFit/>
          </a:bodyPr>
          <a:lstStyle/>
          <a:p>
            <a:pPr algn="justLow"/>
            <a:endParaRPr lang="ar-JO" sz="2800" b="0" i="0" dirty="0">
              <a:solidFill>
                <a:srgbClr val="333333"/>
              </a:solidFill>
              <a:effectLst/>
              <a:latin typeface="Noto Naskh Arabic"/>
            </a:endParaRPr>
          </a:p>
          <a:p>
            <a:pPr algn="just" rtl="1"/>
            <a:r>
              <a:rPr lang="ar-JO" sz="2800" dirty="0">
                <a:solidFill>
                  <a:srgbClr val="333333"/>
                </a:solidFill>
                <a:latin typeface="Noto Naskh Arabic"/>
              </a:rPr>
              <a:t>3</a:t>
            </a:r>
            <a:r>
              <a:rPr lang="ar-YE" sz="2800" b="0" i="0" dirty="0">
                <a:solidFill>
                  <a:srgbClr val="333333"/>
                </a:solidFill>
                <a:effectLst/>
                <a:latin typeface="Noto Naskh Arabic"/>
              </a:rPr>
              <a:t>. توفير فرص التعليم للجميع: تهدف السياسات التربوية إلى ضمان أن جميع الأفراد يحصلون على فرص تعليمية مناسبة ومتاحة لهم، بغض النظر عن عوائق مثل الفقر أو العجز أو الجنس أو العرق.</a:t>
            </a:r>
            <a:endParaRPr lang="ar-JO" sz="2800" b="0" i="0" dirty="0">
              <a:solidFill>
                <a:srgbClr val="333333"/>
              </a:solidFill>
              <a:effectLst/>
              <a:latin typeface="Noto Naskh Arabic"/>
            </a:endParaRPr>
          </a:p>
          <a:p>
            <a:pPr algn="just" rtl="1"/>
            <a:br>
              <a:rPr lang="ar-YE" sz="2800" dirty="0"/>
            </a:br>
            <a:r>
              <a:rPr lang="ar-YE" sz="2800" b="0" i="0" dirty="0">
                <a:solidFill>
                  <a:srgbClr val="333333"/>
                </a:solidFill>
                <a:effectLst/>
                <a:latin typeface="Noto Naskh Arabic"/>
              </a:rPr>
              <a:t>4. تطوير المهارات اللازمة للحياة: تهدف السياسات التربوية إلى تطوير المهارات اللازمة للحياة، مثل المهارات اللغوية والرياضية والعلمية والاجتماعية والعاطفية، التي يحتاجها الأفراد للنجاح في الحياة.</a:t>
            </a:r>
            <a:endParaRPr lang="en-US" sz="2558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896DCC61-31D8-8074-8D91-F61645234E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1506" y="4650198"/>
            <a:ext cx="3162300" cy="1447800"/>
          </a:xfrm>
          <a:prstGeom prst="rect">
            <a:avLst/>
          </a:prstGeom>
        </p:spPr>
      </p:pic>
      <p:pic>
        <p:nvPicPr>
          <p:cNvPr id="11" name="Picture 10">
            <a:extLst>
              <a:ext uri="{FF2B5EF4-FFF2-40B4-BE49-F238E27FC236}">
                <a16:creationId xmlns:a16="http://schemas.microsoft.com/office/drawing/2014/main" id="{0E65EEC6-3EEA-6F8C-D6D9-B33E6B3F3E16}"/>
              </a:ext>
            </a:extLst>
          </p:cNvPr>
          <p:cNvPicPr>
            <a:picLocks noChangeAspect="1"/>
          </p:cNvPicPr>
          <p:nvPr/>
        </p:nvPicPr>
        <p:blipFill>
          <a:blip r:embed="rId3"/>
          <a:stretch>
            <a:fillRect/>
          </a:stretch>
        </p:blipFill>
        <p:spPr>
          <a:xfrm>
            <a:off x="8785604" y="28167"/>
            <a:ext cx="2956816" cy="1383912"/>
          </a:xfrm>
          <a:prstGeom prst="rect">
            <a:avLst/>
          </a:prstGeom>
        </p:spPr>
      </p:pic>
    </p:spTree>
    <p:extLst>
      <p:ext uri="{BB962C8B-B14F-4D97-AF65-F5344CB8AC3E}">
        <p14:creationId xmlns:p14="http://schemas.microsoft.com/office/powerpoint/2010/main" val="2766308886"/>
      </p:ext>
    </p:extLst>
  </p:cSld>
  <p:clrMapOvr>
    <a:masterClrMapping/>
  </p:clrMapOvr>
  <mc:AlternateContent xmlns:mc="http://schemas.openxmlformats.org/markup-compatibility/2006" xmlns:p14="http://schemas.microsoft.com/office/powerpoint/2010/main">
    <mc:Choice Requires="p14">
      <p:transition spd="slow" p14:dur="3400" advTm="68198">
        <p14:reveal/>
      </p:transition>
    </mc:Choice>
    <mc:Fallback xmlns="">
      <p:transition spd="slow" advTm="681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517259" y="2208598"/>
            <a:ext cx="9586525" cy="3364254"/>
          </a:xfrm>
          <a:prstGeom prst="rect">
            <a:avLst/>
          </a:prstGeom>
          <a:noFill/>
        </p:spPr>
        <p:txBody>
          <a:bodyPr wrap="square" rtlCol="0">
            <a:spAutoFit/>
          </a:bodyPr>
          <a:lstStyle/>
          <a:p>
            <a:pPr algn="just" rtl="1">
              <a:lnSpc>
                <a:spcPct val="150000"/>
              </a:lnSpc>
            </a:pPr>
            <a:r>
              <a:rPr lang="ar-YE" sz="2400" b="0" i="0" dirty="0">
                <a:solidFill>
                  <a:srgbClr val="333333"/>
                </a:solidFill>
                <a:effectLst/>
                <a:latin typeface="Noto Naskh Arabic"/>
              </a:rPr>
              <a:t>5. </a:t>
            </a:r>
            <a:r>
              <a:rPr lang="ar-YE" sz="2000" b="0" i="0" dirty="0">
                <a:solidFill>
                  <a:srgbClr val="333333"/>
                </a:solidFill>
                <a:effectLst/>
                <a:latin typeface="Alexandria Light" pitchFamily="2" charset="-78"/>
                <a:cs typeface="Alexandria Light" pitchFamily="2" charset="-78"/>
              </a:rPr>
              <a:t>تعزيز الابتكار والإبداع: تسعى السياسات التربوية إلى تعزيز الابتكار والإبداع في النظام التعليمي، من خلال تشجيع الطلاب على التفكير النقدي وحل المشكلات وتطوير مهارات الابتكار</a:t>
            </a:r>
            <a:endParaRPr lang="ar-JO" sz="2000" b="0" i="0" dirty="0">
              <a:solidFill>
                <a:srgbClr val="333333"/>
              </a:solidFill>
              <a:effectLst/>
              <a:latin typeface="Alexandria Light" pitchFamily="2" charset="-78"/>
              <a:cs typeface="Alexandria Light" pitchFamily="2" charset="-78"/>
            </a:endParaRPr>
          </a:p>
          <a:p>
            <a:pPr algn="just" rtl="1">
              <a:lnSpc>
                <a:spcPct val="150000"/>
              </a:lnSpc>
            </a:pPr>
            <a:r>
              <a:rPr lang="ar-YE" sz="2000" b="0" i="0" dirty="0">
                <a:solidFill>
                  <a:srgbClr val="333333"/>
                </a:solidFill>
                <a:effectLst/>
                <a:latin typeface="Alexandria Light" pitchFamily="2" charset="-78"/>
                <a:cs typeface="Alexandria Light" pitchFamily="2" charset="-78"/>
              </a:rPr>
              <a:t>.</a:t>
            </a:r>
            <a:br>
              <a:rPr lang="ar-YE" sz="2000" dirty="0">
                <a:latin typeface="Alexandria Light" pitchFamily="2" charset="-78"/>
                <a:cs typeface="Alexandria Light" pitchFamily="2" charset="-78"/>
              </a:rPr>
            </a:br>
            <a:r>
              <a:rPr lang="ar-YE" sz="2000" b="0" i="0" dirty="0">
                <a:solidFill>
                  <a:srgbClr val="333333"/>
                </a:solidFill>
                <a:effectLst/>
                <a:latin typeface="Alexandria Light" pitchFamily="2" charset="-78"/>
                <a:cs typeface="Alexandria Light" pitchFamily="2" charset="-78"/>
              </a:rPr>
              <a:t>6. تعزيز التنمية المستدامة: تهدف السياسات التربوية إلى تعزيز التنمية المستدامة من خلال تعليم الأجيال القادمة حول قضايا البيئة والاقتصاد والاجتماع، وتشجيعهم على اتخاذ إجراءات للحفاظ على الموارد الطبيعية والمحافظة على البيئة</a:t>
            </a:r>
            <a:endParaRPr lang="en-US" sz="231500" dirty="0">
              <a:latin typeface="Alexandria Light" pitchFamily="2" charset="-78"/>
              <a:cs typeface="Alexandria Light" pitchFamily="2" charset="-78"/>
            </a:endParaRPr>
          </a:p>
        </p:txBody>
      </p:sp>
      <p:pic>
        <p:nvPicPr>
          <p:cNvPr id="14" name="Picture 13">
            <a:extLst>
              <a:ext uri="{FF2B5EF4-FFF2-40B4-BE49-F238E27FC236}">
                <a16:creationId xmlns:a16="http://schemas.microsoft.com/office/drawing/2014/main" id="{7EA661F0-BD5B-4A61-9E99-DD3F73BD38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124" y="820517"/>
            <a:ext cx="3162300" cy="1447800"/>
          </a:xfrm>
          <a:prstGeom prst="rect">
            <a:avLst/>
          </a:prstGeom>
        </p:spPr>
      </p:pic>
      <p:pic>
        <p:nvPicPr>
          <p:cNvPr id="3" name="Picture 2">
            <a:extLst>
              <a:ext uri="{FF2B5EF4-FFF2-40B4-BE49-F238E27FC236}">
                <a16:creationId xmlns:a16="http://schemas.microsoft.com/office/drawing/2014/main" id="{E6B630A7-08DF-7F3A-8458-0B94EAC1B1FB}"/>
              </a:ext>
            </a:extLst>
          </p:cNvPr>
          <p:cNvPicPr>
            <a:picLocks noChangeAspect="1"/>
          </p:cNvPicPr>
          <p:nvPr/>
        </p:nvPicPr>
        <p:blipFill>
          <a:blip r:embed="rId3"/>
          <a:stretch>
            <a:fillRect/>
          </a:stretch>
        </p:blipFill>
        <p:spPr>
          <a:xfrm>
            <a:off x="8825148" y="88338"/>
            <a:ext cx="2956816" cy="1383912"/>
          </a:xfrm>
          <a:prstGeom prst="rect">
            <a:avLst/>
          </a:prstGeom>
        </p:spPr>
      </p:pic>
    </p:spTree>
    <p:extLst>
      <p:ext uri="{BB962C8B-B14F-4D97-AF65-F5344CB8AC3E}">
        <p14:creationId xmlns:p14="http://schemas.microsoft.com/office/powerpoint/2010/main" val="2936976272"/>
      </p:ext>
    </p:extLst>
  </p:cSld>
  <p:clrMapOvr>
    <a:masterClrMapping/>
  </p:clrMapOvr>
  <mc:AlternateContent xmlns:mc="http://schemas.openxmlformats.org/markup-compatibility/2006" xmlns:p14="http://schemas.microsoft.com/office/powerpoint/2010/main">
    <mc:Choice Requires="p14">
      <p:transition spd="slow" p14:dur="3400" advTm="64019">
        <p14:reveal/>
      </p:transition>
    </mc:Choice>
    <mc:Fallback xmlns="">
      <p:transition spd="slow" advTm="640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761737" y="3013994"/>
            <a:ext cx="9624018" cy="2143151"/>
          </a:xfrm>
          <a:prstGeom prst="rect">
            <a:avLst/>
          </a:prstGeom>
          <a:noFill/>
        </p:spPr>
        <p:txBody>
          <a:bodyPr wrap="square" rtlCol="0">
            <a:spAutoFit/>
          </a:bodyPr>
          <a:lstStyle/>
          <a:p>
            <a:pPr algn="just" rtl="1">
              <a:lnSpc>
                <a:spcPct val="150000"/>
              </a:lnSpc>
            </a:pPr>
            <a:r>
              <a:rPr lang="ar-YE" sz="3600" b="0" i="0" dirty="0">
                <a:solidFill>
                  <a:srgbClr val="333333"/>
                </a:solidFill>
                <a:effectLst/>
                <a:latin typeface="Noto Naskh Arabic"/>
              </a:rPr>
              <a:t>7</a:t>
            </a:r>
            <a:r>
              <a:rPr lang="ar-YE" sz="2800" b="0" i="0" dirty="0">
                <a:solidFill>
                  <a:srgbClr val="333333"/>
                </a:solidFill>
                <a:effectLst/>
                <a:latin typeface="Alexandria Light" pitchFamily="2" charset="-78"/>
                <a:cs typeface="Alexandria Light" pitchFamily="2" charset="-78"/>
              </a:rPr>
              <a:t>. تعزيز القيادة والإدارة التربوية: تسعى السياسات التربوية إلى تعزيز القيادة والإدارة التربوية الفعالة، وتطوير مهارات القادة والمديرين التربويين لتحقيق أفضل النتائج التعليمية.</a:t>
            </a:r>
            <a:endParaRPr lang="en-US" sz="3333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49F8DDDC-8BB5-885E-32E0-05E0CA82DD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1294146"/>
            <a:ext cx="3162300" cy="1447800"/>
          </a:xfrm>
          <a:prstGeom prst="rect">
            <a:avLst/>
          </a:prstGeom>
        </p:spPr>
      </p:pic>
      <p:pic>
        <p:nvPicPr>
          <p:cNvPr id="3" name="Picture 2">
            <a:extLst>
              <a:ext uri="{FF2B5EF4-FFF2-40B4-BE49-F238E27FC236}">
                <a16:creationId xmlns:a16="http://schemas.microsoft.com/office/drawing/2014/main" id="{E10CFE5D-9662-B934-C64E-9FF6BA397540}"/>
              </a:ext>
            </a:extLst>
          </p:cNvPr>
          <p:cNvPicPr>
            <a:picLocks noChangeAspect="1"/>
          </p:cNvPicPr>
          <p:nvPr/>
        </p:nvPicPr>
        <p:blipFill>
          <a:blip r:embed="rId3"/>
          <a:stretch>
            <a:fillRect/>
          </a:stretch>
        </p:blipFill>
        <p:spPr>
          <a:xfrm>
            <a:off x="8811798" y="111293"/>
            <a:ext cx="2956816" cy="1383912"/>
          </a:xfrm>
          <a:prstGeom prst="rect">
            <a:avLst/>
          </a:prstGeom>
        </p:spPr>
      </p:pic>
    </p:spTree>
    <p:extLst>
      <p:ext uri="{BB962C8B-B14F-4D97-AF65-F5344CB8AC3E}">
        <p14:creationId xmlns:p14="http://schemas.microsoft.com/office/powerpoint/2010/main" val="2982408000"/>
      </p:ext>
    </p:extLst>
  </p:cSld>
  <p:clrMapOvr>
    <a:masterClrMapping/>
  </p:clrMapOvr>
  <mc:AlternateContent xmlns:mc="http://schemas.openxmlformats.org/markup-compatibility/2006" xmlns:p14="http://schemas.microsoft.com/office/powerpoint/2010/main">
    <mc:Choice Requires="p14">
      <p:transition spd="slow" p14:dur="3400" advTm="60239">
        <p14:reveal/>
      </p:transition>
    </mc:Choice>
    <mc:Fallback xmlns="">
      <p:transition spd="slow" advTm="602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384046" y="1577505"/>
            <a:ext cx="6459794" cy="461665"/>
          </a:xfrm>
          <a:prstGeom prst="rect">
            <a:avLst/>
          </a:prstGeom>
          <a:noFill/>
        </p:spPr>
        <p:txBody>
          <a:bodyPr wrap="square" rtlCol="0">
            <a:spAutoFit/>
          </a:bodyPr>
          <a:lstStyle/>
          <a:p>
            <a:pPr algn="ctr"/>
            <a:r>
              <a:rPr lang="ar-YE" sz="2400" b="1" dirty="0">
                <a:solidFill>
                  <a:srgbClr val="00B0F0"/>
                </a:solidFill>
                <a:latin typeface="Alexandria Black" pitchFamily="2" charset="-78"/>
                <a:cs typeface="Alexandria Black" pitchFamily="2" charset="-78"/>
              </a:rPr>
              <a:t>مبادئ الس</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اس</a:t>
            </a:r>
            <a:r>
              <a:rPr lang="ar-JO" sz="2400" b="1" dirty="0">
                <a:solidFill>
                  <a:srgbClr val="00B0F0"/>
                </a:solidFill>
                <a:latin typeface="Alexandria Black" pitchFamily="2" charset="-78"/>
                <a:cs typeface="Alexandria Black" pitchFamily="2" charset="-78"/>
              </a:rPr>
              <a:t>ات </a:t>
            </a:r>
            <a:r>
              <a:rPr lang="ar-YE" sz="2400" b="1" dirty="0">
                <a:solidFill>
                  <a:srgbClr val="00B0F0"/>
                </a:solidFill>
                <a:latin typeface="Alexandria Black" pitchFamily="2" charset="-78"/>
                <a:cs typeface="Alexandria Black" pitchFamily="2" charset="-78"/>
              </a:rPr>
              <a:t>التع</a:t>
            </a:r>
            <a:r>
              <a:rPr lang="ar-JO" sz="2400" b="1" dirty="0">
                <a:solidFill>
                  <a:srgbClr val="00B0F0"/>
                </a:solidFill>
                <a:latin typeface="Alexandria Black" pitchFamily="2" charset="-78"/>
                <a:cs typeface="Alexandria Black" pitchFamily="2" charset="-78"/>
              </a:rPr>
              <a:t>لي</a:t>
            </a:r>
            <a:r>
              <a:rPr lang="ar-YE" sz="2400" b="1" dirty="0">
                <a:solidFill>
                  <a:srgbClr val="00B0F0"/>
                </a:solidFill>
                <a:latin typeface="Alexandria Black" pitchFamily="2" charset="-78"/>
                <a:cs typeface="Alexandria Black" pitchFamily="2" charset="-78"/>
              </a:rPr>
              <a:t>م</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ة</a:t>
            </a:r>
            <a:endParaRPr lang="en-US" sz="277800" dirty="0">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894088" y="2232322"/>
            <a:ext cx="9981033" cy="3353867"/>
          </a:xfrm>
          <a:prstGeom prst="rect">
            <a:avLst/>
          </a:prstGeom>
          <a:noFill/>
        </p:spPr>
        <p:txBody>
          <a:bodyPr wrap="square" rtlCol="0">
            <a:spAutoFit/>
          </a:bodyPr>
          <a:lstStyle/>
          <a:p>
            <a:pPr algn="r" rtl="1">
              <a:lnSpc>
                <a:spcPct val="150000"/>
              </a:lnSpc>
            </a:pPr>
            <a:r>
              <a:rPr lang="ar-JO" sz="2400" b="1" dirty="0">
                <a:latin typeface="Alexandria Light" pitchFamily="2" charset="-78"/>
                <a:cs typeface="Alexandria Light" pitchFamily="2" charset="-78"/>
              </a:rPr>
              <a:t>أولًا:  </a:t>
            </a:r>
            <a:r>
              <a:rPr lang="ar-JO" sz="2400" dirty="0">
                <a:latin typeface="Alexandria Light" pitchFamily="2" charset="-78"/>
                <a:cs typeface="Alexandria Light" pitchFamily="2" charset="-78"/>
              </a:rPr>
              <a:t>تكافؤ</a:t>
            </a:r>
            <a:r>
              <a:rPr lang="ar-YE" sz="2400" dirty="0">
                <a:latin typeface="Alexandria Light" pitchFamily="2" charset="-78"/>
                <a:cs typeface="Alexandria Light" pitchFamily="2" charset="-78"/>
              </a:rPr>
              <a:t>الفر</a:t>
            </a:r>
            <a:r>
              <a:rPr lang="ar-JO" sz="2400" dirty="0">
                <a:latin typeface="Alexandria Light" pitchFamily="2" charset="-78"/>
                <a:cs typeface="Alexandria Light" pitchFamily="2" charset="-78"/>
              </a:rPr>
              <a:t>ص</a:t>
            </a:r>
            <a:r>
              <a:rPr lang="ar-YE" sz="2400" dirty="0">
                <a:latin typeface="Alexandria Light" pitchFamily="2" charset="-78"/>
                <a:cs typeface="Alexandria Light" pitchFamily="2" charset="-78"/>
              </a:rPr>
              <a:t> التعليمية </a:t>
            </a:r>
            <a:endParaRPr lang="ar-JO" sz="2400" dirty="0">
              <a:latin typeface="Alexandria Light" pitchFamily="2" charset="-78"/>
              <a:cs typeface="Alexandria Light" pitchFamily="2" charset="-78"/>
            </a:endParaRPr>
          </a:p>
          <a:p>
            <a:pPr algn="r" rtl="1">
              <a:lnSpc>
                <a:spcPct val="150000"/>
              </a:lnSpc>
            </a:pPr>
            <a:r>
              <a:rPr lang="ar-YE" sz="2400" dirty="0">
                <a:latin typeface="Alexandria Light" pitchFamily="2" charset="-78"/>
                <a:cs typeface="Alexandria Light" pitchFamily="2" charset="-78"/>
              </a:rPr>
              <a:t>يعد من أهم مرتكزات السياسة التعليمية لأي مجتمع، والتي تجد تطبيقاً لها في المجال التعليمي والتربوي وبخاصة في الإطار المعاصر. ويشير المصطلح إلى </a:t>
            </a:r>
            <a:r>
              <a:rPr lang="ar-JO" sz="2400" dirty="0">
                <a:latin typeface="Alexandria Light" pitchFamily="2" charset="-78"/>
                <a:cs typeface="Alexandria Light" pitchFamily="2" charset="-78"/>
              </a:rPr>
              <a:t>حق </a:t>
            </a:r>
            <a:r>
              <a:rPr lang="ar-YE" sz="2400" dirty="0">
                <a:latin typeface="Alexandria Light" pitchFamily="2" charset="-78"/>
                <a:cs typeface="Alexandria Light" pitchFamily="2" charset="-78"/>
              </a:rPr>
              <a:t>جميع الأطفال والشباب في المجتمع ممن لديهم الاستعداد للاستمرار في التعليم ومن ثم الحصول على الوظائف والأ</a:t>
            </a:r>
            <a:r>
              <a:rPr lang="ar-JO" sz="2400" dirty="0">
                <a:latin typeface="Alexandria Light" pitchFamily="2" charset="-78"/>
                <a:cs typeface="Alexandria Light" pitchFamily="2" charset="-78"/>
              </a:rPr>
              <a:t>د</a:t>
            </a:r>
            <a:r>
              <a:rPr lang="ar-YE" sz="2400" dirty="0">
                <a:latin typeface="Alexandria Light" pitchFamily="2" charset="-78"/>
                <a:cs typeface="Alexandria Light" pitchFamily="2" charset="-78"/>
              </a:rPr>
              <a:t>وار ذات المس</a:t>
            </a:r>
            <a:r>
              <a:rPr lang="ar-JO" sz="2400" dirty="0">
                <a:latin typeface="Alexandria Light" pitchFamily="2" charset="-78"/>
                <a:cs typeface="Alexandria Light" pitchFamily="2" charset="-78"/>
              </a:rPr>
              <a:t>ؤ</a:t>
            </a:r>
            <a:r>
              <a:rPr lang="ar-YE" sz="2400" dirty="0">
                <a:latin typeface="Alexandria Light" pitchFamily="2" charset="-78"/>
                <a:cs typeface="Alexandria Light" pitchFamily="2" charset="-78"/>
              </a:rPr>
              <a:t>ولية والقوة بغض النظر عن الخلفيات الاقتصادية والاجتماعية لأسرهم.</a:t>
            </a:r>
            <a:endParaRPr lang="en-US" sz="2400" dirty="0">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pic>
        <p:nvPicPr>
          <p:cNvPr id="12" name="Picture 11">
            <a:extLst>
              <a:ext uri="{FF2B5EF4-FFF2-40B4-BE49-F238E27FC236}">
                <a16:creationId xmlns:a16="http://schemas.microsoft.com/office/drawing/2014/main" id="{7DA10E36-AC41-3D26-7F6C-3F52487A85E3}"/>
              </a:ext>
            </a:extLst>
          </p:cNvPr>
          <p:cNvPicPr>
            <a:picLocks noChangeAspect="1"/>
          </p:cNvPicPr>
          <p:nvPr/>
        </p:nvPicPr>
        <p:blipFill>
          <a:blip r:embed="rId3"/>
          <a:stretch>
            <a:fillRect/>
          </a:stretch>
        </p:blipFill>
        <p:spPr>
          <a:xfrm>
            <a:off x="8785604" y="88338"/>
            <a:ext cx="2956816" cy="1383912"/>
          </a:xfrm>
          <a:prstGeom prst="rect">
            <a:avLst/>
          </a:prstGeom>
        </p:spPr>
      </p:pic>
    </p:spTree>
    <p:extLst>
      <p:ext uri="{BB962C8B-B14F-4D97-AF65-F5344CB8AC3E}">
        <p14:creationId xmlns:p14="http://schemas.microsoft.com/office/powerpoint/2010/main" val="927048964"/>
      </p:ext>
    </p:extLst>
  </p:cSld>
  <p:clrMapOvr>
    <a:masterClrMapping/>
  </p:clrMapOvr>
  <mc:AlternateContent xmlns:mc="http://schemas.openxmlformats.org/markup-compatibility/2006" xmlns:p14="http://schemas.microsoft.com/office/powerpoint/2010/main">
    <mc:Choice Requires="p14">
      <p:transition spd="slow" p14:dur="3400" advTm="98524">
        <p14:reveal/>
      </p:transition>
    </mc:Choice>
    <mc:Fallback xmlns="">
      <p:transition spd="slow" advTm="985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325052" y="1568662"/>
            <a:ext cx="6459794" cy="461665"/>
          </a:xfrm>
          <a:prstGeom prst="rect">
            <a:avLst/>
          </a:prstGeom>
          <a:noFill/>
        </p:spPr>
        <p:txBody>
          <a:bodyPr wrap="square" rtlCol="0">
            <a:spAutoFit/>
          </a:bodyPr>
          <a:lstStyle/>
          <a:p>
            <a:pPr algn="ctr"/>
            <a:r>
              <a:rPr lang="ar-YE" sz="2400" b="1" dirty="0">
                <a:solidFill>
                  <a:srgbClr val="00B0F0"/>
                </a:solidFill>
                <a:latin typeface="Alexandria Light" pitchFamily="2" charset="-78"/>
                <a:cs typeface="Alexandria Light" pitchFamily="2" charset="-78"/>
              </a:rPr>
              <a:t>مبادئ الس</a:t>
            </a:r>
            <a:r>
              <a:rPr lang="ar-JO" sz="2400" b="1" dirty="0">
                <a:solidFill>
                  <a:srgbClr val="00B0F0"/>
                </a:solidFill>
                <a:latin typeface="Alexandria Light" pitchFamily="2" charset="-78"/>
                <a:cs typeface="Alexandria Light" pitchFamily="2" charset="-78"/>
              </a:rPr>
              <a:t>ي</a:t>
            </a:r>
            <a:r>
              <a:rPr lang="ar-YE" sz="2400" b="1" dirty="0">
                <a:solidFill>
                  <a:srgbClr val="00B0F0"/>
                </a:solidFill>
                <a:latin typeface="Alexandria Light" pitchFamily="2" charset="-78"/>
                <a:cs typeface="Alexandria Light" pitchFamily="2" charset="-78"/>
              </a:rPr>
              <a:t>اس</a:t>
            </a:r>
            <a:r>
              <a:rPr lang="ar-JO" sz="2400" b="1" dirty="0">
                <a:solidFill>
                  <a:srgbClr val="00B0F0"/>
                </a:solidFill>
                <a:latin typeface="Alexandria Light" pitchFamily="2" charset="-78"/>
                <a:cs typeface="Alexandria Light" pitchFamily="2" charset="-78"/>
              </a:rPr>
              <a:t>ات </a:t>
            </a:r>
            <a:r>
              <a:rPr lang="ar-YE" sz="2400" b="1" dirty="0">
                <a:solidFill>
                  <a:srgbClr val="00B0F0"/>
                </a:solidFill>
                <a:latin typeface="Alexandria Light" pitchFamily="2" charset="-78"/>
                <a:cs typeface="Alexandria Light" pitchFamily="2" charset="-78"/>
              </a:rPr>
              <a:t>التع</a:t>
            </a:r>
            <a:r>
              <a:rPr lang="ar-JO" sz="2400" b="1" dirty="0">
                <a:solidFill>
                  <a:srgbClr val="00B0F0"/>
                </a:solidFill>
                <a:latin typeface="Alexandria Light" pitchFamily="2" charset="-78"/>
                <a:cs typeface="Alexandria Light" pitchFamily="2" charset="-78"/>
              </a:rPr>
              <a:t>لي</a:t>
            </a:r>
            <a:r>
              <a:rPr lang="ar-YE" sz="2400" b="1" dirty="0">
                <a:solidFill>
                  <a:srgbClr val="00B0F0"/>
                </a:solidFill>
                <a:latin typeface="Alexandria Light" pitchFamily="2" charset="-78"/>
                <a:cs typeface="Alexandria Light" pitchFamily="2" charset="-78"/>
              </a:rPr>
              <a:t>م</a:t>
            </a:r>
            <a:r>
              <a:rPr lang="ar-JO" sz="2400" b="1" dirty="0">
                <a:solidFill>
                  <a:srgbClr val="00B0F0"/>
                </a:solidFill>
                <a:latin typeface="Alexandria Light" pitchFamily="2" charset="-78"/>
                <a:cs typeface="Alexandria Light" pitchFamily="2" charset="-78"/>
              </a:rPr>
              <a:t>ي</a:t>
            </a:r>
            <a:r>
              <a:rPr lang="ar-YE" sz="2400" b="1" dirty="0">
                <a:solidFill>
                  <a:srgbClr val="00B0F0"/>
                </a:solidFill>
                <a:latin typeface="Alexandria Light" pitchFamily="2" charset="-78"/>
                <a:cs typeface="Alexandria Light" pitchFamily="2" charset="-78"/>
              </a:rPr>
              <a:t>ة</a:t>
            </a: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155176" y="2240698"/>
            <a:ext cx="10041254" cy="3439083"/>
          </a:xfrm>
          <a:prstGeom prst="rect">
            <a:avLst/>
          </a:prstGeom>
          <a:noFill/>
        </p:spPr>
        <p:txBody>
          <a:bodyPr wrap="square" rtlCol="0">
            <a:spAutoFit/>
          </a:bodyPr>
          <a:lstStyle/>
          <a:p>
            <a:pPr algn="just" rtl="1">
              <a:lnSpc>
                <a:spcPct val="150000"/>
              </a:lnSpc>
            </a:pPr>
            <a:r>
              <a:rPr lang="ar-JO" sz="2000" b="1" dirty="0">
                <a:latin typeface="Alexandria Light" pitchFamily="2" charset="-78"/>
                <a:cs typeface="Alexandria Light" pitchFamily="2" charset="-78"/>
              </a:rPr>
              <a:t>ثانيًا: </a:t>
            </a:r>
            <a:r>
              <a:rPr lang="ar-YE" sz="2000" b="1" dirty="0">
                <a:latin typeface="Alexandria Light" pitchFamily="2" charset="-78"/>
                <a:cs typeface="Alexandria Light" pitchFamily="2" charset="-78"/>
              </a:rPr>
              <a:t> </a:t>
            </a:r>
            <a:r>
              <a:rPr lang="ar-YE" sz="2000" dirty="0">
                <a:latin typeface="Alexandria Light" pitchFamily="2" charset="-78"/>
                <a:cs typeface="Alexandria Light" pitchFamily="2" charset="-78"/>
              </a:rPr>
              <a:t>تنمية السلوك الديموقراطي: ليست الديموقراطية مجرد شكل من أشكال الحكم، فهي أولاً وقبل كل شيء أسلوب في الحياة الاجتماعية يعتمد على التبادلية، وعلى اتساع مساحة</a:t>
            </a:r>
            <a:r>
              <a:rPr lang="ar-JO" sz="2000" dirty="0">
                <a:latin typeface="Alexandria Light" pitchFamily="2" charset="-78"/>
                <a:cs typeface="Alexandria Light" pitchFamily="2" charset="-78"/>
              </a:rPr>
              <a:t> الاهتمامات المشتركة، وتنوع أعظم للقدرات الإنسانية، وكل هذا يتطلب مزيداً من النمو والتدريب على الحياة الديمقراطية بتطوير الخيرات التربوية الواعية الهادفة من هنا تعول السياسات الاجتماعية المعاصرة على التربية في تنمية السلوك الديموقراطي لدى الأفراد بحيث أصبح هذا المطلب معبراً في ذات الوقت عن هدف راسخ من أهداف السياسة الاجتماعية للتعليم</a:t>
            </a:r>
            <a:r>
              <a:rPr lang="ar-JO" sz="2800" dirty="0"/>
              <a:t>.</a:t>
            </a:r>
            <a:endParaRPr lang="en-US" sz="2800" dirty="0"/>
          </a:p>
        </p:txBody>
      </p:sp>
      <p:pic>
        <p:nvPicPr>
          <p:cNvPr id="15" name="Picture 14">
            <a:extLst>
              <a:ext uri="{FF2B5EF4-FFF2-40B4-BE49-F238E27FC236}">
                <a16:creationId xmlns:a16="http://schemas.microsoft.com/office/drawing/2014/main"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pic>
        <p:nvPicPr>
          <p:cNvPr id="12" name="Picture 11">
            <a:extLst>
              <a:ext uri="{FF2B5EF4-FFF2-40B4-BE49-F238E27FC236}">
                <a16:creationId xmlns:a16="http://schemas.microsoft.com/office/drawing/2014/main" id="{9D05E8F3-AF06-665B-EEF4-F1E123A055BB}"/>
              </a:ext>
            </a:extLst>
          </p:cNvPr>
          <p:cNvPicPr>
            <a:picLocks noChangeAspect="1"/>
          </p:cNvPicPr>
          <p:nvPr/>
        </p:nvPicPr>
        <p:blipFill>
          <a:blip r:embed="rId3"/>
          <a:stretch>
            <a:fillRect/>
          </a:stretch>
        </p:blipFill>
        <p:spPr>
          <a:xfrm>
            <a:off x="8997596" y="110134"/>
            <a:ext cx="2956816" cy="1383912"/>
          </a:xfrm>
          <a:prstGeom prst="rect">
            <a:avLst/>
          </a:prstGeom>
        </p:spPr>
      </p:pic>
    </p:spTree>
    <p:extLst>
      <p:ext uri="{BB962C8B-B14F-4D97-AF65-F5344CB8AC3E}">
        <p14:creationId xmlns:p14="http://schemas.microsoft.com/office/powerpoint/2010/main" val="1128502504"/>
      </p:ext>
    </p:extLst>
  </p:cSld>
  <p:clrMapOvr>
    <a:masterClrMapping/>
  </p:clrMapOvr>
  <mc:AlternateContent xmlns:mc="http://schemas.openxmlformats.org/markup-compatibility/2006" xmlns:p14="http://schemas.microsoft.com/office/powerpoint/2010/main">
    <mc:Choice Requires="p14">
      <p:transition spd="slow" p14:dur="3400" advTm="88635">
        <p14:reveal/>
      </p:transition>
    </mc:Choice>
    <mc:Fallback xmlns="">
      <p:transition spd="slow" advTm="8863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518090" y="1592966"/>
            <a:ext cx="6459794" cy="461665"/>
          </a:xfrm>
          <a:prstGeom prst="rect">
            <a:avLst/>
          </a:prstGeom>
          <a:noFill/>
        </p:spPr>
        <p:txBody>
          <a:bodyPr wrap="square" rtlCol="0">
            <a:spAutoFit/>
          </a:bodyPr>
          <a:lstStyle/>
          <a:p>
            <a:pPr algn="ctr"/>
            <a:r>
              <a:rPr lang="ar-YE" sz="2400" b="1" dirty="0">
                <a:solidFill>
                  <a:srgbClr val="00B0F0"/>
                </a:solidFill>
                <a:latin typeface="Alexandria Black" pitchFamily="2" charset="-78"/>
                <a:cs typeface="Alexandria Black" pitchFamily="2" charset="-78"/>
              </a:rPr>
              <a:t>مبادئ الس</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اس</a:t>
            </a:r>
            <a:r>
              <a:rPr lang="ar-JO" sz="2400" b="1" dirty="0">
                <a:solidFill>
                  <a:srgbClr val="00B0F0"/>
                </a:solidFill>
                <a:latin typeface="Alexandria Black" pitchFamily="2" charset="-78"/>
                <a:cs typeface="Alexandria Black" pitchFamily="2" charset="-78"/>
              </a:rPr>
              <a:t>ات </a:t>
            </a:r>
            <a:r>
              <a:rPr lang="ar-YE" sz="2400" b="1" dirty="0">
                <a:solidFill>
                  <a:srgbClr val="00B0F0"/>
                </a:solidFill>
                <a:latin typeface="Alexandria Black" pitchFamily="2" charset="-78"/>
                <a:cs typeface="Alexandria Black" pitchFamily="2" charset="-78"/>
              </a:rPr>
              <a:t>التع</a:t>
            </a:r>
            <a:r>
              <a:rPr lang="ar-JO" sz="2400" b="1" dirty="0">
                <a:solidFill>
                  <a:srgbClr val="00B0F0"/>
                </a:solidFill>
                <a:latin typeface="Alexandria Black" pitchFamily="2" charset="-78"/>
                <a:cs typeface="Alexandria Black" pitchFamily="2" charset="-78"/>
              </a:rPr>
              <a:t>لي</a:t>
            </a:r>
            <a:r>
              <a:rPr lang="ar-YE" sz="2400" b="1" dirty="0">
                <a:solidFill>
                  <a:srgbClr val="00B0F0"/>
                </a:solidFill>
                <a:latin typeface="Alexandria Black" pitchFamily="2" charset="-78"/>
                <a:cs typeface="Alexandria Black" pitchFamily="2" charset="-78"/>
              </a:rPr>
              <a:t>م</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ة</a:t>
            </a:r>
            <a:endParaRPr lang="en-US" sz="2400" b="1" dirty="0">
              <a:solidFill>
                <a:srgbClr val="00B0F0"/>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2443190"/>
            <a:ext cx="9984167" cy="3079561"/>
          </a:xfrm>
          <a:prstGeom prst="rect">
            <a:avLst/>
          </a:prstGeom>
          <a:noFill/>
        </p:spPr>
        <p:txBody>
          <a:bodyPr wrap="square" rtlCol="0">
            <a:spAutoFit/>
          </a:bodyPr>
          <a:lstStyle/>
          <a:p>
            <a:pPr algn="r" rtl="1">
              <a:lnSpc>
                <a:spcPct val="200000"/>
              </a:lnSpc>
            </a:pPr>
            <a:r>
              <a:rPr lang="ar-JO" sz="2000" b="1" dirty="0">
                <a:latin typeface="Alexandria Light" pitchFamily="2" charset="-78"/>
                <a:cs typeface="Alexandria Light" pitchFamily="2" charset="-78"/>
              </a:rPr>
              <a:t>ثالثًا: </a:t>
            </a:r>
            <a:r>
              <a:rPr lang="ar-YE" sz="2000" b="1" dirty="0">
                <a:latin typeface="Alexandria Light" pitchFamily="2" charset="-78"/>
                <a:cs typeface="Alexandria Light" pitchFamily="2" charset="-78"/>
              </a:rPr>
              <a:t> </a:t>
            </a:r>
            <a:r>
              <a:rPr lang="ar-YE" sz="2000" dirty="0">
                <a:latin typeface="Alexandria Light" pitchFamily="2" charset="-78"/>
                <a:cs typeface="Alexandria Light" pitchFamily="2" charset="-78"/>
              </a:rPr>
              <a:t>إعلاء مبادئ حقوق الإنسان: لقد استقر في تكوين السياسة الاجتماعية للتعليم في السياق المعاصر أن تدريس حقوق الإنسان في المدارس يعزز الوعي بالديموقراطية في المجتمع الإنساني الأعم والأشمل وأن تأصيل مبادئ حقوق الإنسان في المجتمع المدرسي تعد مقدمة لازمة ل</a:t>
            </a:r>
            <a:r>
              <a:rPr lang="ar-JO" sz="2000" dirty="0">
                <a:latin typeface="Alexandria Light" pitchFamily="2" charset="-78"/>
                <a:cs typeface="Alexandria Light" pitchFamily="2" charset="-78"/>
              </a:rPr>
              <a:t>ب</a:t>
            </a:r>
            <a:r>
              <a:rPr lang="ar-YE" sz="2000" dirty="0">
                <a:latin typeface="Alexandria Light" pitchFamily="2" charset="-78"/>
                <a:cs typeface="Alexandria Light" pitchFamily="2" charset="-78"/>
              </a:rPr>
              <a:t>زوغ هذه المبادئ في الحياة اليومية للمجتمع الخارجي وهي المبادئ التي تدور حول صيانة كرامة الإنسان والحرية والمساواة والعدالة.</a:t>
            </a:r>
            <a:endParaRPr lang="en-US" sz="2000" dirty="0">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688" y="1206549"/>
            <a:ext cx="3105150" cy="1476375"/>
          </a:xfrm>
          <a:prstGeom prst="rect">
            <a:avLst/>
          </a:prstGeom>
        </p:spPr>
      </p:pic>
      <p:pic>
        <p:nvPicPr>
          <p:cNvPr id="14" name="Picture 13">
            <a:extLst>
              <a:ext uri="{FF2B5EF4-FFF2-40B4-BE49-F238E27FC236}">
                <a16:creationId xmlns:a16="http://schemas.microsoft.com/office/drawing/2014/main" id="{3AE544F4-2FF4-BCE3-CC14-A9C7E8589A82}"/>
              </a:ext>
            </a:extLst>
          </p:cNvPr>
          <p:cNvPicPr>
            <a:picLocks noChangeAspect="1"/>
          </p:cNvPicPr>
          <p:nvPr/>
        </p:nvPicPr>
        <p:blipFill>
          <a:blip r:embed="rId3"/>
          <a:stretch>
            <a:fillRect/>
          </a:stretch>
        </p:blipFill>
        <p:spPr>
          <a:xfrm>
            <a:off x="3242825" y="798681"/>
            <a:ext cx="6523285" cy="48772"/>
          </a:xfrm>
          <a:prstGeom prst="rect">
            <a:avLst/>
          </a:prstGeom>
        </p:spPr>
      </p:pic>
      <p:pic>
        <p:nvPicPr>
          <p:cNvPr id="15" name="Picture 14">
            <a:extLst>
              <a:ext uri="{FF2B5EF4-FFF2-40B4-BE49-F238E27FC236}">
                <a16:creationId xmlns:a16="http://schemas.microsoft.com/office/drawing/2014/main" id="{6345716C-E426-A5F0-C9C0-8FA7154646D9}"/>
              </a:ext>
            </a:extLst>
          </p:cNvPr>
          <p:cNvPicPr>
            <a:picLocks noChangeAspect="1"/>
          </p:cNvPicPr>
          <p:nvPr/>
        </p:nvPicPr>
        <p:blipFill>
          <a:blip r:embed="rId4"/>
          <a:stretch>
            <a:fillRect/>
          </a:stretch>
        </p:blipFill>
        <p:spPr>
          <a:xfrm>
            <a:off x="239717" y="86537"/>
            <a:ext cx="2304488" cy="1072989"/>
          </a:xfrm>
          <a:prstGeom prst="rect">
            <a:avLst/>
          </a:prstGeom>
        </p:spPr>
      </p:pic>
    </p:spTree>
    <p:extLst>
      <p:ext uri="{BB962C8B-B14F-4D97-AF65-F5344CB8AC3E}">
        <p14:creationId xmlns:p14="http://schemas.microsoft.com/office/powerpoint/2010/main" val="1407450950"/>
      </p:ext>
    </p:extLst>
  </p:cSld>
  <p:clrMapOvr>
    <a:masterClrMapping/>
  </p:clrMapOvr>
  <mc:AlternateContent xmlns:mc="http://schemas.openxmlformats.org/markup-compatibility/2006" xmlns:p14="http://schemas.microsoft.com/office/powerpoint/2010/main">
    <mc:Choice Requires="p14">
      <p:transition spd="slow" p14:dur="3400" advTm="75125">
        <p14:reveal/>
      </p:transition>
    </mc:Choice>
    <mc:Fallback xmlns="">
      <p:transition spd="slow" advTm="751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518090" y="1557203"/>
            <a:ext cx="6459794" cy="461665"/>
          </a:xfrm>
          <a:prstGeom prst="rect">
            <a:avLst/>
          </a:prstGeom>
          <a:noFill/>
        </p:spPr>
        <p:txBody>
          <a:bodyPr wrap="square" rtlCol="0">
            <a:spAutoFit/>
          </a:bodyPr>
          <a:lstStyle/>
          <a:p>
            <a:pPr algn="ctr"/>
            <a:r>
              <a:rPr lang="ar-YE" sz="2400" b="1" dirty="0">
                <a:solidFill>
                  <a:srgbClr val="00B0F0"/>
                </a:solidFill>
                <a:latin typeface="Alexandria Black" pitchFamily="2" charset="-78"/>
                <a:cs typeface="Alexandria Black" pitchFamily="2" charset="-78"/>
              </a:rPr>
              <a:t>مبادئ الس</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اس</a:t>
            </a:r>
            <a:r>
              <a:rPr lang="ar-JO" sz="2400" b="1" dirty="0">
                <a:solidFill>
                  <a:srgbClr val="00B0F0"/>
                </a:solidFill>
                <a:latin typeface="Alexandria Black" pitchFamily="2" charset="-78"/>
                <a:cs typeface="Alexandria Black" pitchFamily="2" charset="-78"/>
              </a:rPr>
              <a:t>ات </a:t>
            </a:r>
            <a:r>
              <a:rPr lang="ar-YE" sz="2400" b="1" dirty="0">
                <a:solidFill>
                  <a:srgbClr val="00B0F0"/>
                </a:solidFill>
                <a:latin typeface="Alexandria Black" pitchFamily="2" charset="-78"/>
                <a:cs typeface="Alexandria Black" pitchFamily="2" charset="-78"/>
              </a:rPr>
              <a:t>التع</a:t>
            </a:r>
            <a:r>
              <a:rPr lang="ar-JO" sz="2400" b="1" dirty="0">
                <a:solidFill>
                  <a:srgbClr val="00B0F0"/>
                </a:solidFill>
                <a:latin typeface="Alexandria Black" pitchFamily="2" charset="-78"/>
                <a:cs typeface="Alexandria Black" pitchFamily="2" charset="-78"/>
              </a:rPr>
              <a:t>لي</a:t>
            </a:r>
            <a:r>
              <a:rPr lang="ar-YE" sz="2400" b="1" dirty="0">
                <a:solidFill>
                  <a:srgbClr val="00B0F0"/>
                </a:solidFill>
                <a:latin typeface="Alexandria Black" pitchFamily="2" charset="-78"/>
                <a:cs typeface="Alexandria Black" pitchFamily="2" charset="-78"/>
              </a:rPr>
              <a:t>م</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ة</a:t>
            </a:r>
            <a:endParaRPr lang="en-US" sz="2400" b="1" dirty="0">
              <a:solidFill>
                <a:srgbClr val="00B0F0"/>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516304" y="2180479"/>
            <a:ext cx="9556587" cy="3448893"/>
          </a:xfrm>
          <a:prstGeom prst="rect">
            <a:avLst/>
          </a:prstGeom>
          <a:noFill/>
        </p:spPr>
        <p:txBody>
          <a:bodyPr wrap="square" rtlCol="0">
            <a:spAutoFit/>
          </a:bodyPr>
          <a:lstStyle/>
          <a:p>
            <a:pPr algn="just" rtl="1">
              <a:lnSpc>
                <a:spcPct val="200000"/>
              </a:lnSpc>
            </a:pPr>
            <a:r>
              <a:rPr lang="ar-YE" sz="3200" dirty="0"/>
              <a:t> </a:t>
            </a:r>
            <a:r>
              <a:rPr lang="ar-JO" sz="2000" b="1" dirty="0">
                <a:latin typeface="Alexandria Light" pitchFamily="2" charset="-78"/>
                <a:cs typeface="Alexandria Light" pitchFamily="2" charset="-78"/>
              </a:rPr>
              <a:t>رابعًا:    </a:t>
            </a:r>
            <a:r>
              <a:rPr lang="ar-YE" sz="2000" dirty="0">
                <a:latin typeface="Alexandria Light" pitchFamily="2" charset="-78"/>
                <a:cs typeface="Alexandria Light" pitchFamily="2" charset="-78"/>
              </a:rPr>
              <a:t>تنمية العقلية العلمية: لقد أصبح من مبادئ السياسات الاجتماعية الراسخة في البلدان كافة بدرجات متفاوتة أن يكون العلم والبحث العلمي معيارين لش</a:t>
            </a:r>
            <a:r>
              <a:rPr lang="ar-JO" sz="2000" dirty="0">
                <a:latin typeface="Alexandria Light" pitchFamily="2" charset="-78"/>
                <a:cs typeface="Alexandria Light" pitchFamily="2" charset="-78"/>
              </a:rPr>
              <a:t>ؤ</a:t>
            </a:r>
            <a:r>
              <a:rPr lang="ar-YE" sz="2000" dirty="0">
                <a:latin typeface="Alexandria Light" pitchFamily="2" charset="-78"/>
                <a:cs typeface="Alexandria Light" pitchFamily="2" charset="-78"/>
              </a:rPr>
              <a:t>ون الحياة الاقتصادية والاجتماعية كافة، وأصبح امتلاك المجتمع لقاعدة علمية مؤسسة على كوادر من العلماء والباحثين وبنية مادية للبحث العلمي مطلباً رئيساً في تخطيط السياسات</a:t>
            </a:r>
            <a:r>
              <a:rPr lang="ar-JO" sz="2000" dirty="0">
                <a:latin typeface="Alexandria Light" pitchFamily="2" charset="-78"/>
                <a:cs typeface="Alexandria Light" pitchFamily="2" charset="-78"/>
              </a:rPr>
              <a:t> </a:t>
            </a:r>
            <a:r>
              <a:rPr lang="ar-YE" sz="2000" dirty="0">
                <a:latin typeface="Alexandria Light" pitchFamily="2" charset="-78"/>
                <a:cs typeface="Alexandria Light" pitchFamily="2" charset="-78"/>
              </a:rPr>
              <a:t>الإنمائية.</a:t>
            </a:r>
            <a:endParaRPr lang="en-US" dirty="0">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pic>
        <p:nvPicPr>
          <p:cNvPr id="11" name="Picture 10">
            <a:extLst>
              <a:ext uri="{FF2B5EF4-FFF2-40B4-BE49-F238E27FC236}">
                <a16:creationId xmlns:a16="http://schemas.microsoft.com/office/drawing/2014/main" id="{D915565F-BEF8-6221-8496-17E010AA9FA7}"/>
              </a:ext>
            </a:extLst>
          </p:cNvPr>
          <p:cNvPicPr>
            <a:picLocks noChangeAspect="1"/>
          </p:cNvPicPr>
          <p:nvPr/>
        </p:nvPicPr>
        <p:blipFill>
          <a:blip r:embed="rId3"/>
          <a:stretch>
            <a:fillRect/>
          </a:stretch>
        </p:blipFill>
        <p:spPr>
          <a:xfrm>
            <a:off x="8997596" y="33483"/>
            <a:ext cx="2956816" cy="1383912"/>
          </a:xfrm>
          <a:prstGeom prst="rect">
            <a:avLst/>
          </a:prstGeom>
        </p:spPr>
      </p:pic>
    </p:spTree>
    <p:extLst>
      <p:ext uri="{BB962C8B-B14F-4D97-AF65-F5344CB8AC3E}">
        <p14:creationId xmlns:p14="http://schemas.microsoft.com/office/powerpoint/2010/main" val="1841189792"/>
      </p:ext>
    </p:extLst>
  </p:cSld>
  <p:clrMapOvr>
    <a:masterClrMapping/>
  </p:clrMapOvr>
  <mc:AlternateContent xmlns:mc="http://schemas.openxmlformats.org/markup-compatibility/2006" xmlns:p14="http://schemas.microsoft.com/office/powerpoint/2010/main">
    <mc:Choice Requires="p14">
      <p:transition spd="slow" p14:dur="3400" advTm="128843">
        <p14:reveal/>
      </p:transition>
    </mc:Choice>
    <mc:Fallback xmlns="">
      <p:transition spd="slow" advTm="1288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598783" y="1615969"/>
            <a:ext cx="6459794" cy="461665"/>
          </a:xfrm>
          <a:prstGeom prst="rect">
            <a:avLst/>
          </a:prstGeom>
          <a:noFill/>
        </p:spPr>
        <p:txBody>
          <a:bodyPr wrap="square" rtlCol="0">
            <a:spAutoFit/>
          </a:bodyPr>
          <a:lstStyle/>
          <a:p>
            <a:pPr algn="ctr"/>
            <a:r>
              <a:rPr lang="ar-YE" sz="2400" b="1" dirty="0">
                <a:solidFill>
                  <a:srgbClr val="00B0F0"/>
                </a:solidFill>
                <a:latin typeface="Alexandria Black" pitchFamily="2" charset="-78"/>
                <a:cs typeface="Alexandria Black" pitchFamily="2" charset="-78"/>
              </a:rPr>
              <a:t>م</a:t>
            </a:r>
            <a:r>
              <a:rPr lang="ar-JO" sz="2400" b="1" dirty="0">
                <a:solidFill>
                  <a:srgbClr val="00B0F0"/>
                </a:solidFill>
                <a:latin typeface="Alexandria Black" pitchFamily="2" charset="-78"/>
                <a:cs typeface="Alexandria Black" pitchFamily="2" charset="-78"/>
              </a:rPr>
              <a:t>ب</a:t>
            </a:r>
            <a:r>
              <a:rPr lang="ar-YE" sz="2400" b="1" dirty="0">
                <a:solidFill>
                  <a:srgbClr val="00B0F0"/>
                </a:solidFill>
                <a:latin typeface="Alexandria Black" pitchFamily="2" charset="-78"/>
                <a:cs typeface="Alexandria Black" pitchFamily="2" charset="-78"/>
              </a:rPr>
              <a:t>ادئ الس</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اس</a:t>
            </a:r>
            <a:r>
              <a:rPr lang="ar-JO" sz="2400" b="1" dirty="0">
                <a:solidFill>
                  <a:srgbClr val="00B0F0"/>
                </a:solidFill>
                <a:latin typeface="Alexandria Black" pitchFamily="2" charset="-78"/>
                <a:cs typeface="Alexandria Black" pitchFamily="2" charset="-78"/>
              </a:rPr>
              <a:t>ات </a:t>
            </a:r>
            <a:r>
              <a:rPr lang="ar-YE" sz="2400" b="1" dirty="0">
                <a:solidFill>
                  <a:srgbClr val="00B0F0"/>
                </a:solidFill>
                <a:latin typeface="Alexandria Black" pitchFamily="2" charset="-78"/>
                <a:cs typeface="Alexandria Black" pitchFamily="2" charset="-78"/>
              </a:rPr>
              <a:t>التع</a:t>
            </a:r>
            <a:r>
              <a:rPr lang="ar-JO" sz="2400" b="1" dirty="0">
                <a:solidFill>
                  <a:srgbClr val="00B0F0"/>
                </a:solidFill>
                <a:latin typeface="Alexandria Black" pitchFamily="2" charset="-78"/>
                <a:cs typeface="Alexandria Black" pitchFamily="2" charset="-78"/>
              </a:rPr>
              <a:t>لي</a:t>
            </a:r>
            <a:r>
              <a:rPr lang="ar-YE" sz="2400" b="1" dirty="0">
                <a:solidFill>
                  <a:srgbClr val="00B0F0"/>
                </a:solidFill>
                <a:latin typeface="Alexandria Black" pitchFamily="2" charset="-78"/>
                <a:cs typeface="Alexandria Black" pitchFamily="2" charset="-78"/>
              </a:rPr>
              <a:t>م</a:t>
            </a:r>
            <a:r>
              <a:rPr lang="ar-JO" sz="2400" b="1" dirty="0">
                <a:solidFill>
                  <a:srgbClr val="00B0F0"/>
                </a:solidFill>
                <a:latin typeface="Alexandria Black" pitchFamily="2" charset="-78"/>
                <a:cs typeface="Alexandria Black" pitchFamily="2" charset="-78"/>
              </a:rPr>
              <a:t>ي</a:t>
            </a:r>
            <a:r>
              <a:rPr lang="ar-YE" sz="2400" b="1" dirty="0">
                <a:solidFill>
                  <a:srgbClr val="00B0F0"/>
                </a:solidFill>
                <a:latin typeface="Alexandria Black" pitchFamily="2" charset="-78"/>
                <a:cs typeface="Alexandria Black" pitchFamily="2" charset="-78"/>
              </a:rPr>
              <a:t>ة</a:t>
            </a:r>
            <a:endParaRPr lang="en-US" sz="2400" b="1" dirty="0">
              <a:solidFill>
                <a:srgbClr val="00B0F0"/>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484923" y="2513938"/>
            <a:ext cx="9641787" cy="2799869"/>
          </a:xfrm>
          <a:prstGeom prst="rect">
            <a:avLst/>
          </a:prstGeom>
          <a:noFill/>
        </p:spPr>
        <p:txBody>
          <a:bodyPr wrap="square" rtlCol="0">
            <a:spAutoFit/>
          </a:bodyPr>
          <a:lstStyle/>
          <a:p>
            <a:pPr algn="just" rtl="1">
              <a:lnSpc>
                <a:spcPct val="150000"/>
              </a:lnSpc>
            </a:pPr>
            <a:r>
              <a:rPr lang="ar-JO" sz="2400" b="1" dirty="0">
                <a:latin typeface="Alexandria Light" pitchFamily="2" charset="-78"/>
                <a:cs typeface="Alexandria Light" pitchFamily="2" charset="-78"/>
              </a:rPr>
              <a:t>خامسُا</a:t>
            </a:r>
            <a:r>
              <a:rPr lang="ar-JO" sz="2400" dirty="0">
                <a:latin typeface="Alexandria Light" pitchFamily="2" charset="-78"/>
                <a:cs typeface="Alexandria Light" pitchFamily="2" charset="-78"/>
              </a:rPr>
              <a:t>:</a:t>
            </a:r>
            <a:r>
              <a:rPr lang="ar-YE" sz="2400" dirty="0">
                <a:latin typeface="Alexandria Light" pitchFamily="2" charset="-78"/>
                <a:cs typeface="Alexandria Light" pitchFamily="2" charset="-78"/>
              </a:rPr>
              <a:t> تعزيز الهوية الثقافية:</a:t>
            </a:r>
            <a:r>
              <a:rPr lang="ar-JO" sz="2400" dirty="0">
                <a:latin typeface="Alexandria Light" pitchFamily="2" charset="-78"/>
                <a:cs typeface="Alexandria Light" pitchFamily="2" charset="-78"/>
              </a:rPr>
              <a:t> </a:t>
            </a:r>
            <a:r>
              <a:rPr lang="ar-YE" sz="2400" dirty="0">
                <a:latin typeface="Alexandria Light" pitchFamily="2" charset="-78"/>
                <a:cs typeface="Alexandria Light" pitchFamily="2" charset="-78"/>
              </a:rPr>
              <a:t>يظل هدف تعزيز الهوية الثقافية هدفاً محورياً لأية سياسة تعليمية، فالذاتية الثقافية بما تتضمنه من سمات وقيم الشخصية الوطنية، و</a:t>
            </a:r>
            <a:r>
              <a:rPr lang="ar-JO" sz="2400" dirty="0">
                <a:latin typeface="Alexandria Light" pitchFamily="2" charset="-78"/>
                <a:cs typeface="Alexandria Light" pitchFamily="2" charset="-78"/>
              </a:rPr>
              <a:t>ال</a:t>
            </a:r>
            <a:r>
              <a:rPr lang="ar-YE" sz="2400" dirty="0">
                <a:latin typeface="Alexandria Light" pitchFamily="2" charset="-78"/>
                <a:cs typeface="Alexandria Light" pitchFamily="2" charset="-78"/>
              </a:rPr>
              <a:t>اعتزاز </a:t>
            </a:r>
            <a:r>
              <a:rPr lang="ar-JO" sz="2400" dirty="0">
                <a:latin typeface="Alexandria Light" pitchFamily="2" charset="-78"/>
                <a:cs typeface="Alexandria Light" pitchFamily="2" charset="-78"/>
              </a:rPr>
              <a:t>بالتاريخ</a:t>
            </a:r>
            <a:r>
              <a:rPr lang="ar-YE" sz="2400" dirty="0">
                <a:latin typeface="Alexandria Light" pitchFamily="2" charset="-78"/>
                <a:cs typeface="Alexandria Light" pitchFamily="2" charset="-78"/>
              </a:rPr>
              <a:t>، و</a:t>
            </a:r>
            <a:r>
              <a:rPr lang="ar-JO" sz="2400" dirty="0">
                <a:latin typeface="Alexandria Light" pitchFamily="2" charset="-78"/>
                <a:cs typeface="Alexandria Light" pitchFamily="2" charset="-78"/>
              </a:rPr>
              <a:t>ال</a:t>
            </a:r>
            <a:r>
              <a:rPr lang="ar-YE" sz="2400" dirty="0">
                <a:latin typeface="Alexandria Light" pitchFamily="2" charset="-78"/>
                <a:cs typeface="Alexandria Light" pitchFamily="2" charset="-78"/>
              </a:rPr>
              <a:t>منجزات </a:t>
            </a:r>
            <a:r>
              <a:rPr lang="ar-JO" sz="2400" dirty="0">
                <a:latin typeface="Alexandria Light" pitchFamily="2" charset="-78"/>
                <a:cs typeface="Alexandria Light" pitchFamily="2" charset="-78"/>
              </a:rPr>
              <a:t>ال</a:t>
            </a:r>
            <a:r>
              <a:rPr lang="ar-YE" sz="2400" dirty="0">
                <a:latin typeface="Alexandria Light" pitchFamily="2" charset="-78"/>
                <a:cs typeface="Alexandria Light" pitchFamily="2" charset="-78"/>
              </a:rPr>
              <a:t>حضارية أصبحت جزء من شخصية الأمة وهذه المضامين كافة لاشك أن سبيلها إلى الاستعادة والحفظ والتقويم والتجديد إنما هوالتعليم</a:t>
            </a:r>
            <a:r>
              <a:rPr lang="ar-JO" sz="2400" dirty="0">
                <a:latin typeface="Alexandria Light" pitchFamily="2" charset="-78"/>
                <a:cs typeface="Alexandria Light" pitchFamily="2" charset="-78"/>
              </a:rPr>
              <a:t>.</a:t>
            </a:r>
            <a:endParaRPr lang="en-US" sz="2400" dirty="0">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id="{3113865D-52F8-4C2F-A6CE-81D94EF1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pic>
        <p:nvPicPr>
          <p:cNvPr id="11" name="Picture 10">
            <a:extLst>
              <a:ext uri="{FF2B5EF4-FFF2-40B4-BE49-F238E27FC236}">
                <a16:creationId xmlns:a16="http://schemas.microsoft.com/office/drawing/2014/main" id="{DAA56A90-5E84-A231-51EF-426928BC564B}"/>
              </a:ext>
            </a:extLst>
          </p:cNvPr>
          <p:cNvPicPr>
            <a:picLocks noChangeAspect="1"/>
          </p:cNvPicPr>
          <p:nvPr/>
        </p:nvPicPr>
        <p:blipFill>
          <a:blip r:embed="rId3"/>
          <a:stretch>
            <a:fillRect/>
          </a:stretch>
        </p:blipFill>
        <p:spPr>
          <a:xfrm>
            <a:off x="8997596" y="73886"/>
            <a:ext cx="2956816" cy="1383912"/>
          </a:xfrm>
          <a:prstGeom prst="rect">
            <a:avLst/>
          </a:prstGeom>
        </p:spPr>
      </p:pic>
    </p:spTree>
    <p:extLst>
      <p:ext uri="{BB962C8B-B14F-4D97-AF65-F5344CB8AC3E}">
        <p14:creationId xmlns:p14="http://schemas.microsoft.com/office/powerpoint/2010/main" val="2649095901"/>
      </p:ext>
    </p:extLst>
  </p:cSld>
  <p:clrMapOvr>
    <a:masterClrMapping/>
  </p:clrMapOvr>
  <mc:AlternateContent xmlns:mc="http://schemas.openxmlformats.org/markup-compatibility/2006" xmlns:p14="http://schemas.microsoft.com/office/powerpoint/2010/main">
    <mc:Choice Requires="p14">
      <p:transition spd="slow" p14:dur="3400" advTm="103682">
        <p14:reveal/>
      </p:transition>
    </mc:Choice>
    <mc:Fallback xmlns="">
      <p:transition spd="slow" advTm="1036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098302" y="1416702"/>
            <a:ext cx="6459794" cy="523220"/>
          </a:xfrm>
          <a:prstGeom prst="rect">
            <a:avLst/>
          </a:prstGeom>
          <a:noFill/>
        </p:spPr>
        <p:txBody>
          <a:bodyPr wrap="square" rtlCol="0">
            <a:spAutoFit/>
          </a:bodyPr>
          <a:lstStyle/>
          <a:p>
            <a:pPr algn="ctr"/>
            <a:r>
              <a:rPr lang="ar-JO" sz="2800" b="1" dirty="0">
                <a:solidFill>
                  <a:srgbClr val="00B0F0"/>
                </a:solidFill>
                <a:latin typeface="Alexandria Black" pitchFamily="2" charset="-78"/>
                <a:cs typeface="Alexandria Black" pitchFamily="2" charset="-78"/>
              </a:rPr>
              <a:t>خاتمة</a:t>
            </a:r>
            <a:endParaRPr lang="en-US" sz="333300" b="1" dirty="0">
              <a:solidFill>
                <a:srgbClr val="00B0F0"/>
              </a:solidFill>
              <a:latin typeface="Alexandria Black" pitchFamily="2" charset="-78"/>
              <a:cs typeface="Alexandria Black"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484923" y="2148053"/>
            <a:ext cx="9714886" cy="3548920"/>
          </a:xfrm>
          <a:prstGeom prst="rect">
            <a:avLst/>
          </a:prstGeom>
          <a:noFill/>
        </p:spPr>
        <p:txBody>
          <a:bodyPr wrap="square" rtlCol="0">
            <a:spAutoFit/>
          </a:bodyPr>
          <a:lstStyle/>
          <a:p>
            <a:pPr algn="just" rtl="1">
              <a:lnSpc>
                <a:spcPct val="150000"/>
              </a:lnSpc>
            </a:pPr>
            <a:r>
              <a:rPr lang="ar-JO" sz="3200" dirty="0">
                <a:latin typeface="TraditionalArabic"/>
              </a:rPr>
              <a:t>   </a:t>
            </a:r>
            <a:r>
              <a:rPr lang="ar-JO" sz="2400" dirty="0">
                <a:latin typeface="Alexandria Light" pitchFamily="2" charset="-78"/>
                <a:cs typeface="Alexandria Light" pitchFamily="2" charset="-78"/>
              </a:rPr>
              <a:t> </a:t>
            </a:r>
            <a:r>
              <a:rPr lang="ar-YE" sz="2000" dirty="0">
                <a:latin typeface="Alexandria Light" pitchFamily="2" charset="-78"/>
                <a:cs typeface="Alexandria Light" pitchFamily="2" charset="-78"/>
              </a:rPr>
              <a:t>تحظى السياسات التربوية باهتمامٍ واسع من قِبل الباحثين وصانعي السياسات، وذلك لارتباطها الوثيق</a:t>
            </a:r>
            <a:r>
              <a:rPr lang="ar-JO" sz="2000" dirty="0">
                <a:latin typeface="Alexandria Light" pitchFamily="2" charset="-78"/>
                <a:cs typeface="Alexandria Light" pitchFamily="2" charset="-78"/>
              </a:rPr>
              <a:t> </a:t>
            </a:r>
            <a:r>
              <a:rPr lang="ar-YE" sz="2000" dirty="0">
                <a:latin typeface="Alexandria Light" pitchFamily="2" charset="-78"/>
                <a:cs typeface="Alexandria Light" pitchFamily="2" charset="-78"/>
              </a:rPr>
              <a:t>بالسياسات العامة للدول، ولما تقوم به من دورٍ هام في تشكيل وتوجيه حركة النظام التعليمي بكافة عناصره</a:t>
            </a:r>
            <a:r>
              <a:rPr lang="ar-JO" sz="2000" dirty="0">
                <a:latin typeface="Alexandria Light" pitchFamily="2" charset="-78"/>
                <a:cs typeface="Alexandria Light" pitchFamily="2" charset="-78"/>
              </a:rPr>
              <a:t> </a:t>
            </a:r>
            <a:r>
              <a:rPr lang="ar-YE" sz="2000" dirty="0">
                <a:latin typeface="Alexandria Light" pitchFamily="2" charset="-78"/>
                <a:cs typeface="Alexandria Light" pitchFamily="2" charset="-78"/>
              </a:rPr>
              <a:t>في الحاضر واستشراف ما ينبغي أن يكون عليه في المستقبل، بوصفه أحد العوامل الاستراتيجية الهامة التي تؤثرفي العملية السياسية، والثقافية، والاجتماعية، والاقتصادية والتنموية للمجتمعات أجمع، وعن طريقه يتم بناءوضبط سلوك وتوجهات أفراد المجتمع في كافة المجالات وفق القيم التي يتبناها المجتمع</a:t>
            </a:r>
            <a:endParaRPr lang="en-US" sz="2400" dirty="0">
              <a:latin typeface="Alexandria Light" pitchFamily="2" charset="-78"/>
              <a:cs typeface="Alexandria Light" pitchFamily="2" charset="-78"/>
            </a:endParaRPr>
          </a:p>
        </p:txBody>
      </p:sp>
      <p:pic>
        <p:nvPicPr>
          <p:cNvPr id="12" name="Picture 11">
            <a:extLst>
              <a:ext uri="{FF2B5EF4-FFF2-40B4-BE49-F238E27FC236}">
                <a16:creationId xmlns:a16="http://schemas.microsoft.com/office/drawing/2014/main" id="{06B3AA99-53B6-5C13-F0D7-3506F3B4A43F}"/>
              </a:ext>
            </a:extLst>
          </p:cNvPr>
          <p:cNvPicPr>
            <a:picLocks noChangeAspect="1"/>
          </p:cNvPicPr>
          <p:nvPr/>
        </p:nvPicPr>
        <p:blipFill>
          <a:blip r:embed="rId2"/>
          <a:stretch>
            <a:fillRect/>
          </a:stretch>
        </p:blipFill>
        <p:spPr>
          <a:xfrm>
            <a:off x="9086496" y="10336"/>
            <a:ext cx="2956816" cy="1383912"/>
          </a:xfrm>
          <a:prstGeom prst="rect">
            <a:avLst/>
          </a:prstGeom>
        </p:spPr>
      </p:pic>
    </p:spTree>
    <p:extLst>
      <p:ext uri="{BB962C8B-B14F-4D97-AF65-F5344CB8AC3E}">
        <p14:creationId xmlns:p14="http://schemas.microsoft.com/office/powerpoint/2010/main" val="2614361203"/>
      </p:ext>
    </p:extLst>
  </p:cSld>
  <p:clrMapOvr>
    <a:masterClrMapping/>
  </p:clrMapOvr>
  <mc:AlternateContent xmlns:mc="http://schemas.openxmlformats.org/markup-compatibility/2006" xmlns:p14="http://schemas.microsoft.com/office/powerpoint/2010/main">
    <mc:Choice Requires="p14">
      <p:transition spd="slow" p14:dur="3400" advTm="139106">
        <p14:reveal/>
      </p:transition>
    </mc:Choice>
    <mc:Fallback xmlns="">
      <p:transition spd="slow" advTm="13910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681F3599-CF3D-C008-1704-81BCC2073AD1}"/>
              </a:ext>
            </a:extLst>
          </p:cNvPr>
          <p:cNvSpPr txBox="1"/>
          <p:nvPr/>
        </p:nvSpPr>
        <p:spPr>
          <a:xfrm>
            <a:off x="5131383" y="905247"/>
            <a:ext cx="2803250" cy="646331"/>
          </a:xfrm>
          <a:prstGeom prst="rect">
            <a:avLst/>
          </a:prstGeom>
          <a:noFill/>
        </p:spPr>
        <p:txBody>
          <a:bodyPr wrap="square" rtlCol="0">
            <a:spAutoFit/>
          </a:bodyPr>
          <a:lstStyle/>
          <a:p>
            <a:pPr algn="ctr"/>
            <a:r>
              <a:rPr lang="ar-JO" altLang="en-US" sz="3600" b="1" dirty="0">
                <a:solidFill>
                  <a:srgbClr val="00B0F0"/>
                </a:solidFill>
                <a:latin typeface="Alexandria ExtraBold" pitchFamily="2" charset="-78"/>
                <a:cs typeface="Alexandria ExtraBold" pitchFamily="2" charset="-78"/>
              </a:rPr>
              <a:t>النتاجات</a:t>
            </a:r>
          </a:p>
        </p:txBody>
      </p:sp>
      <p:sp>
        <p:nvSpPr>
          <p:cNvPr id="7" name="TextBox 6">
            <a:extLst>
              <a:ext uri="{FF2B5EF4-FFF2-40B4-BE49-F238E27FC236}">
                <a16:creationId xmlns:a16="http://schemas.microsoft.com/office/drawing/2014/main" id="{24BEEDFF-358A-BF33-4D26-1E5574EBB113}"/>
              </a:ext>
            </a:extLst>
          </p:cNvPr>
          <p:cNvSpPr txBox="1"/>
          <p:nvPr/>
        </p:nvSpPr>
        <p:spPr>
          <a:xfrm>
            <a:off x="2078995" y="2147806"/>
            <a:ext cx="8908026" cy="3970318"/>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Ø"/>
            </a:pPr>
            <a:r>
              <a:rPr lang="ar-JO" sz="3200" dirty="0">
                <a:latin typeface="Alexandria Medium" pitchFamily="2" charset="-78"/>
                <a:cs typeface="Alexandria Medium" pitchFamily="2" charset="-78"/>
              </a:rPr>
              <a:t>مفهوم </a:t>
            </a:r>
            <a:r>
              <a:rPr lang="ar-JO" sz="2800" dirty="0">
                <a:latin typeface="Alexandria Medium" pitchFamily="2" charset="-78"/>
                <a:cs typeface="Alexandria Medium" pitchFamily="2" charset="-78"/>
              </a:rPr>
              <a:t>( السياسة في اللغة والاصطلاح/  السياسة العامة / سياسات التعليم</a:t>
            </a:r>
            <a:endParaRPr lang="ar-JO" sz="3200" dirty="0">
              <a:latin typeface="Alexandria Medium" pitchFamily="2" charset="-78"/>
              <a:cs typeface="Alexandria Medium" pitchFamily="2" charset="-78"/>
            </a:endParaRPr>
          </a:p>
          <a:p>
            <a:pPr marL="457200" indent="-457200" algn="r" rtl="1">
              <a:lnSpc>
                <a:spcPct val="150000"/>
              </a:lnSpc>
              <a:buFont typeface="Wingdings" panose="05000000000000000000" pitchFamily="2" charset="2"/>
              <a:buChar char="Ø"/>
            </a:pPr>
            <a:r>
              <a:rPr lang="ar-JO" sz="3200" dirty="0">
                <a:latin typeface="Alexandria Medium" pitchFamily="2" charset="-78"/>
                <a:cs typeface="Alexandria Medium" pitchFamily="2" charset="-78"/>
              </a:rPr>
              <a:t>أهمية سياسات التعليم</a:t>
            </a:r>
          </a:p>
          <a:p>
            <a:pPr marL="457200" indent="-457200" algn="r" rtl="1">
              <a:lnSpc>
                <a:spcPct val="150000"/>
              </a:lnSpc>
              <a:buFont typeface="Wingdings" panose="05000000000000000000" pitchFamily="2" charset="2"/>
              <a:buChar char="Ø"/>
            </a:pPr>
            <a:r>
              <a:rPr lang="ar-JO" sz="3200" dirty="0">
                <a:latin typeface="Alexandria Medium" pitchFamily="2" charset="-78"/>
                <a:cs typeface="Alexandria Medium" pitchFamily="2" charset="-78"/>
              </a:rPr>
              <a:t>أهداف سياسات التعليم</a:t>
            </a:r>
          </a:p>
          <a:p>
            <a:pPr marL="457200" indent="-457200" algn="r" rtl="1">
              <a:lnSpc>
                <a:spcPct val="150000"/>
              </a:lnSpc>
              <a:buFont typeface="Wingdings" panose="05000000000000000000" pitchFamily="2" charset="2"/>
              <a:buChar char="Ø"/>
            </a:pPr>
            <a:r>
              <a:rPr lang="ar-JO" sz="3200" dirty="0">
                <a:latin typeface="Alexandria Medium" pitchFamily="2" charset="-78"/>
                <a:cs typeface="Alexandria Medium" pitchFamily="2" charset="-78"/>
              </a:rPr>
              <a:t>مبادئ سياسات التعليم</a:t>
            </a:r>
          </a:p>
          <a:p>
            <a:pPr algn="r" rtl="1"/>
            <a:r>
              <a:rPr lang="ar-JO" dirty="0"/>
              <a:t>  </a:t>
            </a:r>
            <a:endParaRPr lang="en-US" dirty="0"/>
          </a:p>
        </p:txBody>
      </p:sp>
      <p:pic>
        <p:nvPicPr>
          <p:cNvPr id="9" name="Picture 8">
            <a:extLst>
              <a:ext uri="{FF2B5EF4-FFF2-40B4-BE49-F238E27FC236}">
                <a16:creationId xmlns:a16="http://schemas.microsoft.com/office/drawing/2014/main" id="{9744D321-982D-52C6-FBE2-FCA30B594D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4979" y="4325108"/>
            <a:ext cx="4036314" cy="1858715"/>
          </a:xfrm>
          <a:prstGeom prst="rect">
            <a:avLst/>
          </a:prstGeom>
        </p:spPr>
      </p:pic>
    </p:spTree>
    <p:extLst>
      <p:ext uri="{BB962C8B-B14F-4D97-AF65-F5344CB8AC3E}">
        <p14:creationId xmlns:p14="http://schemas.microsoft.com/office/powerpoint/2010/main" val="1928946595"/>
      </p:ext>
    </p:extLst>
  </p:cSld>
  <p:clrMapOvr>
    <a:masterClrMapping/>
  </p:clrMapOvr>
  <mc:AlternateContent xmlns:mc="http://schemas.openxmlformats.org/markup-compatibility/2006" xmlns:p14="http://schemas.microsoft.com/office/powerpoint/2010/main">
    <mc:Choice Requires="p14">
      <p:transition spd="slow" p14:dur="3400" advTm="54379">
        <p14:reveal/>
      </p:transition>
    </mc:Choice>
    <mc:Fallback xmlns="">
      <p:transition spd="slow" advTm="54379">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2014538"/>
            <a:ext cx="4942047" cy="282892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2323145"/>
            <a:ext cx="5312123" cy="3963963"/>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fontAlgn="base">
              <a:lnSpc>
                <a:spcPct val="200000"/>
              </a:lnSpc>
            </a:pPr>
            <a:r>
              <a:rPr lang="ar-JO" b="1">
                <a:solidFill>
                  <a:schemeClr val="tx1"/>
                </a:solidFill>
                <a:effectLst/>
                <a:latin typeface="Alexandria Light" pitchFamily="2" charset="-78"/>
                <a:ea typeface="Simplified Arabic" panose="02020603050405020304" pitchFamily="18" charset="-78"/>
                <a:cs typeface="Alexandria Light" pitchFamily="2" charset="-78"/>
              </a:rPr>
              <a:t>المصري، إيمان، الضمرات، آلاء، ومخلص، محمد (2024). سياسات التعليم، مكتبة الرشد: الرياض.</a:t>
            </a: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2234231"/>
            <a:ext cx="5312123" cy="3963964"/>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id="{DB908CFF-1376-66C7-BF24-E09951F70F78}"/>
              </a:ext>
            </a:extLst>
          </p:cNvPr>
          <p:cNvPicPr>
            <a:picLocks noChangeAspect="1"/>
          </p:cNvPicPr>
          <p:nvPr/>
        </p:nvPicPr>
        <p:blipFill>
          <a:blip r:embed="rId2"/>
          <a:stretch>
            <a:fillRect/>
          </a:stretch>
        </p:blipFill>
        <p:spPr>
          <a:xfrm>
            <a:off x="8605358" y="327557"/>
            <a:ext cx="2956816" cy="1383912"/>
          </a:xfrm>
          <a:prstGeom prst="rect">
            <a:avLst/>
          </a:prstGeom>
        </p:spPr>
      </p:pic>
      <p:pic>
        <p:nvPicPr>
          <p:cNvPr id="4" name="Picture 3">
            <a:extLst>
              <a:ext uri="{FF2B5EF4-FFF2-40B4-BE49-F238E27FC236}">
                <a16:creationId xmlns:a16="http://schemas.microsoft.com/office/drawing/2014/main" id="{2F16AADD-DC13-0EFB-62D6-4E8860CD61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196" y="2410257"/>
            <a:ext cx="4819382" cy="365715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3400" advTm="56401">
        <p14:reveal/>
      </p:transition>
    </mc:Choice>
    <mc:Fallback xmlns="">
      <p:transition spd="slow" advTm="564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sz="20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السعود، راتب (2024). </a:t>
            </a:r>
            <a:r>
              <a:rPr lang="ar-JO" sz="2000" b="1"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السياسات التربوية في الدول العربية</a:t>
            </a:r>
            <a:r>
              <a:rPr lang="ar-JO" sz="20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    دار وائل للنشر: عمان، الأردن</a:t>
            </a:r>
            <a:r>
              <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pPr algn="ctr"/>
            <a:r>
              <a:rPr lang="ar-JO" sz="3200" b="1" dirty="0">
                <a:solidFill>
                  <a:schemeClr val="bg1"/>
                </a:solidFill>
              </a:rPr>
              <a:t>مراجع المادة</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id="{E6E1BB71-9988-1170-F65E-6070933609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1591" y="1432558"/>
            <a:ext cx="4348592" cy="4584784"/>
          </a:xfrm>
          <a:prstGeom prst="rect">
            <a:avLst/>
          </a:prstGeom>
        </p:spPr>
      </p:pic>
      <p:pic>
        <p:nvPicPr>
          <p:cNvPr id="4" name="Picture 3">
            <a:extLst>
              <a:ext uri="{FF2B5EF4-FFF2-40B4-BE49-F238E27FC236}">
                <a16:creationId xmlns:a16="http://schemas.microsoft.com/office/drawing/2014/main" id="{3B8C8B63-AF1D-FE5E-FD89-C8FCC96561A4}"/>
              </a:ext>
            </a:extLst>
          </p:cNvPr>
          <p:cNvPicPr>
            <a:picLocks noChangeAspect="1"/>
          </p:cNvPicPr>
          <p:nvPr/>
        </p:nvPicPr>
        <p:blipFill>
          <a:blip r:embed="rId3"/>
          <a:stretch>
            <a:fillRect/>
          </a:stretch>
        </p:blipFill>
        <p:spPr>
          <a:xfrm>
            <a:off x="8927641" y="88338"/>
            <a:ext cx="2956816" cy="1383912"/>
          </a:xfrm>
          <a:prstGeom prst="rect">
            <a:avLst/>
          </a:prstGeom>
        </p:spPr>
      </p:pic>
    </p:spTree>
    <p:extLst>
      <p:ext uri="{BB962C8B-B14F-4D97-AF65-F5344CB8AC3E}">
        <p14:creationId xmlns:p14="http://schemas.microsoft.com/office/powerpoint/2010/main" val="4096149465"/>
      </p:ext>
    </p:extLst>
  </p:cSld>
  <p:clrMapOvr>
    <a:masterClrMapping/>
  </p:clrMapOvr>
  <mc:AlternateContent xmlns:mc="http://schemas.openxmlformats.org/markup-compatibility/2006" xmlns:p14="http://schemas.microsoft.com/office/powerpoint/2010/main">
    <mc:Choice Requires="p14">
      <p:transition spd="slow" p14:dur="3400" advTm="69858">
        <p14:reveal/>
      </p:transition>
    </mc:Choice>
    <mc:Fallback xmlns="">
      <p:transition spd="slow" advTm="6985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r" rtl="1">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631648" y="5278196"/>
            <a:ext cx="6459794" cy="400110"/>
          </a:xfrm>
          <a:prstGeom prst="rect">
            <a:avLst/>
          </a:prstGeom>
          <a:noFill/>
        </p:spPr>
        <p:txBody>
          <a:bodyPr wrap="square" rtlCol="0">
            <a:spAutoFit/>
          </a:bodyPr>
          <a:lstStyle/>
          <a:p>
            <a:pPr algn="ctr"/>
            <a:r>
              <a:rPr lang="en-US" sz="2000" dirty="0">
                <a:effectLst/>
                <a:ea typeface="Times New Roman" panose="02020603050405020304" pitchFamily="18" charset="0"/>
                <a:cs typeface="Simplified Arabic" panose="02020603050405020304" pitchFamily="18" charset="-78"/>
                <a:hlinkClick r:id="rId3"/>
              </a:rPr>
              <a:t>https://ar.wikipedia.org/wiki</a:t>
            </a:r>
            <a:r>
              <a:rPr lang="ar-JO" sz="2000" dirty="0">
                <a:effectLst/>
                <a:ea typeface="Times New Roman" panose="02020603050405020304" pitchFamily="18" charset="0"/>
                <a:cs typeface="Simplified Arabic" panose="02020603050405020304" pitchFamily="18" charset="-78"/>
              </a:rPr>
              <a:t> </a:t>
            </a:r>
            <a:endParaRPr lang="en-US" sz="2778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0487EAE-94F8-5DE1-F19F-9DD94F022D53}"/>
              </a:ext>
            </a:extLst>
          </p:cNvPr>
          <p:cNvSpPr txBox="1"/>
          <p:nvPr/>
        </p:nvSpPr>
        <p:spPr>
          <a:xfrm>
            <a:off x="2312102" y="2486181"/>
            <a:ext cx="8234510" cy="1323439"/>
          </a:xfrm>
          <a:prstGeom prst="rect">
            <a:avLst/>
          </a:prstGeom>
          <a:noFill/>
        </p:spPr>
        <p:txBody>
          <a:bodyPr wrap="square" rtlCol="0">
            <a:spAutoFit/>
          </a:bodyPr>
          <a:lstStyle/>
          <a:p>
            <a:pPr algn="r" rtl="1"/>
            <a:r>
              <a:rPr lang="ar-YE" sz="2400" b="0" i="0" dirty="0">
                <a:effectLst/>
                <a:latin typeface="arial black" panose="020B0A04020102020204" pitchFamily="34" charset="0"/>
              </a:rPr>
              <a:t>علي بن عبده الألمعي</a:t>
            </a:r>
            <a:r>
              <a:rPr lang="ar-JO" sz="2400" b="0" i="0" dirty="0">
                <a:effectLst/>
                <a:latin typeface="arial black" panose="020B0A04020102020204" pitchFamily="34" charset="0"/>
              </a:rPr>
              <a:t> السياسات التربوية وأهميتها في التدريس/منصة ميول تربوية</a:t>
            </a:r>
          </a:p>
          <a:p>
            <a:pPr algn="r" rtl="1"/>
            <a:endParaRPr lang="ar-JO" sz="2000" b="0" i="0" dirty="0">
              <a:effectLst/>
              <a:latin typeface="arial black" panose="020B0A04020102020204" pitchFamily="34" charset="0"/>
            </a:endParaRPr>
          </a:p>
          <a:p>
            <a:pPr rtl="1"/>
            <a:r>
              <a:rPr lang="en-US" dirty="0">
                <a:hlinkClick r:id="rId4"/>
              </a:rPr>
              <a:t>http://www.moyoultarbawiya.net</a:t>
            </a:r>
            <a:endParaRPr lang="ar-JO" dirty="0"/>
          </a:p>
          <a:p>
            <a:pPr algn="r" rtl="1"/>
            <a:endParaRPr lang="en-US" dirty="0"/>
          </a:p>
        </p:txBody>
      </p:sp>
      <p:sp>
        <p:nvSpPr>
          <p:cNvPr id="14" name="TextBox 13">
            <a:extLst>
              <a:ext uri="{FF2B5EF4-FFF2-40B4-BE49-F238E27FC236}">
                <a16:creationId xmlns:a16="http://schemas.microsoft.com/office/drawing/2014/main" id="{3B77D9D1-4001-732B-D531-EF4C13C6FCF0}"/>
              </a:ext>
            </a:extLst>
          </p:cNvPr>
          <p:cNvSpPr txBox="1"/>
          <p:nvPr/>
        </p:nvSpPr>
        <p:spPr>
          <a:xfrm>
            <a:off x="2676779" y="4123846"/>
            <a:ext cx="7934632" cy="1015663"/>
          </a:xfrm>
          <a:prstGeom prst="rect">
            <a:avLst/>
          </a:prstGeom>
          <a:noFill/>
        </p:spPr>
        <p:txBody>
          <a:bodyPr wrap="square" rtlCol="0">
            <a:spAutoFit/>
          </a:bodyPr>
          <a:lstStyle/>
          <a:p>
            <a:pPr algn="r" rtl="1"/>
            <a:endParaRPr lang="en-US" sz="2000" dirty="0"/>
          </a:p>
          <a:p>
            <a:pPr algn="r" rtl="1"/>
            <a:r>
              <a:rPr lang="ar-JO" sz="2000" dirty="0"/>
              <a:t>رجب، مصطفى، وسلطان، رجب، وابراهيم، فتحي (2022) </a:t>
            </a:r>
            <a:r>
              <a:rPr lang="ar-JO" sz="2000" b="1" dirty="0"/>
              <a:t>بناء معايير للسياسات التعليمية في ضوء التأصيل الفلسفس الفكري لها</a:t>
            </a:r>
            <a:r>
              <a:rPr lang="ar-JO" sz="2000" dirty="0"/>
              <a:t>، جامعة سوهاج مجلة شباب الباحثين 11(592-615)</a:t>
            </a:r>
            <a:endParaRPr lang="en-US" sz="2000" dirty="0"/>
          </a:p>
        </p:txBody>
      </p:sp>
      <p:sp>
        <p:nvSpPr>
          <p:cNvPr id="15" name="TextBox 14">
            <a:extLst>
              <a:ext uri="{FF2B5EF4-FFF2-40B4-BE49-F238E27FC236}">
                <a16:creationId xmlns:a16="http://schemas.microsoft.com/office/drawing/2014/main" id="{DC9CF143-F92C-63B3-D63E-FC85245276B6}"/>
              </a:ext>
            </a:extLst>
          </p:cNvPr>
          <p:cNvSpPr txBox="1"/>
          <p:nvPr/>
        </p:nvSpPr>
        <p:spPr>
          <a:xfrm>
            <a:off x="2168013" y="2051447"/>
            <a:ext cx="8153809" cy="434734"/>
          </a:xfrm>
          <a:prstGeom prst="rect">
            <a:avLst/>
          </a:prstGeom>
          <a:noFill/>
        </p:spPr>
        <p:txBody>
          <a:bodyPr wrap="square" rtlCol="0">
            <a:spAutoFit/>
          </a:bodyP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3400" advTm="108180">
        <p14:reveal/>
      </p:transition>
    </mc:Choice>
    <mc:Fallback xmlns="">
      <p:transition spd="slow" advTm="1081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11968" y="306216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سياسات التعليم</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D5178772-BA9F-3528-D5B3-85251CF77266}"/>
              </a:ext>
            </a:extLst>
          </p:cNvPr>
          <p:cNvSpPr/>
          <p:nvPr/>
        </p:nvSpPr>
        <p:spPr>
          <a:xfrm>
            <a:off x="367466" y="542565"/>
            <a:ext cx="2992272" cy="86532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0FDF7A7-B144-4D7B-83C2-68654F5F32EF}"/>
</file>

<file path=customXml/itemProps2.xml><?xml version="1.0" encoding="utf-8"?>
<ds:datastoreItem xmlns:ds="http://schemas.openxmlformats.org/officeDocument/2006/customXml" ds:itemID="{8E7D7E24-3078-4745-8E50-A2CDE9203A3A}"/>
</file>

<file path=customXml/itemProps3.xml><?xml version="1.0" encoding="utf-8"?>
<ds:datastoreItem xmlns:ds="http://schemas.openxmlformats.org/officeDocument/2006/customXml" ds:itemID="{51602A6E-8330-460E-BFCC-CB46AB6CECA5}"/>
</file>

<file path=docProps/app.xml><?xml version="1.0" encoding="utf-8"?>
<Properties xmlns="http://schemas.openxmlformats.org/officeDocument/2006/extended-properties" xmlns:vt="http://schemas.openxmlformats.org/officeDocument/2006/docPropsVTypes">
  <Template/>
  <TotalTime>2623</TotalTime>
  <Words>3271</Words>
  <Application>Microsoft Office PowerPoint</Application>
  <PresentationFormat>Widescreen</PresentationFormat>
  <Paragraphs>293</Paragraphs>
  <Slides>40</Slides>
  <Notes>5</Notes>
  <HiddenSlides>0</HiddenSlides>
  <MMClips>0</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40</vt:i4>
      </vt:variant>
    </vt:vector>
  </HeadingPairs>
  <TitlesOfParts>
    <vt:vector size="60" baseType="lpstr">
      <vt:lpstr>Alexandria Black</vt:lpstr>
      <vt:lpstr>Alexandria ExtraBold</vt:lpstr>
      <vt:lpstr>Alexandria Light</vt:lpstr>
      <vt:lpstr>Alexandria Medium</vt:lpstr>
      <vt:lpstr>Alexandria SemiBold</vt:lpstr>
      <vt:lpstr>Arial</vt:lpstr>
      <vt:lpstr>arial black</vt:lpstr>
      <vt:lpstr>Calibri</vt:lpstr>
      <vt:lpstr>Calibri Light</vt:lpstr>
      <vt:lpstr>DroidArabicKufi-Regular</vt:lpstr>
      <vt:lpstr>Dubai</vt:lpstr>
      <vt:lpstr>Noto Naskh Arabic</vt:lpstr>
      <vt:lpstr>Roboto Light</vt:lpstr>
      <vt:lpstr>Rockwell Condensed</vt:lpstr>
      <vt:lpstr>Simplified Arabic</vt:lpstr>
      <vt:lpstr>Symbol</vt:lpstr>
      <vt:lpstr>Times New Roman</vt:lpstr>
      <vt:lpstr>TraditionalArabic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326</cp:revision>
  <dcterms:created xsi:type="dcterms:W3CDTF">2023-04-29T09:08:23Z</dcterms:created>
  <dcterms:modified xsi:type="dcterms:W3CDTF">2024-05-12T17:52:50Z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