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6.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5"/>
  </p:notesMasterIdLst>
  <p:sldIdLst>
    <p:sldId id="480" r:id="rId5"/>
    <p:sldId id="276" r:id="rId6"/>
    <p:sldId id="561" r:id="rId7"/>
    <p:sldId id="677" r:id="rId8"/>
    <p:sldId id="679" r:id="rId9"/>
    <p:sldId id="680" r:id="rId10"/>
    <p:sldId id="681" r:id="rId11"/>
    <p:sldId id="682" r:id="rId12"/>
    <p:sldId id="374" r:id="rId13"/>
    <p:sldId id="375" r:id="rId14"/>
    <p:sldId id="376" r:id="rId15"/>
    <p:sldId id="377" r:id="rId16"/>
    <p:sldId id="378" r:id="rId17"/>
    <p:sldId id="384" r:id="rId18"/>
    <p:sldId id="385" r:id="rId19"/>
    <p:sldId id="386" r:id="rId20"/>
    <p:sldId id="381" r:id="rId21"/>
    <p:sldId id="379" r:id="rId22"/>
    <p:sldId id="380" r:id="rId23"/>
    <p:sldId id="683" r:id="rId24"/>
    <p:sldId id="684" r:id="rId25"/>
    <p:sldId id="685" r:id="rId26"/>
    <p:sldId id="390" r:id="rId27"/>
    <p:sldId id="686" r:id="rId28"/>
    <p:sldId id="687" r:id="rId29"/>
    <p:sldId id="690" r:id="rId30"/>
    <p:sldId id="691" r:id="rId31"/>
    <p:sldId id="692" r:id="rId32"/>
    <p:sldId id="266" r:id="rId33"/>
    <p:sldId id="693" r:id="rId34"/>
    <p:sldId id="694" r:id="rId35"/>
    <p:sldId id="695" r:id="rId36"/>
    <p:sldId id="696" r:id="rId37"/>
    <p:sldId id="263" r:id="rId38"/>
    <p:sldId id="697" r:id="rId39"/>
    <p:sldId id="698" r:id="rId40"/>
    <p:sldId id="699" r:id="rId41"/>
    <p:sldId id="647" r:id="rId42"/>
    <p:sldId id="701" r:id="rId43"/>
    <p:sldId id="54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1"/>
    <a:srgbClr val="00AEEF"/>
    <a:srgbClr val="FEE5B1"/>
    <a:srgbClr val="203E5F"/>
    <a:srgbClr val="00000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379890-2BA9-A7B6-E21D-D56D29023047}" v="1" dt="2025-06-17T16:16:50.8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720"/>
  </p:normalViewPr>
  <p:slideViewPr>
    <p:cSldViewPr snapToGrid="0">
      <p:cViewPr varScale="1">
        <p:scale>
          <a:sx n="68" d="100"/>
          <a:sy n="68" d="100"/>
        </p:scale>
        <p:origin x="79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kaya Salah" userId="S::rokayasalah@midocean.edu.km::53f80253-e05d-4a43-ad88-9dc1f2ec9710" providerId="AD" clId="Web-{92379890-2BA9-A7B6-E21D-D56D29023047}"/>
    <pc:docChg chg="modSld">
      <pc:chgData name="Rokaya Salah" userId="S::rokayasalah@midocean.edu.km::53f80253-e05d-4a43-ad88-9dc1f2ec9710" providerId="AD" clId="Web-{92379890-2BA9-A7B6-E21D-D56D29023047}" dt="2025-06-17T16:16:50.878" v="0" actId="14100"/>
      <pc:docMkLst>
        <pc:docMk/>
      </pc:docMkLst>
      <pc:sldChg chg="modSp">
        <pc:chgData name="Rokaya Salah" userId="S::rokayasalah@midocean.edu.km::53f80253-e05d-4a43-ad88-9dc1f2ec9710" providerId="AD" clId="Web-{92379890-2BA9-A7B6-E21D-D56D29023047}" dt="2025-06-17T16:16:50.878" v="0" actId="14100"/>
        <pc:sldMkLst>
          <pc:docMk/>
          <pc:sldMk cId="2591194971" sldId="680"/>
        </pc:sldMkLst>
        <pc:spChg chg="mod">
          <ac:chgData name="Rokaya Salah" userId="S::rokayasalah@midocean.edu.km::53f80253-e05d-4a43-ad88-9dc1f2ec9710" providerId="AD" clId="Web-{92379890-2BA9-A7B6-E21D-D56D29023047}" dt="2025-06-17T16:16:50.878" v="0" actId="14100"/>
          <ac:spMkLst>
            <pc:docMk/>
            <pc:sldMk cId="2591194971" sldId="680"/>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2E54D6-7246-4829-A1D8-5437B54F783E}"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en-GB"/>
        </a:p>
      </dgm:t>
    </dgm:pt>
    <dgm:pt modelId="{CD32BB63-20AD-4A22-98D9-CB65D7146378}">
      <dgm:prSet phldrT="[Text]"/>
      <dgm:spPr>
        <a:solidFill>
          <a:srgbClr val="F58221"/>
        </a:solidFill>
      </dgm:spPr>
      <dgm:t>
        <a:bodyPr/>
        <a:lstStyle/>
        <a:p>
          <a:r>
            <a:rPr lang="en-GB" b="1" dirty="0">
              <a:effectLst>
                <a:outerShdw blurRad="38100" dist="38100" dir="2700000" algn="tl">
                  <a:srgbClr val="000000">
                    <a:alpha val="43137"/>
                  </a:srgbClr>
                </a:outerShdw>
              </a:effectLst>
            </a:rPr>
            <a:t>Ethical</a:t>
          </a:r>
        </a:p>
      </dgm:t>
    </dgm:pt>
    <dgm:pt modelId="{77BD7242-4BE8-42DD-BE77-E68EAEC6518C}" type="parTrans" cxnId="{AE632775-777A-46F1-9156-44B27F391B23}">
      <dgm:prSet/>
      <dgm:spPr/>
      <dgm:t>
        <a:bodyPr/>
        <a:lstStyle/>
        <a:p>
          <a:endParaRPr lang="en-GB"/>
        </a:p>
      </dgm:t>
    </dgm:pt>
    <dgm:pt modelId="{D169B8AA-3AA3-4C94-93D5-D2178424F281}" type="sibTrans" cxnId="{AE632775-777A-46F1-9156-44B27F391B23}">
      <dgm:prSet/>
      <dgm:spPr/>
      <dgm:t>
        <a:bodyPr/>
        <a:lstStyle/>
        <a:p>
          <a:endParaRPr lang="en-GB"/>
        </a:p>
      </dgm:t>
    </dgm:pt>
    <dgm:pt modelId="{B3370DE7-F452-4D9F-9212-49F315348A83}">
      <dgm:prSet phldrT="[Text]"/>
      <dgm:spPr/>
      <dgm:t>
        <a:bodyPr/>
        <a:lstStyle/>
        <a:p>
          <a:r>
            <a:rPr lang="en-GB" dirty="0"/>
            <a:t>autonomy</a:t>
          </a:r>
        </a:p>
      </dgm:t>
    </dgm:pt>
    <dgm:pt modelId="{836967E4-67D2-4263-854A-EFB1FA0D98DF}" type="parTrans" cxnId="{ED086AC2-BB93-4181-981D-D159B412F59E}">
      <dgm:prSet/>
      <dgm:spPr/>
      <dgm:t>
        <a:bodyPr/>
        <a:lstStyle/>
        <a:p>
          <a:endParaRPr lang="en-GB"/>
        </a:p>
      </dgm:t>
    </dgm:pt>
    <dgm:pt modelId="{5CBC1473-9B2B-4698-ABC6-736991C4547E}" type="sibTrans" cxnId="{ED086AC2-BB93-4181-981D-D159B412F59E}">
      <dgm:prSet/>
      <dgm:spPr/>
      <dgm:t>
        <a:bodyPr/>
        <a:lstStyle/>
        <a:p>
          <a:endParaRPr lang="en-GB"/>
        </a:p>
      </dgm:t>
    </dgm:pt>
    <dgm:pt modelId="{EEB4C91A-8A65-46E0-BE49-FCDEE2FF895C}">
      <dgm:prSet phldrT="[Text]"/>
      <dgm:spPr/>
      <dgm:t>
        <a:bodyPr/>
        <a:lstStyle/>
        <a:p>
          <a:r>
            <a:rPr lang="en-GB" dirty="0"/>
            <a:t>Beneficence</a:t>
          </a:r>
        </a:p>
      </dgm:t>
    </dgm:pt>
    <dgm:pt modelId="{31A54EFB-B257-49B1-B92C-69E9017D3665}" type="parTrans" cxnId="{9933280F-9366-488B-9118-D0A82EC74A9C}">
      <dgm:prSet/>
      <dgm:spPr/>
      <dgm:t>
        <a:bodyPr/>
        <a:lstStyle/>
        <a:p>
          <a:endParaRPr lang="en-GB"/>
        </a:p>
      </dgm:t>
    </dgm:pt>
    <dgm:pt modelId="{98DF1AEB-2E37-4D33-87F9-9C809846601E}" type="sibTrans" cxnId="{9933280F-9366-488B-9118-D0A82EC74A9C}">
      <dgm:prSet/>
      <dgm:spPr/>
      <dgm:t>
        <a:bodyPr/>
        <a:lstStyle/>
        <a:p>
          <a:endParaRPr lang="en-GB"/>
        </a:p>
      </dgm:t>
    </dgm:pt>
    <dgm:pt modelId="{2FCF86A4-91E2-4668-B0D6-C771488C52B4}">
      <dgm:prSet phldrT="[Text]"/>
      <dgm:spPr>
        <a:solidFill>
          <a:srgbClr val="F58221"/>
        </a:solidFill>
      </dgm:spPr>
      <dgm:t>
        <a:bodyPr/>
        <a:lstStyle/>
        <a:p>
          <a:r>
            <a:rPr lang="en-GB" b="1" dirty="0">
              <a:effectLst>
                <a:outerShdw blurRad="38100" dist="38100" dir="2700000" algn="tl">
                  <a:srgbClr val="000000">
                    <a:alpha val="43137"/>
                  </a:srgbClr>
                </a:outerShdw>
              </a:effectLst>
            </a:rPr>
            <a:t>Professional</a:t>
          </a:r>
        </a:p>
      </dgm:t>
    </dgm:pt>
    <dgm:pt modelId="{86B8184B-B588-4F6C-92AF-FA640C4B63B7}" type="parTrans" cxnId="{A88A91F3-61BD-42E6-8FB8-B37A90B449DF}">
      <dgm:prSet/>
      <dgm:spPr/>
      <dgm:t>
        <a:bodyPr/>
        <a:lstStyle/>
        <a:p>
          <a:endParaRPr lang="en-GB"/>
        </a:p>
      </dgm:t>
    </dgm:pt>
    <dgm:pt modelId="{3F7E8D5F-400E-49A1-9E45-05A32AEA2A83}" type="sibTrans" cxnId="{A88A91F3-61BD-42E6-8FB8-B37A90B449DF}">
      <dgm:prSet/>
      <dgm:spPr/>
      <dgm:t>
        <a:bodyPr/>
        <a:lstStyle/>
        <a:p>
          <a:endParaRPr lang="en-GB"/>
        </a:p>
      </dgm:t>
    </dgm:pt>
    <dgm:pt modelId="{29BFA3A0-50AD-40FB-BDE5-7FC865DA2FD9}">
      <dgm:prSet phldrT="[Text]"/>
      <dgm:spPr/>
      <dgm:t>
        <a:bodyPr/>
        <a:lstStyle/>
        <a:p>
          <a:r>
            <a:rPr lang="en-GB" dirty="0"/>
            <a:t>Communicator</a:t>
          </a:r>
        </a:p>
      </dgm:t>
    </dgm:pt>
    <dgm:pt modelId="{85DB2DA6-7A95-4EF4-9756-BBB81744274E}" type="parTrans" cxnId="{C9B207F8-9594-4AEB-B463-67976F4B2695}">
      <dgm:prSet/>
      <dgm:spPr/>
      <dgm:t>
        <a:bodyPr/>
        <a:lstStyle/>
        <a:p>
          <a:endParaRPr lang="en-GB"/>
        </a:p>
      </dgm:t>
    </dgm:pt>
    <dgm:pt modelId="{DDD2DF38-FECD-4166-8F8D-BF3C1B1F61D9}" type="sibTrans" cxnId="{C9B207F8-9594-4AEB-B463-67976F4B2695}">
      <dgm:prSet/>
      <dgm:spPr/>
      <dgm:t>
        <a:bodyPr/>
        <a:lstStyle/>
        <a:p>
          <a:endParaRPr lang="en-GB"/>
        </a:p>
      </dgm:t>
    </dgm:pt>
    <dgm:pt modelId="{A81EBE69-35A2-431B-88A9-1A6A7B6C9439}">
      <dgm:prSet phldrT="[Text]"/>
      <dgm:spPr/>
      <dgm:t>
        <a:bodyPr/>
        <a:lstStyle/>
        <a:p>
          <a:r>
            <a:rPr lang="en-GB" dirty="0"/>
            <a:t>Advocate</a:t>
          </a:r>
        </a:p>
      </dgm:t>
    </dgm:pt>
    <dgm:pt modelId="{E952D824-D597-4B47-BAC7-EBB154471E1F}" type="parTrans" cxnId="{7005D264-E055-479B-93AF-15A574C40D36}">
      <dgm:prSet/>
      <dgm:spPr/>
      <dgm:t>
        <a:bodyPr/>
        <a:lstStyle/>
        <a:p>
          <a:endParaRPr lang="en-GB"/>
        </a:p>
      </dgm:t>
    </dgm:pt>
    <dgm:pt modelId="{A475A605-A954-4AE0-9F9D-C83A5A27C1B8}" type="sibTrans" cxnId="{7005D264-E055-479B-93AF-15A574C40D36}">
      <dgm:prSet/>
      <dgm:spPr/>
      <dgm:t>
        <a:bodyPr/>
        <a:lstStyle/>
        <a:p>
          <a:endParaRPr lang="en-GB"/>
        </a:p>
      </dgm:t>
    </dgm:pt>
    <dgm:pt modelId="{8ECD5FA5-1BEC-4468-B5AE-85D25E984FEC}">
      <dgm:prSet phldrT="[Text]"/>
      <dgm:spPr/>
      <dgm:t>
        <a:bodyPr/>
        <a:lstStyle/>
        <a:p>
          <a:r>
            <a:rPr lang="en-GB" dirty="0"/>
            <a:t>Non-maleficence</a:t>
          </a:r>
        </a:p>
      </dgm:t>
    </dgm:pt>
    <dgm:pt modelId="{3AB72C8A-4C0A-4678-8727-A0F5AEA3A321}" type="parTrans" cxnId="{A8EF1950-17E5-474D-B34E-A0E695DBA937}">
      <dgm:prSet/>
      <dgm:spPr/>
      <dgm:t>
        <a:bodyPr/>
        <a:lstStyle/>
        <a:p>
          <a:endParaRPr lang="en-GB"/>
        </a:p>
      </dgm:t>
    </dgm:pt>
    <dgm:pt modelId="{E616B207-0653-450C-8A5D-25EAFFF9247D}" type="sibTrans" cxnId="{A8EF1950-17E5-474D-B34E-A0E695DBA937}">
      <dgm:prSet/>
      <dgm:spPr/>
      <dgm:t>
        <a:bodyPr/>
        <a:lstStyle/>
        <a:p>
          <a:endParaRPr lang="en-GB"/>
        </a:p>
      </dgm:t>
    </dgm:pt>
    <dgm:pt modelId="{1C96416C-4D03-4A8A-B23E-87139FDA36E0}">
      <dgm:prSet phldrT="[Text]"/>
      <dgm:spPr>
        <a:solidFill>
          <a:srgbClr val="F58221"/>
        </a:solidFill>
      </dgm:spPr>
      <dgm:t>
        <a:bodyPr/>
        <a:lstStyle/>
        <a:p>
          <a:r>
            <a:rPr lang="en-GB" b="1" dirty="0">
              <a:effectLst>
                <a:outerShdw blurRad="38100" dist="38100" dir="2700000" algn="tl">
                  <a:srgbClr val="000000">
                    <a:alpha val="43137"/>
                  </a:srgbClr>
                </a:outerShdw>
              </a:effectLst>
            </a:rPr>
            <a:t>Human rights</a:t>
          </a:r>
        </a:p>
      </dgm:t>
    </dgm:pt>
    <dgm:pt modelId="{2AD3A6BC-C87D-4BB7-8F32-67D9E63BB71A}" type="parTrans" cxnId="{A24D97FA-3EC5-4568-A466-D7A56958464F}">
      <dgm:prSet/>
      <dgm:spPr/>
      <dgm:t>
        <a:bodyPr/>
        <a:lstStyle/>
        <a:p>
          <a:endParaRPr lang="en-GB"/>
        </a:p>
      </dgm:t>
    </dgm:pt>
    <dgm:pt modelId="{D6A9A944-6E37-4FA0-A56D-7EA47C38CA76}" type="sibTrans" cxnId="{A24D97FA-3EC5-4568-A466-D7A56958464F}">
      <dgm:prSet/>
      <dgm:spPr/>
      <dgm:t>
        <a:bodyPr/>
        <a:lstStyle/>
        <a:p>
          <a:endParaRPr lang="en-GB"/>
        </a:p>
      </dgm:t>
    </dgm:pt>
    <dgm:pt modelId="{A0DFB47D-5507-47F6-A214-08ED63F0F567}">
      <dgm:prSet phldrT="[Text]"/>
      <dgm:spPr/>
      <dgm:t>
        <a:bodyPr/>
        <a:lstStyle/>
        <a:p>
          <a:r>
            <a:rPr lang="en-GB" dirty="0"/>
            <a:t>Negligence</a:t>
          </a:r>
        </a:p>
      </dgm:t>
    </dgm:pt>
    <dgm:pt modelId="{C0D488C4-16D7-4E64-8A2A-C7053AD83082}" type="parTrans" cxnId="{B06E8789-F26C-49F4-A3DE-5CEC44344B47}">
      <dgm:prSet/>
      <dgm:spPr/>
      <dgm:t>
        <a:bodyPr/>
        <a:lstStyle/>
        <a:p>
          <a:endParaRPr lang="en-GB"/>
        </a:p>
      </dgm:t>
    </dgm:pt>
    <dgm:pt modelId="{CA5B73AB-FAFE-429E-9A6D-55699CEAF1A0}" type="sibTrans" cxnId="{B06E8789-F26C-49F4-A3DE-5CEC44344B47}">
      <dgm:prSet/>
      <dgm:spPr/>
      <dgm:t>
        <a:bodyPr/>
        <a:lstStyle/>
        <a:p>
          <a:endParaRPr lang="en-GB"/>
        </a:p>
      </dgm:t>
    </dgm:pt>
    <dgm:pt modelId="{FA71AEF6-8D0B-4719-8283-904FDE74DEFC}">
      <dgm:prSet phldrT="[Text]"/>
      <dgm:spPr/>
      <dgm:t>
        <a:bodyPr/>
        <a:lstStyle/>
        <a:p>
          <a:r>
            <a:rPr lang="en-GB"/>
            <a:t>Duty to care</a:t>
          </a:r>
          <a:endParaRPr lang="en-GB" dirty="0"/>
        </a:p>
      </dgm:t>
    </dgm:pt>
    <dgm:pt modelId="{F367AA03-7DA2-4387-A28A-15D6CBAF8AC7}" type="parTrans" cxnId="{08CFAB0E-FCF5-4879-98F9-B4CC0ADE68FC}">
      <dgm:prSet/>
      <dgm:spPr/>
      <dgm:t>
        <a:bodyPr/>
        <a:lstStyle/>
        <a:p>
          <a:endParaRPr lang="en-GB"/>
        </a:p>
      </dgm:t>
    </dgm:pt>
    <dgm:pt modelId="{07069CED-FA1F-4CB8-9A01-AD2FF3AAF04B}" type="sibTrans" cxnId="{08CFAB0E-FCF5-4879-98F9-B4CC0ADE68FC}">
      <dgm:prSet/>
      <dgm:spPr/>
      <dgm:t>
        <a:bodyPr/>
        <a:lstStyle/>
        <a:p>
          <a:endParaRPr lang="en-GB"/>
        </a:p>
      </dgm:t>
    </dgm:pt>
    <dgm:pt modelId="{1A6F716E-0F9E-4359-90BA-CA6F97998418}">
      <dgm:prSet phldrT="[Text]"/>
      <dgm:spPr/>
      <dgm:t>
        <a:bodyPr/>
        <a:lstStyle/>
        <a:p>
          <a:r>
            <a:rPr lang="en-GB" dirty="0"/>
            <a:t>EOL decisions</a:t>
          </a:r>
        </a:p>
      </dgm:t>
    </dgm:pt>
    <dgm:pt modelId="{EBCCB6A3-D662-413D-AF4B-6FFD405A2FBB}" type="parTrans" cxnId="{E9603753-AA3D-49A0-A948-EFDC1B004BB0}">
      <dgm:prSet/>
      <dgm:spPr/>
      <dgm:t>
        <a:bodyPr/>
        <a:lstStyle/>
        <a:p>
          <a:endParaRPr lang="en-GB"/>
        </a:p>
      </dgm:t>
    </dgm:pt>
    <dgm:pt modelId="{D223E127-E5D1-4DB8-8C8E-46FA118599E2}" type="sibTrans" cxnId="{E9603753-AA3D-49A0-A948-EFDC1B004BB0}">
      <dgm:prSet/>
      <dgm:spPr/>
      <dgm:t>
        <a:bodyPr/>
        <a:lstStyle/>
        <a:p>
          <a:endParaRPr lang="en-GB"/>
        </a:p>
      </dgm:t>
    </dgm:pt>
    <dgm:pt modelId="{A5D71926-F7E1-44F1-8673-58EB0299A422}">
      <dgm:prSet phldrT="[Text]"/>
      <dgm:spPr/>
      <dgm:t>
        <a:bodyPr/>
        <a:lstStyle/>
        <a:p>
          <a:r>
            <a:rPr lang="en-GB" dirty="0"/>
            <a:t>Advance directives</a:t>
          </a:r>
        </a:p>
      </dgm:t>
    </dgm:pt>
    <dgm:pt modelId="{1466ED38-4208-420B-A947-8E42EE105628}" type="parTrans" cxnId="{F4E846DA-59AB-49C8-BD16-6DF4E103D294}">
      <dgm:prSet/>
      <dgm:spPr/>
      <dgm:t>
        <a:bodyPr/>
        <a:lstStyle/>
        <a:p>
          <a:endParaRPr lang="en-GB"/>
        </a:p>
      </dgm:t>
    </dgm:pt>
    <dgm:pt modelId="{6F6E3843-7C36-4103-9919-C8446EF18FF5}" type="sibTrans" cxnId="{F4E846DA-59AB-49C8-BD16-6DF4E103D294}">
      <dgm:prSet/>
      <dgm:spPr/>
      <dgm:t>
        <a:bodyPr/>
        <a:lstStyle/>
        <a:p>
          <a:endParaRPr lang="en-GB"/>
        </a:p>
      </dgm:t>
    </dgm:pt>
    <dgm:pt modelId="{973743CC-59BC-4B2B-8EDF-121BF3AB7309}">
      <dgm:prSet phldrT="[Text]"/>
      <dgm:spPr>
        <a:solidFill>
          <a:srgbClr val="F58221"/>
        </a:solidFill>
      </dgm:spPr>
      <dgm:t>
        <a:bodyPr/>
        <a:lstStyle/>
        <a:p>
          <a:r>
            <a:rPr lang="en-GB" b="1">
              <a:effectLst>
                <a:outerShdw blurRad="38100" dist="38100" dir="2700000" algn="tl">
                  <a:srgbClr val="000000">
                    <a:alpha val="43137"/>
                  </a:srgbClr>
                </a:outerShdw>
              </a:effectLst>
            </a:rPr>
            <a:t>Legal</a:t>
          </a:r>
          <a:endParaRPr lang="en-GB" b="1" dirty="0">
            <a:effectLst>
              <a:outerShdw blurRad="38100" dist="38100" dir="2700000" algn="tl">
                <a:srgbClr val="000000">
                  <a:alpha val="43137"/>
                </a:srgbClr>
              </a:outerShdw>
            </a:effectLst>
          </a:endParaRPr>
        </a:p>
      </dgm:t>
    </dgm:pt>
    <dgm:pt modelId="{EAFDB095-50CD-40CA-9513-C96E6D7235E5}" type="parTrans" cxnId="{F5881993-AB34-4118-BDB3-96E9506602F8}">
      <dgm:prSet/>
      <dgm:spPr/>
      <dgm:t>
        <a:bodyPr/>
        <a:lstStyle/>
        <a:p>
          <a:endParaRPr lang="en-GB"/>
        </a:p>
      </dgm:t>
    </dgm:pt>
    <dgm:pt modelId="{E2760F09-65A9-4617-9363-130B996F4770}" type="sibTrans" cxnId="{F5881993-AB34-4118-BDB3-96E9506602F8}">
      <dgm:prSet/>
      <dgm:spPr/>
      <dgm:t>
        <a:bodyPr/>
        <a:lstStyle/>
        <a:p>
          <a:endParaRPr lang="en-GB"/>
        </a:p>
      </dgm:t>
    </dgm:pt>
    <dgm:pt modelId="{C0EF4954-E292-48EE-9A44-EDC413DC3C94}">
      <dgm:prSet phldrT="[Text]"/>
      <dgm:spPr/>
      <dgm:t>
        <a:bodyPr/>
        <a:lstStyle/>
        <a:p>
          <a:r>
            <a:rPr lang="en-GB" dirty="0"/>
            <a:t>Right to know</a:t>
          </a:r>
        </a:p>
      </dgm:t>
    </dgm:pt>
    <dgm:pt modelId="{29B0427D-1A4D-498B-A317-80CBE03FC423}" type="parTrans" cxnId="{F4259827-240A-4536-904A-046C76D2950F}">
      <dgm:prSet/>
      <dgm:spPr/>
      <dgm:t>
        <a:bodyPr/>
        <a:lstStyle/>
        <a:p>
          <a:endParaRPr lang="en-GB"/>
        </a:p>
      </dgm:t>
    </dgm:pt>
    <dgm:pt modelId="{D3F76689-230F-41AD-B7C3-C17CBB0F8828}" type="sibTrans" cxnId="{F4259827-240A-4536-904A-046C76D2950F}">
      <dgm:prSet/>
      <dgm:spPr/>
      <dgm:t>
        <a:bodyPr/>
        <a:lstStyle/>
        <a:p>
          <a:endParaRPr lang="en-GB"/>
        </a:p>
      </dgm:t>
    </dgm:pt>
    <dgm:pt modelId="{180BE958-AC82-49BC-AB41-7221E9C2B3EC}">
      <dgm:prSet phldrT="[Text]"/>
      <dgm:spPr/>
      <dgm:t>
        <a:bodyPr/>
        <a:lstStyle/>
        <a:p>
          <a:r>
            <a:rPr lang="en-GB" dirty="0"/>
            <a:t>Right to decide</a:t>
          </a:r>
        </a:p>
      </dgm:t>
    </dgm:pt>
    <dgm:pt modelId="{00CF8E80-E9F2-45C9-9EAD-6CC2B88DC2A4}" type="parTrans" cxnId="{461B959E-5D83-41AD-9DCC-6AB997AE2ECF}">
      <dgm:prSet/>
      <dgm:spPr/>
      <dgm:t>
        <a:bodyPr/>
        <a:lstStyle/>
        <a:p>
          <a:endParaRPr lang="en-GB"/>
        </a:p>
      </dgm:t>
    </dgm:pt>
    <dgm:pt modelId="{CB73C499-5419-474C-8636-C237EC4F9982}" type="sibTrans" cxnId="{461B959E-5D83-41AD-9DCC-6AB997AE2ECF}">
      <dgm:prSet/>
      <dgm:spPr/>
      <dgm:t>
        <a:bodyPr/>
        <a:lstStyle/>
        <a:p>
          <a:endParaRPr lang="en-GB"/>
        </a:p>
      </dgm:t>
    </dgm:pt>
    <dgm:pt modelId="{8A7AA815-EA97-41A0-BE3F-A04AA7C081EA}" type="pres">
      <dgm:prSet presAssocID="{C12E54D6-7246-4829-A1D8-5437B54F783E}" presName="diagram" presStyleCnt="0">
        <dgm:presLayoutVars>
          <dgm:chPref val="1"/>
          <dgm:dir/>
          <dgm:animOne val="branch"/>
          <dgm:animLvl val="lvl"/>
          <dgm:resizeHandles/>
        </dgm:presLayoutVars>
      </dgm:prSet>
      <dgm:spPr/>
    </dgm:pt>
    <dgm:pt modelId="{C461B0BB-85E7-47BD-BBB8-9C733AF01417}" type="pres">
      <dgm:prSet presAssocID="{CD32BB63-20AD-4A22-98D9-CB65D7146378}" presName="root" presStyleCnt="0"/>
      <dgm:spPr/>
    </dgm:pt>
    <dgm:pt modelId="{56CB3561-A4FA-4D28-8CD8-905A6E1689E5}" type="pres">
      <dgm:prSet presAssocID="{CD32BB63-20AD-4A22-98D9-CB65D7146378}" presName="rootComposite" presStyleCnt="0"/>
      <dgm:spPr/>
    </dgm:pt>
    <dgm:pt modelId="{F03EB8FF-A304-4E84-8723-568B318C36A2}" type="pres">
      <dgm:prSet presAssocID="{CD32BB63-20AD-4A22-98D9-CB65D7146378}" presName="rootText" presStyleLbl="node1" presStyleIdx="0" presStyleCnt="4"/>
      <dgm:spPr/>
    </dgm:pt>
    <dgm:pt modelId="{1CCA119D-788E-43BE-B21C-FEE8A31D47D4}" type="pres">
      <dgm:prSet presAssocID="{CD32BB63-20AD-4A22-98D9-CB65D7146378}" presName="rootConnector" presStyleLbl="node1" presStyleIdx="0" presStyleCnt="4"/>
      <dgm:spPr/>
    </dgm:pt>
    <dgm:pt modelId="{2C8E0857-D7F3-42F5-9132-07B35695D0E4}" type="pres">
      <dgm:prSet presAssocID="{CD32BB63-20AD-4A22-98D9-CB65D7146378}" presName="childShape" presStyleCnt="0"/>
      <dgm:spPr/>
    </dgm:pt>
    <dgm:pt modelId="{307D647F-523B-44F5-9376-F26EF1E11860}" type="pres">
      <dgm:prSet presAssocID="{836967E4-67D2-4263-854A-EFB1FA0D98DF}" presName="Name13" presStyleLbl="parChTrans1D2" presStyleIdx="0" presStyleCnt="11"/>
      <dgm:spPr/>
    </dgm:pt>
    <dgm:pt modelId="{8E3B89CF-144F-45F4-B82D-F1193BD8D62C}" type="pres">
      <dgm:prSet presAssocID="{B3370DE7-F452-4D9F-9212-49F315348A83}" presName="childText" presStyleLbl="bgAcc1" presStyleIdx="0" presStyleCnt="11">
        <dgm:presLayoutVars>
          <dgm:bulletEnabled val="1"/>
        </dgm:presLayoutVars>
      </dgm:prSet>
      <dgm:spPr/>
    </dgm:pt>
    <dgm:pt modelId="{98F76355-AA18-4829-BE44-95E10F867001}" type="pres">
      <dgm:prSet presAssocID="{31A54EFB-B257-49B1-B92C-69E9017D3665}" presName="Name13" presStyleLbl="parChTrans1D2" presStyleIdx="1" presStyleCnt="11"/>
      <dgm:spPr/>
    </dgm:pt>
    <dgm:pt modelId="{8544C114-9B47-4B83-8193-3F37A941F38F}" type="pres">
      <dgm:prSet presAssocID="{EEB4C91A-8A65-46E0-BE49-FCDEE2FF895C}" presName="childText" presStyleLbl="bgAcc1" presStyleIdx="1" presStyleCnt="11">
        <dgm:presLayoutVars>
          <dgm:bulletEnabled val="1"/>
        </dgm:presLayoutVars>
      </dgm:prSet>
      <dgm:spPr/>
    </dgm:pt>
    <dgm:pt modelId="{28D8D017-1089-4807-B862-2129353F09AC}" type="pres">
      <dgm:prSet presAssocID="{3AB72C8A-4C0A-4678-8727-A0F5AEA3A321}" presName="Name13" presStyleLbl="parChTrans1D2" presStyleIdx="2" presStyleCnt="11"/>
      <dgm:spPr/>
    </dgm:pt>
    <dgm:pt modelId="{72F0A1D6-EC55-424C-BC5D-5DE51F1F4BB1}" type="pres">
      <dgm:prSet presAssocID="{8ECD5FA5-1BEC-4468-B5AE-85D25E984FEC}" presName="childText" presStyleLbl="bgAcc1" presStyleIdx="2" presStyleCnt="11">
        <dgm:presLayoutVars>
          <dgm:bulletEnabled val="1"/>
        </dgm:presLayoutVars>
      </dgm:prSet>
      <dgm:spPr/>
    </dgm:pt>
    <dgm:pt modelId="{B467799D-5AA5-40B7-B959-DD5FD3533240}" type="pres">
      <dgm:prSet presAssocID="{2FCF86A4-91E2-4668-B0D6-C771488C52B4}" presName="root" presStyleCnt="0"/>
      <dgm:spPr/>
    </dgm:pt>
    <dgm:pt modelId="{A802C7E4-17BA-4F24-BB9C-A07A9E146620}" type="pres">
      <dgm:prSet presAssocID="{2FCF86A4-91E2-4668-B0D6-C771488C52B4}" presName="rootComposite" presStyleCnt="0"/>
      <dgm:spPr/>
    </dgm:pt>
    <dgm:pt modelId="{305D74DD-9B8D-43D3-A087-E8BC39EAF612}" type="pres">
      <dgm:prSet presAssocID="{2FCF86A4-91E2-4668-B0D6-C771488C52B4}" presName="rootText" presStyleLbl="node1" presStyleIdx="1" presStyleCnt="4"/>
      <dgm:spPr/>
    </dgm:pt>
    <dgm:pt modelId="{83B6E310-1C47-4BAB-A49B-D2F32FF64EF1}" type="pres">
      <dgm:prSet presAssocID="{2FCF86A4-91E2-4668-B0D6-C771488C52B4}" presName="rootConnector" presStyleLbl="node1" presStyleIdx="1" presStyleCnt="4"/>
      <dgm:spPr/>
    </dgm:pt>
    <dgm:pt modelId="{05C4B41F-AEAF-4CB0-A046-4A8517F9472D}" type="pres">
      <dgm:prSet presAssocID="{2FCF86A4-91E2-4668-B0D6-C771488C52B4}" presName="childShape" presStyleCnt="0"/>
      <dgm:spPr/>
    </dgm:pt>
    <dgm:pt modelId="{FA389171-6AC1-40BD-87A1-B4E2F11F1EF3}" type="pres">
      <dgm:prSet presAssocID="{85DB2DA6-7A95-4EF4-9756-BBB81744274E}" presName="Name13" presStyleLbl="parChTrans1D2" presStyleIdx="3" presStyleCnt="11"/>
      <dgm:spPr/>
    </dgm:pt>
    <dgm:pt modelId="{FF16E776-58F1-4B42-9EB3-E09DBE175991}" type="pres">
      <dgm:prSet presAssocID="{29BFA3A0-50AD-40FB-BDE5-7FC865DA2FD9}" presName="childText" presStyleLbl="bgAcc1" presStyleIdx="3" presStyleCnt="11">
        <dgm:presLayoutVars>
          <dgm:bulletEnabled val="1"/>
        </dgm:presLayoutVars>
      </dgm:prSet>
      <dgm:spPr/>
    </dgm:pt>
    <dgm:pt modelId="{7828F4BF-AFA6-4042-A187-72BDD2389ABB}" type="pres">
      <dgm:prSet presAssocID="{E952D824-D597-4B47-BAC7-EBB154471E1F}" presName="Name13" presStyleLbl="parChTrans1D2" presStyleIdx="4" presStyleCnt="11"/>
      <dgm:spPr/>
    </dgm:pt>
    <dgm:pt modelId="{EDFF8C34-800E-44F8-952F-5EEA38E54FA7}" type="pres">
      <dgm:prSet presAssocID="{A81EBE69-35A2-431B-88A9-1A6A7B6C9439}" presName="childText" presStyleLbl="bgAcc1" presStyleIdx="4" presStyleCnt="11">
        <dgm:presLayoutVars>
          <dgm:bulletEnabled val="1"/>
        </dgm:presLayoutVars>
      </dgm:prSet>
      <dgm:spPr/>
    </dgm:pt>
    <dgm:pt modelId="{6FE806A9-9C18-49E8-B41B-6352B7409FEA}" type="pres">
      <dgm:prSet presAssocID="{F367AA03-7DA2-4387-A28A-15D6CBAF8AC7}" presName="Name13" presStyleLbl="parChTrans1D2" presStyleIdx="5" presStyleCnt="11"/>
      <dgm:spPr/>
    </dgm:pt>
    <dgm:pt modelId="{7E66327D-8DE2-440A-9529-65F3259047F7}" type="pres">
      <dgm:prSet presAssocID="{FA71AEF6-8D0B-4719-8283-904FDE74DEFC}" presName="childText" presStyleLbl="bgAcc1" presStyleIdx="5" presStyleCnt="11">
        <dgm:presLayoutVars>
          <dgm:bulletEnabled val="1"/>
        </dgm:presLayoutVars>
      </dgm:prSet>
      <dgm:spPr/>
    </dgm:pt>
    <dgm:pt modelId="{718F64BE-A9E8-4C29-8BC1-49C1CA5A7207}" type="pres">
      <dgm:prSet presAssocID="{1C96416C-4D03-4A8A-B23E-87139FDA36E0}" presName="root" presStyleCnt="0"/>
      <dgm:spPr/>
    </dgm:pt>
    <dgm:pt modelId="{6A3F648D-40EE-4886-B967-743D1510B96C}" type="pres">
      <dgm:prSet presAssocID="{1C96416C-4D03-4A8A-B23E-87139FDA36E0}" presName="rootComposite" presStyleCnt="0"/>
      <dgm:spPr/>
    </dgm:pt>
    <dgm:pt modelId="{585F58EB-E345-49F5-8552-3D32EDFCE78C}" type="pres">
      <dgm:prSet presAssocID="{1C96416C-4D03-4A8A-B23E-87139FDA36E0}" presName="rootText" presStyleLbl="node1" presStyleIdx="2" presStyleCnt="4"/>
      <dgm:spPr/>
    </dgm:pt>
    <dgm:pt modelId="{E6E4057B-8472-4184-9DBC-2CEE992490BC}" type="pres">
      <dgm:prSet presAssocID="{1C96416C-4D03-4A8A-B23E-87139FDA36E0}" presName="rootConnector" presStyleLbl="node1" presStyleIdx="2" presStyleCnt="4"/>
      <dgm:spPr/>
    </dgm:pt>
    <dgm:pt modelId="{F2BFC5F1-70EF-4864-B1B1-ECFC6FC80C9A}" type="pres">
      <dgm:prSet presAssocID="{1C96416C-4D03-4A8A-B23E-87139FDA36E0}" presName="childShape" presStyleCnt="0"/>
      <dgm:spPr/>
    </dgm:pt>
    <dgm:pt modelId="{54D50BB4-A01E-4E2B-AF8D-6493F4A77638}" type="pres">
      <dgm:prSet presAssocID="{29B0427D-1A4D-498B-A317-80CBE03FC423}" presName="Name13" presStyleLbl="parChTrans1D2" presStyleIdx="6" presStyleCnt="11"/>
      <dgm:spPr/>
    </dgm:pt>
    <dgm:pt modelId="{19D53AB2-29FA-4F50-A979-C044EE894FC4}" type="pres">
      <dgm:prSet presAssocID="{C0EF4954-E292-48EE-9A44-EDC413DC3C94}" presName="childText" presStyleLbl="bgAcc1" presStyleIdx="6" presStyleCnt="11">
        <dgm:presLayoutVars>
          <dgm:bulletEnabled val="1"/>
        </dgm:presLayoutVars>
      </dgm:prSet>
      <dgm:spPr/>
    </dgm:pt>
    <dgm:pt modelId="{30E20ECD-D876-46BD-ADB5-DA2E4BEA53E3}" type="pres">
      <dgm:prSet presAssocID="{00CF8E80-E9F2-45C9-9EAD-6CC2B88DC2A4}" presName="Name13" presStyleLbl="parChTrans1D2" presStyleIdx="7" presStyleCnt="11"/>
      <dgm:spPr/>
    </dgm:pt>
    <dgm:pt modelId="{0082BA7F-3E76-4E58-B6B8-9D01C542EB19}" type="pres">
      <dgm:prSet presAssocID="{180BE958-AC82-49BC-AB41-7221E9C2B3EC}" presName="childText" presStyleLbl="bgAcc1" presStyleIdx="7" presStyleCnt="11">
        <dgm:presLayoutVars>
          <dgm:bulletEnabled val="1"/>
        </dgm:presLayoutVars>
      </dgm:prSet>
      <dgm:spPr/>
    </dgm:pt>
    <dgm:pt modelId="{7621DA7F-714B-4DB5-86AF-7450DFD16249}" type="pres">
      <dgm:prSet presAssocID="{973743CC-59BC-4B2B-8EDF-121BF3AB7309}" presName="root" presStyleCnt="0"/>
      <dgm:spPr/>
    </dgm:pt>
    <dgm:pt modelId="{C7D6547D-804B-4CF0-A988-4A0C47B213C6}" type="pres">
      <dgm:prSet presAssocID="{973743CC-59BC-4B2B-8EDF-121BF3AB7309}" presName="rootComposite" presStyleCnt="0"/>
      <dgm:spPr/>
    </dgm:pt>
    <dgm:pt modelId="{EE227D8A-A2F2-4399-9348-31ECF3D59DF4}" type="pres">
      <dgm:prSet presAssocID="{973743CC-59BC-4B2B-8EDF-121BF3AB7309}" presName="rootText" presStyleLbl="node1" presStyleIdx="3" presStyleCnt="4"/>
      <dgm:spPr/>
    </dgm:pt>
    <dgm:pt modelId="{24E7F12D-F266-481C-A02C-063CDE68C5A4}" type="pres">
      <dgm:prSet presAssocID="{973743CC-59BC-4B2B-8EDF-121BF3AB7309}" presName="rootConnector" presStyleLbl="node1" presStyleIdx="3" presStyleCnt="4"/>
      <dgm:spPr/>
    </dgm:pt>
    <dgm:pt modelId="{FE24091D-C8BE-4B3C-93F2-18990B7DE3A1}" type="pres">
      <dgm:prSet presAssocID="{973743CC-59BC-4B2B-8EDF-121BF3AB7309}" presName="childShape" presStyleCnt="0"/>
      <dgm:spPr/>
    </dgm:pt>
    <dgm:pt modelId="{F1649E21-1F39-429B-82DA-3D22962B4E13}" type="pres">
      <dgm:prSet presAssocID="{C0D488C4-16D7-4E64-8A2A-C7053AD83082}" presName="Name13" presStyleLbl="parChTrans1D2" presStyleIdx="8" presStyleCnt="11"/>
      <dgm:spPr/>
    </dgm:pt>
    <dgm:pt modelId="{77F43D64-E3A3-4689-8E41-1AEB61637A9C}" type="pres">
      <dgm:prSet presAssocID="{A0DFB47D-5507-47F6-A214-08ED63F0F567}" presName="childText" presStyleLbl="bgAcc1" presStyleIdx="8" presStyleCnt="11">
        <dgm:presLayoutVars>
          <dgm:bulletEnabled val="1"/>
        </dgm:presLayoutVars>
      </dgm:prSet>
      <dgm:spPr/>
    </dgm:pt>
    <dgm:pt modelId="{5F01F67A-3AF4-442D-AF16-6B5AA0376A1B}" type="pres">
      <dgm:prSet presAssocID="{EBCCB6A3-D662-413D-AF4B-6FFD405A2FBB}" presName="Name13" presStyleLbl="parChTrans1D2" presStyleIdx="9" presStyleCnt="11"/>
      <dgm:spPr/>
    </dgm:pt>
    <dgm:pt modelId="{BA12DFDD-067A-486A-AB15-FC2F88FFE848}" type="pres">
      <dgm:prSet presAssocID="{1A6F716E-0F9E-4359-90BA-CA6F97998418}" presName="childText" presStyleLbl="bgAcc1" presStyleIdx="9" presStyleCnt="11">
        <dgm:presLayoutVars>
          <dgm:bulletEnabled val="1"/>
        </dgm:presLayoutVars>
      </dgm:prSet>
      <dgm:spPr/>
    </dgm:pt>
    <dgm:pt modelId="{3919165D-237B-4BDD-9EF3-140B0907E025}" type="pres">
      <dgm:prSet presAssocID="{1466ED38-4208-420B-A947-8E42EE105628}" presName="Name13" presStyleLbl="parChTrans1D2" presStyleIdx="10" presStyleCnt="11"/>
      <dgm:spPr/>
    </dgm:pt>
    <dgm:pt modelId="{6A616D8B-95CB-42C8-A398-E9DE70FA1D1A}" type="pres">
      <dgm:prSet presAssocID="{A5D71926-F7E1-44F1-8673-58EB0299A422}" presName="childText" presStyleLbl="bgAcc1" presStyleIdx="10" presStyleCnt="11">
        <dgm:presLayoutVars>
          <dgm:bulletEnabled val="1"/>
        </dgm:presLayoutVars>
      </dgm:prSet>
      <dgm:spPr/>
    </dgm:pt>
  </dgm:ptLst>
  <dgm:cxnLst>
    <dgm:cxn modelId="{7910600B-7A2C-4496-A02E-C9E009AA946E}" type="presOf" srcId="{1C96416C-4D03-4A8A-B23E-87139FDA36E0}" destId="{585F58EB-E345-49F5-8552-3D32EDFCE78C}" srcOrd="0" destOrd="0" presId="urn:microsoft.com/office/officeart/2005/8/layout/hierarchy3"/>
    <dgm:cxn modelId="{08CFAB0E-FCF5-4879-98F9-B4CC0ADE68FC}" srcId="{2FCF86A4-91E2-4668-B0D6-C771488C52B4}" destId="{FA71AEF6-8D0B-4719-8283-904FDE74DEFC}" srcOrd="2" destOrd="0" parTransId="{F367AA03-7DA2-4387-A28A-15D6CBAF8AC7}" sibTransId="{07069CED-FA1F-4CB8-9A01-AD2FF3AAF04B}"/>
    <dgm:cxn modelId="{9933280F-9366-488B-9118-D0A82EC74A9C}" srcId="{CD32BB63-20AD-4A22-98D9-CB65D7146378}" destId="{EEB4C91A-8A65-46E0-BE49-FCDEE2FF895C}" srcOrd="1" destOrd="0" parTransId="{31A54EFB-B257-49B1-B92C-69E9017D3665}" sibTransId="{98DF1AEB-2E37-4D33-87F9-9C809846601E}"/>
    <dgm:cxn modelId="{E1750910-50D6-43BD-A853-55C0BCA8C2D6}" type="presOf" srcId="{85DB2DA6-7A95-4EF4-9756-BBB81744274E}" destId="{FA389171-6AC1-40BD-87A1-B4E2F11F1EF3}" srcOrd="0" destOrd="0" presId="urn:microsoft.com/office/officeart/2005/8/layout/hierarchy3"/>
    <dgm:cxn modelId="{5F733723-0F31-4D8D-A41E-2DF5570F7F29}" type="presOf" srcId="{A81EBE69-35A2-431B-88A9-1A6A7B6C9439}" destId="{EDFF8C34-800E-44F8-952F-5EEA38E54FA7}" srcOrd="0" destOrd="0" presId="urn:microsoft.com/office/officeart/2005/8/layout/hierarchy3"/>
    <dgm:cxn modelId="{F4259827-240A-4536-904A-046C76D2950F}" srcId="{1C96416C-4D03-4A8A-B23E-87139FDA36E0}" destId="{C0EF4954-E292-48EE-9A44-EDC413DC3C94}" srcOrd="0" destOrd="0" parTransId="{29B0427D-1A4D-498B-A317-80CBE03FC423}" sibTransId="{D3F76689-230F-41AD-B7C3-C17CBB0F8828}"/>
    <dgm:cxn modelId="{AE292029-30D6-497A-A186-F5DFC1F78D69}" type="presOf" srcId="{A5D71926-F7E1-44F1-8673-58EB0299A422}" destId="{6A616D8B-95CB-42C8-A398-E9DE70FA1D1A}" srcOrd="0" destOrd="0" presId="urn:microsoft.com/office/officeart/2005/8/layout/hierarchy3"/>
    <dgm:cxn modelId="{713C9A2A-35F1-4CCA-AA86-0C4C62CCEDE5}" type="presOf" srcId="{3AB72C8A-4C0A-4678-8727-A0F5AEA3A321}" destId="{28D8D017-1089-4807-B862-2129353F09AC}" srcOrd="0" destOrd="0" presId="urn:microsoft.com/office/officeart/2005/8/layout/hierarchy3"/>
    <dgm:cxn modelId="{F22DE533-28BF-44E5-BA32-974CB8B7BAAA}" type="presOf" srcId="{FA71AEF6-8D0B-4719-8283-904FDE74DEFC}" destId="{7E66327D-8DE2-440A-9529-65F3259047F7}" srcOrd="0" destOrd="0" presId="urn:microsoft.com/office/officeart/2005/8/layout/hierarchy3"/>
    <dgm:cxn modelId="{2AF93C36-7119-46B5-A88A-37BEB9EA134D}" type="presOf" srcId="{2FCF86A4-91E2-4668-B0D6-C771488C52B4}" destId="{305D74DD-9B8D-43D3-A087-E8BC39EAF612}" srcOrd="0" destOrd="0" presId="urn:microsoft.com/office/officeart/2005/8/layout/hierarchy3"/>
    <dgm:cxn modelId="{7FF90D39-7763-42CA-B942-3C21A50B66FD}" type="presOf" srcId="{836967E4-67D2-4263-854A-EFB1FA0D98DF}" destId="{307D647F-523B-44F5-9376-F26EF1E11860}" srcOrd="0" destOrd="0" presId="urn:microsoft.com/office/officeart/2005/8/layout/hierarchy3"/>
    <dgm:cxn modelId="{43D8393D-D286-4DEB-BE16-F457A39DD455}" type="presOf" srcId="{B3370DE7-F452-4D9F-9212-49F315348A83}" destId="{8E3B89CF-144F-45F4-B82D-F1193BD8D62C}" srcOrd="0" destOrd="0" presId="urn:microsoft.com/office/officeart/2005/8/layout/hierarchy3"/>
    <dgm:cxn modelId="{83E3E960-67C8-4754-909B-F06A02C0DE9E}" type="presOf" srcId="{1C96416C-4D03-4A8A-B23E-87139FDA36E0}" destId="{E6E4057B-8472-4184-9DBC-2CEE992490BC}" srcOrd="1" destOrd="0" presId="urn:microsoft.com/office/officeart/2005/8/layout/hierarchy3"/>
    <dgm:cxn modelId="{7005D264-E055-479B-93AF-15A574C40D36}" srcId="{2FCF86A4-91E2-4668-B0D6-C771488C52B4}" destId="{A81EBE69-35A2-431B-88A9-1A6A7B6C9439}" srcOrd="1" destOrd="0" parTransId="{E952D824-D597-4B47-BAC7-EBB154471E1F}" sibTransId="{A475A605-A954-4AE0-9F9D-C83A5A27C1B8}"/>
    <dgm:cxn modelId="{3B93DA68-F88D-4754-9C47-21A0CA100BBC}" type="presOf" srcId="{C0D488C4-16D7-4E64-8A2A-C7053AD83082}" destId="{F1649E21-1F39-429B-82DA-3D22962B4E13}" srcOrd="0" destOrd="0" presId="urn:microsoft.com/office/officeart/2005/8/layout/hierarchy3"/>
    <dgm:cxn modelId="{B1105D4A-23AF-4AB3-8A85-F3F4350DCA54}" type="presOf" srcId="{1466ED38-4208-420B-A947-8E42EE105628}" destId="{3919165D-237B-4BDD-9EF3-140B0907E025}" srcOrd="0" destOrd="0" presId="urn:microsoft.com/office/officeart/2005/8/layout/hierarchy3"/>
    <dgm:cxn modelId="{56AB844B-4959-4386-9830-5EC5F96FCADD}" type="presOf" srcId="{29B0427D-1A4D-498B-A317-80CBE03FC423}" destId="{54D50BB4-A01E-4E2B-AF8D-6493F4A77638}" srcOrd="0" destOrd="0" presId="urn:microsoft.com/office/officeart/2005/8/layout/hierarchy3"/>
    <dgm:cxn modelId="{A8EF1950-17E5-474D-B34E-A0E695DBA937}" srcId="{CD32BB63-20AD-4A22-98D9-CB65D7146378}" destId="{8ECD5FA5-1BEC-4468-B5AE-85D25E984FEC}" srcOrd="2" destOrd="0" parTransId="{3AB72C8A-4C0A-4678-8727-A0F5AEA3A321}" sibTransId="{E616B207-0653-450C-8A5D-25EAFFF9247D}"/>
    <dgm:cxn modelId="{E9603753-AA3D-49A0-A948-EFDC1B004BB0}" srcId="{973743CC-59BC-4B2B-8EDF-121BF3AB7309}" destId="{1A6F716E-0F9E-4359-90BA-CA6F97998418}" srcOrd="1" destOrd="0" parTransId="{EBCCB6A3-D662-413D-AF4B-6FFD405A2FBB}" sibTransId="{D223E127-E5D1-4DB8-8C8E-46FA118599E2}"/>
    <dgm:cxn modelId="{AE632775-777A-46F1-9156-44B27F391B23}" srcId="{C12E54D6-7246-4829-A1D8-5437B54F783E}" destId="{CD32BB63-20AD-4A22-98D9-CB65D7146378}" srcOrd="0" destOrd="0" parTransId="{77BD7242-4BE8-42DD-BE77-E68EAEC6518C}" sibTransId="{D169B8AA-3AA3-4C94-93D5-D2178424F281}"/>
    <dgm:cxn modelId="{F41A2F76-DDA1-4D67-AB67-B4D41E5B9C41}" type="presOf" srcId="{CD32BB63-20AD-4A22-98D9-CB65D7146378}" destId="{F03EB8FF-A304-4E84-8723-568B318C36A2}" srcOrd="0" destOrd="0" presId="urn:microsoft.com/office/officeart/2005/8/layout/hierarchy3"/>
    <dgm:cxn modelId="{F01A9B7B-750C-4AA6-9CE8-3873D0D0FDB7}" type="presOf" srcId="{F367AA03-7DA2-4387-A28A-15D6CBAF8AC7}" destId="{6FE806A9-9C18-49E8-B41B-6352B7409FEA}" srcOrd="0" destOrd="0" presId="urn:microsoft.com/office/officeart/2005/8/layout/hierarchy3"/>
    <dgm:cxn modelId="{B06E8789-F26C-49F4-A3DE-5CEC44344B47}" srcId="{973743CC-59BC-4B2B-8EDF-121BF3AB7309}" destId="{A0DFB47D-5507-47F6-A214-08ED63F0F567}" srcOrd="0" destOrd="0" parTransId="{C0D488C4-16D7-4E64-8A2A-C7053AD83082}" sibTransId="{CA5B73AB-FAFE-429E-9A6D-55699CEAF1A0}"/>
    <dgm:cxn modelId="{F5881993-AB34-4118-BDB3-96E9506602F8}" srcId="{C12E54D6-7246-4829-A1D8-5437B54F783E}" destId="{973743CC-59BC-4B2B-8EDF-121BF3AB7309}" srcOrd="3" destOrd="0" parTransId="{EAFDB095-50CD-40CA-9513-C96E6D7235E5}" sibTransId="{E2760F09-65A9-4617-9363-130B996F4770}"/>
    <dgm:cxn modelId="{461B959E-5D83-41AD-9DCC-6AB997AE2ECF}" srcId="{1C96416C-4D03-4A8A-B23E-87139FDA36E0}" destId="{180BE958-AC82-49BC-AB41-7221E9C2B3EC}" srcOrd="1" destOrd="0" parTransId="{00CF8E80-E9F2-45C9-9EAD-6CC2B88DC2A4}" sibTransId="{CB73C499-5419-474C-8636-C237EC4F9982}"/>
    <dgm:cxn modelId="{968AF1A4-8BAD-41B9-98E3-1C85E65552F7}" type="presOf" srcId="{180BE958-AC82-49BC-AB41-7221E9C2B3EC}" destId="{0082BA7F-3E76-4E58-B6B8-9D01C542EB19}" srcOrd="0" destOrd="0" presId="urn:microsoft.com/office/officeart/2005/8/layout/hierarchy3"/>
    <dgm:cxn modelId="{53C1BFAA-788A-4A5C-B83C-C1C192020983}" type="presOf" srcId="{00CF8E80-E9F2-45C9-9EAD-6CC2B88DC2A4}" destId="{30E20ECD-D876-46BD-ADB5-DA2E4BEA53E3}" srcOrd="0" destOrd="0" presId="urn:microsoft.com/office/officeart/2005/8/layout/hierarchy3"/>
    <dgm:cxn modelId="{07482BB6-F8C6-4371-A562-740C170270AB}" type="presOf" srcId="{EEB4C91A-8A65-46E0-BE49-FCDEE2FF895C}" destId="{8544C114-9B47-4B83-8193-3F37A941F38F}" srcOrd="0" destOrd="0" presId="urn:microsoft.com/office/officeart/2005/8/layout/hierarchy3"/>
    <dgm:cxn modelId="{134E14BA-C917-4108-96CA-AA5555481AF5}" type="presOf" srcId="{973743CC-59BC-4B2B-8EDF-121BF3AB7309}" destId="{EE227D8A-A2F2-4399-9348-31ECF3D59DF4}" srcOrd="0" destOrd="0" presId="urn:microsoft.com/office/officeart/2005/8/layout/hierarchy3"/>
    <dgm:cxn modelId="{8AB66CBD-8905-408E-8839-44BD015132CB}" type="presOf" srcId="{2FCF86A4-91E2-4668-B0D6-C771488C52B4}" destId="{83B6E310-1C47-4BAB-A49B-D2F32FF64EF1}" srcOrd="1" destOrd="0" presId="urn:microsoft.com/office/officeart/2005/8/layout/hierarchy3"/>
    <dgm:cxn modelId="{ED086AC2-BB93-4181-981D-D159B412F59E}" srcId="{CD32BB63-20AD-4A22-98D9-CB65D7146378}" destId="{B3370DE7-F452-4D9F-9212-49F315348A83}" srcOrd="0" destOrd="0" parTransId="{836967E4-67D2-4263-854A-EFB1FA0D98DF}" sibTransId="{5CBC1473-9B2B-4698-ABC6-736991C4547E}"/>
    <dgm:cxn modelId="{5D1CC1C4-5687-4131-83DD-AD114A0AE508}" type="presOf" srcId="{E952D824-D597-4B47-BAC7-EBB154471E1F}" destId="{7828F4BF-AFA6-4042-A187-72BDD2389ABB}" srcOrd="0" destOrd="0" presId="urn:microsoft.com/office/officeart/2005/8/layout/hierarchy3"/>
    <dgm:cxn modelId="{FD4A55D2-30B9-47B6-BC35-9463839922BB}" type="presOf" srcId="{8ECD5FA5-1BEC-4468-B5AE-85D25E984FEC}" destId="{72F0A1D6-EC55-424C-BC5D-5DE51F1F4BB1}" srcOrd="0" destOrd="0" presId="urn:microsoft.com/office/officeart/2005/8/layout/hierarchy3"/>
    <dgm:cxn modelId="{3D3124DA-A9FA-458C-91EE-3186ACE87308}" type="presOf" srcId="{A0DFB47D-5507-47F6-A214-08ED63F0F567}" destId="{77F43D64-E3A3-4689-8E41-1AEB61637A9C}" srcOrd="0" destOrd="0" presId="urn:microsoft.com/office/officeart/2005/8/layout/hierarchy3"/>
    <dgm:cxn modelId="{F4E846DA-59AB-49C8-BD16-6DF4E103D294}" srcId="{973743CC-59BC-4B2B-8EDF-121BF3AB7309}" destId="{A5D71926-F7E1-44F1-8673-58EB0299A422}" srcOrd="2" destOrd="0" parTransId="{1466ED38-4208-420B-A947-8E42EE105628}" sibTransId="{6F6E3843-7C36-4103-9919-C8446EF18FF5}"/>
    <dgm:cxn modelId="{22919AE3-3268-45E1-9968-FF6F03200083}" type="presOf" srcId="{31A54EFB-B257-49B1-B92C-69E9017D3665}" destId="{98F76355-AA18-4829-BE44-95E10F867001}" srcOrd="0" destOrd="0" presId="urn:microsoft.com/office/officeart/2005/8/layout/hierarchy3"/>
    <dgm:cxn modelId="{CB6864E6-142F-499E-BA6E-207CBC00E5EF}" type="presOf" srcId="{CD32BB63-20AD-4A22-98D9-CB65D7146378}" destId="{1CCA119D-788E-43BE-B21C-FEE8A31D47D4}" srcOrd="1" destOrd="0" presId="urn:microsoft.com/office/officeart/2005/8/layout/hierarchy3"/>
    <dgm:cxn modelId="{5E7DF2E6-AE91-4584-8079-DC075EC266D9}" type="presOf" srcId="{973743CC-59BC-4B2B-8EDF-121BF3AB7309}" destId="{24E7F12D-F266-481C-A02C-063CDE68C5A4}" srcOrd="1" destOrd="0" presId="urn:microsoft.com/office/officeart/2005/8/layout/hierarchy3"/>
    <dgm:cxn modelId="{A88A91F3-61BD-42E6-8FB8-B37A90B449DF}" srcId="{C12E54D6-7246-4829-A1D8-5437B54F783E}" destId="{2FCF86A4-91E2-4668-B0D6-C771488C52B4}" srcOrd="1" destOrd="0" parTransId="{86B8184B-B588-4F6C-92AF-FA640C4B63B7}" sibTransId="{3F7E8D5F-400E-49A1-9E45-05A32AEA2A83}"/>
    <dgm:cxn modelId="{F8953FF4-B0EA-4FD9-9C16-72ECEF53A948}" type="presOf" srcId="{29BFA3A0-50AD-40FB-BDE5-7FC865DA2FD9}" destId="{FF16E776-58F1-4B42-9EB3-E09DBE175991}" srcOrd="0" destOrd="0" presId="urn:microsoft.com/office/officeart/2005/8/layout/hierarchy3"/>
    <dgm:cxn modelId="{C9B207F8-9594-4AEB-B463-67976F4B2695}" srcId="{2FCF86A4-91E2-4668-B0D6-C771488C52B4}" destId="{29BFA3A0-50AD-40FB-BDE5-7FC865DA2FD9}" srcOrd="0" destOrd="0" parTransId="{85DB2DA6-7A95-4EF4-9756-BBB81744274E}" sibTransId="{DDD2DF38-FECD-4166-8F8D-BF3C1B1F61D9}"/>
    <dgm:cxn modelId="{A90D7AF9-BB2D-45B3-A935-E20574859227}" type="presOf" srcId="{1A6F716E-0F9E-4359-90BA-CA6F97998418}" destId="{BA12DFDD-067A-486A-AB15-FC2F88FFE848}" srcOrd="0" destOrd="0" presId="urn:microsoft.com/office/officeart/2005/8/layout/hierarchy3"/>
    <dgm:cxn modelId="{A24D97FA-3EC5-4568-A466-D7A56958464F}" srcId="{C12E54D6-7246-4829-A1D8-5437B54F783E}" destId="{1C96416C-4D03-4A8A-B23E-87139FDA36E0}" srcOrd="2" destOrd="0" parTransId="{2AD3A6BC-C87D-4BB7-8F32-67D9E63BB71A}" sibTransId="{D6A9A944-6E37-4FA0-A56D-7EA47C38CA76}"/>
    <dgm:cxn modelId="{7DBB0BFC-A041-44FC-B5DD-40435F7AF526}" type="presOf" srcId="{C12E54D6-7246-4829-A1D8-5437B54F783E}" destId="{8A7AA815-EA97-41A0-BE3F-A04AA7C081EA}" srcOrd="0" destOrd="0" presId="urn:microsoft.com/office/officeart/2005/8/layout/hierarchy3"/>
    <dgm:cxn modelId="{5A229BFD-E84B-4F47-B5B2-C27E60170F61}" type="presOf" srcId="{EBCCB6A3-D662-413D-AF4B-6FFD405A2FBB}" destId="{5F01F67A-3AF4-442D-AF16-6B5AA0376A1B}" srcOrd="0" destOrd="0" presId="urn:microsoft.com/office/officeart/2005/8/layout/hierarchy3"/>
    <dgm:cxn modelId="{E1E613FE-0EEE-4A0A-A9C2-A387452DE321}" type="presOf" srcId="{C0EF4954-E292-48EE-9A44-EDC413DC3C94}" destId="{19D53AB2-29FA-4F50-A979-C044EE894FC4}" srcOrd="0" destOrd="0" presId="urn:microsoft.com/office/officeart/2005/8/layout/hierarchy3"/>
    <dgm:cxn modelId="{A9D6B0AF-97D6-4B89-BE4F-DA4E271FAC90}" type="presParOf" srcId="{8A7AA815-EA97-41A0-BE3F-A04AA7C081EA}" destId="{C461B0BB-85E7-47BD-BBB8-9C733AF01417}" srcOrd="0" destOrd="0" presId="urn:microsoft.com/office/officeart/2005/8/layout/hierarchy3"/>
    <dgm:cxn modelId="{0CE19E0F-B986-4785-8FF1-A0504D4A1D2A}" type="presParOf" srcId="{C461B0BB-85E7-47BD-BBB8-9C733AF01417}" destId="{56CB3561-A4FA-4D28-8CD8-905A6E1689E5}" srcOrd="0" destOrd="0" presId="urn:microsoft.com/office/officeart/2005/8/layout/hierarchy3"/>
    <dgm:cxn modelId="{1C84C05B-EC8E-4912-9DC3-A6EA05613D5B}" type="presParOf" srcId="{56CB3561-A4FA-4D28-8CD8-905A6E1689E5}" destId="{F03EB8FF-A304-4E84-8723-568B318C36A2}" srcOrd="0" destOrd="0" presId="urn:microsoft.com/office/officeart/2005/8/layout/hierarchy3"/>
    <dgm:cxn modelId="{C4BAFFE5-F73A-4E77-AA33-43C79E49A670}" type="presParOf" srcId="{56CB3561-A4FA-4D28-8CD8-905A6E1689E5}" destId="{1CCA119D-788E-43BE-B21C-FEE8A31D47D4}" srcOrd="1" destOrd="0" presId="urn:microsoft.com/office/officeart/2005/8/layout/hierarchy3"/>
    <dgm:cxn modelId="{C71DAB99-B59F-4C00-B8AB-D23A91934927}" type="presParOf" srcId="{C461B0BB-85E7-47BD-BBB8-9C733AF01417}" destId="{2C8E0857-D7F3-42F5-9132-07B35695D0E4}" srcOrd="1" destOrd="0" presId="urn:microsoft.com/office/officeart/2005/8/layout/hierarchy3"/>
    <dgm:cxn modelId="{63DECCE1-65A8-4CF1-A445-A18FDAA469DD}" type="presParOf" srcId="{2C8E0857-D7F3-42F5-9132-07B35695D0E4}" destId="{307D647F-523B-44F5-9376-F26EF1E11860}" srcOrd="0" destOrd="0" presId="urn:microsoft.com/office/officeart/2005/8/layout/hierarchy3"/>
    <dgm:cxn modelId="{FCD1468E-6EB8-4ADD-A33B-069A121D4392}" type="presParOf" srcId="{2C8E0857-D7F3-42F5-9132-07B35695D0E4}" destId="{8E3B89CF-144F-45F4-B82D-F1193BD8D62C}" srcOrd="1" destOrd="0" presId="urn:microsoft.com/office/officeart/2005/8/layout/hierarchy3"/>
    <dgm:cxn modelId="{D9376578-C680-43C0-84D5-24582961B470}" type="presParOf" srcId="{2C8E0857-D7F3-42F5-9132-07B35695D0E4}" destId="{98F76355-AA18-4829-BE44-95E10F867001}" srcOrd="2" destOrd="0" presId="urn:microsoft.com/office/officeart/2005/8/layout/hierarchy3"/>
    <dgm:cxn modelId="{00AF64DF-ED1D-4D03-ABB3-C1813E8F2735}" type="presParOf" srcId="{2C8E0857-D7F3-42F5-9132-07B35695D0E4}" destId="{8544C114-9B47-4B83-8193-3F37A941F38F}" srcOrd="3" destOrd="0" presId="urn:microsoft.com/office/officeart/2005/8/layout/hierarchy3"/>
    <dgm:cxn modelId="{70923E96-2CC0-433D-8207-0FB2DC231ABF}" type="presParOf" srcId="{2C8E0857-D7F3-42F5-9132-07B35695D0E4}" destId="{28D8D017-1089-4807-B862-2129353F09AC}" srcOrd="4" destOrd="0" presId="urn:microsoft.com/office/officeart/2005/8/layout/hierarchy3"/>
    <dgm:cxn modelId="{7F4C029A-FA4D-4308-B399-C262C3140023}" type="presParOf" srcId="{2C8E0857-D7F3-42F5-9132-07B35695D0E4}" destId="{72F0A1D6-EC55-424C-BC5D-5DE51F1F4BB1}" srcOrd="5" destOrd="0" presId="urn:microsoft.com/office/officeart/2005/8/layout/hierarchy3"/>
    <dgm:cxn modelId="{EA988C67-A4BF-441A-8A39-A4FEF2AFD1ED}" type="presParOf" srcId="{8A7AA815-EA97-41A0-BE3F-A04AA7C081EA}" destId="{B467799D-5AA5-40B7-B959-DD5FD3533240}" srcOrd="1" destOrd="0" presId="urn:microsoft.com/office/officeart/2005/8/layout/hierarchy3"/>
    <dgm:cxn modelId="{CD4E2C84-BAC2-409C-B34E-E9FA61B61514}" type="presParOf" srcId="{B467799D-5AA5-40B7-B959-DD5FD3533240}" destId="{A802C7E4-17BA-4F24-BB9C-A07A9E146620}" srcOrd="0" destOrd="0" presId="urn:microsoft.com/office/officeart/2005/8/layout/hierarchy3"/>
    <dgm:cxn modelId="{B31A8E64-EAB4-414C-8345-589DC4179CC0}" type="presParOf" srcId="{A802C7E4-17BA-4F24-BB9C-A07A9E146620}" destId="{305D74DD-9B8D-43D3-A087-E8BC39EAF612}" srcOrd="0" destOrd="0" presId="urn:microsoft.com/office/officeart/2005/8/layout/hierarchy3"/>
    <dgm:cxn modelId="{1C78630C-F952-4C8F-A0CD-2B43C1EC01D5}" type="presParOf" srcId="{A802C7E4-17BA-4F24-BB9C-A07A9E146620}" destId="{83B6E310-1C47-4BAB-A49B-D2F32FF64EF1}" srcOrd="1" destOrd="0" presId="urn:microsoft.com/office/officeart/2005/8/layout/hierarchy3"/>
    <dgm:cxn modelId="{13603E59-94F7-4AC4-837B-201B0D21BAEA}" type="presParOf" srcId="{B467799D-5AA5-40B7-B959-DD5FD3533240}" destId="{05C4B41F-AEAF-4CB0-A046-4A8517F9472D}" srcOrd="1" destOrd="0" presId="urn:microsoft.com/office/officeart/2005/8/layout/hierarchy3"/>
    <dgm:cxn modelId="{5F4A5FB3-CCE3-4711-959B-6F557DF72895}" type="presParOf" srcId="{05C4B41F-AEAF-4CB0-A046-4A8517F9472D}" destId="{FA389171-6AC1-40BD-87A1-B4E2F11F1EF3}" srcOrd="0" destOrd="0" presId="urn:microsoft.com/office/officeart/2005/8/layout/hierarchy3"/>
    <dgm:cxn modelId="{6B7A41ED-C264-41B7-9F8D-FADA41A94204}" type="presParOf" srcId="{05C4B41F-AEAF-4CB0-A046-4A8517F9472D}" destId="{FF16E776-58F1-4B42-9EB3-E09DBE175991}" srcOrd="1" destOrd="0" presId="urn:microsoft.com/office/officeart/2005/8/layout/hierarchy3"/>
    <dgm:cxn modelId="{F92BB42C-CEA6-4372-BF68-CAC81CA0380D}" type="presParOf" srcId="{05C4B41F-AEAF-4CB0-A046-4A8517F9472D}" destId="{7828F4BF-AFA6-4042-A187-72BDD2389ABB}" srcOrd="2" destOrd="0" presId="urn:microsoft.com/office/officeart/2005/8/layout/hierarchy3"/>
    <dgm:cxn modelId="{BD840B6D-1CE8-4AE8-B257-6C0AF4FDF7F6}" type="presParOf" srcId="{05C4B41F-AEAF-4CB0-A046-4A8517F9472D}" destId="{EDFF8C34-800E-44F8-952F-5EEA38E54FA7}" srcOrd="3" destOrd="0" presId="urn:microsoft.com/office/officeart/2005/8/layout/hierarchy3"/>
    <dgm:cxn modelId="{05F4BF3B-69D4-4CB1-B531-122EE4107E78}" type="presParOf" srcId="{05C4B41F-AEAF-4CB0-A046-4A8517F9472D}" destId="{6FE806A9-9C18-49E8-B41B-6352B7409FEA}" srcOrd="4" destOrd="0" presId="urn:microsoft.com/office/officeart/2005/8/layout/hierarchy3"/>
    <dgm:cxn modelId="{FF7AB7E6-83F6-46D0-84EF-2D05E2CB4B15}" type="presParOf" srcId="{05C4B41F-AEAF-4CB0-A046-4A8517F9472D}" destId="{7E66327D-8DE2-440A-9529-65F3259047F7}" srcOrd="5" destOrd="0" presId="urn:microsoft.com/office/officeart/2005/8/layout/hierarchy3"/>
    <dgm:cxn modelId="{741E0F6E-4D63-4EDD-B005-A47AF7AE5C5F}" type="presParOf" srcId="{8A7AA815-EA97-41A0-BE3F-A04AA7C081EA}" destId="{718F64BE-A9E8-4C29-8BC1-49C1CA5A7207}" srcOrd="2" destOrd="0" presId="urn:microsoft.com/office/officeart/2005/8/layout/hierarchy3"/>
    <dgm:cxn modelId="{CCA95E37-BC9F-4667-AE1C-C20AEED49A64}" type="presParOf" srcId="{718F64BE-A9E8-4C29-8BC1-49C1CA5A7207}" destId="{6A3F648D-40EE-4886-B967-743D1510B96C}" srcOrd="0" destOrd="0" presId="urn:microsoft.com/office/officeart/2005/8/layout/hierarchy3"/>
    <dgm:cxn modelId="{4D194F3C-F922-4405-8834-F29D921DCD09}" type="presParOf" srcId="{6A3F648D-40EE-4886-B967-743D1510B96C}" destId="{585F58EB-E345-49F5-8552-3D32EDFCE78C}" srcOrd="0" destOrd="0" presId="urn:microsoft.com/office/officeart/2005/8/layout/hierarchy3"/>
    <dgm:cxn modelId="{BD081F8B-02E0-4BCB-AAC9-E16F45A18FA9}" type="presParOf" srcId="{6A3F648D-40EE-4886-B967-743D1510B96C}" destId="{E6E4057B-8472-4184-9DBC-2CEE992490BC}" srcOrd="1" destOrd="0" presId="urn:microsoft.com/office/officeart/2005/8/layout/hierarchy3"/>
    <dgm:cxn modelId="{1BD1976F-53F3-4C4A-B2D5-04A0C5FCB106}" type="presParOf" srcId="{718F64BE-A9E8-4C29-8BC1-49C1CA5A7207}" destId="{F2BFC5F1-70EF-4864-B1B1-ECFC6FC80C9A}" srcOrd="1" destOrd="0" presId="urn:microsoft.com/office/officeart/2005/8/layout/hierarchy3"/>
    <dgm:cxn modelId="{02F59EA8-1B35-4C7E-A1A9-24EAE8820C63}" type="presParOf" srcId="{F2BFC5F1-70EF-4864-B1B1-ECFC6FC80C9A}" destId="{54D50BB4-A01E-4E2B-AF8D-6493F4A77638}" srcOrd="0" destOrd="0" presId="urn:microsoft.com/office/officeart/2005/8/layout/hierarchy3"/>
    <dgm:cxn modelId="{C9B914C0-F2D3-4EE1-B46B-B3C61739BCDE}" type="presParOf" srcId="{F2BFC5F1-70EF-4864-B1B1-ECFC6FC80C9A}" destId="{19D53AB2-29FA-4F50-A979-C044EE894FC4}" srcOrd="1" destOrd="0" presId="urn:microsoft.com/office/officeart/2005/8/layout/hierarchy3"/>
    <dgm:cxn modelId="{D2F320CA-5E0C-4D3E-ABDD-559E4E8EF4AF}" type="presParOf" srcId="{F2BFC5F1-70EF-4864-B1B1-ECFC6FC80C9A}" destId="{30E20ECD-D876-46BD-ADB5-DA2E4BEA53E3}" srcOrd="2" destOrd="0" presId="urn:microsoft.com/office/officeart/2005/8/layout/hierarchy3"/>
    <dgm:cxn modelId="{643BCB46-4BB2-4D1B-A724-1A6DC3DF8392}" type="presParOf" srcId="{F2BFC5F1-70EF-4864-B1B1-ECFC6FC80C9A}" destId="{0082BA7F-3E76-4E58-B6B8-9D01C542EB19}" srcOrd="3" destOrd="0" presId="urn:microsoft.com/office/officeart/2005/8/layout/hierarchy3"/>
    <dgm:cxn modelId="{D5FA9C2C-E348-42FA-8E0A-8EB21508A450}" type="presParOf" srcId="{8A7AA815-EA97-41A0-BE3F-A04AA7C081EA}" destId="{7621DA7F-714B-4DB5-86AF-7450DFD16249}" srcOrd="3" destOrd="0" presId="urn:microsoft.com/office/officeart/2005/8/layout/hierarchy3"/>
    <dgm:cxn modelId="{50DF6428-BD3D-40EF-B403-33B99513515C}" type="presParOf" srcId="{7621DA7F-714B-4DB5-86AF-7450DFD16249}" destId="{C7D6547D-804B-4CF0-A988-4A0C47B213C6}" srcOrd="0" destOrd="0" presId="urn:microsoft.com/office/officeart/2005/8/layout/hierarchy3"/>
    <dgm:cxn modelId="{60402C56-24FA-4158-9D6B-E01213C07C92}" type="presParOf" srcId="{C7D6547D-804B-4CF0-A988-4A0C47B213C6}" destId="{EE227D8A-A2F2-4399-9348-31ECF3D59DF4}" srcOrd="0" destOrd="0" presId="urn:microsoft.com/office/officeart/2005/8/layout/hierarchy3"/>
    <dgm:cxn modelId="{C2F60598-E38A-480C-8354-2C9DCCC90D45}" type="presParOf" srcId="{C7D6547D-804B-4CF0-A988-4A0C47B213C6}" destId="{24E7F12D-F266-481C-A02C-063CDE68C5A4}" srcOrd="1" destOrd="0" presId="urn:microsoft.com/office/officeart/2005/8/layout/hierarchy3"/>
    <dgm:cxn modelId="{46B0C693-7CAC-49C0-B2D2-32BD150D7CE7}" type="presParOf" srcId="{7621DA7F-714B-4DB5-86AF-7450DFD16249}" destId="{FE24091D-C8BE-4B3C-93F2-18990B7DE3A1}" srcOrd="1" destOrd="0" presId="urn:microsoft.com/office/officeart/2005/8/layout/hierarchy3"/>
    <dgm:cxn modelId="{B6F757A2-B5E4-436B-98D1-8DCB5977E065}" type="presParOf" srcId="{FE24091D-C8BE-4B3C-93F2-18990B7DE3A1}" destId="{F1649E21-1F39-429B-82DA-3D22962B4E13}" srcOrd="0" destOrd="0" presId="urn:microsoft.com/office/officeart/2005/8/layout/hierarchy3"/>
    <dgm:cxn modelId="{6F06CCC2-BC6B-4BB8-93C6-2E6EA57EB25C}" type="presParOf" srcId="{FE24091D-C8BE-4B3C-93F2-18990B7DE3A1}" destId="{77F43D64-E3A3-4689-8E41-1AEB61637A9C}" srcOrd="1" destOrd="0" presId="urn:microsoft.com/office/officeart/2005/8/layout/hierarchy3"/>
    <dgm:cxn modelId="{AC197240-0D9A-40F9-9588-1C1A1219BA29}" type="presParOf" srcId="{FE24091D-C8BE-4B3C-93F2-18990B7DE3A1}" destId="{5F01F67A-3AF4-442D-AF16-6B5AA0376A1B}" srcOrd="2" destOrd="0" presId="urn:microsoft.com/office/officeart/2005/8/layout/hierarchy3"/>
    <dgm:cxn modelId="{B56E3880-2E19-424B-B9F5-12B4C17F2BC3}" type="presParOf" srcId="{FE24091D-C8BE-4B3C-93F2-18990B7DE3A1}" destId="{BA12DFDD-067A-486A-AB15-FC2F88FFE848}" srcOrd="3" destOrd="0" presId="urn:microsoft.com/office/officeart/2005/8/layout/hierarchy3"/>
    <dgm:cxn modelId="{89B7EAED-43EE-461D-A395-B0BA313C04B7}" type="presParOf" srcId="{FE24091D-C8BE-4B3C-93F2-18990B7DE3A1}" destId="{3919165D-237B-4BDD-9EF3-140B0907E025}" srcOrd="4" destOrd="0" presId="urn:microsoft.com/office/officeart/2005/8/layout/hierarchy3"/>
    <dgm:cxn modelId="{B35202AE-7380-44E6-8CB4-853D92DCE821}" type="presParOf" srcId="{FE24091D-C8BE-4B3C-93F2-18990B7DE3A1}" destId="{6A616D8B-95CB-42C8-A398-E9DE70FA1D1A}" srcOrd="5" destOrd="0" presId="urn:microsoft.com/office/officeart/2005/8/layout/hierarchy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DAA1012-C47C-4381-A3DD-2E963F3EFFD6}" type="doc">
      <dgm:prSet loTypeId="urn:microsoft.com/office/officeart/2009/3/layout/PieProcess" loCatId="process" qsTypeId="urn:microsoft.com/office/officeart/2005/8/quickstyle/simple1" qsCatId="simple" csTypeId="urn:microsoft.com/office/officeart/2005/8/colors/accent1_2" csCatId="accent1" phldr="1"/>
      <dgm:spPr/>
      <dgm:t>
        <a:bodyPr/>
        <a:lstStyle/>
        <a:p>
          <a:endParaRPr lang="en-US"/>
        </a:p>
      </dgm:t>
    </dgm:pt>
    <dgm:pt modelId="{A34132E5-3731-4BAA-8E3E-4019656DEF89}">
      <dgm:prSet phldrT="[Text]"/>
      <dgm:spPr/>
      <dgm:t>
        <a:bodyPr/>
        <a:lstStyle/>
        <a:p>
          <a:r>
            <a:rPr lang="en-US" b="1" dirty="0">
              <a:effectLst>
                <a:outerShdw blurRad="38100" dist="38100" dir="2700000" algn="tl">
                  <a:srgbClr val="000000">
                    <a:alpha val="43137"/>
                  </a:srgbClr>
                </a:outerShdw>
              </a:effectLst>
            </a:rPr>
            <a:t>Whole truth</a:t>
          </a:r>
        </a:p>
      </dgm:t>
    </dgm:pt>
    <dgm:pt modelId="{DE1CADBB-75DF-4266-A324-8DD3F0797748}" type="parTrans" cxnId="{5CBEE91C-BA31-468D-ACB2-1B02C27057B0}">
      <dgm:prSet/>
      <dgm:spPr/>
      <dgm:t>
        <a:bodyPr/>
        <a:lstStyle/>
        <a:p>
          <a:endParaRPr lang="en-US"/>
        </a:p>
      </dgm:t>
    </dgm:pt>
    <dgm:pt modelId="{89B3E66A-EC96-493E-B13F-D07FD63C9C75}" type="sibTrans" cxnId="{5CBEE91C-BA31-468D-ACB2-1B02C27057B0}">
      <dgm:prSet/>
      <dgm:spPr/>
      <dgm:t>
        <a:bodyPr/>
        <a:lstStyle/>
        <a:p>
          <a:endParaRPr lang="en-US"/>
        </a:p>
      </dgm:t>
    </dgm:pt>
    <dgm:pt modelId="{CE49B51B-8C39-4FED-8497-E38A084E4559}">
      <dgm:prSet phldrT="[Text]"/>
      <dgm:spPr/>
      <dgm:t>
        <a:bodyPr/>
        <a:lstStyle/>
        <a:p>
          <a:r>
            <a:rPr lang="en-US" dirty="0"/>
            <a:t>Until when?</a:t>
          </a:r>
        </a:p>
      </dgm:t>
    </dgm:pt>
    <dgm:pt modelId="{15F32894-C3C5-48D2-8C63-A3BABE72BE71}" type="parTrans" cxnId="{4D83C446-8454-459C-AE9D-FC80828BB0CC}">
      <dgm:prSet/>
      <dgm:spPr/>
      <dgm:t>
        <a:bodyPr/>
        <a:lstStyle/>
        <a:p>
          <a:endParaRPr lang="en-US"/>
        </a:p>
      </dgm:t>
    </dgm:pt>
    <dgm:pt modelId="{B270B821-6B9D-46D3-899A-451C42667794}" type="sibTrans" cxnId="{4D83C446-8454-459C-AE9D-FC80828BB0CC}">
      <dgm:prSet/>
      <dgm:spPr/>
      <dgm:t>
        <a:bodyPr/>
        <a:lstStyle/>
        <a:p>
          <a:endParaRPr lang="en-US"/>
        </a:p>
      </dgm:t>
    </dgm:pt>
    <dgm:pt modelId="{57E379F3-63DA-4F8A-A66F-08ABEF03F5FC}">
      <dgm:prSet phldrT="[Text]"/>
      <dgm:spPr/>
      <dgm:t>
        <a:bodyPr/>
        <a:lstStyle/>
        <a:p>
          <a:r>
            <a:rPr lang="en-US" b="1" dirty="0">
              <a:effectLst>
                <a:outerShdw blurRad="38100" dist="38100" dir="2700000" algn="tl">
                  <a:srgbClr val="000000">
                    <a:alpha val="43137"/>
                  </a:srgbClr>
                </a:outerShdw>
              </a:effectLst>
            </a:rPr>
            <a:t>Deception </a:t>
          </a:r>
        </a:p>
      </dgm:t>
    </dgm:pt>
    <dgm:pt modelId="{A6D1DF16-3F00-476A-AA45-225A8A1CAA32}" type="parTrans" cxnId="{56ACE80A-B94D-44B9-B318-F2A50C091544}">
      <dgm:prSet/>
      <dgm:spPr/>
      <dgm:t>
        <a:bodyPr/>
        <a:lstStyle/>
        <a:p>
          <a:endParaRPr lang="en-US"/>
        </a:p>
      </dgm:t>
    </dgm:pt>
    <dgm:pt modelId="{F41F6EF5-45EA-4129-928C-E5DAE2F47E20}" type="sibTrans" cxnId="{56ACE80A-B94D-44B9-B318-F2A50C091544}">
      <dgm:prSet/>
      <dgm:spPr/>
      <dgm:t>
        <a:bodyPr/>
        <a:lstStyle/>
        <a:p>
          <a:endParaRPr lang="en-US"/>
        </a:p>
      </dgm:t>
    </dgm:pt>
    <dgm:pt modelId="{B960E00D-CDBD-4250-A2AA-1F3B8CAE8CA6}">
      <dgm:prSet phldrT="[Text]"/>
      <dgm:spPr/>
      <dgm:t>
        <a:bodyPr/>
        <a:lstStyle/>
        <a:p>
          <a:r>
            <a:rPr lang="en-US" dirty="0"/>
            <a:t>How much info?</a:t>
          </a:r>
        </a:p>
      </dgm:t>
    </dgm:pt>
    <dgm:pt modelId="{B7B59B7F-CC3C-4DC2-9C05-A9BD09DA75A0}" type="parTrans" cxnId="{9C8D3177-A64A-4E9D-9520-AA264E0A2881}">
      <dgm:prSet/>
      <dgm:spPr/>
      <dgm:t>
        <a:bodyPr/>
        <a:lstStyle/>
        <a:p>
          <a:endParaRPr lang="en-US"/>
        </a:p>
      </dgm:t>
    </dgm:pt>
    <dgm:pt modelId="{3C0A64CC-D46C-4B77-A787-B1273CF3F7A3}" type="sibTrans" cxnId="{9C8D3177-A64A-4E9D-9520-AA264E0A2881}">
      <dgm:prSet/>
      <dgm:spPr/>
      <dgm:t>
        <a:bodyPr/>
        <a:lstStyle/>
        <a:p>
          <a:endParaRPr lang="en-US"/>
        </a:p>
      </dgm:t>
    </dgm:pt>
    <dgm:pt modelId="{4CC32B74-0551-45CC-9AA0-3A54B5D7D3EB}">
      <dgm:prSet phldrT="[Text]"/>
      <dgm:spPr/>
      <dgm:t>
        <a:bodyPr/>
        <a:lstStyle/>
        <a:p>
          <a:r>
            <a:rPr lang="en-US" b="1" dirty="0">
              <a:effectLst>
                <a:outerShdw blurRad="38100" dist="38100" dir="2700000" algn="tl">
                  <a:srgbClr val="000000">
                    <a:alpha val="43137"/>
                  </a:srgbClr>
                </a:outerShdw>
              </a:effectLst>
            </a:rPr>
            <a:t>Partial truth</a:t>
          </a:r>
        </a:p>
      </dgm:t>
    </dgm:pt>
    <dgm:pt modelId="{292ABBB2-B24C-4AB6-93C0-9560C6D60E02}" type="parTrans" cxnId="{37CA6A29-E664-4C43-8A6F-74F2098A205C}">
      <dgm:prSet/>
      <dgm:spPr/>
      <dgm:t>
        <a:bodyPr/>
        <a:lstStyle/>
        <a:p>
          <a:endParaRPr lang="en-US"/>
        </a:p>
      </dgm:t>
    </dgm:pt>
    <dgm:pt modelId="{9F60DAF2-1368-4367-BF04-44371BD13576}" type="sibTrans" cxnId="{37CA6A29-E664-4C43-8A6F-74F2098A205C}">
      <dgm:prSet/>
      <dgm:spPr/>
      <dgm:t>
        <a:bodyPr/>
        <a:lstStyle/>
        <a:p>
          <a:endParaRPr lang="en-US"/>
        </a:p>
      </dgm:t>
    </dgm:pt>
    <dgm:pt modelId="{599C2AC6-F6AF-44C0-A902-0286CCFD30B5}">
      <dgm:prSet phldrT="[Text]"/>
      <dgm:spPr/>
      <dgm:t>
        <a:bodyPr/>
        <a:lstStyle/>
        <a:p>
          <a:r>
            <a:rPr lang="en-US" dirty="0"/>
            <a:t>Modified version of truth</a:t>
          </a:r>
        </a:p>
      </dgm:t>
    </dgm:pt>
    <dgm:pt modelId="{B8340A03-7EB7-49B4-B1D4-414E54E93CE9}" type="parTrans" cxnId="{6565DA35-4B69-4791-B355-4217DDBFE03C}">
      <dgm:prSet/>
      <dgm:spPr/>
      <dgm:t>
        <a:bodyPr/>
        <a:lstStyle/>
        <a:p>
          <a:endParaRPr lang="en-US"/>
        </a:p>
      </dgm:t>
    </dgm:pt>
    <dgm:pt modelId="{D2F056FB-1CD9-4359-8607-E2D231F474CA}" type="sibTrans" cxnId="{6565DA35-4B69-4791-B355-4217DDBFE03C}">
      <dgm:prSet/>
      <dgm:spPr/>
      <dgm:t>
        <a:bodyPr/>
        <a:lstStyle/>
        <a:p>
          <a:endParaRPr lang="en-US"/>
        </a:p>
      </dgm:t>
    </dgm:pt>
    <dgm:pt modelId="{B3942437-9B71-49A2-BA1E-0B5F6BDB40C4}">
      <dgm:prSet phldrT="[Text]"/>
      <dgm:spPr/>
      <dgm:t>
        <a:bodyPr/>
        <a:lstStyle/>
        <a:p>
          <a:r>
            <a:rPr lang="en-US" b="1">
              <a:effectLst>
                <a:outerShdw blurRad="38100" dist="38100" dir="2700000" algn="tl">
                  <a:srgbClr val="000000">
                    <a:alpha val="43137"/>
                  </a:srgbClr>
                </a:outerShdw>
              </a:effectLst>
            </a:rPr>
            <a:t>Hiding</a:t>
          </a:r>
          <a:endParaRPr lang="en-US" b="1" dirty="0">
            <a:effectLst>
              <a:outerShdw blurRad="38100" dist="38100" dir="2700000" algn="tl">
                <a:srgbClr val="000000">
                  <a:alpha val="43137"/>
                </a:srgbClr>
              </a:outerShdw>
            </a:effectLst>
          </a:endParaRPr>
        </a:p>
      </dgm:t>
    </dgm:pt>
    <dgm:pt modelId="{94D93A19-B37F-4D7D-9366-1A9F4795D357}" type="parTrans" cxnId="{FF248F07-1E39-44D1-A8A0-1BF686892840}">
      <dgm:prSet/>
      <dgm:spPr/>
      <dgm:t>
        <a:bodyPr/>
        <a:lstStyle/>
        <a:p>
          <a:endParaRPr lang="en-US"/>
        </a:p>
      </dgm:t>
    </dgm:pt>
    <dgm:pt modelId="{675EB048-BC4E-4649-AF3E-05F940801938}" type="sibTrans" cxnId="{FF248F07-1E39-44D1-A8A0-1BF686892840}">
      <dgm:prSet/>
      <dgm:spPr/>
      <dgm:t>
        <a:bodyPr/>
        <a:lstStyle/>
        <a:p>
          <a:endParaRPr lang="en-US"/>
        </a:p>
      </dgm:t>
    </dgm:pt>
    <dgm:pt modelId="{77AB4A6D-BD0E-411F-98DF-566DF69E207F}">
      <dgm:prSet phldrT="[Text]"/>
      <dgm:spPr/>
      <dgm:t>
        <a:bodyPr/>
        <a:lstStyle/>
        <a:p>
          <a:r>
            <a:rPr lang="en-US" dirty="0"/>
            <a:t>Same as hiding?</a:t>
          </a:r>
        </a:p>
      </dgm:t>
    </dgm:pt>
    <dgm:pt modelId="{99E6A8CB-254B-4586-A910-8FA52B753EA1}" type="parTrans" cxnId="{9DCE52D9-6BFA-4BA1-9068-B2C73796CDB3}">
      <dgm:prSet/>
      <dgm:spPr/>
      <dgm:t>
        <a:bodyPr/>
        <a:lstStyle/>
        <a:p>
          <a:endParaRPr lang="en-US"/>
        </a:p>
      </dgm:t>
    </dgm:pt>
    <dgm:pt modelId="{2A994A16-C6E1-45FB-89B2-DA6AD72F4BB0}" type="sibTrans" cxnId="{9DCE52D9-6BFA-4BA1-9068-B2C73796CDB3}">
      <dgm:prSet/>
      <dgm:spPr/>
      <dgm:t>
        <a:bodyPr/>
        <a:lstStyle/>
        <a:p>
          <a:endParaRPr lang="en-US"/>
        </a:p>
      </dgm:t>
    </dgm:pt>
    <dgm:pt modelId="{A4577B20-722B-49E6-8D85-0ABC647047C6}" type="pres">
      <dgm:prSet presAssocID="{4DAA1012-C47C-4381-A3DD-2E963F3EFFD6}" presName="Name0" presStyleCnt="0">
        <dgm:presLayoutVars>
          <dgm:chMax val="7"/>
          <dgm:chPref val="7"/>
          <dgm:dir/>
          <dgm:animOne val="branch"/>
          <dgm:animLvl val="lvl"/>
        </dgm:presLayoutVars>
      </dgm:prSet>
      <dgm:spPr/>
    </dgm:pt>
    <dgm:pt modelId="{BDAA6142-9473-458F-AE0C-6ED13E61DDF1}" type="pres">
      <dgm:prSet presAssocID="{A34132E5-3731-4BAA-8E3E-4019656DEF89}" presName="ParentComposite" presStyleCnt="0"/>
      <dgm:spPr/>
    </dgm:pt>
    <dgm:pt modelId="{FAFCA470-1C84-475E-9CDA-B37CBAFF5180}" type="pres">
      <dgm:prSet presAssocID="{A34132E5-3731-4BAA-8E3E-4019656DEF89}" presName="Chord" presStyleLbl="bgShp" presStyleIdx="0" presStyleCnt="4"/>
      <dgm:spPr>
        <a:solidFill>
          <a:srgbClr val="203E5F"/>
        </a:solidFill>
      </dgm:spPr>
    </dgm:pt>
    <dgm:pt modelId="{71913581-8830-4958-84C1-E3FA3162F77D}" type="pres">
      <dgm:prSet presAssocID="{A34132E5-3731-4BAA-8E3E-4019656DEF89}" presName="Pie" presStyleLbl="alignNode1" presStyleIdx="0" presStyleCnt="4"/>
      <dgm:spPr/>
    </dgm:pt>
    <dgm:pt modelId="{7ADC9EBD-D7B3-4094-95C9-ABEF89FA19FB}" type="pres">
      <dgm:prSet presAssocID="{A34132E5-3731-4BAA-8E3E-4019656DEF89}" presName="Parent" presStyleLbl="revTx" presStyleIdx="0" presStyleCnt="8">
        <dgm:presLayoutVars>
          <dgm:chMax val="1"/>
          <dgm:chPref val="1"/>
          <dgm:bulletEnabled val="1"/>
        </dgm:presLayoutVars>
      </dgm:prSet>
      <dgm:spPr/>
    </dgm:pt>
    <dgm:pt modelId="{C5F8C7D8-F6A3-480F-91F1-7D2686A3636E}" type="pres">
      <dgm:prSet presAssocID="{3C0A64CC-D46C-4B77-A787-B1273CF3F7A3}" presName="negSibTrans" presStyleCnt="0"/>
      <dgm:spPr/>
    </dgm:pt>
    <dgm:pt modelId="{7989361E-BC28-40A6-9120-6870ED7CD502}" type="pres">
      <dgm:prSet presAssocID="{B270B821-6B9D-46D3-899A-451C42667794}" presName="negSibTrans" presStyleCnt="0"/>
      <dgm:spPr/>
    </dgm:pt>
    <dgm:pt modelId="{DDE81A62-C1C3-4F64-9133-22CCA9CD83AA}" type="pres">
      <dgm:prSet presAssocID="{A34132E5-3731-4BAA-8E3E-4019656DEF89}" presName="composite" presStyleCnt="0"/>
      <dgm:spPr/>
    </dgm:pt>
    <dgm:pt modelId="{2493859F-33AC-4B44-83CE-1E3AF7D72638}" type="pres">
      <dgm:prSet presAssocID="{A34132E5-3731-4BAA-8E3E-4019656DEF89}" presName="Child" presStyleLbl="revTx" presStyleIdx="1" presStyleCnt="8" custLinFactNeighborX="16351">
        <dgm:presLayoutVars>
          <dgm:chMax val="0"/>
          <dgm:chPref val="0"/>
          <dgm:bulletEnabled val="1"/>
        </dgm:presLayoutVars>
      </dgm:prSet>
      <dgm:spPr/>
    </dgm:pt>
    <dgm:pt modelId="{0FE03FD6-17EA-47DF-9AA0-1A585AB09893}" type="pres">
      <dgm:prSet presAssocID="{89B3E66A-EC96-493E-B13F-D07FD63C9C75}" presName="sibTrans" presStyleCnt="0"/>
      <dgm:spPr/>
    </dgm:pt>
    <dgm:pt modelId="{89674C9B-4EB3-4793-AF6D-661820244065}" type="pres">
      <dgm:prSet presAssocID="{4CC32B74-0551-45CC-9AA0-3A54B5D7D3EB}" presName="ParentComposite" presStyleCnt="0"/>
      <dgm:spPr/>
    </dgm:pt>
    <dgm:pt modelId="{0B1AD52D-FC8E-4972-8219-5317CA2838FC}" type="pres">
      <dgm:prSet presAssocID="{4CC32B74-0551-45CC-9AA0-3A54B5D7D3EB}" presName="Chord" presStyleLbl="bgShp" presStyleIdx="1" presStyleCnt="4"/>
      <dgm:spPr>
        <a:solidFill>
          <a:srgbClr val="203E5F"/>
        </a:solidFill>
      </dgm:spPr>
    </dgm:pt>
    <dgm:pt modelId="{27A1A100-2A86-45F5-A434-A51B8310C434}" type="pres">
      <dgm:prSet presAssocID="{4CC32B74-0551-45CC-9AA0-3A54B5D7D3EB}" presName="Pie" presStyleLbl="alignNode1" presStyleIdx="1" presStyleCnt="4"/>
      <dgm:spPr/>
    </dgm:pt>
    <dgm:pt modelId="{CBD94D37-23BE-420B-97C9-2A8F3A1EBF7D}" type="pres">
      <dgm:prSet presAssocID="{4CC32B74-0551-45CC-9AA0-3A54B5D7D3EB}" presName="Parent" presStyleLbl="revTx" presStyleIdx="2" presStyleCnt="8">
        <dgm:presLayoutVars>
          <dgm:chMax val="1"/>
          <dgm:chPref val="1"/>
          <dgm:bulletEnabled val="1"/>
        </dgm:presLayoutVars>
      </dgm:prSet>
      <dgm:spPr/>
    </dgm:pt>
    <dgm:pt modelId="{106FC24B-566B-4971-A877-A113762BE222}" type="pres">
      <dgm:prSet presAssocID="{D2F056FB-1CD9-4359-8607-E2D231F474CA}" presName="negSibTrans" presStyleCnt="0"/>
      <dgm:spPr/>
    </dgm:pt>
    <dgm:pt modelId="{C776D9E1-9CB2-4B64-B21B-F3DCCC8D7B6F}" type="pres">
      <dgm:prSet presAssocID="{4CC32B74-0551-45CC-9AA0-3A54B5D7D3EB}" presName="composite" presStyleCnt="0"/>
      <dgm:spPr/>
    </dgm:pt>
    <dgm:pt modelId="{8EB48016-4942-4003-8F48-3A6A1D305351}" type="pres">
      <dgm:prSet presAssocID="{4CC32B74-0551-45CC-9AA0-3A54B5D7D3EB}" presName="Child" presStyleLbl="revTx" presStyleIdx="3" presStyleCnt="8">
        <dgm:presLayoutVars>
          <dgm:chMax val="0"/>
          <dgm:chPref val="0"/>
          <dgm:bulletEnabled val="1"/>
        </dgm:presLayoutVars>
      </dgm:prSet>
      <dgm:spPr/>
    </dgm:pt>
    <dgm:pt modelId="{B6C1FBC1-405A-4B1A-BDAF-52BB24F38CCE}" type="pres">
      <dgm:prSet presAssocID="{9F60DAF2-1368-4367-BF04-44371BD13576}" presName="sibTrans" presStyleCnt="0"/>
      <dgm:spPr/>
    </dgm:pt>
    <dgm:pt modelId="{753AB33C-1619-4089-B670-73A28ABF3301}" type="pres">
      <dgm:prSet presAssocID="{B3942437-9B71-49A2-BA1E-0B5F6BDB40C4}" presName="ParentComposite" presStyleCnt="0"/>
      <dgm:spPr/>
    </dgm:pt>
    <dgm:pt modelId="{4FF3409B-4A2C-4A2A-9FB0-18E30151669E}" type="pres">
      <dgm:prSet presAssocID="{B3942437-9B71-49A2-BA1E-0B5F6BDB40C4}" presName="Chord" presStyleLbl="bgShp" presStyleIdx="2" presStyleCnt="4"/>
      <dgm:spPr>
        <a:solidFill>
          <a:srgbClr val="203E5F"/>
        </a:solidFill>
      </dgm:spPr>
    </dgm:pt>
    <dgm:pt modelId="{69301C7A-5A98-42A3-83E9-D3CB6CE65C94}" type="pres">
      <dgm:prSet presAssocID="{B3942437-9B71-49A2-BA1E-0B5F6BDB40C4}" presName="Pie" presStyleLbl="alignNode1" presStyleIdx="2" presStyleCnt="4"/>
      <dgm:spPr/>
    </dgm:pt>
    <dgm:pt modelId="{6A54AD52-DA17-4A62-97D0-59060881F7F6}" type="pres">
      <dgm:prSet presAssocID="{B3942437-9B71-49A2-BA1E-0B5F6BDB40C4}" presName="Parent" presStyleLbl="revTx" presStyleIdx="4" presStyleCnt="8">
        <dgm:presLayoutVars>
          <dgm:chMax val="1"/>
          <dgm:chPref val="1"/>
          <dgm:bulletEnabled val="1"/>
        </dgm:presLayoutVars>
      </dgm:prSet>
      <dgm:spPr/>
    </dgm:pt>
    <dgm:pt modelId="{F71F15A1-DC27-46AD-B5FA-0709AB7ABE9D}" type="pres">
      <dgm:prSet presAssocID="{B3942437-9B71-49A2-BA1E-0B5F6BDB40C4}" presName="composite" presStyleCnt="0"/>
      <dgm:spPr/>
    </dgm:pt>
    <dgm:pt modelId="{2FF96EB5-E7E1-4D0C-8CF8-9127B4A7947C}" type="pres">
      <dgm:prSet presAssocID="{B3942437-9B71-49A2-BA1E-0B5F6BDB40C4}" presName="Child" presStyleLbl="revTx" presStyleIdx="5" presStyleCnt="8">
        <dgm:presLayoutVars>
          <dgm:chMax val="0"/>
          <dgm:chPref val="0"/>
          <dgm:bulletEnabled val="1"/>
        </dgm:presLayoutVars>
      </dgm:prSet>
      <dgm:spPr/>
    </dgm:pt>
    <dgm:pt modelId="{87D8E490-77B4-4407-A537-BE0F4FC5F5FA}" type="pres">
      <dgm:prSet presAssocID="{675EB048-BC4E-4649-AF3E-05F940801938}" presName="sibTrans" presStyleCnt="0"/>
      <dgm:spPr/>
    </dgm:pt>
    <dgm:pt modelId="{59453A26-2982-4BFA-B048-8BF361396FFC}" type="pres">
      <dgm:prSet presAssocID="{57E379F3-63DA-4F8A-A66F-08ABEF03F5FC}" presName="ParentComposite" presStyleCnt="0"/>
      <dgm:spPr/>
    </dgm:pt>
    <dgm:pt modelId="{A5EE99D3-56EB-4CB1-837C-84DB4D5AADDE}" type="pres">
      <dgm:prSet presAssocID="{57E379F3-63DA-4F8A-A66F-08ABEF03F5FC}" presName="Chord" presStyleLbl="bgShp" presStyleIdx="3" presStyleCnt="4"/>
      <dgm:spPr/>
    </dgm:pt>
    <dgm:pt modelId="{4E6F1F48-FB04-4879-BBBB-E24B9EECE6B7}" type="pres">
      <dgm:prSet presAssocID="{57E379F3-63DA-4F8A-A66F-08ABEF03F5FC}" presName="Pie" presStyleLbl="alignNode1" presStyleIdx="3" presStyleCnt="4"/>
      <dgm:spPr>
        <a:solidFill>
          <a:srgbClr val="203E5F"/>
        </a:solidFill>
      </dgm:spPr>
    </dgm:pt>
    <dgm:pt modelId="{05489C9F-BE66-432F-8FA9-12C8F7B6CF00}" type="pres">
      <dgm:prSet presAssocID="{57E379F3-63DA-4F8A-A66F-08ABEF03F5FC}" presName="Parent" presStyleLbl="revTx" presStyleIdx="6" presStyleCnt="8">
        <dgm:presLayoutVars>
          <dgm:chMax val="1"/>
          <dgm:chPref val="1"/>
          <dgm:bulletEnabled val="1"/>
        </dgm:presLayoutVars>
      </dgm:prSet>
      <dgm:spPr/>
    </dgm:pt>
    <dgm:pt modelId="{56110B33-C550-4D11-9447-754A72919B6A}" type="pres">
      <dgm:prSet presAssocID="{2A994A16-C6E1-45FB-89B2-DA6AD72F4BB0}" presName="negSibTrans" presStyleCnt="0"/>
      <dgm:spPr/>
    </dgm:pt>
    <dgm:pt modelId="{657EB318-0DFD-4ED6-A9D9-70FC14E6EBF6}" type="pres">
      <dgm:prSet presAssocID="{57E379F3-63DA-4F8A-A66F-08ABEF03F5FC}" presName="composite" presStyleCnt="0"/>
      <dgm:spPr/>
    </dgm:pt>
    <dgm:pt modelId="{81DAD57B-A2C9-4446-8E1E-0D6FFDEC7E13}" type="pres">
      <dgm:prSet presAssocID="{57E379F3-63DA-4F8A-A66F-08ABEF03F5FC}" presName="Child" presStyleLbl="revTx" presStyleIdx="7" presStyleCnt="8">
        <dgm:presLayoutVars>
          <dgm:chMax val="0"/>
          <dgm:chPref val="0"/>
          <dgm:bulletEnabled val="1"/>
        </dgm:presLayoutVars>
      </dgm:prSet>
      <dgm:spPr/>
    </dgm:pt>
  </dgm:ptLst>
  <dgm:cxnLst>
    <dgm:cxn modelId="{FF248F07-1E39-44D1-A8A0-1BF686892840}" srcId="{4DAA1012-C47C-4381-A3DD-2E963F3EFFD6}" destId="{B3942437-9B71-49A2-BA1E-0B5F6BDB40C4}" srcOrd="2" destOrd="0" parTransId="{94D93A19-B37F-4D7D-9366-1A9F4795D357}" sibTransId="{675EB048-BC4E-4649-AF3E-05F940801938}"/>
    <dgm:cxn modelId="{56ACE80A-B94D-44B9-B318-F2A50C091544}" srcId="{4DAA1012-C47C-4381-A3DD-2E963F3EFFD6}" destId="{57E379F3-63DA-4F8A-A66F-08ABEF03F5FC}" srcOrd="3" destOrd="0" parTransId="{A6D1DF16-3F00-476A-AA45-225A8A1CAA32}" sibTransId="{F41F6EF5-45EA-4129-928C-E5DAE2F47E20}"/>
    <dgm:cxn modelId="{126ABC0D-AAB4-46C9-BE73-5CDB36E15455}" type="presOf" srcId="{B3942437-9B71-49A2-BA1E-0B5F6BDB40C4}" destId="{6A54AD52-DA17-4A62-97D0-59060881F7F6}" srcOrd="0" destOrd="0" presId="urn:microsoft.com/office/officeart/2009/3/layout/PieProcess"/>
    <dgm:cxn modelId="{5CBEE91C-BA31-468D-ACB2-1B02C27057B0}" srcId="{4DAA1012-C47C-4381-A3DD-2E963F3EFFD6}" destId="{A34132E5-3731-4BAA-8E3E-4019656DEF89}" srcOrd="0" destOrd="0" parTransId="{DE1CADBB-75DF-4266-A324-8DD3F0797748}" sibTransId="{89B3E66A-EC96-493E-B13F-D07FD63C9C75}"/>
    <dgm:cxn modelId="{37CA6A29-E664-4C43-8A6F-74F2098A205C}" srcId="{4DAA1012-C47C-4381-A3DD-2E963F3EFFD6}" destId="{4CC32B74-0551-45CC-9AA0-3A54B5D7D3EB}" srcOrd="1" destOrd="0" parTransId="{292ABBB2-B24C-4AB6-93C0-9560C6D60E02}" sibTransId="{9F60DAF2-1368-4367-BF04-44371BD13576}"/>
    <dgm:cxn modelId="{2D6A892C-2365-468C-904C-54A728A0E206}" type="presOf" srcId="{B960E00D-CDBD-4250-A2AA-1F3B8CAE8CA6}" destId="{2493859F-33AC-4B44-83CE-1E3AF7D72638}" srcOrd="0" destOrd="0" presId="urn:microsoft.com/office/officeart/2009/3/layout/PieProcess"/>
    <dgm:cxn modelId="{6BE4042E-71EE-4EE9-895D-5571F10FFD08}" type="presOf" srcId="{CE49B51B-8C39-4FED-8497-E38A084E4559}" destId="{2FF96EB5-E7E1-4D0C-8CF8-9127B4A7947C}" srcOrd="0" destOrd="0" presId="urn:microsoft.com/office/officeart/2009/3/layout/PieProcess"/>
    <dgm:cxn modelId="{6565DA35-4B69-4791-B355-4217DDBFE03C}" srcId="{4CC32B74-0551-45CC-9AA0-3A54B5D7D3EB}" destId="{599C2AC6-F6AF-44C0-A902-0286CCFD30B5}" srcOrd="0" destOrd="0" parTransId="{B8340A03-7EB7-49B4-B1D4-414E54E93CE9}" sibTransId="{D2F056FB-1CD9-4359-8607-E2D231F474CA}"/>
    <dgm:cxn modelId="{4D83C446-8454-459C-AE9D-FC80828BB0CC}" srcId="{B3942437-9B71-49A2-BA1E-0B5F6BDB40C4}" destId="{CE49B51B-8C39-4FED-8497-E38A084E4559}" srcOrd="0" destOrd="0" parTransId="{15F32894-C3C5-48D2-8C63-A3BABE72BE71}" sibTransId="{B270B821-6B9D-46D3-899A-451C42667794}"/>
    <dgm:cxn modelId="{53B7E668-6BDE-4CC4-B9E6-6937BA5CF99A}" type="presOf" srcId="{A34132E5-3731-4BAA-8E3E-4019656DEF89}" destId="{7ADC9EBD-D7B3-4094-95C9-ABEF89FA19FB}" srcOrd="0" destOrd="0" presId="urn:microsoft.com/office/officeart/2009/3/layout/PieProcess"/>
    <dgm:cxn modelId="{9C8D3177-A64A-4E9D-9520-AA264E0A2881}" srcId="{A34132E5-3731-4BAA-8E3E-4019656DEF89}" destId="{B960E00D-CDBD-4250-A2AA-1F3B8CAE8CA6}" srcOrd="0" destOrd="0" parTransId="{B7B59B7F-CC3C-4DC2-9C05-A9BD09DA75A0}" sibTransId="{3C0A64CC-D46C-4B77-A787-B1273CF3F7A3}"/>
    <dgm:cxn modelId="{3A4D1D8D-15CC-4F70-A877-E548381C2203}" type="presOf" srcId="{77AB4A6D-BD0E-411F-98DF-566DF69E207F}" destId="{81DAD57B-A2C9-4446-8E1E-0D6FFDEC7E13}" srcOrd="0" destOrd="0" presId="urn:microsoft.com/office/officeart/2009/3/layout/PieProcess"/>
    <dgm:cxn modelId="{A7976891-8A63-423D-9A2F-F990CC14ACCA}" type="presOf" srcId="{4CC32B74-0551-45CC-9AA0-3A54B5D7D3EB}" destId="{CBD94D37-23BE-420B-97C9-2A8F3A1EBF7D}" srcOrd="0" destOrd="0" presId="urn:microsoft.com/office/officeart/2009/3/layout/PieProcess"/>
    <dgm:cxn modelId="{5AB958B7-FB9D-412F-8C73-593CC776C1C6}" type="presOf" srcId="{599C2AC6-F6AF-44C0-A902-0286CCFD30B5}" destId="{8EB48016-4942-4003-8F48-3A6A1D305351}" srcOrd="0" destOrd="0" presId="urn:microsoft.com/office/officeart/2009/3/layout/PieProcess"/>
    <dgm:cxn modelId="{ECE979CD-74D9-4AFF-B45A-C924F1E8A37B}" type="presOf" srcId="{57E379F3-63DA-4F8A-A66F-08ABEF03F5FC}" destId="{05489C9F-BE66-432F-8FA9-12C8F7B6CF00}" srcOrd="0" destOrd="0" presId="urn:microsoft.com/office/officeart/2009/3/layout/PieProcess"/>
    <dgm:cxn modelId="{9DCE52D9-6BFA-4BA1-9068-B2C73796CDB3}" srcId="{57E379F3-63DA-4F8A-A66F-08ABEF03F5FC}" destId="{77AB4A6D-BD0E-411F-98DF-566DF69E207F}" srcOrd="0" destOrd="0" parTransId="{99E6A8CB-254B-4586-A910-8FA52B753EA1}" sibTransId="{2A994A16-C6E1-45FB-89B2-DA6AD72F4BB0}"/>
    <dgm:cxn modelId="{0C6E48EC-9E02-475C-A4CD-ED419B4A62EC}" type="presOf" srcId="{4DAA1012-C47C-4381-A3DD-2E963F3EFFD6}" destId="{A4577B20-722B-49E6-8D85-0ABC647047C6}" srcOrd="0" destOrd="0" presId="urn:microsoft.com/office/officeart/2009/3/layout/PieProcess"/>
    <dgm:cxn modelId="{C9C73FED-06EC-4EAE-BE68-8449EADC546E}" type="presParOf" srcId="{A4577B20-722B-49E6-8D85-0ABC647047C6}" destId="{BDAA6142-9473-458F-AE0C-6ED13E61DDF1}" srcOrd="0" destOrd="0" presId="urn:microsoft.com/office/officeart/2009/3/layout/PieProcess"/>
    <dgm:cxn modelId="{1A8FB2C9-D4E4-46A2-ACE2-26DDF556FE47}" type="presParOf" srcId="{BDAA6142-9473-458F-AE0C-6ED13E61DDF1}" destId="{FAFCA470-1C84-475E-9CDA-B37CBAFF5180}" srcOrd="0" destOrd="0" presId="urn:microsoft.com/office/officeart/2009/3/layout/PieProcess"/>
    <dgm:cxn modelId="{4BFEB080-2AE7-4C52-8476-2048A06E9E3B}" type="presParOf" srcId="{BDAA6142-9473-458F-AE0C-6ED13E61DDF1}" destId="{71913581-8830-4958-84C1-E3FA3162F77D}" srcOrd="1" destOrd="0" presId="urn:microsoft.com/office/officeart/2009/3/layout/PieProcess"/>
    <dgm:cxn modelId="{42154B65-6F21-4C24-A307-DF1A91F523BA}" type="presParOf" srcId="{BDAA6142-9473-458F-AE0C-6ED13E61DDF1}" destId="{7ADC9EBD-D7B3-4094-95C9-ABEF89FA19FB}" srcOrd="2" destOrd="0" presId="urn:microsoft.com/office/officeart/2009/3/layout/PieProcess"/>
    <dgm:cxn modelId="{99169A13-7054-4F80-840F-7B76633CC0BB}" type="presParOf" srcId="{A4577B20-722B-49E6-8D85-0ABC647047C6}" destId="{C5F8C7D8-F6A3-480F-91F1-7D2686A3636E}" srcOrd="1" destOrd="0" presId="urn:microsoft.com/office/officeart/2009/3/layout/PieProcess"/>
    <dgm:cxn modelId="{FC7FF505-9062-4EA9-B304-6EA3F62E1419}" type="presParOf" srcId="{A4577B20-722B-49E6-8D85-0ABC647047C6}" destId="{7989361E-BC28-40A6-9120-6870ED7CD502}" srcOrd="2" destOrd="0" presId="urn:microsoft.com/office/officeart/2009/3/layout/PieProcess"/>
    <dgm:cxn modelId="{68E9EA38-2019-4CE3-A352-38007EF20D0E}" type="presParOf" srcId="{A4577B20-722B-49E6-8D85-0ABC647047C6}" destId="{DDE81A62-C1C3-4F64-9133-22CCA9CD83AA}" srcOrd="3" destOrd="0" presId="urn:microsoft.com/office/officeart/2009/3/layout/PieProcess"/>
    <dgm:cxn modelId="{1115F1F7-75BB-4609-A58B-DBFAFD239E51}" type="presParOf" srcId="{DDE81A62-C1C3-4F64-9133-22CCA9CD83AA}" destId="{2493859F-33AC-4B44-83CE-1E3AF7D72638}" srcOrd="0" destOrd="0" presId="urn:microsoft.com/office/officeart/2009/3/layout/PieProcess"/>
    <dgm:cxn modelId="{C7D95828-D366-49CA-A84B-323358263A88}" type="presParOf" srcId="{A4577B20-722B-49E6-8D85-0ABC647047C6}" destId="{0FE03FD6-17EA-47DF-9AA0-1A585AB09893}" srcOrd="4" destOrd="0" presId="urn:microsoft.com/office/officeart/2009/3/layout/PieProcess"/>
    <dgm:cxn modelId="{D4E69D8D-50A6-401D-BC06-7D97808D380D}" type="presParOf" srcId="{A4577B20-722B-49E6-8D85-0ABC647047C6}" destId="{89674C9B-4EB3-4793-AF6D-661820244065}" srcOrd="5" destOrd="0" presId="urn:microsoft.com/office/officeart/2009/3/layout/PieProcess"/>
    <dgm:cxn modelId="{1C6CBAA7-967C-438E-A68A-3AC3849D732F}" type="presParOf" srcId="{89674C9B-4EB3-4793-AF6D-661820244065}" destId="{0B1AD52D-FC8E-4972-8219-5317CA2838FC}" srcOrd="0" destOrd="0" presId="urn:microsoft.com/office/officeart/2009/3/layout/PieProcess"/>
    <dgm:cxn modelId="{4C745105-53AE-472B-9CEB-0669E3218213}" type="presParOf" srcId="{89674C9B-4EB3-4793-AF6D-661820244065}" destId="{27A1A100-2A86-45F5-A434-A51B8310C434}" srcOrd="1" destOrd="0" presId="urn:microsoft.com/office/officeart/2009/3/layout/PieProcess"/>
    <dgm:cxn modelId="{8D54C0AF-D3AA-470B-936D-3E36B0047C18}" type="presParOf" srcId="{89674C9B-4EB3-4793-AF6D-661820244065}" destId="{CBD94D37-23BE-420B-97C9-2A8F3A1EBF7D}" srcOrd="2" destOrd="0" presId="urn:microsoft.com/office/officeart/2009/3/layout/PieProcess"/>
    <dgm:cxn modelId="{C0B9871D-E942-4126-B885-8D9D0D3ED9B4}" type="presParOf" srcId="{A4577B20-722B-49E6-8D85-0ABC647047C6}" destId="{106FC24B-566B-4971-A877-A113762BE222}" srcOrd="6" destOrd="0" presId="urn:microsoft.com/office/officeart/2009/3/layout/PieProcess"/>
    <dgm:cxn modelId="{D53D1C90-3885-4FF5-9B41-13DB28382381}" type="presParOf" srcId="{A4577B20-722B-49E6-8D85-0ABC647047C6}" destId="{C776D9E1-9CB2-4B64-B21B-F3DCCC8D7B6F}" srcOrd="7" destOrd="0" presId="urn:microsoft.com/office/officeart/2009/3/layout/PieProcess"/>
    <dgm:cxn modelId="{9E70E9E0-770B-4570-B512-BAFEA99D76D1}" type="presParOf" srcId="{C776D9E1-9CB2-4B64-B21B-F3DCCC8D7B6F}" destId="{8EB48016-4942-4003-8F48-3A6A1D305351}" srcOrd="0" destOrd="0" presId="urn:microsoft.com/office/officeart/2009/3/layout/PieProcess"/>
    <dgm:cxn modelId="{88DE0D72-4BB4-4FCD-A845-69A6DACF2EA9}" type="presParOf" srcId="{A4577B20-722B-49E6-8D85-0ABC647047C6}" destId="{B6C1FBC1-405A-4B1A-BDAF-52BB24F38CCE}" srcOrd="8" destOrd="0" presId="urn:microsoft.com/office/officeart/2009/3/layout/PieProcess"/>
    <dgm:cxn modelId="{9A049107-7F3A-4082-9F1E-8FA84112F21B}" type="presParOf" srcId="{A4577B20-722B-49E6-8D85-0ABC647047C6}" destId="{753AB33C-1619-4089-B670-73A28ABF3301}" srcOrd="9" destOrd="0" presId="urn:microsoft.com/office/officeart/2009/3/layout/PieProcess"/>
    <dgm:cxn modelId="{062DDA08-3F55-45A1-A5FB-BE043AA60528}" type="presParOf" srcId="{753AB33C-1619-4089-B670-73A28ABF3301}" destId="{4FF3409B-4A2C-4A2A-9FB0-18E30151669E}" srcOrd="0" destOrd="0" presId="urn:microsoft.com/office/officeart/2009/3/layout/PieProcess"/>
    <dgm:cxn modelId="{295E8E9B-0669-4F85-820B-F7B09D010D19}" type="presParOf" srcId="{753AB33C-1619-4089-B670-73A28ABF3301}" destId="{69301C7A-5A98-42A3-83E9-D3CB6CE65C94}" srcOrd="1" destOrd="0" presId="urn:microsoft.com/office/officeart/2009/3/layout/PieProcess"/>
    <dgm:cxn modelId="{3B3A061B-AF33-41D6-9767-26F26747D388}" type="presParOf" srcId="{753AB33C-1619-4089-B670-73A28ABF3301}" destId="{6A54AD52-DA17-4A62-97D0-59060881F7F6}" srcOrd="2" destOrd="0" presId="urn:microsoft.com/office/officeart/2009/3/layout/PieProcess"/>
    <dgm:cxn modelId="{83C32D7A-476B-4CD8-A1B5-D724387C4F64}" type="presParOf" srcId="{A4577B20-722B-49E6-8D85-0ABC647047C6}" destId="{F71F15A1-DC27-46AD-B5FA-0709AB7ABE9D}" srcOrd="10" destOrd="0" presId="urn:microsoft.com/office/officeart/2009/3/layout/PieProcess"/>
    <dgm:cxn modelId="{305E9DCD-2D77-4245-B598-E3819833C75E}" type="presParOf" srcId="{F71F15A1-DC27-46AD-B5FA-0709AB7ABE9D}" destId="{2FF96EB5-E7E1-4D0C-8CF8-9127B4A7947C}" srcOrd="0" destOrd="0" presId="urn:microsoft.com/office/officeart/2009/3/layout/PieProcess"/>
    <dgm:cxn modelId="{95D2AA7E-E81E-4CDA-9087-982277D674FC}" type="presParOf" srcId="{A4577B20-722B-49E6-8D85-0ABC647047C6}" destId="{87D8E490-77B4-4407-A537-BE0F4FC5F5FA}" srcOrd="11" destOrd="0" presId="urn:microsoft.com/office/officeart/2009/3/layout/PieProcess"/>
    <dgm:cxn modelId="{F246B622-F4EC-4D46-B83F-7B81F6B617A4}" type="presParOf" srcId="{A4577B20-722B-49E6-8D85-0ABC647047C6}" destId="{59453A26-2982-4BFA-B048-8BF361396FFC}" srcOrd="12" destOrd="0" presId="urn:microsoft.com/office/officeart/2009/3/layout/PieProcess"/>
    <dgm:cxn modelId="{C36F06DD-DE47-4A7C-AC27-E34F76456CCB}" type="presParOf" srcId="{59453A26-2982-4BFA-B048-8BF361396FFC}" destId="{A5EE99D3-56EB-4CB1-837C-84DB4D5AADDE}" srcOrd="0" destOrd="0" presId="urn:microsoft.com/office/officeart/2009/3/layout/PieProcess"/>
    <dgm:cxn modelId="{B309E7EE-3FD2-471C-8726-7C24D503CB84}" type="presParOf" srcId="{59453A26-2982-4BFA-B048-8BF361396FFC}" destId="{4E6F1F48-FB04-4879-BBBB-E24B9EECE6B7}" srcOrd="1" destOrd="0" presId="urn:microsoft.com/office/officeart/2009/3/layout/PieProcess"/>
    <dgm:cxn modelId="{60B15149-F043-49F0-8D83-096FFEFE966B}" type="presParOf" srcId="{59453A26-2982-4BFA-B048-8BF361396FFC}" destId="{05489C9F-BE66-432F-8FA9-12C8F7B6CF00}" srcOrd="2" destOrd="0" presId="urn:microsoft.com/office/officeart/2009/3/layout/PieProcess"/>
    <dgm:cxn modelId="{A981D2C3-38DD-4CF3-9756-42CCD25A58CD}" type="presParOf" srcId="{A4577B20-722B-49E6-8D85-0ABC647047C6}" destId="{56110B33-C550-4D11-9447-754A72919B6A}" srcOrd="13" destOrd="0" presId="urn:microsoft.com/office/officeart/2009/3/layout/PieProcess"/>
    <dgm:cxn modelId="{9FBE0E11-E7DF-4284-9809-01D5D2CD4914}" type="presParOf" srcId="{A4577B20-722B-49E6-8D85-0ABC647047C6}" destId="{657EB318-0DFD-4ED6-A9D9-70FC14E6EBF6}" srcOrd="14" destOrd="0" presId="urn:microsoft.com/office/officeart/2009/3/layout/PieProcess"/>
    <dgm:cxn modelId="{BCB50447-D697-430A-B083-7076EE9E6E43}" type="presParOf" srcId="{657EB318-0DFD-4ED6-A9D9-70FC14E6EBF6}" destId="{81DAD57B-A2C9-4446-8E1E-0D6FFDEC7E13}" srcOrd="0" destOrd="0" presId="urn:microsoft.com/office/officeart/2009/3/layout/Pi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6D471B-7C2E-2447-9A68-DD3BB40FB92A}" type="doc">
      <dgm:prSet loTypeId="urn:microsoft.com/office/officeart/2005/8/layout/orgChart1" loCatId="" qsTypeId="urn:microsoft.com/office/officeart/2005/8/quickstyle/simple4" qsCatId="simple" csTypeId="urn:microsoft.com/office/officeart/2005/8/colors/colorful2" csCatId="colorful" phldr="1"/>
      <dgm:spPr/>
      <dgm:t>
        <a:bodyPr/>
        <a:lstStyle/>
        <a:p>
          <a:endParaRPr lang="en-US"/>
        </a:p>
      </dgm:t>
    </dgm:pt>
    <dgm:pt modelId="{A6C71A38-7653-3745-956E-F3E9E01EBD09}">
      <dgm:prSet phldrT="[Text]" custT="1"/>
      <dgm:spPr>
        <a:solidFill>
          <a:srgbClr val="203E5F"/>
        </a:solidFill>
      </dgm:spPr>
      <dgm:t>
        <a:bodyPr/>
        <a:lstStyle/>
        <a:p>
          <a:pPr>
            <a:lnSpc>
              <a:spcPct val="100000"/>
            </a:lnSpc>
            <a:spcAft>
              <a:spcPts val="0"/>
            </a:spcAft>
          </a:pPr>
          <a:r>
            <a:rPr lang="en-US" sz="3600" dirty="0">
              <a:latin typeface="Helvetica" charset="0"/>
              <a:ea typeface="Helvetica" charset="0"/>
              <a:cs typeface="Helvetica" charset="0"/>
            </a:rPr>
            <a:t>If you hide truth or withhold information to avoid </a:t>
          </a:r>
        </a:p>
        <a:p>
          <a:pPr>
            <a:lnSpc>
              <a:spcPct val="100000"/>
            </a:lnSpc>
            <a:spcAft>
              <a:spcPts val="0"/>
            </a:spcAft>
          </a:pPr>
          <a:r>
            <a:rPr lang="en-US" sz="3600" dirty="0">
              <a:latin typeface="Helvetica" charset="0"/>
              <a:ea typeface="Helvetica" charset="0"/>
              <a:cs typeface="Helvetica" charset="0"/>
            </a:rPr>
            <a:t>discomfort to the patient</a:t>
          </a:r>
          <a:endParaRPr lang="en-US" sz="3600" dirty="0"/>
        </a:p>
      </dgm:t>
    </dgm:pt>
    <dgm:pt modelId="{66468083-2F73-134C-8946-84552CDA9F33}" type="parTrans" cxnId="{ADDB78A9-21C1-8042-9CCC-5A818330CAD5}">
      <dgm:prSet/>
      <dgm:spPr/>
      <dgm:t>
        <a:bodyPr/>
        <a:lstStyle/>
        <a:p>
          <a:endParaRPr lang="en-US"/>
        </a:p>
      </dgm:t>
    </dgm:pt>
    <dgm:pt modelId="{D28930D4-B263-8E4F-9DE6-60E1CFE64DF0}" type="sibTrans" cxnId="{ADDB78A9-21C1-8042-9CCC-5A818330CAD5}">
      <dgm:prSet/>
      <dgm:spPr/>
      <dgm:t>
        <a:bodyPr/>
        <a:lstStyle/>
        <a:p>
          <a:endParaRPr lang="en-US"/>
        </a:p>
      </dgm:t>
    </dgm:pt>
    <dgm:pt modelId="{825B9DAB-6887-AF42-A728-62B8F788621C}">
      <dgm:prSet phldrT="[Text]" custT="1"/>
      <dgm:spPr>
        <a:solidFill>
          <a:srgbClr val="F58221"/>
        </a:solidFill>
      </dgm:spPr>
      <dgm:t>
        <a:bodyPr/>
        <a:lstStyle/>
        <a:p>
          <a:pPr>
            <a:spcAft>
              <a:spcPts val="0"/>
            </a:spcAft>
          </a:pPr>
          <a:r>
            <a:rPr lang="en-US" sz="4000" b="1" dirty="0"/>
            <a:t>Lying to </a:t>
          </a:r>
        </a:p>
        <a:p>
          <a:pPr>
            <a:spcAft>
              <a:spcPts val="0"/>
            </a:spcAft>
          </a:pPr>
          <a:r>
            <a:rPr lang="en-US" sz="4000" b="1" dirty="0"/>
            <a:t>the patient</a:t>
          </a:r>
        </a:p>
      </dgm:t>
    </dgm:pt>
    <dgm:pt modelId="{6AC085DC-89C8-3942-81D0-4389BD6EA72D}" type="parTrans" cxnId="{443F48A2-3B91-554F-A4B3-5450DD16773B}">
      <dgm:prSet/>
      <dgm:spPr/>
      <dgm:t>
        <a:bodyPr/>
        <a:lstStyle/>
        <a:p>
          <a:endParaRPr lang="en-US"/>
        </a:p>
      </dgm:t>
    </dgm:pt>
    <dgm:pt modelId="{25ACBF91-93CC-284F-8307-0BDAB20DBA90}" type="sibTrans" cxnId="{443F48A2-3B91-554F-A4B3-5450DD16773B}">
      <dgm:prSet/>
      <dgm:spPr/>
      <dgm:t>
        <a:bodyPr/>
        <a:lstStyle/>
        <a:p>
          <a:endParaRPr lang="en-US"/>
        </a:p>
      </dgm:t>
    </dgm:pt>
    <dgm:pt modelId="{B401A408-B9F7-AF4F-8281-4A679EE7FF1A}">
      <dgm:prSet phldrT="[Text]" custT="1"/>
      <dgm:spPr>
        <a:solidFill>
          <a:srgbClr val="F58221"/>
        </a:solidFill>
      </dgm:spPr>
      <dgm:t>
        <a:bodyPr/>
        <a:lstStyle/>
        <a:p>
          <a:pPr>
            <a:spcAft>
              <a:spcPts val="0"/>
            </a:spcAft>
          </a:pPr>
          <a:endParaRPr lang="en-US" sz="4000" b="1" dirty="0"/>
        </a:p>
        <a:p>
          <a:pPr>
            <a:spcAft>
              <a:spcPts val="0"/>
            </a:spcAft>
          </a:pPr>
          <a:r>
            <a:rPr lang="en-US" sz="4000" b="1" dirty="0"/>
            <a:t>Obstructing autonomy </a:t>
          </a:r>
        </a:p>
        <a:p>
          <a:pPr>
            <a:spcAft>
              <a:spcPts val="0"/>
            </a:spcAft>
          </a:pPr>
          <a:r>
            <a:rPr lang="en-US" sz="2000" dirty="0"/>
            <a:t>Ethical &amp; legal obligation on the physician to provide patients with as much information</a:t>
          </a:r>
        </a:p>
        <a:p>
          <a:pPr>
            <a:spcAft>
              <a:spcPts val="0"/>
            </a:spcAft>
          </a:pPr>
          <a:r>
            <a:rPr lang="en-US" sz="2000" dirty="0"/>
            <a:t> about their illness as they desire</a:t>
          </a:r>
          <a:endParaRPr lang="en-US" sz="2000" b="1" dirty="0"/>
        </a:p>
        <a:p>
          <a:pPr>
            <a:spcAft>
              <a:spcPct val="35000"/>
            </a:spcAft>
          </a:pPr>
          <a:endParaRPr lang="en-US" sz="2000" b="1" dirty="0"/>
        </a:p>
      </dgm:t>
    </dgm:pt>
    <dgm:pt modelId="{2F3E8583-D027-4440-8F09-A154840D20D9}" type="parTrans" cxnId="{D370B732-E903-8148-B23E-9C26622B8963}">
      <dgm:prSet/>
      <dgm:spPr/>
      <dgm:t>
        <a:bodyPr/>
        <a:lstStyle/>
        <a:p>
          <a:endParaRPr lang="en-US"/>
        </a:p>
      </dgm:t>
    </dgm:pt>
    <dgm:pt modelId="{B0077DC8-D2FF-3C41-AC50-12F5C54610F6}" type="sibTrans" cxnId="{D370B732-E903-8148-B23E-9C26622B8963}">
      <dgm:prSet/>
      <dgm:spPr/>
      <dgm:t>
        <a:bodyPr/>
        <a:lstStyle/>
        <a:p>
          <a:endParaRPr lang="en-US"/>
        </a:p>
      </dgm:t>
    </dgm:pt>
    <dgm:pt modelId="{1CAB8BA3-58C3-4949-A784-6AD910B32939}" type="pres">
      <dgm:prSet presAssocID="{1E6D471B-7C2E-2447-9A68-DD3BB40FB92A}" presName="hierChild1" presStyleCnt="0">
        <dgm:presLayoutVars>
          <dgm:orgChart val="1"/>
          <dgm:chPref val="1"/>
          <dgm:dir/>
          <dgm:animOne val="branch"/>
          <dgm:animLvl val="lvl"/>
          <dgm:resizeHandles/>
        </dgm:presLayoutVars>
      </dgm:prSet>
      <dgm:spPr/>
    </dgm:pt>
    <dgm:pt modelId="{4E281838-870A-3047-A84D-F4A5465E895E}" type="pres">
      <dgm:prSet presAssocID="{A6C71A38-7653-3745-956E-F3E9E01EBD09}" presName="hierRoot1" presStyleCnt="0">
        <dgm:presLayoutVars>
          <dgm:hierBranch val="init"/>
        </dgm:presLayoutVars>
      </dgm:prSet>
      <dgm:spPr/>
    </dgm:pt>
    <dgm:pt modelId="{4781D846-DDC8-3B4C-B452-C8084357AB80}" type="pres">
      <dgm:prSet presAssocID="{A6C71A38-7653-3745-956E-F3E9E01EBD09}" presName="rootComposite1" presStyleCnt="0"/>
      <dgm:spPr/>
    </dgm:pt>
    <dgm:pt modelId="{38526017-BB78-634C-B418-1600A800708F}" type="pres">
      <dgm:prSet presAssocID="{A6C71A38-7653-3745-956E-F3E9E01EBD09}" presName="rootText1" presStyleLbl="node0" presStyleIdx="0" presStyleCnt="1" custScaleX="151586">
        <dgm:presLayoutVars>
          <dgm:chPref val="3"/>
        </dgm:presLayoutVars>
      </dgm:prSet>
      <dgm:spPr/>
    </dgm:pt>
    <dgm:pt modelId="{68908DEE-384E-2647-917E-A1FA3678C7BD}" type="pres">
      <dgm:prSet presAssocID="{A6C71A38-7653-3745-956E-F3E9E01EBD09}" presName="rootConnector1" presStyleLbl="node1" presStyleIdx="0" presStyleCnt="0"/>
      <dgm:spPr/>
    </dgm:pt>
    <dgm:pt modelId="{A9B32D3F-2D45-714B-939B-9589A5B9ED92}" type="pres">
      <dgm:prSet presAssocID="{A6C71A38-7653-3745-956E-F3E9E01EBD09}" presName="hierChild2" presStyleCnt="0"/>
      <dgm:spPr/>
    </dgm:pt>
    <dgm:pt modelId="{FBC46DD1-AE9B-374B-BA5C-7765963DE706}" type="pres">
      <dgm:prSet presAssocID="{6AC085DC-89C8-3942-81D0-4389BD6EA72D}" presName="Name37" presStyleLbl="parChTrans1D2" presStyleIdx="0" presStyleCnt="2"/>
      <dgm:spPr/>
    </dgm:pt>
    <dgm:pt modelId="{648B3404-B255-F948-B114-A45EA9B62431}" type="pres">
      <dgm:prSet presAssocID="{825B9DAB-6887-AF42-A728-62B8F788621C}" presName="hierRoot2" presStyleCnt="0">
        <dgm:presLayoutVars>
          <dgm:hierBranch val="init"/>
        </dgm:presLayoutVars>
      </dgm:prSet>
      <dgm:spPr/>
    </dgm:pt>
    <dgm:pt modelId="{431696B1-E2E9-1744-B376-FDB2207626D0}" type="pres">
      <dgm:prSet presAssocID="{825B9DAB-6887-AF42-A728-62B8F788621C}" presName="rootComposite" presStyleCnt="0"/>
      <dgm:spPr/>
    </dgm:pt>
    <dgm:pt modelId="{D7A41E02-555E-7B43-88FA-5B3EE26B6DE6}" type="pres">
      <dgm:prSet presAssocID="{825B9DAB-6887-AF42-A728-62B8F788621C}" presName="rootText" presStyleLbl="node2" presStyleIdx="0" presStyleCnt="2" custScaleX="125128">
        <dgm:presLayoutVars>
          <dgm:chPref val="3"/>
        </dgm:presLayoutVars>
      </dgm:prSet>
      <dgm:spPr/>
    </dgm:pt>
    <dgm:pt modelId="{FD9E1DBA-62AA-B344-81F2-FA28597803B6}" type="pres">
      <dgm:prSet presAssocID="{825B9DAB-6887-AF42-A728-62B8F788621C}" presName="rootConnector" presStyleLbl="node2" presStyleIdx="0" presStyleCnt="2"/>
      <dgm:spPr/>
    </dgm:pt>
    <dgm:pt modelId="{95CE2DA0-979F-9B41-A79A-E6AA091AECA8}" type="pres">
      <dgm:prSet presAssocID="{825B9DAB-6887-AF42-A728-62B8F788621C}" presName="hierChild4" presStyleCnt="0"/>
      <dgm:spPr/>
    </dgm:pt>
    <dgm:pt modelId="{3370DF12-6E47-7C49-BDDC-5746FED56DC1}" type="pres">
      <dgm:prSet presAssocID="{825B9DAB-6887-AF42-A728-62B8F788621C}" presName="hierChild5" presStyleCnt="0"/>
      <dgm:spPr/>
    </dgm:pt>
    <dgm:pt modelId="{E35A190F-378F-D545-BB8A-CEC38B1E7C05}" type="pres">
      <dgm:prSet presAssocID="{2F3E8583-D027-4440-8F09-A154840D20D9}" presName="Name37" presStyleLbl="parChTrans1D2" presStyleIdx="1" presStyleCnt="2"/>
      <dgm:spPr/>
    </dgm:pt>
    <dgm:pt modelId="{36FB24CE-5408-6946-A595-E71EC6221CE1}" type="pres">
      <dgm:prSet presAssocID="{B401A408-B9F7-AF4F-8281-4A679EE7FF1A}" presName="hierRoot2" presStyleCnt="0">
        <dgm:presLayoutVars>
          <dgm:hierBranch val="init"/>
        </dgm:presLayoutVars>
      </dgm:prSet>
      <dgm:spPr/>
    </dgm:pt>
    <dgm:pt modelId="{CD991F85-CCA0-124D-9605-0945A9F24D5F}" type="pres">
      <dgm:prSet presAssocID="{B401A408-B9F7-AF4F-8281-4A679EE7FF1A}" presName="rootComposite" presStyleCnt="0"/>
      <dgm:spPr/>
    </dgm:pt>
    <dgm:pt modelId="{277F0228-F332-9A43-B6AB-7AFAB7DC3E7C}" type="pres">
      <dgm:prSet presAssocID="{B401A408-B9F7-AF4F-8281-4A679EE7FF1A}" presName="rootText" presStyleLbl="node2" presStyleIdx="1" presStyleCnt="2" custScaleX="118657">
        <dgm:presLayoutVars>
          <dgm:chPref val="3"/>
        </dgm:presLayoutVars>
      </dgm:prSet>
      <dgm:spPr/>
    </dgm:pt>
    <dgm:pt modelId="{E28704F5-C7F0-0442-B5F1-F5D1A469C0EB}" type="pres">
      <dgm:prSet presAssocID="{B401A408-B9F7-AF4F-8281-4A679EE7FF1A}" presName="rootConnector" presStyleLbl="node2" presStyleIdx="1" presStyleCnt="2"/>
      <dgm:spPr/>
    </dgm:pt>
    <dgm:pt modelId="{1CE611D3-F4B3-7940-89DE-0C7AF81D14EE}" type="pres">
      <dgm:prSet presAssocID="{B401A408-B9F7-AF4F-8281-4A679EE7FF1A}" presName="hierChild4" presStyleCnt="0"/>
      <dgm:spPr/>
    </dgm:pt>
    <dgm:pt modelId="{C0B40248-8DB2-2F4F-AEF4-566101BAC68D}" type="pres">
      <dgm:prSet presAssocID="{B401A408-B9F7-AF4F-8281-4A679EE7FF1A}" presName="hierChild5" presStyleCnt="0"/>
      <dgm:spPr/>
    </dgm:pt>
    <dgm:pt modelId="{08F1DD9D-00E1-5D44-9987-4824140C2586}" type="pres">
      <dgm:prSet presAssocID="{A6C71A38-7653-3745-956E-F3E9E01EBD09}" presName="hierChild3" presStyleCnt="0"/>
      <dgm:spPr/>
    </dgm:pt>
  </dgm:ptLst>
  <dgm:cxnLst>
    <dgm:cxn modelId="{C46BF121-EFEF-564E-950F-BEFDD15C6018}" type="presOf" srcId="{A6C71A38-7653-3745-956E-F3E9E01EBD09}" destId="{38526017-BB78-634C-B418-1600A800708F}" srcOrd="0" destOrd="0" presId="urn:microsoft.com/office/officeart/2005/8/layout/orgChart1"/>
    <dgm:cxn modelId="{D370B732-E903-8148-B23E-9C26622B8963}" srcId="{A6C71A38-7653-3745-956E-F3E9E01EBD09}" destId="{B401A408-B9F7-AF4F-8281-4A679EE7FF1A}" srcOrd="1" destOrd="0" parTransId="{2F3E8583-D027-4440-8F09-A154840D20D9}" sibTransId="{B0077DC8-D2FF-3C41-AC50-12F5C54610F6}"/>
    <dgm:cxn modelId="{5C75F837-C4C3-1740-AE18-2FE89E1AF61F}" type="presOf" srcId="{2F3E8583-D027-4440-8F09-A154840D20D9}" destId="{E35A190F-378F-D545-BB8A-CEC38B1E7C05}" srcOrd="0" destOrd="0" presId="urn:microsoft.com/office/officeart/2005/8/layout/orgChart1"/>
    <dgm:cxn modelId="{21E33044-53A8-5540-8C54-2B724D4434C0}" type="presOf" srcId="{B401A408-B9F7-AF4F-8281-4A679EE7FF1A}" destId="{E28704F5-C7F0-0442-B5F1-F5D1A469C0EB}" srcOrd="1" destOrd="0" presId="urn:microsoft.com/office/officeart/2005/8/layout/orgChart1"/>
    <dgm:cxn modelId="{D29D1149-B217-3140-8D76-123E37AD73B0}" type="presOf" srcId="{6AC085DC-89C8-3942-81D0-4389BD6EA72D}" destId="{FBC46DD1-AE9B-374B-BA5C-7765963DE706}" srcOrd="0" destOrd="0" presId="urn:microsoft.com/office/officeart/2005/8/layout/orgChart1"/>
    <dgm:cxn modelId="{DD5D2D4A-4E43-8B4B-8F99-41D1973FC6B6}" type="presOf" srcId="{1E6D471B-7C2E-2447-9A68-DD3BB40FB92A}" destId="{1CAB8BA3-58C3-4949-A784-6AD910B32939}" srcOrd="0" destOrd="0" presId="urn:microsoft.com/office/officeart/2005/8/layout/orgChart1"/>
    <dgm:cxn modelId="{443F48A2-3B91-554F-A4B3-5450DD16773B}" srcId="{A6C71A38-7653-3745-956E-F3E9E01EBD09}" destId="{825B9DAB-6887-AF42-A728-62B8F788621C}" srcOrd="0" destOrd="0" parTransId="{6AC085DC-89C8-3942-81D0-4389BD6EA72D}" sibTransId="{25ACBF91-93CC-284F-8307-0BDAB20DBA90}"/>
    <dgm:cxn modelId="{897AE2A4-305F-7940-9F2E-E3EF3DB50456}" type="presOf" srcId="{B401A408-B9F7-AF4F-8281-4A679EE7FF1A}" destId="{277F0228-F332-9A43-B6AB-7AFAB7DC3E7C}" srcOrd="0" destOrd="0" presId="urn:microsoft.com/office/officeart/2005/8/layout/orgChart1"/>
    <dgm:cxn modelId="{ADDB78A9-21C1-8042-9CCC-5A818330CAD5}" srcId="{1E6D471B-7C2E-2447-9A68-DD3BB40FB92A}" destId="{A6C71A38-7653-3745-956E-F3E9E01EBD09}" srcOrd="0" destOrd="0" parTransId="{66468083-2F73-134C-8946-84552CDA9F33}" sibTransId="{D28930D4-B263-8E4F-9DE6-60E1CFE64DF0}"/>
    <dgm:cxn modelId="{3D42E1BB-0B48-C542-852D-F5E21BC29616}" type="presOf" srcId="{825B9DAB-6887-AF42-A728-62B8F788621C}" destId="{D7A41E02-555E-7B43-88FA-5B3EE26B6DE6}" srcOrd="0" destOrd="0" presId="urn:microsoft.com/office/officeart/2005/8/layout/orgChart1"/>
    <dgm:cxn modelId="{7682BADD-62B2-5748-B033-9F123F888D05}" type="presOf" srcId="{825B9DAB-6887-AF42-A728-62B8F788621C}" destId="{FD9E1DBA-62AA-B344-81F2-FA28597803B6}" srcOrd="1" destOrd="0" presId="urn:microsoft.com/office/officeart/2005/8/layout/orgChart1"/>
    <dgm:cxn modelId="{FA5064EC-CEFD-A547-857A-D60981A967FF}" type="presOf" srcId="{A6C71A38-7653-3745-956E-F3E9E01EBD09}" destId="{68908DEE-384E-2647-917E-A1FA3678C7BD}" srcOrd="1" destOrd="0" presId="urn:microsoft.com/office/officeart/2005/8/layout/orgChart1"/>
    <dgm:cxn modelId="{E2CA08D4-4C41-C842-A116-FCEF176F26EC}" type="presParOf" srcId="{1CAB8BA3-58C3-4949-A784-6AD910B32939}" destId="{4E281838-870A-3047-A84D-F4A5465E895E}" srcOrd="0" destOrd="0" presId="urn:microsoft.com/office/officeart/2005/8/layout/orgChart1"/>
    <dgm:cxn modelId="{3F6DDC5A-6B1F-C74C-BA75-BFFFDD8DAEBC}" type="presParOf" srcId="{4E281838-870A-3047-A84D-F4A5465E895E}" destId="{4781D846-DDC8-3B4C-B452-C8084357AB80}" srcOrd="0" destOrd="0" presId="urn:microsoft.com/office/officeart/2005/8/layout/orgChart1"/>
    <dgm:cxn modelId="{369118E1-14EC-4843-88F0-FBFF15DC1DE9}" type="presParOf" srcId="{4781D846-DDC8-3B4C-B452-C8084357AB80}" destId="{38526017-BB78-634C-B418-1600A800708F}" srcOrd="0" destOrd="0" presId="urn:microsoft.com/office/officeart/2005/8/layout/orgChart1"/>
    <dgm:cxn modelId="{BF278A72-E3EE-C44F-877F-66C33967C080}" type="presParOf" srcId="{4781D846-DDC8-3B4C-B452-C8084357AB80}" destId="{68908DEE-384E-2647-917E-A1FA3678C7BD}" srcOrd="1" destOrd="0" presId="urn:microsoft.com/office/officeart/2005/8/layout/orgChart1"/>
    <dgm:cxn modelId="{9BEDC91F-140A-F34A-8DEE-AD20A7923D91}" type="presParOf" srcId="{4E281838-870A-3047-A84D-F4A5465E895E}" destId="{A9B32D3F-2D45-714B-939B-9589A5B9ED92}" srcOrd="1" destOrd="0" presId="urn:microsoft.com/office/officeart/2005/8/layout/orgChart1"/>
    <dgm:cxn modelId="{0E31999E-1B07-024F-970C-8EEC7E9F7096}" type="presParOf" srcId="{A9B32D3F-2D45-714B-939B-9589A5B9ED92}" destId="{FBC46DD1-AE9B-374B-BA5C-7765963DE706}" srcOrd="0" destOrd="0" presId="urn:microsoft.com/office/officeart/2005/8/layout/orgChart1"/>
    <dgm:cxn modelId="{FED0B5D9-7730-D340-AA74-8531B37FA716}" type="presParOf" srcId="{A9B32D3F-2D45-714B-939B-9589A5B9ED92}" destId="{648B3404-B255-F948-B114-A45EA9B62431}" srcOrd="1" destOrd="0" presId="urn:microsoft.com/office/officeart/2005/8/layout/orgChart1"/>
    <dgm:cxn modelId="{A1D573F0-BEBA-6640-BF88-0C6F8BE35D74}" type="presParOf" srcId="{648B3404-B255-F948-B114-A45EA9B62431}" destId="{431696B1-E2E9-1744-B376-FDB2207626D0}" srcOrd="0" destOrd="0" presId="urn:microsoft.com/office/officeart/2005/8/layout/orgChart1"/>
    <dgm:cxn modelId="{2E8BE526-E8D6-9244-BFC9-F7ECF545CF7D}" type="presParOf" srcId="{431696B1-E2E9-1744-B376-FDB2207626D0}" destId="{D7A41E02-555E-7B43-88FA-5B3EE26B6DE6}" srcOrd="0" destOrd="0" presId="urn:microsoft.com/office/officeart/2005/8/layout/orgChart1"/>
    <dgm:cxn modelId="{4A55A558-F95B-364D-B51A-81BA73F60613}" type="presParOf" srcId="{431696B1-E2E9-1744-B376-FDB2207626D0}" destId="{FD9E1DBA-62AA-B344-81F2-FA28597803B6}" srcOrd="1" destOrd="0" presId="urn:microsoft.com/office/officeart/2005/8/layout/orgChart1"/>
    <dgm:cxn modelId="{BDD15056-B238-6044-BB67-56B858921784}" type="presParOf" srcId="{648B3404-B255-F948-B114-A45EA9B62431}" destId="{95CE2DA0-979F-9B41-A79A-E6AA091AECA8}" srcOrd="1" destOrd="0" presId="urn:microsoft.com/office/officeart/2005/8/layout/orgChart1"/>
    <dgm:cxn modelId="{913FBBA8-27FC-2246-9F41-DE59E168778E}" type="presParOf" srcId="{648B3404-B255-F948-B114-A45EA9B62431}" destId="{3370DF12-6E47-7C49-BDDC-5746FED56DC1}" srcOrd="2" destOrd="0" presId="urn:microsoft.com/office/officeart/2005/8/layout/orgChart1"/>
    <dgm:cxn modelId="{2B5734EB-DF7A-4B4D-A6F5-E84C730117BB}" type="presParOf" srcId="{A9B32D3F-2D45-714B-939B-9589A5B9ED92}" destId="{E35A190F-378F-D545-BB8A-CEC38B1E7C05}" srcOrd="2" destOrd="0" presId="urn:microsoft.com/office/officeart/2005/8/layout/orgChart1"/>
    <dgm:cxn modelId="{B55B97D2-6802-6840-9569-BA5AA905C7FC}" type="presParOf" srcId="{A9B32D3F-2D45-714B-939B-9589A5B9ED92}" destId="{36FB24CE-5408-6946-A595-E71EC6221CE1}" srcOrd="3" destOrd="0" presId="urn:microsoft.com/office/officeart/2005/8/layout/orgChart1"/>
    <dgm:cxn modelId="{E7B63484-F59E-F64A-A74A-E639268AC7B8}" type="presParOf" srcId="{36FB24CE-5408-6946-A595-E71EC6221CE1}" destId="{CD991F85-CCA0-124D-9605-0945A9F24D5F}" srcOrd="0" destOrd="0" presId="urn:microsoft.com/office/officeart/2005/8/layout/orgChart1"/>
    <dgm:cxn modelId="{4B0345F7-A581-2D4E-B221-05C7DA790DCC}" type="presParOf" srcId="{CD991F85-CCA0-124D-9605-0945A9F24D5F}" destId="{277F0228-F332-9A43-B6AB-7AFAB7DC3E7C}" srcOrd="0" destOrd="0" presId="urn:microsoft.com/office/officeart/2005/8/layout/orgChart1"/>
    <dgm:cxn modelId="{9A2450D9-C9EA-7B4E-8AD6-59FA172B84C8}" type="presParOf" srcId="{CD991F85-CCA0-124D-9605-0945A9F24D5F}" destId="{E28704F5-C7F0-0442-B5F1-F5D1A469C0EB}" srcOrd="1" destOrd="0" presId="urn:microsoft.com/office/officeart/2005/8/layout/orgChart1"/>
    <dgm:cxn modelId="{1BCC11C1-9B42-BC45-83FD-F4464273F3EB}" type="presParOf" srcId="{36FB24CE-5408-6946-A595-E71EC6221CE1}" destId="{1CE611D3-F4B3-7940-89DE-0C7AF81D14EE}" srcOrd="1" destOrd="0" presId="urn:microsoft.com/office/officeart/2005/8/layout/orgChart1"/>
    <dgm:cxn modelId="{D841CCC7-68FB-5D48-9401-55456FC513EF}" type="presParOf" srcId="{36FB24CE-5408-6946-A595-E71EC6221CE1}" destId="{C0B40248-8DB2-2F4F-AEF4-566101BAC68D}" srcOrd="2" destOrd="0" presId="urn:microsoft.com/office/officeart/2005/8/layout/orgChart1"/>
    <dgm:cxn modelId="{F4DF88EB-D4F2-D243-BD32-632AB7B77FF6}" type="presParOf" srcId="{4E281838-870A-3047-A84D-F4A5465E895E}" destId="{08F1DD9D-00E1-5D44-9987-4824140C2586}"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0D7DD9A-408B-A74C-A4F5-56A29FF90E18}" type="doc">
      <dgm:prSet loTypeId="urn:microsoft.com/office/officeart/2005/8/layout/orgChart1" loCatId="" qsTypeId="urn:microsoft.com/office/officeart/2005/8/quickstyle/simple4" qsCatId="simple" csTypeId="urn:microsoft.com/office/officeart/2005/8/colors/colorful4" csCatId="colorful" phldr="1"/>
      <dgm:spPr/>
      <dgm:t>
        <a:bodyPr/>
        <a:lstStyle/>
        <a:p>
          <a:endParaRPr lang="en-US"/>
        </a:p>
      </dgm:t>
    </dgm:pt>
    <dgm:pt modelId="{69157735-5156-EF45-8EFE-0651530ED36C}">
      <dgm:prSet phldrT="[Text]" custT="1"/>
      <dgm:spPr>
        <a:solidFill>
          <a:srgbClr val="203E5F"/>
        </a:solidFill>
      </dgm:spPr>
      <dgm:t>
        <a:bodyPr/>
        <a:lstStyle/>
        <a:p>
          <a:r>
            <a:rPr lang="en-US" sz="4400" dirty="0">
              <a:latin typeface="Helvetica" charset="0"/>
              <a:ea typeface="Helvetica" charset="0"/>
              <a:cs typeface="Helvetica" charset="0"/>
            </a:rPr>
            <a:t>However, if truth is disclosed without concern </a:t>
          </a:r>
          <a:r>
            <a:rPr lang="en-US" sz="4400">
              <a:latin typeface="Helvetica" charset="0"/>
              <a:ea typeface="Helvetica" charset="0"/>
              <a:cs typeface="Helvetica" charset="0"/>
            </a:rPr>
            <a:t>for patient’s </a:t>
          </a:r>
          <a:r>
            <a:rPr lang="en-US" sz="4400" dirty="0">
              <a:latin typeface="Helvetica" charset="0"/>
              <a:ea typeface="Helvetica" charset="0"/>
              <a:cs typeface="Helvetica" charset="0"/>
            </a:rPr>
            <a:t>sensitivity</a:t>
          </a:r>
          <a:endParaRPr lang="en-US" sz="4400" dirty="0"/>
        </a:p>
      </dgm:t>
    </dgm:pt>
    <dgm:pt modelId="{92155B5C-6172-A44B-9D8F-514E86D30DFC}" type="parTrans" cxnId="{2AD6F30D-E8E6-3F47-A0F4-5AA7B4960F14}">
      <dgm:prSet/>
      <dgm:spPr/>
      <dgm:t>
        <a:bodyPr/>
        <a:lstStyle/>
        <a:p>
          <a:endParaRPr lang="en-US"/>
        </a:p>
      </dgm:t>
    </dgm:pt>
    <dgm:pt modelId="{9A8C1D7D-0BFB-0A49-B29B-F7F643884E93}" type="sibTrans" cxnId="{2AD6F30D-E8E6-3F47-A0F4-5AA7B4960F14}">
      <dgm:prSet/>
      <dgm:spPr/>
      <dgm:t>
        <a:bodyPr/>
        <a:lstStyle/>
        <a:p>
          <a:endParaRPr lang="en-US"/>
        </a:p>
      </dgm:t>
    </dgm:pt>
    <dgm:pt modelId="{5AD8B557-90AF-9242-9AC3-722F102B0DFA}">
      <dgm:prSet phldrT="[Text]"/>
      <dgm:spPr>
        <a:solidFill>
          <a:srgbClr val="00AEEF"/>
        </a:solidFill>
      </dgm:spPr>
      <dgm:t>
        <a:bodyPr/>
        <a:lstStyle/>
        <a:p>
          <a:r>
            <a:rPr lang="en-US" dirty="0"/>
            <a:t>Patient Discomfort</a:t>
          </a:r>
        </a:p>
      </dgm:t>
    </dgm:pt>
    <dgm:pt modelId="{ED2B2AF9-37CA-3A48-A6AB-990ECB5B65EC}" type="parTrans" cxnId="{12FD0312-F7FD-1C43-A9F7-E82B80365FD9}">
      <dgm:prSet/>
      <dgm:spPr>
        <a:ln>
          <a:solidFill>
            <a:schemeClr val="bg1"/>
          </a:solidFill>
        </a:ln>
      </dgm:spPr>
      <dgm:t>
        <a:bodyPr/>
        <a:lstStyle/>
        <a:p>
          <a:endParaRPr lang="en-US"/>
        </a:p>
      </dgm:t>
    </dgm:pt>
    <dgm:pt modelId="{6FC92A82-A14C-0D41-B50E-D460D6533D56}" type="sibTrans" cxnId="{12FD0312-F7FD-1C43-A9F7-E82B80365FD9}">
      <dgm:prSet/>
      <dgm:spPr/>
      <dgm:t>
        <a:bodyPr/>
        <a:lstStyle/>
        <a:p>
          <a:endParaRPr lang="en-US"/>
        </a:p>
      </dgm:t>
    </dgm:pt>
    <dgm:pt modelId="{A7A081EF-60EA-8C48-BC88-8D24D09FE717}" type="pres">
      <dgm:prSet presAssocID="{10D7DD9A-408B-A74C-A4F5-56A29FF90E18}" presName="hierChild1" presStyleCnt="0">
        <dgm:presLayoutVars>
          <dgm:orgChart val="1"/>
          <dgm:chPref val="1"/>
          <dgm:dir/>
          <dgm:animOne val="branch"/>
          <dgm:animLvl val="lvl"/>
          <dgm:resizeHandles/>
        </dgm:presLayoutVars>
      </dgm:prSet>
      <dgm:spPr/>
    </dgm:pt>
    <dgm:pt modelId="{91A0C96A-53CB-764D-9A74-FCA1DAFC8708}" type="pres">
      <dgm:prSet presAssocID="{69157735-5156-EF45-8EFE-0651530ED36C}" presName="hierRoot1" presStyleCnt="0">
        <dgm:presLayoutVars>
          <dgm:hierBranch val="init"/>
        </dgm:presLayoutVars>
      </dgm:prSet>
      <dgm:spPr/>
    </dgm:pt>
    <dgm:pt modelId="{620D8EAB-26F0-374F-9DBE-E26EB9547D5C}" type="pres">
      <dgm:prSet presAssocID="{69157735-5156-EF45-8EFE-0651530ED36C}" presName="rootComposite1" presStyleCnt="0"/>
      <dgm:spPr/>
    </dgm:pt>
    <dgm:pt modelId="{C4F531EB-5B18-8446-B447-17C54E8049B8}" type="pres">
      <dgm:prSet presAssocID="{69157735-5156-EF45-8EFE-0651530ED36C}" presName="rootText1" presStyleLbl="node0" presStyleIdx="0" presStyleCnt="1" custScaleX="197924">
        <dgm:presLayoutVars>
          <dgm:chPref val="3"/>
        </dgm:presLayoutVars>
      </dgm:prSet>
      <dgm:spPr/>
    </dgm:pt>
    <dgm:pt modelId="{7A05C28C-0022-2043-A6E5-13DF4A1EF9F7}" type="pres">
      <dgm:prSet presAssocID="{69157735-5156-EF45-8EFE-0651530ED36C}" presName="rootConnector1" presStyleLbl="node1" presStyleIdx="0" presStyleCnt="0"/>
      <dgm:spPr/>
    </dgm:pt>
    <dgm:pt modelId="{CB0C95F5-A821-8C40-A525-FDBAC772DA6E}" type="pres">
      <dgm:prSet presAssocID="{69157735-5156-EF45-8EFE-0651530ED36C}" presName="hierChild2" presStyleCnt="0"/>
      <dgm:spPr/>
    </dgm:pt>
    <dgm:pt modelId="{59829552-DA20-D24B-B121-0ACE06787496}" type="pres">
      <dgm:prSet presAssocID="{ED2B2AF9-37CA-3A48-A6AB-990ECB5B65EC}" presName="Name37" presStyleLbl="parChTrans1D2" presStyleIdx="0" presStyleCnt="1"/>
      <dgm:spPr/>
    </dgm:pt>
    <dgm:pt modelId="{28AD680A-A68E-2C4D-BAE3-8F50C322BD91}" type="pres">
      <dgm:prSet presAssocID="{5AD8B557-90AF-9242-9AC3-722F102B0DFA}" presName="hierRoot2" presStyleCnt="0">
        <dgm:presLayoutVars>
          <dgm:hierBranch val="init"/>
        </dgm:presLayoutVars>
      </dgm:prSet>
      <dgm:spPr/>
    </dgm:pt>
    <dgm:pt modelId="{1D88CE88-C3DF-A545-8432-3B70FD936590}" type="pres">
      <dgm:prSet presAssocID="{5AD8B557-90AF-9242-9AC3-722F102B0DFA}" presName="rootComposite" presStyleCnt="0"/>
      <dgm:spPr/>
    </dgm:pt>
    <dgm:pt modelId="{FD9B61B8-9F44-A649-AD9F-778A653F1342}" type="pres">
      <dgm:prSet presAssocID="{5AD8B557-90AF-9242-9AC3-722F102B0DFA}" presName="rootText" presStyleLbl="node2" presStyleIdx="0" presStyleCnt="1" custScaleX="177662" custScaleY="54723">
        <dgm:presLayoutVars>
          <dgm:chPref val="3"/>
        </dgm:presLayoutVars>
      </dgm:prSet>
      <dgm:spPr/>
    </dgm:pt>
    <dgm:pt modelId="{BA9F03C1-AB97-2C45-B907-6C423BB7CF4A}" type="pres">
      <dgm:prSet presAssocID="{5AD8B557-90AF-9242-9AC3-722F102B0DFA}" presName="rootConnector" presStyleLbl="node2" presStyleIdx="0" presStyleCnt="1"/>
      <dgm:spPr/>
    </dgm:pt>
    <dgm:pt modelId="{80F411AD-12CD-694E-8F22-D6B5CD7C55B7}" type="pres">
      <dgm:prSet presAssocID="{5AD8B557-90AF-9242-9AC3-722F102B0DFA}" presName="hierChild4" presStyleCnt="0"/>
      <dgm:spPr/>
    </dgm:pt>
    <dgm:pt modelId="{096971E8-C276-C54F-A6BD-AF65BDAFD50E}" type="pres">
      <dgm:prSet presAssocID="{5AD8B557-90AF-9242-9AC3-722F102B0DFA}" presName="hierChild5" presStyleCnt="0"/>
      <dgm:spPr/>
    </dgm:pt>
    <dgm:pt modelId="{753B6066-6A89-FB4B-BB45-6A0E2968758D}" type="pres">
      <dgm:prSet presAssocID="{69157735-5156-EF45-8EFE-0651530ED36C}" presName="hierChild3" presStyleCnt="0"/>
      <dgm:spPr/>
    </dgm:pt>
  </dgm:ptLst>
  <dgm:cxnLst>
    <dgm:cxn modelId="{1F762E0B-78C2-AC45-8567-629ABA545841}" type="presOf" srcId="{10D7DD9A-408B-A74C-A4F5-56A29FF90E18}" destId="{A7A081EF-60EA-8C48-BC88-8D24D09FE717}" srcOrd="0" destOrd="0" presId="urn:microsoft.com/office/officeart/2005/8/layout/orgChart1"/>
    <dgm:cxn modelId="{2AD6F30D-E8E6-3F47-A0F4-5AA7B4960F14}" srcId="{10D7DD9A-408B-A74C-A4F5-56A29FF90E18}" destId="{69157735-5156-EF45-8EFE-0651530ED36C}" srcOrd="0" destOrd="0" parTransId="{92155B5C-6172-A44B-9D8F-514E86D30DFC}" sibTransId="{9A8C1D7D-0BFB-0A49-B29B-F7F643884E93}"/>
    <dgm:cxn modelId="{12FD0312-F7FD-1C43-A9F7-E82B80365FD9}" srcId="{69157735-5156-EF45-8EFE-0651530ED36C}" destId="{5AD8B557-90AF-9242-9AC3-722F102B0DFA}" srcOrd="0" destOrd="0" parTransId="{ED2B2AF9-37CA-3A48-A6AB-990ECB5B65EC}" sibTransId="{6FC92A82-A14C-0D41-B50E-D460D6533D56}"/>
    <dgm:cxn modelId="{49A69120-EA27-6F4C-892C-97A8127A850C}" type="presOf" srcId="{69157735-5156-EF45-8EFE-0651530ED36C}" destId="{C4F531EB-5B18-8446-B447-17C54E8049B8}" srcOrd="0" destOrd="0" presId="urn:microsoft.com/office/officeart/2005/8/layout/orgChart1"/>
    <dgm:cxn modelId="{CB097246-5FF4-B74A-90CF-EDF224CB67EA}" type="presOf" srcId="{5AD8B557-90AF-9242-9AC3-722F102B0DFA}" destId="{FD9B61B8-9F44-A649-AD9F-778A653F1342}" srcOrd="0" destOrd="0" presId="urn:microsoft.com/office/officeart/2005/8/layout/orgChart1"/>
    <dgm:cxn modelId="{DEA8894A-2C16-A947-83ED-24EC626CEA5F}" type="presOf" srcId="{5AD8B557-90AF-9242-9AC3-722F102B0DFA}" destId="{BA9F03C1-AB97-2C45-B907-6C423BB7CF4A}" srcOrd="1" destOrd="0" presId="urn:microsoft.com/office/officeart/2005/8/layout/orgChart1"/>
    <dgm:cxn modelId="{799B1076-48D3-C848-A60F-F9B0081866DB}" type="presOf" srcId="{69157735-5156-EF45-8EFE-0651530ED36C}" destId="{7A05C28C-0022-2043-A6E5-13DF4A1EF9F7}" srcOrd="1" destOrd="0" presId="urn:microsoft.com/office/officeart/2005/8/layout/orgChart1"/>
    <dgm:cxn modelId="{9CDC94F0-B052-4A44-A2FE-B3FC6EDB12F6}" type="presOf" srcId="{ED2B2AF9-37CA-3A48-A6AB-990ECB5B65EC}" destId="{59829552-DA20-D24B-B121-0ACE06787496}" srcOrd="0" destOrd="0" presId="urn:microsoft.com/office/officeart/2005/8/layout/orgChart1"/>
    <dgm:cxn modelId="{52938DBD-2EB8-0940-8636-985D2AEED36D}" type="presParOf" srcId="{A7A081EF-60EA-8C48-BC88-8D24D09FE717}" destId="{91A0C96A-53CB-764D-9A74-FCA1DAFC8708}" srcOrd="0" destOrd="0" presId="urn:microsoft.com/office/officeart/2005/8/layout/orgChart1"/>
    <dgm:cxn modelId="{AEA4B6A7-940D-3446-86D4-52777DA76116}" type="presParOf" srcId="{91A0C96A-53CB-764D-9A74-FCA1DAFC8708}" destId="{620D8EAB-26F0-374F-9DBE-E26EB9547D5C}" srcOrd="0" destOrd="0" presId="urn:microsoft.com/office/officeart/2005/8/layout/orgChart1"/>
    <dgm:cxn modelId="{87EA5A3D-9294-DD40-AF34-DE4A003B7B4F}" type="presParOf" srcId="{620D8EAB-26F0-374F-9DBE-E26EB9547D5C}" destId="{C4F531EB-5B18-8446-B447-17C54E8049B8}" srcOrd="0" destOrd="0" presId="urn:microsoft.com/office/officeart/2005/8/layout/orgChart1"/>
    <dgm:cxn modelId="{74698718-B266-7C47-9991-CB2806D5964B}" type="presParOf" srcId="{620D8EAB-26F0-374F-9DBE-E26EB9547D5C}" destId="{7A05C28C-0022-2043-A6E5-13DF4A1EF9F7}" srcOrd="1" destOrd="0" presId="urn:microsoft.com/office/officeart/2005/8/layout/orgChart1"/>
    <dgm:cxn modelId="{0582657D-24D5-B540-8C6D-8FEC6D277D50}" type="presParOf" srcId="{91A0C96A-53CB-764D-9A74-FCA1DAFC8708}" destId="{CB0C95F5-A821-8C40-A525-FDBAC772DA6E}" srcOrd="1" destOrd="0" presId="urn:microsoft.com/office/officeart/2005/8/layout/orgChart1"/>
    <dgm:cxn modelId="{1CCB4109-0DFC-A14C-BE5C-015554B1401D}" type="presParOf" srcId="{CB0C95F5-A821-8C40-A525-FDBAC772DA6E}" destId="{59829552-DA20-D24B-B121-0ACE06787496}" srcOrd="0" destOrd="0" presId="urn:microsoft.com/office/officeart/2005/8/layout/orgChart1"/>
    <dgm:cxn modelId="{EA6C14C1-269A-C446-9CDB-E6732C1003F8}" type="presParOf" srcId="{CB0C95F5-A821-8C40-A525-FDBAC772DA6E}" destId="{28AD680A-A68E-2C4D-BAE3-8F50C322BD91}" srcOrd="1" destOrd="0" presId="urn:microsoft.com/office/officeart/2005/8/layout/orgChart1"/>
    <dgm:cxn modelId="{FEFDDA5E-670A-DB4A-B765-4DFB620E1CCE}" type="presParOf" srcId="{28AD680A-A68E-2C4D-BAE3-8F50C322BD91}" destId="{1D88CE88-C3DF-A545-8432-3B70FD936590}" srcOrd="0" destOrd="0" presId="urn:microsoft.com/office/officeart/2005/8/layout/orgChart1"/>
    <dgm:cxn modelId="{2D1CDC67-453F-9440-8A41-FD5F5C5764EB}" type="presParOf" srcId="{1D88CE88-C3DF-A545-8432-3B70FD936590}" destId="{FD9B61B8-9F44-A649-AD9F-778A653F1342}" srcOrd="0" destOrd="0" presId="urn:microsoft.com/office/officeart/2005/8/layout/orgChart1"/>
    <dgm:cxn modelId="{1FD11D0F-DDD1-3B43-A437-67B4347F3A6B}" type="presParOf" srcId="{1D88CE88-C3DF-A545-8432-3B70FD936590}" destId="{BA9F03C1-AB97-2C45-B907-6C423BB7CF4A}" srcOrd="1" destOrd="0" presId="urn:microsoft.com/office/officeart/2005/8/layout/orgChart1"/>
    <dgm:cxn modelId="{DD498130-93FD-6447-8444-57E8275663B3}" type="presParOf" srcId="{28AD680A-A68E-2C4D-BAE3-8F50C322BD91}" destId="{80F411AD-12CD-694E-8F22-D6B5CD7C55B7}" srcOrd="1" destOrd="0" presId="urn:microsoft.com/office/officeart/2005/8/layout/orgChart1"/>
    <dgm:cxn modelId="{16191C58-362C-974D-854A-8BC4375CE399}" type="presParOf" srcId="{28AD680A-A68E-2C4D-BAE3-8F50C322BD91}" destId="{096971E8-C276-C54F-A6BD-AF65BDAFD50E}" srcOrd="2" destOrd="0" presId="urn:microsoft.com/office/officeart/2005/8/layout/orgChart1"/>
    <dgm:cxn modelId="{364DD67D-9143-7F4A-AFD5-AEEB8320A8A3}" type="presParOf" srcId="{91A0C96A-53CB-764D-9A74-FCA1DAFC8708}" destId="{753B6066-6A89-FB4B-BB45-6A0E2968758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0D7DD9A-408B-A74C-A4F5-56A29FF90E18}" type="doc">
      <dgm:prSet loTypeId="urn:microsoft.com/office/officeart/2005/8/layout/orgChart1" loCatId="" qsTypeId="urn:microsoft.com/office/officeart/2005/8/quickstyle/simple4" qsCatId="simple" csTypeId="urn:microsoft.com/office/officeart/2005/8/colors/colorful2" csCatId="colorful" phldr="1"/>
      <dgm:spPr/>
      <dgm:t>
        <a:bodyPr/>
        <a:lstStyle/>
        <a:p>
          <a:endParaRPr lang="en-US"/>
        </a:p>
      </dgm:t>
    </dgm:pt>
    <dgm:pt modelId="{69157735-5156-EF45-8EFE-0651530ED36C}">
      <dgm:prSet phldrT="[Text]" custT="1"/>
      <dgm:spPr>
        <a:solidFill>
          <a:srgbClr val="203E5F"/>
        </a:solidFill>
      </dgm:spPr>
      <dgm:t>
        <a:bodyPr/>
        <a:lstStyle/>
        <a:p>
          <a:r>
            <a:rPr lang="en-US" sz="3600" dirty="0">
              <a:latin typeface="Helvetica" charset="0"/>
              <a:ea typeface="Helvetica" charset="0"/>
              <a:cs typeface="Helvetica" charset="0"/>
            </a:rPr>
            <a:t>Truth may be disclosed without concern for patient’s sensitivity</a:t>
          </a:r>
          <a:endParaRPr lang="en-US" sz="3600" dirty="0"/>
        </a:p>
      </dgm:t>
    </dgm:pt>
    <dgm:pt modelId="{92155B5C-6172-A44B-9D8F-514E86D30DFC}" type="parTrans" cxnId="{2AD6F30D-E8E6-3F47-A0F4-5AA7B4960F14}">
      <dgm:prSet/>
      <dgm:spPr/>
      <dgm:t>
        <a:bodyPr/>
        <a:lstStyle/>
        <a:p>
          <a:endParaRPr lang="en-US"/>
        </a:p>
      </dgm:t>
    </dgm:pt>
    <dgm:pt modelId="{9A8C1D7D-0BFB-0A49-B29B-F7F643884E93}" type="sibTrans" cxnId="{2AD6F30D-E8E6-3F47-A0F4-5AA7B4960F14}">
      <dgm:prSet/>
      <dgm:spPr/>
      <dgm:t>
        <a:bodyPr/>
        <a:lstStyle/>
        <a:p>
          <a:endParaRPr lang="en-US"/>
        </a:p>
      </dgm:t>
    </dgm:pt>
    <dgm:pt modelId="{5AD8B557-90AF-9242-9AC3-722F102B0DFA}">
      <dgm:prSet phldrT="[Text]"/>
      <dgm:spPr>
        <a:solidFill>
          <a:srgbClr val="000000"/>
        </a:solidFill>
      </dgm:spPr>
      <dgm:t>
        <a:bodyPr/>
        <a:lstStyle/>
        <a:p>
          <a:r>
            <a:rPr lang="en-US" dirty="0"/>
            <a:t>Discomfort</a:t>
          </a:r>
        </a:p>
      </dgm:t>
    </dgm:pt>
    <dgm:pt modelId="{ED2B2AF9-37CA-3A48-A6AB-990ECB5B65EC}" type="parTrans" cxnId="{12FD0312-F7FD-1C43-A9F7-E82B80365FD9}">
      <dgm:prSet/>
      <dgm:spPr>
        <a:ln>
          <a:solidFill>
            <a:schemeClr val="bg1"/>
          </a:solidFill>
        </a:ln>
      </dgm:spPr>
      <dgm:t>
        <a:bodyPr/>
        <a:lstStyle/>
        <a:p>
          <a:endParaRPr lang="en-US"/>
        </a:p>
      </dgm:t>
    </dgm:pt>
    <dgm:pt modelId="{6FC92A82-A14C-0D41-B50E-D460D6533D56}" type="sibTrans" cxnId="{12FD0312-F7FD-1C43-A9F7-E82B80365FD9}">
      <dgm:prSet/>
      <dgm:spPr/>
      <dgm:t>
        <a:bodyPr/>
        <a:lstStyle/>
        <a:p>
          <a:endParaRPr lang="en-US"/>
        </a:p>
      </dgm:t>
    </dgm:pt>
    <dgm:pt modelId="{A7A081EF-60EA-8C48-BC88-8D24D09FE717}" type="pres">
      <dgm:prSet presAssocID="{10D7DD9A-408B-A74C-A4F5-56A29FF90E18}" presName="hierChild1" presStyleCnt="0">
        <dgm:presLayoutVars>
          <dgm:orgChart val="1"/>
          <dgm:chPref val="1"/>
          <dgm:dir/>
          <dgm:animOne val="branch"/>
          <dgm:animLvl val="lvl"/>
          <dgm:resizeHandles/>
        </dgm:presLayoutVars>
      </dgm:prSet>
      <dgm:spPr/>
    </dgm:pt>
    <dgm:pt modelId="{91A0C96A-53CB-764D-9A74-FCA1DAFC8708}" type="pres">
      <dgm:prSet presAssocID="{69157735-5156-EF45-8EFE-0651530ED36C}" presName="hierRoot1" presStyleCnt="0">
        <dgm:presLayoutVars>
          <dgm:hierBranch val="init"/>
        </dgm:presLayoutVars>
      </dgm:prSet>
      <dgm:spPr/>
    </dgm:pt>
    <dgm:pt modelId="{620D8EAB-26F0-374F-9DBE-E26EB9547D5C}" type="pres">
      <dgm:prSet presAssocID="{69157735-5156-EF45-8EFE-0651530ED36C}" presName="rootComposite1" presStyleCnt="0"/>
      <dgm:spPr/>
    </dgm:pt>
    <dgm:pt modelId="{C4F531EB-5B18-8446-B447-17C54E8049B8}" type="pres">
      <dgm:prSet presAssocID="{69157735-5156-EF45-8EFE-0651530ED36C}" presName="rootText1" presStyleLbl="node0" presStyleIdx="0" presStyleCnt="1" custScaleY="126630">
        <dgm:presLayoutVars>
          <dgm:chPref val="3"/>
        </dgm:presLayoutVars>
      </dgm:prSet>
      <dgm:spPr/>
    </dgm:pt>
    <dgm:pt modelId="{7A05C28C-0022-2043-A6E5-13DF4A1EF9F7}" type="pres">
      <dgm:prSet presAssocID="{69157735-5156-EF45-8EFE-0651530ED36C}" presName="rootConnector1" presStyleLbl="node1" presStyleIdx="0" presStyleCnt="0"/>
      <dgm:spPr/>
    </dgm:pt>
    <dgm:pt modelId="{CB0C95F5-A821-8C40-A525-FDBAC772DA6E}" type="pres">
      <dgm:prSet presAssocID="{69157735-5156-EF45-8EFE-0651530ED36C}" presName="hierChild2" presStyleCnt="0"/>
      <dgm:spPr/>
    </dgm:pt>
    <dgm:pt modelId="{59829552-DA20-D24B-B121-0ACE06787496}" type="pres">
      <dgm:prSet presAssocID="{ED2B2AF9-37CA-3A48-A6AB-990ECB5B65EC}" presName="Name37" presStyleLbl="parChTrans1D2" presStyleIdx="0" presStyleCnt="1"/>
      <dgm:spPr/>
    </dgm:pt>
    <dgm:pt modelId="{28AD680A-A68E-2C4D-BAE3-8F50C322BD91}" type="pres">
      <dgm:prSet presAssocID="{5AD8B557-90AF-9242-9AC3-722F102B0DFA}" presName="hierRoot2" presStyleCnt="0">
        <dgm:presLayoutVars>
          <dgm:hierBranch val="init"/>
        </dgm:presLayoutVars>
      </dgm:prSet>
      <dgm:spPr/>
    </dgm:pt>
    <dgm:pt modelId="{1D88CE88-C3DF-A545-8432-3B70FD936590}" type="pres">
      <dgm:prSet presAssocID="{5AD8B557-90AF-9242-9AC3-722F102B0DFA}" presName="rootComposite" presStyleCnt="0"/>
      <dgm:spPr/>
    </dgm:pt>
    <dgm:pt modelId="{FD9B61B8-9F44-A649-AD9F-778A653F1342}" type="pres">
      <dgm:prSet presAssocID="{5AD8B557-90AF-9242-9AC3-722F102B0DFA}" presName="rootText" presStyleLbl="node2" presStyleIdx="0" presStyleCnt="1" custScaleY="41638">
        <dgm:presLayoutVars>
          <dgm:chPref val="3"/>
        </dgm:presLayoutVars>
      </dgm:prSet>
      <dgm:spPr/>
    </dgm:pt>
    <dgm:pt modelId="{BA9F03C1-AB97-2C45-B907-6C423BB7CF4A}" type="pres">
      <dgm:prSet presAssocID="{5AD8B557-90AF-9242-9AC3-722F102B0DFA}" presName="rootConnector" presStyleLbl="node2" presStyleIdx="0" presStyleCnt="1"/>
      <dgm:spPr/>
    </dgm:pt>
    <dgm:pt modelId="{80F411AD-12CD-694E-8F22-D6B5CD7C55B7}" type="pres">
      <dgm:prSet presAssocID="{5AD8B557-90AF-9242-9AC3-722F102B0DFA}" presName="hierChild4" presStyleCnt="0"/>
      <dgm:spPr/>
    </dgm:pt>
    <dgm:pt modelId="{096971E8-C276-C54F-A6BD-AF65BDAFD50E}" type="pres">
      <dgm:prSet presAssocID="{5AD8B557-90AF-9242-9AC3-722F102B0DFA}" presName="hierChild5" presStyleCnt="0"/>
      <dgm:spPr/>
    </dgm:pt>
    <dgm:pt modelId="{753B6066-6A89-FB4B-BB45-6A0E2968758D}" type="pres">
      <dgm:prSet presAssocID="{69157735-5156-EF45-8EFE-0651530ED36C}" presName="hierChild3" presStyleCnt="0"/>
      <dgm:spPr/>
    </dgm:pt>
  </dgm:ptLst>
  <dgm:cxnLst>
    <dgm:cxn modelId="{2AD6F30D-E8E6-3F47-A0F4-5AA7B4960F14}" srcId="{10D7DD9A-408B-A74C-A4F5-56A29FF90E18}" destId="{69157735-5156-EF45-8EFE-0651530ED36C}" srcOrd="0" destOrd="0" parTransId="{92155B5C-6172-A44B-9D8F-514E86D30DFC}" sibTransId="{9A8C1D7D-0BFB-0A49-B29B-F7F643884E93}"/>
    <dgm:cxn modelId="{12FD0312-F7FD-1C43-A9F7-E82B80365FD9}" srcId="{69157735-5156-EF45-8EFE-0651530ED36C}" destId="{5AD8B557-90AF-9242-9AC3-722F102B0DFA}" srcOrd="0" destOrd="0" parTransId="{ED2B2AF9-37CA-3A48-A6AB-990ECB5B65EC}" sibTransId="{6FC92A82-A14C-0D41-B50E-D460D6533D56}"/>
    <dgm:cxn modelId="{A0DD1213-8288-834D-A8B5-C8C023DCBF74}" type="presOf" srcId="{5AD8B557-90AF-9242-9AC3-722F102B0DFA}" destId="{FD9B61B8-9F44-A649-AD9F-778A653F1342}" srcOrd="0" destOrd="0" presId="urn:microsoft.com/office/officeart/2005/8/layout/orgChart1"/>
    <dgm:cxn modelId="{A6326E3B-871F-1446-A216-A90E12D2DB54}" type="presOf" srcId="{ED2B2AF9-37CA-3A48-A6AB-990ECB5B65EC}" destId="{59829552-DA20-D24B-B121-0ACE06787496}" srcOrd="0" destOrd="0" presId="urn:microsoft.com/office/officeart/2005/8/layout/orgChart1"/>
    <dgm:cxn modelId="{8495E645-AF28-D146-9442-D20DF5C9A3A2}" type="presOf" srcId="{69157735-5156-EF45-8EFE-0651530ED36C}" destId="{7A05C28C-0022-2043-A6E5-13DF4A1EF9F7}" srcOrd="1" destOrd="0" presId="urn:microsoft.com/office/officeart/2005/8/layout/orgChart1"/>
    <dgm:cxn modelId="{884EED8E-3E75-6841-AAD4-3E2699366AE9}" type="presOf" srcId="{10D7DD9A-408B-A74C-A4F5-56A29FF90E18}" destId="{A7A081EF-60EA-8C48-BC88-8D24D09FE717}" srcOrd="0" destOrd="0" presId="urn:microsoft.com/office/officeart/2005/8/layout/orgChart1"/>
    <dgm:cxn modelId="{3666B09E-2C5C-3943-90FA-CC5ABC3471FA}" type="presOf" srcId="{5AD8B557-90AF-9242-9AC3-722F102B0DFA}" destId="{BA9F03C1-AB97-2C45-B907-6C423BB7CF4A}" srcOrd="1" destOrd="0" presId="urn:microsoft.com/office/officeart/2005/8/layout/orgChart1"/>
    <dgm:cxn modelId="{0BA637CC-744B-5C4F-AF50-CF3A719BFEEC}" type="presOf" srcId="{69157735-5156-EF45-8EFE-0651530ED36C}" destId="{C4F531EB-5B18-8446-B447-17C54E8049B8}" srcOrd="0" destOrd="0" presId="urn:microsoft.com/office/officeart/2005/8/layout/orgChart1"/>
    <dgm:cxn modelId="{59A7DD02-8DE5-5A47-BA07-61A8D55B0616}" type="presParOf" srcId="{A7A081EF-60EA-8C48-BC88-8D24D09FE717}" destId="{91A0C96A-53CB-764D-9A74-FCA1DAFC8708}" srcOrd="0" destOrd="0" presId="urn:microsoft.com/office/officeart/2005/8/layout/orgChart1"/>
    <dgm:cxn modelId="{F09D390C-E458-A344-838F-51A431D7C51C}" type="presParOf" srcId="{91A0C96A-53CB-764D-9A74-FCA1DAFC8708}" destId="{620D8EAB-26F0-374F-9DBE-E26EB9547D5C}" srcOrd="0" destOrd="0" presId="urn:microsoft.com/office/officeart/2005/8/layout/orgChart1"/>
    <dgm:cxn modelId="{34AEC266-F541-1E45-998A-DD004116F76B}" type="presParOf" srcId="{620D8EAB-26F0-374F-9DBE-E26EB9547D5C}" destId="{C4F531EB-5B18-8446-B447-17C54E8049B8}" srcOrd="0" destOrd="0" presId="urn:microsoft.com/office/officeart/2005/8/layout/orgChart1"/>
    <dgm:cxn modelId="{0DC36146-903E-B94A-ADCE-227EE7A89472}" type="presParOf" srcId="{620D8EAB-26F0-374F-9DBE-E26EB9547D5C}" destId="{7A05C28C-0022-2043-A6E5-13DF4A1EF9F7}" srcOrd="1" destOrd="0" presId="urn:microsoft.com/office/officeart/2005/8/layout/orgChart1"/>
    <dgm:cxn modelId="{DC6FD01E-E3E4-4F44-93DF-49D2C6652744}" type="presParOf" srcId="{91A0C96A-53CB-764D-9A74-FCA1DAFC8708}" destId="{CB0C95F5-A821-8C40-A525-FDBAC772DA6E}" srcOrd="1" destOrd="0" presId="urn:microsoft.com/office/officeart/2005/8/layout/orgChart1"/>
    <dgm:cxn modelId="{E90D1B1D-DE1B-944C-8E9E-9BBAD95B502E}" type="presParOf" srcId="{CB0C95F5-A821-8C40-A525-FDBAC772DA6E}" destId="{59829552-DA20-D24B-B121-0ACE06787496}" srcOrd="0" destOrd="0" presId="urn:microsoft.com/office/officeart/2005/8/layout/orgChart1"/>
    <dgm:cxn modelId="{B41D9708-95F9-904E-9707-62C1F1C1DEBC}" type="presParOf" srcId="{CB0C95F5-A821-8C40-A525-FDBAC772DA6E}" destId="{28AD680A-A68E-2C4D-BAE3-8F50C322BD91}" srcOrd="1" destOrd="0" presId="urn:microsoft.com/office/officeart/2005/8/layout/orgChart1"/>
    <dgm:cxn modelId="{ED83927F-DC16-5649-9288-4D8C4D712215}" type="presParOf" srcId="{28AD680A-A68E-2C4D-BAE3-8F50C322BD91}" destId="{1D88CE88-C3DF-A545-8432-3B70FD936590}" srcOrd="0" destOrd="0" presId="urn:microsoft.com/office/officeart/2005/8/layout/orgChart1"/>
    <dgm:cxn modelId="{E6308873-9FDC-EB45-86B6-2F65B88D9B8A}" type="presParOf" srcId="{1D88CE88-C3DF-A545-8432-3B70FD936590}" destId="{FD9B61B8-9F44-A649-AD9F-778A653F1342}" srcOrd="0" destOrd="0" presId="urn:microsoft.com/office/officeart/2005/8/layout/orgChart1"/>
    <dgm:cxn modelId="{0AAA2C2D-0A05-D449-9D95-E26FEB9CF7D5}" type="presParOf" srcId="{1D88CE88-C3DF-A545-8432-3B70FD936590}" destId="{BA9F03C1-AB97-2C45-B907-6C423BB7CF4A}" srcOrd="1" destOrd="0" presId="urn:microsoft.com/office/officeart/2005/8/layout/orgChart1"/>
    <dgm:cxn modelId="{44CFE6BE-0FEA-F64D-8810-0A482E4F58E4}" type="presParOf" srcId="{28AD680A-A68E-2C4D-BAE3-8F50C322BD91}" destId="{80F411AD-12CD-694E-8F22-D6B5CD7C55B7}" srcOrd="1" destOrd="0" presId="urn:microsoft.com/office/officeart/2005/8/layout/orgChart1"/>
    <dgm:cxn modelId="{3A03D598-1FB9-6242-96C0-D48C7B9075BA}" type="presParOf" srcId="{28AD680A-A68E-2C4D-BAE3-8F50C322BD91}" destId="{096971E8-C276-C54F-A6BD-AF65BDAFD50E}" srcOrd="2" destOrd="0" presId="urn:microsoft.com/office/officeart/2005/8/layout/orgChart1"/>
    <dgm:cxn modelId="{3C6969E8-9F18-7540-9FA9-BF8EA8D1BEA2}" type="presParOf" srcId="{91A0C96A-53CB-764D-9A74-FCA1DAFC8708}" destId="{753B6066-6A89-FB4B-BB45-6A0E2968758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160C86D-F2E3-ED49-84FA-81AD5C866D5B}" type="doc">
      <dgm:prSet loTypeId="urn:microsoft.com/office/officeart/2005/8/layout/orgChart1" loCatId="" qsTypeId="urn:microsoft.com/office/officeart/2005/8/quickstyle/simple4" qsCatId="simple" csTypeId="urn:microsoft.com/office/officeart/2005/8/colors/colorful2" csCatId="colorful" phldr="1"/>
      <dgm:spPr/>
      <dgm:t>
        <a:bodyPr/>
        <a:lstStyle/>
        <a:p>
          <a:endParaRPr lang="en-US"/>
        </a:p>
      </dgm:t>
    </dgm:pt>
    <dgm:pt modelId="{CE8BA1CB-5837-8A4C-8B4B-823D081328C9}">
      <dgm:prSet phldrT="[Text]" custT="1"/>
      <dgm:spPr>
        <a:solidFill>
          <a:srgbClr val="203E5F"/>
        </a:solidFill>
      </dgm:spPr>
      <dgm:t>
        <a:bodyPr/>
        <a:lstStyle/>
        <a:p>
          <a:r>
            <a:rPr lang="en-US" sz="3600" dirty="0">
              <a:latin typeface="Helvetica" charset="0"/>
              <a:ea typeface="Helvetica" charset="0"/>
              <a:cs typeface="Helvetica" charset="0"/>
            </a:rPr>
            <a:t>Avoid discomfort of the patient and withhold information</a:t>
          </a:r>
        </a:p>
      </dgm:t>
    </dgm:pt>
    <dgm:pt modelId="{2107B77E-E4A3-CF4A-8707-F5A6BDDE76EA}" type="parTrans" cxnId="{605237FE-E720-354B-BED9-D0F58606F2EB}">
      <dgm:prSet/>
      <dgm:spPr/>
      <dgm:t>
        <a:bodyPr/>
        <a:lstStyle/>
        <a:p>
          <a:endParaRPr lang="en-US"/>
        </a:p>
      </dgm:t>
    </dgm:pt>
    <dgm:pt modelId="{26376DCA-C351-C748-98B8-B7F860D66021}" type="sibTrans" cxnId="{605237FE-E720-354B-BED9-D0F58606F2EB}">
      <dgm:prSet/>
      <dgm:spPr/>
      <dgm:t>
        <a:bodyPr/>
        <a:lstStyle/>
        <a:p>
          <a:endParaRPr lang="en-US"/>
        </a:p>
      </dgm:t>
    </dgm:pt>
    <dgm:pt modelId="{37FF470A-B785-004F-B2BD-F044EA5446C6}">
      <dgm:prSet phldrT="[Text]"/>
      <dgm:spPr>
        <a:solidFill>
          <a:srgbClr val="000000"/>
        </a:solidFill>
      </dgm:spPr>
      <dgm:t>
        <a:bodyPr/>
        <a:lstStyle/>
        <a:p>
          <a:r>
            <a:rPr lang="en-US" dirty="0"/>
            <a:t>Lie</a:t>
          </a:r>
        </a:p>
      </dgm:t>
    </dgm:pt>
    <dgm:pt modelId="{6B0B6460-DDFB-EB45-B77B-E134EC7C2672}" type="parTrans" cxnId="{C234E88F-4D26-CC45-99DF-FEE2BCFF6A34}">
      <dgm:prSet/>
      <dgm:spPr>
        <a:ln>
          <a:solidFill>
            <a:schemeClr val="bg1"/>
          </a:solidFill>
        </a:ln>
      </dgm:spPr>
      <dgm:t>
        <a:bodyPr/>
        <a:lstStyle/>
        <a:p>
          <a:endParaRPr lang="en-US"/>
        </a:p>
      </dgm:t>
    </dgm:pt>
    <dgm:pt modelId="{91FAE3E0-B581-884F-B799-AD8C6379F90B}" type="sibTrans" cxnId="{C234E88F-4D26-CC45-99DF-FEE2BCFF6A34}">
      <dgm:prSet/>
      <dgm:spPr/>
      <dgm:t>
        <a:bodyPr/>
        <a:lstStyle/>
        <a:p>
          <a:endParaRPr lang="en-US"/>
        </a:p>
      </dgm:t>
    </dgm:pt>
    <dgm:pt modelId="{97FCA622-D215-BA4A-9064-94F8682236D1}" type="pres">
      <dgm:prSet presAssocID="{7160C86D-F2E3-ED49-84FA-81AD5C866D5B}" presName="hierChild1" presStyleCnt="0">
        <dgm:presLayoutVars>
          <dgm:orgChart val="1"/>
          <dgm:chPref val="1"/>
          <dgm:dir/>
          <dgm:animOne val="branch"/>
          <dgm:animLvl val="lvl"/>
          <dgm:resizeHandles/>
        </dgm:presLayoutVars>
      </dgm:prSet>
      <dgm:spPr/>
    </dgm:pt>
    <dgm:pt modelId="{C0934E34-EAAC-854B-BC86-4A4C4F1769EB}" type="pres">
      <dgm:prSet presAssocID="{CE8BA1CB-5837-8A4C-8B4B-823D081328C9}" presName="hierRoot1" presStyleCnt="0">
        <dgm:presLayoutVars>
          <dgm:hierBranch val="init"/>
        </dgm:presLayoutVars>
      </dgm:prSet>
      <dgm:spPr/>
    </dgm:pt>
    <dgm:pt modelId="{4C3584BE-0888-BD4C-ABCF-4E979A7ED826}" type="pres">
      <dgm:prSet presAssocID="{CE8BA1CB-5837-8A4C-8B4B-823D081328C9}" presName="rootComposite1" presStyleCnt="0"/>
      <dgm:spPr/>
    </dgm:pt>
    <dgm:pt modelId="{BB2E2B04-047F-E54E-A231-952BCF730C01}" type="pres">
      <dgm:prSet presAssocID="{CE8BA1CB-5837-8A4C-8B4B-823D081328C9}" presName="rootText1" presStyleLbl="node0" presStyleIdx="0" presStyleCnt="1" custScaleY="124889">
        <dgm:presLayoutVars>
          <dgm:chPref val="3"/>
        </dgm:presLayoutVars>
      </dgm:prSet>
      <dgm:spPr/>
    </dgm:pt>
    <dgm:pt modelId="{9864CF13-A195-9E4A-AAF8-FCF085520FFC}" type="pres">
      <dgm:prSet presAssocID="{CE8BA1CB-5837-8A4C-8B4B-823D081328C9}" presName="rootConnector1" presStyleLbl="node1" presStyleIdx="0" presStyleCnt="0"/>
      <dgm:spPr/>
    </dgm:pt>
    <dgm:pt modelId="{96F5C98C-4484-2F47-994C-8C8D4F7DC9CC}" type="pres">
      <dgm:prSet presAssocID="{CE8BA1CB-5837-8A4C-8B4B-823D081328C9}" presName="hierChild2" presStyleCnt="0"/>
      <dgm:spPr/>
    </dgm:pt>
    <dgm:pt modelId="{C5A5B5A3-A33E-DB4A-88C4-29D7DB314CAF}" type="pres">
      <dgm:prSet presAssocID="{6B0B6460-DDFB-EB45-B77B-E134EC7C2672}" presName="Name37" presStyleLbl="parChTrans1D2" presStyleIdx="0" presStyleCnt="1"/>
      <dgm:spPr/>
    </dgm:pt>
    <dgm:pt modelId="{6BD4CF04-54CF-5542-9278-96C7979D4573}" type="pres">
      <dgm:prSet presAssocID="{37FF470A-B785-004F-B2BD-F044EA5446C6}" presName="hierRoot2" presStyleCnt="0">
        <dgm:presLayoutVars>
          <dgm:hierBranch val="init"/>
        </dgm:presLayoutVars>
      </dgm:prSet>
      <dgm:spPr/>
    </dgm:pt>
    <dgm:pt modelId="{78930CF2-C116-C142-A8B8-AEA62F2BA7F2}" type="pres">
      <dgm:prSet presAssocID="{37FF470A-B785-004F-B2BD-F044EA5446C6}" presName="rootComposite" presStyleCnt="0"/>
      <dgm:spPr/>
    </dgm:pt>
    <dgm:pt modelId="{134EFA48-26AC-9348-AF3A-238642E9D646}" type="pres">
      <dgm:prSet presAssocID="{37FF470A-B785-004F-B2BD-F044EA5446C6}" presName="rootText" presStyleLbl="node2" presStyleIdx="0" presStyleCnt="1" custScaleY="41933">
        <dgm:presLayoutVars>
          <dgm:chPref val="3"/>
        </dgm:presLayoutVars>
      </dgm:prSet>
      <dgm:spPr/>
    </dgm:pt>
    <dgm:pt modelId="{0506E86A-0651-C44A-B805-58F1D9EAD5D7}" type="pres">
      <dgm:prSet presAssocID="{37FF470A-B785-004F-B2BD-F044EA5446C6}" presName="rootConnector" presStyleLbl="node2" presStyleIdx="0" presStyleCnt="1"/>
      <dgm:spPr/>
    </dgm:pt>
    <dgm:pt modelId="{6A6E9F28-FC41-3A4A-B54A-55DDA62E5F6B}" type="pres">
      <dgm:prSet presAssocID="{37FF470A-B785-004F-B2BD-F044EA5446C6}" presName="hierChild4" presStyleCnt="0"/>
      <dgm:spPr/>
    </dgm:pt>
    <dgm:pt modelId="{2E7D4B85-89C0-BB41-9A4C-05E74E0213A0}" type="pres">
      <dgm:prSet presAssocID="{37FF470A-B785-004F-B2BD-F044EA5446C6}" presName="hierChild5" presStyleCnt="0"/>
      <dgm:spPr/>
    </dgm:pt>
    <dgm:pt modelId="{51C269E9-E6C0-6943-BB36-D282023F986D}" type="pres">
      <dgm:prSet presAssocID="{CE8BA1CB-5837-8A4C-8B4B-823D081328C9}" presName="hierChild3" presStyleCnt="0"/>
      <dgm:spPr/>
    </dgm:pt>
  </dgm:ptLst>
  <dgm:cxnLst>
    <dgm:cxn modelId="{90B16E04-FEA3-EA4A-BE2E-6386A112E419}" type="presOf" srcId="{CE8BA1CB-5837-8A4C-8B4B-823D081328C9}" destId="{BB2E2B04-047F-E54E-A231-952BCF730C01}" srcOrd="0" destOrd="0" presId="urn:microsoft.com/office/officeart/2005/8/layout/orgChart1"/>
    <dgm:cxn modelId="{23BD042A-DF8A-834D-BC88-5D7FB58A13A4}" type="presOf" srcId="{7160C86D-F2E3-ED49-84FA-81AD5C866D5B}" destId="{97FCA622-D215-BA4A-9064-94F8682236D1}" srcOrd="0" destOrd="0" presId="urn:microsoft.com/office/officeart/2005/8/layout/orgChart1"/>
    <dgm:cxn modelId="{01A7E573-6715-F143-8C2B-F671556E427C}" type="presOf" srcId="{37FF470A-B785-004F-B2BD-F044EA5446C6}" destId="{134EFA48-26AC-9348-AF3A-238642E9D646}" srcOrd="0" destOrd="0" presId="urn:microsoft.com/office/officeart/2005/8/layout/orgChart1"/>
    <dgm:cxn modelId="{5F79B279-9E23-DA45-BB23-99E821110092}" type="presOf" srcId="{6B0B6460-DDFB-EB45-B77B-E134EC7C2672}" destId="{C5A5B5A3-A33E-DB4A-88C4-29D7DB314CAF}" srcOrd="0" destOrd="0" presId="urn:microsoft.com/office/officeart/2005/8/layout/orgChart1"/>
    <dgm:cxn modelId="{C234E88F-4D26-CC45-99DF-FEE2BCFF6A34}" srcId="{CE8BA1CB-5837-8A4C-8B4B-823D081328C9}" destId="{37FF470A-B785-004F-B2BD-F044EA5446C6}" srcOrd="0" destOrd="0" parTransId="{6B0B6460-DDFB-EB45-B77B-E134EC7C2672}" sibTransId="{91FAE3E0-B581-884F-B799-AD8C6379F90B}"/>
    <dgm:cxn modelId="{D19A78A8-D719-344A-8057-202A042D3792}" type="presOf" srcId="{CE8BA1CB-5837-8A4C-8B4B-823D081328C9}" destId="{9864CF13-A195-9E4A-AAF8-FCF085520FFC}" srcOrd="1" destOrd="0" presId="urn:microsoft.com/office/officeart/2005/8/layout/orgChart1"/>
    <dgm:cxn modelId="{2C02E7BE-CA9E-5349-AA5E-69B933BC812A}" type="presOf" srcId="{37FF470A-B785-004F-B2BD-F044EA5446C6}" destId="{0506E86A-0651-C44A-B805-58F1D9EAD5D7}" srcOrd="1" destOrd="0" presId="urn:microsoft.com/office/officeart/2005/8/layout/orgChart1"/>
    <dgm:cxn modelId="{605237FE-E720-354B-BED9-D0F58606F2EB}" srcId="{7160C86D-F2E3-ED49-84FA-81AD5C866D5B}" destId="{CE8BA1CB-5837-8A4C-8B4B-823D081328C9}" srcOrd="0" destOrd="0" parTransId="{2107B77E-E4A3-CF4A-8707-F5A6BDDE76EA}" sibTransId="{26376DCA-C351-C748-98B8-B7F860D66021}"/>
    <dgm:cxn modelId="{DEEED438-4FE7-A34E-BFFD-16E5095F5969}" type="presParOf" srcId="{97FCA622-D215-BA4A-9064-94F8682236D1}" destId="{C0934E34-EAAC-854B-BC86-4A4C4F1769EB}" srcOrd="0" destOrd="0" presId="urn:microsoft.com/office/officeart/2005/8/layout/orgChart1"/>
    <dgm:cxn modelId="{588ADDB1-8D81-D940-A4AB-1CD9EE2FC2AA}" type="presParOf" srcId="{C0934E34-EAAC-854B-BC86-4A4C4F1769EB}" destId="{4C3584BE-0888-BD4C-ABCF-4E979A7ED826}" srcOrd="0" destOrd="0" presId="urn:microsoft.com/office/officeart/2005/8/layout/orgChart1"/>
    <dgm:cxn modelId="{A132D3A6-7A41-824F-92C1-0936832E6FF1}" type="presParOf" srcId="{4C3584BE-0888-BD4C-ABCF-4E979A7ED826}" destId="{BB2E2B04-047F-E54E-A231-952BCF730C01}" srcOrd="0" destOrd="0" presId="urn:microsoft.com/office/officeart/2005/8/layout/orgChart1"/>
    <dgm:cxn modelId="{FA1C46D5-448E-FE4B-929F-4A03B42236C8}" type="presParOf" srcId="{4C3584BE-0888-BD4C-ABCF-4E979A7ED826}" destId="{9864CF13-A195-9E4A-AAF8-FCF085520FFC}" srcOrd="1" destOrd="0" presId="urn:microsoft.com/office/officeart/2005/8/layout/orgChart1"/>
    <dgm:cxn modelId="{62746C99-9053-FF4E-AC85-F103DB7D0139}" type="presParOf" srcId="{C0934E34-EAAC-854B-BC86-4A4C4F1769EB}" destId="{96F5C98C-4484-2F47-994C-8C8D4F7DC9CC}" srcOrd="1" destOrd="0" presId="urn:microsoft.com/office/officeart/2005/8/layout/orgChart1"/>
    <dgm:cxn modelId="{FC197F86-72B3-5646-AFE1-9E86CF33CD92}" type="presParOf" srcId="{96F5C98C-4484-2F47-994C-8C8D4F7DC9CC}" destId="{C5A5B5A3-A33E-DB4A-88C4-29D7DB314CAF}" srcOrd="0" destOrd="0" presId="urn:microsoft.com/office/officeart/2005/8/layout/orgChart1"/>
    <dgm:cxn modelId="{83065C92-58C2-104B-99B2-2C388D774061}" type="presParOf" srcId="{96F5C98C-4484-2F47-994C-8C8D4F7DC9CC}" destId="{6BD4CF04-54CF-5542-9278-96C7979D4573}" srcOrd="1" destOrd="0" presId="urn:microsoft.com/office/officeart/2005/8/layout/orgChart1"/>
    <dgm:cxn modelId="{08775292-F9AC-B948-9D18-3E2A7C15ABEC}" type="presParOf" srcId="{6BD4CF04-54CF-5542-9278-96C7979D4573}" destId="{78930CF2-C116-C142-A8B8-AEA62F2BA7F2}" srcOrd="0" destOrd="0" presId="urn:microsoft.com/office/officeart/2005/8/layout/orgChart1"/>
    <dgm:cxn modelId="{798258BD-A5D0-BE41-827C-4C750B1DB265}" type="presParOf" srcId="{78930CF2-C116-C142-A8B8-AEA62F2BA7F2}" destId="{134EFA48-26AC-9348-AF3A-238642E9D646}" srcOrd="0" destOrd="0" presId="urn:microsoft.com/office/officeart/2005/8/layout/orgChart1"/>
    <dgm:cxn modelId="{DC08F89E-92EA-924D-A540-888F16B8DD2D}" type="presParOf" srcId="{78930CF2-C116-C142-A8B8-AEA62F2BA7F2}" destId="{0506E86A-0651-C44A-B805-58F1D9EAD5D7}" srcOrd="1" destOrd="0" presId="urn:microsoft.com/office/officeart/2005/8/layout/orgChart1"/>
    <dgm:cxn modelId="{24959EEC-4ED0-6540-84EE-0BAA35D55389}" type="presParOf" srcId="{6BD4CF04-54CF-5542-9278-96C7979D4573}" destId="{6A6E9F28-FC41-3A4A-B54A-55DDA62E5F6B}" srcOrd="1" destOrd="0" presId="urn:microsoft.com/office/officeart/2005/8/layout/orgChart1"/>
    <dgm:cxn modelId="{1DB1AEFB-6933-514C-B943-38367A2C406F}" type="presParOf" srcId="{6BD4CF04-54CF-5542-9278-96C7979D4573}" destId="{2E7D4B85-89C0-BB41-9A4C-05E74E0213A0}" srcOrd="2" destOrd="0" presId="urn:microsoft.com/office/officeart/2005/8/layout/orgChart1"/>
    <dgm:cxn modelId="{52533E21-7A2F-A043-AC14-6EFE071BBD6F}" type="presParOf" srcId="{C0934E34-EAAC-854B-BC86-4A4C4F1769EB}" destId="{51C269E9-E6C0-6943-BB36-D282023F986D}" srcOrd="2" destOrd="0" presId="urn:microsoft.com/office/officeart/2005/8/layout/orgChar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B8CFCB7-1B93-48B4-B51E-010E3F7009FE}" type="doc">
      <dgm:prSet loTypeId="urn:microsoft.com/office/officeart/2005/8/layout/radial5" loCatId="relationship" qsTypeId="urn:microsoft.com/office/officeart/2005/8/quickstyle/simple5" qsCatId="simple" csTypeId="urn:microsoft.com/office/officeart/2005/8/colors/accent1_2" csCatId="accent1" phldr="1"/>
      <dgm:spPr/>
      <dgm:t>
        <a:bodyPr/>
        <a:lstStyle/>
        <a:p>
          <a:endParaRPr lang="en-US"/>
        </a:p>
      </dgm:t>
    </dgm:pt>
    <dgm:pt modelId="{C4CE5639-4D33-4AAB-9595-B5174C476B0A}">
      <dgm:prSet phldrT="[Text]"/>
      <dgm:spPr>
        <a:solidFill>
          <a:srgbClr val="00AEEF"/>
        </a:solidFill>
      </dgm:spPr>
      <dgm:t>
        <a:bodyPr/>
        <a:lstStyle/>
        <a:p>
          <a:r>
            <a:rPr lang="en-US" dirty="0"/>
            <a:t>Tell whom?</a:t>
          </a:r>
        </a:p>
      </dgm:t>
    </dgm:pt>
    <dgm:pt modelId="{13AEA1F5-CFE5-42F1-822A-1A9FAA5A6530}" type="parTrans" cxnId="{C8F2AA2C-0CC3-494E-AE56-4F68E55DEC93}">
      <dgm:prSet/>
      <dgm:spPr/>
      <dgm:t>
        <a:bodyPr/>
        <a:lstStyle/>
        <a:p>
          <a:endParaRPr lang="en-US"/>
        </a:p>
      </dgm:t>
    </dgm:pt>
    <dgm:pt modelId="{7B2CF0E2-0821-43F5-A956-99C92B5237BC}" type="sibTrans" cxnId="{C8F2AA2C-0CC3-494E-AE56-4F68E55DEC93}">
      <dgm:prSet/>
      <dgm:spPr/>
      <dgm:t>
        <a:bodyPr/>
        <a:lstStyle/>
        <a:p>
          <a:endParaRPr lang="en-US"/>
        </a:p>
      </dgm:t>
    </dgm:pt>
    <dgm:pt modelId="{059374BB-F56F-4855-9C86-62388B1114C8}">
      <dgm:prSet phldrT="[Text]"/>
      <dgm:spPr>
        <a:solidFill>
          <a:srgbClr val="000000"/>
        </a:solidFill>
      </dgm:spPr>
      <dgm:t>
        <a:bodyPr/>
        <a:lstStyle/>
        <a:p>
          <a:r>
            <a:rPr lang="en-US" dirty="0"/>
            <a:t>Patient </a:t>
          </a:r>
        </a:p>
      </dgm:t>
    </dgm:pt>
    <dgm:pt modelId="{00BEF686-B71D-4BFA-A07B-1C77DF7498FA}" type="parTrans" cxnId="{4EFF6A72-4771-4F18-9EF0-BFBDD20BDCD7}">
      <dgm:prSet/>
      <dgm:spPr/>
      <dgm:t>
        <a:bodyPr/>
        <a:lstStyle/>
        <a:p>
          <a:endParaRPr lang="en-US"/>
        </a:p>
      </dgm:t>
    </dgm:pt>
    <dgm:pt modelId="{7A97D1CF-D5B6-48AF-BC9B-76B83C8ED616}" type="sibTrans" cxnId="{4EFF6A72-4771-4F18-9EF0-BFBDD20BDCD7}">
      <dgm:prSet/>
      <dgm:spPr/>
      <dgm:t>
        <a:bodyPr/>
        <a:lstStyle/>
        <a:p>
          <a:endParaRPr lang="en-US"/>
        </a:p>
      </dgm:t>
    </dgm:pt>
    <dgm:pt modelId="{C3E7389D-5310-44F2-B031-8D75D298E5E7}">
      <dgm:prSet phldrT="[Text]"/>
      <dgm:spPr>
        <a:solidFill>
          <a:srgbClr val="203E5F"/>
        </a:solidFill>
      </dgm:spPr>
      <dgm:t>
        <a:bodyPr/>
        <a:lstStyle/>
        <a:p>
          <a:r>
            <a:rPr lang="en-US" dirty="0"/>
            <a:t>Beyond?</a:t>
          </a:r>
        </a:p>
      </dgm:t>
    </dgm:pt>
    <dgm:pt modelId="{B21073FE-0414-40B3-A775-9F7FB5CE1943}" type="parTrans" cxnId="{BB72ADF9-B0E3-4B90-AEF5-33B0641DAFB0}">
      <dgm:prSet/>
      <dgm:spPr/>
      <dgm:t>
        <a:bodyPr/>
        <a:lstStyle/>
        <a:p>
          <a:endParaRPr lang="en-US"/>
        </a:p>
      </dgm:t>
    </dgm:pt>
    <dgm:pt modelId="{B72B4F75-8C2E-4429-A9CA-34A72B903746}" type="sibTrans" cxnId="{BB72ADF9-B0E3-4B90-AEF5-33B0641DAFB0}">
      <dgm:prSet/>
      <dgm:spPr/>
      <dgm:t>
        <a:bodyPr/>
        <a:lstStyle/>
        <a:p>
          <a:endParaRPr lang="en-US"/>
        </a:p>
      </dgm:t>
    </dgm:pt>
    <dgm:pt modelId="{ABDA4D29-1241-4B0D-B15F-2CD52AA6E377}">
      <dgm:prSet phldrT="[Text]"/>
      <dgm:spPr>
        <a:solidFill>
          <a:srgbClr val="F58221"/>
        </a:solidFill>
      </dgm:spPr>
      <dgm:t>
        <a:bodyPr/>
        <a:lstStyle/>
        <a:p>
          <a:r>
            <a:rPr lang="en-US" dirty="0"/>
            <a:t>Close family </a:t>
          </a:r>
        </a:p>
      </dgm:t>
    </dgm:pt>
    <dgm:pt modelId="{B628CC6B-8C3F-4E34-97B2-7598C08FC4E3}" type="parTrans" cxnId="{EC97C225-7CDE-452C-A59D-BD0F5F24E86D}">
      <dgm:prSet/>
      <dgm:spPr/>
      <dgm:t>
        <a:bodyPr/>
        <a:lstStyle/>
        <a:p>
          <a:endParaRPr lang="en-US"/>
        </a:p>
      </dgm:t>
    </dgm:pt>
    <dgm:pt modelId="{D0D4AAE1-711D-4196-B5B5-6E5B30900AF2}" type="sibTrans" cxnId="{EC97C225-7CDE-452C-A59D-BD0F5F24E86D}">
      <dgm:prSet/>
      <dgm:spPr/>
      <dgm:t>
        <a:bodyPr/>
        <a:lstStyle/>
        <a:p>
          <a:endParaRPr lang="en-US"/>
        </a:p>
      </dgm:t>
    </dgm:pt>
    <dgm:pt modelId="{8ED54C95-E720-48E3-A29F-786B59E5762F}" type="pres">
      <dgm:prSet presAssocID="{AB8CFCB7-1B93-48B4-B51E-010E3F7009FE}" presName="Name0" presStyleCnt="0">
        <dgm:presLayoutVars>
          <dgm:chMax val="1"/>
          <dgm:dir/>
          <dgm:animLvl val="ctr"/>
          <dgm:resizeHandles val="exact"/>
        </dgm:presLayoutVars>
      </dgm:prSet>
      <dgm:spPr/>
    </dgm:pt>
    <dgm:pt modelId="{0A596B71-D619-4C06-BAD9-C0979B963E8F}" type="pres">
      <dgm:prSet presAssocID="{C4CE5639-4D33-4AAB-9595-B5174C476B0A}" presName="centerShape" presStyleLbl="node0" presStyleIdx="0" presStyleCnt="1"/>
      <dgm:spPr/>
    </dgm:pt>
    <dgm:pt modelId="{68356B6F-560A-47DD-94E2-2CDEC3E023C1}" type="pres">
      <dgm:prSet presAssocID="{00BEF686-B71D-4BFA-A07B-1C77DF7498FA}" presName="parTrans" presStyleLbl="sibTrans2D1" presStyleIdx="0" presStyleCnt="3"/>
      <dgm:spPr/>
    </dgm:pt>
    <dgm:pt modelId="{A1F4EF4E-B250-4A9D-8F11-22821930F3F4}" type="pres">
      <dgm:prSet presAssocID="{00BEF686-B71D-4BFA-A07B-1C77DF7498FA}" presName="connectorText" presStyleLbl="sibTrans2D1" presStyleIdx="0" presStyleCnt="3"/>
      <dgm:spPr/>
    </dgm:pt>
    <dgm:pt modelId="{66EA7020-C3F6-40D0-84BA-C6DB8AF869CF}" type="pres">
      <dgm:prSet presAssocID="{059374BB-F56F-4855-9C86-62388B1114C8}" presName="node" presStyleLbl="node1" presStyleIdx="0" presStyleCnt="3">
        <dgm:presLayoutVars>
          <dgm:bulletEnabled val="1"/>
        </dgm:presLayoutVars>
      </dgm:prSet>
      <dgm:spPr/>
    </dgm:pt>
    <dgm:pt modelId="{DA46594A-748D-49DD-B01D-9E5B74E6FE36}" type="pres">
      <dgm:prSet presAssocID="{B21073FE-0414-40B3-A775-9F7FB5CE1943}" presName="parTrans" presStyleLbl="sibTrans2D1" presStyleIdx="1" presStyleCnt="3"/>
      <dgm:spPr/>
    </dgm:pt>
    <dgm:pt modelId="{3F45FCAD-3C45-47F2-9199-F73DF3321B5C}" type="pres">
      <dgm:prSet presAssocID="{B21073FE-0414-40B3-A775-9F7FB5CE1943}" presName="connectorText" presStyleLbl="sibTrans2D1" presStyleIdx="1" presStyleCnt="3"/>
      <dgm:spPr/>
    </dgm:pt>
    <dgm:pt modelId="{DE776527-1282-4832-993B-26B7BE652C4F}" type="pres">
      <dgm:prSet presAssocID="{C3E7389D-5310-44F2-B031-8D75D298E5E7}" presName="node" presStyleLbl="node1" presStyleIdx="1" presStyleCnt="3">
        <dgm:presLayoutVars>
          <dgm:bulletEnabled val="1"/>
        </dgm:presLayoutVars>
      </dgm:prSet>
      <dgm:spPr/>
    </dgm:pt>
    <dgm:pt modelId="{76021662-A63B-4251-9478-0DC40140313E}" type="pres">
      <dgm:prSet presAssocID="{B628CC6B-8C3F-4E34-97B2-7598C08FC4E3}" presName="parTrans" presStyleLbl="sibTrans2D1" presStyleIdx="2" presStyleCnt="3"/>
      <dgm:spPr/>
    </dgm:pt>
    <dgm:pt modelId="{4510D939-5A17-41BD-9840-EBFA9F35E340}" type="pres">
      <dgm:prSet presAssocID="{B628CC6B-8C3F-4E34-97B2-7598C08FC4E3}" presName="connectorText" presStyleLbl="sibTrans2D1" presStyleIdx="2" presStyleCnt="3"/>
      <dgm:spPr/>
    </dgm:pt>
    <dgm:pt modelId="{5E1BE3C9-E61C-43F7-91C2-D95A04933B25}" type="pres">
      <dgm:prSet presAssocID="{ABDA4D29-1241-4B0D-B15F-2CD52AA6E377}" presName="node" presStyleLbl="node1" presStyleIdx="2" presStyleCnt="3">
        <dgm:presLayoutVars>
          <dgm:bulletEnabled val="1"/>
        </dgm:presLayoutVars>
      </dgm:prSet>
      <dgm:spPr/>
    </dgm:pt>
  </dgm:ptLst>
  <dgm:cxnLst>
    <dgm:cxn modelId="{2235400F-98EC-402B-B048-76D567D882C8}" type="presOf" srcId="{ABDA4D29-1241-4B0D-B15F-2CD52AA6E377}" destId="{5E1BE3C9-E61C-43F7-91C2-D95A04933B25}" srcOrd="0" destOrd="0" presId="urn:microsoft.com/office/officeart/2005/8/layout/radial5"/>
    <dgm:cxn modelId="{BCE8B31B-7A67-4427-9B94-DF5F2ED27058}" type="presOf" srcId="{059374BB-F56F-4855-9C86-62388B1114C8}" destId="{66EA7020-C3F6-40D0-84BA-C6DB8AF869CF}" srcOrd="0" destOrd="0" presId="urn:microsoft.com/office/officeart/2005/8/layout/radial5"/>
    <dgm:cxn modelId="{CFFD651C-396F-4671-8127-E4068FF91077}" type="presOf" srcId="{00BEF686-B71D-4BFA-A07B-1C77DF7498FA}" destId="{A1F4EF4E-B250-4A9D-8F11-22821930F3F4}" srcOrd="1" destOrd="0" presId="urn:microsoft.com/office/officeart/2005/8/layout/radial5"/>
    <dgm:cxn modelId="{EC97C225-7CDE-452C-A59D-BD0F5F24E86D}" srcId="{C4CE5639-4D33-4AAB-9595-B5174C476B0A}" destId="{ABDA4D29-1241-4B0D-B15F-2CD52AA6E377}" srcOrd="2" destOrd="0" parTransId="{B628CC6B-8C3F-4E34-97B2-7598C08FC4E3}" sibTransId="{D0D4AAE1-711D-4196-B5B5-6E5B30900AF2}"/>
    <dgm:cxn modelId="{C8F2AA2C-0CC3-494E-AE56-4F68E55DEC93}" srcId="{AB8CFCB7-1B93-48B4-B51E-010E3F7009FE}" destId="{C4CE5639-4D33-4AAB-9595-B5174C476B0A}" srcOrd="0" destOrd="0" parTransId="{13AEA1F5-CFE5-42F1-822A-1A9FAA5A6530}" sibTransId="{7B2CF0E2-0821-43F5-A956-99C92B5237BC}"/>
    <dgm:cxn modelId="{E486C543-4842-4F71-98FE-F1ECAD3E98D5}" type="presOf" srcId="{B21073FE-0414-40B3-A775-9F7FB5CE1943}" destId="{DA46594A-748D-49DD-B01D-9E5B74E6FE36}" srcOrd="0" destOrd="0" presId="urn:microsoft.com/office/officeart/2005/8/layout/radial5"/>
    <dgm:cxn modelId="{7DC1B14D-D15F-4ABC-B731-B5333AE0A866}" type="presOf" srcId="{AB8CFCB7-1B93-48B4-B51E-010E3F7009FE}" destId="{8ED54C95-E720-48E3-A29F-786B59E5762F}" srcOrd="0" destOrd="0" presId="urn:microsoft.com/office/officeart/2005/8/layout/radial5"/>
    <dgm:cxn modelId="{DDC6B070-AED0-45C3-8C54-FB4C05E8D9A7}" type="presOf" srcId="{C4CE5639-4D33-4AAB-9595-B5174C476B0A}" destId="{0A596B71-D619-4C06-BAD9-C0979B963E8F}" srcOrd="0" destOrd="0" presId="urn:microsoft.com/office/officeart/2005/8/layout/radial5"/>
    <dgm:cxn modelId="{4EFF6A72-4771-4F18-9EF0-BFBDD20BDCD7}" srcId="{C4CE5639-4D33-4AAB-9595-B5174C476B0A}" destId="{059374BB-F56F-4855-9C86-62388B1114C8}" srcOrd="0" destOrd="0" parTransId="{00BEF686-B71D-4BFA-A07B-1C77DF7498FA}" sibTransId="{7A97D1CF-D5B6-48AF-BC9B-76B83C8ED616}"/>
    <dgm:cxn modelId="{3E0DF398-E065-41E0-A66B-86367935C351}" type="presOf" srcId="{B628CC6B-8C3F-4E34-97B2-7598C08FC4E3}" destId="{76021662-A63B-4251-9478-0DC40140313E}" srcOrd="0" destOrd="0" presId="urn:microsoft.com/office/officeart/2005/8/layout/radial5"/>
    <dgm:cxn modelId="{321909A6-A6F1-45B8-A5C2-5A195C885BD9}" type="presOf" srcId="{C3E7389D-5310-44F2-B031-8D75D298E5E7}" destId="{DE776527-1282-4832-993B-26B7BE652C4F}" srcOrd="0" destOrd="0" presId="urn:microsoft.com/office/officeart/2005/8/layout/radial5"/>
    <dgm:cxn modelId="{AF5125D4-7FD4-4EAA-A254-49014765ABFB}" type="presOf" srcId="{B628CC6B-8C3F-4E34-97B2-7598C08FC4E3}" destId="{4510D939-5A17-41BD-9840-EBFA9F35E340}" srcOrd="1" destOrd="0" presId="urn:microsoft.com/office/officeart/2005/8/layout/radial5"/>
    <dgm:cxn modelId="{A8ECCAE0-FAFE-4396-97A7-E094D32C247C}" type="presOf" srcId="{B21073FE-0414-40B3-A775-9F7FB5CE1943}" destId="{3F45FCAD-3C45-47F2-9199-F73DF3321B5C}" srcOrd="1" destOrd="0" presId="urn:microsoft.com/office/officeart/2005/8/layout/radial5"/>
    <dgm:cxn modelId="{FCD284EF-DBBD-4F65-954F-8AD83674BD13}" type="presOf" srcId="{00BEF686-B71D-4BFA-A07B-1C77DF7498FA}" destId="{68356B6F-560A-47DD-94E2-2CDEC3E023C1}" srcOrd="0" destOrd="0" presId="urn:microsoft.com/office/officeart/2005/8/layout/radial5"/>
    <dgm:cxn modelId="{BB72ADF9-B0E3-4B90-AEF5-33B0641DAFB0}" srcId="{C4CE5639-4D33-4AAB-9595-B5174C476B0A}" destId="{C3E7389D-5310-44F2-B031-8D75D298E5E7}" srcOrd="1" destOrd="0" parTransId="{B21073FE-0414-40B3-A775-9F7FB5CE1943}" sibTransId="{B72B4F75-8C2E-4429-A9CA-34A72B903746}"/>
    <dgm:cxn modelId="{B21661FD-32AB-4AB3-AB20-E86E508965A4}" type="presParOf" srcId="{8ED54C95-E720-48E3-A29F-786B59E5762F}" destId="{0A596B71-D619-4C06-BAD9-C0979B963E8F}" srcOrd="0" destOrd="0" presId="urn:microsoft.com/office/officeart/2005/8/layout/radial5"/>
    <dgm:cxn modelId="{A2C35318-B615-401B-BD94-54EF7B985E69}" type="presParOf" srcId="{8ED54C95-E720-48E3-A29F-786B59E5762F}" destId="{68356B6F-560A-47DD-94E2-2CDEC3E023C1}" srcOrd="1" destOrd="0" presId="urn:microsoft.com/office/officeart/2005/8/layout/radial5"/>
    <dgm:cxn modelId="{E63BA9B6-6A76-45AF-BD9D-15BEE16047CC}" type="presParOf" srcId="{68356B6F-560A-47DD-94E2-2CDEC3E023C1}" destId="{A1F4EF4E-B250-4A9D-8F11-22821930F3F4}" srcOrd="0" destOrd="0" presId="urn:microsoft.com/office/officeart/2005/8/layout/radial5"/>
    <dgm:cxn modelId="{9CAE40DF-3F25-4896-9D35-70D92037DF76}" type="presParOf" srcId="{8ED54C95-E720-48E3-A29F-786B59E5762F}" destId="{66EA7020-C3F6-40D0-84BA-C6DB8AF869CF}" srcOrd="2" destOrd="0" presId="urn:microsoft.com/office/officeart/2005/8/layout/radial5"/>
    <dgm:cxn modelId="{D7D434B4-982A-4E5B-959E-37EB0E6D50C1}" type="presParOf" srcId="{8ED54C95-E720-48E3-A29F-786B59E5762F}" destId="{DA46594A-748D-49DD-B01D-9E5B74E6FE36}" srcOrd="3" destOrd="0" presId="urn:microsoft.com/office/officeart/2005/8/layout/radial5"/>
    <dgm:cxn modelId="{FA335C90-23D3-4CA2-854F-C48A24757310}" type="presParOf" srcId="{DA46594A-748D-49DD-B01D-9E5B74E6FE36}" destId="{3F45FCAD-3C45-47F2-9199-F73DF3321B5C}" srcOrd="0" destOrd="0" presId="urn:microsoft.com/office/officeart/2005/8/layout/radial5"/>
    <dgm:cxn modelId="{CC5C60D7-805B-48DE-A393-59E7E593DE87}" type="presParOf" srcId="{8ED54C95-E720-48E3-A29F-786B59E5762F}" destId="{DE776527-1282-4832-993B-26B7BE652C4F}" srcOrd="4" destOrd="0" presId="urn:microsoft.com/office/officeart/2005/8/layout/radial5"/>
    <dgm:cxn modelId="{206BE140-3629-471B-B884-4F090A12FE7C}" type="presParOf" srcId="{8ED54C95-E720-48E3-A29F-786B59E5762F}" destId="{76021662-A63B-4251-9478-0DC40140313E}" srcOrd="5" destOrd="0" presId="urn:microsoft.com/office/officeart/2005/8/layout/radial5"/>
    <dgm:cxn modelId="{D1559FB5-D4E1-46BA-A163-8FB9907649E0}" type="presParOf" srcId="{76021662-A63B-4251-9478-0DC40140313E}" destId="{4510D939-5A17-41BD-9840-EBFA9F35E340}" srcOrd="0" destOrd="0" presId="urn:microsoft.com/office/officeart/2005/8/layout/radial5"/>
    <dgm:cxn modelId="{F363DC8F-EA64-47F1-B3FD-FF4823AF8B04}" type="presParOf" srcId="{8ED54C95-E720-48E3-A29F-786B59E5762F}" destId="{5E1BE3C9-E61C-43F7-91C2-D95A04933B25}" srcOrd="6"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3320294-CC57-7143-A3B9-78886F54EA86}" type="doc">
      <dgm:prSet loTypeId="urn:microsoft.com/office/officeart/2005/8/layout/cycle2" loCatId="" qsTypeId="urn:microsoft.com/office/officeart/2005/8/quickstyle/simple4" qsCatId="simple" csTypeId="urn:microsoft.com/office/officeart/2005/8/colors/colorful1" csCatId="colorful" phldr="1"/>
      <dgm:spPr/>
      <dgm:t>
        <a:bodyPr/>
        <a:lstStyle/>
        <a:p>
          <a:endParaRPr lang="en-US"/>
        </a:p>
      </dgm:t>
    </dgm:pt>
    <dgm:pt modelId="{564EAE87-B5B5-7749-970C-60A92A12C199}">
      <dgm:prSet phldrT="[Text]" custT="1"/>
      <dgm:spPr>
        <a:solidFill>
          <a:srgbClr val="00AEEF"/>
        </a:solidFill>
      </dgm:spPr>
      <dgm:t>
        <a:bodyPr/>
        <a:lstStyle/>
        <a:p>
          <a:r>
            <a:rPr lang="en-US" sz="2800" dirty="0"/>
            <a:t>Denial</a:t>
          </a:r>
        </a:p>
      </dgm:t>
    </dgm:pt>
    <dgm:pt modelId="{089DFAC5-EBCA-3A4B-A6B8-D2ABBA174B67}" type="parTrans" cxnId="{5CA67445-8174-A043-AF9F-4956EFDC2173}">
      <dgm:prSet/>
      <dgm:spPr/>
      <dgm:t>
        <a:bodyPr/>
        <a:lstStyle/>
        <a:p>
          <a:endParaRPr lang="en-US"/>
        </a:p>
      </dgm:t>
    </dgm:pt>
    <dgm:pt modelId="{98138F75-5803-E74C-A651-1D3585F7C116}" type="sibTrans" cxnId="{5CA67445-8174-A043-AF9F-4956EFDC2173}">
      <dgm:prSet/>
      <dgm:spPr/>
      <dgm:t>
        <a:bodyPr/>
        <a:lstStyle/>
        <a:p>
          <a:endParaRPr lang="en-US"/>
        </a:p>
      </dgm:t>
    </dgm:pt>
    <dgm:pt modelId="{71D129AA-7258-4A4C-9773-8311A42EE4FB}">
      <dgm:prSet phldrT="[Text]" custT="1"/>
      <dgm:spPr>
        <a:solidFill>
          <a:srgbClr val="F58221"/>
        </a:solidFill>
      </dgm:spPr>
      <dgm:t>
        <a:bodyPr/>
        <a:lstStyle/>
        <a:p>
          <a:r>
            <a:rPr lang="en-US" sz="2800" dirty="0"/>
            <a:t>Anger</a:t>
          </a:r>
        </a:p>
      </dgm:t>
    </dgm:pt>
    <dgm:pt modelId="{C16327F6-A2AE-2E4D-A3B5-6880D2F76A10}" type="parTrans" cxnId="{E3EDF08B-BFCF-E045-BE4D-DADAE035F20B}">
      <dgm:prSet/>
      <dgm:spPr/>
      <dgm:t>
        <a:bodyPr/>
        <a:lstStyle/>
        <a:p>
          <a:endParaRPr lang="en-US"/>
        </a:p>
      </dgm:t>
    </dgm:pt>
    <dgm:pt modelId="{332EFF09-E584-2544-AD28-E425CDA356F2}" type="sibTrans" cxnId="{E3EDF08B-BFCF-E045-BE4D-DADAE035F20B}">
      <dgm:prSet/>
      <dgm:spPr/>
      <dgm:t>
        <a:bodyPr/>
        <a:lstStyle/>
        <a:p>
          <a:endParaRPr lang="en-US"/>
        </a:p>
      </dgm:t>
    </dgm:pt>
    <dgm:pt modelId="{93FB71C0-65F0-054E-8EFF-A730B8F0E64B}">
      <dgm:prSet phldrT="[Text]" custT="1"/>
      <dgm:spPr>
        <a:solidFill>
          <a:srgbClr val="FFCC00"/>
        </a:solidFill>
      </dgm:spPr>
      <dgm:t>
        <a:bodyPr/>
        <a:lstStyle/>
        <a:p>
          <a:r>
            <a:rPr lang="en-US" sz="2400" dirty="0"/>
            <a:t>Depression</a:t>
          </a:r>
          <a:endParaRPr lang="en-US" sz="1800" dirty="0"/>
        </a:p>
      </dgm:t>
    </dgm:pt>
    <dgm:pt modelId="{41DACA5B-E785-354D-888A-83E1CD107832}" type="parTrans" cxnId="{CC7428A5-9975-C348-849E-02BC7CC152D5}">
      <dgm:prSet/>
      <dgm:spPr/>
      <dgm:t>
        <a:bodyPr/>
        <a:lstStyle/>
        <a:p>
          <a:endParaRPr lang="en-US"/>
        </a:p>
      </dgm:t>
    </dgm:pt>
    <dgm:pt modelId="{BB6ADCD5-F251-8A4A-AFFC-6479406FBB7D}" type="sibTrans" cxnId="{CC7428A5-9975-C348-849E-02BC7CC152D5}">
      <dgm:prSet/>
      <dgm:spPr/>
      <dgm:t>
        <a:bodyPr/>
        <a:lstStyle/>
        <a:p>
          <a:endParaRPr lang="en-US"/>
        </a:p>
      </dgm:t>
    </dgm:pt>
    <dgm:pt modelId="{12A40CCD-B21B-AB44-820B-17541AB8D341}">
      <dgm:prSet phldrT="[Text]" custT="1"/>
      <dgm:spPr>
        <a:solidFill>
          <a:srgbClr val="203E5F"/>
        </a:solidFill>
      </dgm:spPr>
      <dgm:t>
        <a:bodyPr/>
        <a:lstStyle/>
        <a:p>
          <a:r>
            <a:rPr lang="en-US" sz="2400" dirty="0"/>
            <a:t>Bargaining</a:t>
          </a:r>
          <a:endParaRPr lang="en-US" sz="1800" dirty="0"/>
        </a:p>
      </dgm:t>
    </dgm:pt>
    <dgm:pt modelId="{D336F99D-51FF-F142-929C-582E54705606}" type="parTrans" cxnId="{461F009F-3989-EC49-A396-DA107940ED8E}">
      <dgm:prSet/>
      <dgm:spPr/>
      <dgm:t>
        <a:bodyPr/>
        <a:lstStyle/>
        <a:p>
          <a:endParaRPr lang="en-US"/>
        </a:p>
      </dgm:t>
    </dgm:pt>
    <dgm:pt modelId="{77934377-E2E8-184A-A9F0-CE366536E8A4}" type="sibTrans" cxnId="{461F009F-3989-EC49-A396-DA107940ED8E}">
      <dgm:prSet/>
      <dgm:spPr/>
      <dgm:t>
        <a:bodyPr/>
        <a:lstStyle/>
        <a:p>
          <a:endParaRPr lang="en-US"/>
        </a:p>
      </dgm:t>
    </dgm:pt>
    <dgm:pt modelId="{33A622EF-6748-9443-BBFD-8B4E109D931A}">
      <dgm:prSet phldrT="[Text]" custT="1"/>
      <dgm:spPr>
        <a:solidFill>
          <a:srgbClr val="000000"/>
        </a:solidFill>
      </dgm:spPr>
      <dgm:t>
        <a:bodyPr/>
        <a:lstStyle/>
        <a:p>
          <a:r>
            <a:rPr lang="en-US" sz="2000" dirty="0"/>
            <a:t>Acceptance</a:t>
          </a:r>
        </a:p>
      </dgm:t>
    </dgm:pt>
    <dgm:pt modelId="{262EA342-1997-594C-910A-725A3DCBDEDD}" type="parTrans" cxnId="{5DFB3745-1A03-4B40-9BD5-15DEE26284CA}">
      <dgm:prSet/>
      <dgm:spPr/>
      <dgm:t>
        <a:bodyPr/>
        <a:lstStyle/>
        <a:p>
          <a:endParaRPr lang="en-US"/>
        </a:p>
      </dgm:t>
    </dgm:pt>
    <dgm:pt modelId="{7FAC6D85-331C-0B42-8405-3993C59B3B32}" type="sibTrans" cxnId="{5DFB3745-1A03-4B40-9BD5-15DEE26284CA}">
      <dgm:prSet/>
      <dgm:spPr>
        <a:noFill/>
      </dgm:spPr>
      <dgm:t>
        <a:bodyPr/>
        <a:lstStyle/>
        <a:p>
          <a:endParaRPr lang="en-US"/>
        </a:p>
      </dgm:t>
    </dgm:pt>
    <dgm:pt modelId="{378D88A1-FA82-CF46-9AB4-9D2B1BA7F493}" type="pres">
      <dgm:prSet presAssocID="{43320294-CC57-7143-A3B9-78886F54EA86}" presName="cycle" presStyleCnt="0">
        <dgm:presLayoutVars>
          <dgm:dir/>
          <dgm:resizeHandles val="exact"/>
        </dgm:presLayoutVars>
      </dgm:prSet>
      <dgm:spPr/>
    </dgm:pt>
    <dgm:pt modelId="{A7A1EEB9-F3B6-D747-8378-92CC2CEFBEFE}" type="pres">
      <dgm:prSet presAssocID="{564EAE87-B5B5-7749-970C-60A92A12C199}" presName="node" presStyleLbl="node1" presStyleIdx="0" presStyleCnt="5" custRadScaleRad="116677">
        <dgm:presLayoutVars>
          <dgm:bulletEnabled val="1"/>
        </dgm:presLayoutVars>
      </dgm:prSet>
      <dgm:spPr/>
    </dgm:pt>
    <dgm:pt modelId="{24C7F851-7FD9-F347-8361-C89FDA605B0B}" type="pres">
      <dgm:prSet presAssocID="{98138F75-5803-E74C-A651-1D3585F7C116}" presName="sibTrans" presStyleLbl="sibTrans2D1" presStyleIdx="0" presStyleCnt="5"/>
      <dgm:spPr/>
    </dgm:pt>
    <dgm:pt modelId="{9ABA1AA8-3E00-B646-82CE-046886AF6784}" type="pres">
      <dgm:prSet presAssocID="{98138F75-5803-E74C-A651-1D3585F7C116}" presName="connectorText" presStyleLbl="sibTrans2D1" presStyleIdx="0" presStyleCnt="5"/>
      <dgm:spPr/>
    </dgm:pt>
    <dgm:pt modelId="{EAFAA077-0575-B94E-8358-4A38C449428C}" type="pres">
      <dgm:prSet presAssocID="{71D129AA-7258-4A4C-9773-8311A42EE4FB}" presName="node" presStyleLbl="node1" presStyleIdx="1" presStyleCnt="5">
        <dgm:presLayoutVars>
          <dgm:bulletEnabled val="1"/>
        </dgm:presLayoutVars>
      </dgm:prSet>
      <dgm:spPr/>
    </dgm:pt>
    <dgm:pt modelId="{8E67C92E-D2D0-0547-9E0B-47817A8775FA}" type="pres">
      <dgm:prSet presAssocID="{332EFF09-E584-2544-AD28-E425CDA356F2}" presName="sibTrans" presStyleLbl="sibTrans2D1" presStyleIdx="1" presStyleCnt="5"/>
      <dgm:spPr/>
    </dgm:pt>
    <dgm:pt modelId="{BAF592CE-4EF7-E945-894C-D3E2AADC1C01}" type="pres">
      <dgm:prSet presAssocID="{332EFF09-E584-2544-AD28-E425CDA356F2}" presName="connectorText" presStyleLbl="sibTrans2D1" presStyleIdx="1" presStyleCnt="5"/>
      <dgm:spPr/>
    </dgm:pt>
    <dgm:pt modelId="{898178DD-FDE5-244C-A350-30CBFE41ACFB}" type="pres">
      <dgm:prSet presAssocID="{93FB71C0-65F0-054E-8EFF-A730B8F0E64B}" presName="node" presStyleLbl="node1" presStyleIdx="2" presStyleCnt="5" custScaleX="112115" custScaleY="101032">
        <dgm:presLayoutVars>
          <dgm:bulletEnabled val="1"/>
        </dgm:presLayoutVars>
      </dgm:prSet>
      <dgm:spPr/>
    </dgm:pt>
    <dgm:pt modelId="{533481C9-9A6B-9C48-9430-A033CEBBCDDE}" type="pres">
      <dgm:prSet presAssocID="{BB6ADCD5-F251-8A4A-AFFC-6479406FBB7D}" presName="sibTrans" presStyleLbl="sibTrans2D1" presStyleIdx="2" presStyleCnt="5"/>
      <dgm:spPr/>
    </dgm:pt>
    <dgm:pt modelId="{2642F047-64FA-4C43-AC9D-31F4566AED59}" type="pres">
      <dgm:prSet presAssocID="{BB6ADCD5-F251-8A4A-AFFC-6479406FBB7D}" presName="connectorText" presStyleLbl="sibTrans2D1" presStyleIdx="2" presStyleCnt="5"/>
      <dgm:spPr/>
    </dgm:pt>
    <dgm:pt modelId="{C0742CA4-ECA0-5B40-9DF7-8D4E23A5A6C3}" type="pres">
      <dgm:prSet presAssocID="{12A40CCD-B21B-AB44-820B-17541AB8D341}" presName="node" presStyleLbl="node1" presStyleIdx="3" presStyleCnt="5" custScaleX="113763" custScaleY="105597">
        <dgm:presLayoutVars>
          <dgm:bulletEnabled val="1"/>
        </dgm:presLayoutVars>
      </dgm:prSet>
      <dgm:spPr/>
    </dgm:pt>
    <dgm:pt modelId="{918124E5-6824-1648-B5BC-A06AD9C61335}" type="pres">
      <dgm:prSet presAssocID="{77934377-E2E8-184A-A9F0-CE366536E8A4}" presName="sibTrans" presStyleLbl="sibTrans2D1" presStyleIdx="3" presStyleCnt="5"/>
      <dgm:spPr/>
    </dgm:pt>
    <dgm:pt modelId="{9FFF674E-B314-C74F-93C0-9045F307243A}" type="pres">
      <dgm:prSet presAssocID="{77934377-E2E8-184A-A9F0-CE366536E8A4}" presName="connectorText" presStyleLbl="sibTrans2D1" presStyleIdx="3" presStyleCnt="5"/>
      <dgm:spPr/>
    </dgm:pt>
    <dgm:pt modelId="{743FAEAE-78E4-D248-877F-0FF028240B78}" type="pres">
      <dgm:prSet presAssocID="{33A622EF-6748-9443-BBFD-8B4E109D931A}" presName="node" presStyleLbl="node1" presStyleIdx="4" presStyleCnt="5" custRadScaleRad="101531" custRadScaleInc="-780">
        <dgm:presLayoutVars>
          <dgm:bulletEnabled val="1"/>
        </dgm:presLayoutVars>
      </dgm:prSet>
      <dgm:spPr/>
    </dgm:pt>
    <dgm:pt modelId="{56554C9F-A602-6E42-913D-8EBF820824D1}" type="pres">
      <dgm:prSet presAssocID="{7FAC6D85-331C-0B42-8405-3993C59B3B32}" presName="sibTrans" presStyleLbl="sibTrans2D1" presStyleIdx="4" presStyleCnt="5"/>
      <dgm:spPr/>
    </dgm:pt>
    <dgm:pt modelId="{AFF9CDF0-EE0D-AF4E-8BEE-2D636DC278E8}" type="pres">
      <dgm:prSet presAssocID="{7FAC6D85-331C-0B42-8405-3993C59B3B32}" presName="connectorText" presStyleLbl="sibTrans2D1" presStyleIdx="4" presStyleCnt="5"/>
      <dgm:spPr/>
    </dgm:pt>
  </dgm:ptLst>
  <dgm:cxnLst>
    <dgm:cxn modelId="{2DC6190B-C892-FB4C-9DAF-D6027490128A}" type="presOf" srcId="{93FB71C0-65F0-054E-8EFF-A730B8F0E64B}" destId="{898178DD-FDE5-244C-A350-30CBFE41ACFB}" srcOrd="0" destOrd="0" presId="urn:microsoft.com/office/officeart/2005/8/layout/cycle2"/>
    <dgm:cxn modelId="{46DEA516-DE7A-8B44-B1CF-2A44E7D6BE9A}" type="presOf" srcId="{332EFF09-E584-2544-AD28-E425CDA356F2}" destId="{BAF592CE-4EF7-E945-894C-D3E2AADC1C01}" srcOrd="1" destOrd="0" presId="urn:microsoft.com/office/officeart/2005/8/layout/cycle2"/>
    <dgm:cxn modelId="{AF457C36-AFFD-A140-9063-1BD8BA185B2B}" type="presOf" srcId="{7FAC6D85-331C-0B42-8405-3993C59B3B32}" destId="{56554C9F-A602-6E42-913D-8EBF820824D1}" srcOrd="0" destOrd="0" presId="urn:microsoft.com/office/officeart/2005/8/layout/cycle2"/>
    <dgm:cxn modelId="{6DE1F05B-E51F-1D49-B777-558F1FE1EBC8}" type="presOf" srcId="{BB6ADCD5-F251-8A4A-AFFC-6479406FBB7D}" destId="{2642F047-64FA-4C43-AC9D-31F4566AED59}" srcOrd="1" destOrd="0" presId="urn:microsoft.com/office/officeart/2005/8/layout/cycle2"/>
    <dgm:cxn modelId="{5DFB3745-1A03-4B40-9BD5-15DEE26284CA}" srcId="{43320294-CC57-7143-A3B9-78886F54EA86}" destId="{33A622EF-6748-9443-BBFD-8B4E109D931A}" srcOrd="4" destOrd="0" parTransId="{262EA342-1997-594C-910A-725A3DCBDEDD}" sibTransId="{7FAC6D85-331C-0B42-8405-3993C59B3B32}"/>
    <dgm:cxn modelId="{5CA67445-8174-A043-AF9F-4956EFDC2173}" srcId="{43320294-CC57-7143-A3B9-78886F54EA86}" destId="{564EAE87-B5B5-7749-970C-60A92A12C199}" srcOrd="0" destOrd="0" parTransId="{089DFAC5-EBCA-3A4B-A6B8-D2ABBA174B67}" sibTransId="{98138F75-5803-E74C-A651-1D3585F7C116}"/>
    <dgm:cxn modelId="{2C865E4B-29C4-CF44-9084-0B58A1F6E9EA}" type="presOf" srcId="{77934377-E2E8-184A-A9F0-CE366536E8A4}" destId="{9FFF674E-B314-C74F-93C0-9045F307243A}" srcOrd="1" destOrd="0" presId="urn:microsoft.com/office/officeart/2005/8/layout/cycle2"/>
    <dgm:cxn modelId="{39A0994C-CA0B-6A48-AEEB-EA382EADAF23}" type="presOf" srcId="{98138F75-5803-E74C-A651-1D3585F7C116}" destId="{9ABA1AA8-3E00-B646-82CE-046886AF6784}" srcOrd="1" destOrd="0" presId="urn:microsoft.com/office/officeart/2005/8/layout/cycle2"/>
    <dgm:cxn modelId="{87F29E74-AA9E-3B49-B3BA-F4BD6166C12F}" type="presOf" srcId="{98138F75-5803-E74C-A651-1D3585F7C116}" destId="{24C7F851-7FD9-F347-8361-C89FDA605B0B}" srcOrd="0" destOrd="0" presId="urn:microsoft.com/office/officeart/2005/8/layout/cycle2"/>
    <dgm:cxn modelId="{EE746485-0C42-2542-97E9-EE99F0516AAA}" type="presOf" srcId="{43320294-CC57-7143-A3B9-78886F54EA86}" destId="{378D88A1-FA82-CF46-9AB4-9D2B1BA7F493}" srcOrd="0" destOrd="0" presId="urn:microsoft.com/office/officeart/2005/8/layout/cycle2"/>
    <dgm:cxn modelId="{E3EDF08B-BFCF-E045-BE4D-DADAE035F20B}" srcId="{43320294-CC57-7143-A3B9-78886F54EA86}" destId="{71D129AA-7258-4A4C-9773-8311A42EE4FB}" srcOrd="1" destOrd="0" parTransId="{C16327F6-A2AE-2E4D-A3B5-6880D2F76A10}" sibTransId="{332EFF09-E584-2544-AD28-E425CDA356F2}"/>
    <dgm:cxn modelId="{DD842A94-4E02-3645-85E1-38FC510098CC}" type="presOf" srcId="{77934377-E2E8-184A-A9F0-CE366536E8A4}" destId="{918124E5-6824-1648-B5BC-A06AD9C61335}" srcOrd="0" destOrd="0" presId="urn:microsoft.com/office/officeart/2005/8/layout/cycle2"/>
    <dgm:cxn modelId="{A30D679C-B50B-0445-9970-F690B1E6CC41}" type="presOf" srcId="{71D129AA-7258-4A4C-9773-8311A42EE4FB}" destId="{EAFAA077-0575-B94E-8358-4A38C449428C}" srcOrd="0" destOrd="0" presId="urn:microsoft.com/office/officeart/2005/8/layout/cycle2"/>
    <dgm:cxn modelId="{461F009F-3989-EC49-A396-DA107940ED8E}" srcId="{43320294-CC57-7143-A3B9-78886F54EA86}" destId="{12A40CCD-B21B-AB44-820B-17541AB8D341}" srcOrd="3" destOrd="0" parTransId="{D336F99D-51FF-F142-929C-582E54705606}" sibTransId="{77934377-E2E8-184A-A9F0-CE366536E8A4}"/>
    <dgm:cxn modelId="{CC7428A5-9975-C348-849E-02BC7CC152D5}" srcId="{43320294-CC57-7143-A3B9-78886F54EA86}" destId="{93FB71C0-65F0-054E-8EFF-A730B8F0E64B}" srcOrd="2" destOrd="0" parTransId="{41DACA5B-E785-354D-888A-83E1CD107832}" sibTransId="{BB6ADCD5-F251-8A4A-AFFC-6479406FBB7D}"/>
    <dgm:cxn modelId="{AFFD12B0-A9F3-0945-BD0D-4C6938BF3276}" type="presOf" srcId="{564EAE87-B5B5-7749-970C-60A92A12C199}" destId="{A7A1EEB9-F3B6-D747-8378-92CC2CEFBEFE}" srcOrd="0" destOrd="0" presId="urn:microsoft.com/office/officeart/2005/8/layout/cycle2"/>
    <dgm:cxn modelId="{B06B5BB4-0DD0-6B44-B64B-DC3A28EE7BF9}" type="presOf" srcId="{12A40CCD-B21B-AB44-820B-17541AB8D341}" destId="{C0742CA4-ECA0-5B40-9DF7-8D4E23A5A6C3}" srcOrd="0" destOrd="0" presId="urn:microsoft.com/office/officeart/2005/8/layout/cycle2"/>
    <dgm:cxn modelId="{6C1C92CA-3902-4C46-BDC3-9A20E62F93F6}" type="presOf" srcId="{33A622EF-6748-9443-BBFD-8B4E109D931A}" destId="{743FAEAE-78E4-D248-877F-0FF028240B78}" srcOrd="0" destOrd="0" presId="urn:microsoft.com/office/officeart/2005/8/layout/cycle2"/>
    <dgm:cxn modelId="{53ED25E1-3AF9-AA48-8FA4-0832EC33F273}" type="presOf" srcId="{332EFF09-E584-2544-AD28-E425CDA356F2}" destId="{8E67C92E-D2D0-0547-9E0B-47817A8775FA}" srcOrd="0" destOrd="0" presId="urn:microsoft.com/office/officeart/2005/8/layout/cycle2"/>
    <dgm:cxn modelId="{42F56BE7-E90D-194D-A7FE-59585CC83416}" type="presOf" srcId="{BB6ADCD5-F251-8A4A-AFFC-6479406FBB7D}" destId="{533481C9-9A6B-9C48-9430-A033CEBBCDDE}" srcOrd="0" destOrd="0" presId="urn:microsoft.com/office/officeart/2005/8/layout/cycle2"/>
    <dgm:cxn modelId="{679276F3-C364-4A44-86CE-94B46F0350D8}" type="presOf" srcId="{7FAC6D85-331C-0B42-8405-3993C59B3B32}" destId="{AFF9CDF0-EE0D-AF4E-8BEE-2D636DC278E8}" srcOrd="1" destOrd="0" presId="urn:microsoft.com/office/officeart/2005/8/layout/cycle2"/>
    <dgm:cxn modelId="{E918FDCB-C585-BC44-ADD3-23638C84B943}" type="presParOf" srcId="{378D88A1-FA82-CF46-9AB4-9D2B1BA7F493}" destId="{A7A1EEB9-F3B6-D747-8378-92CC2CEFBEFE}" srcOrd="0" destOrd="0" presId="urn:microsoft.com/office/officeart/2005/8/layout/cycle2"/>
    <dgm:cxn modelId="{F13E41F4-5038-6A40-84D4-1EC176E6EE7D}" type="presParOf" srcId="{378D88A1-FA82-CF46-9AB4-9D2B1BA7F493}" destId="{24C7F851-7FD9-F347-8361-C89FDA605B0B}" srcOrd="1" destOrd="0" presId="urn:microsoft.com/office/officeart/2005/8/layout/cycle2"/>
    <dgm:cxn modelId="{71395F0A-3BBF-134A-9F52-F57BF57D3EBE}" type="presParOf" srcId="{24C7F851-7FD9-F347-8361-C89FDA605B0B}" destId="{9ABA1AA8-3E00-B646-82CE-046886AF6784}" srcOrd="0" destOrd="0" presId="urn:microsoft.com/office/officeart/2005/8/layout/cycle2"/>
    <dgm:cxn modelId="{CA41DB72-5A78-7042-8C36-6CA28C6DF1A7}" type="presParOf" srcId="{378D88A1-FA82-CF46-9AB4-9D2B1BA7F493}" destId="{EAFAA077-0575-B94E-8358-4A38C449428C}" srcOrd="2" destOrd="0" presId="urn:microsoft.com/office/officeart/2005/8/layout/cycle2"/>
    <dgm:cxn modelId="{6FFE4000-9F2F-4245-A71B-3BB5F89C8F28}" type="presParOf" srcId="{378D88A1-FA82-CF46-9AB4-9D2B1BA7F493}" destId="{8E67C92E-D2D0-0547-9E0B-47817A8775FA}" srcOrd="3" destOrd="0" presId="urn:microsoft.com/office/officeart/2005/8/layout/cycle2"/>
    <dgm:cxn modelId="{7080EA66-17D4-9946-951D-8E2779AB792A}" type="presParOf" srcId="{8E67C92E-D2D0-0547-9E0B-47817A8775FA}" destId="{BAF592CE-4EF7-E945-894C-D3E2AADC1C01}" srcOrd="0" destOrd="0" presId="urn:microsoft.com/office/officeart/2005/8/layout/cycle2"/>
    <dgm:cxn modelId="{7EE4C07A-9D3F-244A-AB9E-E6DFC2C02E85}" type="presParOf" srcId="{378D88A1-FA82-CF46-9AB4-9D2B1BA7F493}" destId="{898178DD-FDE5-244C-A350-30CBFE41ACFB}" srcOrd="4" destOrd="0" presId="urn:microsoft.com/office/officeart/2005/8/layout/cycle2"/>
    <dgm:cxn modelId="{5AFF6139-2A9C-9A42-ABDD-EFDF7A59C8FA}" type="presParOf" srcId="{378D88A1-FA82-CF46-9AB4-9D2B1BA7F493}" destId="{533481C9-9A6B-9C48-9430-A033CEBBCDDE}" srcOrd="5" destOrd="0" presId="urn:microsoft.com/office/officeart/2005/8/layout/cycle2"/>
    <dgm:cxn modelId="{93246721-D408-1D46-BFBD-F1608027FA2C}" type="presParOf" srcId="{533481C9-9A6B-9C48-9430-A033CEBBCDDE}" destId="{2642F047-64FA-4C43-AC9D-31F4566AED59}" srcOrd="0" destOrd="0" presId="urn:microsoft.com/office/officeart/2005/8/layout/cycle2"/>
    <dgm:cxn modelId="{E51691BF-AEEA-AA41-B965-72771BACA75C}" type="presParOf" srcId="{378D88A1-FA82-CF46-9AB4-9D2B1BA7F493}" destId="{C0742CA4-ECA0-5B40-9DF7-8D4E23A5A6C3}" srcOrd="6" destOrd="0" presId="urn:microsoft.com/office/officeart/2005/8/layout/cycle2"/>
    <dgm:cxn modelId="{18CA384D-0C6A-0948-B825-3773F30FDB2B}" type="presParOf" srcId="{378D88A1-FA82-CF46-9AB4-9D2B1BA7F493}" destId="{918124E5-6824-1648-B5BC-A06AD9C61335}" srcOrd="7" destOrd="0" presId="urn:microsoft.com/office/officeart/2005/8/layout/cycle2"/>
    <dgm:cxn modelId="{21DC7391-CE75-D046-A299-C451972B7F4D}" type="presParOf" srcId="{918124E5-6824-1648-B5BC-A06AD9C61335}" destId="{9FFF674E-B314-C74F-93C0-9045F307243A}" srcOrd="0" destOrd="0" presId="urn:microsoft.com/office/officeart/2005/8/layout/cycle2"/>
    <dgm:cxn modelId="{E96679AE-5158-CB41-BB35-241321838F45}" type="presParOf" srcId="{378D88A1-FA82-CF46-9AB4-9D2B1BA7F493}" destId="{743FAEAE-78E4-D248-877F-0FF028240B78}" srcOrd="8" destOrd="0" presId="urn:microsoft.com/office/officeart/2005/8/layout/cycle2"/>
    <dgm:cxn modelId="{64B4ADDA-2307-CE4A-8196-AB782CFB7DFC}" type="presParOf" srcId="{378D88A1-FA82-CF46-9AB4-9D2B1BA7F493}" destId="{56554C9F-A602-6E42-913D-8EBF820824D1}" srcOrd="9" destOrd="0" presId="urn:microsoft.com/office/officeart/2005/8/layout/cycle2"/>
    <dgm:cxn modelId="{8C242135-E23A-EF45-9B9B-835BF9A28529}" type="presParOf" srcId="{56554C9F-A602-6E42-913D-8EBF820824D1}" destId="{AFF9CDF0-EE0D-AF4E-8BEE-2D636DC278E8}" srcOrd="0" destOrd="0" presId="urn:microsoft.com/office/officeart/2005/8/layout/cycle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3EB8FF-A304-4E84-8723-568B318C36A2}">
      <dsp:nvSpPr>
        <dsp:cNvPr id="0" name=""/>
        <dsp:cNvSpPr/>
      </dsp:nvSpPr>
      <dsp:spPr>
        <a:xfrm>
          <a:off x="1478" y="655471"/>
          <a:ext cx="1699840" cy="849920"/>
        </a:xfrm>
        <a:prstGeom prst="roundRect">
          <a:avLst>
            <a:gd name="adj" fmla="val 10000"/>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GB" sz="2400" b="1" kern="1200" dirty="0">
              <a:effectLst>
                <a:outerShdw blurRad="38100" dist="38100" dir="2700000" algn="tl">
                  <a:srgbClr val="000000">
                    <a:alpha val="43137"/>
                  </a:srgbClr>
                </a:outerShdw>
              </a:effectLst>
            </a:rPr>
            <a:t>Ethical</a:t>
          </a:r>
        </a:p>
      </dsp:txBody>
      <dsp:txXfrm>
        <a:off x="26371" y="680364"/>
        <a:ext cx="1650054" cy="800134"/>
      </dsp:txXfrm>
    </dsp:sp>
    <dsp:sp modelId="{307D647F-523B-44F5-9376-F26EF1E11860}">
      <dsp:nvSpPr>
        <dsp:cNvPr id="0" name=""/>
        <dsp:cNvSpPr/>
      </dsp:nvSpPr>
      <dsp:spPr>
        <a:xfrm>
          <a:off x="171463" y="1505391"/>
          <a:ext cx="169984" cy="637440"/>
        </a:xfrm>
        <a:custGeom>
          <a:avLst/>
          <a:gdLst/>
          <a:ahLst/>
          <a:cxnLst/>
          <a:rect l="0" t="0" r="0" b="0"/>
          <a:pathLst>
            <a:path>
              <a:moveTo>
                <a:pt x="0" y="0"/>
              </a:moveTo>
              <a:lnTo>
                <a:pt x="0" y="637440"/>
              </a:lnTo>
              <a:lnTo>
                <a:pt x="169984" y="6374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3B89CF-144F-45F4-B82D-F1193BD8D62C}">
      <dsp:nvSpPr>
        <dsp:cNvPr id="0" name=""/>
        <dsp:cNvSpPr/>
      </dsp:nvSpPr>
      <dsp:spPr>
        <a:xfrm>
          <a:off x="341447" y="1717871"/>
          <a:ext cx="1359872" cy="8499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kern="1200" dirty="0"/>
            <a:t>autonomy</a:t>
          </a:r>
        </a:p>
      </dsp:txBody>
      <dsp:txXfrm>
        <a:off x="366340" y="1742764"/>
        <a:ext cx="1310086" cy="800134"/>
      </dsp:txXfrm>
    </dsp:sp>
    <dsp:sp modelId="{98F76355-AA18-4829-BE44-95E10F867001}">
      <dsp:nvSpPr>
        <dsp:cNvPr id="0" name=""/>
        <dsp:cNvSpPr/>
      </dsp:nvSpPr>
      <dsp:spPr>
        <a:xfrm>
          <a:off x="171463" y="1505391"/>
          <a:ext cx="169984" cy="1699840"/>
        </a:xfrm>
        <a:custGeom>
          <a:avLst/>
          <a:gdLst/>
          <a:ahLst/>
          <a:cxnLst/>
          <a:rect l="0" t="0" r="0" b="0"/>
          <a:pathLst>
            <a:path>
              <a:moveTo>
                <a:pt x="0" y="0"/>
              </a:moveTo>
              <a:lnTo>
                <a:pt x="0" y="1699840"/>
              </a:lnTo>
              <a:lnTo>
                <a:pt x="169984" y="16998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544C114-9B47-4B83-8193-3F37A941F38F}">
      <dsp:nvSpPr>
        <dsp:cNvPr id="0" name=""/>
        <dsp:cNvSpPr/>
      </dsp:nvSpPr>
      <dsp:spPr>
        <a:xfrm>
          <a:off x="341447" y="2780272"/>
          <a:ext cx="1359872" cy="8499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kern="1200" dirty="0"/>
            <a:t>Beneficence</a:t>
          </a:r>
        </a:p>
      </dsp:txBody>
      <dsp:txXfrm>
        <a:off x="366340" y="2805165"/>
        <a:ext cx="1310086" cy="800134"/>
      </dsp:txXfrm>
    </dsp:sp>
    <dsp:sp modelId="{28D8D017-1089-4807-B862-2129353F09AC}">
      <dsp:nvSpPr>
        <dsp:cNvPr id="0" name=""/>
        <dsp:cNvSpPr/>
      </dsp:nvSpPr>
      <dsp:spPr>
        <a:xfrm>
          <a:off x="171463" y="1505391"/>
          <a:ext cx="169984" cy="2762240"/>
        </a:xfrm>
        <a:custGeom>
          <a:avLst/>
          <a:gdLst/>
          <a:ahLst/>
          <a:cxnLst/>
          <a:rect l="0" t="0" r="0" b="0"/>
          <a:pathLst>
            <a:path>
              <a:moveTo>
                <a:pt x="0" y="0"/>
              </a:moveTo>
              <a:lnTo>
                <a:pt x="0" y="2762240"/>
              </a:lnTo>
              <a:lnTo>
                <a:pt x="169984" y="27622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2F0A1D6-EC55-424C-BC5D-5DE51F1F4BB1}">
      <dsp:nvSpPr>
        <dsp:cNvPr id="0" name=""/>
        <dsp:cNvSpPr/>
      </dsp:nvSpPr>
      <dsp:spPr>
        <a:xfrm>
          <a:off x="341447" y="3842672"/>
          <a:ext cx="1359872" cy="8499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kern="1200" dirty="0"/>
            <a:t>Non-maleficence</a:t>
          </a:r>
        </a:p>
      </dsp:txBody>
      <dsp:txXfrm>
        <a:off x="366340" y="3867565"/>
        <a:ext cx="1310086" cy="800134"/>
      </dsp:txXfrm>
    </dsp:sp>
    <dsp:sp modelId="{305D74DD-9B8D-43D3-A087-E8BC39EAF612}">
      <dsp:nvSpPr>
        <dsp:cNvPr id="0" name=""/>
        <dsp:cNvSpPr/>
      </dsp:nvSpPr>
      <dsp:spPr>
        <a:xfrm>
          <a:off x="2126279" y="655471"/>
          <a:ext cx="1699840" cy="849920"/>
        </a:xfrm>
        <a:prstGeom prst="roundRect">
          <a:avLst>
            <a:gd name="adj" fmla="val 10000"/>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GB" sz="2400" b="1" kern="1200" dirty="0">
              <a:effectLst>
                <a:outerShdw blurRad="38100" dist="38100" dir="2700000" algn="tl">
                  <a:srgbClr val="000000">
                    <a:alpha val="43137"/>
                  </a:srgbClr>
                </a:outerShdw>
              </a:effectLst>
            </a:rPr>
            <a:t>Professional</a:t>
          </a:r>
        </a:p>
      </dsp:txBody>
      <dsp:txXfrm>
        <a:off x="2151172" y="680364"/>
        <a:ext cx="1650054" cy="800134"/>
      </dsp:txXfrm>
    </dsp:sp>
    <dsp:sp modelId="{FA389171-6AC1-40BD-87A1-B4E2F11F1EF3}">
      <dsp:nvSpPr>
        <dsp:cNvPr id="0" name=""/>
        <dsp:cNvSpPr/>
      </dsp:nvSpPr>
      <dsp:spPr>
        <a:xfrm>
          <a:off x="2296263" y="1505391"/>
          <a:ext cx="169984" cy="637440"/>
        </a:xfrm>
        <a:custGeom>
          <a:avLst/>
          <a:gdLst/>
          <a:ahLst/>
          <a:cxnLst/>
          <a:rect l="0" t="0" r="0" b="0"/>
          <a:pathLst>
            <a:path>
              <a:moveTo>
                <a:pt x="0" y="0"/>
              </a:moveTo>
              <a:lnTo>
                <a:pt x="0" y="637440"/>
              </a:lnTo>
              <a:lnTo>
                <a:pt x="169984" y="6374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F16E776-58F1-4B42-9EB3-E09DBE175991}">
      <dsp:nvSpPr>
        <dsp:cNvPr id="0" name=""/>
        <dsp:cNvSpPr/>
      </dsp:nvSpPr>
      <dsp:spPr>
        <a:xfrm>
          <a:off x="2466247" y="1717871"/>
          <a:ext cx="1359872" cy="8499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kern="1200" dirty="0"/>
            <a:t>Communicator</a:t>
          </a:r>
        </a:p>
      </dsp:txBody>
      <dsp:txXfrm>
        <a:off x="2491140" y="1742764"/>
        <a:ext cx="1310086" cy="800134"/>
      </dsp:txXfrm>
    </dsp:sp>
    <dsp:sp modelId="{7828F4BF-AFA6-4042-A187-72BDD2389ABB}">
      <dsp:nvSpPr>
        <dsp:cNvPr id="0" name=""/>
        <dsp:cNvSpPr/>
      </dsp:nvSpPr>
      <dsp:spPr>
        <a:xfrm>
          <a:off x="2296263" y="1505391"/>
          <a:ext cx="169984" cy="1699840"/>
        </a:xfrm>
        <a:custGeom>
          <a:avLst/>
          <a:gdLst/>
          <a:ahLst/>
          <a:cxnLst/>
          <a:rect l="0" t="0" r="0" b="0"/>
          <a:pathLst>
            <a:path>
              <a:moveTo>
                <a:pt x="0" y="0"/>
              </a:moveTo>
              <a:lnTo>
                <a:pt x="0" y="1699840"/>
              </a:lnTo>
              <a:lnTo>
                <a:pt x="169984" y="16998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DFF8C34-800E-44F8-952F-5EEA38E54FA7}">
      <dsp:nvSpPr>
        <dsp:cNvPr id="0" name=""/>
        <dsp:cNvSpPr/>
      </dsp:nvSpPr>
      <dsp:spPr>
        <a:xfrm>
          <a:off x="2466247" y="2780272"/>
          <a:ext cx="1359872" cy="8499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kern="1200" dirty="0"/>
            <a:t>Advocate</a:t>
          </a:r>
        </a:p>
      </dsp:txBody>
      <dsp:txXfrm>
        <a:off x="2491140" y="2805165"/>
        <a:ext cx="1310086" cy="800134"/>
      </dsp:txXfrm>
    </dsp:sp>
    <dsp:sp modelId="{6FE806A9-9C18-49E8-B41B-6352B7409FEA}">
      <dsp:nvSpPr>
        <dsp:cNvPr id="0" name=""/>
        <dsp:cNvSpPr/>
      </dsp:nvSpPr>
      <dsp:spPr>
        <a:xfrm>
          <a:off x="2296263" y="1505391"/>
          <a:ext cx="169984" cy="2762240"/>
        </a:xfrm>
        <a:custGeom>
          <a:avLst/>
          <a:gdLst/>
          <a:ahLst/>
          <a:cxnLst/>
          <a:rect l="0" t="0" r="0" b="0"/>
          <a:pathLst>
            <a:path>
              <a:moveTo>
                <a:pt x="0" y="0"/>
              </a:moveTo>
              <a:lnTo>
                <a:pt x="0" y="2762240"/>
              </a:lnTo>
              <a:lnTo>
                <a:pt x="169984" y="27622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66327D-8DE2-440A-9529-65F3259047F7}">
      <dsp:nvSpPr>
        <dsp:cNvPr id="0" name=""/>
        <dsp:cNvSpPr/>
      </dsp:nvSpPr>
      <dsp:spPr>
        <a:xfrm>
          <a:off x="2466247" y="3842672"/>
          <a:ext cx="1359872" cy="8499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kern="1200"/>
            <a:t>Duty to care</a:t>
          </a:r>
          <a:endParaRPr lang="en-GB" sz="1600" kern="1200" dirty="0"/>
        </a:p>
      </dsp:txBody>
      <dsp:txXfrm>
        <a:off x="2491140" y="3867565"/>
        <a:ext cx="1310086" cy="800134"/>
      </dsp:txXfrm>
    </dsp:sp>
    <dsp:sp modelId="{585F58EB-E345-49F5-8552-3D32EDFCE78C}">
      <dsp:nvSpPr>
        <dsp:cNvPr id="0" name=""/>
        <dsp:cNvSpPr/>
      </dsp:nvSpPr>
      <dsp:spPr>
        <a:xfrm>
          <a:off x="4251080" y="655471"/>
          <a:ext cx="1699840" cy="849920"/>
        </a:xfrm>
        <a:prstGeom prst="roundRect">
          <a:avLst>
            <a:gd name="adj" fmla="val 10000"/>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GB" sz="2400" b="1" kern="1200" dirty="0">
              <a:effectLst>
                <a:outerShdw blurRad="38100" dist="38100" dir="2700000" algn="tl">
                  <a:srgbClr val="000000">
                    <a:alpha val="43137"/>
                  </a:srgbClr>
                </a:outerShdw>
              </a:effectLst>
            </a:rPr>
            <a:t>Human rights</a:t>
          </a:r>
        </a:p>
      </dsp:txBody>
      <dsp:txXfrm>
        <a:off x="4275973" y="680364"/>
        <a:ext cx="1650054" cy="800134"/>
      </dsp:txXfrm>
    </dsp:sp>
    <dsp:sp modelId="{54D50BB4-A01E-4E2B-AF8D-6493F4A77638}">
      <dsp:nvSpPr>
        <dsp:cNvPr id="0" name=""/>
        <dsp:cNvSpPr/>
      </dsp:nvSpPr>
      <dsp:spPr>
        <a:xfrm>
          <a:off x="4421064" y="1505391"/>
          <a:ext cx="169984" cy="637440"/>
        </a:xfrm>
        <a:custGeom>
          <a:avLst/>
          <a:gdLst/>
          <a:ahLst/>
          <a:cxnLst/>
          <a:rect l="0" t="0" r="0" b="0"/>
          <a:pathLst>
            <a:path>
              <a:moveTo>
                <a:pt x="0" y="0"/>
              </a:moveTo>
              <a:lnTo>
                <a:pt x="0" y="637440"/>
              </a:lnTo>
              <a:lnTo>
                <a:pt x="169984" y="6374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D53AB2-29FA-4F50-A979-C044EE894FC4}">
      <dsp:nvSpPr>
        <dsp:cNvPr id="0" name=""/>
        <dsp:cNvSpPr/>
      </dsp:nvSpPr>
      <dsp:spPr>
        <a:xfrm>
          <a:off x="4591048" y="1717871"/>
          <a:ext cx="1359872" cy="8499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kern="1200" dirty="0"/>
            <a:t>Right to know</a:t>
          </a:r>
        </a:p>
      </dsp:txBody>
      <dsp:txXfrm>
        <a:off x="4615941" y="1742764"/>
        <a:ext cx="1310086" cy="800134"/>
      </dsp:txXfrm>
    </dsp:sp>
    <dsp:sp modelId="{30E20ECD-D876-46BD-ADB5-DA2E4BEA53E3}">
      <dsp:nvSpPr>
        <dsp:cNvPr id="0" name=""/>
        <dsp:cNvSpPr/>
      </dsp:nvSpPr>
      <dsp:spPr>
        <a:xfrm>
          <a:off x="4421064" y="1505391"/>
          <a:ext cx="169984" cy="1699840"/>
        </a:xfrm>
        <a:custGeom>
          <a:avLst/>
          <a:gdLst/>
          <a:ahLst/>
          <a:cxnLst/>
          <a:rect l="0" t="0" r="0" b="0"/>
          <a:pathLst>
            <a:path>
              <a:moveTo>
                <a:pt x="0" y="0"/>
              </a:moveTo>
              <a:lnTo>
                <a:pt x="0" y="1699840"/>
              </a:lnTo>
              <a:lnTo>
                <a:pt x="169984" y="16998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82BA7F-3E76-4E58-B6B8-9D01C542EB19}">
      <dsp:nvSpPr>
        <dsp:cNvPr id="0" name=""/>
        <dsp:cNvSpPr/>
      </dsp:nvSpPr>
      <dsp:spPr>
        <a:xfrm>
          <a:off x="4591048" y="2780272"/>
          <a:ext cx="1359872" cy="8499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kern="1200" dirty="0"/>
            <a:t>Right to decide</a:t>
          </a:r>
        </a:p>
      </dsp:txBody>
      <dsp:txXfrm>
        <a:off x="4615941" y="2805165"/>
        <a:ext cx="1310086" cy="800134"/>
      </dsp:txXfrm>
    </dsp:sp>
    <dsp:sp modelId="{EE227D8A-A2F2-4399-9348-31ECF3D59DF4}">
      <dsp:nvSpPr>
        <dsp:cNvPr id="0" name=""/>
        <dsp:cNvSpPr/>
      </dsp:nvSpPr>
      <dsp:spPr>
        <a:xfrm>
          <a:off x="6375880" y="655471"/>
          <a:ext cx="1699840" cy="849920"/>
        </a:xfrm>
        <a:prstGeom prst="roundRect">
          <a:avLst>
            <a:gd name="adj" fmla="val 10000"/>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GB" sz="2400" b="1" kern="1200">
              <a:effectLst>
                <a:outerShdw blurRad="38100" dist="38100" dir="2700000" algn="tl">
                  <a:srgbClr val="000000">
                    <a:alpha val="43137"/>
                  </a:srgbClr>
                </a:outerShdw>
              </a:effectLst>
            </a:rPr>
            <a:t>Legal</a:t>
          </a:r>
          <a:endParaRPr lang="en-GB" sz="2400" b="1" kern="1200" dirty="0">
            <a:effectLst>
              <a:outerShdw blurRad="38100" dist="38100" dir="2700000" algn="tl">
                <a:srgbClr val="000000">
                  <a:alpha val="43137"/>
                </a:srgbClr>
              </a:outerShdw>
            </a:effectLst>
          </a:endParaRPr>
        </a:p>
      </dsp:txBody>
      <dsp:txXfrm>
        <a:off x="6400773" y="680364"/>
        <a:ext cx="1650054" cy="800134"/>
      </dsp:txXfrm>
    </dsp:sp>
    <dsp:sp modelId="{F1649E21-1F39-429B-82DA-3D22962B4E13}">
      <dsp:nvSpPr>
        <dsp:cNvPr id="0" name=""/>
        <dsp:cNvSpPr/>
      </dsp:nvSpPr>
      <dsp:spPr>
        <a:xfrm>
          <a:off x="6545864" y="1505391"/>
          <a:ext cx="169984" cy="637440"/>
        </a:xfrm>
        <a:custGeom>
          <a:avLst/>
          <a:gdLst/>
          <a:ahLst/>
          <a:cxnLst/>
          <a:rect l="0" t="0" r="0" b="0"/>
          <a:pathLst>
            <a:path>
              <a:moveTo>
                <a:pt x="0" y="0"/>
              </a:moveTo>
              <a:lnTo>
                <a:pt x="0" y="637440"/>
              </a:lnTo>
              <a:lnTo>
                <a:pt x="169984" y="6374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7F43D64-E3A3-4689-8E41-1AEB61637A9C}">
      <dsp:nvSpPr>
        <dsp:cNvPr id="0" name=""/>
        <dsp:cNvSpPr/>
      </dsp:nvSpPr>
      <dsp:spPr>
        <a:xfrm>
          <a:off x="6715848" y="1717871"/>
          <a:ext cx="1359872" cy="8499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kern="1200" dirty="0"/>
            <a:t>Negligence</a:t>
          </a:r>
        </a:p>
      </dsp:txBody>
      <dsp:txXfrm>
        <a:off x="6740741" y="1742764"/>
        <a:ext cx="1310086" cy="800134"/>
      </dsp:txXfrm>
    </dsp:sp>
    <dsp:sp modelId="{5F01F67A-3AF4-442D-AF16-6B5AA0376A1B}">
      <dsp:nvSpPr>
        <dsp:cNvPr id="0" name=""/>
        <dsp:cNvSpPr/>
      </dsp:nvSpPr>
      <dsp:spPr>
        <a:xfrm>
          <a:off x="6545864" y="1505391"/>
          <a:ext cx="169984" cy="1699840"/>
        </a:xfrm>
        <a:custGeom>
          <a:avLst/>
          <a:gdLst/>
          <a:ahLst/>
          <a:cxnLst/>
          <a:rect l="0" t="0" r="0" b="0"/>
          <a:pathLst>
            <a:path>
              <a:moveTo>
                <a:pt x="0" y="0"/>
              </a:moveTo>
              <a:lnTo>
                <a:pt x="0" y="1699840"/>
              </a:lnTo>
              <a:lnTo>
                <a:pt x="169984" y="16998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12DFDD-067A-486A-AB15-FC2F88FFE848}">
      <dsp:nvSpPr>
        <dsp:cNvPr id="0" name=""/>
        <dsp:cNvSpPr/>
      </dsp:nvSpPr>
      <dsp:spPr>
        <a:xfrm>
          <a:off x="6715848" y="2780272"/>
          <a:ext cx="1359872" cy="8499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kern="1200" dirty="0"/>
            <a:t>EOL decisions</a:t>
          </a:r>
        </a:p>
      </dsp:txBody>
      <dsp:txXfrm>
        <a:off x="6740741" y="2805165"/>
        <a:ext cx="1310086" cy="800134"/>
      </dsp:txXfrm>
    </dsp:sp>
    <dsp:sp modelId="{3919165D-237B-4BDD-9EF3-140B0907E025}">
      <dsp:nvSpPr>
        <dsp:cNvPr id="0" name=""/>
        <dsp:cNvSpPr/>
      </dsp:nvSpPr>
      <dsp:spPr>
        <a:xfrm>
          <a:off x="6545864" y="1505391"/>
          <a:ext cx="169984" cy="2762240"/>
        </a:xfrm>
        <a:custGeom>
          <a:avLst/>
          <a:gdLst/>
          <a:ahLst/>
          <a:cxnLst/>
          <a:rect l="0" t="0" r="0" b="0"/>
          <a:pathLst>
            <a:path>
              <a:moveTo>
                <a:pt x="0" y="0"/>
              </a:moveTo>
              <a:lnTo>
                <a:pt x="0" y="2762240"/>
              </a:lnTo>
              <a:lnTo>
                <a:pt x="169984" y="27622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A616D8B-95CB-42C8-A398-E9DE70FA1D1A}">
      <dsp:nvSpPr>
        <dsp:cNvPr id="0" name=""/>
        <dsp:cNvSpPr/>
      </dsp:nvSpPr>
      <dsp:spPr>
        <a:xfrm>
          <a:off x="6715848" y="3842672"/>
          <a:ext cx="1359872" cy="8499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GB" sz="1600" kern="1200" dirty="0"/>
            <a:t>Advance directives</a:t>
          </a:r>
        </a:p>
      </dsp:txBody>
      <dsp:txXfrm>
        <a:off x="6740741" y="3867565"/>
        <a:ext cx="1310086" cy="8001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FCA470-1C84-475E-9CDA-B37CBAFF5180}">
      <dsp:nvSpPr>
        <dsp:cNvPr id="0" name=""/>
        <dsp:cNvSpPr/>
      </dsp:nvSpPr>
      <dsp:spPr>
        <a:xfrm>
          <a:off x="3842" y="1079582"/>
          <a:ext cx="811666" cy="811666"/>
        </a:xfrm>
        <a:prstGeom prst="chord">
          <a:avLst>
            <a:gd name="adj1" fmla="val 4800000"/>
            <a:gd name="adj2" fmla="val 16800000"/>
          </a:avLst>
        </a:prstGeom>
        <a:solidFill>
          <a:srgbClr val="203E5F"/>
        </a:solidFill>
        <a:ln>
          <a:noFill/>
        </a:ln>
        <a:effectLst/>
      </dsp:spPr>
      <dsp:style>
        <a:lnRef idx="0">
          <a:scrgbClr r="0" g="0" b="0"/>
        </a:lnRef>
        <a:fillRef idx="1">
          <a:scrgbClr r="0" g="0" b="0"/>
        </a:fillRef>
        <a:effectRef idx="0">
          <a:scrgbClr r="0" g="0" b="0"/>
        </a:effectRef>
        <a:fontRef idx="minor"/>
      </dsp:style>
    </dsp:sp>
    <dsp:sp modelId="{71913581-8830-4958-84C1-E3FA3162F77D}">
      <dsp:nvSpPr>
        <dsp:cNvPr id="0" name=""/>
        <dsp:cNvSpPr/>
      </dsp:nvSpPr>
      <dsp:spPr>
        <a:xfrm>
          <a:off x="85009" y="1160749"/>
          <a:ext cx="649333" cy="649333"/>
        </a:xfrm>
        <a:prstGeom prst="pie">
          <a:avLst>
            <a:gd name="adj1" fmla="val 13500000"/>
            <a:gd name="adj2" fmla="val 162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DC9EBD-D7B3-4094-95C9-ABEF89FA19FB}">
      <dsp:nvSpPr>
        <dsp:cNvPr id="0" name=""/>
        <dsp:cNvSpPr/>
      </dsp:nvSpPr>
      <dsp:spPr>
        <a:xfrm rot="16200000">
          <a:off x="-929573" y="2905832"/>
          <a:ext cx="2353832" cy="4869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r" defTabSz="1511300">
            <a:lnSpc>
              <a:spcPct val="90000"/>
            </a:lnSpc>
            <a:spcBef>
              <a:spcPct val="0"/>
            </a:spcBef>
            <a:spcAft>
              <a:spcPct val="35000"/>
            </a:spcAft>
            <a:buNone/>
          </a:pPr>
          <a:r>
            <a:rPr lang="en-US" sz="3400" b="1" kern="1200" dirty="0">
              <a:effectLst>
                <a:outerShdw blurRad="38100" dist="38100" dir="2700000" algn="tl">
                  <a:srgbClr val="000000">
                    <a:alpha val="43137"/>
                  </a:srgbClr>
                </a:outerShdw>
              </a:effectLst>
            </a:rPr>
            <a:t>Whole truth</a:t>
          </a:r>
        </a:p>
      </dsp:txBody>
      <dsp:txXfrm>
        <a:off x="-929573" y="2905832"/>
        <a:ext cx="2353832" cy="486999"/>
      </dsp:txXfrm>
    </dsp:sp>
    <dsp:sp modelId="{2493859F-33AC-4B44-83CE-1E3AF7D72638}">
      <dsp:nvSpPr>
        <dsp:cNvPr id="0" name=""/>
        <dsp:cNvSpPr/>
      </dsp:nvSpPr>
      <dsp:spPr>
        <a:xfrm>
          <a:off x="593940" y="1079582"/>
          <a:ext cx="1623333" cy="3246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511300">
            <a:lnSpc>
              <a:spcPct val="90000"/>
            </a:lnSpc>
            <a:spcBef>
              <a:spcPct val="0"/>
            </a:spcBef>
            <a:spcAft>
              <a:spcPct val="35000"/>
            </a:spcAft>
            <a:buNone/>
          </a:pPr>
          <a:r>
            <a:rPr lang="en-US" sz="3400" kern="1200" dirty="0"/>
            <a:t>How much info?</a:t>
          </a:r>
        </a:p>
      </dsp:txBody>
      <dsp:txXfrm>
        <a:off x="593940" y="1079582"/>
        <a:ext cx="1623333" cy="3246666"/>
      </dsp:txXfrm>
    </dsp:sp>
    <dsp:sp modelId="{0B1AD52D-FC8E-4972-8219-5317CA2838FC}">
      <dsp:nvSpPr>
        <dsp:cNvPr id="0" name=""/>
        <dsp:cNvSpPr/>
      </dsp:nvSpPr>
      <dsp:spPr>
        <a:xfrm>
          <a:off x="2194360" y="1079582"/>
          <a:ext cx="811666" cy="811666"/>
        </a:xfrm>
        <a:prstGeom prst="chord">
          <a:avLst>
            <a:gd name="adj1" fmla="val 4800000"/>
            <a:gd name="adj2" fmla="val 16800000"/>
          </a:avLst>
        </a:prstGeom>
        <a:solidFill>
          <a:srgbClr val="203E5F"/>
        </a:solidFill>
        <a:ln>
          <a:noFill/>
        </a:ln>
        <a:effectLst/>
      </dsp:spPr>
      <dsp:style>
        <a:lnRef idx="0">
          <a:scrgbClr r="0" g="0" b="0"/>
        </a:lnRef>
        <a:fillRef idx="1">
          <a:scrgbClr r="0" g="0" b="0"/>
        </a:fillRef>
        <a:effectRef idx="0">
          <a:scrgbClr r="0" g="0" b="0"/>
        </a:effectRef>
        <a:fontRef idx="minor"/>
      </dsp:style>
    </dsp:sp>
    <dsp:sp modelId="{27A1A100-2A86-45F5-A434-A51B8310C434}">
      <dsp:nvSpPr>
        <dsp:cNvPr id="0" name=""/>
        <dsp:cNvSpPr/>
      </dsp:nvSpPr>
      <dsp:spPr>
        <a:xfrm>
          <a:off x="2275527" y="1160749"/>
          <a:ext cx="649333" cy="649333"/>
        </a:xfrm>
        <a:prstGeom prst="pie">
          <a:avLst>
            <a:gd name="adj1" fmla="val 10800000"/>
            <a:gd name="adj2" fmla="val 162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D94D37-23BE-420B-97C9-2A8F3A1EBF7D}">
      <dsp:nvSpPr>
        <dsp:cNvPr id="0" name=""/>
        <dsp:cNvSpPr/>
      </dsp:nvSpPr>
      <dsp:spPr>
        <a:xfrm rot="16200000">
          <a:off x="1260944" y="2905832"/>
          <a:ext cx="2353832" cy="4869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r" defTabSz="1511300">
            <a:lnSpc>
              <a:spcPct val="90000"/>
            </a:lnSpc>
            <a:spcBef>
              <a:spcPct val="0"/>
            </a:spcBef>
            <a:spcAft>
              <a:spcPct val="35000"/>
            </a:spcAft>
            <a:buNone/>
          </a:pPr>
          <a:r>
            <a:rPr lang="en-US" sz="3400" b="1" kern="1200" dirty="0">
              <a:effectLst>
                <a:outerShdw blurRad="38100" dist="38100" dir="2700000" algn="tl">
                  <a:srgbClr val="000000">
                    <a:alpha val="43137"/>
                  </a:srgbClr>
                </a:outerShdw>
              </a:effectLst>
            </a:rPr>
            <a:t>Partial truth</a:t>
          </a:r>
        </a:p>
      </dsp:txBody>
      <dsp:txXfrm>
        <a:off x="1260944" y="2905832"/>
        <a:ext cx="2353832" cy="486999"/>
      </dsp:txXfrm>
    </dsp:sp>
    <dsp:sp modelId="{8EB48016-4942-4003-8F48-3A6A1D305351}">
      <dsp:nvSpPr>
        <dsp:cNvPr id="0" name=""/>
        <dsp:cNvSpPr/>
      </dsp:nvSpPr>
      <dsp:spPr>
        <a:xfrm>
          <a:off x="2762527" y="1079582"/>
          <a:ext cx="1623333" cy="3246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511300">
            <a:lnSpc>
              <a:spcPct val="90000"/>
            </a:lnSpc>
            <a:spcBef>
              <a:spcPct val="0"/>
            </a:spcBef>
            <a:spcAft>
              <a:spcPct val="35000"/>
            </a:spcAft>
            <a:buNone/>
          </a:pPr>
          <a:r>
            <a:rPr lang="en-US" sz="3400" kern="1200" dirty="0"/>
            <a:t>Modified version of truth</a:t>
          </a:r>
        </a:p>
      </dsp:txBody>
      <dsp:txXfrm>
        <a:off x="2762527" y="1079582"/>
        <a:ext cx="1623333" cy="3246666"/>
      </dsp:txXfrm>
    </dsp:sp>
    <dsp:sp modelId="{4FF3409B-4A2C-4A2A-9FB0-18E30151669E}">
      <dsp:nvSpPr>
        <dsp:cNvPr id="0" name=""/>
        <dsp:cNvSpPr/>
      </dsp:nvSpPr>
      <dsp:spPr>
        <a:xfrm>
          <a:off x="4628378" y="1079582"/>
          <a:ext cx="811666" cy="811666"/>
        </a:xfrm>
        <a:prstGeom prst="chord">
          <a:avLst>
            <a:gd name="adj1" fmla="val 4800000"/>
            <a:gd name="adj2" fmla="val 16800000"/>
          </a:avLst>
        </a:prstGeom>
        <a:solidFill>
          <a:srgbClr val="203E5F"/>
        </a:solidFill>
        <a:ln>
          <a:noFill/>
        </a:ln>
        <a:effectLst/>
      </dsp:spPr>
      <dsp:style>
        <a:lnRef idx="0">
          <a:scrgbClr r="0" g="0" b="0"/>
        </a:lnRef>
        <a:fillRef idx="1">
          <a:scrgbClr r="0" g="0" b="0"/>
        </a:fillRef>
        <a:effectRef idx="0">
          <a:scrgbClr r="0" g="0" b="0"/>
        </a:effectRef>
        <a:fontRef idx="minor"/>
      </dsp:style>
    </dsp:sp>
    <dsp:sp modelId="{69301C7A-5A98-42A3-83E9-D3CB6CE65C94}">
      <dsp:nvSpPr>
        <dsp:cNvPr id="0" name=""/>
        <dsp:cNvSpPr/>
      </dsp:nvSpPr>
      <dsp:spPr>
        <a:xfrm>
          <a:off x="4709545" y="1160749"/>
          <a:ext cx="649333" cy="649333"/>
        </a:xfrm>
        <a:prstGeom prst="pie">
          <a:avLst>
            <a:gd name="adj1" fmla="val 8100000"/>
            <a:gd name="adj2" fmla="val 162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54AD52-DA17-4A62-97D0-59060881F7F6}">
      <dsp:nvSpPr>
        <dsp:cNvPr id="0" name=""/>
        <dsp:cNvSpPr/>
      </dsp:nvSpPr>
      <dsp:spPr>
        <a:xfrm rot="16200000">
          <a:off x="3694962" y="2905832"/>
          <a:ext cx="2353832" cy="4869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r" defTabSz="1511300">
            <a:lnSpc>
              <a:spcPct val="90000"/>
            </a:lnSpc>
            <a:spcBef>
              <a:spcPct val="0"/>
            </a:spcBef>
            <a:spcAft>
              <a:spcPct val="35000"/>
            </a:spcAft>
            <a:buNone/>
          </a:pPr>
          <a:r>
            <a:rPr lang="en-US" sz="3400" b="1" kern="1200">
              <a:effectLst>
                <a:outerShdw blurRad="38100" dist="38100" dir="2700000" algn="tl">
                  <a:srgbClr val="000000">
                    <a:alpha val="43137"/>
                  </a:srgbClr>
                </a:outerShdw>
              </a:effectLst>
            </a:rPr>
            <a:t>Hiding</a:t>
          </a:r>
          <a:endParaRPr lang="en-US" sz="3400" b="1" kern="1200" dirty="0">
            <a:effectLst>
              <a:outerShdw blurRad="38100" dist="38100" dir="2700000" algn="tl">
                <a:srgbClr val="000000">
                  <a:alpha val="43137"/>
                </a:srgbClr>
              </a:outerShdw>
            </a:effectLst>
          </a:endParaRPr>
        </a:p>
      </dsp:txBody>
      <dsp:txXfrm>
        <a:off x="3694962" y="2905832"/>
        <a:ext cx="2353832" cy="486999"/>
      </dsp:txXfrm>
    </dsp:sp>
    <dsp:sp modelId="{2FF96EB5-E7E1-4D0C-8CF8-9127B4A7947C}">
      <dsp:nvSpPr>
        <dsp:cNvPr id="0" name=""/>
        <dsp:cNvSpPr/>
      </dsp:nvSpPr>
      <dsp:spPr>
        <a:xfrm>
          <a:off x="5440045" y="1079582"/>
          <a:ext cx="1623333" cy="3246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511300">
            <a:lnSpc>
              <a:spcPct val="90000"/>
            </a:lnSpc>
            <a:spcBef>
              <a:spcPct val="0"/>
            </a:spcBef>
            <a:spcAft>
              <a:spcPct val="35000"/>
            </a:spcAft>
            <a:buNone/>
          </a:pPr>
          <a:r>
            <a:rPr lang="en-US" sz="3400" kern="1200" dirty="0"/>
            <a:t>Until when?</a:t>
          </a:r>
        </a:p>
      </dsp:txBody>
      <dsp:txXfrm>
        <a:off x="5440045" y="1079582"/>
        <a:ext cx="1623333" cy="3246666"/>
      </dsp:txXfrm>
    </dsp:sp>
    <dsp:sp modelId="{A5EE99D3-56EB-4CB1-837C-84DB4D5AADDE}">
      <dsp:nvSpPr>
        <dsp:cNvPr id="0" name=""/>
        <dsp:cNvSpPr/>
      </dsp:nvSpPr>
      <dsp:spPr>
        <a:xfrm>
          <a:off x="7305896" y="1079582"/>
          <a:ext cx="811666" cy="811666"/>
        </a:xfrm>
        <a:prstGeom prst="chord">
          <a:avLst>
            <a:gd name="adj1" fmla="val 4800000"/>
            <a:gd name="adj2" fmla="val 1680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6F1F48-FB04-4879-BBBB-E24B9EECE6B7}">
      <dsp:nvSpPr>
        <dsp:cNvPr id="0" name=""/>
        <dsp:cNvSpPr/>
      </dsp:nvSpPr>
      <dsp:spPr>
        <a:xfrm>
          <a:off x="7387063" y="1160749"/>
          <a:ext cx="649333" cy="649333"/>
        </a:xfrm>
        <a:prstGeom prst="pie">
          <a:avLst>
            <a:gd name="adj1" fmla="val 5400000"/>
            <a:gd name="adj2" fmla="val 16200000"/>
          </a:avLst>
        </a:prstGeom>
        <a:solidFill>
          <a:srgbClr val="203E5F"/>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489C9F-BE66-432F-8FA9-12C8F7B6CF00}">
      <dsp:nvSpPr>
        <dsp:cNvPr id="0" name=""/>
        <dsp:cNvSpPr/>
      </dsp:nvSpPr>
      <dsp:spPr>
        <a:xfrm rot="16200000">
          <a:off x="6372479" y="2905832"/>
          <a:ext cx="2353832" cy="4869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r" defTabSz="1511300">
            <a:lnSpc>
              <a:spcPct val="90000"/>
            </a:lnSpc>
            <a:spcBef>
              <a:spcPct val="0"/>
            </a:spcBef>
            <a:spcAft>
              <a:spcPct val="35000"/>
            </a:spcAft>
            <a:buNone/>
          </a:pPr>
          <a:r>
            <a:rPr lang="en-US" sz="3400" b="1" kern="1200" dirty="0">
              <a:effectLst>
                <a:outerShdw blurRad="38100" dist="38100" dir="2700000" algn="tl">
                  <a:srgbClr val="000000">
                    <a:alpha val="43137"/>
                  </a:srgbClr>
                </a:outerShdw>
              </a:effectLst>
            </a:rPr>
            <a:t>Deception </a:t>
          </a:r>
        </a:p>
      </dsp:txBody>
      <dsp:txXfrm>
        <a:off x="6372479" y="2905832"/>
        <a:ext cx="2353832" cy="486999"/>
      </dsp:txXfrm>
    </dsp:sp>
    <dsp:sp modelId="{81DAD57B-A2C9-4446-8E1E-0D6FFDEC7E13}">
      <dsp:nvSpPr>
        <dsp:cNvPr id="0" name=""/>
        <dsp:cNvSpPr/>
      </dsp:nvSpPr>
      <dsp:spPr>
        <a:xfrm>
          <a:off x="7874062" y="1079582"/>
          <a:ext cx="1623333" cy="3246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511300">
            <a:lnSpc>
              <a:spcPct val="90000"/>
            </a:lnSpc>
            <a:spcBef>
              <a:spcPct val="0"/>
            </a:spcBef>
            <a:spcAft>
              <a:spcPct val="35000"/>
            </a:spcAft>
            <a:buNone/>
          </a:pPr>
          <a:r>
            <a:rPr lang="en-US" sz="3400" kern="1200" dirty="0"/>
            <a:t>Same as hiding?</a:t>
          </a:r>
        </a:p>
      </dsp:txBody>
      <dsp:txXfrm>
        <a:off x="7874062" y="1079582"/>
        <a:ext cx="1623333" cy="32466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A190F-378F-D545-BB8A-CEC38B1E7C05}">
      <dsp:nvSpPr>
        <dsp:cNvPr id="0" name=""/>
        <dsp:cNvSpPr/>
      </dsp:nvSpPr>
      <dsp:spPr>
        <a:xfrm>
          <a:off x="5709683" y="2293309"/>
          <a:ext cx="3147125" cy="904544"/>
        </a:xfrm>
        <a:custGeom>
          <a:avLst/>
          <a:gdLst/>
          <a:ahLst/>
          <a:cxnLst/>
          <a:rect l="0" t="0" r="0" b="0"/>
          <a:pathLst>
            <a:path>
              <a:moveTo>
                <a:pt x="0" y="0"/>
              </a:moveTo>
              <a:lnTo>
                <a:pt x="0" y="452272"/>
              </a:lnTo>
              <a:lnTo>
                <a:pt x="3147125" y="452272"/>
              </a:lnTo>
              <a:lnTo>
                <a:pt x="3147125" y="904544"/>
              </a:lnTo>
            </a:path>
          </a:pathLst>
        </a:custGeom>
        <a:noFill/>
        <a:ln w="635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BC46DD1-AE9B-374B-BA5C-7765963DE706}">
      <dsp:nvSpPr>
        <dsp:cNvPr id="0" name=""/>
        <dsp:cNvSpPr/>
      </dsp:nvSpPr>
      <dsp:spPr>
        <a:xfrm>
          <a:off x="2701923" y="2293309"/>
          <a:ext cx="3007760" cy="904544"/>
        </a:xfrm>
        <a:custGeom>
          <a:avLst/>
          <a:gdLst/>
          <a:ahLst/>
          <a:cxnLst/>
          <a:rect l="0" t="0" r="0" b="0"/>
          <a:pathLst>
            <a:path>
              <a:moveTo>
                <a:pt x="3007760" y="0"/>
              </a:moveTo>
              <a:lnTo>
                <a:pt x="3007760" y="452272"/>
              </a:lnTo>
              <a:lnTo>
                <a:pt x="0" y="452272"/>
              </a:lnTo>
              <a:lnTo>
                <a:pt x="0" y="904544"/>
              </a:lnTo>
            </a:path>
          </a:pathLst>
        </a:custGeom>
        <a:noFill/>
        <a:ln w="635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8526017-BB78-634C-B418-1600A800708F}">
      <dsp:nvSpPr>
        <dsp:cNvPr id="0" name=""/>
        <dsp:cNvSpPr/>
      </dsp:nvSpPr>
      <dsp:spPr>
        <a:xfrm>
          <a:off x="2445010" y="139632"/>
          <a:ext cx="6529346" cy="2153677"/>
        </a:xfrm>
        <a:prstGeom prst="rect">
          <a:avLst/>
        </a:prstGeom>
        <a:solidFill>
          <a:srgbClr val="203E5F"/>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100000"/>
            </a:lnSpc>
            <a:spcBef>
              <a:spcPct val="0"/>
            </a:spcBef>
            <a:spcAft>
              <a:spcPts val="0"/>
            </a:spcAft>
            <a:buNone/>
          </a:pPr>
          <a:r>
            <a:rPr lang="en-US" sz="3600" kern="1200" dirty="0">
              <a:latin typeface="Helvetica" charset="0"/>
              <a:ea typeface="Helvetica" charset="0"/>
              <a:cs typeface="Helvetica" charset="0"/>
            </a:rPr>
            <a:t>If you hide truth or withhold information to avoid </a:t>
          </a:r>
        </a:p>
        <a:p>
          <a:pPr marL="0" lvl="0" indent="0" algn="ctr" defTabSz="1600200">
            <a:lnSpc>
              <a:spcPct val="100000"/>
            </a:lnSpc>
            <a:spcBef>
              <a:spcPct val="0"/>
            </a:spcBef>
            <a:spcAft>
              <a:spcPts val="0"/>
            </a:spcAft>
            <a:buNone/>
          </a:pPr>
          <a:r>
            <a:rPr lang="en-US" sz="3600" kern="1200" dirty="0">
              <a:latin typeface="Helvetica" charset="0"/>
              <a:ea typeface="Helvetica" charset="0"/>
              <a:cs typeface="Helvetica" charset="0"/>
            </a:rPr>
            <a:t>discomfort to the patient</a:t>
          </a:r>
          <a:endParaRPr lang="en-US" sz="3600" kern="1200" dirty="0"/>
        </a:p>
      </dsp:txBody>
      <dsp:txXfrm>
        <a:off x="2445010" y="139632"/>
        <a:ext cx="6529346" cy="2153677"/>
      </dsp:txXfrm>
    </dsp:sp>
    <dsp:sp modelId="{D7A41E02-555E-7B43-88FA-5B3EE26B6DE6}">
      <dsp:nvSpPr>
        <dsp:cNvPr id="0" name=""/>
        <dsp:cNvSpPr/>
      </dsp:nvSpPr>
      <dsp:spPr>
        <a:xfrm>
          <a:off x="7069" y="3197853"/>
          <a:ext cx="5389706" cy="2153677"/>
        </a:xfrm>
        <a:prstGeom prst="rect">
          <a:avLst/>
        </a:prstGeom>
        <a:solidFill>
          <a:srgbClr val="F5822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ts val="0"/>
            </a:spcAft>
            <a:buNone/>
          </a:pPr>
          <a:r>
            <a:rPr lang="en-US" sz="4000" b="1" kern="1200" dirty="0"/>
            <a:t>Lying to </a:t>
          </a:r>
        </a:p>
        <a:p>
          <a:pPr marL="0" lvl="0" indent="0" algn="ctr" defTabSz="1778000">
            <a:lnSpc>
              <a:spcPct val="90000"/>
            </a:lnSpc>
            <a:spcBef>
              <a:spcPct val="0"/>
            </a:spcBef>
            <a:spcAft>
              <a:spcPts val="0"/>
            </a:spcAft>
            <a:buNone/>
          </a:pPr>
          <a:r>
            <a:rPr lang="en-US" sz="4000" b="1" kern="1200" dirty="0"/>
            <a:t>the patient</a:t>
          </a:r>
        </a:p>
      </dsp:txBody>
      <dsp:txXfrm>
        <a:off x="7069" y="3197853"/>
        <a:ext cx="5389706" cy="2153677"/>
      </dsp:txXfrm>
    </dsp:sp>
    <dsp:sp modelId="{277F0228-F332-9A43-B6AB-7AFAB7DC3E7C}">
      <dsp:nvSpPr>
        <dsp:cNvPr id="0" name=""/>
        <dsp:cNvSpPr/>
      </dsp:nvSpPr>
      <dsp:spPr>
        <a:xfrm>
          <a:off x="6301320" y="3197853"/>
          <a:ext cx="5110977" cy="2153677"/>
        </a:xfrm>
        <a:prstGeom prst="rect">
          <a:avLst/>
        </a:prstGeom>
        <a:solidFill>
          <a:srgbClr val="F5822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ts val="0"/>
            </a:spcAft>
            <a:buNone/>
          </a:pPr>
          <a:endParaRPr lang="en-US" sz="4000" b="1" kern="1200" dirty="0"/>
        </a:p>
        <a:p>
          <a:pPr marL="0" lvl="0" indent="0" algn="ctr" defTabSz="1778000">
            <a:lnSpc>
              <a:spcPct val="90000"/>
            </a:lnSpc>
            <a:spcBef>
              <a:spcPct val="0"/>
            </a:spcBef>
            <a:spcAft>
              <a:spcPts val="0"/>
            </a:spcAft>
            <a:buNone/>
          </a:pPr>
          <a:r>
            <a:rPr lang="en-US" sz="4000" b="1" kern="1200" dirty="0"/>
            <a:t>Obstructing autonomy </a:t>
          </a:r>
        </a:p>
        <a:p>
          <a:pPr marL="0" lvl="0" indent="0" algn="ctr" defTabSz="1778000">
            <a:lnSpc>
              <a:spcPct val="90000"/>
            </a:lnSpc>
            <a:spcBef>
              <a:spcPct val="0"/>
            </a:spcBef>
            <a:spcAft>
              <a:spcPts val="0"/>
            </a:spcAft>
            <a:buNone/>
          </a:pPr>
          <a:r>
            <a:rPr lang="en-US" sz="2000" kern="1200" dirty="0"/>
            <a:t>Ethical &amp; legal obligation on the physician to provide patients with as much information</a:t>
          </a:r>
        </a:p>
        <a:p>
          <a:pPr marL="0" lvl="0" indent="0" algn="ctr" defTabSz="1778000">
            <a:lnSpc>
              <a:spcPct val="90000"/>
            </a:lnSpc>
            <a:spcBef>
              <a:spcPct val="0"/>
            </a:spcBef>
            <a:spcAft>
              <a:spcPts val="0"/>
            </a:spcAft>
            <a:buNone/>
          </a:pPr>
          <a:r>
            <a:rPr lang="en-US" sz="2000" kern="1200" dirty="0"/>
            <a:t> about their illness as they desire</a:t>
          </a:r>
          <a:endParaRPr lang="en-US" sz="2000" b="1" kern="1200" dirty="0"/>
        </a:p>
        <a:p>
          <a:pPr marL="0" lvl="0" indent="0" algn="ctr" defTabSz="1778000">
            <a:lnSpc>
              <a:spcPct val="90000"/>
            </a:lnSpc>
            <a:spcBef>
              <a:spcPct val="0"/>
            </a:spcBef>
            <a:spcAft>
              <a:spcPct val="35000"/>
            </a:spcAft>
            <a:buNone/>
          </a:pPr>
          <a:endParaRPr lang="en-US" sz="2000" b="1" kern="1200" dirty="0"/>
        </a:p>
      </dsp:txBody>
      <dsp:txXfrm>
        <a:off x="6301320" y="3197853"/>
        <a:ext cx="5110977" cy="21536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829552-DA20-D24B-B121-0ACE06787496}">
      <dsp:nvSpPr>
        <dsp:cNvPr id="0" name=""/>
        <dsp:cNvSpPr/>
      </dsp:nvSpPr>
      <dsp:spPr>
        <a:xfrm>
          <a:off x="5264467" y="2710917"/>
          <a:ext cx="91440" cy="1125757"/>
        </a:xfrm>
        <a:custGeom>
          <a:avLst/>
          <a:gdLst/>
          <a:ahLst/>
          <a:cxnLst/>
          <a:rect l="0" t="0" r="0" b="0"/>
          <a:pathLst>
            <a:path>
              <a:moveTo>
                <a:pt x="45720" y="0"/>
              </a:moveTo>
              <a:lnTo>
                <a:pt x="45720" y="1125757"/>
              </a:lnTo>
            </a:path>
          </a:pathLst>
        </a:custGeom>
        <a:noFill/>
        <a:ln w="6350" cap="flat" cmpd="sng" algn="ctr">
          <a:solidFill>
            <a:schemeClr val="bg1"/>
          </a:solidFill>
          <a:prstDash val="solid"/>
          <a:miter lim="800000"/>
        </a:ln>
        <a:effectLst/>
      </dsp:spPr>
      <dsp:style>
        <a:lnRef idx="1">
          <a:scrgbClr r="0" g="0" b="0"/>
        </a:lnRef>
        <a:fillRef idx="0">
          <a:scrgbClr r="0" g="0" b="0"/>
        </a:fillRef>
        <a:effectRef idx="0">
          <a:scrgbClr r="0" g="0" b="0"/>
        </a:effectRef>
        <a:fontRef idx="minor"/>
      </dsp:style>
    </dsp:sp>
    <dsp:sp modelId="{C4F531EB-5B18-8446-B447-17C54E8049B8}">
      <dsp:nvSpPr>
        <dsp:cNvPr id="0" name=""/>
        <dsp:cNvSpPr/>
      </dsp:nvSpPr>
      <dsp:spPr>
        <a:xfrm>
          <a:off x="5083" y="30543"/>
          <a:ext cx="10610207" cy="2680374"/>
        </a:xfrm>
        <a:prstGeom prst="rect">
          <a:avLst/>
        </a:prstGeom>
        <a:solidFill>
          <a:srgbClr val="203E5F"/>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r>
            <a:rPr lang="en-US" sz="4400" kern="1200" dirty="0">
              <a:latin typeface="Helvetica" charset="0"/>
              <a:ea typeface="Helvetica" charset="0"/>
              <a:cs typeface="Helvetica" charset="0"/>
            </a:rPr>
            <a:t>However, if truth is disclosed without concern </a:t>
          </a:r>
          <a:r>
            <a:rPr lang="en-US" sz="4400" kern="1200">
              <a:latin typeface="Helvetica" charset="0"/>
              <a:ea typeface="Helvetica" charset="0"/>
              <a:cs typeface="Helvetica" charset="0"/>
            </a:rPr>
            <a:t>for patient’s </a:t>
          </a:r>
          <a:r>
            <a:rPr lang="en-US" sz="4400" kern="1200" dirty="0">
              <a:latin typeface="Helvetica" charset="0"/>
              <a:ea typeface="Helvetica" charset="0"/>
              <a:cs typeface="Helvetica" charset="0"/>
            </a:rPr>
            <a:t>sensitivity</a:t>
          </a:r>
          <a:endParaRPr lang="en-US" sz="4400" kern="1200" dirty="0"/>
        </a:p>
      </dsp:txBody>
      <dsp:txXfrm>
        <a:off x="5083" y="30543"/>
        <a:ext cx="10610207" cy="2680374"/>
      </dsp:txXfrm>
    </dsp:sp>
    <dsp:sp modelId="{FD9B61B8-9F44-A649-AD9F-778A653F1342}">
      <dsp:nvSpPr>
        <dsp:cNvPr id="0" name=""/>
        <dsp:cNvSpPr/>
      </dsp:nvSpPr>
      <dsp:spPr>
        <a:xfrm>
          <a:off x="548181" y="3836675"/>
          <a:ext cx="9524012" cy="1466781"/>
        </a:xfrm>
        <a:prstGeom prst="rect">
          <a:avLst/>
        </a:prstGeom>
        <a:solidFill>
          <a:srgbClr val="00AEEF"/>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n-US" sz="6500" kern="1200" dirty="0"/>
            <a:t>Patient Discomfort</a:t>
          </a:r>
        </a:p>
      </dsp:txBody>
      <dsp:txXfrm>
        <a:off x="548181" y="3836675"/>
        <a:ext cx="9524012" cy="146678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829552-DA20-D24B-B121-0ACE06787496}">
      <dsp:nvSpPr>
        <dsp:cNvPr id="0" name=""/>
        <dsp:cNvSpPr/>
      </dsp:nvSpPr>
      <dsp:spPr>
        <a:xfrm>
          <a:off x="2545080" y="3212225"/>
          <a:ext cx="91440" cy="1065289"/>
        </a:xfrm>
        <a:custGeom>
          <a:avLst/>
          <a:gdLst/>
          <a:ahLst/>
          <a:cxnLst/>
          <a:rect l="0" t="0" r="0" b="0"/>
          <a:pathLst>
            <a:path>
              <a:moveTo>
                <a:pt x="45720" y="0"/>
              </a:moveTo>
              <a:lnTo>
                <a:pt x="45720" y="1065289"/>
              </a:lnTo>
            </a:path>
          </a:pathLst>
        </a:custGeom>
        <a:noFill/>
        <a:ln w="6350" cap="flat" cmpd="sng" algn="ctr">
          <a:solidFill>
            <a:schemeClr val="bg1"/>
          </a:solidFill>
          <a:prstDash val="solid"/>
          <a:miter lim="800000"/>
        </a:ln>
        <a:effectLst/>
      </dsp:spPr>
      <dsp:style>
        <a:lnRef idx="1">
          <a:scrgbClr r="0" g="0" b="0"/>
        </a:lnRef>
        <a:fillRef idx="0">
          <a:scrgbClr r="0" g="0" b="0"/>
        </a:fillRef>
        <a:effectRef idx="0">
          <a:scrgbClr r="0" g="0" b="0"/>
        </a:effectRef>
        <a:fontRef idx="minor"/>
      </dsp:style>
    </dsp:sp>
    <dsp:sp modelId="{C4F531EB-5B18-8446-B447-17C54E8049B8}">
      <dsp:nvSpPr>
        <dsp:cNvPr id="0" name=""/>
        <dsp:cNvSpPr/>
      </dsp:nvSpPr>
      <dsp:spPr>
        <a:xfrm>
          <a:off x="54396" y="377"/>
          <a:ext cx="5072806" cy="3211847"/>
        </a:xfrm>
        <a:prstGeom prst="rect">
          <a:avLst/>
        </a:prstGeom>
        <a:solidFill>
          <a:srgbClr val="203E5F"/>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latin typeface="Helvetica" charset="0"/>
              <a:ea typeface="Helvetica" charset="0"/>
              <a:cs typeface="Helvetica" charset="0"/>
            </a:rPr>
            <a:t>Truth may be disclosed without concern for patient’s sensitivity</a:t>
          </a:r>
          <a:endParaRPr lang="en-US" sz="3600" kern="1200" dirty="0"/>
        </a:p>
      </dsp:txBody>
      <dsp:txXfrm>
        <a:off x="54396" y="377"/>
        <a:ext cx="5072806" cy="3211847"/>
      </dsp:txXfrm>
    </dsp:sp>
    <dsp:sp modelId="{FD9B61B8-9F44-A649-AD9F-778A653F1342}">
      <dsp:nvSpPr>
        <dsp:cNvPr id="0" name=""/>
        <dsp:cNvSpPr/>
      </dsp:nvSpPr>
      <dsp:spPr>
        <a:xfrm>
          <a:off x="54396" y="4277514"/>
          <a:ext cx="5072806" cy="1056107"/>
        </a:xfrm>
        <a:prstGeom prst="rect">
          <a:avLst/>
        </a:prstGeom>
        <a:solidFill>
          <a:srgbClr val="00000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n-US" sz="6500" kern="1200" dirty="0"/>
            <a:t>Discomfort</a:t>
          </a:r>
        </a:p>
      </dsp:txBody>
      <dsp:txXfrm>
        <a:off x="54396" y="4277514"/>
        <a:ext cx="5072806" cy="105610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A5B5A3-A33E-DB4A-88C4-29D7DB314CAF}">
      <dsp:nvSpPr>
        <dsp:cNvPr id="0" name=""/>
        <dsp:cNvSpPr/>
      </dsp:nvSpPr>
      <dsp:spPr>
        <a:xfrm>
          <a:off x="2545080" y="3189642"/>
          <a:ext cx="91440" cy="1071930"/>
        </a:xfrm>
        <a:custGeom>
          <a:avLst/>
          <a:gdLst/>
          <a:ahLst/>
          <a:cxnLst/>
          <a:rect l="0" t="0" r="0" b="0"/>
          <a:pathLst>
            <a:path>
              <a:moveTo>
                <a:pt x="45720" y="0"/>
              </a:moveTo>
              <a:lnTo>
                <a:pt x="45720" y="1071930"/>
              </a:lnTo>
            </a:path>
          </a:pathLst>
        </a:custGeom>
        <a:noFill/>
        <a:ln w="6350" cap="flat" cmpd="sng" algn="ctr">
          <a:solidFill>
            <a:schemeClr val="bg1"/>
          </a:solidFill>
          <a:prstDash val="solid"/>
          <a:miter lim="800000"/>
        </a:ln>
        <a:effectLst/>
      </dsp:spPr>
      <dsp:style>
        <a:lnRef idx="1">
          <a:scrgbClr r="0" g="0" b="0"/>
        </a:lnRef>
        <a:fillRef idx="0">
          <a:scrgbClr r="0" g="0" b="0"/>
        </a:fillRef>
        <a:effectRef idx="0">
          <a:scrgbClr r="0" g="0" b="0"/>
        </a:effectRef>
        <a:fontRef idx="minor"/>
      </dsp:style>
    </dsp:sp>
    <dsp:sp modelId="{BB2E2B04-047F-E54E-A231-952BCF730C01}">
      <dsp:nvSpPr>
        <dsp:cNvPr id="0" name=""/>
        <dsp:cNvSpPr/>
      </dsp:nvSpPr>
      <dsp:spPr>
        <a:xfrm>
          <a:off x="38583" y="2205"/>
          <a:ext cx="5104432" cy="3187437"/>
        </a:xfrm>
        <a:prstGeom prst="rect">
          <a:avLst/>
        </a:prstGeom>
        <a:solidFill>
          <a:srgbClr val="203E5F"/>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latin typeface="Helvetica" charset="0"/>
              <a:ea typeface="Helvetica" charset="0"/>
              <a:cs typeface="Helvetica" charset="0"/>
            </a:rPr>
            <a:t>Avoid discomfort of the patient and withhold information</a:t>
          </a:r>
        </a:p>
      </dsp:txBody>
      <dsp:txXfrm>
        <a:off x="38583" y="2205"/>
        <a:ext cx="5104432" cy="3187437"/>
      </dsp:txXfrm>
    </dsp:sp>
    <dsp:sp modelId="{134EFA48-26AC-9348-AF3A-238642E9D646}">
      <dsp:nvSpPr>
        <dsp:cNvPr id="0" name=""/>
        <dsp:cNvSpPr/>
      </dsp:nvSpPr>
      <dsp:spPr>
        <a:xfrm>
          <a:off x="38583" y="4261573"/>
          <a:ext cx="5104432" cy="1070220"/>
        </a:xfrm>
        <a:prstGeom prst="rect">
          <a:avLst/>
        </a:prstGeom>
        <a:solidFill>
          <a:srgbClr val="00000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n-US" sz="6500" kern="1200" dirty="0"/>
            <a:t>Lie</a:t>
          </a:r>
        </a:p>
      </dsp:txBody>
      <dsp:txXfrm>
        <a:off x="38583" y="4261573"/>
        <a:ext cx="5104432" cy="10702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596B71-D619-4C06-BAD9-C0979B963E8F}">
      <dsp:nvSpPr>
        <dsp:cNvPr id="0" name=""/>
        <dsp:cNvSpPr/>
      </dsp:nvSpPr>
      <dsp:spPr>
        <a:xfrm>
          <a:off x="1729564" y="1817308"/>
          <a:ext cx="1295432" cy="1295432"/>
        </a:xfrm>
        <a:prstGeom prst="ellipse">
          <a:avLst/>
        </a:prstGeom>
        <a:solidFill>
          <a:srgbClr val="00AEEF"/>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t>Tell whom?</a:t>
          </a:r>
        </a:p>
      </dsp:txBody>
      <dsp:txXfrm>
        <a:off x="1919276" y="2007020"/>
        <a:ext cx="916008" cy="916008"/>
      </dsp:txXfrm>
    </dsp:sp>
    <dsp:sp modelId="{68356B6F-560A-47DD-94E2-2CDEC3E023C1}">
      <dsp:nvSpPr>
        <dsp:cNvPr id="0" name=""/>
        <dsp:cNvSpPr/>
      </dsp:nvSpPr>
      <dsp:spPr>
        <a:xfrm rot="16200000">
          <a:off x="2239689" y="1345265"/>
          <a:ext cx="275183" cy="440447"/>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2280967" y="1474632"/>
        <a:ext cx="192628" cy="264269"/>
      </dsp:txXfrm>
    </dsp:sp>
    <dsp:sp modelId="{66EA7020-C3F6-40D0-84BA-C6DB8AF869CF}">
      <dsp:nvSpPr>
        <dsp:cNvPr id="0" name=""/>
        <dsp:cNvSpPr/>
      </dsp:nvSpPr>
      <dsp:spPr>
        <a:xfrm>
          <a:off x="1729564" y="2660"/>
          <a:ext cx="1295432" cy="1295432"/>
        </a:xfrm>
        <a:prstGeom prst="ellipse">
          <a:avLst/>
        </a:prstGeom>
        <a:solidFill>
          <a:srgbClr val="0000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t>Patient </a:t>
          </a:r>
        </a:p>
      </dsp:txBody>
      <dsp:txXfrm>
        <a:off x="1919276" y="192372"/>
        <a:ext cx="916008" cy="916008"/>
      </dsp:txXfrm>
    </dsp:sp>
    <dsp:sp modelId="{DA46594A-748D-49DD-B01D-9E5B74E6FE36}">
      <dsp:nvSpPr>
        <dsp:cNvPr id="0" name=""/>
        <dsp:cNvSpPr/>
      </dsp:nvSpPr>
      <dsp:spPr>
        <a:xfrm rot="1800000">
          <a:off x="3018709" y="2694568"/>
          <a:ext cx="275183" cy="440447"/>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3024239" y="2762018"/>
        <a:ext cx="192628" cy="264269"/>
      </dsp:txXfrm>
    </dsp:sp>
    <dsp:sp modelId="{DE776527-1282-4832-993B-26B7BE652C4F}">
      <dsp:nvSpPr>
        <dsp:cNvPr id="0" name=""/>
        <dsp:cNvSpPr/>
      </dsp:nvSpPr>
      <dsp:spPr>
        <a:xfrm>
          <a:off x="3301095" y="2724631"/>
          <a:ext cx="1295432" cy="1295432"/>
        </a:xfrm>
        <a:prstGeom prst="ellipse">
          <a:avLst/>
        </a:prstGeom>
        <a:solidFill>
          <a:srgbClr val="203E5F"/>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t>Beyond?</a:t>
          </a:r>
        </a:p>
      </dsp:txBody>
      <dsp:txXfrm>
        <a:off x="3490807" y="2914343"/>
        <a:ext cx="916008" cy="916008"/>
      </dsp:txXfrm>
    </dsp:sp>
    <dsp:sp modelId="{76021662-A63B-4251-9478-0DC40140313E}">
      <dsp:nvSpPr>
        <dsp:cNvPr id="0" name=""/>
        <dsp:cNvSpPr/>
      </dsp:nvSpPr>
      <dsp:spPr>
        <a:xfrm rot="9000000">
          <a:off x="1460668" y="2694568"/>
          <a:ext cx="275183" cy="440447"/>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1537693" y="2762018"/>
        <a:ext cx="192628" cy="264269"/>
      </dsp:txXfrm>
    </dsp:sp>
    <dsp:sp modelId="{5E1BE3C9-E61C-43F7-91C2-D95A04933B25}">
      <dsp:nvSpPr>
        <dsp:cNvPr id="0" name=""/>
        <dsp:cNvSpPr/>
      </dsp:nvSpPr>
      <dsp:spPr>
        <a:xfrm>
          <a:off x="158034" y="2724631"/>
          <a:ext cx="1295432" cy="1295432"/>
        </a:xfrm>
        <a:prstGeom prst="ellipse">
          <a:avLst/>
        </a:prstGeom>
        <a:solidFill>
          <a:srgbClr val="F58221"/>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t>Close family </a:t>
          </a:r>
        </a:p>
      </dsp:txBody>
      <dsp:txXfrm>
        <a:off x="347746" y="2914343"/>
        <a:ext cx="916008" cy="91600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A1EEB9-F3B6-D747-8378-92CC2CEFBEFE}">
      <dsp:nvSpPr>
        <dsp:cNvPr id="0" name=""/>
        <dsp:cNvSpPr/>
      </dsp:nvSpPr>
      <dsp:spPr>
        <a:xfrm>
          <a:off x="3467762" y="-23575"/>
          <a:ext cx="1765213" cy="1765213"/>
        </a:xfrm>
        <a:prstGeom prst="ellipse">
          <a:avLst/>
        </a:prstGeom>
        <a:solidFill>
          <a:srgbClr val="00AEEF"/>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Denial</a:t>
          </a:r>
        </a:p>
      </dsp:txBody>
      <dsp:txXfrm>
        <a:off x="3726271" y="234934"/>
        <a:ext cx="1248195" cy="1248195"/>
      </dsp:txXfrm>
    </dsp:sp>
    <dsp:sp modelId="{24C7F851-7FD9-F347-8361-C89FDA605B0B}">
      <dsp:nvSpPr>
        <dsp:cNvPr id="0" name=""/>
        <dsp:cNvSpPr/>
      </dsp:nvSpPr>
      <dsp:spPr>
        <a:xfrm rot="2160000">
          <a:off x="5177057" y="1332046"/>
          <a:ext cx="468714" cy="595759"/>
        </a:xfrm>
        <a:prstGeom prst="rightArrow">
          <a:avLst>
            <a:gd name="adj1" fmla="val 60000"/>
            <a:gd name="adj2" fmla="val 5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5190484" y="1409873"/>
        <a:ext cx="328100" cy="357455"/>
      </dsp:txXfrm>
    </dsp:sp>
    <dsp:sp modelId="{EAFAA077-0575-B94E-8358-4A38C449428C}">
      <dsp:nvSpPr>
        <dsp:cNvPr id="0" name=""/>
        <dsp:cNvSpPr/>
      </dsp:nvSpPr>
      <dsp:spPr>
        <a:xfrm>
          <a:off x="5611318" y="1533808"/>
          <a:ext cx="1765213" cy="1765213"/>
        </a:xfrm>
        <a:prstGeom prst="ellipse">
          <a:avLst/>
        </a:prstGeom>
        <a:solidFill>
          <a:srgbClr val="F58221"/>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Anger</a:t>
          </a:r>
        </a:p>
      </dsp:txBody>
      <dsp:txXfrm>
        <a:off x="5869827" y="1792317"/>
        <a:ext cx="1248195" cy="1248195"/>
      </dsp:txXfrm>
    </dsp:sp>
    <dsp:sp modelId="{8E67C92E-D2D0-0547-9E0B-47817A8775FA}">
      <dsp:nvSpPr>
        <dsp:cNvPr id="0" name=""/>
        <dsp:cNvSpPr/>
      </dsp:nvSpPr>
      <dsp:spPr>
        <a:xfrm rot="6480000">
          <a:off x="5861427" y="3357927"/>
          <a:ext cx="459588" cy="595759"/>
        </a:xfrm>
        <a:prstGeom prst="rightArrow">
          <a:avLst>
            <a:gd name="adj1" fmla="val 60000"/>
            <a:gd name="adj2" fmla="val 5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rot="10800000">
        <a:off x="5951668" y="3411515"/>
        <a:ext cx="321712" cy="357455"/>
      </dsp:txXfrm>
    </dsp:sp>
    <dsp:sp modelId="{898178DD-FDE5-244C-A350-30CBFE41ACFB}">
      <dsp:nvSpPr>
        <dsp:cNvPr id="0" name=""/>
        <dsp:cNvSpPr/>
      </dsp:nvSpPr>
      <dsp:spPr>
        <a:xfrm>
          <a:off x="4685625" y="4044601"/>
          <a:ext cx="1979068" cy="1783430"/>
        </a:xfrm>
        <a:prstGeom prst="ellipse">
          <a:avLst/>
        </a:prstGeom>
        <a:solidFill>
          <a:srgbClr val="FFCC0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Depression</a:t>
          </a:r>
          <a:endParaRPr lang="en-US" sz="1800" kern="1200" dirty="0"/>
        </a:p>
      </dsp:txBody>
      <dsp:txXfrm>
        <a:off x="4975453" y="4305778"/>
        <a:ext cx="1399412" cy="1261076"/>
      </dsp:txXfrm>
    </dsp:sp>
    <dsp:sp modelId="{533481C9-9A6B-9C48-9430-A033CEBBCDDE}">
      <dsp:nvSpPr>
        <dsp:cNvPr id="0" name=""/>
        <dsp:cNvSpPr/>
      </dsp:nvSpPr>
      <dsp:spPr>
        <a:xfrm rot="10800000">
          <a:off x="4193649" y="4638436"/>
          <a:ext cx="347662" cy="595759"/>
        </a:xfrm>
        <a:prstGeom prst="rightArrow">
          <a:avLst>
            <a:gd name="adj1" fmla="val 60000"/>
            <a:gd name="adj2" fmla="val 5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rot="10800000">
        <a:off x="4297948" y="4757588"/>
        <a:ext cx="243363" cy="357455"/>
      </dsp:txXfrm>
    </dsp:sp>
    <dsp:sp modelId="{C0742CA4-ECA0-5B40-9DF7-8D4E23A5A6C3}">
      <dsp:nvSpPr>
        <dsp:cNvPr id="0" name=""/>
        <dsp:cNvSpPr/>
      </dsp:nvSpPr>
      <dsp:spPr>
        <a:xfrm>
          <a:off x="2021498" y="4004310"/>
          <a:ext cx="2008159" cy="1864012"/>
        </a:xfrm>
        <a:prstGeom prst="ellipse">
          <a:avLst/>
        </a:prstGeom>
        <a:solidFill>
          <a:srgbClr val="203E5F"/>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Bargaining</a:t>
          </a:r>
          <a:endParaRPr lang="en-US" sz="1800" kern="1200" dirty="0"/>
        </a:p>
      </dsp:txBody>
      <dsp:txXfrm>
        <a:off x="2315586" y="4277288"/>
        <a:ext cx="1419983" cy="1318056"/>
      </dsp:txXfrm>
    </dsp:sp>
    <dsp:sp modelId="{918124E5-6824-1648-B5BC-A06AD9C61335}">
      <dsp:nvSpPr>
        <dsp:cNvPr id="0" name=""/>
        <dsp:cNvSpPr/>
      </dsp:nvSpPr>
      <dsp:spPr>
        <a:xfrm rot="15075446">
          <a:off x="2370587" y="3363841"/>
          <a:ext cx="445016" cy="595759"/>
        </a:xfrm>
        <a:prstGeom prst="rightArrow">
          <a:avLst>
            <a:gd name="adj1" fmla="val 60000"/>
            <a:gd name="adj2" fmla="val 5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rot="10800000">
        <a:off x="2458788" y="3546206"/>
        <a:ext cx="311511" cy="357455"/>
      </dsp:txXfrm>
    </dsp:sp>
    <dsp:sp modelId="{743FAEAE-78E4-D248-877F-0FF028240B78}">
      <dsp:nvSpPr>
        <dsp:cNvPr id="0" name=""/>
        <dsp:cNvSpPr/>
      </dsp:nvSpPr>
      <dsp:spPr>
        <a:xfrm>
          <a:off x="1287949" y="1533820"/>
          <a:ext cx="1765213" cy="1765213"/>
        </a:xfrm>
        <a:prstGeom prst="ellipse">
          <a:avLst/>
        </a:prstGeom>
        <a:solidFill>
          <a:srgbClr val="00000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Acceptance</a:t>
          </a:r>
        </a:p>
      </dsp:txBody>
      <dsp:txXfrm>
        <a:off x="1546458" y="1792329"/>
        <a:ext cx="1248195" cy="1248195"/>
      </dsp:txXfrm>
    </dsp:sp>
    <dsp:sp modelId="{56554C9F-A602-6E42-913D-8EBF820824D1}">
      <dsp:nvSpPr>
        <dsp:cNvPr id="0" name=""/>
        <dsp:cNvSpPr/>
      </dsp:nvSpPr>
      <dsp:spPr>
        <a:xfrm rot="19467336">
          <a:off x="3007154" y="1347817"/>
          <a:ext cx="484309" cy="595759"/>
        </a:xfrm>
        <a:prstGeom prst="rightArrow">
          <a:avLst>
            <a:gd name="adj1" fmla="val 60000"/>
            <a:gd name="adj2" fmla="val 50000"/>
          </a:avLst>
        </a:prstGeom>
        <a:no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3020691" y="1509201"/>
        <a:ext cx="339016" cy="35745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PieProcess">
  <dgm:title val=""/>
  <dgm:desc val=""/>
  <dgm:catLst>
    <dgm:cat type="list" pri="8600"/>
    <dgm:cat type="process" pri="4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constrLst>
      <dgm:constr type="primFontSz" for="des" forName="Parent" val="65"/>
      <dgm:constr type="primFontSz" for="des" forName="Child" refType="primFontSz" refFor="des" refForName="Parent" op="lte"/>
      <dgm:constr type="w" for="ch" forName="composite" refType="w"/>
      <dgm:constr type="h" for="ch" forName="composite" refType="h"/>
      <dgm:constr type="w" for="ch" forName="ParentComposite" refType="w" fact="0.5"/>
      <dgm:constr type="h" for="ch" forName="ParentComposite" refType="h"/>
      <dgm:constr type="w" for="ch" forName="negSibTrans" refType="h" refFor="ch" refForName="composite" fact="-0.075"/>
      <dgm:constr type="w" for="ch" forName="sibTrans" refType="w" refFor="ch" refForName="composite" fact="0.0425"/>
    </dgm:constrLst>
    <dgm:forEach name="nodesForEach" axis="ch" ptType="node" cnt="7">
      <dgm:layoutNode name="ParentComposite">
        <dgm:alg type="composite">
          <dgm:param type="ar" val="0.25"/>
        </dgm:alg>
        <dgm:shape xmlns:r="http://schemas.openxmlformats.org/officeDocument/2006/relationships" r:blip="">
          <dgm:adjLst/>
        </dgm:shape>
        <dgm:choose name="Name4">
          <dgm:if name="Name5" func="var" arg="dir" op="equ" val="norm">
            <dgm:constrLst>
              <dgm:constr type="l" for="ch" forName="Parent" refType="w" fact="0"/>
              <dgm:constr type="t" for="ch" forName="Parent" refType="h" fact="0.275"/>
              <dgm:constr type="w" for="ch" forName="Parent" refType="w" fact="0.6"/>
              <dgm:constr type="h" for="ch" forName="Parent" refType="h" fact="0.725"/>
              <dgm:constr type="l" for="ch" forName="Chord" refType="w" fact="0"/>
              <dgm:constr type="t" for="ch" forName="Chord" refType="h" fact="0"/>
              <dgm:constr type="w" for="ch" forName="Chord" refType="w"/>
              <dgm:constr type="h" for="ch" forName="Chord" refType="h" fact="0.25"/>
              <dgm:constr type="l" for="ch" forName="Pie" refType="w" fact="0.1"/>
              <dgm:constr type="t" for="ch" forName="Pie" refType="h" fact="0.025"/>
              <dgm:constr type="w" for="ch" forName="Pie" refType="w" fact="0.8"/>
              <dgm:constr type="h" for="ch" forName="Pie" refType="h" fact="0.2"/>
            </dgm:constrLst>
          </dgm:if>
          <dgm:else name="Name6">
            <dgm:constrLst>
              <dgm:constr type="r" for="ch" forName="Parent" refType="w"/>
              <dgm:constr type="t" for="ch" forName="Parent" refType="h" fact="0.275"/>
              <dgm:constr type="w" for="ch" forName="Parent" refType="w" fact="0.6"/>
              <dgm:constr type="h" for="ch" forName="Parent" refType="h" fact="0.725"/>
              <dgm:constr type="r" for="ch" forName="Chord" refType="w"/>
              <dgm:constr type="t" for="ch" forName="Chord" refType="h" fact="0"/>
              <dgm:constr type="w" for="ch" forName="Chord" refType="w"/>
              <dgm:constr type="h" for="ch" forName="Chord" refType="h" fact="0.25"/>
              <dgm:constr type="r" for="ch" forName="Pie" refType="w" fact="0.9"/>
              <dgm:constr type="t" for="ch" forName="Pie" refType="h" fact="0.025"/>
              <dgm:constr type="w" for="ch" forName="Pie" refType="w" fact="0.8"/>
              <dgm:constr type="h" for="ch" forName="Pie" refType="h" fact="0.2"/>
            </dgm:constrLst>
          </dgm:else>
        </dgm:choose>
        <dgm:layoutNode name="Chord" styleLbl="bgShp">
          <dgm:alg type="sp"/>
          <dgm:choose name="Name7">
            <dgm:if name="Name8" func="var" arg="dir" op="equ" val="norm">
              <dgm:shape xmlns:r="http://schemas.openxmlformats.org/officeDocument/2006/relationships" type="chord" r:blip="">
                <dgm:adjLst>
                  <dgm:adj idx="1" val="80"/>
                  <dgm:adj idx="2" val="-80"/>
                </dgm:adjLst>
              </dgm:shape>
            </dgm:if>
            <dgm:else name="Name9">
              <dgm:shape xmlns:r="http://schemas.openxmlformats.org/officeDocument/2006/relationships" rot="180" type="chord" r:blip="">
                <dgm:adjLst>
                  <dgm:adj idx="1" val="80"/>
                  <dgm:adj idx="2" val="-80"/>
                </dgm:adjLst>
              </dgm:shape>
            </dgm:else>
          </dgm:choose>
          <dgm:presOf/>
        </dgm:layoutNode>
        <dgm:layoutNode name="Pie" styleLbl="alignNode1">
          <dgm:alg type="sp"/>
          <dgm:choose name="Name10">
            <dgm:if name="Name11" func="var" arg="dir" op="equ" val="norm">
              <dgm:choose name="Name12">
                <dgm:if name="Name13" axis="precedSib" ptType="node" func="cnt" op="equ" val="0">
                  <dgm:choose name="Name14">
                    <dgm:if name="Name15" axis="followSib" ptType="node" func="cnt" op="equ" val="0">
                      <dgm:shape xmlns:r="http://schemas.openxmlformats.org/officeDocument/2006/relationships" type="pie" r:blip="">
                        <dgm:adjLst>
                          <dgm:adj idx="1" val="90"/>
                          <dgm:adj idx="2" val="-90"/>
                        </dgm:adjLst>
                      </dgm:shape>
                    </dgm:if>
                    <dgm:if name="Name16" axis="followSib" ptType="node" func="cnt" op="equ" val="1">
                      <dgm:shape xmlns:r="http://schemas.openxmlformats.org/officeDocument/2006/relationships" type="pie" r:blip="">
                        <dgm:adjLst>
                          <dgm:adj idx="1" val="180"/>
                          <dgm:adj idx="2" val="-90"/>
                        </dgm:adjLst>
                      </dgm:shape>
                    </dgm:if>
                    <dgm:if name="Name17" axis="followSib" ptType="node" func="cnt" op="equ" val="2">
                      <dgm:shape xmlns:r="http://schemas.openxmlformats.org/officeDocument/2006/relationships" type="pie" r:blip="">
                        <dgm:adjLst>
                          <dgm:adj idx="1" val="-150"/>
                          <dgm:adj idx="2" val="-90"/>
                        </dgm:adjLst>
                      </dgm:shape>
                    </dgm:if>
                    <dgm:if name="Name18" axis="followSib" ptType="node" func="cnt" op="equ" val="3">
                      <dgm:shape xmlns:r="http://schemas.openxmlformats.org/officeDocument/2006/relationships" type="pie" r:blip="">
                        <dgm:adjLst>
                          <dgm:adj idx="1" val="-135"/>
                          <dgm:adj idx="2" val="-90"/>
                        </dgm:adjLst>
                      </dgm:shape>
                    </dgm:if>
                    <dgm:if name="Name19" axis="followSib" ptType="node" func="cnt" op="equ" val="4">
                      <dgm:shape xmlns:r="http://schemas.openxmlformats.org/officeDocument/2006/relationships" type="pie" r:blip="">
                        <dgm:adjLst>
                          <dgm:adj idx="1" val="-126"/>
                          <dgm:adj idx="2" val="-90"/>
                        </dgm:adjLst>
                      </dgm:shape>
                    </dgm:if>
                    <dgm:if name="Name20" axis="followSib" ptType="node" func="cnt" op="equ" val="5">
                      <dgm:shape xmlns:r="http://schemas.openxmlformats.org/officeDocument/2006/relationships" type="pie" r:blip="">
                        <dgm:adjLst>
                          <dgm:adj idx="1" val="-120"/>
                          <dgm:adj idx="2" val="-90"/>
                        </dgm:adjLst>
                      </dgm:shape>
                    </dgm:if>
                    <dgm:else name="Name21">
                      <dgm:shape xmlns:r="http://schemas.openxmlformats.org/officeDocument/2006/relationships" type="pie" r:blip="">
                        <dgm:adjLst>
                          <dgm:adj idx="1" val="-115.7143"/>
                          <dgm:adj idx="2" val="-90"/>
                        </dgm:adjLst>
                      </dgm:shape>
                    </dgm:else>
                  </dgm:choose>
                </dgm:if>
                <dgm:if name="Name22" axis="precedSib" ptType="node" func="cnt" op="equ" val="1">
                  <dgm:choose name="Name23">
                    <dgm:if name="Name24" axis="followSib" ptType="node" func="cnt" op="equ" val="0">
                      <dgm:shape xmlns:r="http://schemas.openxmlformats.org/officeDocument/2006/relationships" type="pie" r:blip="">
                        <dgm:adjLst>
                          <dgm:adj idx="1" val="90"/>
                          <dgm:adj idx="2" val="-90"/>
                        </dgm:adjLst>
                      </dgm:shape>
                    </dgm:if>
                    <dgm:if name="Name25" axis="followSib" ptType="node" func="cnt" op="equ" val="1">
                      <dgm:shape xmlns:r="http://schemas.openxmlformats.org/officeDocument/2006/relationships" type="pie" r:blip="">
                        <dgm:adjLst>
                          <dgm:adj idx="1" val="150"/>
                          <dgm:adj idx="2" val="-90"/>
                        </dgm:adjLst>
                      </dgm:shape>
                    </dgm:if>
                    <dgm:if name="Name26" axis="followSib" ptType="node" func="cnt" op="equ" val="2">
                      <dgm:shape xmlns:r="http://schemas.openxmlformats.org/officeDocument/2006/relationships" type="pie" r:blip="">
                        <dgm:adjLst>
                          <dgm:adj idx="1" val="180"/>
                          <dgm:adj idx="2" val="-90"/>
                        </dgm:adjLst>
                      </dgm:shape>
                    </dgm:if>
                    <dgm:if name="Name27" axis="followSib" ptType="node" func="cnt" op="equ" val="3">
                      <dgm:shape xmlns:r="http://schemas.openxmlformats.org/officeDocument/2006/relationships" type="pie" r:blip="">
                        <dgm:adjLst>
                          <dgm:adj idx="1" val="-162"/>
                          <dgm:adj idx="2" val="-90"/>
                        </dgm:adjLst>
                      </dgm:shape>
                    </dgm:if>
                    <dgm:if name="Name28" axis="followSib" ptType="node" func="cnt" op="equ" val="4">
                      <dgm:shape xmlns:r="http://schemas.openxmlformats.org/officeDocument/2006/relationships" type="pie" r:blip="">
                        <dgm:adjLst>
                          <dgm:adj idx="1" val="-150"/>
                          <dgm:adj idx="2" val="-90"/>
                        </dgm:adjLst>
                      </dgm:shape>
                    </dgm:if>
                    <dgm:else name="Name29">
                      <dgm:shape xmlns:r="http://schemas.openxmlformats.org/officeDocument/2006/relationships" type="pie" r:blip="">
                        <dgm:adjLst>
                          <dgm:adj idx="1" val="-141.4286"/>
                          <dgm:adj idx="2" val="-90"/>
                        </dgm:adjLst>
                      </dgm:shape>
                    </dgm:else>
                  </dgm:choose>
                </dgm:if>
                <dgm:if name="Name30" axis="precedSib" ptType="node" func="cnt" op="equ" val="2">
                  <dgm:choose name="Name31">
                    <dgm:if name="Name32" axis="followSib" ptType="node" func="cnt" op="equ" val="0">
                      <dgm:shape xmlns:r="http://schemas.openxmlformats.org/officeDocument/2006/relationships" type="pie" r:blip="">
                        <dgm:adjLst>
                          <dgm:adj idx="1" val="90"/>
                          <dgm:adj idx="2" val="-90"/>
                        </dgm:adjLst>
                      </dgm:shape>
                    </dgm:if>
                    <dgm:if name="Name33" axis="followSib" ptType="node" func="cnt" op="equ" val="1">
                      <dgm:shape xmlns:r="http://schemas.openxmlformats.org/officeDocument/2006/relationships" type="pie" r:blip="">
                        <dgm:adjLst>
                          <dgm:adj idx="1" val="135"/>
                          <dgm:adj idx="2" val="-90"/>
                        </dgm:adjLst>
                      </dgm:shape>
                    </dgm:if>
                    <dgm:if name="Name34" axis="followSib" ptType="node" func="cnt" op="equ" val="2">
                      <dgm:shape xmlns:r="http://schemas.openxmlformats.org/officeDocument/2006/relationships" type="pie" r:blip="">
                        <dgm:adjLst>
                          <dgm:adj idx="1" val="162"/>
                          <dgm:adj idx="2" val="-90"/>
                        </dgm:adjLst>
                      </dgm:shape>
                    </dgm:if>
                    <dgm:if name="Name35" axis="followSib" ptType="node" func="cnt" op="equ" val="3">
                      <dgm:shape xmlns:r="http://schemas.openxmlformats.org/officeDocument/2006/relationships" type="pie" r:blip="">
                        <dgm:adjLst>
                          <dgm:adj idx="1" val="180"/>
                          <dgm:adj idx="2" val="-90"/>
                        </dgm:adjLst>
                      </dgm:shape>
                    </dgm:if>
                    <dgm:else name="Name36">
                      <dgm:shape xmlns:r="http://schemas.openxmlformats.org/officeDocument/2006/relationships" type="pie" r:blip="">
                        <dgm:adjLst>
                          <dgm:adj idx="1" val="-167.1429"/>
                          <dgm:adj idx="2" val="-90"/>
                        </dgm:adjLst>
                      </dgm:shape>
                    </dgm:else>
                  </dgm:choose>
                </dgm:if>
                <dgm:if name="Name37" axis="precedSib" ptType="node" func="cnt" op="equ" val="3">
                  <dgm:choose name="Name38">
                    <dgm:if name="Name39" axis="followSib" ptType="node" func="cnt" op="equ" val="0">
                      <dgm:shape xmlns:r="http://schemas.openxmlformats.org/officeDocument/2006/relationships" type="pie" r:blip="">
                        <dgm:adjLst>
                          <dgm:adj idx="1" val="90"/>
                          <dgm:adj idx="2" val="-90"/>
                        </dgm:adjLst>
                      </dgm:shape>
                    </dgm:if>
                    <dgm:if name="Name40" axis="followSib" ptType="node" func="cnt" op="equ" val="1">
                      <dgm:shape xmlns:r="http://schemas.openxmlformats.org/officeDocument/2006/relationships" type="pie" r:blip="">
                        <dgm:adjLst>
                          <dgm:adj idx="1" val="126"/>
                          <dgm:adj idx="2" val="-90"/>
                        </dgm:adjLst>
                      </dgm:shape>
                    </dgm:if>
                    <dgm:if name="Name41" axis="followSib" ptType="node" func="cnt" op="equ" val="2">
                      <dgm:shape xmlns:r="http://schemas.openxmlformats.org/officeDocument/2006/relationships" type="pie" r:blip="">
                        <dgm:adjLst>
                          <dgm:adj idx="1" val="150"/>
                          <dgm:adj idx="2" val="-90"/>
                        </dgm:adjLst>
                      </dgm:shape>
                    </dgm:if>
                    <dgm:else name="Name42">
                      <dgm:shape xmlns:r="http://schemas.openxmlformats.org/officeDocument/2006/relationships" type="pie" r:blip="">
                        <dgm:adjLst>
                          <dgm:adj idx="1" val="167.1429"/>
                          <dgm:adj idx="2" val="-90"/>
                        </dgm:adjLst>
                      </dgm:shape>
                    </dgm:else>
                  </dgm:choose>
                </dgm:if>
                <dgm:if name="Name43" axis="precedSib" ptType="node" func="cnt" op="equ" val="4">
                  <dgm:choose name="Name44">
                    <dgm:if name="Name45" axis="followSib" ptType="node" func="cnt" op="equ" val="0">
                      <dgm:shape xmlns:r="http://schemas.openxmlformats.org/officeDocument/2006/relationships" type="pie" r:blip="">
                        <dgm:adjLst>
                          <dgm:adj idx="1" val="90"/>
                          <dgm:adj idx="2" val="-90"/>
                        </dgm:adjLst>
                      </dgm:shape>
                    </dgm:if>
                    <dgm:if name="Name46" axis="followSib" ptType="node" func="cnt" op="equ" val="1">
                      <dgm:shape xmlns:r="http://schemas.openxmlformats.org/officeDocument/2006/relationships" type="pie" r:blip="">
                        <dgm:adjLst>
                          <dgm:adj idx="1" val="120"/>
                          <dgm:adj idx="2" val="-90"/>
                        </dgm:adjLst>
                      </dgm:shape>
                    </dgm:if>
                    <dgm:else name="Name47">
                      <dgm:shape xmlns:r="http://schemas.openxmlformats.org/officeDocument/2006/relationships" type="pie" r:blip="">
                        <dgm:adjLst>
                          <dgm:adj idx="1" val="141.4286"/>
                          <dgm:adj idx="2" val="-90"/>
                        </dgm:adjLst>
                      </dgm:shape>
                    </dgm:else>
                  </dgm:choose>
                </dgm:if>
                <dgm:if name="Name48" axis="precedSib" ptType="node" func="cnt" op="equ" val="5">
                  <dgm:choose name="Name49">
                    <dgm:if name="Name50" axis="followSib" ptType="node" func="cnt" op="equ" val="0">
                      <dgm:shape xmlns:r="http://schemas.openxmlformats.org/officeDocument/2006/relationships" type="pie" r:blip="">
                        <dgm:adjLst>
                          <dgm:adj idx="1" val="90"/>
                          <dgm:adj idx="2" val="-90"/>
                        </dgm:adjLst>
                      </dgm:shape>
                    </dgm:if>
                    <dgm:else name="Name51">
                      <dgm:shape xmlns:r="http://schemas.openxmlformats.org/officeDocument/2006/relationships" type="pie" r:blip="">
                        <dgm:adjLst>
                          <dgm:adj idx="1" val="115.7143"/>
                          <dgm:adj idx="2" val="-90"/>
                        </dgm:adjLst>
                      </dgm:shape>
                    </dgm:else>
                  </dgm:choose>
                </dgm:if>
                <dgm:else name="Name52">
                  <dgm:shape xmlns:r="http://schemas.openxmlformats.org/officeDocument/2006/relationships" type="pie" r:blip="">
                    <dgm:adjLst>
                      <dgm:adj idx="1" val="90"/>
                      <dgm:adj idx="2" val="-90"/>
                    </dgm:adjLst>
                  </dgm:shape>
                </dgm:else>
              </dgm:choose>
            </dgm:if>
            <dgm:else name="Name53">
              <dgm:choose name="Name54">
                <dgm:if name="Name55" axis="precedSib" ptType="node" func="cnt" op="equ" val="0">
                  <dgm:choose name="Name56">
                    <dgm:if name="Name57" axis="followSib" ptType="node" func="cnt" op="equ" val="0">
                      <dgm:shape xmlns:r="http://schemas.openxmlformats.org/officeDocument/2006/relationships" rot="180" type="pie" r:blip="">
                        <dgm:adjLst>
                          <dgm:adj idx="1" val="90"/>
                          <dgm:adj idx="2" val="-90"/>
                        </dgm:adjLst>
                      </dgm:shape>
                    </dgm:if>
                    <dgm:if name="Name58" axis="followSib" ptType="node" func="cnt" op="equ" val="1">
                      <dgm:shape xmlns:r="http://schemas.openxmlformats.org/officeDocument/2006/relationships" rot="180" type="pie" r:blip="">
                        <dgm:adjLst>
                          <dgm:adj idx="1" val="90"/>
                          <dgm:adj idx="2" val="180"/>
                        </dgm:adjLst>
                      </dgm:shape>
                    </dgm:if>
                    <dgm:if name="Name59" axis="followSib" ptType="node" func="cnt" op="equ" val="2">
                      <dgm:shape xmlns:r="http://schemas.openxmlformats.org/officeDocument/2006/relationships" rot="180" type="pie" r:blip="">
                        <dgm:adjLst>
                          <dgm:adj idx="1" val="90"/>
                          <dgm:adj idx="2" val="150"/>
                        </dgm:adjLst>
                      </dgm:shape>
                    </dgm:if>
                    <dgm:if name="Name60" axis="followSib" ptType="node" func="cnt" op="equ" val="3">
                      <dgm:shape xmlns:r="http://schemas.openxmlformats.org/officeDocument/2006/relationships" rot="180" type="pie" r:blip="">
                        <dgm:adjLst>
                          <dgm:adj idx="1" val="90"/>
                          <dgm:adj idx="2" val="135"/>
                        </dgm:adjLst>
                      </dgm:shape>
                    </dgm:if>
                    <dgm:if name="Name61" axis="followSib" ptType="node" func="cnt" op="equ" val="4">
                      <dgm:shape xmlns:r="http://schemas.openxmlformats.org/officeDocument/2006/relationships" rot="180" type="pie" r:blip="">
                        <dgm:adjLst>
                          <dgm:adj idx="1" val="90"/>
                          <dgm:adj idx="2" val="126"/>
                        </dgm:adjLst>
                      </dgm:shape>
                    </dgm:if>
                    <dgm:if name="Name62" axis="followSib" ptType="node" func="cnt" op="equ" val="5">
                      <dgm:shape xmlns:r="http://schemas.openxmlformats.org/officeDocument/2006/relationships" rot="180" type="pie" r:blip="">
                        <dgm:adjLst>
                          <dgm:adj idx="1" val="90"/>
                          <dgm:adj idx="2" val="120"/>
                        </dgm:adjLst>
                      </dgm:shape>
                    </dgm:if>
                    <dgm:else name="Name63">
                      <dgm:shape xmlns:r="http://schemas.openxmlformats.org/officeDocument/2006/relationships" rot="180" type="pie" r:blip="">
                        <dgm:adjLst>
                          <dgm:adj idx="1" val="90"/>
                          <dgm:adj idx="2" val="115.7143"/>
                        </dgm:adjLst>
                      </dgm:shape>
                    </dgm:else>
                  </dgm:choose>
                </dgm:if>
                <dgm:if name="Name64" axis="precedSib" ptType="node" func="cnt" op="equ" val="1">
                  <dgm:choose name="Name65">
                    <dgm:if name="Name66" axis="followSib" ptType="node" func="cnt" op="equ" val="0">
                      <dgm:shape xmlns:r="http://schemas.openxmlformats.org/officeDocument/2006/relationships" rot="180" type="pie" r:blip="">
                        <dgm:adjLst>
                          <dgm:adj idx="1" val="90"/>
                          <dgm:adj idx="2" val="-90"/>
                        </dgm:adjLst>
                      </dgm:shape>
                    </dgm:if>
                    <dgm:if name="Name67" axis="followSib" ptType="node" func="cnt" op="equ" val="1">
                      <dgm:shape xmlns:r="http://schemas.openxmlformats.org/officeDocument/2006/relationships" rot="180" type="pie" r:blip="">
                        <dgm:adjLst>
                          <dgm:adj idx="1" val="90"/>
                          <dgm:adj idx="2" val="-150"/>
                        </dgm:adjLst>
                      </dgm:shape>
                    </dgm:if>
                    <dgm:if name="Name68" axis="followSib" ptType="node" func="cnt" op="equ" val="2">
                      <dgm:shape xmlns:r="http://schemas.openxmlformats.org/officeDocument/2006/relationships" rot="180" type="pie" r:blip="">
                        <dgm:adjLst>
                          <dgm:adj idx="1" val="90"/>
                          <dgm:adj idx="2" val="180"/>
                        </dgm:adjLst>
                      </dgm:shape>
                    </dgm:if>
                    <dgm:if name="Name69" axis="followSib" ptType="node" func="cnt" op="equ" val="3">
                      <dgm:shape xmlns:r="http://schemas.openxmlformats.org/officeDocument/2006/relationships" rot="180" type="pie" r:blip="">
                        <dgm:adjLst>
                          <dgm:adj idx="1" val="90"/>
                          <dgm:adj idx="2" val="162"/>
                        </dgm:adjLst>
                      </dgm:shape>
                    </dgm:if>
                    <dgm:if name="Name70" axis="followSib" ptType="node" func="cnt" op="equ" val="4">
                      <dgm:shape xmlns:r="http://schemas.openxmlformats.org/officeDocument/2006/relationships" rot="180" type="pie" r:blip="">
                        <dgm:adjLst>
                          <dgm:adj idx="1" val="90"/>
                          <dgm:adj idx="2" val="150"/>
                        </dgm:adjLst>
                      </dgm:shape>
                    </dgm:if>
                    <dgm:else name="Name71">
                      <dgm:shape xmlns:r="http://schemas.openxmlformats.org/officeDocument/2006/relationships" rot="180" type="pie" r:blip="">
                        <dgm:adjLst>
                          <dgm:adj idx="1" val="90"/>
                          <dgm:adj idx="2" val="141.4286"/>
                        </dgm:adjLst>
                      </dgm:shape>
                    </dgm:else>
                  </dgm:choose>
                </dgm:if>
                <dgm:if name="Name72" axis="precedSib" ptType="node" func="cnt" op="equ" val="2">
                  <dgm:choose name="Name73">
                    <dgm:if name="Name74" axis="followSib" ptType="node" func="cnt" op="equ" val="0">
                      <dgm:shape xmlns:r="http://schemas.openxmlformats.org/officeDocument/2006/relationships" rot="180" type="pie" r:blip="">
                        <dgm:adjLst>
                          <dgm:adj idx="1" val="90"/>
                          <dgm:adj idx="2" val="-90"/>
                        </dgm:adjLst>
                      </dgm:shape>
                    </dgm:if>
                    <dgm:if name="Name75" axis="followSib" ptType="node" func="cnt" op="equ" val="1">
                      <dgm:shape xmlns:r="http://schemas.openxmlformats.org/officeDocument/2006/relationships" rot="180" type="pie" r:blip="">
                        <dgm:adjLst>
                          <dgm:adj idx="1" val="90"/>
                          <dgm:adj idx="2" val="-135"/>
                        </dgm:adjLst>
                      </dgm:shape>
                    </dgm:if>
                    <dgm:if name="Name76" axis="followSib" ptType="node" func="cnt" op="equ" val="2">
                      <dgm:shape xmlns:r="http://schemas.openxmlformats.org/officeDocument/2006/relationships" rot="180" type="pie" r:blip="">
                        <dgm:adjLst>
                          <dgm:adj idx="1" val="90"/>
                          <dgm:adj idx="2" val="-162"/>
                        </dgm:adjLst>
                      </dgm:shape>
                    </dgm:if>
                    <dgm:if name="Name77" axis="followSib" ptType="node" func="cnt" op="equ" val="3">
                      <dgm:shape xmlns:r="http://schemas.openxmlformats.org/officeDocument/2006/relationships" rot="180" type="pie" r:blip="">
                        <dgm:adjLst>
                          <dgm:adj idx="1" val="90"/>
                          <dgm:adj idx="2" val="180"/>
                        </dgm:adjLst>
                      </dgm:shape>
                    </dgm:if>
                    <dgm:else name="Name78">
                      <dgm:shape xmlns:r="http://schemas.openxmlformats.org/officeDocument/2006/relationships" rot="180" type="pie" r:blip="">
                        <dgm:adjLst>
                          <dgm:adj idx="1" val="90"/>
                          <dgm:adj idx="2" val="167.1429"/>
                        </dgm:adjLst>
                      </dgm:shape>
                    </dgm:else>
                  </dgm:choose>
                </dgm:if>
                <dgm:if name="Name79" axis="precedSib" ptType="node" func="cnt" op="equ" val="3">
                  <dgm:choose name="Name80">
                    <dgm:if name="Name81" axis="followSib" ptType="node" func="cnt" op="equ" val="0">
                      <dgm:shape xmlns:r="http://schemas.openxmlformats.org/officeDocument/2006/relationships" rot="180" type="pie" r:blip="">
                        <dgm:adjLst>
                          <dgm:adj idx="1" val="90"/>
                          <dgm:adj idx="2" val="-90"/>
                        </dgm:adjLst>
                      </dgm:shape>
                    </dgm:if>
                    <dgm:if name="Name82" axis="followSib" ptType="node" func="cnt" op="equ" val="1">
                      <dgm:shape xmlns:r="http://schemas.openxmlformats.org/officeDocument/2006/relationships" rot="180" type="pie" r:blip="">
                        <dgm:adjLst>
                          <dgm:adj idx="1" val="90"/>
                          <dgm:adj idx="2" val="-126"/>
                        </dgm:adjLst>
                      </dgm:shape>
                    </dgm:if>
                    <dgm:if name="Name83" axis="followSib" ptType="node" func="cnt" op="equ" val="2">
                      <dgm:shape xmlns:r="http://schemas.openxmlformats.org/officeDocument/2006/relationships" rot="180" type="pie" r:blip="">
                        <dgm:adjLst>
                          <dgm:adj idx="1" val="90"/>
                          <dgm:adj idx="2" val="-150"/>
                        </dgm:adjLst>
                      </dgm:shape>
                    </dgm:if>
                    <dgm:else name="Name84">
                      <dgm:shape xmlns:r="http://schemas.openxmlformats.org/officeDocument/2006/relationships" rot="180" type="pie" r:blip="">
                        <dgm:adjLst>
                          <dgm:adj idx="1" val="90"/>
                          <dgm:adj idx="2" val="-167.1429"/>
                        </dgm:adjLst>
                      </dgm:shape>
                    </dgm:else>
                  </dgm:choose>
                </dgm:if>
                <dgm:if name="Name85" axis="precedSib" ptType="node" func="cnt" op="equ" val="4">
                  <dgm:choose name="Name86">
                    <dgm:if name="Name87" axis="followSib" ptType="node" func="cnt" op="equ" val="0">
                      <dgm:shape xmlns:r="http://schemas.openxmlformats.org/officeDocument/2006/relationships" rot="180" type="pie" r:blip="">
                        <dgm:adjLst>
                          <dgm:adj idx="1" val="90"/>
                          <dgm:adj idx="2" val="-90"/>
                        </dgm:adjLst>
                      </dgm:shape>
                    </dgm:if>
                    <dgm:if name="Name88" axis="followSib" ptType="node" func="cnt" op="equ" val="1">
                      <dgm:shape xmlns:r="http://schemas.openxmlformats.org/officeDocument/2006/relationships" rot="180" type="pie" r:blip="">
                        <dgm:adjLst>
                          <dgm:adj idx="1" val="90"/>
                          <dgm:adj idx="2" val="-120"/>
                        </dgm:adjLst>
                      </dgm:shape>
                    </dgm:if>
                    <dgm:else name="Name89">
                      <dgm:shape xmlns:r="http://schemas.openxmlformats.org/officeDocument/2006/relationships" rot="180" type="pie" r:blip="">
                        <dgm:adjLst>
                          <dgm:adj idx="1" val="90"/>
                          <dgm:adj idx="2" val="-141.4286"/>
                        </dgm:adjLst>
                      </dgm:shape>
                    </dgm:else>
                  </dgm:choose>
                </dgm:if>
                <dgm:if name="Name90" axis="precedSib" ptType="node" func="cnt" op="equ" val="5">
                  <dgm:choose name="Name91">
                    <dgm:if name="Name92" axis="followSib" ptType="node" func="cnt" op="equ" val="0">
                      <dgm:shape xmlns:r="http://schemas.openxmlformats.org/officeDocument/2006/relationships" rot="180" type="pie" r:blip="">
                        <dgm:adjLst>
                          <dgm:adj idx="1" val="90"/>
                          <dgm:adj idx="2" val="-90"/>
                        </dgm:adjLst>
                      </dgm:shape>
                    </dgm:if>
                    <dgm:else name="Name93">
                      <dgm:shape xmlns:r="http://schemas.openxmlformats.org/officeDocument/2006/relationships" rot="180" type="pie" r:blip="">
                        <dgm:adjLst>
                          <dgm:adj idx="1" val="90"/>
                          <dgm:adj idx="2" val="-115.7143"/>
                        </dgm:adjLst>
                      </dgm:shape>
                    </dgm:else>
                  </dgm:choose>
                </dgm:if>
                <dgm:else name="Name94">
                  <dgm:shape xmlns:r="http://schemas.openxmlformats.org/officeDocument/2006/relationships" rot="180" type="pie" r:blip="">
                    <dgm:adjLst>
                      <dgm:adj idx="1" val="90"/>
                      <dgm:adj idx="2" val="-90"/>
                    </dgm:adjLst>
                  </dgm:shape>
                </dgm:else>
              </dgm:choose>
            </dgm:else>
          </dgm:choose>
          <dgm:presOf/>
        </dgm:layoutNode>
        <dgm:layoutNode name="Parent" styleLbl="revTx">
          <dgm:varLst>
            <dgm:chMax val="1"/>
            <dgm:chPref val="1"/>
            <dgm:bulletEnabled val="1"/>
          </dgm:varLst>
          <dgm:choose name="Name95">
            <dgm:if name="Name96" func="var" arg="dir" op="equ" val="norm">
              <dgm:alg type="tx">
                <dgm:param type="parTxLTRAlign" val="r"/>
                <dgm:param type="parTxRTLAlign" val="r"/>
                <dgm:param type="shpTxLTRAlignCh" val="r"/>
                <dgm:param type="shpTxRTLAlignCh" val="r"/>
                <dgm:param type="txAnchorVert" val="b"/>
                <dgm:param type="autoTxRot" val="grav"/>
              </dgm:alg>
            </dgm:if>
            <dgm:else name="Name97">
              <dgm:alg type="tx">
                <dgm:param type="parTxLTRAlign" val="l"/>
                <dgm:param type="parTxRTLAlign" val="l"/>
                <dgm:param type="shpTxLTRAlignCh" val="l"/>
                <dgm:param type="shpTxRTLAlignCh" val="l"/>
                <dgm:param type="txAnchorVert" val="b"/>
                <dgm:param type="autoTxRot" val="grav"/>
              </dgm:alg>
            </dgm:else>
          </dgm:choose>
          <dgm:choose name="Name98">
            <dgm:if name="Name99" func="var" arg="dir" op="equ" val="norm">
              <dgm:shape xmlns:r="http://schemas.openxmlformats.org/officeDocument/2006/relationships" rot="-90" type="rect" r:blip="">
                <dgm:adjLst/>
              </dgm:shape>
            </dgm:if>
            <dgm:else name="Name100">
              <dgm:shape xmlns:r="http://schemas.openxmlformats.org/officeDocument/2006/relationships" rot="90" type="rect" r:blip="">
                <dgm:adjLst/>
              </dgm:shape>
            </dgm:else>
          </dgm:choose>
          <dgm:presOf axis="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choose name="Name101">
        <dgm:if name="Name102" axis="ch" ptType="node" func="cnt" op="gte" val="1">
          <dgm:forEach name="negSibTransForEach" axis="ch" ptType="sibTrans" hideLastTrans="0" cnt="1">
            <dgm:layoutNode name="negSibTrans">
              <dgm:alg type="sp"/>
              <dgm:shape xmlns:r="http://schemas.openxmlformats.org/officeDocument/2006/relationships" r:blip="">
                <dgm:adjLst/>
              </dgm:shape>
            </dgm:layoutNode>
          </dgm:forEach>
          <dgm:layoutNode name="composite">
            <dgm:alg type="composite">
              <dgm:param type="ar" val="0.5"/>
            </dgm:alg>
            <dgm:shape xmlns:r="http://schemas.openxmlformats.org/officeDocument/2006/relationships" r:blip="">
              <dgm:adjLst/>
            </dgm:shape>
            <dgm:choose name="Name103">
              <dgm:if name="Name104" func="var" arg="dir" op="equ" val="norm">
                <dgm:constrLst>
                  <dgm:constr type="l" for="ch" forName="Child" refType="w" fact="0"/>
                  <dgm:constr type="t" for="ch" forName="Child" refType="h" fact="0"/>
                  <dgm:constr type="w" for="ch" forName="Child" refType="w"/>
                  <dgm:constr type="h" for="ch" forName="Child" refType="h"/>
                </dgm:constrLst>
              </dgm:if>
              <dgm:else name="Name105">
                <dgm:constrLst>
                  <dgm:constr type="r" for="ch" forName="Child" refType="w"/>
                  <dgm:constr type="t" for="ch" forName="Child" refType="h" fact="0"/>
                  <dgm:constr type="w" for="ch" forName="Child" refType="w"/>
                  <dgm:constr type="h" for="ch" forName="Child" refType="h"/>
                </dgm:constrLst>
              </dgm:else>
            </dgm:choose>
            <dgm:ruleLst/>
            <dgm:layoutNode name="Child" styleLbl="revTx">
              <dgm:varLst>
                <dgm:chMax val="0"/>
                <dgm:chPref val="0"/>
                <dgm:bulletEnabled val="1"/>
              </dgm:varLst>
              <dgm:choose name="Name106">
                <dgm:if name="Name107" func="var" arg="dir" op="equ" val="norm">
                  <dgm:alg type="tx">
                    <dgm:param type="parTxLTRAlign" val="l"/>
                    <dgm:param type="parTxRTLAlign" val="r"/>
                    <dgm:param type="txAnchorVert" val="t"/>
                  </dgm:alg>
                </dgm:if>
                <dgm:else name="Name108">
                  <dgm:alg type="tx">
                    <dgm:param type="parTxLTRAlign" val="r"/>
                    <dgm:param type="parTxRTLAlign" val="l"/>
                    <dgm:param type="txAnchorVert" val="t"/>
                  </dgm:alg>
                </dgm:else>
              </dgm:choose>
              <dgm:shape xmlns:r="http://schemas.openxmlformats.org/officeDocument/2006/relationships" type="rect" r:blip="">
                <dgm:adjLst/>
              </dgm:shape>
              <dgm:presOf axis="des"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if>
        <dgm:else name="Name109"/>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7E4A54-64B9-41E7-83D3-2D086444B93E}" type="datetimeFigureOut">
              <a:rPr lang="en-US" smtClean="0"/>
              <a:t>6/17/2025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F191DE-F96F-4AD9-BAE6-5304C66A1C67}" type="slidenum">
              <a:rPr lang="en-US" smtClean="0"/>
              <a:t>‹#›</a:t>
            </a:fld>
            <a:endParaRPr lang="en-US"/>
          </a:p>
        </p:txBody>
      </p:sp>
    </p:spTree>
    <p:extLst>
      <p:ext uri="{BB962C8B-B14F-4D97-AF65-F5344CB8AC3E}">
        <p14:creationId xmlns:p14="http://schemas.microsoft.com/office/powerpoint/2010/main" val="3269721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This “right to know” has many ethical principles and duties related to it. </a:t>
            </a:r>
          </a:p>
          <a:p>
            <a:pPr marL="228600" indent="-228600">
              <a:buAutoNum type="arabicPeriod"/>
            </a:pPr>
            <a:r>
              <a:rPr lang="en-GB" sz="1200" b="1" i="0" kern="1200" dirty="0">
                <a:solidFill>
                  <a:schemeClr val="tx1"/>
                </a:solidFill>
                <a:effectLst/>
                <a:latin typeface="+mn-lt"/>
                <a:ea typeface="+mn-ea"/>
                <a:cs typeface="+mn-cs"/>
              </a:rPr>
              <a:t>Informed decision and respect for autonomy</a:t>
            </a:r>
            <a:r>
              <a:rPr lang="en-GB" sz="1200" b="0" i="0" kern="1200" dirty="0">
                <a:solidFill>
                  <a:schemeClr val="tx1"/>
                </a:solidFill>
                <a:effectLst/>
                <a:latin typeface="+mn-lt"/>
                <a:ea typeface="+mn-ea"/>
                <a:cs typeface="+mn-cs"/>
              </a:rPr>
              <a:t> Briefly, this principle states that any competent person should be given the freedom to decide on any decision that is related to his/her body and/or health. She need the facts so she can decide.</a:t>
            </a:r>
          </a:p>
          <a:p>
            <a:r>
              <a:rPr lang="en-GB" sz="1200" b="0" i="0" kern="1200" dirty="0" err="1">
                <a:solidFill>
                  <a:schemeClr val="tx1"/>
                </a:solidFill>
                <a:effectLst/>
                <a:latin typeface="+mn-lt"/>
                <a:ea typeface="+mn-ea"/>
                <a:cs typeface="+mn-cs"/>
              </a:rPr>
              <a:t>eople</a:t>
            </a:r>
            <a:r>
              <a:rPr lang="en-GB" sz="1200" b="0" i="0" kern="1200" dirty="0">
                <a:solidFill>
                  <a:schemeClr val="tx1"/>
                </a:solidFill>
                <a:effectLst/>
                <a:latin typeface="+mn-lt"/>
                <a:ea typeface="+mn-ea"/>
                <a:cs typeface="+mn-cs"/>
              </a:rPr>
              <a:t> need to know about their conditions in order to make an adequate assessment of harm. How can patients tell what the potential harm of this investigation or that treatment is, if they do not know the “truth”? Hiding, manipulating, or falsifying information given (or not) to the patient could affect their ability to make a decision, which in turn may cause them direct harm if they make a misguided decision, or cause harm that could have been avoided if they knew the “truth.”</a:t>
            </a:r>
          </a:p>
          <a:p>
            <a:r>
              <a:rPr lang="en-GB" sz="1200" b="1" i="0" kern="1200" dirty="0">
                <a:solidFill>
                  <a:schemeClr val="tx1"/>
                </a:solidFill>
                <a:effectLst/>
                <a:latin typeface="+mn-lt"/>
                <a:ea typeface="+mn-ea"/>
                <a:cs typeface="+mn-cs"/>
              </a:rPr>
              <a:t>Non-maleficence</a:t>
            </a:r>
            <a:r>
              <a:rPr lang="en-GB" sz="1200" b="0" i="0" kern="1200" dirty="0">
                <a:solidFill>
                  <a:schemeClr val="tx1"/>
                </a:solidFill>
                <a:effectLst/>
                <a:latin typeface="+mn-lt"/>
                <a:ea typeface="+mn-ea"/>
                <a:cs typeface="+mn-cs"/>
              </a:rPr>
              <a:t> One of the most crucial duties of a health care provider is not to harm the patient, i.e., if the provider cannot be part of the solution, then at least he/she should not be part of the problem. </a:t>
            </a:r>
          </a:p>
          <a:p>
            <a:pPr marL="0" indent="0">
              <a:buNone/>
            </a:pPr>
            <a:r>
              <a:rPr lang="en-GB" sz="1200" b="1" i="0" kern="1200" dirty="0">
                <a:solidFill>
                  <a:schemeClr val="tx1"/>
                </a:solidFill>
                <a:effectLst/>
                <a:latin typeface="+mn-lt"/>
                <a:ea typeface="+mn-ea"/>
                <a:cs typeface="+mn-cs"/>
              </a:rPr>
              <a:t>Beneficence </a:t>
            </a:r>
            <a:r>
              <a:rPr lang="en-GB" sz="1200" b="0" i="0" kern="1200" dirty="0">
                <a:solidFill>
                  <a:schemeClr val="tx1"/>
                </a:solidFill>
                <a:effectLst/>
                <a:latin typeface="+mn-lt"/>
                <a:ea typeface="+mn-ea"/>
                <a:cs typeface="+mn-cs"/>
              </a:rPr>
              <a:t>This principle is linked in part to both of the earlier principles, as well as others. Harm is usually measured in comparison to benefits and not in absolute terms. Thus, many interventions include a “justifiable” degree of harm because they bring much greater benefit. For example, almost all drugs have side effects, ranging from mild (e.g., nausea or abdominal upset) to severe (e.g., atrial fibrillation or bleeding).</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D31AE0-BCA2-427C-B1F6-AC87ADA23DB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4390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Fifty years ago, many physicians were able to avoid discomfort by concealing the truth from patients, justifying this deceit with the claim that it would be too distressing for the patient. </a:t>
            </a:r>
            <a:endParaRPr lang="en-US" dirty="0">
              <a:effectLst/>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F1CE97C-CE68-2748-9C38-94C6CE094B8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32650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Principles of informed consent, patient autonomy, and case law have created clear ethical and legal obligations to provide patients with as much information as they desire about their illness and its treatment [29, 30]. Physicians may not withhold medical information even if they suspect it will have a negative effect on the patient. Yet a mandate to disclose the truth, without regard or concern for the sensitivity with which it is done or the obligation to support the patients and assist them in decision-making, can result in the patients being as upset as if they were lied to [4]. As has been aptly suggested, the practice of deception cannot instantly be remedied by a new routine of insensitive truth telling [31].</a:t>
            </a: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F1CE97C-CE68-2748-9C38-94C6CE094B8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982948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principles of informed consent, patient autonomy, and case law have created clear ethical and legal obligations to provide patients with as much information as they desire about their illness and its treatment [29, 30]. Physicians may not withhold medical information even if they suspect it will have a negative effect on the patient. Yet a mandate to disclose the truth, without regard or concern for the sensitivity with which it is done or the obligation to support the patients and assist them in decision-making, can result in the patients being as upset as if they were lied to [4]. As has been aptly suggested, the practice of deception cannot instantly be remedied by a new routine of insensitive truth telling [31].</a:t>
            </a: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F1CE97C-CE68-2748-9C38-94C6CE094B8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782117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t>Stage 1: Denial </a:t>
            </a:r>
          </a:p>
          <a:p>
            <a:r>
              <a:rPr lang="en-GB" sz="1200" dirty="0"/>
              <a:t>Initially, person denies the facts when he receives bad news as general defence mechanism.</a:t>
            </a:r>
            <a:r>
              <a:rPr lang="en-GB" sz="1200" baseline="0" dirty="0"/>
              <a:t> </a:t>
            </a:r>
            <a:r>
              <a:rPr lang="en-GB" sz="1200" dirty="0"/>
              <a:t>He will start searching for someone to blame.</a:t>
            </a:r>
          </a:p>
          <a:p>
            <a:endParaRPr lang="en-GB" sz="1200" b="1" dirty="0"/>
          </a:p>
          <a:p>
            <a:r>
              <a:rPr lang="en-GB" sz="1200" b="1" dirty="0"/>
              <a:t>Stage 2: Anger </a:t>
            </a:r>
          </a:p>
          <a:p>
            <a:r>
              <a:rPr lang="en-GB" sz="1200" dirty="0"/>
              <a:t>Feelings of anger, irritation, jealously and resentment arise (Sometimes directed at the bearer of the bad news.)</a:t>
            </a:r>
          </a:p>
          <a:p>
            <a:pPr marL="114300" indent="0">
              <a:buNone/>
            </a:pPr>
            <a:endParaRPr lang="en-GB" sz="1200" dirty="0"/>
          </a:p>
          <a:p>
            <a:r>
              <a:rPr lang="en-GB" sz="1200" b="1" dirty="0">
                <a:solidFill>
                  <a:srgbClr val="FF0000"/>
                </a:solidFill>
              </a:rPr>
              <a:t>Stage 3: Depression </a:t>
            </a:r>
          </a:p>
          <a:p>
            <a:r>
              <a:rPr lang="en-GB" sz="1200" dirty="0"/>
              <a:t>Person feels helpless and misunderstood. There is a chance that they could take refuge in alcohol and drugs.</a:t>
            </a:r>
          </a:p>
          <a:p>
            <a:endParaRPr lang="en-GB" sz="1200" b="1" dirty="0"/>
          </a:p>
          <a:p>
            <a:r>
              <a:rPr lang="en-GB" sz="1200" b="1" dirty="0"/>
              <a:t>Stage 4: Bargaining</a:t>
            </a:r>
            <a:r>
              <a:rPr lang="ar-SA" sz="1200" b="1" dirty="0"/>
              <a:t> </a:t>
            </a:r>
            <a:endParaRPr lang="en-GB" sz="1200" b="1" dirty="0"/>
          </a:p>
          <a:p>
            <a:r>
              <a:rPr lang="en-GB" sz="1200" dirty="0"/>
              <a:t>At this stage, person tries to get away from the dreadful truth in many different ways. This stage involves bargaining.</a:t>
            </a:r>
          </a:p>
          <a:p>
            <a:endParaRPr lang="en-GB" sz="1200" b="1" dirty="0"/>
          </a:p>
          <a:p>
            <a:r>
              <a:rPr lang="en-GB" sz="1200" b="1" dirty="0"/>
              <a:t>Stage 5: Acceptance</a:t>
            </a:r>
          </a:p>
          <a:p>
            <a:r>
              <a:rPr lang="en-GB" sz="1200" dirty="0"/>
              <a:t>When the person involved becomes aware of the fact that there is no more hope, he can accepts the </a:t>
            </a:r>
            <a:r>
              <a:rPr lang="en-US" sz="1200" dirty="0"/>
              <a:t>fact</a:t>
            </a:r>
            <a:r>
              <a:rPr lang="en-GB" sz="1200" dirty="0"/>
              <a:t>. He may take up activities again and will start making plans for normal life. .</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F1CE97C-CE68-2748-9C38-94C6CE094B8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85259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D31AE0-BCA2-427C-B1F6-AC87ADA23DB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35485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6034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4481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40637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2494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685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40428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7472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2357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8718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62249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96989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08296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96397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24875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3956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50944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11450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93211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15813877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0946639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10363200" cy="1219200"/>
          </a:xfrm>
        </p:spPr>
        <p:txBody>
          <a:bodyPr/>
          <a:lstStyle/>
          <a:p>
            <a:r>
              <a:rPr lang="en-US"/>
              <a:t>Click to edit Master title style</a:t>
            </a:r>
          </a:p>
        </p:txBody>
      </p:sp>
      <p:sp>
        <p:nvSpPr>
          <p:cNvPr id="3" name="ClipArt Placeholder 2"/>
          <p:cNvSpPr>
            <a:spLocks noGrp="1"/>
          </p:cNvSpPr>
          <p:nvPr>
            <p:ph type="clipArt" sz="half" idx="1"/>
          </p:nvPr>
        </p:nvSpPr>
        <p:spPr>
          <a:xfrm>
            <a:off x="914400" y="1828800"/>
            <a:ext cx="5080000" cy="4114800"/>
          </a:xfrm>
        </p:spPr>
        <p:txBody>
          <a:bodyPr/>
          <a:lstStyle/>
          <a:p>
            <a:pPr lvl="0"/>
            <a:endParaRPr lang="en-US" noProof="0"/>
          </a:p>
        </p:txBody>
      </p:sp>
      <p:sp>
        <p:nvSpPr>
          <p:cNvPr id="4" name="Text Placeholder 3"/>
          <p:cNvSpPr>
            <a:spLocks noGrp="1"/>
          </p:cNvSpPr>
          <p:nvPr>
            <p:ph type="body" sz="half" idx="2"/>
          </p:nvPr>
        </p:nvSpPr>
        <p:spPr>
          <a:xfrm>
            <a:off x="6197600" y="18288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64698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3BC5E0-B1CD-F67A-F34D-CEF9DD175821}"/>
              </a:ext>
            </a:extLst>
          </p:cNvPr>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hu-HU"/>
          </a:p>
        </p:txBody>
      </p:sp>
      <p:sp>
        <p:nvSpPr>
          <p:cNvPr id="6" name="Footer Placeholder 5">
            <a:extLst>
              <a:ext uri="{FF2B5EF4-FFF2-40B4-BE49-F238E27FC236}">
                <a16:creationId xmlns:a16="http://schemas.microsoft.com/office/drawing/2014/main" id="{FF7D6ED9-E89D-828A-B3B6-01D81082B147}"/>
              </a:ext>
            </a:extLst>
          </p:cNvPr>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hu-HU"/>
          </a:p>
        </p:txBody>
      </p:sp>
      <p:sp>
        <p:nvSpPr>
          <p:cNvPr id="7" name="Slide Number Placeholder 6">
            <a:extLst>
              <a:ext uri="{FF2B5EF4-FFF2-40B4-BE49-F238E27FC236}">
                <a16:creationId xmlns:a16="http://schemas.microsoft.com/office/drawing/2014/main" id="{24110864-01FA-4A3F-54EB-ECB96229E9BC}"/>
              </a:ext>
            </a:extLst>
          </p:cNvPr>
          <p:cNvSpPr>
            <a:spLocks noGrp="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fld id="{98991E82-5D0E-49D2-886E-22B9BC5CD8DC}" type="slidenum">
              <a:rPr lang="hu-HU" altLang="en-US"/>
              <a:pPr/>
              <a:t>‹#›</a:t>
            </a:fld>
            <a:endParaRPr lang="hu-HU" altLang="en-US"/>
          </a:p>
        </p:txBody>
      </p:sp>
    </p:spTree>
    <p:extLst>
      <p:ext uri="{BB962C8B-B14F-4D97-AF65-F5344CB8AC3E}">
        <p14:creationId xmlns:p14="http://schemas.microsoft.com/office/powerpoint/2010/main" val="1216111982"/>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8E80666-FB37-4B36-9149-507F3B0178E3}" type="datetimeFigureOut">
              <a:rPr lang="en-US" smtClean="0"/>
              <a:pPr/>
              <a:t>6/17/2025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271903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26"/>
        <p:cNvGrpSpPr/>
        <p:nvPr/>
      </p:nvGrpSpPr>
      <p:grpSpPr>
        <a:xfrm>
          <a:off x="0" y="0"/>
          <a:ext cx="0" cy="0"/>
          <a:chOff x="0" y="0"/>
          <a:chExt cx="0" cy="0"/>
        </a:xfrm>
      </p:grpSpPr>
      <p:sp>
        <p:nvSpPr>
          <p:cNvPr id="127" name="Google Shape;127;p16"/>
          <p:cNvSpPr/>
          <p:nvPr/>
        </p:nvSpPr>
        <p:spPr>
          <a:xfrm rot="9339447" flipH="1">
            <a:off x="-6876941" y="2926827"/>
            <a:ext cx="9962073" cy="636230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8" name="Google Shape;128;p16"/>
          <p:cNvSpPr/>
          <p:nvPr/>
        </p:nvSpPr>
        <p:spPr>
          <a:xfrm>
            <a:off x="1491422" y="206559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9" name="Google Shape;129;p16"/>
          <p:cNvSpPr/>
          <p:nvPr/>
        </p:nvSpPr>
        <p:spPr>
          <a:xfrm flipH="1">
            <a:off x="6421685" y="206560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0" name="Google Shape;130;p16"/>
          <p:cNvSpPr/>
          <p:nvPr/>
        </p:nvSpPr>
        <p:spPr>
          <a:xfrm flipH="1">
            <a:off x="9216114" y="1986050"/>
            <a:ext cx="1549665" cy="1377089"/>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 name="Google Shape;131;p16"/>
          <p:cNvSpPr/>
          <p:nvPr/>
        </p:nvSpPr>
        <p:spPr>
          <a:xfrm>
            <a:off x="4067601" y="2025818"/>
            <a:ext cx="1460129" cy="129752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2" name="Google Shape;132;p16"/>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3" name="Google Shape;133;p16"/>
          <p:cNvSpPr/>
          <p:nvPr/>
        </p:nvSpPr>
        <p:spPr>
          <a:xfrm rot="649785">
            <a:off x="9130704" y="-325366"/>
            <a:ext cx="6078529" cy="1821148"/>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4" name="Google Shape;134;p16"/>
          <p:cNvSpPr/>
          <p:nvPr/>
        </p:nvSpPr>
        <p:spPr>
          <a:xfrm rot="813319">
            <a:off x="-5732535" y="-6290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5" name="Google Shape;135;p16"/>
          <p:cNvSpPr/>
          <p:nvPr/>
        </p:nvSpPr>
        <p:spPr>
          <a:xfrm rot="9089871">
            <a:off x="9399935" y="2525041"/>
            <a:ext cx="10434933" cy="3837193"/>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6" name="Google Shape;136;p16"/>
          <p:cNvSpPr/>
          <p:nvPr/>
        </p:nvSpPr>
        <p:spPr>
          <a:xfrm rot="-576017">
            <a:off x="-6434039" y="-896366"/>
            <a:ext cx="10434765" cy="383713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7" name="Google Shape;137;p16"/>
          <p:cNvSpPr txBox="1">
            <a:spLocks noGrp="1"/>
          </p:cNvSpPr>
          <p:nvPr>
            <p:ph type="title"/>
          </p:nvPr>
        </p:nvSpPr>
        <p:spPr>
          <a:xfrm>
            <a:off x="9770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38" name="Google Shape;138;p16"/>
          <p:cNvSpPr txBox="1">
            <a:spLocks noGrp="1"/>
          </p:cNvSpPr>
          <p:nvPr>
            <p:ph type="subTitle" idx="1"/>
          </p:nvPr>
        </p:nvSpPr>
        <p:spPr>
          <a:xfrm>
            <a:off x="9770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39" name="Google Shape;139;p16"/>
          <p:cNvSpPr txBox="1">
            <a:spLocks noGrp="1"/>
          </p:cNvSpPr>
          <p:nvPr>
            <p:ph type="title" idx="2" hasCustomPrompt="1"/>
          </p:nvPr>
        </p:nvSpPr>
        <p:spPr>
          <a:xfrm>
            <a:off x="97703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0" name="Google Shape;140;p16"/>
          <p:cNvSpPr txBox="1">
            <a:spLocks noGrp="1"/>
          </p:cNvSpPr>
          <p:nvPr>
            <p:ph type="title" idx="3"/>
          </p:nvPr>
        </p:nvSpPr>
        <p:spPr>
          <a:xfrm>
            <a:off x="3573667"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1" name="Google Shape;141;p16"/>
          <p:cNvSpPr txBox="1">
            <a:spLocks noGrp="1"/>
          </p:cNvSpPr>
          <p:nvPr>
            <p:ph type="subTitle" idx="4"/>
          </p:nvPr>
        </p:nvSpPr>
        <p:spPr>
          <a:xfrm>
            <a:off x="3573683"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2" name="Google Shape;142;p16"/>
          <p:cNvSpPr txBox="1">
            <a:spLocks noGrp="1"/>
          </p:cNvSpPr>
          <p:nvPr>
            <p:ph type="title" idx="5"/>
          </p:nvPr>
        </p:nvSpPr>
        <p:spPr>
          <a:xfrm>
            <a:off x="6170300"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3" name="Google Shape;143;p16"/>
          <p:cNvSpPr txBox="1">
            <a:spLocks noGrp="1"/>
          </p:cNvSpPr>
          <p:nvPr>
            <p:ph type="subTitle" idx="6"/>
          </p:nvPr>
        </p:nvSpPr>
        <p:spPr>
          <a:xfrm>
            <a:off x="6170316"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4" name="Google Shape;144;p16"/>
          <p:cNvSpPr txBox="1">
            <a:spLocks noGrp="1"/>
          </p:cNvSpPr>
          <p:nvPr>
            <p:ph type="title" idx="7"/>
          </p:nvPr>
        </p:nvSpPr>
        <p:spPr>
          <a:xfrm>
            <a:off x="87669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5" name="Google Shape;145;p16"/>
          <p:cNvSpPr txBox="1">
            <a:spLocks noGrp="1"/>
          </p:cNvSpPr>
          <p:nvPr>
            <p:ph type="subTitle" idx="8"/>
          </p:nvPr>
        </p:nvSpPr>
        <p:spPr>
          <a:xfrm>
            <a:off x="87669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6" name="Google Shape;146;p16"/>
          <p:cNvSpPr txBox="1">
            <a:spLocks noGrp="1"/>
          </p:cNvSpPr>
          <p:nvPr>
            <p:ph type="title" idx="9" hasCustomPrompt="1"/>
          </p:nvPr>
        </p:nvSpPr>
        <p:spPr>
          <a:xfrm>
            <a:off x="3573661"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7" name="Google Shape;147;p16"/>
          <p:cNvSpPr txBox="1">
            <a:spLocks noGrp="1"/>
          </p:cNvSpPr>
          <p:nvPr>
            <p:ph type="title" idx="13" hasCustomPrompt="1"/>
          </p:nvPr>
        </p:nvSpPr>
        <p:spPr>
          <a:xfrm>
            <a:off x="617029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8" name="Google Shape;148;p16"/>
          <p:cNvSpPr txBox="1">
            <a:spLocks noGrp="1"/>
          </p:cNvSpPr>
          <p:nvPr>
            <p:ph type="title" idx="14" hasCustomPrompt="1"/>
          </p:nvPr>
        </p:nvSpPr>
        <p:spPr>
          <a:xfrm>
            <a:off x="8766928"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9" name="Google Shape;149;p16"/>
          <p:cNvSpPr txBox="1">
            <a:spLocks noGrp="1"/>
          </p:cNvSpPr>
          <p:nvPr>
            <p:ph type="title" idx="15"/>
          </p:nvPr>
        </p:nvSpPr>
        <p:spPr>
          <a:xfrm flipH="1">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7196890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57"/>
        <p:cNvGrpSpPr/>
        <p:nvPr/>
      </p:nvGrpSpPr>
      <p:grpSpPr>
        <a:xfrm>
          <a:off x="0" y="0"/>
          <a:ext cx="0" cy="0"/>
          <a:chOff x="0" y="0"/>
          <a:chExt cx="0" cy="0"/>
        </a:xfrm>
      </p:grpSpPr>
      <p:sp>
        <p:nvSpPr>
          <p:cNvPr id="58" name="Google Shape;58;p7"/>
          <p:cNvSpPr/>
          <p:nvPr/>
        </p:nvSpPr>
        <p:spPr>
          <a:xfrm rot="3394465" flipH="1">
            <a:off x="6721980" y="30480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9" name="Google Shape;59;p7"/>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0" name="Google Shape;60;p7"/>
          <p:cNvSpPr/>
          <p:nvPr/>
        </p:nvSpPr>
        <p:spPr>
          <a:xfrm rot="955394" flipH="1">
            <a:off x="1947815" y="-2930283"/>
            <a:ext cx="10434704" cy="383710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1" name="Google Shape;61;p7"/>
          <p:cNvSpPr txBox="1">
            <a:spLocks noGrp="1"/>
          </p:cNvSpPr>
          <p:nvPr>
            <p:ph type="body" idx="1"/>
          </p:nvPr>
        </p:nvSpPr>
        <p:spPr>
          <a:xfrm>
            <a:off x="6096000" y="1825767"/>
            <a:ext cx="5134000" cy="44436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62" name="Google Shape;62;p7"/>
          <p:cNvSpPr txBox="1">
            <a:spLocks noGrp="1"/>
          </p:cNvSpPr>
          <p:nvPr>
            <p:ph type="title"/>
          </p:nvPr>
        </p:nvSpPr>
        <p:spPr>
          <a:xfrm>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580455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ext 3">
  <p:cSld name="Title and text 3">
    <p:spTree>
      <p:nvGrpSpPr>
        <p:cNvPr id="1" name="Shape 225"/>
        <p:cNvGrpSpPr/>
        <p:nvPr/>
      </p:nvGrpSpPr>
      <p:grpSpPr>
        <a:xfrm>
          <a:off x="0" y="0"/>
          <a:ext cx="0" cy="0"/>
          <a:chOff x="0" y="0"/>
          <a:chExt cx="0" cy="0"/>
        </a:xfrm>
      </p:grpSpPr>
      <p:sp>
        <p:nvSpPr>
          <p:cNvPr id="226" name="Google Shape;226;p26"/>
          <p:cNvSpPr/>
          <p:nvPr/>
        </p:nvSpPr>
        <p:spPr>
          <a:xfrm rot="-3394465">
            <a:off x="-5865031" y="5615258"/>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7" name="Google Shape;227;p26"/>
          <p:cNvSpPr/>
          <p:nvPr/>
        </p:nvSpPr>
        <p:spPr>
          <a:xfrm flipH="1">
            <a:off x="-6687788"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8" name="Google Shape;228;p26"/>
          <p:cNvSpPr/>
          <p:nvPr/>
        </p:nvSpPr>
        <p:spPr>
          <a:xfrm rot="-3952094" flipH="1">
            <a:off x="-6368546" y="886712"/>
            <a:ext cx="10434836" cy="383715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9" name="Google Shape;229;p26"/>
          <p:cNvSpPr/>
          <p:nvPr/>
        </p:nvSpPr>
        <p:spPr>
          <a:xfrm rot="649760">
            <a:off x="-5618664" y="713489"/>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0" name="Google Shape;230;p26"/>
          <p:cNvSpPr/>
          <p:nvPr/>
        </p:nvSpPr>
        <p:spPr>
          <a:xfrm rot="-813319" flipH="1">
            <a:off x="6036462" y="-45530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1" name="Google Shape;231;p26"/>
          <p:cNvSpPr/>
          <p:nvPr/>
        </p:nvSpPr>
        <p:spPr>
          <a:xfrm rot="10285603" flipH="1">
            <a:off x="6408463" y="4484990"/>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2" name="Google Shape;232;p26"/>
          <p:cNvSpPr/>
          <p:nvPr/>
        </p:nvSpPr>
        <p:spPr>
          <a:xfrm rot="5626330" flipH="1">
            <a:off x="5224700" y="900886"/>
            <a:ext cx="10434680" cy="383710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3" name="Google Shape;233;p26"/>
          <p:cNvSpPr txBox="1">
            <a:spLocks noGrp="1"/>
          </p:cNvSpPr>
          <p:nvPr>
            <p:ph type="body" idx="1"/>
          </p:nvPr>
        </p:nvSpPr>
        <p:spPr>
          <a:xfrm>
            <a:off x="2019867" y="2491633"/>
            <a:ext cx="5134000" cy="31368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234" name="Google Shape;234;p26"/>
          <p:cNvSpPr txBox="1">
            <a:spLocks noGrp="1"/>
          </p:cNvSpPr>
          <p:nvPr>
            <p:ph type="title"/>
          </p:nvPr>
        </p:nvSpPr>
        <p:spPr>
          <a:xfrm>
            <a:off x="2019867" y="1229567"/>
            <a:ext cx="6416400" cy="12004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6667">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9251370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203"/>
        <p:cNvGrpSpPr/>
        <p:nvPr/>
      </p:nvGrpSpPr>
      <p:grpSpPr>
        <a:xfrm>
          <a:off x="0" y="0"/>
          <a:ext cx="0" cy="0"/>
          <a:chOff x="0" y="0"/>
          <a:chExt cx="0" cy="0"/>
        </a:xfrm>
      </p:grpSpPr>
      <p:sp>
        <p:nvSpPr>
          <p:cNvPr id="204" name="Google Shape;204;p23"/>
          <p:cNvSpPr/>
          <p:nvPr/>
        </p:nvSpPr>
        <p:spPr>
          <a:xfrm rot="-10285629">
            <a:off x="6755265" y="-2832497"/>
            <a:ext cx="12628784" cy="806541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5" name="Google Shape;205;p23"/>
          <p:cNvSpPr/>
          <p:nvPr/>
        </p:nvSpPr>
        <p:spPr>
          <a:xfrm flipH="1">
            <a:off x="10589338"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6" name="Google Shape;206;p23"/>
          <p:cNvSpPr/>
          <p:nvPr/>
        </p:nvSpPr>
        <p:spPr>
          <a:xfrm rot="2839443">
            <a:off x="-411223" y="3256046"/>
            <a:ext cx="8536188" cy="758557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7" name="Google Shape;207;p23"/>
          <p:cNvSpPr/>
          <p:nvPr/>
        </p:nvSpPr>
        <p:spPr>
          <a:xfrm rot="9405665">
            <a:off x="-5740487" y="1708242"/>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8" name="Google Shape;208;p23"/>
          <p:cNvSpPr/>
          <p:nvPr/>
        </p:nvSpPr>
        <p:spPr>
          <a:xfrm rot="-1478505">
            <a:off x="-3112801"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9" name="Google Shape;209;p23"/>
          <p:cNvSpPr/>
          <p:nvPr/>
        </p:nvSpPr>
        <p:spPr>
          <a:xfrm rot="9555841" flipH="1">
            <a:off x="9364603"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0" name="Google Shape;210;p23"/>
          <p:cNvSpPr txBox="1">
            <a:spLocks noGrp="1"/>
          </p:cNvSpPr>
          <p:nvPr>
            <p:ph type="title"/>
          </p:nvPr>
        </p:nvSpPr>
        <p:spPr>
          <a:xfrm>
            <a:off x="2333033" y="1785867"/>
            <a:ext cx="7526000" cy="204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800"/>
              <a:buNone/>
              <a:defRPr sz="14933"/>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211" name="Google Shape;211;p23"/>
          <p:cNvSpPr txBox="1">
            <a:spLocks noGrp="1"/>
          </p:cNvSpPr>
          <p:nvPr>
            <p:ph type="subTitle" idx="1"/>
          </p:nvPr>
        </p:nvSpPr>
        <p:spPr>
          <a:xfrm>
            <a:off x="2871733" y="3832533"/>
            <a:ext cx="6449200" cy="123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11209193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7"/>
        <p:cNvGrpSpPr/>
        <p:nvPr/>
      </p:nvGrpSpPr>
      <p:grpSpPr>
        <a:xfrm>
          <a:off x="0" y="0"/>
          <a:ext cx="0" cy="0"/>
          <a:chOff x="0" y="0"/>
          <a:chExt cx="0" cy="0"/>
        </a:xfrm>
      </p:grpSpPr>
      <p:sp>
        <p:nvSpPr>
          <p:cNvPr id="38" name="Google Shape;38;p5"/>
          <p:cNvSpPr/>
          <p:nvPr/>
        </p:nvSpPr>
        <p:spPr>
          <a:xfrm>
            <a:off x="-6037807"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9" name="Google Shape;39;p5"/>
          <p:cNvSpPr/>
          <p:nvPr/>
        </p:nvSpPr>
        <p:spPr>
          <a:xfrm rot="-9405665" flipH="1">
            <a:off x="9128108" y="1708209"/>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0" name="Google Shape;40;p5"/>
          <p:cNvSpPr/>
          <p:nvPr/>
        </p:nvSpPr>
        <p:spPr>
          <a:xfrm rot="1478505" flipH="1">
            <a:off x="4946044"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1" name="Google Shape;41;p5"/>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2" name="Google Shape;42;p5"/>
          <p:cNvSpPr txBox="1">
            <a:spLocks noGrp="1"/>
          </p:cNvSpPr>
          <p:nvPr>
            <p:ph type="title" idx="2"/>
          </p:nvPr>
        </p:nvSpPr>
        <p:spPr>
          <a:xfrm>
            <a:off x="6386567"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3" name="Google Shape;43;p5"/>
          <p:cNvSpPr txBox="1">
            <a:spLocks noGrp="1"/>
          </p:cNvSpPr>
          <p:nvPr>
            <p:ph type="subTitle" idx="1"/>
          </p:nvPr>
        </p:nvSpPr>
        <p:spPr>
          <a:xfrm>
            <a:off x="6386600"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4" name="Google Shape;44;p5"/>
          <p:cNvSpPr txBox="1">
            <a:spLocks noGrp="1"/>
          </p:cNvSpPr>
          <p:nvPr>
            <p:ph type="title" idx="3"/>
          </p:nvPr>
        </p:nvSpPr>
        <p:spPr>
          <a:xfrm>
            <a:off x="2705000"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5" name="Google Shape;45;p5"/>
          <p:cNvSpPr txBox="1">
            <a:spLocks noGrp="1"/>
          </p:cNvSpPr>
          <p:nvPr>
            <p:ph type="subTitle" idx="4"/>
          </p:nvPr>
        </p:nvSpPr>
        <p:spPr>
          <a:xfrm>
            <a:off x="2705033"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6" name="Google Shape;46;p5"/>
          <p:cNvSpPr/>
          <p:nvPr/>
        </p:nvSpPr>
        <p:spPr>
          <a:xfrm rot="9524149" flipH="1">
            <a:off x="-8879229" y="-3900402"/>
            <a:ext cx="12628759" cy="8065396"/>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7" name="Google Shape;47;p5"/>
          <p:cNvSpPr/>
          <p:nvPr/>
        </p:nvSpPr>
        <p:spPr>
          <a:xfrm rot="-9555841">
            <a:off x="-9047697"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11537787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212"/>
        <p:cNvGrpSpPr/>
        <p:nvPr/>
      </p:nvGrpSpPr>
      <p:grpSpPr>
        <a:xfrm>
          <a:off x="0" y="0"/>
          <a:ext cx="0" cy="0"/>
          <a:chOff x="0" y="0"/>
          <a:chExt cx="0" cy="0"/>
        </a:xfrm>
      </p:grpSpPr>
      <p:sp>
        <p:nvSpPr>
          <p:cNvPr id="213" name="Google Shape;213;p24"/>
          <p:cNvSpPr/>
          <p:nvPr/>
        </p:nvSpPr>
        <p:spPr>
          <a:xfrm rot="4102360" flipH="1">
            <a:off x="-3678111" y="5506248"/>
            <a:ext cx="9962104" cy="636232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4" name="Google Shape;214;p24"/>
          <p:cNvSpPr/>
          <p:nvPr/>
        </p:nvSpPr>
        <p:spPr>
          <a:xfrm rot="813319">
            <a:off x="-5751402" y="-2316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 name="Google Shape;215;p24"/>
          <p:cNvSpPr txBox="1">
            <a:spLocks noGrp="1"/>
          </p:cNvSpPr>
          <p:nvPr>
            <p:ph type="subTitle" idx="1"/>
          </p:nvPr>
        </p:nvSpPr>
        <p:spPr>
          <a:xfrm>
            <a:off x="964400" y="4028100"/>
            <a:ext cx="4525600" cy="151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16" name="Google Shape;216;p24"/>
          <p:cNvSpPr txBox="1">
            <a:spLocks noGrp="1"/>
          </p:cNvSpPr>
          <p:nvPr>
            <p:ph type="title"/>
          </p:nvPr>
        </p:nvSpPr>
        <p:spPr>
          <a:xfrm flipH="1">
            <a:off x="959767" y="1315900"/>
            <a:ext cx="3851200" cy="2556400"/>
          </a:xfrm>
          <a:prstGeom prst="rect">
            <a:avLst/>
          </a:prstGeom>
          <a:noFill/>
          <a:ln>
            <a:noFill/>
          </a:ln>
        </p:spPr>
        <p:txBody>
          <a:bodyPr spcFirstLastPara="1" wrap="square" lIns="91425" tIns="91425" rIns="91425" bIns="91425" anchor="b" anchorCtr="0">
            <a:noAutofit/>
          </a:bodyPr>
          <a:lstStyle>
            <a:lvl1pPr lvl="0" algn="l"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7079312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wo columns 2">
  <p:cSld name="Title and two columns 2">
    <p:spTree>
      <p:nvGrpSpPr>
        <p:cNvPr id="1" name="Shape 278"/>
        <p:cNvGrpSpPr/>
        <p:nvPr/>
      </p:nvGrpSpPr>
      <p:grpSpPr>
        <a:xfrm>
          <a:off x="0" y="0"/>
          <a:ext cx="0" cy="0"/>
          <a:chOff x="0" y="0"/>
          <a:chExt cx="0" cy="0"/>
        </a:xfrm>
      </p:grpSpPr>
      <p:sp>
        <p:nvSpPr>
          <p:cNvPr id="279" name="Google Shape;279;p32"/>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80" name="Google Shape;280;p32"/>
          <p:cNvSpPr txBox="1">
            <a:spLocks noGrp="1"/>
          </p:cNvSpPr>
          <p:nvPr>
            <p:ph type="title" idx="2"/>
          </p:nvPr>
        </p:nvSpPr>
        <p:spPr>
          <a:xfrm>
            <a:off x="6096016" y="4249001"/>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1" name="Google Shape;281;p32"/>
          <p:cNvSpPr txBox="1">
            <a:spLocks noGrp="1"/>
          </p:cNvSpPr>
          <p:nvPr>
            <p:ph type="subTitle" idx="1"/>
          </p:nvPr>
        </p:nvSpPr>
        <p:spPr>
          <a:xfrm>
            <a:off x="6096049" y="4926435"/>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2" name="Google Shape;282;p32"/>
          <p:cNvSpPr txBox="1">
            <a:spLocks noGrp="1"/>
          </p:cNvSpPr>
          <p:nvPr>
            <p:ph type="title" idx="3"/>
          </p:nvPr>
        </p:nvSpPr>
        <p:spPr>
          <a:xfrm>
            <a:off x="6096000" y="2330468"/>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3" name="Google Shape;283;p32"/>
          <p:cNvSpPr txBox="1">
            <a:spLocks noGrp="1"/>
          </p:cNvSpPr>
          <p:nvPr>
            <p:ph type="subTitle" idx="4"/>
          </p:nvPr>
        </p:nvSpPr>
        <p:spPr>
          <a:xfrm>
            <a:off x="6096033" y="3007901"/>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4" name="Google Shape;284;p32"/>
          <p:cNvSpPr/>
          <p:nvPr/>
        </p:nvSpPr>
        <p:spPr>
          <a:xfrm rot="-813319" flipH="1">
            <a:off x="9374323" y="-19009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24399370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3"/>
        <p:cNvGrpSpPr/>
        <p:nvPr/>
      </p:nvGrpSpPr>
      <p:grpSpPr>
        <a:xfrm>
          <a:off x="0" y="0"/>
          <a:ext cx="0" cy="0"/>
          <a:chOff x="0" y="0"/>
          <a:chExt cx="0" cy="0"/>
        </a:xfrm>
      </p:grpSpPr>
      <p:sp>
        <p:nvSpPr>
          <p:cNvPr id="84" name="Google Shape;84;p10"/>
          <p:cNvSpPr>
            <a:spLocks noGrp="1"/>
          </p:cNvSpPr>
          <p:nvPr>
            <p:ph type="pic" idx="2"/>
          </p:nvPr>
        </p:nvSpPr>
        <p:spPr>
          <a:xfrm>
            <a:off x="0" y="0"/>
            <a:ext cx="12192000" cy="6858000"/>
          </a:xfrm>
          <a:prstGeom prst="rect">
            <a:avLst/>
          </a:prstGeom>
          <a:noFill/>
          <a:ln>
            <a:noFill/>
          </a:ln>
        </p:spPr>
      </p:sp>
      <p:sp>
        <p:nvSpPr>
          <p:cNvPr id="85" name="Google Shape;85;p10"/>
          <p:cNvSpPr txBox="1">
            <a:spLocks noGrp="1"/>
          </p:cNvSpPr>
          <p:nvPr>
            <p:ph type="title"/>
          </p:nvPr>
        </p:nvSpPr>
        <p:spPr>
          <a:xfrm>
            <a:off x="964400" y="1754600"/>
            <a:ext cx="3695600" cy="3348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8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extLst>
      <p:ext uri="{BB962C8B-B14F-4D97-AF65-F5344CB8AC3E}">
        <p14:creationId xmlns:p14="http://schemas.microsoft.com/office/powerpoint/2010/main" val="31882420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3"/>
        <p:cNvGrpSpPr/>
        <p:nvPr/>
      </p:nvGrpSpPr>
      <p:grpSpPr>
        <a:xfrm>
          <a:off x="0" y="0"/>
          <a:ext cx="0" cy="0"/>
          <a:chOff x="0" y="0"/>
          <a:chExt cx="0" cy="0"/>
        </a:xfrm>
      </p:grpSpPr>
      <p:sp>
        <p:nvSpPr>
          <p:cNvPr id="74" name="Google Shape;74;p9"/>
          <p:cNvSpPr/>
          <p:nvPr/>
        </p:nvSpPr>
        <p:spPr>
          <a:xfrm rot="813319">
            <a:off x="-3303669" y="-4099097"/>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 name="Google Shape;75;p9"/>
          <p:cNvSpPr/>
          <p:nvPr/>
        </p:nvSpPr>
        <p:spPr>
          <a:xfrm rot="3394465" flipH="1">
            <a:off x="4102780" y="45776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6" name="Google Shape;76;p9"/>
          <p:cNvSpPr/>
          <p:nvPr/>
        </p:nvSpPr>
        <p:spPr>
          <a:xfrm>
            <a:off x="7822703"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7" name="Google Shape;77;p9"/>
          <p:cNvSpPr/>
          <p:nvPr/>
        </p:nvSpPr>
        <p:spPr>
          <a:xfrm rot="3406877">
            <a:off x="4130747" y="-42834"/>
            <a:ext cx="10434787" cy="383714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8" name="Google Shape;78;p9"/>
          <p:cNvSpPr/>
          <p:nvPr/>
        </p:nvSpPr>
        <p:spPr>
          <a:xfrm rot="-649760" flipH="1">
            <a:off x="9433523" y="-951011"/>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9" name="Google Shape;79;p9"/>
          <p:cNvSpPr/>
          <p:nvPr/>
        </p:nvSpPr>
        <p:spPr>
          <a:xfrm rot="-10285603">
            <a:off x="-6269205" y="5003789"/>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0" name="Google Shape;80;p9"/>
          <p:cNvSpPr/>
          <p:nvPr/>
        </p:nvSpPr>
        <p:spPr>
          <a:xfrm rot="-7426355">
            <a:off x="-7410056" y="1510440"/>
            <a:ext cx="10434728" cy="383711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1" name="Google Shape;81;p9"/>
          <p:cNvSpPr txBox="1">
            <a:spLocks noGrp="1"/>
          </p:cNvSpPr>
          <p:nvPr>
            <p:ph type="title"/>
          </p:nvPr>
        </p:nvSpPr>
        <p:spPr>
          <a:xfrm>
            <a:off x="964400" y="1844167"/>
            <a:ext cx="6014000" cy="12292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800"/>
              <a:buNone/>
              <a:defRPr sz="6667">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2" name="Google Shape;82;p9"/>
          <p:cNvSpPr txBox="1">
            <a:spLocks noGrp="1"/>
          </p:cNvSpPr>
          <p:nvPr>
            <p:ph type="subTitle" idx="1"/>
          </p:nvPr>
        </p:nvSpPr>
        <p:spPr>
          <a:xfrm>
            <a:off x="964400" y="3104633"/>
            <a:ext cx="5813200" cy="1909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9948208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4027796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2.xml"/><Relationship Id="rId7" Type="http://schemas.openxmlformats.org/officeDocument/2006/relationships/diagramQuickStyle" Target="../diagrams/quickStyle1.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9.png"/><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3.jpg"/><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6.xml"/><Relationship Id="rId13" Type="http://schemas.openxmlformats.org/officeDocument/2006/relationships/image" Target="../media/image9.png"/><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hyperlink" Target="http://www.toolshero.com/change-management/five-stages-of-grief-and-loss-kubler/" TargetMode="External"/><Relationship Id="rId7" Type="http://schemas.openxmlformats.org/officeDocument/2006/relationships/diagramColors" Target="../diagrams/colors8.xml"/><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37.xml.rels><?xml version="1.0" encoding="UTF-8" standalone="yes"?>
<Relationships xmlns="http://schemas.openxmlformats.org/package/2006/relationships"><Relationship Id="rId3" Type="http://schemas.openxmlformats.org/officeDocument/2006/relationships/hyperlink" Target="http://www.ncbi.nlm.nih.gov/pmc/articles/PMC3144432/#CIT4" TargetMode="External"/><Relationship Id="rId2" Type="http://schemas.openxmlformats.org/officeDocument/2006/relationships/hyperlink" Target="http://www.dhsspsni.gov.uk/breaking_bad_news.pdf" TargetMode="External"/><Relationship Id="rId1" Type="http://schemas.openxmlformats.org/officeDocument/2006/relationships/slideLayout" Target="../slideLayouts/slideLayout2.xml"/><Relationship Id="rId5" Type="http://schemas.openxmlformats.org/officeDocument/2006/relationships/hyperlink" Target="http://www.alukah.net/culture/0/48344/#ixzz4RqU4EKeX" TargetMode="External"/><Relationship Id="rId4" Type="http://schemas.openxmlformats.org/officeDocument/2006/relationships/hyperlink" Target="http://www.wikihow.com/Break-Bad-New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673669" y="2424037"/>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6" name="TextBox 45"/>
          <p:cNvSpPr txBox="1"/>
          <p:nvPr/>
        </p:nvSpPr>
        <p:spPr>
          <a:xfrm>
            <a:off x="329269" y="5104240"/>
            <a:ext cx="3687291"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Truth telling &amp; breaking bad news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77071" y="709582"/>
            <a:ext cx="5554055"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the previous Lecture : </a:t>
            </a: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Patient Autonomy - Confidentiality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806214" y="1231789"/>
            <a:ext cx="172596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5-6</a:t>
            </a:r>
          </a:p>
        </p:txBody>
      </p:sp>
      <p:sp>
        <p:nvSpPr>
          <p:cNvPr id="48" name="TextBox 47"/>
          <p:cNvSpPr txBox="1"/>
          <p:nvPr/>
        </p:nvSpPr>
        <p:spPr>
          <a:xfrm>
            <a:off x="889000" y="2166761"/>
            <a:ext cx="10541000" cy="63709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Patient Autonomy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Informed Consent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Components of IC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 Modes of Consent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Capacity to consent and special consideration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Patient Rights, Privacy and confidentiality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Measures to protect Privacy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What is Confidential?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Conditions to breach confidentiality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822120"/>
            <a:ext cx="689813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this Lecture: Truth telling &amp; breaking bad news</a:t>
            </a: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4816162-5CCB-CCCB-8055-581141F85B07}"/>
              </a:ext>
            </a:extLst>
          </p:cNvPr>
          <p:cNvSpPr txBox="1"/>
          <p:nvPr/>
        </p:nvSpPr>
        <p:spPr>
          <a:xfrm>
            <a:off x="889000" y="2166761"/>
            <a:ext cx="10541000" cy="5632311"/>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What do we mean by breaking bad news (BBN)?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Which news is ‘bad’ in clinical practice?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Why should we care about BBN?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BBN as part of the Communication Cycle/Pathway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Practical approaches to BBN: (SPIKES, ABCDE, BREAKS, &amp; Calgary-Cambridge framework for breaking bad news)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R="0" lvl="0" algn="l"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8" name="Picture 7" descr="A stick figure holding a sign&#10;&#10;Description automatically generated">
            <a:extLst>
              <a:ext uri="{FF2B5EF4-FFF2-40B4-BE49-F238E27FC236}">
                <a16:creationId xmlns:a16="http://schemas.microsoft.com/office/drawing/2014/main" id="{68B0A623-0760-F5F6-3DD1-42D346E402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3651" y="4415267"/>
            <a:ext cx="3453735" cy="1732315"/>
          </a:xfrm>
          <a:prstGeom prst="rect">
            <a:avLst/>
          </a:prstGeom>
        </p:spPr>
      </p:pic>
    </p:spTree>
    <p:extLst>
      <p:ext uri="{BB962C8B-B14F-4D97-AF65-F5344CB8AC3E}">
        <p14:creationId xmlns:p14="http://schemas.microsoft.com/office/powerpoint/2010/main" val="2795350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30999" y="1034308"/>
            <a:ext cx="521450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Truth telling &amp; breaking bad news</a:t>
            </a:r>
          </a:p>
        </p:txBody>
      </p:sp>
      <p:sp>
        <p:nvSpPr>
          <p:cNvPr id="42" name="TextBox 41"/>
          <p:cNvSpPr txBox="1"/>
          <p:nvPr/>
        </p:nvSpPr>
        <p:spPr>
          <a:xfrm>
            <a:off x="5071247" y="1139330"/>
            <a:ext cx="917148" cy="3067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descr="A cartoon of a doctor talking to a patient&#10;&#10;Description automatically generated">
            <a:extLst>
              <a:ext uri="{FF2B5EF4-FFF2-40B4-BE49-F238E27FC236}">
                <a16:creationId xmlns:a16="http://schemas.microsoft.com/office/drawing/2014/main" id="{56DE1F1E-A320-0B56-BD82-F983934040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4227" y="4943475"/>
            <a:ext cx="4446703" cy="1914525"/>
          </a:xfrm>
          <a:prstGeom prst="rect">
            <a:avLst/>
          </a:prstGeom>
        </p:spPr>
      </p:pic>
    </p:spTree>
    <p:extLst>
      <p:ext uri="{BB962C8B-B14F-4D97-AF65-F5344CB8AC3E}">
        <p14:creationId xmlns:p14="http://schemas.microsoft.com/office/powerpoint/2010/main" val="939945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26576E2-77FC-2357-CDEA-91161155F189}"/>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57B9C252-F866-1379-BC24-04BE37F7F4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4" name="Title 3"/>
          <p:cNvSpPr>
            <a:spLocks noGrp="1"/>
          </p:cNvSpPr>
          <p:nvPr>
            <p:ph type="title"/>
          </p:nvPr>
        </p:nvSpPr>
        <p:spPr>
          <a:xfrm>
            <a:off x="831850" y="-203468"/>
            <a:ext cx="10515600" cy="2852737"/>
          </a:xfrm>
        </p:spPr>
        <p:txBody>
          <a:bodyPr/>
          <a:lstStyle/>
          <a:p>
            <a:r>
              <a:rPr lang="en-GB" dirty="0"/>
              <a:t>Share your experience</a:t>
            </a:r>
          </a:p>
        </p:txBody>
      </p:sp>
      <p:sp>
        <p:nvSpPr>
          <p:cNvPr id="5" name="Text Placeholder 4"/>
          <p:cNvSpPr>
            <a:spLocks noGrp="1"/>
          </p:cNvSpPr>
          <p:nvPr>
            <p:ph type="body" idx="1"/>
          </p:nvPr>
        </p:nvSpPr>
        <p:spPr>
          <a:xfrm>
            <a:off x="938019" y="3458969"/>
            <a:ext cx="7090047" cy="1633538"/>
          </a:xfrm>
        </p:spPr>
        <p:txBody>
          <a:bodyPr>
            <a:normAutofit fontScale="92500" lnSpcReduction="10000"/>
          </a:bodyPr>
          <a:lstStyle/>
          <a:p>
            <a:r>
              <a:rPr lang="en-GB" dirty="0">
                <a:solidFill>
                  <a:schemeClr val="tx1"/>
                </a:solidFill>
              </a:rPr>
              <a:t>Have you ever been asked to tell someone the ‘bad news’?</a:t>
            </a:r>
          </a:p>
          <a:p>
            <a:r>
              <a:rPr lang="en-GB" dirty="0">
                <a:solidFill>
                  <a:schemeClr val="tx1"/>
                </a:solidFill>
              </a:rPr>
              <a:t>What were the news?</a:t>
            </a:r>
          </a:p>
          <a:p>
            <a:r>
              <a:rPr lang="en-GB" dirty="0">
                <a:solidFill>
                  <a:schemeClr val="tx1"/>
                </a:solidFill>
              </a:rPr>
              <a:t>How did you do it?</a:t>
            </a:r>
          </a:p>
          <a:p>
            <a:r>
              <a:rPr lang="en-GB" dirty="0">
                <a:solidFill>
                  <a:schemeClr val="tx1"/>
                </a:solidFill>
              </a:rPr>
              <a:t>How did the receiver of the news respond?</a:t>
            </a:r>
          </a:p>
        </p:txBody>
      </p:sp>
      <p:pic>
        <p:nvPicPr>
          <p:cNvPr id="7" name="Picture 6" descr="A person holding his head&#10;&#10;Description automatically generated">
            <a:extLst>
              <a:ext uri="{FF2B5EF4-FFF2-40B4-BE49-F238E27FC236}">
                <a16:creationId xmlns:a16="http://schemas.microsoft.com/office/drawing/2014/main" id="{9A0F58C2-42F3-5FD4-77B6-64198E6452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8930" y="2649269"/>
            <a:ext cx="4225062" cy="2288491"/>
          </a:xfrm>
          <a:prstGeom prst="rect">
            <a:avLst/>
          </a:prstGeom>
        </p:spPr>
      </p:pic>
    </p:spTree>
    <p:extLst>
      <p:ext uri="{BB962C8B-B14F-4D97-AF65-F5344CB8AC3E}">
        <p14:creationId xmlns:p14="http://schemas.microsoft.com/office/powerpoint/2010/main" val="3391101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35162E6-04E9-3F4D-4566-CF1999F06882}"/>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F0BD5CE8-D343-D8EF-C0C3-D267FDD625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81200" y="274638"/>
            <a:ext cx="8075240" cy="1143000"/>
          </a:xfrm>
        </p:spPr>
        <p:txBody>
          <a:bodyPr/>
          <a:lstStyle/>
          <a:p>
            <a:r>
              <a:rPr lang="en-GB" b="1" dirty="0">
                <a:solidFill>
                  <a:srgbClr val="002060"/>
                </a:solidFill>
                <a:effectLst>
                  <a:outerShdw blurRad="38100" dist="38100" dir="2700000" algn="tl">
                    <a:srgbClr val="000000">
                      <a:alpha val="43137"/>
                    </a:srgbClr>
                  </a:outerShdw>
                </a:effectLst>
              </a:rPr>
              <a:t>What constitutes bad news?</a:t>
            </a:r>
          </a:p>
        </p:txBody>
      </p:sp>
      <p:sp>
        <p:nvSpPr>
          <p:cNvPr id="3" name="Content Placeholder 2"/>
          <p:cNvSpPr>
            <a:spLocks noGrp="1"/>
          </p:cNvSpPr>
          <p:nvPr>
            <p:ph idx="1"/>
          </p:nvPr>
        </p:nvSpPr>
        <p:spPr>
          <a:xfrm>
            <a:off x="787906" y="1742543"/>
            <a:ext cx="10048945" cy="3898295"/>
          </a:xfrm>
        </p:spPr>
        <p:txBody>
          <a:bodyPr>
            <a:normAutofit/>
          </a:bodyPr>
          <a:lstStyle/>
          <a:p>
            <a:r>
              <a:rPr lang="en-GB" sz="2400" b="1" dirty="0"/>
              <a:t>Ideas?</a:t>
            </a:r>
          </a:p>
          <a:p>
            <a:r>
              <a:rPr lang="en-GB" sz="2400" dirty="0"/>
              <a:t>“…pertaining to situation where there is a feeling of no hope, </a:t>
            </a:r>
          </a:p>
          <a:p>
            <a:r>
              <a:rPr lang="en-GB" sz="2400" dirty="0"/>
              <a:t>a threat to a person’s mental or physical well-being, </a:t>
            </a:r>
          </a:p>
          <a:p>
            <a:r>
              <a:rPr lang="en-GB" sz="2400" dirty="0"/>
              <a:t>a risk of upsetting an established lifestyle or </a:t>
            </a:r>
          </a:p>
          <a:p>
            <a:r>
              <a:rPr lang="en-GB" sz="2400" dirty="0"/>
              <a:t>where a given message conveys to an individual fewer choices in his or her life” </a:t>
            </a:r>
            <a:r>
              <a:rPr lang="en-GB" sz="1800" dirty="0"/>
              <a:t>(</a:t>
            </a:r>
            <a:r>
              <a:rPr lang="en-GB" sz="1800" i="1" dirty="0" err="1"/>
              <a:t>Ptacek</a:t>
            </a:r>
            <a:r>
              <a:rPr lang="en-GB" sz="1800" i="1" dirty="0"/>
              <a:t> &amp; </a:t>
            </a:r>
            <a:r>
              <a:rPr lang="en-GB" sz="1800" i="1" dirty="0" err="1"/>
              <a:t>Eberhardt</a:t>
            </a:r>
            <a:r>
              <a:rPr lang="en-GB" sz="1800" i="1" dirty="0"/>
              <a:t> TL, 1996</a:t>
            </a:r>
            <a:r>
              <a:rPr lang="en-GB" sz="1800" dirty="0"/>
              <a:t>)</a:t>
            </a:r>
            <a:endParaRPr lang="en-GB" sz="2400" dirty="0"/>
          </a:p>
          <a:p>
            <a:r>
              <a:rPr lang="en-GB" sz="2400" dirty="0"/>
              <a:t>“any news that drastically and negatively alters the patient’s view of her or his future” is bad news</a:t>
            </a:r>
            <a:r>
              <a:rPr lang="en-GB" sz="2000" dirty="0"/>
              <a:t>. (</a:t>
            </a:r>
            <a:r>
              <a:rPr lang="en-GB" sz="2000" i="1" dirty="0" err="1"/>
              <a:t>Buckman</a:t>
            </a:r>
            <a:r>
              <a:rPr lang="en-GB" sz="2000" i="1" dirty="0"/>
              <a:t>, 1984)</a:t>
            </a:r>
            <a:endParaRPr lang="en-GB" sz="2400" dirty="0"/>
          </a:p>
        </p:txBody>
      </p:sp>
    </p:spTree>
    <p:custDataLst>
      <p:tags r:id="rId1"/>
    </p:custDataLst>
    <p:extLst>
      <p:ext uri="{BB962C8B-B14F-4D97-AF65-F5344CB8AC3E}">
        <p14:creationId xmlns:p14="http://schemas.microsoft.com/office/powerpoint/2010/main" val="2591194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0D33D6F-2A29-BCD3-EDA1-3E555CF48BF5}"/>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CBBC2FF-F303-278D-277B-411FBE8CAE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81200" y="274638"/>
            <a:ext cx="7859216" cy="1143000"/>
          </a:xfrm>
        </p:spPr>
        <p:txBody>
          <a:bodyPr/>
          <a:lstStyle/>
          <a:p>
            <a:r>
              <a:rPr lang="en-GB" b="1" dirty="0">
                <a:solidFill>
                  <a:srgbClr val="002060"/>
                </a:solidFill>
                <a:effectLst>
                  <a:outerShdw blurRad="38100" dist="38100" dir="2700000" algn="tl">
                    <a:srgbClr val="000000">
                      <a:alpha val="43137"/>
                    </a:srgbClr>
                  </a:outerShdw>
                </a:effectLst>
              </a:rPr>
              <a:t>What constitutes bad news?</a:t>
            </a:r>
          </a:p>
        </p:txBody>
      </p:sp>
      <p:sp>
        <p:nvSpPr>
          <p:cNvPr id="3" name="Content Placeholder 2"/>
          <p:cNvSpPr>
            <a:spLocks noGrp="1"/>
          </p:cNvSpPr>
          <p:nvPr>
            <p:ph idx="1"/>
          </p:nvPr>
        </p:nvSpPr>
        <p:spPr>
          <a:xfrm>
            <a:off x="1336431" y="1811534"/>
            <a:ext cx="9186203" cy="4983162"/>
          </a:xfrm>
        </p:spPr>
        <p:txBody>
          <a:bodyPr>
            <a:normAutofit/>
          </a:bodyPr>
          <a:lstStyle/>
          <a:p>
            <a:pPr lvl="1"/>
            <a:r>
              <a:rPr lang="en-GB" dirty="0"/>
              <a:t>Unfavourable diagnosis</a:t>
            </a:r>
          </a:p>
          <a:p>
            <a:pPr lvl="1"/>
            <a:r>
              <a:rPr lang="en-GB" dirty="0"/>
              <a:t>Irreversible, un-treatable, or non-stoppable diseases (or side effects, or complications)</a:t>
            </a:r>
          </a:p>
          <a:p>
            <a:pPr lvl="1"/>
            <a:r>
              <a:rPr lang="en-GB" dirty="0"/>
              <a:t>Disease recurrence</a:t>
            </a:r>
          </a:p>
          <a:p>
            <a:pPr lvl="1"/>
            <a:r>
              <a:rPr lang="en-GB" dirty="0"/>
              <a:t>Spread of disease</a:t>
            </a:r>
          </a:p>
          <a:p>
            <a:pPr lvl="1"/>
            <a:r>
              <a:rPr lang="en-GB" dirty="0"/>
              <a:t>Revealing positive results of genetic tests </a:t>
            </a:r>
          </a:p>
          <a:p>
            <a:pPr lvl="1"/>
            <a:r>
              <a:rPr lang="en-GB" dirty="0"/>
              <a:t>Stigmatization</a:t>
            </a:r>
          </a:p>
          <a:p>
            <a:pPr lvl="1"/>
            <a:r>
              <a:rPr lang="en-GB" dirty="0"/>
              <a:t>Late (to treat) stage diseases </a:t>
            </a:r>
          </a:p>
          <a:p>
            <a:pPr lvl="1"/>
            <a:r>
              <a:rPr lang="en-GB" dirty="0"/>
              <a:t>End of life decisions (DNR, resuscitation)</a:t>
            </a:r>
          </a:p>
          <a:p>
            <a:pPr lvl="1"/>
            <a:r>
              <a:rPr lang="en-GB" dirty="0"/>
              <a:t>Death </a:t>
            </a:r>
          </a:p>
          <a:p>
            <a:endParaRPr lang="en-GB" sz="2400" dirty="0"/>
          </a:p>
        </p:txBody>
      </p:sp>
    </p:spTree>
    <p:extLst>
      <p:ext uri="{BB962C8B-B14F-4D97-AF65-F5344CB8AC3E}">
        <p14:creationId xmlns:p14="http://schemas.microsoft.com/office/powerpoint/2010/main" val="5010057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4BDD1DB7-847F-78F0-BFE3-D8FB8595E26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FFAB953-8D04-3260-CA4D-20F1ED69DC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90506" y="188640"/>
            <a:ext cx="7620000" cy="1143000"/>
          </a:xfrm>
        </p:spPr>
        <p:txBody>
          <a:bodyPr>
            <a:normAutofit fontScale="90000"/>
          </a:bodyPr>
          <a:lstStyle/>
          <a:p>
            <a:r>
              <a:rPr lang="en-GB" sz="4000" b="1" dirty="0">
                <a:solidFill>
                  <a:srgbClr val="002060"/>
                </a:solidFill>
                <a:effectLst>
                  <a:outerShdw blurRad="38100" dist="38100" dir="2700000" algn="tl">
                    <a:srgbClr val="000000">
                      <a:alpha val="43137"/>
                    </a:srgbClr>
                  </a:outerShdw>
                </a:effectLst>
              </a:rPr>
              <a:t>Why should we tell our patients the truth about their conditions?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80416773"/>
              </p:ext>
            </p:extLst>
          </p:nvPr>
        </p:nvGraphicFramePr>
        <p:xfrm>
          <a:off x="1524000" y="1052736"/>
          <a:ext cx="8077200" cy="534806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extLst>
      <p:ext uri="{BB962C8B-B14F-4D97-AF65-F5344CB8AC3E}">
        <p14:creationId xmlns:p14="http://schemas.microsoft.com/office/powerpoint/2010/main" val="2906270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F03EB8FF-A304-4E84-8723-568B318C36A2}"/>
                                            </p:graphicEl>
                                          </p:spTgt>
                                        </p:tgtEl>
                                        <p:attrNameLst>
                                          <p:attrName>style.visibility</p:attrName>
                                        </p:attrNameLst>
                                      </p:cBhvr>
                                      <p:to>
                                        <p:strVal val="visible"/>
                                      </p:to>
                                    </p:set>
                                    <p:animEffect transition="in" filter="fade">
                                      <p:cBhvr>
                                        <p:cTn id="7" dur="500"/>
                                        <p:tgtEl>
                                          <p:spTgt spid="4">
                                            <p:graphicEl>
                                              <a:dgm id="{F03EB8FF-A304-4E84-8723-568B318C36A2}"/>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graphicEl>
                                              <a:dgm id="{305D74DD-9B8D-43D3-A087-E8BC39EAF612}"/>
                                            </p:graphicEl>
                                          </p:spTgt>
                                        </p:tgtEl>
                                        <p:attrNameLst>
                                          <p:attrName>style.visibility</p:attrName>
                                        </p:attrNameLst>
                                      </p:cBhvr>
                                      <p:to>
                                        <p:strVal val="visible"/>
                                      </p:to>
                                    </p:set>
                                    <p:animEffect transition="in" filter="fade">
                                      <p:cBhvr>
                                        <p:cTn id="10" dur="500"/>
                                        <p:tgtEl>
                                          <p:spTgt spid="4">
                                            <p:graphicEl>
                                              <a:dgm id="{305D74DD-9B8D-43D3-A087-E8BC39EAF612}"/>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graphicEl>
                                              <a:dgm id="{585F58EB-E345-49F5-8552-3D32EDFCE78C}"/>
                                            </p:graphicEl>
                                          </p:spTgt>
                                        </p:tgtEl>
                                        <p:attrNameLst>
                                          <p:attrName>style.visibility</p:attrName>
                                        </p:attrNameLst>
                                      </p:cBhvr>
                                      <p:to>
                                        <p:strVal val="visible"/>
                                      </p:to>
                                    </p:set>
                                    <p:animEffect transition="in" filter="fade">
                                      <p:cBhvr>
                                        <p:cTn id="13" dur="500"/>
                                        <p:tgtEl>
                                          <p:spTgt spid="4">
                                            <p:graphicEl>
                                              <a:dgm id="{585F58EB-E345-49F5-8552-3D32EDFCE78C}"/>
                                            </p:graphic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graphicEl>
                                              <a:dgm id="{EE227D8A-A2F2-4399-9348-31ECF3D59DF4}"/>
                                            </p:graphicEl>
                                          </p:spTgt>
                                        </p:tgtEl>
                                        <p:attrNameLst>
                                          <p:attrName>style.visibility</p:attrName>
                                        </p:attrNameLst>
                                      </p:cBhvr>
                                      <p:to>
                                        <p:strVal val="visible"/>
                                      </p:to>
                                    </p:set>
                                    <p:animEffect transition="in" filter="fade">
                                      <p:cBhvr>
                                        <p:cTn id="16" dur="500"/>
                                        <p:tgtEl>
                                          <p:spTgt spid="4">
                                            <p:graphicEl>
                                              <a:dgm id="{EE227D8A-A2F2-4399-9348-31ECF3D59DF4}"/>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
                                            <p:graphicEl>
                                              <a:dgm id="{307D647F-523B-44F5-9376-F26EF1E11860}"/>
                                            </p:graphicEl>
                                          </p:spTgt>
                                        </p:tgtEl>
                                        <p:attrNameLst>
                                          <p:attrName>style.visibility</p:attrName>
                                        </p:attrNameLst>
                                      </p:cBhvr>
                                      <p:to>
                                        <p:strVal val="visible"/>
                                      </p:to>
                                    </p:set>
                                    <p:animEffect transition="in" filter="fade">
                                      <p:cBhvr>
                                        <p:cTn id="21" dur="500"/>
                                        <p:tgtEl>
                                          <p:spTgt spid="4">
                                            <p:graphicEl>
                                              <a:dgm id="{307D647F-523B-44F5-9376-F26EF1E11860}"/>
                                            </p:graphic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
                                            <p:graphicEl>
                                              <a:dgm id="{8E3B89CF-144F-45F4-B82D-F1193BD8D62C}"/>
                                            </p:graphicEl>
                                          </p:spTgt>
                                        </p:tgtEl>
                                        <p:attrNameLst>
                                          <p:attrName>style.visibility</p:attrName>
                                        </p:attrNameLst>
                                      </p:cBhvr>
                                      <p:to>
                                        <p:strVal val="visible"/>
                                      </p:to>
                                    </p:set>
                                    <p:animEffect transition="in" filter="fade">
                                      <p:cBhvr>
                                        <p:cTn id="24" dur="500"/>
                                        <p:tgtEl>
                                          <p:spTgt spid="4">
                                            <p:graphicEl>
                                              <a:dgm id="{8E3B89CF-144F-45F4-B82D-F1193BD8D62C}"/>
                                            </p:graphic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
                                            <p:graphicEl>
                                              <a:dgm id="{98F76355-AA18-4829-BE44-95E10F867001}"/>
                                            </p:graphicEl>
                                          </p:spTgt>
                                        </p:tgtEl>
                                        <p:attrNameLst>
                                          <p:attrName>style.visibility</p:attrName>
                                        </p:attrNameLst>
                                      </p:cBhvr>
                                      <p:to>
                                        <p:strVal val="visible"/>
                                      </p:to>
                                    </p:set>
                                    <p:animEffect transition="in" filter="fade">
                                      <p:cBhvr>
                                        <p:cTn id="27" dur="500"/>
                                        <p:tgtEl>
                                          <p:spTgt spid="4">
                                            <p:graphicEl>
                                              <a:dgm id="{98F76355-AA18-4829-BE44-95E10F867001}"/>
                                            </p:graphic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
                                            <p:graphicEl>
                                              <a:dgm id="{8544C114-9B47-4B83-8193-3F37A941F38F}"/>
                                            </p:graphicEl>
                                          </p:spTgt>
                                        </p:tgtEl>
                                        <p:attrNameLst>
                                          <p:attrName>style.visibility</p:attrName>
                                        </p:attrNameLst>
                                      </p:cBhvr>
                                      <p:to>
                                        <p:strVal val="visible"/>
                                      </p:to>
                                    </p:set>
                                    <p:animEffect transition="in" filter="fade">
                                      <p:cBhvr>
                                        <p:cTn id="30" dur="500"/>
                                        <p:tgtEl>
                                          <p:spTgt spid="4">
                                            <p:graphicEl>
                                              <a:dgm id="{8544C114-9B47-4B83-8193-3F37A941F38F}"/>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graphicEl>
                                              <a:dgm id="{28D8D017-1089-4807-B862-2129353F09AC}"/>
                                            </p:graphicEl>
                                          </p:spTgt>
                                        </p:tgtEl>
                                        <p:attrNameLst>
                                          <p:attrName>style.visibility</p:attrName>
                                        </p:attrNameLst>
                                      </p:cBhvr>
                                      <p:to>
                                        <p:strVal val="visible"/>
                                      </p:to>
                                    </p:set>
                                    <p:animEffect transition="in" filter="fade">
                                      <p:cBhvr>
                                        <p:cTn id="33" dur="500"/>
                                        <p:tgtEl>
                                          <p:spTgt spid="4">
                                            <p:graphicEl>
                                              <a:dgm id="{28D8D017-1089-4807-B862-2129353F09AC}"/>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
                                            <p:graphicEl>
                                              <a:dgm id="{72F0A1D6-EC55-424C-BC5D-5DE51F1F4BB1}"/>
                                            </p:graphicEl>
                                          </p:spTgt>
                                        </p:tgtEl>
                                        <p:attrNameLst>
                                          <p:attrName>style.visibility</p:attrName>
                                        </p:attrNameLst>
                                      </p:cBhvr>
                                      <p:to>
                                        <p:strVal val="visible"/>
                                      </p:to>
                                    </p:set>
                                    <p:animEffect transition="in" filter="fade">
                                      <p:cBhvr>
                                        <p:cTn id="36" dur="500"/>
                                        <p:tgtEl>
                                          <p:spTgt spid="4">
                                            <p:graphicEl>
                                              <a:dgm id="{72F0A1D6-EC55-424C-BC5D-5DE51F1F4BB1}"/>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graphicEl>
                                              <a:dgm id="{FA389171-6AC1-40BD-87A1-B4E2F11F1EF3}"/>
                                            </p:graphicEl>
                                          </p:spTgt>
                                        </p:tgtEl>
                                        <p:attrNameLst>
                                          <p:attrName>style.visibility</p:attrName>
                                        </p:attrNameLst>
                                      </p:cBhvr>
                                      <p:to>
                                        <p:strVal val="visible"/>
                                      </p:to>
                                    </p:set>
                                    <p:animEffect transition="in" filter="fade">
                                      <p:cBhvr>
                                        <p:cTn id="39" dur="500"/>
                                        <p:tgtEl>
                                          <p:spTgt spid="4">
                                            <p:graphicEl>
                                              <a:dgm id="{FA389171-6AC1-40BD-87A1-B4E2F11F1EF3}"/>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
                                            <p:graphicEl>
                                              <a:dgm id="{FF16E776-58F1-4B42-9EB3-E09DBE175991}"/>
                                            </p:graphicEl>
                                          </p:spTgt>
                                        </p:tgtEl>
                                        <p:attrNameLst>
                                          <p:attrName>style.visibility</p:attrName>
                                        </p:attrNameLst>
                                      </p:cBhvr>
                                      <p:to>
                                        <p:strVal val="visible"/>
                                      </p:to>
                                    </p:set>
                                    <p:animEffect transition="in" filter="fade">
                                      <p:cBhvr>
                                        <p:cTn id="42" dur="500"/>
                                        <p:tgtEl>
                                          <p:spTgt spid="4">
                                            <p:graphicEl>
                                              <a:dgm id="{FF16E776-58F1-4B42-9EB3-E09DBE175991}"/>
                                            </p:graphic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
                                            <p:graphicEl>
                                              <a:dgm id="{7828F4BF-AFA6-4042-A187-72BDD2389ABB}"/>
                                            </p:graphicEl>
                                          </p:spTgt>
                                        </p:tgtEl>
                                        <p:attrNameLst>
                                          <p:attrName>style.visibility</p:attrName>
                                        </p:attrNameLst>
                                      </p:cBhvr>
                                      <p:to>
                                        <p:strVal val="visible"/>
                                      </p:to>
                                    </p:set>
                                    <p:animEffect transition="in" filter="fade">
                                      <p:cBhvr>
                                        <p:cTn id="45" dur="500"/>
                                        <p:tgtEl>
                                          <p:spTgt spid="4">
                                            <p:graphicEl>
                                              <a:dgm id="{7828F4BF-AFA6-4042-A187-72BDD2389ABB}"/>
                                            </p:graphicEl>
                                          </p:spTgt>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4">
                                            <p:graphicEl>
                                              <a:dgm id="{EDFF8C34-800E-44F8-952F-5EEA38E54FA7}"/>
                                            </p:graphicEl>
                                          </p:spTgt>
                                        </p:tgtEl>
                                        <p:attrNameLst>
                                          <p:attrName>style.visibility</p:attrName>
                                        </p:attrNameLst>
                                      </p:cBhvr>
                                      <p:to>
                                        <p:strVal val="visible"/>
                                      </p:to>
                                    </p:set>
                                    <p:animEffect transition="in" filter="fade">
                                      <p:cBhvr>
                                        <p:cTn id="48" dur="500"/>
                                        <p:tgtEl>
                                          <p:spTgt spid="4">
                                            <p:graphicEl>
                                              <a:dgm id="{EDFF8C34-800E-44F8-952F-5EEA38E54FA7}"/>
                                            </p:graphicEl>
                                          </p:spTgt>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
                                            <p:graphicEl>
                                              <a:dgm id="{6FE806A9-9C18-49E8-B41B-6352B7409FEA}"/>
                                            </p:graphicEl>
                                          </p:spTgt>
                                        </p:tgtEl>
                                        <p:attrNameLst>
                                          <p:attrName>style.visibility</p:attrName>
                                        </p:attrNameLst>
                                      </p:cBhvr>
                                      <p:to>
                                        <p:strVal val="visible"/>
                                      </p:to>
                                    </p:set>
                                    <p:animEffect transition="in" filter="fade">
                                      <p:cBhvr>
                                        <p:cTn id="51" dur="500"/>
                                        <p:tgtEl>
                                          <p:spTgt spid="4">
                                            <p:graphicEl>
                                              <a:dgm id="{6FE806A9-9C18-49E8-B41B-6352B7409FEA}"/>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
                                            <p:graphicEl>
                                              <a:dgm id="{7E66327D-8DE2-440A-9529-65F3259047F7}"/>
                                            </p:graphicEl>
                                          </p:spTgt>
                                        </p:tgtEl>
                                        <p:attrNameLst>
                                          <p:attrName>style.visibility</p:attrName>
                                        </p:attrNameLst>
                                      </p:cBhvr>
                                      <p:to>
                                        <p:strVal val="visible"/>
                                      </p:to>
                                    </p:set>
                                    <p:animEffect transition="in" filter="fade">
                                      <p:cBhvr>
                                        <p:cTn id="54" dur="500"/>
                                        <p:tgtEl>
                                          <p:spTgt spid="4">
                                            <p:graphicEl>
                                              <a:dgm id="{7E66327D-8DE2-440A-9529-65F3259047F7}"/>
                                            </p:graphic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
                                            <p:graphicEl>
                                              <a:dgm id="{54D50BB4-A01E-4E2B-AF8D-6493F4A77638}"/>
                                            </p:graphicEl>
                                          </p:spTgt>
                                        </p:tgtEl>
                                        <p:attrNameLst>
                                          <p:attrName>style.visibility</p:attrName>
                                        </p:attrNameLst>
                                      </p:cBhvr>
                                      <p:to>
                                        <p:strVal val="visible"/>
                                      </p:to>
                                    </p:set>
                                    <p:animEffect transition="in" filter="fade">
                                      <p:cBhvr>
                                        <p:cTn id="57" dur="500"/>
                                        <p:tgtEl>
                                          <p:spTgt spid="4">
                                            <p:graphicEl>
                                              <a:dgm id="{54D50BB4-A01E-4E2B-AF8D-6493F4A77638}"/>
                                            </p:graphicEl>
                                          </p:spTgt>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
                                            <p:graphicEl>
                                              <a:dgm id="{19D53AB2-29FA-4F50-A979-C044EE894FC4}"/>
                                            </p:graphicEl>
                                          </p:spTgt>
                                        </p:tgtEl>
                                        <p:attrNameLst>
                                          <p:attrName>style.visibility</p:attrName>
                                        </p:attrNameLst>
                                      </p:cBhvr>
                                      <p:to>
                                        <p:strVal val="visible"/>
                                      </p:to>
                                    </p:set>
                                    <p:animEffect transition="in" filter="fade">
                                      <p:cBhvr>
                                        <p:cTn id="60" dur="500"/>
                                        <p:tgtEl>
                                          <p:spTgt spid="4">
                                            <p:graphicEl>
                                              <a:dgm id="{19D53AB2-29FA-4F50-A979-C044EE894FC4}"/>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4">
                                            <p:graphicEl>
                                              <a:dgm id="{30E20ECD-D876-46BD-ADB5-DA2E4BEA53E3}"/>
                                            </p:graphicEl>
                                          </p:spTgt>
                                        </p:tgtEl>
                                        <p:attrNameLst>
                                          <p:attrName>style.visibility</p:attrName>
                                        </p:attrNameLst>
                                      </p:cBhvr>
                                      <p:to>
                                        <p:strVal val="visible"/>
                                      </p:to>
                                    </p:set>
                                    <p:animEffect transition="in" filter="fade">
                                      <p:cBhvr>
                                        <p:cTn id="63" dur="500"/>
                                        <p:tgtEl>
                                          <p:spTgt spid="4">
                                            <p:graphicEl>
                                              <a:dgm id="{30E20ECD-D876-46BD-ADB5-DA2E4BEA53E3}"/>
                                            </p:graphicEl>
                                          </p:spTgt>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4">
                                            <p:graphicEl>
                                              <a:dgm id="{0082BA7F-3E76-4E58-B6B8-9D01C542EB19}"/>
                                            </p:graphicEl>
                                          </p:spTgt>
                                        </p:tgtEl>
                                        <p:attrNameLst>
                                          <p:attrName>style.visibility</p:attrName>
                                        </p:attrNameLst>
                                      </p:cBhvr>
                                      <p:to>
                                        <p:strVal val="visible"/>
                                      </p:to>
                                    </p:set>
                                    <p:animEffect transition="in" filter="fade">
                                      <p:cBhvr>
                                        <p:cTn id="66" dur="500"/>
                                        <p:tgtEl>
                                          <p:spTgt spid="4">
                                            <p:graphicEl>
                                              <a:dgm id="{0082BA7F-3E76-4E58-B6B8-9D01C542EB19}"/>
                                            </p:graphicEl>
                                          </p:spTgt>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4">
                                            <p:graphicEl>
                                              <a:dgm id="{F1649E21-1F39-429B-82DA-3D22962B4E13}"/>
                                            </p:graphicEl>
                                          </p:spTgt>
                                        </p:tgtEl>
                                        <p:attrNameLst>
                                          <p:attrName>style.visibility</p:attrName>
                                        </p:attrNameLst>
                                      </p:cBhvr>
                                      <p:to>
                                        <p:strVal val="visible"/>
                                      </p:to>
                                    </p:set>
                                    <p:animEffect transition="in" filter="fade">
                                      <p:cBhvr>
                                        <p:cTn id="69" dur="500"/>
                                        <p:tgtEl>
                                          <p:spTgt spid="4">
                                            <p:graphicEl>
                                              <a:dgm id="{F1649E21-1F39-429B-82DA-3D22962B4E13}"/>
                                            </p:graphicEl>
                                          </p:spTgt>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
                                            <p:graphicEl>
                                              <a:dgm id="{77F43D64-E3A3-4689-8E41-1AEB61637A9C}"/>
                                            </p:graphicEl>
                                          </p:spTgt>
                                        </p:tgtEl>
                                        <p:attrNameLst>
                                          <p:attrName>style.visibility</p:attrName>
                                        </p:attrNameLst>
                                      </p:cBhvr>
                                      <p:to>
                                        <p:strVal val="visible"/>
                                      </p:to>
                                    </p:set>
                                    <p:animEffect transition="in" filter="fade">
                                      <p:cBhvr>
                                        <p:cTn id="72" dur="500"/>
                                        <p:tgtEl>
                                          <p:spTgt spid="4">
                                            <p:graphicEl>
                                              <a:dgm id="{77F43D64-E3A3-4689-8E41-1AEB61637A9C}"/>
                                            </p:graphicEl>
                                          </p:spTgt>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
                                            <p:graphicEl>
                                              <a:dgm id="{5F01F67A-3AF4-442D-AF16-6B5AA0376A1B}"/>
                                            </p:graphicEl>
                                          </p:spTgt>
                                        </p:tgtEl>
                                        <p:attrNameLst>
                                          <p:attrName>style.visibility</p:attrName>
                                        </p:attrNameLst>
                                      </p:cBhvr>
                                      <p:to>
                                        <p:strVal val="visible"/>
                                      </p:to>
                                    </p:set>
                                    <p:animEffect transition="in" filter="fade">
                                      <p:cBhvr>
                                        <p:cTn id="75" dur="500"/>
                                        <p:tgtEl>
                                          <p:spTgt spid="4">
                                            <p:graphicEl>
                                              <a:dgm id="{5F01F67A-3AF4-442D-AF16-6B5AA0376A1B}"/>
                                            </p:graphicEl>
                                          </p:spTgt>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
                                            <p:graphicEl>
                                              <a:dgm id="{BA12DFDD-067A-486A-AB15-FC2F88FFE848}"/>
                                            </p:graphicEl>
                                          </p:spTgt>
                                        </p:tgtEl>
                                        <p:attrNameLst>
                                          <p:attrName>style.visibility</p:attrName>
                                        </p:attrNameLst>
                                      </p:cBhvr>
                                      <p:to>
                                        <p:strVal val="visible"/>
                                      </p:to>
                                    </p:set>
                                    <p:animEffect transition="in" filter="fade">
                                      <p:cBhvr>
                                        <p:cTn id="78" dur="500"/>
                                        <p:tgtEl>
                                          <p:spTgt spid="4">
                                            <p:graphicEl>
                                              <a:dgm id="{BA12DFDD-067A-486A-AB15-FC2F88FFE848}"/>
                                            </p:graphicEl>
                                          </p:spTgt>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4">
                                            <p:graphicEl>
                                              <a:dgm id="{3919165D-237B-4BDD-9EF3-140B0907E025}"/>
                                            </p:graphicEl>
                                          </p:spTgt>
                                        </p:tgtEl>
                                        <p:attrNameLst>
                                          <p:attrName>style.visibility</p:attrName>
                                        </p:attrNameLst>
                                      </p:cBhvr>
                                      <p:to>
                                        <p:strVal val="visible"/>
                                      </p:to>
                                    </p:set>
                                    <p:animEffect transition="in" filter="fade">
                                      <p:cBhvr>
                                        <p:cTn id="81" dur="500"/>
                                        <p:tgtEl>
                                          <p:spTgt spid="4">
                                            <p:graphicEl>
                                              <a:dgm id="{3919165D-237B-4BDD-9EF3-140B0907E025}"/>
                                            </p:graphicEl>
                                          </p:spTgt>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4">
                                            <p:graphicEl>
                                              <a:dgm id="{6A616D8B-95CB-42C8-A398-E9DE70FA1D1A}"/>
                                            </p:graphicEl>
                                          </p:spTgt>
                                        </p:tgtEl>
                                        <p:attrNameLst>
                                          <p:attrName>style.visibility</p:attrName>
                                        </p:attrNameLst>
                                      </p:cBhvr>
                                      <p:to>
                                        <p:strVal val="visible"/>
                                      </p:to>
                                    </p:set>
                                    <p:animEffect transition="in" filter="fade">
                                      <p:cBhvr>
                                        <p:cTn id="84" dur="500"/>
                                        <p:tgtEl>
                                          <p:spTgt spid="4">
                                            <p:graphicEl>
                                              <a:dgm id="{6A616D8B-95CB-42C8-A398-E9DE70FA1D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AtOnc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D371D4E-D6AF-B6BD-1831-F67030191391}"/>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8E725FC-E2A0-38CC-AAC7-11C3224FFB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a:extLst>
              <a:ext uri="{FF2B5EF4-FFF2-40B4-BE49-F238E27FC236}">
                <a16:creationId xmlns:a16="http://schemas.microsoft.com/office/drawing/2014/main" id="{A64E2808-0861-4FB6-8FB4-9CDCFA6F51CC}"/>
              </a:ext>
            </a:extLst>
          </p:cNvPr>
          <p:cNvSpPr>
            <a:spLocks noGrp="1"/>
          </p:cNvSpPr>
          <p:nvPr>
            <p:ph type="title"/>
          </p:nvPr>
        </p:nvSpPr>
        <p:spPr/>
        <p:txBody>
          <a:bodyPr/>
          <a:lstStyle/>
          <a:p>
            <a:r>
              <a:rPr lang="en-US" dirty="0"/>
              <a:t>Why do we need truth-telling?</a:t>
            </a:r>
          </a:p>
        </p:txBody>
      </p:sp>
      <p:sp>
        <p:nvSpPr>
          <p:cNvPr id="3" name="Content Placeholder 2">
            <a:extLst>
              <a:ext uri="{FF2B5EF4-FFF2-40B4-BE49-F238E27FC236}">
                <a16:creationId xmlns:a16="http://schemas.microsoft.com/office/drawing/2014/main" id="{A16E6DFF-783B-4F40-B901-EE811883068D}"/>
              </a:ext>
            </a:extLst>
          </p:cNvPr>
          <p:cNvSpPr>
            <a:spLocks noGrp="1"/>
          </p:cNvSpPr>
          <p:nvPr>
            <p:ph idx="1"/>
          </p:nvPr>
        </p:nvSpPr>
        <p:spPr/>
        <p:txBody>
          <a:bodyPr>
            <a:normAutofit fontScale="92500" lnSpcReduction="20000"/>
          </a:bodyPr>
          <a:lstStyle/>
          <a:p>
            <a:r>
              <a:rPr lang="en-US" b="1" dirty="0">
                <a:solidFill>
                  <a:srgbClr val="F58221"/>
                </a:solidFill>
              </a:rPr>
              <a:t>Ethically:</a:t>
            </a:r>
          </a:p>
          <a:p>
            <a:pPr marL="457200" indent="-457200">
              <a:buFont typeface="+mj-lt"/>
              <a:buAutoNum type="arabicPeriod"/>
            </a:pPr>
            <a:r>
              <a:rPr lang="en-US" b="1" dirty="0">
                <a:solidFill>
                  <a:srgbClr val="203E5F"/>
                </a:solidFill>
              </a:rPr>
              <a:t>Autonomy: </a:t>
            </a:r>
            <a:r>
              <a:rPr lang="en-US" dirty="0"/>
              <a:t>disclosure indicates information sharing; core components of informed consent: disclosure of information; comprehension; voluntariness; competency; and an agreement with the proposed procedure or intervention</a:t>
            </a:r>
          </a:p>
          <a:p>
            <a:pPr marL="457200" indent="-457200">
              <a:buFont typeface="+mj-lt"/>
              <a:buAutoNum type="arabicPeriod"/>
            </a:pPr>
            <a:r>
              <a:rPr lang="en-US" b="1" dirty="0">
                <a:solidFill>
                  <a:srgbClr val="203E5F"/>
                </a:solidFill>
              </a:rPr>
              <a:t>Beneficence</a:t>
            </a:r>
            <a:r>
              <a:rPr lang="en-US" b="1" dirty="0"/>
              <a:t>: </a:t>
            </a:r>
            <a:r>
              <a:rPr lang="en-US" dirty="0"/>
              <a:t>without the ’truth’, such informed decisions on what the benefit of the intervention is can never be reached. This means that the state of being ‘uninformed’ (or mal-informed) might lead people to miss a true benefit, or have illusions about a false one.</a:t>
            </a:r>
          </a:p>
          <a:p>
            <a:pPr marL="457200" indent="-457200">
              <a:buFont typeface="+mj-lt"/>
              <a:buAutoNum type="arabicPeriod"/>
            </a:pPr>
            <a:r>
              <a:rPr lang="en-US" b="1" dirty="0">
                <a:solidFill>
                  <a:srgbClr val="203E5F"/>
                </a:solidFill>
              </a:rPr>
              <a:t>Non-maleficence</a:t>
            </a:r>
            <a:r>
              <a:rPr lang="en-US" b="1" dirty="0"/>
              <a:t>: </a:t>
            </a:r>
            <a:r>
              <a:rPr lang="en-US" dirty="0"/>
              <a:t>who determines harm(</a:t>
            </a:r>
            <a:r>
              <a:rPr lang="en-US" dirty="0" err="1"/>
              <a:t>ful</a:t>
            </a:r>
            <a:r>
              <a:rPr lang="en-US" dirty="0"/>
              <a:t>) aspects?</a:t>
            </a:r>
          </a:p>
          <a:p>
            <a:pPr marL="457200" indent="-457200">
              <a:buFont typeface="+mj-lt"/>
              <a:buAutoNum type="arabicPeriod"/>
            </a:pPr>
            <a:r>
              <a:rPr lang="en-US" b="1" dirty="0">
                <a:solidFill>
                  <a:srgbClr val="203E5F"/>
                </a:solidFill>
              </a:rPr>
              <a:t>Trust: </a:t>
            </a:r>
            <a:r>
              <a:rPr lang="en-US" dirty="0"/>
              <a:t>feeling of deception or being misled may erode trust in the system</a:t>
            </a:r>
          </a:p>
          <a:p>
            <a:pPr marL="0" indent="0">
              <a:buNone/>
            </a:pPr>
            <a:br>
              <a:rPr lang="en-US" dirty="0"/>
            </a:br>
            <a:endParaRPr lang="en-US" dirty="0"/>
          </a:p>
        </p:txBody>
      </p:sp>
    </p:spTree>
    <p:extLst>
      <p:ext uri="{BB962C8B-B14F-4D97-AF65-F5344CB8AC3E}">
        <p14:creationId xmlns:p14="http://schemas.microsoft.com/office/powerpoint/2010/main" val="1420083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DAA5CFB-D3FB-BA7C-3A7F-4C1E463F2971}"/>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7F97522-A738-04F2-19F4-5209BD71D7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a:extLst>
              <a:ext uri="{FF2B5EF4-FFF2-40B4-BE49-F238E27FC236}">
                <a16:creationId xmlns:a16="http://schemas.microsoft.com/office/drawing/2014/main" id="{63DC712C-04ED-4BDA-BF0C-57D0DCC1C742}"/>
              </a:ext>
            </a:extLst>
          </p:cNvPr>
          <p:cNvSpPr>
            <a:spLocks noGrp="1"/>
          </p:cNvSpPr>
          <p:nvPr>
            <p:ph type="title"/>
          </p:nvPr>
        </p:nvSpPr>
        <p:spPr/>
        <p:txBody>
          <a:bodyPr/>
          <a:lstStyle/>
          <a:p>
            <a:r>
              <a:rPr lang="en-US" dirty="0"/>
              <a:t>On the other side</a:t>
            </a:r>
          </a:p>
        </p:txBody>
      </p:sp>
      <p:sp>
        <p:nvSpPr>
          <p:cNvPr id="3" name="Content Placeholder 2">
            <a:extLst>
              <a:ext uri="{FF2B5EF4-FFF2-40B4-BE49-F238E27FC236}">
                <a16:creationId xmlns:a16="http://schemas.microsoft.com/office/drawing/2014/main" id="{62C967AC-29E1-4D58-B7AE-3610D8AC57C0}"/>
              </a:ext>
            </a:extLst>
          </p:cNvPr>
          <p:cNvSpPr>
            <a:spLocks noGrp="1"/>
          </p:cNvSpPr>
          <p:nvPr>
            <p:ph idx="1"/>
          </p:nvPr>
        </p:nvSpPr>
        <p:spPr/>
        <p:txBody>
          <a:bodyPr/>
          <a:lstStyle/>
          <a:p>
            <a:pPr>
              <a:buBlip>
                <a:blip r:embed="rId3">
                  <a:extLst>
                    <a:ext uri="{96DAC541-7B7A-43D3-8B79-37D633B846F1}">
                      <asvg:svgBlip xmlns:asvg="http://schemas.microsoft.com/office/drawing/2016/SVG/main" r:embed="rId4"/>
                    </a:ext>
                  </a:extLst>
                </a:blip>
              </a:buBlip>
            </a:pPr>
            <a:r>
              <a:rPr lang="en-US" dirty="0"/>
              <a:t>patients ought not to be needlessly upset with worrisome news about their medical condition.</a:t>
            </a:r>
          </a:p>
          <a:p>
            <a:pPr>
              <a:buBlip>
                <a:blip r:embed="rId3">
                  <a:extLst>
                    <a:ext uri="{96DAC541-7B7A-43D3-8B79-37D633B846F1}">
                      <asvg:svgBlip xmlns:asvg="http://schemas.microsoft.com/office/drawing/2016/SVG/main" r:embed="rId4"/>
                    </a:ext>
                  </a:extLst>
                </a:blip>
              </a:buBlip>
            </a:pPr>
            <a:r>
              <a:rPr lang="en-US" dirty="0"/>
              <a:t>Thomas Percival stressed in his influential book  Medical Ethics (1803) suggested that truth-telling yields to the important obligation to shield information that could be harmful to patients.</a:t>
            </a:r>
          </a:p>
          <a:p>
            <a:pPr>
              <a:buBlip>
                <a:blip r:embed="rId3">
                  <a:extLst>
                    <a:ext uri="{96DAC541-7B7A-43D3-8B79-37D633B846F1}">
                      <asvg:svgBlip xmlns:asvg="http://schemas.microsoft.com/office/drawing/2016/SVG/main" r:embed="rId4"/>
                    </a:ext>
                  </a:extLst>
                </a:blip>
              </a:buBlip>
            </a:pPr>
            <a:endParaRPr lang="en-US" dirty="0"/>
          </a:p>
          <a:p>
            <a:pPr>
              <a:buBlip>
                <a:blip r:embed="rId3">
                  <a:extLst>
                    <a:ext uri="{96DAC541-7B7A-43D3-8B79-37D633B846F1}">
                      <asvg:svgBlip xmlns:asvg="http://schemas.microsoft.com/office/drawing/2016/SVG/main" r:embed="rId4"/>
                    </a:ext>
                  </a:extLst>
                </a:blip>
              </a:buBlip>
            </a:pPr>
            <a:endParaRPr lang="en-US" dirty="0"/>
          </a:p>
          <a:p>
            <a:pPr marL="0" indent="0">
              <a:buNone/>
            </a:pPr>
            <a:endParaRPr lang="en-US" dirty="0"/>
          </a:p>
        </p:txBody>
      </p:sp>
      <p:pic>
        <p:nvPicPr>
          <p:cNvPr id="7" name="Picture 6" descr="A cartoon character holding a balloon&#10;&#10;Description automatically generated">
            <a:extLst>
              <a:ext uri="{FF2B5EF4-FFF2-40B4-BE49-F238E27FC236}">
                <a16:creationId xmlns:a16="http://schemas.microsoft.com/office/drawing/2014/main" id="{01789B14-7AFC-3CF9-6B31-F49C8A0EF548}"/>
              </a:ext>
            </a:extLst>
          </p:cNvPr>
          <p:cNvPicPr>
            <a:picLocks noChangeAspect="1"/>
          </p:cNvPicPr>
          <p:nvPr/>
        </p:nvPicPr>
        <p:blipFill rotWithShape="1">
          <a:blip r:embed="rId5">
            <a:extLst>
              <a:ext uri="{28A0092B-C50C-407E-A947-70E740481C1C}">
                <a14:useLocalDpi xmlns:a14="http://schemas.microsoft.com/office/drawing/2010/main" val="0"/>
              </a:ext>
            </a:extLst>
          </a:blip>
          <a:srcRect l="27406" t="11366" r="27767" b="5171"/>
          <a:stretch/>
        </p:blipFill>
        <p:spPr>
          <a:xfrm>
            <a:off x="9143999" y="3530991"/>
            <a:ext cx="1713641" cy="2278966"/>
          </a:xfrm>
          <a:prstGeom prst="rect">
            <a:avLst/>
          </a:prstGeom>
        </p:spPr>
      </p:pic>
      <p:pic>
        <p:nvPicPr>
          <p:cNvPr id="11" name="Picture 10" descr="A stick figure holding a sign&#10;&#10;Description automatically generated">
            <a:extLst>
              <a:ext uri="{FF2B5EF4-FFF2-40B4-BE49-F238E27FC236}">
                <a16:creationId xmlns:a16="http://schemas.microsoft.com/office/drawing/2014/main" id="{80701C45-1ED6-9084-79BC-0F2476186F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25967" y="4295482"/>
            <a:ext cx="3019425" cy="1514475"/>
          </a:xfrm>
          <a:prstGeom prst="rect">
            <a:avLst/>
          </a:prstGeom>
        </p:spPr>
      </p:pic>
    </p:spTree>
    <p:extLst>
      <p:ext uri="{BB962C8B-B14F-4D97-AF65-F5344CB8AC3E}">
        <p14:creationId xmlns:p14="http://schemas.microsoft.com/office/powerpoint/2010/main" val="22678802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473CDD4-16FE-52C4-257D-D40FA839B751}"/>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98981503-C42D-4530-B038-183E413B45FD}"/>
              </a:ext>
            </a:extLst>
          </p:cNvPr>
          <p:cNvSpPr>
            <a:spLocks noGrp="1"/>
          </p:cNvSpPr>
          <p:nvPr>
            <p:ph type="title"/>
          </p:nvPr>
        </p:nvSpPr>
        <p:spPr/>
        <p:txBody>
          <a:bodyPr/>
          <a:lstStyle/>
          <a:p>
            <a:r>
              <a:rPr lang="en-US" dirty="0"/>
              <a:t>Why don’t clinicians tell?</a:t>
            </a:r>
          </a:p>
        </p:txBody>
      </p:sp>
      <p:sp>
        <p:nvSpPr>
          <p:cNvPr id="3" name="Content Placeholder 2">
            <a:extLst>
              <a:ext uri="{FF2B5EF4-FFF2-40B4-BE49-F238E27FC236}">
                <a16:creationId xmlns:a16="http://schemas.microsoft.com/office/drawing/2014/main" id="{05F7C86A-4C7C-46F0-9A05-FC889A5CBE02}"/>
              </a:ext>
            </a:extLst>
          </p:cNvPr>
          <p:cNvSpPr>
            <a:spLocks noGrp="1"/>
          </p:cNvSpPr>
          <p:nvPr>
            <p:ph idx="1"/>
          </p:nvPr>
        </p:nvSpPr>
        <p:spPr>
          <a:xfrm>
            <a:off x="1024128" y="1818968"/>
            <a:ext cx="10568104" cy="4490392"/>
          </a:xfrm>
        </p:spPr>
        <p:txBody>
          <a:bodyPr>
            <a:normAutofit fontScale="92500" lnSpcReduction="20000"/>
          </a:bodyPr>
          <a:lstStyle/>
          <a:p>
            <a:pPr marL="457200" indent="-457200">
              <a:buFont typeface="+mj-lt"/>
              <a:buAutoNum type="arabicPeriod"/>
            </a:pPr>
            <a:r>
              <a:rPr lang="en-US" dirty="0"/>
              <a:t>Uncertainty about many aspects of the conditions, especially those related to terminal illnesses</a:t>
            </a:r>
          </a:p>
          <a:p>
            <a:pPr marL="457200" indent="-457200">
              <a:buFont typeface="+mj-lt"/>
              <a:buAutoNum type="arabicPeriod"/>
            </a:pPr>
            <a:r>
              <a:rPr lang="en-US" dirty="0"/>
              <a:t>Knowledge brings forth the responsibility to act upon it</a:t>
            </a:r>
          </a:p>
          <a:p>
            <a:pPr marL="457200" indent="-457200">
              <a:buFont typeface="+mj-lt"/>
              <a:buAutoNum type="arabicPeriod"/>
            </a:pPr>
            <a:r>
              <a:rPr lang="en-US" dirty="0"/>
              <a:t>Not all truth are created equal (information is irrelevant to the care and general welfare)</a:t>
            </a:r>
          </a:p>
          <a:p>
            <a:pPr marL="457200" indent="-457200">
              <a:buFont typeface="+mj-lt"/>
              <a:buAutoNum type="arabicPeriod"/>
            </a:pPr>
            <a:r>
              <a:rPr lang="en-US" dirty="0"/>
              <a:t>Lack of proper communication skills</a:t>
            </a:r>
          </a:p>
          <a:p>
            <a:pPr marL="457200" indent="-457200">
              <a:buFont typeface="+mj-lt"/>
              <a:buAutoNum type="arabicPeriod"/>
            </a:pPr>
            <a:r>
              <a:rPr lang="en-US" dirty="0"/>
              <a:t>Fear (worry) about the patient’s reaction to the information disclosed</a:t>
            </a:r>
          </a:p>
          <a:p>
            <a:pPr marL="457200" indent="-457200">
              <a:buFont typeface="+mj-lt"/>
              <a:buAutoNum type="arabicPeriod"/>
            </a:pPr>
            <a:r>
              <a:rPr lang="en-US" dirty="0"/>
              <a:t>A belief that it is ‘in the patient’s best interest’ (</a:t>
            </a:r>
            <a:r>
              <a:rPr lang="en-US"/>
              <a:t>who decides</a:t>
            </a:r>
            <a:r>
              <a:rPr lang="en-US" dirty="0"/>
              <a:t>?)</a:t>
            </a:r>
          </a:p>
          <a:p>
            <a:pPr marL="457200" indent="-457200">
              <a:buFont typeface="+mj-lt"/>
              <a:buAutoNum type="arabicPeriod"/>
            </a:pPr>
            <a:r>
              <a:rPr lang="en-US" dirty="0"/>
              <a:t>Lack of adequate time to explain to the patient adequately</a:t>
            </a:r>
          </a:p>
          <a:p>
            <a:pPr marL="457200" indent="-457200">
              <a:buFont typeface="+mj-lt"/>
              <a:buAutoNum type="arabicPeriod"/>
            </a:pPr>
            <a:r>
              <a:rPr lang="en-US" dirty="0"/>
              <a:t>Language barrier</a:t>
            </a:r>
          </a:p>
          <a:p>
            <a:pPr marL="457200" indent="-457200">
              <a:buFont typeface="+mj-lt"/>
              <a:buAutoNum type="arabicPeriod"/>
            </a:pPr>
            <a:r>
              <a:rPr lang="en-US" dirty="0"/>
              <a:t>Justifiable (soft) paternalism </a:t>
            </a:r>
          </a:p>
        </p:txBody>
      </p:sp>
      <p:pic>
        <p:nvPicPr>
          <p:cNvPr id="5" name="Graphic 21">
            <a:extLst>
              <a:ext uri="{FF2B5EF4-FFF2-40B4-BE49-F238E27FC236}">
                <a16:creationId xmlns:a16="http://schemas.microsoft.com/office/drawing/2014/main" id="{D1981872-2D22-2B75-782A-AD1FE81E41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Tree>
    <p:extLst>
      <p:ext uri="{BB962C8B-B14F-4D97-AF65-F5344CB8AC3E}">
        <p14:creationId xmlns:p14="http://schemas.microsoft.com/office/powerpoint/2010/main" val="28716745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71C4296-664C-8EEF-490A-D49C1201D836}"/>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50DF185-18ED-1D44-5446-0D47999B27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a:extLst>
              <a:ext uri="{FF2B5EF4-FFF2-40B4-BE49-F238E27FC236}">
                <a16:creationId xmlns:a16="http://schemas.microsoft.com/office/drawing/2014/main" id="{EA6AC14E-534E-48A8-A5A9-A7543E613E70}"/>
              </a:ext>
            </a:extLst>
          </p:cNvPr>
          <p:cNvSpPr>
            <a:spLocks noGrp="1"/>
          </p:cNvSpPr>
          <p:nvPr>
            <p:ph type="title"/>
          </p:nvPr>
        </p:nvSpPr>
        <p:spPr/>
        <p:txBody>
          <a:bodyPr/>
          <a:lstStyle/>
          <a:p>
            <a:r>
              <a:rPr lang="en-US" dirty="0"/>
              <a:t>What is ‘adequate disclosure’?</a:t>
            </a:r>
          </a:p>
        </p:txBody>
      </p:sp>
      <p:sp>
        <p:nvSpPr>
          <p:cNvPr id="3" name="Content Placeholder 2">
            <a:extLst>
              <a:ext uri="{FF2B5EF4-FFF2-40B4-BE49-F238E27FC236}">
                <a16:creationId xmlns:a16="http://schemas.microsoft.com/office/drawing/2014/main" id="{48D7BBFD-67CC-4814-AC26-410F69FD7BF0}"/>
              </a:ext>
            </a:extLst>
          </p:cNvPr>
          <p:cNvSpPr>
            <a:spLocks noGrp="1"/>
          </p:cNvSpPr>
          <p:nvPr>
            <p:ph idx="1"/>
          </p:nvPr>
        </p:nvSpPr>
        <p:spPr/>
        <p:txBody>
          <a:bodyPr/>
          <a:lstStyle/>
          <a:p>
            <a:pPr>
              <a:buFont typeface="Wingdings" panose="05000000000000000000" pitchFamily="2" charset="2"/>
              <a:buChar char="Ø"/>
            </a:pPr>
            <a:r>
              <a:rPr lang="en-US" sz="1800" b="1" dirty="0">
                <a:solidFill>
                  <a:srgbClr val="F58221"/>
                </a:solidFill>
                <a:latin typeface="Verdana" panose="020B0604030504040204" pitchFamily="34" charset="0"/>
                <a:ea typeface="Times New Roman" panose="02020603050405020304" pitchFamily="18" charset="0"/>
                <a:cs typeface="Times New Roman" panose="02020603050405020304" pitchFamily="18" charset="0"/>
              </a:rPr>
              <a:t>Professional </a:t>
            </a:r>
            <a:r>
              <a:rPr lang="en-US" sz="1800" b="1" dirty="0">
                <a:solidFill>
                  <a:srgbClr val="F58221"/>
                </a:solidFill>
                <a:effectLst/>
                <a:latin typeface="Verdana" panose="020B0604030504040204" pitchFamily="34" charset="0"/>
                <a:ea typeface="Times New Roman" panose="02020603050405020304" pitchFamily="18" charset="0"/>
                <a:cs typeface="Times New Roman" panose="02020603050405020304" pitchFamily="18" charset="0"/>
              </a:rPr>
              <a:t>standard: </a:t>
            </a:r>
            <a:r>
              <a:rPr lang="en-US" sz="18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Would a typical physician act differently from Dr. A?</a:t>
            </a:r>
          </a:p>
          <a:p>
            <a:pPr marL="0" indent="0">
              <a:buNone/>
            </a:pPr>
            <a:endParaRPr lang="en-US" sz="18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18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 the </a:t>
            </a:r>
            <a:r>
              <a:rPr lang="en-US" sz="1800" b="1" dirty="0">
                <a:solidFill>
                  <a:srgbClr val="F58221"/>
                </a:solidFill>
                <a:effectLst/>
                <a:latin typeface="Verdana" panose="020B0604030504040204" pitchFamily="34" charset="0"/>
                <a:ea typeface="Times New Roman" panose="02020603050405020304" pitchFamily="18" charset="0"/>
                <a:cs typeface="Times New Roman" panose="02020603050405020304" pitchFamily="18" charset="0"/>
              </a:rPr>
              <a:t>‘reasonable person’ standard</a:t>
            </a:r>
            <a:r>
              <a:rPr lang="en-US" sz="18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 “Would a hypothetical reasonable person want this information revealed to her at this, time?”  and </a:t>
            </a:r>
          </a:p>
          <a:p>
            <a:pPr marL="0" indent="0">
              <a:buNone/>
            </a:pPr>
            <a:endParaRPr lang="en-US" sz="18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1800" b="1" dirty="0">
                <a:solidFill>
                  <a:srgbClr val="F58221"/>
                </a:solidFill>
                <a:effectLst/>
                <a:latin typeface="Verdana" panose="020B0604030504040204" pitchFamily="34" charset="0"/>
                <a:ea typeface="Times New Roman" panose="02020603050405020304" pitchFamily="18" charset="0"/>
                <a:cs typeface="Times New Roman" panose="02020603050405020304" pitchFamily="18" charset="0"/>
              </a:rPr>
              <a:t>the ‘</a:t>
            </a:r>
            <a:r>
              <a:rPr lang="en-US" sz="1800" b="1" dirty="0">
                <a:solidFill>
                  <a:srgbClr val="F58221"/>
                </a:solidFill>
                <a:latin typeface="Verdana" panose="020B0604030504040204" pitchFamily="34" charset="0"/>
                <a:cs typeface="Times New Roman" panose="02020603050405020304" pitchFamily="18" charset="0"/>
              </a:rPr>
              <a:t>subjective’ standard: </a:t>
            </a:r>
            <a:r>
              <a:rPr lang="en-US" sz="18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some individuals would simply want to know this genetic information. No explanation or justification or interpretation is required. They would just want to know at this time. It obligates Dr. A only if he has knowledge about a unique belief; in the absence of such knowledge the physician has no obligation to inform his patient</a:t>
            </a:r>
            <a:endParaRPr lang="en-US" sz="1800" b="1" dirty="0">
              <a:solidFill>
                <a:srgbClr val="000000"/>
              </a:solidFill>
              <a:latin typeface="Verdan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23518378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4139D-2312-44F2-A5ED-EC025E053755}"/>
              </a:ext>
            </a:extLst>
          </p:cNvPr>
          <p:cNvSpPr>
            <a:spLocks noGrp="1"/>
          </p:cNvSpPr>
          <p:nvPr>
            <p:ph type="title"/>
          </p:nvPr>
        </p:nvSpPr>
        <p:spPr/>
        <p:txBody>
          <a:bodyPr/>
          <a:lstStyle/>
          <a:p>
            <a:r>
              <a:rPr lang="en-US" b="1" dirty="0">
                <a:effectLst>
                  <a:outerShdw blurRad="38100" dist="38100" dir="2700000" algn="tl">
                    <a:srgbClr val="000000">
                      <a:alpha val="43137"/>
                    </a:srgbClr>
                  </a:outerShdw>
                </a:effectLst>
              </a:rPr>
              <a:t>Grades of truth?</a:t>
            </a:r>
          </a:p>
        </p:txBody>
      </p:sp>
      <p:sp>
        <p:nvSpPr>
          <p:cNvPr id="3" name="Content Placeholder 2">
            <a:extLst>
              <a:ext uri="{FF2B5EF4-FFF2-40B4-BE49-F238E27FC236}">
                <a16:creationId xmlns:a16="http://schemas.microsoft.com/office/drawing/2014/main" id="{1AD537DF-A9A1-4227-8715-29A4BE2974D9}"/>
              </a:ext>
            </a:extLst>
          </p:cNvPr>
          <p:cNvSpPr>
            <a:spLocks noGrp="1"/>
          </p:cNvSpPr>
          <p:nvPr>
            <p:ph idx="1"/>
          </p:nvPr>
        </p:nvSpPr>
        <p:spPr>
          <a:xfrm>
            <a:off x="1024128" y="2286000"/>
            <a:ext cx="10184646" cy="4023360"/>
          </a:xfrm>
        </p:spPr>
        <p:txBody>
          <a:bodyPr/>
          <a:lstStyle/>
          <a:p>
            <a:endParaRPr lang="en-US" dirty="0"/>
          </a:p>
          <a:p>
            <a:endParaRPr lang="en-US" dirty="0"/>
          </a:p>
          <a:p>
            <a:r>
              <a:rPr lang="en-US" dirty="0"/>
              <a:t> </a:t>
            </a:r>
          </a:p>
          <a:p>
            <a:endParaRPr lang="en-US" dirty="0"/>
          </a:p>
          <a:p>
            <a:endParaRPr lang="en-US" dirty="0"/>
          </a:p>
        </p:txBody>
      </p:sp>
      <p:graphicFrame>
        <p:nvGraphicFramePr>
          <p:cNvPr id="4" name="Diagram 3">
            <a:extLst>
              <a:ext uri="{FF2B5EF4-FFF2-40B4-BE49-F238E27FC236}">
                <a16:creationId xmlns:a16="http://schemas.microsoft.com/office/drawing/2014/main" id="{2CDED8AC-ACCC-4229-90C4-8805E465C614}"/>
              </a:ext>
            </a:extLst>
          </p:cNvPr>
          <p:cNvGraphicFramePr/>
          <p:nvPr>
            <p:extLst>
              <p:ext uri="{D42A27DB-BD31-4B8C-83A1-F6EECF244321}">
                <p14:modId xmlns:p14="http://schemas.microsoft.com/office/powerpoint/2010/main" val="3676615429"/>
              </p:ext>
            </p:extLst>
          </p:nvPr>
        </p:nvGraphicFramePr>
        <p:xfrm>
          <a:off x="658761" y="602717"/>
          <a:ext cx="9501239" cy="54058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a:extLst>
              <a:ext uri="{FF2B5EF4-FFF2-40B4-BE49-F238E27FC236}">
                <a16:creationId xmlns:a16="http://schemas.microsoft.com/office/drawing/2014/main" id="{A7A0B068-DAEE-48D7-9E0E-B56D8E2A3CCF}"/>
              </a:ext>
            </a:extLst>
          </p:cNvPr>
          <p:cNvSpPr/>
          <p:nvPr/>
        </p:nvSpPr>
        <p:spPr>
          <a:xfrm>
            <a:off x="422786" y="4773169"/>
            <a:ext cx="11894081" cy="2123658"/>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w="0"/>
                <a:solidFill>
                  <a:srgbClr val="00AEEF"/>
                </a:solidFill>
                <a:effectLst>
                  <a:outerShdw blurRad="38100" dist="25400" dir="5400000" algn="ctr" rotWithShape="0">
                    <a:srgbClr val="6E747A">
                      <a:alpha val="43000"/>
                    </a:srgbClr>
                  </a:outerShdw>
                </a:effectLst>
                <a:uLnTx/>
                <a:uFillTx/>
                <a:latin typeface="Calibri"/>
                <a:ea typeface="+mn-ea"/>
                <a:cs typeface="+mn-cs"/>
              </a:rPr>
              <a:t>Where to draw the line between: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w="0"/>
                <a:solidFill>
                  <a:srgbClr val="00AEEF"/>
                </a:solidFill>
                <a:effectLst>
                  <a:outerShdw blurRad="38100" dist="25400" dir="5400000" algn="ctr" rotWithShape="0">
                    <a:srgbClr val="6E747A">
                      <a:alpha val="43000"/>
                    </a:srgbClr>
                  </a:outerShdw>
                </a:effectLst>
                <a:uLnTx/>
                <a:uFillTx/>
                <a:latin typeface="Calibri"/>
                <a:ea typeface="+mn-ea"/>
                <a:cs typeface="+mn-cs"/>
              </a:rPr>
              <a:t>lying, misinformation, disinformation, withholding info, etc.?</a:t>
            </a:r>
          </a:p>
        </p:txBody>
      </p:sp>
      <p:pic>
        <p:nvPicPr>
          <p:cNvPr id="7" name="Graphic 21">
            <a:extLst>
              <a:ext uri="{FF2B5EF4-FFF2-40B4-BE49-F238E27FC236}">
                <a16:creationId xmlns:a16="http://schemas.microsoft.com/office/drawing/2014/main" id="{AD7787CF-9B06-1816-B812-59560B3CFAC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Tree>
    <p:custDataLst>
      <p:tags r:id="rId1"/>
    </p:custDataLst>
    <p:extLst>
      <p:ext uri="{BB962C8B-B14F-4D97-AF65-F5344CB8AC3E}">
        <p14:creationId xmlns:p14="http://schemas.microsoft.com/office/powerpoint/2010/main" val="1546546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814606813"/>
              </p:ext>
            </p:extLst>
          </p:nvPr>
        </p:nvGraphicFramePr>
        <p:xfrm>
          <a:off x="382772" y="685800"/>
          <a:ext cx="11419368" cy="54911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Graphic 21">
            <a:extLst>
              <a:ext uri="{FF2B5EF4-FFF2-40B4-BE49-F238E27FC236}">
                <a16:creationId xmlns:a16="http://schemas.microsoft.com/office/drawing/2014/main" id="{090F39E2-0483-2190-1180-4AB38454808A}"/>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Tree>
    <p:extLst>
      <p:ext uri="{BB962C8B-B14F-4D97-AF65-F5344CB8AC3E}">
        <p14:creationId xmlns:p14="http://schemas.microsoft.com/office/powerpoint/2010/main" val="3111276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own Arrow 4"/>
          <p:cNvSpPr/>
          <p:nvPr/>
        </p:nvSpPr>
        <p:spPr>
          <a:xfrm>
            <a:off x="7446167" y="3718511"/>
            <a:ext cx="882869" cy="66215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11" name="Content Placeholder 10"/>
          <p:cNvGraphicFramePr>
            <a:graphicFrameLocks noGrp="1"/>
          </p:cNvGraphicFramePr>
          <p:nvPr>
            <p:ph sz="half" idx="1"/>
            <p:extLst>
              <p:ext uri="{D42A27DB-BD31-4B8C-83A1-F6EECF244321}">
                <p14:modId xmlns:p14="http://schemas.microsoft.com/office/powerpoint/2010/main" val="3007807634"/>
              </p:ext>
            </p:extLst>
          </p:nvPr>
        </p:nvGraphicFramePr>
        <p:xfrm>
          <a:off x="838199" y="842963"/>
          <a:ext cx="10620375" cy="533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Down Arrow 11"/>
          <p:cNvSpPr/>
          <p:nvPr/>
        </p:nvSpPr>
        <p:spPr>
          <a:xfrm>
            <a:off x="5633299" y="3816840"/>
            <a:ext cx="882869" cy="662151"/>
          </a:xfrm>
          <a:prstGeom prst="downArrow">
            <a:avLst/>
          </a:prstGeom>
          <a:solidFill>
            <a:srgbClr val="F5822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89867F8D-FFF4-FC78-0996-40B91EB2E0B3}"/>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0"/>
            <a:ext cx="2305141" cy="952764"/>
          </a:xfrm>
          <a:prstGeom prst="rect">
            <a:avLst/>
          </a:prstGeom>
        </p:spPr>
      </p:pic>
    </p:spTree>
    <p:extLst>
      <p:ext uri="{BB962C8B-B14F-4D97-AF65-F5344CB8AC3E}">
        <p14:creationId xmlns:p14="http://schemas.microsoft.com/office/powerpoint/2010/main" val="361663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own Arrow 4"/>
          <p:cNvSpPr/>
          <p:nvPr/>
        </p:nvSpPr>
        <p:spPr>
          <a:xfrm>
            <a:off x="5654565" y="180812"/>
            <a:ext cx="882869" cy="662151"/>
          </a:xfrm>
          <a:prstGeom prst="downArrow">
            <a:avLst/>
          </a:prstGeom>
          <a:solidFill>
            <a:srgbClr val="F5822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11" name="Content Placeholder 10"/>
          <p:cNvGraphicFramePr>
            <a:graphicFrameLocks noGrp="1"/>
          </p:cNvGraphicFramePr>
          <p:nvPr>
            <p:ph sz="half" idx="1"/>
            <p:extLst>
              <p:ext uri="{D42A27DB-BD31-4B8C-83A1-F6EECF244321}">
                <p14:modId xmlns:p14="http://schemas.microsoft.com/office/powerpoint/2010/main" val="2849375985"/>
              </p:ext>
            </p:extLst>
          </p:nvPr>
        </p:nvGraphicFramePr>
        <p:xfrm>
          <a:off x="838200" y="842963"/>
          <a:ext cx="5181600" cy="533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Content Placeholder 8"/>
          <p:cNvGraphicFramePr>
            <a:graphicFrameLocks noGrp="1"/>
          </p:cNvGraphicFramePr>
          <p:nvPr>
            <p:ph sz="half" idx="2"/>
            <p:extLst>
              <p:ext uri="{D42A27DB-BD31-4B8C-83A1-F6EECF244321}">
                <p14:modId xmlns:p14="http://schemas.microsoft.com/office/powerpoint/2010/main" val="3520748781"/>
              </p:ext>
            </p:extLst>
          </p:nvPr>
        </p:nvGraphicFramePr>
        <p:xfrm>
          <a:off x="6172200" y="842963"/>
          <a:ext cx="5181600" cy="53340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2" name="Down Arrow 11"/>
          <p:cNvSpPr/>
          <p:nvPr/>
        </p:nvSpPr>
        <p:spPr>
          <a:xfrm>
            <a:off x="3008830" y="4242143"/>
            <a:ext cx="882869" cy="662151"/>
          </a:xfrm>
          <a:prstGeom prst="downArrow">
            <a:avLst/>
          </a:prstGeom>
          <a:solidFill>
            <a:srgbClr val="F5822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Down Arrow 12"/>
          <p:cNvSpPr/>
          <p:nvPr/>
        </p:nvSpPr>
        <p:spPr>
          <a:xfrm>
            <a:off x="8321565" y="4178347"/>
            <a:ext cx="882869" cy="662151"/>
          </a:xfrm>
          <a:prstGeom prst="downArrow">
            <a:avLst/>
          </a:prstGeom>
          <a:solidFill>
            <a:srgbClr val="F5822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3ACAEE36-A2C6-D2DE-B740-7011D90DE0E2}"/>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Tree>
    <p:extLst>
      <p:ext uri="{BB962C8B-B14F-4D97-AF65-F5344CB8AC3E}">
        <p14:creationId xmlns:p14="http://schemas.microsoft.com/office/powerpoint/2010/main" val="394250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9364E-A2C2-4F59-94D7-6C62C6C69617}"/>
              </a:ext>
            </a:extLst>
          </p:cNvPr>
          <p:cNvSpPr>
            <a:spLocks noGrp="1"/>
          </p:cNvSpPr>
          <p:nvPr>
            <p:ph type="title"/>
          </p:nvPr>
        </p:nvSpPr>
        <p:spPr/>
        <p:txBody>
          <a:bodyPr/>
          <a:lstStyle/>
          <a:p>
            <a:r>
              <a:rPr lang="en-US" dirty="0"/>
              <a:t>In defense of lying to our patients?</a:t>
            </a:r>
          </a:p>
        </p:txBody>
      </p:sp>
      <p:sp>
        <p:nvSpPr>
          <p:cNvPr id="3" name="Content Placeholder 2">
            <a:extLst>
              <a:ext uri="{FF2B5EF4-FFF2-40B4-BE49-F238E27FC236}">
                <a16:creationId xmlns:a16="http://schemas.microsoft.com/office/drawing/2014/main" id="{1A214C72-C81F-41C6-8DFD-8E2363E7C41E}"/>
              </a:ext>
            </a:extLst>
          </p:cNvPr>
          <p:cNvSpPr>
            <a:spLocks noGrp="1"/>
          </p:cNvSpPr>
          <p:nvPr>
            <p:ph idx="1"/>
          </p:nvPr>
        </p:nvSpPr>
        <p:spPr>
          <a:xfrm>
            <a:off x="1024128" y="1651819"/>
            <a:ext cx="9720073" cy="5024284"/>
          </a:xfrm>
        </p:spPr>
        <p:txBody>
          <a:bodyPr>
            <a:normAutofit lnSpcReduction="10000"/>
          </a:bodyPr>
          <a:lstStyle/>
          <a:p>
            <a:pPr>
              <a:buFont typeface="Wingdings" panose="05000000000000000000" pitchFamily="2" charset="2"/>
              <a:buChar char="§"/>
            </a:pPr>
            <a:r>
              <a:rPr lang="en-US" sz="2400" dirty="0"/>
              <a:t>Nyberg in his book, The Varnished Truth, challenges the truth telling "orthodoxy". Truth-telling is insufficiently nuanced and fail to take into account the circumstances that seem to warrant deception in everyday life. </a:t>
            </a:r>
            <a:r>
              <a:rPr lang="en-US" sz="2400" b="1" u="sng" dirty="0">
                <a:solidFill>
                  <a:srgbClr val="F58221"/>
                </a:solidFill>
              </a:rPr>
              <a:t>Truth telling is "morally overrated." </a:t>
            </a:r>
          </a:p>
          <a:p>
            <a:pPr>
              <a:buFont typeface="Wingdings" panose="05000000000000000000" pitchFamily="2" charset="2"/>
              <a:buChar char="§"/>
            </a:pPr>
            <a:r>
              <a:rPr lang="en-US" sz="2400" b="1" u="sng" dirty="0">
                <a:solidFill>
                  <a:srgbClr val="F58221"/>
                </a:solidFill>
              </a:rPr>
              <a:t>Deception is part of the civility </a:t>
            </a:r>
            <a:r>
              <a:rPr lang="en-US" sz="2400" dirty="0"/>
              <a:t>(the "good manners") of society and may be as meaningful and important as disclosure.  Truth may be "unsuitable" in some circumstances: friends, for example, do not always want the truth but rather, "I rely upon you to look after me."  </a:t>
            </a:r>
          </a:p>
          <a:p>
            <a:pPr>
              <a:buFont typeface="Wingdings" panose="05000000000000000000" pitchFamily="2" charset="2"/>
              <a:buChar char="§"/>
            </a:pPr>
            <a:r>
              <a:rPr lang="en-US" sz="2400" b="1" dirty="0">
                <a:solidFill>
                  <a:srgbClr val="F58221"/>
                </a:solidFill>
              </a:rPr>
              <a:t>A </a:t>
            </a:r>
            <a:r>
              <a:rPr lang="en-US" sz="2400" b="1" u="sng" dirty="0">
                <a:solidFill>
                  <a:srgbClr val="F58221"/>
                </a:solidFill>
              </a:rPr>
              <a:t>friend tells you the truth "when it is in your interest to hear it</a:t>
            </a:r>
            <a:r>
              <a:rPr lang="en-US" sz="2400" u="sng" dirty="0"/>
              <a:t>"</a:t>
            </a:r>
            <a:r>
              <a:rPr lang="en-US" sz="2400" dirty="0"/>
              <a:t> and will tell it compassionately.  The atmosphere of trust rests in Nyberg's eyes on a "delicately balanced mixture of truth telling and deceiving." </a:t>
            </a:r>
          </a:p>
          <a:p>
            <a:pPr>
              <a:buFont typeface="Wingdings" panose="05000000000000000000" pitchFamily="2" charset="2"/>
              <a:buChar char="§"/>
            </a:pPr>
            <a:r>
              <a:rPr lang="en-US" sz="2400" dirty="0"/>
              <a:t>Other virtues, such as preventing pain, can be more important than honesty.  We trust that our friends will know us well enough to know when they should best be silent.</a:t>
            </a:r>
          </a:p>
        </p:txBody>
      </p:sp>
      <p:pic>
        <p:nvPicPr>
          <p:cNvPr id="4" name="Graphic 21">
            <a:extLst>
              <a:ext uri="{FF2B5EF4-FFF2-40B4-BE49-F238E27FC236}">
                <a16:creationId xmlns:a16="http://schemas.microsoft.com/office/drawing/2014/main" id="{C9E7B458-CD6D-2420-4311-FC99C08529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Tree>
    <p:extLst>
      <p:ext uri="{BB962C8B-B14F-4D97-AF65-F5344CB8AC3E}">
        <p14:creationId xmlns:p14="http://schemas.microsoft.com/office/powerpoint/2010/main" val="30491036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5F1C3C37-A91F-67DB-931B-63FCC92DC235}"/>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CA37443-8D44-63CC-1D45-41BF1D5DD1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a:extLst>
              <a:ext uri="{FF2B5EF4-FFF2-40B4-BE49-F238E27FC236}">
                <a16:creationId xmlns:a16="http://schemas.microsoft.com/office/drawing/2014/main" id="{4A1530D2-8394-4D14-BF8B-0303DF971D83}"/>
              </a:ext>
            </a:extLst>
          </p:cNvPr>
          <p:cNvSpPr>
            <a:spLocks noGrp="1"/>
          </p:cNvSpPr>
          <p:nvPr>
            <p:ph type="title"/>
          </p:nvPr>
        </p:nvSpPr>
        <p:spPr/>
        <p:txBody>
          <a:bodyPr/>
          <a:lstStyle/>
          <a:p>
            <a:r>
              <a:rPr lang="en-US" dirty="0"/>
              <a:t>Extent of the ‘duty to tell’?</a:t>
            </a:r>
          </a:p>
        </p:txBody>
      </p:sp>
      <p:graphicFrame>
        <p:nvGraphicFramePr>
          <p:cNvPr id="4" name="Content Placeholder 3">
            <a:extLst>
              <a:ext uri="{FF2B5EF4-FFF2-40B4-BE49-F238E27FC236}">
                <a16:creationId xmlns:a16="http://schemas.microsoft.com/office/drawing/2014/main" id="{96317D3A-B075-4932-B6BA-FEC47B05FC6A}"/>
              </a:ext>
            </a:extLst>
          </p:cNvPr>
          <p:cNvGraphicFramePr>
            <a:graphicFrameLocks noGrp="1"/>
          </p:cNvGraphicFramePr>
          <p:nvPr>
            <p:ph sz="half" idx="1"/>
            <p:extLst>
              <p:ext uri="{D42A27DB-BD31-4B8C-83A1-F6EECF244321}">
                <p14:modId xmlns:p14="http://schemas.microsoft.com/office/powerpoint/2010/main" val="2715794077"/>
              </p:ext>
            </p:extLst>
          </p:nvPr>
        </p:nvGraphicFramePr>
        <p:xfrm>
          <a:off x="656815" y="1793632"/>
          <a:ext cx="47545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Content Placeholder 5">
            <a:extLst>
              <a:ext uri="{FF2B5EF4-FFF2-40B4-BE49-F238E27FC236}">
                <a16:creationId xmlns:a16="http://schemas.microsoft.com/office/drawing/2014/main" id="{74F941C8-C89E-40C4-BDC4-81CE2C5C19F1}"/>
              </a:ext>
            </a:extLst>
          </p:cNvPr>
          <p:cNvSpPr>
            <a:spLocks noGrp="1"/>
          </p:cNvSpPr>
          <p:nvPr>
            <p:ph sz="half" idx="2"/>
          </p:nvPr>
        </p:nvSpPr>
        <p:spPr>
          <a:xfrm>
            <a:off x="5989320" y="2286000"/>
            <a:ext cx="5809390" cy="4023360"/>
          </a:xfrm>
        </p:spPr>
        <p:txBody>
          <a:bodyPr/>
          <a:lstStyle/>
          <a:p>
            <a:r>
              <a:rPr lang="en-US" sz="2400" b="1" dirty="0"/>
              <a:t>Consider these conditions:</a:t>
            </a:r>
          </a:p>
          <a:p>
            <a:r>
              <a:rPr lang="en-US" sz="2400" dirty="0"/>
              <a:t>X- recessive diseases</a:t>
            </a:r>
          </a:p>
          <a:p>
            <a:r>
              <a:rPr lang="en-US" sz="2400" dirty="0"/>
              <a:t>STIs (spouse?)</a:t>
            </a:r>
          </a:p>
          <a:p>
            <a:r>
              <a:rPr lang="en-US" sz="2400" dirty="0"/>
              <a:t>Occupational hazard (epileptic school-bus driver)</a:t>
            </a:r>
          </a:p>
          <a:p>
            <a:endParaRPr lang="en-US" dirty="0"/>
          </a:p>
        </p:txBody>
      </p:sp>
    </p:spTree>
    <p:extLst>
      <p:ext uri="{BB962C8B-B14F-4D97-AF65-F5344CB8AC3E}">
        <p14:creationId xmlns:p14="http://schemas.microsoft.com/office/powerpoint/2010/main" val="32192824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2078B8D-6347-5B80-D42F-FD17151F5979}"/>
              </a:ext>
            </a:extLst>
          </p:cNvPr>
          <p:cNvSpPr/>
          <p:nvPr/>
        </p:nvSpPr>
        <p:spPr>
          <a:xfrm>
            <a:off x="617279" y="1690688"/>
            <a:ext cx="11396529"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D061E396-588D-C234-5A88-CB90BF7835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429602" cy="952764"/>
          </a:xfrm>
          <a:prstGeom prst="rect">
            <a:avLst/>
          </a:prstGeom>
        </p:spPr>
      </p:pic>
      <p:sp>
        <p:nvSpPr>
          <p:cNvPr id="5" name="Title 4">
            <a:extLst>
              <a:ext uri="{FF2B5EF4-FFF2-40B4-BE49-F238E27FC236}">
                <a16:creationId xmlns:a16="http://schemas.microsoft.com/office/drawing/2014/main" id="{A9C3A485-56CD-49C9-A0FE-B6A64659B6B7}"/>
              </a:ext>
            </a:extLst>
          </p:cNvPr>
          <p:cNvSpPr>
            <a:spLocks noGrp="1"/>
          </p:cNvSpPr>
          <p:nvPr>
            <p:ph type="title"/>
          </p:nvPr>
        </p:nvSpPr>
        <p:spPr/>
        <p:txBody>
          <a:bodyPr/>
          <a:lstStyle/>
          <a:p>
            <a:r>
              <a:rPr lang="en-US" dirty="0"/>
              <a:t>What does the law says?</a:t>
            </a:r>
          </a:p>
        </p:txBody>
      </p:sp>
      <p:sp>
        <p:nvSpPr>
          <p:cNvPr id="6" name="Content Placeholder 5">
            <a:extLst>
              <a:ext uri="{FF2B5EF4-FFF2-40B4-BE49-F238E27FC236}">
                <a16:creationId xmlns:a16="http://schemas.microsoft.com/office/drawing/2014/main" id="{7A97334F-F57E-43E7-BDCD-87DFB0697FAE}"/>
              </a:ext>
            </a:extLst>
          </p:cNvPr>
          <p:cNvSpPr>
            <a:spLocks noGrp="1"/>
          </p:cNvSpPr>
          <p:nvPr>
            <p:ph idx="1"/>
          </p:nvPr>
        </p:nvSpPr>
        <p:spPr>
          <a:xfrm>
            <a:off x="838200" y="1710813"/>
            <a:ext cx="10911348" cy="4598547"/>
          </a:xfrm>
        </p:spPr>
        <p:txBody>
          <a:bodyPr>
            <a:normAutofit lnSpcReduction="10000"/>
          </a:bodyPr>
          <a:lstStyle/>
          <a:p>
            <a:pPr marL="0" marR="0">
              <a:lnSpc>
                <a:spcPts val="1500"/>
              </a:lnSpc>
              <a:spcBef>
                <a:spcPts val="0"/>
              </a:spcBef>
              <a:spcAft>
                <a:spcPts val="0"/>
              </a:spcAft>
            </a:pPr>
            <a:r>
              <a:rPr lang="en-GB" sz="2400" b="1" dirty="0">
                <a:effectLst/>
                <a:latin typeface="Verdana" panose="020B0604030504040204" pitchFamily="34" charset="0"/>
                <a:ea typeface="Times New Roman" panose="02020603050405020304" pitchFamily="18" charset="0"/>
                <a:cs typeface="Times New Roman" panose="02020603050405020304" pitchFamily="18" charset="0"/>
              </a:rPr>
              <a:t>Article 18</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ts val="1500"/>
              </a:lnSpc>
              <a:spcBef>
                <a:spcPts val="0"/>
              </a:spcBef>
              <a:spcAft>
                <a:spcPts val="0"/>
              </a:spcAft>
            </a:pPr>
            <a:r>
              <a:rPr lang="en-GB" sz="2400" dirty="0">
                <a:effectLst/>
                <a:latin typeface="Verdana" panose="020B0604030504040204" pitchFamily="34" charset="0"/>
                <a:ea typeface="Times New Roman" panose="02020603050405020304" pitchFamily="18" charset="0"/>
                <a:cs typeface="Times New Roman" panose="02020603050405020304" pitchFamily="18" charset="0"/>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285750">
              <a:lnSpc>
                <a:spcPct val="100000"/>
              </a:lnSpc>
              <a:spcAft>
                <a:spcPts val="1200"/>
              </a:spcAft>
            </a:pPr>
            <a:r>
              <a:rPr lang="en-GB" sz="2400" dirty="0">
                <a:effectLst/>
                <a:latin typeface="Verdana" panose="020B0604030504040204" pitchFamily="34" charset="0"/>
                <a:ea typeface="Times New Roman" panose="02020603050405020304" pitchFamily="18" charset="0"/>
                <a:cs typeface="Times New Roman" panose="02020603050405020304" pitchFamily="18" charset="0"/>
              </a:rPr>
              <a:t>A healthcare professional shall, after explaining the treatment or surgery involved and outcome thereof, alert the patient or his family to the necessity of following the instructions provided and warn them of the consequences of failing to follow said instructions.</a:t>
            </a:r>
            <a:br>
              <a:rPr lang="en-GB" sz="2400" dirty="0">
                <a:effectLst/>
                <a:latin typeface="Verdana" panose="020B0604030504040204" pitchFamily="34" charset="0"/>
                <a:ea typeface="Times New Roman" panose="02020603050405020304" pitchFamily="18" charset="0"/>
                <a:cs typeface="Times New Roman" panose="02020603050405020304" pitchFamily="18" charset="0"/>
              </a:rPr>
            </a:br>
            <a:endParaRPr lang="en-GB" sz="2400" dirty="0">
              <a:effectLst/>
              <a:latin typeface="Verdana" panose="020B0604030504040204" pitchFamily="34" charset="0"/>
              <a:ea typeface="Times New Roman" panose="02020603050405020304" pitchFamily="18" charset="0"/>
              <a:cs typeface="Times New Roman" panose="02020603050405020304" pitchFamily="18" charset="0"/>
            </a:endParaRPr>
          </a:p>
          <a:p>
            <a:pPr marL="0" marR="0" indent="285750">
              <a:lnSpc>
                <a:spcPct val="100000"/>
              </a:lnSpc>
              <a:spcAft>
                <a:spcPts val="1200"/>
              </a:spcAft>
            </a:pPr>
            <a:r>
              <a:rPr lang="en-GB" sz="2400" dirty="0">
                <a:effectLst/>
                <a:latin typeface="Verdana" panose="020B0604030504040204" pitchFamily="34" charset="0"/>
                <a:ea typeface="Times New Roman" panose="02020603050405020304" pitchFamily="18" charset="0"/>
                <a:cs typeface="Times New Roman" panose="02020603050405020304" pitchFamily="18" charset="0"/>
              </a:rPr>
              <a:t>A physician may, in cases of incurable or life-threatening diseases, decide, at his own discretion, whether it is appropriate to inform the patient or his family of the nature of his disease, unless prohibited to do so by the patient or if the patient designates a persons to be exclusively informed.</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endParaRPr lang="en-US" sz="2800" dirty="0"/>
          </a:p>
        </p:txBody>
      </p:sp>
    </p:spTree>
    <p:extLst>
      <p:ext uri="{BB962C8B-B14F-4D97-AF65-F5344CB8AC3E}">
        <p14:creationId xmlns:p14="http://schemas.microsoft.com/office/powerpoint/2010/main" val="186137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DA3392A-4611-A471-C3EB-3E0A3BCFDF50}"/>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064A575A-7A42-C94F-69F7-D2FD238DEF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662430" y="512197"/>
            <a:ext cx="7620000" cy="634082"/>
          </a:xfrm>
        </p:spPr>
        <p:txBody>
          <a:bodyPr>
            <a:normAutofit fontScale="90000"/>
          </a:bodyPr>
          <a:lstStyle/>
          <a:p>
            <a:pPr algn="l"/>
            <a:r>
              <a:rPr lang="en-GB" b="1" dirty="0">
                <a:effectLst>
                  <a:outerShdw blurRad="38100" dist="38100" dir="2700000" algn="tl">
                    <a:srgbClr val="000000">
                      <a:alpha val="43137"/>
                    </a:srgbClr>
                  </a:outerShdw>
                </a:effectLst>
              </a:rPr>
              <a:t>Legally</a:t>
            </a:r>
          </a:p>
        </p:txBody>
      </p:sp>
      <p:pic>
        <p:nvPicPr>
          <p:cNvPr id="4" name="Content Placeholder 3"/>
          <p:cNvPicPr>
            <a:picLocks noGrp="1" noChangeAspect="1"/>
          </p:cNvPicPr>
          <p:nvPr>
            <p:ph idx="1"/>
          </p:nvPr>
        </p:nvPicPr>
        <p:blipFill rotWithShape="1">
          <a:blip r:embed="rId3"/>
          <a:srcRect l="38229" t="12596" r="37531" b="79288"/>
          <a:stretch/>
        </p:blipFill>
        <p:spPr>
          <a:xfrm>
            <a:off x="5269552" y="246782"/>
            <a:ext cx="2736304" cy="1296144"/>
          </a:xfrm>
          <a:prstGeom prst="rect">
            <a:avLst/>
          </a:prstGeom>
        </p:spPr>
      </p:pic>
      <p:sp>
        <p:nvSpPr>
          <p:cNvPr id="3" name="TextBox 2"/>
          <p:cNvSpPr txBox="1"/>
          <p:nvPr/>
        </p:nvSpPr>
        <p:spPr>
          <a:xfrm>
            <a:off x="846407" y="1802464"/>
            <a:ext cx="9888582" cy="440120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وللطبيب في حالة الأمراض المستعصية أو التي تهدد حياة المريض بالخطر- أن يقدر وفقًا لما يمليه عليه ضميره مدى ملاءمة إبلاغ المريض أو ذويه بحقيقة المرض وذلك ما لم يكن المريض قد حظر عليه ذلك، أو عين شخصًا أو أشخاصًا يقتصر الإبلاغ عليهم.</a:t>
            </a:r>
            <a:endParaRPr kumimoji="0" lang="en-GB"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alibri"/>
                <a:ea typeface="+mn-ea"/>
                <a:cs typeface="+mn-cs"/>
              </a:rPr>
              <a:t>Article 18: </a:t>
            </a:r>
            <a:r>
              <a:rPr kumimoji="0" lang="en-GB" sz="2800" b="0" i="0" u="none" strike="noStrike" kern="1200" cap="none" spc="0" normalizeH="0" baseline="0" noProof="0" dirty="0">
                <a:ln>
                  <a:noFill/>
                </a:ln>
                <a:solidFill>
                  <a:prstClr val="black"/>
                </a:solidFill>
                <a:effectLst/>
                <a:uLnTx/>
                <a:uFillTx/>
                <a:latin typeface="Calibri"/>
                <a:ea typeface="+mn-ea"/>
                <a:cs typeface="+mn-cs"/>
              </a:rPr>
              <a:t>The doctor can assess, in untreatable diseases or those that endanger the live of the patient, following his conscious, whether it is in the patient’s best interests to tell the patient or his/her family members with the nature of the condition, except if the patient asked the doctor not to; or if the patient has named specific person(s) to be told</a:t>
            </a:r>
          </a:p>
        </p:txBody>
      </p:sp>
    </p:spTree>
    <p:extLst>
      <p:ext uri="{BB962C8B-B14F-4D97-AF65-F5344CB8AC3E}">
        <p14:creationId xmlns:p14="http://schemas.microsoft.com/office/powerpoint/2010/main" val="4043080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84AF6AE9-4323-ACAE-3C04-C0B7006DB279}"/>
              </a:ext>
            </a:extLst>
          </p:cNvPr>
          <p:cNvSpPr/>
          <p:nvPr/>
        </p:nvSpPr>
        <p:spPr>
          <a:xfrm>
            <a:off x="1143876" y="1554090"/>
            <a:ext cx="10286123" cy="504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24D2DFE-E621-1DF0-9A57-94E5B4EEF6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0233" y="397845"/>
            <a:ext cx="2192877" cy="906363"/>
          </a:xfrm>
          <a:prstGeom prst="rect">
            <a:avLst/>
          </a:prstGeom>
        </p:spPr>
      </p:pic>
      <p:sp>
        <p:nvSpPr>
          <p:cNvPr id="4" name="Title 3"/>
          <p:cNvSpPr>
            <a:spLocks noGrp="1"/>
          </p:cNvSpPr>
          <p:nvPr>
            <p:ph type="title" idx="4294967295"/>
          </p:nvPr>
        </p:nvSpPr>
        <p:spPr>
          <a:xfrm>
            <a:off x="956604" y="301892"/>
            <a:ext cx="8117058" cy="1503781"/>
          </a:xfrm>
        </p:spPr>
        <p:txBody>
          <a:bodyPr vert="horz" lIns="91440" tIns="45720" rIns="91440" bIns="45720" rtlCol="0" anchor="t">
            <a:normAutofit fontScale="90000"/>
          </a:bodyPr>
          <a:lstStyle/>
          <a:p>
            <a:pPr algn="ctr"/>
            <a:r>
              <a:rPr lang="en-US" sz="5400" b="1" kern="1200" dirty="0">
                <a:solidFill>
                  <a:schemeClr val="tx1"/>
                </a:solidFill>
                <a:latin typeface="+mj-lt"/>
                <a:ea typeface="+mj-ea"/>
                <a:cs typeface="+mj-cs"/>
              </a:rPr>
              <a:t>How do/can people react to bad news?</a:t>
            </a:r>
          </a:p>
        </p:txBody>
      </p:sp>
      <p:pic>
        <p:nvPicPr>
          <p:cNvPr id="3" name="Picture 2" descr="A cartoon of a doctor and a patient&#10;&#10;Description automatically generated">
            <a:extLst>
              <a:ext uri="{FF2B5EF4-FFF2-40B4-BE49-F238E27FC236}">
                <a16:creationId xmlns:a16="http://schemas.microsoft.com/office/drawing/2014/main" id="{A6548481-74B8-C5A2-8226-8A5072FFC1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3945" y="1622388"/>
            <a:ext cx="9674179" cy="4906065"/>
          </a:xfrm>
          <a:prstGeom prst="rect">
            <a:avLst/>
          </a:prstGeom>
        </p:spPr>
      </p:pic>
    </p:spTree>
    <p:extLst>
      <p:ext uri="{BB962C8B-B14F-4D97-AF65-F5344CB8AC3E}">
        <p14:creationId xmlns:p14="http://schemas.microsoft.com/office/powerpoint/2010/main" val="31749521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7A467E0C-C89D-0986-C7A2-5F51A41E314C}"/>
              </a:ext>
            </a:extLst>
          </p:cNvPr>
          <p:cNvSpPr/>
          <p:nvPr/>
        </p:nvSpPr>
        <p:spPr>
          <a:xfrm>
            <a:off x="1143876" y="318080"/>
            <a:ext cx="10286123" cy="6084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09F3BC9C-1952-E9EF-CC55-79F0D69C1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0150" y="455185"/>
            <a:ext cx="2192877" cy="906363"/>
          </a:xfrm>
          <a:prstGeom prst="rect">
            <a:avLst/>
          </a:prstGeom>
        </p:spPr>
      </p:pic>
      <p:sp>
        <p:nvSpPr>
          <p:cNvPr id="5" name="Rectangle 4"/>
          <p:cNvSpPr/>
          <p:nvPr/>
        </p:nvSpPr>
        <p:spPr>
          <a:xfrm>
            <a:off x="1662167" y="6402815"/>
            <a:ext cx="8258066"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Calibri"/>
                <a:ea typeface="+mn-ea"/>
                <a:cs typeface="+mn-cs"/>
                <a:hlinkClick r:id="rId3"/>
              </a:rPr>
              <a:t>http://www.toolshero.com/change-management/five-stages-of-grief-and-loss-kubler/</a:t>
            </a:r>
            <a:r>
              <a:rPr kumimoji="0" lang="en-GB" sz="1400" b="1" i="0" u="none" strike="noStrike" kern="1200" cap="none" spc="0" normalizeH="0" baseline="0" noProof="0" dirty="0">
                <a:ln>
                  <a:noFill/>
                </a:ln>
                <a:solidFill>
                  <a:prstClr val="black"/>
                </a:solidFill>
                <a:effectLst/>
                <a:uLnTx/>
                <a:uFillTx/>
                <a:latin typeface="Calibri"/>
                <a:ea typeface="+mn-ea"/>
                <a:cs typeface="+mn-cs"/>
              </a:rPr>
              <a:t> </a:t>
            </a:r>
          </a:p>
        </p:txBody>
      </p:sp>
      <p:graphicFrame>
        <p:nvGraphicFramePr>
          <p:cNvPr id="11" name="Content Placeholder 3">
            <a:extLst>
              <a:ext uri="{FF2B5EF4-FFF2-40B4-BE49-F238E27FC236}">
                <a16:creationId xmlns:a16="http://schemas.microsoft.com/office/drawing/2014/main" id="{7C024989-F87B-14F5-8E50-EF19BF6C2CDD}"/>
              </a:ext>
            </a:extLst>
          </p:cNvPr>
          <p:cNvGraphicFramePr>
            <a:graphicFrameLocks/>
          </p:cNvGraphicFramePr>
          <p:nvPr>
            <p:extLst>
              <p:ext uri="{D42A27DB-BD31-4B8C-83A1-F6EECF244321}">
                <p14:modId xmlns:p14="http://schemas.microsoft.com/office/powerpoint/2010/main" val="1225358419"/>
              </p:ext>
            </p:extLst>
          </p:nvPr>
        </p:nvGraphicFramePr>
        <p:xfrm>
          <a:off x="1955411" y="365763"/>
          <a:ext cx="8700738" cy="58447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308025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6600" b="1" dirty="0">
                <a:solidFill>
                  <a:srgbClr val="F58221"/>
                </a:solidFill>
              </a:rPr>
              <a:t>5 </a:t>
            </a:r>
            <a:r>
              <a:rPr lang="en-US" sz="4400" b="1" dirty="0"/>
              <a:t>Stages of  Grief and Loss </a:t>
            </a:r>
            <a:br>
              <a:rPr lang="en-US" sz="4400" b="1" dirty="0"/>
            </a:br>
            <a:r>
              <a:rPr lang="mr-IN" b="1" dirty="0"/>
              <a:t>–</a:t>
            </a:r>
            <a:r>
              <a:rPr lang="en-US" b="1" dirty="0" err="1"/>
              <a:t>Kubler</a:t>
            </a:r>
            <a:r>
              <a:rPr lang="en-US" b="1" dirty="0"/>
              <a:t> Ross Model </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98777134"/>
              </p:ext>
            </p:extLst>
          </p:nvPr>
        </p:nvGraphicFramePr>
        <p:xfrm>
          <a:off x="838200" y="1931951"/>
          <a:ext cx="10491593" cy="3485085"/>
        </p:xfrm>
        <a:graphic>
          <a:graphicData uri="http://schemas.openxmlformats.org/drawingml/2006/table">
            <a:tbl>
              <a:tblPr firstRow="1" bandRow="1">
                <a:tableStyleId>{5C22544A-7EE6-4342-B048-85BDC9FD1C3A}</a:tableStyleId>
              </a:tblPr>
              <a:tblGrid>
                <a:gridCol w="2457768">
                  <a:extLst>
                    <a:ext uri="{9D8B030D-6E8A-4147-A177-3AD203B41FA5}">
                      <a16:colId xmlns:a16="http://schemas.microsoft.com/office/drawing/2014/main" val="20000"/>
                    </a:ext>
                  </a:extLst>
                </a:gridCol>
                <a:gridCol w="8033825">
                  <a:extLst>
                    <a:ext uri="{9D8B030D-6E8A-4147-A177-3AD203B41FA5}">
                      <a16:colId xmlns:a16="http://schemas.microsoft.com/office/drawing/2014/main" val="20001"/>
                    </a:ext>
                  </a:extLst>
                </a:gridCol>
              </a:tblGrid>
              <a:tr h="466639">
                <a:tc>
                  <a:txBody>
                    <a:bodyPr/>
                    <a:lstStyle/>
                    <a:p>
                      <a:r>
                        <a:rPr lang="en-US" sz="2600" b="0" i="0" dirty="0">
                          <a:latin typeface="Helvetica Neue Light" charset="0"/>
                          <a:ea typeface="Helvetica Neue Light" charset="0"/>
                          <a:cs typeface="Helvetica Neue Light" charset="0"/>
                        </a:rPr>
                        <a:t>DENIAL</a:t>
                      </a:r>
                    </a:p>
                  </a:txBody>
                  <a:tcPr>
                    <a:solidFill>
                      <a:srgbClr val="00AEEF"/>
                    </a:solidFill>
                  </a:tcPr>
                </a:tc>
                <a:tc>
                  <a:txBody>
                    <a:bodyPr/>
                    <a:lstStyle/>
                    <a:p>
                      <a:r>
                        <a:rPr lang="en-GB" sz="2800" b="0" i="0" dirty="0">
                          <a:solidFill>
                            <a:schemeClr val="tx1"/>
                          </a:solidFill>
                          <a:latin typeface="Helvetica Neue Light" charset="0"/>
                          <a:ea typeface="Helvetica Neue Light" charset="0"/>
                          <a:cs typeface="Helvetica Neue Light" charset="0"/>
                        </a:rPr>
                        <a:t>Person denies the facts when he receives bad news </a:t>
                      </a:r>
                      <a:endParaRPr lang="en-US" sz="2800" b="0" i="0" dirty="0">
                        <a:solidFill>
                          <a:schemeClr val="tx1"/>
                        </a:solidFill>
                        <a:latin typeface="Helvetica Neue Light" charset="0"/>
                        <a:ea typeface="Helvetica Neue Light" charset="0"/>
                        <a:cs typeface="Helvetica Neue Light" charset="0"/>
                      </a:endParaRPr>
                    </a:p>
                  </a:txBody>
                  <a:tcPr>
                    <a:solidFill>
                      <a:srgbClr val="00AEEF"/>
                    </a:solidFill>
                  </a:tcPr>
                </a:tc>
                <a:extLst>
                  <a:ext uri="{0D108BD9-81ED-4DB2-BD59-A6C34878D82A}">
                    <a16:rowId xmlns:a16="http://schemas.microsoft.com/office/drawing/2014/main" val="10000"/>
                  </a:ext>
                </a:extLst>
              </a:tr>
              <a:tr h="466639">
                <a:tc>
                  <a:txBody>
                    <a:bodyPr/>
                    <a:lstStyle/>
                    <a:p>
                      <a:r>
                        <a:rPr lang="en-US" sz="2600" b="0" i="0" dirty="0">
                          <a:solidFill>
                            <a:schemeClr val="bg1"/>
                          </a:solidFill>
                          <a:latin typeface="Helvetica Neue Light" charset="0"/>
                          <a:ea typeface="Helvetica Neue Light" charset="0"/>
                          <a:cs typeface="Helvetica Neue Light" charset="0"/>
                        </a:rPr>
                        <a:t>ANGER</a:t>
                      </a:r>
                    </a:p>
                  </a:txBody>
                  <a:tcPr>
                    <a:solidFill>
                      <a:srgbClr val="F58221"/>
                    </a:solidFill>
                  </a:tcPr>
                </a:tc>
                <a:tc>
                  <a:txBody>
                    <a:bodyPr/>
                    <a:lstStyle/>
                    <a:p>
                      <a:r>
                        <a:rPr lang="en-GB" sz="2800" b="0" i="0" dirty="0">
                          <a:solidFill>
                            <a:schemeClr val="tx1"/>
                          </a:solidFill>
                          <a:latin typeface="Helvetica Neue Light" charset="0"/>
                          <a:ea typeface="Helvetica Neue Light" charset="0"/>
                          <a:cs typeface="Helvetica Neue Light" charset="0"/>
                        </a:rPr>
                        <a:t>Becomes</a:t>
                      </a:r>
                      <a:r>
                        <a:rPr lang="en-GB" sz="2800" b="0" i="0" baseline="0" dirty="0">
                          <a:solidFill>
                            <a:schemeClr val="tx1"/>
                          </a:solidFill>
                          <a:latin typeface="Helvetica Neue Light" charset="0"/>
                          <a:ea typeface="Helvetica Neue Light" charset="0"/>
                          <a:cs typeface="Helvetica Neue Light" charset="0"/>
                        </a:rPr>
                        <a:t> </a:t>
                      </a:r>
                      <a:r>
                        <a:rPr lang="en-GB" sz="2800" b="0" i="0" dirty="0">
                          <a:solidFill>
                            <a:schemeClr val="tx1"/>
                          </a:solidFill>
                          <a:latin typeface="Helvetica Neue Light" charset="0"/>
                          <a:ea typeface="Helvetica Neue Light" charset="0"/>
                          <a:cs typeface="Helvetica Neue Light" charset="0"/>
                        </a:rPr>
                        <a:t>angry, irritated, jealous and resentful</a:t>
                      </a:r>
                      <a:endParaRPr lang="en-US" sz="2800" b="0" i="0" dirty="0">
                        <a:solidFill>
                          <a:schemeClr val="tx1"/>
                        </a:solidFill>
                        <a:latin typeface="Helvetica Neue Light" charset="0"/>
                        <a:ea typeface="Helvetica Neue Light" charset="0"/>
                        <a:cs typeface="Helvetica Neue Light" charset="0"/>
                      </a:endParaRPr>
                    </a:p>
                  </a:txBody>
                  <a:tcPr>
                    <a:solidFill>
                      <a:srgbClr val="F58221"/>
                    </a:solidFill>
                  </a:tcPr>
                </a:tc>
                <a:extLst>
                  <a:ext uri="{0D108BD9-81ED-4DB2-BD59-A6C34878D82A}">
                    <a16:rowId xmlns:a16="http://schemas.microsoft.com/office/drawing/2014/main" val="10001"/>
                  </a:ext>
                </a:extLst>
              </a:tr>
              <a:tr h="787453">
                <a:tc>
                  <a:txBody>
                    <a:bodyPr/>
                    <a:lstStyle/>
                    <a:p>
                      <a:r>
                        <a:rPr lang="en-US" sz="2600" b="0" i="0" dirty="0">
                          <a:latin typeface="Helvetica Neue Light" charset="0"/>
                          <a:ea typeface="Helvetica Neue Light" charset="0"/>
                          <a:cs typeface="Helvetica Neue Light" charset="0"/>
                        </a:rPr>
                        <a:t>DEPRESSION</a:t>
                      </a:r>
                    </a:p>
                  </a:txBody>
                  <a:tcPr>
                    <a:solidFill>
                      <a:srgbClr val="FFCC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800" b="0" i="0" dirty="0">
                          <a:latin typeface="Helvetica Neue Light" charset="0"/>
                          <a:ea typeface="Helvetica Neue Light" charset="0"/>
                          <a:cs typeface="Helvetica Neue Light" charset="0"/>
                        </a:rPr>
                        <a:t>Feelings</a:t>
                      </a:r>
                      <a:r>
                        <a:rPr lang="en-GB" sz="2800" b="0" i="0" baseline="0" dirty="0">
                          <a:latin typeface="Helvetica Neue Light" charset="0"/>
                          <a:ea typeface="Helvetica Neue Light" charset="0"/>
                          <a:cs typeface="Helvetica Neue Light" charset="0"/>
                        </a:rPr>
                        <a:t> of</a:t>
                      </a:r>
                      <a:r>
                        <a:rPr lang="en-GB" sz="2800" b="0" i="0" dirty="0">
                          <a:latin typeface="Helvetica Neue Light" charset="0"/>
                          <a:ea typeface="Helvetica Neue Light" charset="0"/>
                          <a:cs typeface="Helvetica Neue Light" charset="0"/>
                        </a:rPr>
                        <a:t> helplessness develop</a:t>
                      </a:r>
                      <a:r>
                        <a:rPr lang="en-GB" sz="2800" b="0" i="0" baseline="0" dirty="0">
                          <a:latin typeface="Helvetica Neue Light" charset="0"/>
                          <a:ea typeface="Helvetica Neue Light" charset="0"/>
                          <a:cs typeface="Helvetica Neue Light"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2800" b="0" i="0" dirty="0">
                          <a:latin typeface="Helvetica Neue Light" charset="0"/>
                          <a:ea typeface="Helvetica Neue Light" charset="0"/>
                          <a:cs typeface="Helvetica Neue Light" charset="0"/>
                        </a:rPr>
                        <a:t>May take refuge in drugs</a:t>
                      </a:r>
                    </a:p>
                  </a:txBody>
                  <a:tcPr>
                    <a:solidFill>
                      <a:srgbClr val="FFCC00"/>
                    </a:solidFill>
                  </a:tcPr>
                </a:tc>
                <a:extLst>
                  <a:ext uri="{0D108BD9-81ED-4DB2-BD59-A6C34878D82A}">
                    <a16:rowId xmlns:a16="http://schemas.microsoft.com/office/drawing/2014/main" val="10002"/>
                  </a:ext>
                </a:extLst>
              </a:tr>
              <a:tr h="466639">
                <a:tc>
                  <a:txBody>
                    <a:bodyPr/>
                    <a:lstStyle/>
                    <a:p>
                      <a:r>
                        <a:rPr lang="en-US" sz="2600" b="0" i="0" dirty="0">
                          <a:solidFill>
                            <a:schemeClr val="bg1"/>
                          </a:solidFill>
                          <a:latin typeface="Helvetica Neue Light" charset="0"/>
                          <a:ea typeface="Helvetica Neue Light" charset="0"/>
                          <a:cs typeface="Helvetica Neue Light" charset="0"/>
                        </a:rPr>
                        <a:t>BARGAINING</a:t>
                      </a:r>
                    </a:p>
                  </a:txBody>
                  <a:tcPr>
                    <a:solidFill>
                      <a:srgbClr val="203E5F"/>
                    </a:solidFill>
                  </a:tcPr>
                </a:tc>
                <a:tc>
                  <a:txBody>
                    <a:bodyPr/>
                    <a:lstStyle/>
                    <a:p>
                      <a:r>
                        <a:rPr lang="en-GB" sz="2800" b="0" i="0" dirty="0">
                          <a:solidFill>
                            <a:schemeClr val="bg1"/>
                          </a:solidFill>
                          <a:latin typeface="Helvetica Neue Light" charset="0"/>
                          <a:ea typeface="Helvetica Neue Light" charset="0"/>
                          <a:cs typeface="Helvetica Neue Light" charset="0"/>
                        </a:rPr>
                        <a:t>Tries to get away from the truth in different ways</a:t>
                      </a:r>
                      <a:endParaRPr lang="en-US" sz="2800" b="0" i="0" dirty="0">
                        <a:solidFill>
                          <a:schemeClr val="bg1"/>
                        </a:solidFill>
                        <a:latin typeface="Helvetica Neue Light" charset="0"/>
                        <a:ea typeface="Helvetica Neue Light" charset="0"/>
                        <a:cs typeface="Helvetica Neue Light" charset="0"/>
                      </a:endParaRPr>
                    </a:p>
                  </a:txBody>
                  <a:tcPr>
                    <a:solidFill>
                      <a:srgbClr val="203E5F"/>
                    </a:solidFill>
                  </a:tcPr>
                </a:tc>
                <a:extLst>
                  <a:ext uri="{0D108BD9-81ED-4DB2-BD59-A6C34878D82A}">
                    <a16:rowId xmlns:a16="http://schemas.microsoft.com/office/drawing/2014/main" val="10003"/>
                  </a:ext>
                </a:extLst>
              </a:tr>
              <a:tr h="559005">
                <a:tc>
                  <a:txBody>
                    <a:bodyPr/>
                    <a:lstStyle/>
                    <a:p>
                      <a:r>
                        <a:rPr lang="en-US" sz="2600" b="0" i="0" dirty="0">
                          <a:solidFill>
                            <a:schemeClr val="bg1"/>
                          </a:solidFill>
                          <a:latin typeface="Helvetica Neue Light" charset="0"/>
                          <a:ea typeface="Helvetica Neue Light" charset="0"/>
                          <a:cs typeface="Helvetica Neue Light" charset="0"/>
                        </a:rPr>
                        <a:t>ACCEPTANCE</a:t>
                      </a:r>
                    </a:p>
                  </a:txBody>
                  <a:tcPr>
                    <a:solidFill>
                      <a:srgbClr val="000000"/>
                    </a:solidFill>
                  </a:tcPr>
                </a:tc>
                <a:tc>
                  <a:txBody>
                    <a:bodyPr/>
                    <a:lstStyle/>
                    <a:p>
                      <a:r>
                        <a:rPr lang="en-GB" sz="2800" b="0" i="0" dirty="0">
                          <a:solidFill>
                            <a:schemeClr val="bg1"/>
                          </a:solidFill>
                          <a:latin typeface="Helvetica Neue Light" charset="0"/>
                          <a:ea typeface="Helvetica Neue Light" charset="0"/>
                          <a:cs typeface="Helvetica Neue Light" charset="0"/>
                        </a:rPr>
                        <a:t>Accepts the fact that there is no more hope</a:t>
                      </a:r>
                      <a:endParaRPr lang="en-US" sz="2800" b="0" i="0" dirty="0">
                        <a:solidFill>
                          <a:schemeClr val="bg1"/>
                        </a:solidFill>
                        <a:latin typeface="Helvetica Neue Light" charset="0"/>
                        <a:ea typeface="Helvetica Neue Light" charset="0"/>
                        <a:cs typeface="Helvetica Neue Light" charset="0"/>
                      </a:endParaRPr>
                    </a:p>
                  </a:txBody>
                  <a:tcPr>
                    <a:solidFill>
                      <a:srgbClr val="000000"/>
                    </a:solidFill>
                  </a:tcPr>
                </a:tc>
                <a:extLst>
                  <a:ext uri="{0D108BD9-81ED-4DB2-BD59-A6C34878D82A}">
                    <a16:rowId xmlns:a16="http://schemas.microsoft.com/office/drawing/2014/main" val="10004"/>
                  </a:ext>
                </a:extLst>
              </a:tr>
            </a:tbl>
          </a:graphicData>
        </a:graphic>
      </p:graphicFrame>
      <p:pic>
        <p:nvPicPr>
          <p:cNvPr id="3" name="Graphic 21">
            <a:extLst>
              <a:ext uri="{FF2B5EF4-FFF2-40B4-BE49-F238E27FC236}">
                <a16:creationId xmlns:a16="http://schemas.microsoft.com/office/drawing/2014/main" id="{91505D68-D1C3-AB51-FF00-33DC73041A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Tree>
    <p:extLst>
      <p:ext uri="{BB962C8B-B14F-4D97-AF65-F5344CB8AC3E}">
        <p14:creationId xmlns:p14="http://schemas.microsoft.com/office/powerpoint/2010/main" val="20340184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4F69635-A5EF-2B46-1F66-0D1279B54E83}"/>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6881193-07DB-04A2-F747-0F61A74192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81200" y="53752"/>
            <a:ext cx="8003232" cy="1143000"/>
          </a:xfrm>
        </p:spPr>
        <p:txBody>
          <a:bodyPr/>
          <a:lstStyle/>
          <a:p>
            <a:r>
              <a:rPr lang="en-GB" sz="4000" b="1" dirty="0">
                <a:effectLst>
                  <a:outerShdw blurRad="38100" dist="38100" dir="2700000" algn="tl">
                    <a:srgbClr val="000000">
                      <a:alpha val="43137"/>
                    </a:srgbClr>
                  </a:outerShdw>
                </a:effectLst>
              </a:rPr>
              <a:t>Five stages of grief &amp; loss model</a:t>
            </a:r>
          </a:p>
        </p:txBody>
      </p:sp>
      <p:sp>
        <p:nvSpPr>
          <p:cNvPr id="3" name="Content Placeholder 2"/>
          <p:cNvSpPr>
            <a:spLocks noGrp="1"/>
          </p:cNvSpPr>
          <p:nvPr>
            <p:ph idx="1"/>
          </p:nvPr>
        </p:nvSpPr>
        <p:spPr>
          <a:xfrm>
            <a:off x="1083211" y="1752782"/>
            <a:ext cx="10016197" cy="5328592"/>
          </a:xfrm>
        </p:spPr>
        <p:txBody>
          <a:bodyPr>
            <a:noAutofit/>
          </a:bodyPr>
          <a:lstStyle/>
          <a:p>
            <a:r>
              <a:rPr lang="en-GB" sz="2400" b="1" dirty="0">
                <a:solidFill>
                  <a:srgbClr val="F58221"/>
                </a:solidFill>
              </a:rPr>
              <a:t>Stage 1: Denial (</a:t>
            </a:r>
            <a:r>
              <a:rPr lang="ar-SA" sz="2400" b="1" dirty="0">
                <a:solidFill>
                  <a:srgbClr val="F58221"/>
                </a:solidFill>
              </a:rPr>
              <a:t>الانكار</a:t>
            </a:r>
            <a:r>
              <a:rPr lang="en-GB" sz="2400" b="1" dirty="0">
                <a:solidFill>
                  <a:srgbClr val="F58221"/>
                </a:solidFill>
              </a:rPr>
              <a:t>)</a:t>
            </a:r>
          </a:p>
          <a:p>
            <a:pPr marL="114300" indent="0">
              <a:buNone/>
            </a:pPr>
            <a:r>
              <a:rPr lang="en-GB" sz="2400" dirty="0"/>
              <a:t>Initially, people are shocked when they receive bad news as general defence mechanism.</a:t>
            </a:r>
          </a:p>
          <a:p>
            <a:pPr marL="114300" indent="0">
              <a:buNone/>
            </a:pPr>
            <a:r>
              <a:rPr lang="en-GB" sz="2400" dirty="0"/>
              <a:t>At the end of this stage, the person will start searching for facts, the truth of for someone to blame.</a:t>
            </a:r>
          </a:p>
          <a:p>
            <a:r>
              <a:rPr lang="en-GB" sz="2400" b="1" dirty="0">
                <a:solidFill>
                  <a:srgbClr val="F58221"/>
                </a:solidFill>
              </a:rPr>
              <a:t>Stage 2: Anger </a:t>
            </a:r>
            <a:r>
              <a:rPr lang="en-GB" sz="2400" b="1" dirty="0"/>
              <a:t>(</a:t>
            </a:r>
            <a:r>
              <a:rPr lang="ar-SA" sz="2400" b="1" dirty="0"/>
              <a:t> الغضب او رد فعل عاطفي آخر</a:t>
            </a:r>
            <a:r>
              <a:rPr lang="en-GB" sz="2400" b="1" dirty="0"/>
              <a:t>or other emotional reaction)</a:t>
            </a:r>
          </a:p>
          <a:p>
            <a:pPr marL="114300" indent="0">
              <a:buNone/>
            </a:pPr>
            <a:r>
              <a:rPr lang="en-GB" sz="2400" dirty="0"/>
              <a:t>When someone can no longer deny what is happening, feelings of anger, irritation, jealously and resentment arise (Sometimes directed at the bearer of the bad news.)</a:t>
            </a:r>
          </a:p>
        </p:txBody>
      </p:sp>
    </p:spTree>
    <p:extLst>
      <p:ext uri="{BB962C8B-B14F-4D97-AF65-F5344CB8AC3E}">
        <p14:creationId xmlns:p14="http://schemas.microsoft.com/office/powerpoint/2010/main" val="42541199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845AE05-F36C-1E5F-F753-5264213BF4AA}"/>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4BA9845-7BFA-9546-CA87-44CC65044D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81200" y="53752"/>
            <a:ext cx="8003232" cy="1143000"/>
          </a:xfrm>
        </p:spPr>
        <p:txBody>
          <a:bodyPr/>
          <a:lstStyle/>
          <a:p>
            <a:r>
              <a:rPr lang="en-GB" sz="4000" b="1" dirty="0">
                <a:effectLst>
                  <a:outerShdw blurRad="38100" dist="38100" dir="2700000" algn="tl">
                    <a:srgbClr val="000000">
                      <a:alpha val="43137"/>
                    </a:srgbClr>
                  </a:outerShdw>
                </a:effectLst>
              </a:rPr>
              <a:t>Five stages of grief &amp; loss model</a:t>
            </a:r>
          </a:p>
        </p:txBody>
      </p:sp>
      <p:sp>
        <p:nvSpPr>
          <p:cNvPr id="3" name="Content Placeholder 2"/>
          <p:cNvSpPr>
            <a:spLocks noGrp="1"/>
          </p:cNvSpPr>
          <p:nvPr>
            <p:ph idx="1"/>
          </p:nvPr>
        </p:nvSpPr>
        <p:spPr>
          <a:xfrm>
            <a:off x="984738" y="1893457"/>
            <a:ext cx="9636370" cy="5328592"/>
          </a:xfrm>
        </p:spPr>
        <p:txBody>
          <a:bodyPr>
            <a:noAutofit/>
          </a:bodyPr>
          <a:lstStyle/>
          <a:p>
            <a:r>
              <a:rPr lang="en-GB" sz="2400" b="1" dirty="0">
                <a:solidFill>
                  <a:srgbClr val="F58221"/>
                </a:solidFill>
              </a:rPr>
              <a:t>Stage 3: Depression (</a:t>
            </a:r>
            <a:r>
              <a:rPr lang="ar-SA" sz="2400" b="1" dirty="0">
                <a:solidFill>
                  <a:srgbClr val="F58221"/>
                </a:solidFill>
              </a:rPr>
              <a:t>الإحباط - الاكتئاب</a:t>
            </a:r>
            <a:r>
              <a:rPr lang="en-GB" sz="2400" b="1" dirty="0">
                <a:solidFill>
                  <a:srgbClr val="F58221"/>
                </a:solidFill>
              </a:rPr>
              <a:t>)</a:t>
            </a:r>
          </a:p>
          <a:p>
            <a:pPr marL="114300" indent="0">
              <a:buNone/>
            </a:pPr>
            <a:r>
              <a:rPr lang="en-GB" sz="2400" dirty="0"/>
              <a:t>During this stage, the person involved feels helpless and misunderstood. There is a chance that they could take refuge in alcohol and drugs.</a:t>
            </a:r>
          </a:p>
          <a:p>
            <a:r>
              <a:rPr lang="en-GB" sz="2400" b="1" dirty="0">
                <a:solidFill>
                  <a:srgbClr val="F58221"/>
                </a:solidFill>
              </a:rPr>
              <a:t>Stage 4: Bargaining</a:t>
            </a:r>
            <a:r>
              <a:rPr lang="ar-SA" sz="2400" b="1" dirty="0">
                <a:solidFill>
                  <a:srgbClr val="F58221"/>
                </a:solidFill>
              </a:rPr>
              <a:t> </a:t>
            </a:r>
            <a:r>
              <a:rPr lang="en-GB" sz="2400" b="1" dirty="0"/>
              <a:t>(</a:t>
            </a:r>
            <a:r>
              <a:rPr lang="ar-SA" sz="2400" b="1" dirty="0"/>
              <a:t>المساومة – البحث عن مخرج</a:t>
            </a:r>
            <a:r>
              <a:rPr lang="en-GB" sz="2400" b="1" dirty="0"/>
              <a:t>)</a:t>
            </a:r>
          </a:p>
          <a:p>
            <a:pPr marL="114300" indent="0">
              <a:buNone/>
            </a:pPr>
            <a:r>
              <a:rPr lang="en-GB" sz="2400" dirty="0"/>
              <a:t>At this stage, people are trying to get away from the dreadful truth in many different ways. This stage involves bargaining.</a:t>
            </a:r>
          </a:p>
          <a:p>
            <a:r>
              <a:rPr lang="en-GB" sz="2400" b="1" dirty="0">
                <a:solidFill>
                  <a:srgbClr val="F58221"/>
                </a:solidFill>
              </a:rPr>
              <a:t>Stage 5: Acceptance </a:t>
            </a:r>
            <a:r>
              <a:rPr lang="en-GB" sz="2400" b="1" dirty="0"/>
              <a:t>(</a:t>
            </a:r>
            <a:r>
              <a:rPr lang="ar-SA" sz="2400" b="1" dirty="0"/>
              <a:t>القبول والاستمرار في الحياة</a:t>
            </a:r>
            <a:r>
              <a:rPr lang="en-GB" sz="2400" b="1" dirty="0"/>
              <a:t>)</a:t>
            </a:r>
          </a:p>
          <a:p>
            <a:pPr marL="114300" indent="0">
              <a:buNone/>
            </a:pPr>
            <a:r>
              <a:rPr lang="en-GB" sz="2400" dirty="0"/>
              <a:t>When the person involved becomes aware of the fact that there is no more hope, they can accept the bad news</a:t>
            </a:r>
            <a:r>
              <a:rPr lang="ar-SA" sz="2400" dirty="0"/>
              <a:t> </a:t>
            </a:r>
            <a:r>
              <a:rPr lang="en-GB" sz="2400" dirty="0"/>
              <a:t>and accept their grief. they will feel like taking up activities again and they will start making plans again.</a:t>
            </a:r>
          </a:p>
        </p:txBody>
      </p:sp>
    </p:spTree>
    <p:extLst>
      <p:ext uri="{BB962C8B-B14F-4D97-AF65-F5344CB8AC3E}">
        <p14:creationId xmlns:p14="http://schemas.microsoft.com/office/powerpoint/2010/main" val="29987471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5907C8A-9344-2475-2764-7EC6178AAE0D}"/>
              </a:ext>
            </a:extLst>
          </p:cNvPr>
          <p:cNvSpPr/>
          <p:nvPr/>
        </p:nvSpPr>
        <p:spPr>
          <a:xfrm>
            <a:off x="769680" y="18430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3323CB9-E846-FE5E-8E64-AF8290A190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250" y="544942"/>
            <a:ext cx="2305141" cy="952764"/>
          </a:xfrm>
          <a:prstGeom prst="rect">
            <a:avLst/>
          </a:prstGeom>
        </p:spPr>
      </p:pic>
      <p:sp>
        <p:nvSpPr>
          <p:cNvPr id="2" name="Title 1"/>
          <p:cNvSpPr>
            <a:spLocks noGrp="1"/>
          </p:cNvSpPr>
          <p:nvPr>
            <p:ph type="title"/>
          </p:nvPr>
        </p:nvSpPr>
        <p:spPr>
          <a:xfrm>
            <a:off x="831850" y="120089"/>
            <a:ext cx="10515600" cy="2852737"/>
          </a:xfrm>
        </p:spPr>
        <p:txBody>
          <a:bodyPr/>
          <a:lstStyle/>
          <a:p>
            <a:r>
              <a:rPr lang="en-GB"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How to break bad news?</a:t>
            </a:r>
          </a:p>
        </p:txBody>
      </p:sp>
      <p:sp>
        <p:nvSpPr>
          <p:cNvPr id="3" name="Text Placeholder 2"/>
          <p:cNvSpPr>
            <a:spLocks noGrp="1"/>
          </p:cNvSpPr>
          <p:nvPr>
            <p:ph type="body" idx="1"/>
          </p:nvPr>
        </p:nvSpPr>
        <p:spPr>
          <a:xfrm>
            <a:off x="2246314" y="3852863"/>
            <a:ext cx="6585991" cy="1633538"/>
          </a:xfrm>
        </p:spPr>
        <p:txBody>
          <a:bodyPr>
            <a:normAutofit fontScale="92500" lnSpcReduction="10000"/>
          </a:bodyPr>
          <a:lstStyle/>
          <a:p>
            <a:r>
              <a:rPr lang="en-GB" b="1" dirty="0">
                <a:solidFill>
                  <a:schemeClr val="bg2">
                    <a:lumMod val="10000"/>
                  </a:schemeClr>
                </a:solidFill>
                <a:effectLst>
                  <a:outerShdw blurRad="38100" dist="38100" dir="2700000" algn="tl">
                    <a:srgbClr val="000000">
                      <a:alpha val="43137"/>
                    </a:srgbClr>
                  </a:outerShdw>
                </a:effectLst>
              </a:rPr>
              <a:t>SPIKES</a:t>
            </a:r>
          </a:p>
          <a:p>
            <a:r>
              <a:rPr lang="en-GB" b="1" dirty="0">
                <a:solidFill>
                  <a:schemeClr val="bg2">
                    <a:lumMod val="10000"/>
                  </a:schemeClr>
                </a:solidFill>
                <a:effectLst>
                  <a:outerShdw blurRad="38100" dist="38100" dir="2700000" algn="tl">
                    <a:srgbClr val="000000">
                      <a:alpha val="43137"/>
                    </a:srgbClr>
                  </a:outerShdw>
                </a:effectLst>
              </a:rPr>
              <a:t>ABCDE</a:t>
            </a:r>
          </a:p>
          <a:p>
            <a:r>
              <a:rPr lang="en-GB" b="1" dirty="0">
                <a:solidFill>
                  <a:schemeClr val="bg2">
                    <a:lumMod val="10000"/>
                  </a:schemeClr>
                </a:solidFill>
                <a:effectLst>
                  <a:outerShdw blurRad="38100" dist="38100" dir="2700000" algn="tl">
                    <a:srgbClr val="000000">
                      <a:alpha val="43137"/>
                    </a:srgbClr>
                  </a:outerShdw>
                </a:effectLst>
              </a:rPr>
              <a:t>BREAKS</a:t>
            </a:r>
          </a:p>
          <a:p>
            <a:r>
              <a:rPr lang="en-GB" b="1" dirty="0">
                <a:solidFill>
                  <a:schemeClr val="bg2">
                    <a:lumMod val="10000"/>
                  </a:schemeClr>
                </a:solidFill>
                <a:effectLst>
                  <a:outerShdw blurRad="38100" dist="38100" dir="2700000" algn="tl">
                    <a:srgbClr val="000000">
                      <a:alpha val="43137"/>
                    </a:srgbClr>
                  </a:outerShdw>
                </a:effectLst>
              </a:rPr>
              <a:t>Calgary-Cambridge Framework</a:t>
            </a:r>
          </a:p>
        </p:txBody>
      </p:sp>
      <p:pic>
        <p:nvPicPr>
          <p:cNvPr id="6" name="Picture 5" descr="A cartoon of a doctor&#10;&#10;Description automatically generated">
            <a:extLst>
              <a:ext uri="{FF2B5EF4-FFF2-40B4-BE49-F238E27FC236}">
                <a16:creationId xmlns:a16="http://schemas.microsoft.com/office/drawing/2014/main" id="{7F2556DA-00ED-827A-523C-4B2DB64F85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1171" y="2447779"/>
            <a:ext cx="2707916" cy="3207435"/>
          </a:xfrm>
          <a:prstGeom prst="rect">
            <a:avLst/>
          </a:prstGeom>
        </p:spPr>
      </p:pic>
    </p:spTree>
    <p:extLst>
      <p:ext uri="{BB962C8B-B14F-4D97-AF65-F5344CB8AC3E}">
        <p14:creationId xmlns:p14="http://schemas.microsoft.com/office/powerpoint/2010/main" val="7382637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4"/>
          <p:cNvSpPr>
            <a:spLocks noChangeArrowheads="1"/>
          </p:cNvSpPr>
          <p:nvPr/>
        </p:nvSpPr>
        <p:spPr bwMode="auto">
          <a:xfrm>
            <a:off x="1981200" y="743243"/>
            <a:ext cx="8458200" cy="6019800"/>
          </a:xfrm>
          <a:prstGeom prst="rect">
            <a:avLst/>
          </a:prstGeom>
          <a:noFill/>
          <a:ln w="9525">
            <a:solidFill>
              <a:schemeClr val="tx1"/>
            </a:solidFill>
            <a:miter lim="800000"/>
            <a:headEnd/>
            <a:tailEnd/>
          </a:ln>
        </p:spPr>
        <p:txBody>
          <a:bodyPr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algn="r" rtl="1" eaLnBrk="0" fontAlgn="base" hangingPunct="0">
              <a:spcBef>
                <a:spcPct val="0"/>
              </a:spcBef>
              <a:spcAft>
                <a:spcPct val="0"/>
              </a:spcAft>
              <a:defRPr>
                <a:solidFill>
                  <a:schemeClr val="tx1"/>
                </a:solidFill>
                <a:latin typeface="Tahoma" pitchFamily="34" charset="0"/>
                <a:cs typeface="Arial" charset="0"/>
              </a:defRPr>
            </a:lvl6pPr>
            <a:lvl7pPr marL="2971800" indent="-228600" algn="r" rtl="1" eaLnBrk="0" fontAlgn="base" hangingPunct="0">
              <a:spcBef>
                <a:spcPct val="0"/>
              </a:spcBef>
              <a:spcAft>
                <a:spcPct val="0"/>
              </a:spcAft>
              <a:defRPr>
                <a:solidFill>
                  <a:schemeClr val="tx1"/>
                </a:solidFill>
                <a:latin typeface="Tahoma" pitchFamily="34" charset="0"/>
                <a:cs typeface="Arial" charset="0"/>
              </a:defRPr>
            </a:lvl7pPr>
            <a:lvl8pPr marL="3429000" indent="-228600" algn="r" rtl="1" eaLnBrk="0" fontAlgn="base" hangingPunct="0">
              <a:spcBef>
                <a:spcPct val="0"/>
              </a:spcBef>
              <a:spcAft>
                <a:spcPct val="0"/>
              </a:spcAft>
              <a:defRPr>
                <a:solidFill>
                  <a:schemeClr val="tx1"/>
                </a:solidFill>
                <a:latin typeface="Tahoma" pitchFamily="34" charset="0"/>
                <a:cs typeface="Arial" charset="0"/>
              </a:defRPr>
            </a:lvl8pPr>
            <a:lvl9pPr marL="3886200" indent="-228600" algn="r" rtl="1" eaLnBrk="0" fontAlgn="base" hangingPunct="0">
              <a:spcBef>
                <a:spcPct val="0"/>
              </a:spcBef>
              <a:spcAft>
                <a:spcPct val="0"/>
              </a:spcAft>
              <a:defRPr>
                <a:solidFill>
                  <a:schemeClr val="tx1"/>
                </a:solidFill>
                <a:latin typeface="Tahoma" pitchFamily="34"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Tahoma" pitchFamily="34" charset="0"/>
              <a:ea typeface="+mn-ea"/>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3600" b="1" i="0" u="none" strike="noStrike" kern="1200" cap="none" spc="0" normalizeH="0" baseline="0" noProof="0" dirty="0">
                <a:ln>
                  <a:noFill/>
                </a:ln>
                <a:solidFill>
                  <a:srgbClr val="F58221"/>
                </a:solidFill>
                <a:effectLst/>
                <a:uLnTx/>
                <a:uFillTx/>
                <a:latin typeface="Tahoma" pitchFamily="34" charset="0"/>
                <a:ea typeface="+mn-ea"/>
                <a:cs typeface="Arial" charset="0"/>
              </a:rPr>
              <a:t>context</a:t>
            </a:r>
            <a:endParaRPr kumimoji="0" lang="en-US" altLang="en-US" sz="2800" b="1" i="0" u="none" strike="noStrike" kern="1200" cap="none" spc="0" normalizeH="0" baseline="0" noProof="0" dirty="0">
              <a:ln>
                <a:noFill/>
              </a:ln>
              <a:solidFill>
                <a:srgbClr val="F58221"/>
              </a:solidFill>
              <a:effectLst/>
              <a:uLnTx/>
              <a:uFillTx/>
              <a:latin typeface="Tahoma" pitchFamily="34" charset="0"/>
              <a:ea typeface="+mn-ea"/>
              <a:cs typeface="Arial" charset="0"/>
            </a:endParaRPr>
          </a:p>
        </p:txBody>
      </p:sp>
      <p:sp>
        <p:nvSpPr>
          <p:cNvPr id="12291" name="AutoShape 11"/>
          <p:cNvSpPr>
            <a:spLocks noChangeArrowheads="1"/>
          </p:cNvSpPr>
          <p:nvPr/>
        </p:nvSpPr>
        <p:spPr bwMode="auto">
          <a:xfrm>
            <a:off x="6400800" y="838200"/>
            <a:ext cx="1828800" cy="1981200"/>
          </a:xfrm>
          <a:prstGeom prst="rightArrow">
            <a:avLst>
              <a:gd name="adj1" fmla="val 50000"/>
              <a:gd name="adj2" fmla="val 25000"/>
            </a:avLst>
          </a:prstGeom>
          <a:solidFill>
            <a:srgbClr val="FFCC00"/>
          </a:solidFill>
          <a:ln w="9525">
            <a:solidFill>
              <a:schemeClr val="tx1"/>
            </a:solidFill>
            <a:miter lim="800000"/>
            <a:headEnd/>
            <a:tailEnd/>
          </a:ln>
        </p:spPr>
        <p:txBody>
          <a:bodyPr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algn="r" rtl="1" eaLnBrk="0" fontAlgn="base" hangingPunct="0">
              <a:spcBef>
                <a:spcPct val="0"/>
              </a:spcBef>
              <a:spcAft>
                <a:spcPct val="0"/>
              </a:spcAft>
              <a:defRPr>
                <a:solidFill>
                  <a:schemeClr val="tx1"/>
                </a:solidFill>
                <a:latin typeface="Tahoma" pitchFamily="34" charset="0"/>
                <a:cs typeface="Arial" charset="0"/>
              </a:defRPr>
            </a:lvl6pPr>
            <a:lvl7pPr marL="2971800" indent="-228600" algn="r" rtl="1" eaLnBrk="0" fontAlgn="base" hangingPunct="0">
              <a:spcBef>
                <a:spcPct val="0"/>
              </a:spcBef>
              <a:spcAft>
                <a:spcPct val="0"/>
              </a:spcAft>
              <a:defRPr>
                <a:solidFill>
                  <a:schemeClr val="tx1"/>
                </a:solidFill>
                <a:latin typeface="Tahoma" pitchFamily="34" charset="0"/>
                <a:cs typeface="Arial" charset="0"/>
              </a:defRPr>
            </a:lvl7pPr>
            <a:lvl8pPr marL="3429000" indent="-228600" algn="r" rtl="1" eaLnBrk="0" fontAlgn="base" hangingPunct="0">
              <a:spcBef>
                <a:spcPct val="0"/>
              </a:spcBef>
              <a:spcAft>
                <a:spcPct val="0"/>
              </a:spcAft>
              <a:defRPr>
                <a:solidFill>
                  <a:schemeClr val="tx1"/>
                </a:solidFill>
                <a:latin typeface="Tahoma" pitchFamily="34" charset="0"/>
                <a:cs typeface="Arial" charset="0"/>
              </a:defRPr>
            </a:lvl8pPr>
            <a:lvl9pPr marL="3886200" indent="-228600" algn="r" rtl="1" eaLnBrk="0" fontAlgn="base" hangingPunct="0">
              <a:spcBef>
                <a:spcPct val="0"/>
              </a:spcBef>
              <a:spcAft>
                <a:spcPct val="0"/>
              </a:spcAft>
              <a:defRPr>
                <a:solidFill>
                  <a:schemeClr val="tx1"/>
                </a:solidFill>
                <a:latin typeface="Tahoma" pitchFamily="34"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a:ln>
                  <a:noFill/>
                </a:ln>
                <a:solidFill>
                  <a:srgbClr val="0000FF"/>
                </a:solidFill>
                <a:effectLst/>
                <a:uLnTx/>
                <a:uFillTx/>
                <a:latin typeface="Tahoma" pitchFamily="34" charset="0"/>
                <a:ea typeface="+mn-ea"/>
                <a:cs typeface="Arial" charset="0"/>
              </a:rPr>
              <a:t>Channel</a:t>
            </a:r>
          </a:p>
        </p:txBody>
      </p:sp>
      <p:sp>
        <p:nvSpPr>
          <p:cNvPr id="12292" name="Oval 12"/>
          <p:cNvSpPr>
            <a:spLocks noChangeArrowheads="1"/>
          </p:cNvSpPr>
          <p:nvPr/>
        </p:nvSpPr>
        <p:spPr bwMode="auto">
          <a:xfrm>
            <a:off x="1981200" y="1143000"/>
            <a:ext cx="1447800" cy="1371600"/>
          </a:xfrm>
          <a:prstGeom prst="ellipse">
            <a:avLst/>
          </a:prstGeom>
          <a:solidFill>
            <a:srgbClr val="F58221"/>
          </a:solidFill>
          <a:ln w="9525">
            <a:solidFill>
              <a:schemeClr val="tx1"/>
            </a:solidFill>
            <a:round/>
            <a:headEnd/>
            <a:tailEnd/>
          </a:ln>
        </p:spPr>
        <p:txBody>
          <a:bodyPr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algn="r" rtl="1" eaLnBrk="0" fontAlgn="base" hangingPunct="0">
              <a:spcBef>
                <a:spcPct val="0"/>
              </a:spcBef>
              <a:spcAft>
                <a:spcPct val="0"/>
              </a:spcAft>
              <a:defRPr>
                <a:solidFill>
                  <a:schemeClr val="tx1"/>
                </a:solidFill>
                <a:latin typeface="Tahoma" pitchFamily="34" charset="0"/>
                <a:cs typeface="Arial" charset="0"/>
              </a:defRPr>
            </a:lvl6pPr>
            <a:lvl7pPr marL="2971800" indent="-228600" algn="r" rtl="1" eaLnBrk="0" fontAlgn="base" hangingPunct="0">
              <a:spcBef>
                <a:spcPct val="0"/>
              </a:spcBef>
              <a:spcAft>
                <a:spcPct val="0"/>
              </a:spcAft>
              <a:defRPr>
                <a:solidFill>
                  <a:schemeClr val="tx1"/>
                </a:solidFill>
                <a:latin typeface="Tahoma" pitchFamily="34" charset="0"/>
                <a:cs typeface="Arial" charset="0"/>
              </a:defRPr>
            </a:lvl7pPr>
            <a:lvl8pPr marL="3429000" indent="-228600" algn="r" rtl="1" eaLnBrk="0" fontAlgn="base" hangingPunct="0">
              <a:spcBef>
                <a:spcPct val="0"/>
              </a:spcBef>
              <a:spcAft>
                <a:spcPct val="0"/>
              </a:spcAft>
              <a:defRPr>
                <a:solidFill>
                  <a:schemeClr val="tx1"/>
                </a:solidFill>
                <a:latin typeface="Tahoma" pitchFamily="34" charset="0"/>
                <a:cs typeface="Arial" charset="0"/>
              </a:defRPr>
            </a:lvl8pPr>
            <a:lvl9pPr marL="3886200" indent="-228600" algn="r" rtl="1" eaLnBrk="0" fontAlgn="base" hangingPunct="0">
              <a:spcBef>
                <a:spcPct val="0"/>
              </a:spcBef>
              <a:spcAft>
                <a:spcPct val="0"/>
              </a:spcAft>
              <a:defRPr>
                <a:solidFill>
                  <a:schemeClr val="tx1"/>
                </a:solidFill>
                <a:latin typeface="Tahoma" pitchFamily="34"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a:ln>
                  <a:noFill/>
                </a:ln>
                <a:solidFill>
                  <a:srgbClr val="0000FF"/>
                </a:solidFill>
                <a:effectLst/>
                <a:uLnTx/>
                <a:uFillTx/>
                <a:latin typeface="Tahoma" pitchFamily="34" charset="0"/>
                <a:ea typeface="+mn-ea"/>
                <a:cs typeface="Arial" charset="0"/>
              </a:rPr>
              <a:t>Sender</a:t>
            </a:r>
          </a:p>
        </p:txBody>
      </p:sp>
      <p:sp>
        <p:nvSpPr>
          <p:cNvPr id="12293" name="Oval 13"/>
          <p:cNvSpPr>
            <a:spLocks noChangeArrowheads="1"/>
          </p:cNvSpPr>
          <p:nvPr/>
        </p:nvSpPr>
        <p:spPr bwMode="auto">
          <a:xfrm>
            <a:off x="8686800" y="1066800"/>
            <a:ext cx="1447800" cy="1371600"/>
          </a:xfrm>
          <a:prstGeom prst="ellipse">
            <a:avLst/>
          </a:prstGeom>
          <a:solidFill>
            <a:srgbClr val="FEE5B1"/>
          </a:solidFill>
          <a:ln w="9525">
            <a:solidFill>
              <a:schemeClr val="tx1"/>
            </a:solidFill>
            <a:round/>
            <a:headEnd/>
            <a:tailEnd/>
          </a:ln>
        </p:spPr>
        <p:txBody>
          <a:bodyPr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algn="r" rtl="1" eaLnBrk="0" fontAlgn="base" hangingPunct="0">
              <a:spcBef>
                <a:spcPct val="0"/>
              </a:spcBef>
              <a:spcAft>
                <a:spcPct val="0"/>
              </a:spcAft>
              <a:defRPr>
                <a:solidFill>
                  <a:schemeClr val="tx1"/>
                </a:solidFill>
                <a:latin typeface="Tahoma" pitchFamily="34" charset="0"/>
                <a:cs typeface="Arial" charset="0"/>
              </a:defRPr>
            </a:lvl6pPr>
            <a:lvl7pPr marL="2971800" indent="-228600" algn="r" rtl="1" eaLnBrk="0" fontAlgn="base" hangingPunct="0">
              <a:spcBef>
                <a:spcPct val="0"/>
              </a:spcBef>
              <a:spcAft>
                <a:spcPct val="0"/>
              </a:spcAft>
              <a:defRPr>
                <a:solidFill>
                  <a:schemeClr val="tx1"/>
                </a:solidFill>
                <a:latin typeface="Tahoma" pitchFamily="34" charset="0"/>
                <a:cs typeface="Arial" charset="0"/>
              </a:defRPr>
            </a:lvl7pPr>
            <a:lvl8pPr marL="3429000" indent="-228600" algn="r" rtl="1" eaLnBrk="0" fontAlgn="base" hangingPunct="0">
              <a:spcBef>
                <a:spcPct val="0"/>
              </a:spcBef>
              <a:spcAft>
                <a:spcPct val="0"/>
              </a:spcAft>
              <a:defRPr>
                <a:solidFill>
                  <a:schemeClr val="tx1"/>
                </a:solidFill>
                <a:latin typeface="Tahoma" pitchFamily="34" charset="0"/>
                <a:cs typeface="Arial" charset="0"/>
              </a:defRPr>
            </a:lvl8pPr>
            <a:lvl9pPr marL="3886200" indent="-228600" algn="r" rtl="1" eaLnBrk="0" fontAlgn="base" hangingPunct="0">
              <a:spcBef>
                <a:spcPct val="0"/>
              </a:spcBef>
              <a:spcAft>
                <a:spcPct val="0"/>
              </a:spcAft>
              <a:defRPr>
                <a:solidFill>
                  <a:schemeClr val="tx1"/>
                </a:solidFill>
                <a:latin typeface="Tahoma" pitchFamily="34"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a:ln>
                  <a:noFill/>
                </a:ln>
                <a:solidFill>
                  <a:srgbClr val="0000FF"/>
                </a:solidFill>
                <a:effectLst/>
                <a:uLnTx/>
                <a:uFillTx/>
                <a:latin typeface="Tahoma" pitchFamily="34" charset="0"/>
                <a:ea typeface="+mn-ea"/>
                <a:cs typeface="Arial" charset="0"/>
              </a:rPr>
              <a:t>Receiver</a:t>
            </a:r>
          </a:p>
        </p:txBody>
      </p:sp>
      <p:sp>
        <p:nvSpPr>
          <p:cNvPr id="12294" name="Rectangle 14"/>
          <p:cNvSpPr>
            <a:spLocks noChangeArrowheads="1"/>
          </p:cNvSpPr>
          <p:nvPr/>
        </p:nvSpPr>
        <p:spPr bwMode="auto">
          <a:xfrm>
            <a:off x="3962400" y="1295400"/>
            <a:ext cx="1752600" cy="990600"/>
          </a:xfrm>
          <a:prstGeom prst="rect">
            <a:avLst/>
          </a:prstGeom>
          <a:solidFill>
            <a:srgbClr val="00AEEF"/>
          </a:solidFill>
          <a:ln w="9525">
            <a:solidFill>
              <a:schemeClr val="tx1"/>
            </a:solidFill>
            <a:miter lim="800000"/>
            <a:headEnd/>
            <a:tailEnd/>
          </a:ln>
        </p:spPr>
        <p:txBody>
          <a:bodyPr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algn="r" rtl="1" eaLnBrk="0" fontAlgn="base" hangingPunct="0">
              <a:spcBef>
                <a:spcPct val="0"/>
              </a:spcBef>
              <a:spcAft>
                <a:spcPct val="0"/>
              </a:spcAft>
              <a:defRPr>
                <a:solidFill>
                  <a:schemeClr val="tx1"/>
                </a:solidFill>
                <a:latin typeface="Tahoma" pitchFamily="34" charset="0"/>
                <a:cs typeface="Arial" charset="0"/>
              </a:defRPr>
            </a:lvl6pPr>
            <a:lvl7pPr marL="2971800" indent="-228600" algn="r" rtl="1" eaLnBrk="0" fontAlgn="base" hangingPunct="0">
              <a:spcBef>
                <a:spcPct val="0"/>
              </a:spcBef>
              <a:spcAft>
                <a:spcPct val="0"/>
              </a:spcAft>
              <a:defRPr>
                <a:solidFill>
                  <a:schemeClr val="tx1"/>
                </a:solidFill>
                <a:latin typeface="Tahoma" pitchFamily="34" charset="0"/>
                <a:cs typeface="Arial" charset="0"/>
              </a:defRPr>
            </a:lvl7pPr>
            <a:lvl8pPr marL="3429000" indent="-228600" algn="r" rtl="1" eaLnBrk="0" fontAlgn="base" hangingPunct="0">
              <a:spcBef>
                <a:spcPct val="0"/>
              </a:spcBef>
              <a:spcAft>
                <a:spcPct val="0"/>
              </a:spcAft>
              <a:defRPr>
                <a:solidFill>
                  <a:schemeClr val="tx1"/>
                </a:solidFill>
                <a:latin typeface="Tahoma" pitchFamily="34" charset="0"/>
                <a:cs typeface="Arial" charset="0"/>
              </a:defRPr>
            </a:lvl8pPr>
            <a:lvl9pPr marL="3886200" indent="-228600" algn="r" rtl="1" eaLnBrk="0" fontAlgn="base" hangingPunct="0">
              <a:spcBef>
                <a:spcPct val="0"/>
              </a:spcBef>
              <a:spcAft>
                <a:spcPct val="0"/>
              </a:spcAft>
              <a:defRPr>
                <a:solidFill>
                  <a:schemeClr val="tx1"/>
                </a:solidFill>
                <a:latin typeface="Tahoma" pitchFamily="34"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a:ln>
                  <a:noFill/>
                </a:ln>
                <a:solidFill>
                  <a:srgbClr val="0000FF"/>
                </a:solidFill>
                <a:effectLst/>
                <a:uLnTx/>
                <a:uFillTx/>
                <a:latin typeface="Tahoma" pitchFamily="34" charset="0"/>
                <a:ea typeface="+mn-ea"/>
                <a:cs typeface="Arial" charset="0"/>
              </a:rPr>
              <a:t>Message</a:t>
            </a:r>
          </a:p>
        </p:txBody>
      </p:sp>
      <p:sp>
        <p:nvSpPr>
          <p:cNvPr id="12295" name="AutoShape 23"/>
          <p:cNvSpPr>
            <a:spLocks noChangeArrowheads="1"/>
          </p:cNvSpPr>
          <p:nvPr/>
        </p:nvSpPr>
        <p:spPr bwMode="auto">
          <a:xfrm rot="5400000">
            <a:off x="4572000" y="914400"/>
            <a:ext cx="2590800" cy="7620000"/>
          </a:xfrm>
          <a:prstGeom prst="curvedLeftArrow">
            <a:avLst>
              <a:gd name="adj1" fmla="val 58824"/>
              <a:gd name="adj2" fmla="val 117647"/>
              <a:gd name="adj3" fmla="val 33333"/>
            </a:avLst>
          </a:prstGeom>
          <a:solidFill>
            <a:srgbClr val="000000"/>
          </a:solidFill>
          <a:ln w="9525">
            <a:solidFill>
              <a:schemeClr val="tx1"/>
            </a:solidFill>
            <a:miter lim="800000"/>
            <a:headEnd/>
            <a:tailEnd/>
          </a:ln>
        </p:spPr>
        <p:txBody>
          <a:bodyPr rot="10800000" vert="eaVert" wrap="none" anchor="ct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algn="r" rtl="1" eaLnBrk="0" fontAlgn="base" hangingPunct="0">
              <a:spcBef>
                <a:spcPct val="0"/>
              </a:spcBef>
              <a:spcAft>
                <a:spcPct val="0"/>
              </a:spcAft>
              <a:defRPr>
                <a:solidFill>
                  <a:schemeClr val="tx1"/>
                </a:solidFill>
                <a:latin typeface="Tahoma" pitchFamily="34" charset="0"/>
                <a:cs typeface="Arial" charset="0"/>
              </a:defRPr>
            </a:lvl6pPr>
            <a:lvl7pPr marL="2971800" indent="-228600" algn="r" rtl="1" eaLnBrk="0" fontAlgn="base" hangingPunct="0">
              <a:spcBef>
                <a:spcPct val="0"/>
              </a:spcBef>
              <a:spcAft>
                <a:spcPct val="0"/>
              </a:spcAft>
              <a:defRPr>
                <a:solidFill>
                  <a:schemeClr val="tx1"/>
                </a:solidFill>
                <a:latin typeface="Tahoma" pitchFamily="34" charset="0"/>
                <a:cs typeface="Arial" charset="0"/>
              </a:defRPr>
            </a:lvl7pPr>
            <a:lvl8pPr marL="3429000" indent="-228600" algn="r" rtl="1" eaLnBrk="0" fontAlgn="base" hangingPunct="0">
              <a:spcBef>
                <a:spcPct val="0"/>
              </a:spcBef>
              <a:spcAft>
                <a:spcPct val="0"/>
              </a:spcAft>
              <a:defRPr>
                <a:solidFill>
                  <a:schemeClr val="tx1"/>
                </a:solidFill>
                <a:latin typeface="Tahoma" pitchFamily="34" charset="0"/>
                <a:cs typeface="Arial" charset="0"/>
              </a:defRPr>
            </a:lvl8pPr>
            <a:lvl9pPr marL="3886200" indent="-228600" algn="r" rtl="1" eaLnBrk="0" fontAlgn="base" hangingPunct="0">
              <a:spcBef>
                <a:spcPct val="0"/>
              </a:spcBef>
              <a:spcAft>
                <a:spcPct val="0"/>
              </a:spcAft>
              <a:defRPr>
                <a:solidFill>
                  <a:schemeClr val="tx1"/>
                </a:solidFill>
                <a:latin typeface="Tahoma" pitchFamily="34"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AEEF"/>
                </a:solidFill>
                <a:effectLst/>
                <a:uLnTx/>
                <a:uFillTx/>
                <a:latin typeface="Tahoma" pitchFamily="34" charset="0"/>
                <a:ea typeface="+mn-ea"/>
                <a:cs typeface="Arial" charset="0"/>
              </a:rPr>
              <a:t>Feedback</a:t>
            </a:r>
            <a:endParaRPr kumimoji="0" lang="en-US" altLang="en-US" sz="2400" b="1" i="0" u="none" strike="noStrike" kern="1200" cap="none" spc="0" normalizeH="0" baseline="0" noProof="0" dirty="0">
              <a:ln>
                <a:noFill/>
              </a:ln>
              <a:solidFill>
                <a:srgbClr val="00AEEF"/>
              </a:solidFill>
              <a:effectLst/>
              <a:uLnTx/>
              <a:uFillTx/>
              <a:latin typeface="Tahoma" pitchFamily="34" charset="0"/>
              <a:ea typeface="+mn-ea"/>
              <a:cs typeface="Arial" charset="0"/>
            </a:endParaRPr>
          </a:p>
        </p:txBody>
      </p:sp>
      <p:sp>
        <p:nvSpPr>
          <p:cNvPr id="12296" name="WordArt 26"/>
          <p:cNvSpPr>
            <a:spLocks noChangeArrowheads="1" noChangeShapeType="1" noTextEdit="1"/>
          </p:cNvSpPr>
          <p:nvPr/>
        </p:nvSpPr>
        <p:spPr bwMode="auto">
          <a:xfrm>
            <a:off x="2207569" y="152400"/>
            <a:ext cx="7469832" cy="54029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600" b="1" i="0" u="none" strike="noStrike" kern="1200" cap="none" spc="-100" normalizeH="0" baseline="0" noProof="0" dirty="0">
                <a:ln>
                  <a:noFill/>
                </a:ln>
                <a:solidFill>
                  <a:srgbClr val="002060"/>
                </a:solidFill>
                <a:effectLst>
                  <a:outerShdw blurRad="38100" dist="38100" dir="2700000" algn="tl">
                    <a:srgbClr val="000000">
                      <a:alpha val="43137"/>
                    </a:srgbClr>
                  </a:outerShdw>
                </a:effectLst>
                <a:uLnTx/>
                <a:uFillTx/>
                <a:latin typeface="Calibri Light"/>
                <a:ea typeface="+mn-ea"/>
                <a:cs typeface="+mn-cs"/>
              </a:rPr>
              <a:t>Communication</a:t>
            </a:r>
            <a:r>
              <a:rPr kumimoji="0" lang="en-GB" sz="3600" b="0" i="0" u="none" strike="noStrike" kern="10" cap="none" spc="0" normalizeH="0" baseline="0" noProof="0" dirty="0">
                <a:ln>
                  <a:noFill/>
                </a:ln>
                <a:solidFill>
                  <a:srgbClr val="FFFF00"/>
                </a:solidFill>
                <a:effectLst>
                  <a:outerShdw dist="45791" dir="2021404" algn="ctr" rotWithShape="0">
                    <a:srgbClr val="B2B2B2">
                      <a:alpha val="79999"/>
                    </a:srgbClr>
                  </a:outerShdw>
                </a:effectLst>
                <a:uLnTx/>
                <a:uFillTx/>
                <a:latin typeface="Times New Roman"/>
                <a:ea typeface="+mn-ea"/>
                <a:cs typeface="Times New Roman"/>
              </a:rPr>
              <a:t> </a:t>
            </a:r>
            <a:r>
              <a:rPr kumimoji="0" lang="en-GB" sz="4600" b="1" i="0" u="none" strike="noStrike" kern="1200" cap="none" spc="-100" normalizeH="0" baseline="0" noProof="0" dirty="0">
                <a:ln>
                  <a:noFill/>
                </a:ln>
                <a:solidFill>
                  <a:srgbClr val="002060"/>
                </a:solidFill>
                <a:effectLst>
                  <a:outerShdw blurRad="38100" dist="38100" dir="2700000" algn="tl">
                    <a:srgbClr val="000000">
                      <a:alpha val="43137"/>
                    </a:srgbClr>
                  </a:outerShdw>
                </a:effectLst>
                <a:uLnTx/>
                <a:uFillTx/>
                <a:latin typeface="Calibri Light"/>
                <a:ea typeface="+mn-ea"/>
                <a:cs typeface="+mn-cs"/>
              </a:rPr>
              <a:t>Process</a:t>
            </a:r>
          </a:p>
        </p:txBody>
      </p:sp>
      <p:pic>
        <p:nvPicPr>
          <p:cNvPr id="2" name="Graphic 21">
            <a:extLst>
              <a:ext uri="{FF2B5EF4-FFF2-40B4-BE49-F238E27FC236}">
                <a16:creationId xmlns:a16="http://schemas.microsoft.com/office/drawing/2014/main" id="{E3F83AD0-606F-A985-F6F3-3DA3393EC9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7000" y="392542"/>
            <a:ext cx="1696991" cy="701403"/>
          </a:xfrm>
          <a:prstGeom prst="rect">
            <a:avLst/>
          </a:prstGeom>
        </p:spPr>
      </p:pic>
    </p:spTree>
    <p:extLst>
      <p:ext uri="{BB962C8B-B14F-4D97-AF65-F5344CB8AC3E}">
        <p14:creationId xmlns:p14="http://schemas.microsoft.com/office/powerpoint/2010/main" val="18915175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784C0AEC-B5AA-64B1-2D97-979FDE49AA44}"/>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9D3930AD-19FA-642B-3AD6-F0F42D1174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81200" y="274638"/>
            <a:ext cx="7931224" cy="1143000"/>
          </a:xfrm>
        </p:spPr>
        <p:txBody>
          <a:bodyPr/>
          <a:lstStyle/>
          <a:p>
            <a:r>
              <a:rPr lang="en-GB" b="1" dirty="0">
                <a:solidFill>
                  <a:srgbClr val="002060"/>
                </a:solidFill>
                <a:effectLst>
                  <a:outerShdw blurRad="38100" dist="38100" dir="2700000" algn="tl">
                    <a:srgbClr val="000000">
                      <a:alpha val="43137"/>
                    </a:srgbClr>
                  </a:outerShdw>
                </a:effectLst>
              </a:rPr>
              <a:t>Practical approaches to BBN</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464771847"/>
              </p:ext>
            </p:extLst>
          </p:nvPr>
        </p:nvGraphicFramePr>
        <p:xfrm>
          <a:off x="1703513" y="1920883"/>
          <a:ext cx="8136904" cy="3960440"/>
        </p:xfrm>
        <a:graphic>
          <a:graphicData uri="http://schemas.openxmlformats.org/drawingml/2006/table">
            <a:tbl>
              <a:tblPr firstRow="1" bandRow="1">
                <a:tableStyleId>{073A0DAA-6AF3-43AB-8588-CEC1D06C72B9}</a:tableStyleId>
              </a:tblPr>
              <a:tblGrid>
                <a:gridCol w="2991820">
                  <a:extLst>
                    <a:ext uri="{9D8B030D-6E8A-4147-A177-3AD203B41FA5}">
                      <a16:colId xmlns:a16="http://schemas.microsoft.com/office/drawing/2014/main" val="20000"/>
                    </a:ext>
                  </a:extLst>
                </a:gridCol>
                <a:gridCol w="2840827">
                  <a:extLst>
                    <a:ext uri="{9D8B030D-6E8A-4147-A177-3AD203B41FA5}">
                      <a16:colId xmlns:a16="http://schemas.microsoft.com/office/drawing/2014/main" val="20001"/>
                    </a:ext>
                  </a:extLst>
                </a:gridCol>
                <a:gridCol w="2304257">
                  <a:extLst>
                    <a:ext uri="{9D8B030D-6E8A-4147-A177-3AD203B41FA5}">
                      <a16:colId xmlns:a16="http://schemas.microsoft.com/office/drawing/2014/main" val="20002"/>
                    </a:ext>
                  </a:extLst>
                </a:gridCol>
              </a:tblGrid>
              <a:tr h="422062">
                <a:tc>
                  <a:txBody>
                    <a:bodyPr/>
                    <a:lstStyle/>
                    <a:p>
                      <a:r>
                        <a:rPr lang="en-GB" sz="2000" dirty="0"/>
                        <a:t>SPIKES</a:t>
                      </a:r>
                    </a:p>
                  </a:txBody>
                  <a:tcPr>
                    <a:solidFill>
                      <a:srgbClr val="F58221"/>
                    </a:solidFill>
                  </a:tcPr>
                </a:tc>
                <a:tc>
                  <a:txBody>
                    <a:bodyPr/>
                    <a:lstStyle/>
                    <a:p>
                      <a:r>
                        <a:rPr lang="en-GB" sz="2000" dirty="0"/>
                        <a:t>ABCDE</a:t>
                      </a:r>
                    </a:p>
                  </a:txBody>
                  <a:tcPr>
                    <a:solidFill>
                      <a:srgbClr val="F58221"/>
                    </a:solidFill>
                  </a:tcPr>
                </a:tc>
                <a:tc>
                  <a:txBody>
                    <a:bodyPr/>
                    <a:lstStyle/>
                    <a:p>
                      <a:r>
                        <a:rPr lang="en-GB" sz="2000" dirty="0"/>
                        <a:t>BREAKS</a:t>
                      </a:r>
                    </a:p>
                  </a:txBody>
                  <a:tcPr>
                    <a:solidFill>
                      <a:srgbClr val="F58221"/>
                    </a:solidFill>
                  </a:tcPr>
                </a:tc>
                <a:extLst>
                  <a:ext uri="{0D108BD9-81ED-4DB2-BD59-A6C34878D82A}">
                    <a16:rowId xmlns:a16="http://schemas.microsoft.com/office/drawing/2014/main" val="10000"/>
                  </a:ext>
                </a:extLst>
              </a:tr>
              <a:tr h="3538378">
                <a:tc>
                  <a:txBody>
                    <a:bodyPr/>
                    <a:lstStyle/>
                    <a:p>
                      <a:r>
                        <a:rPr lang="en-US" sz="2000" b="1" kern="1200" dirty="0">
                          <a:solidFill>
                            <a:schemeClr val="dk1"/>
                          </a:solidFill>
                          <a:effectLst/>
                        </a:rPr>
                        <a:t>S</a:t>
                      </a:r>
                      <a:r>
                        <a:rPr lang="en-US" sz="2000" kern="1200" dirty="0">
                          <a:solidFill>
                            <a:schemeClr val="dk1"/>
                          </a:solidFill>
                          <a:effectLst/>
                        </a:rPr>
                        <a:t>etting and Listening Skills</a:t>
                      </a:r>
                      <a:endParaRPr lang="en-GB" sz="2000" kern="1200" dirty="0">
                        <a:solidFill>
                          <a:schemeClr val="dk1"/>
                        </a:solidFill>
                        <a:effectLst/>
                      </a:endParaRPr>
                    </a:p>
                    <a:p>
                      <a:r>
                        <a:rPr lang="en-US" sz="2000" b="1" kern="1200" dirty="0">
                          <a:solidFill>
                            <a:schemeClr val="dk1"/>
                          </a:solidFill>
                          <a:effectLst/>
                        </a:rPr>
                        <a:t>P</a:t>
                      </a:r>
                      <a:r>
                        <a:rPr lang="en-US" sz="2000" kern="1200" dirty="0">
                          <a:solidFill>
                            <a:schemeClr val="dk1"/>
                          </a:solidFill>
                          <a:effectLst/>
                        </a:rPr>
                        <a:t>atient Perception</a:t>
                      </a:r>
                      <a:endParaRPr lang="en-GB" sz="2000" kern="1200" dirty="0">
                        <a:solidFill>
                          <a:schemeClr val="dk1"/>
                        </a:solidFill>
                        <a:effectLst/>
                      </a:endParaRPr>
                    </a:p>
                    <a:p>
                      <a:r>
                        <a:rPr lang="en-US" sz="2000" b="1" kern="1200" dirty="0">
                          <a:solidFill>
                            <a:schemeClr val="dk1"/>
                          </a:solidFill>
                          <a:effectLst/>
                        </a:rPr>
                        <a:t>I</a:t>
                      </a:r>
                      <a:r>
                        <a:rPr lang="en-US" sz="2000" kern="1200" dirty="0">
                          <a:solidFill>
                            <a:schemeClr val="dk1"/>
                          </a:solidFill>
                          <a:effectLst/>
                        </a:rPr>
                        <a:t>nvitation to Give Information</a:t>
                      </a:r>
                      <a:endParaRPr lang="en-GB" sz="2000" kern="1200" dirty="0">
                        <a:solidFill>
                          <a:schemeClr val="dk1"/>
                        </a:solidFill>
                        <a:effectLst/>
                      </a:endParaRPr>
                    </a:p>
                    <a:p>
                      <a:r>
                        <a:rPr lang="en-US" sz="2000" b="1" kern="1200" dirty="0">
                          <a:solidFill>
                            <a:schemeClr val="dk1"/>
                          </a:solidFill>
                          <a:effectLst/>
                        </a:rPr>
                        <a:t>K</a:t>
                      </a:r>
                      <a:r>
                        <a:rPr lang="en-US" sz="2000" kern="1200" dirty="0">
                          <a:solidFill>
                            <a:schemeClr val="dk1"/>
                          </a:solidFill>
                          <a:effectLst/>
                        </a:rPr>
                        <a:t>nowledge</a:t>
                      </a:r>
                      <a:endParaRPr lang="en-GB" sz="2000" kern="1200" dirty="0">
                        <a:solidFill>
                          <a:schemeClr val="dk1"/>
                        </a:solidFill>
                        <a:effectLst/>
                      </a:endParaRPr>
                    </a:p>
                    <a:p>
                      <a:r>
                        <a:rPr lang="en-US" sz="2000" b="1" kern="1200" dirty="0">
                          <a:solidFill>
                            <a:schemeClr val="dk1"/>
                          </a:solidFill>
                          <a:effectLst/>
                        </a:rPr>
                        <a:t>E</a:t>
                      </a:r>
                      <a:r>
                        <a:rPr lang="en-US" sz="2000" kern="1200" dirty="0">
                          <a:solidFill>
                            <a:schemeClr val="dk1"/>
                          </a:solidFill>
                          <a:effectLst/>
                        </a:rPr>
                        <a:t>xplore Emotions &amp; Empathize</a:t>
                      </a:r>
                      <a:endParaRPr lang="en-GB" sz="2000" kern="1200" dirty="0">
                        <a:solidFill>
                          <a:schemeClr val="dk1"/>
                        </a:solidFill>
                        <a:effectLst/>
                      </a:endParaRPr>
                    </a:p>
                    <a:p>
                      <a:r>
                        <a:rPr lang="en-US" sz="2000" b="1" kern="1200" dirty="0">
                          <a:solidFill>
                            <a:schemeClr val="dk1"/>
                          </a:solidFill>
                          <a:effectLst/>
                        </a:rPr>
                        <a:t>S</a:t>
                      </a:r>
                      <a:r>
                        <a:rPr lang="en-US" sz="2000" kern="1200" dirty="0">
                          <a:solidFill>
                            <a:schemeClr val="dk1"/>
                          </a:solidFill>
                          <a:effectLst/>
                        </a:rPr>
                        <a:t>trategy and Summarize</a:t>
                      </a:r>
                      <a:endParaRPr lang="en-GB" sz="2000" kern="1200" dirty="0">
                        <a:solidFill>
                          <a:schemeClr val="dk1"/>
                        </a:solidFill>
                        <a:effectLst/>
                      </a:endParaRPr>
                    </a:p>
                    <a:p>
                      <a:endParaRPr lang="en-GB" sz="2000" dirty="0"/>
                    </a:p>
                  </a:txBody>
                  <a:tcPr>
                    <a:solidFill>
                      <a:srgbClr val="FEE5B1"/>
                    </a:solidFill>
                  </a:tcPr>
                </a:tc>
                <a:tc>
                  <a:txBody>
                    <a:bodyPr/>
                    <a:lstStyle/>
                    <a:p>
                      <a:r>
                        <a:rPr lang="en-GB" sz="2000" b="1" dirty="0"/>
                        <a:t>A-</a:t>
                      </a:r>
                      <a:r>
                        <a:rPr lang="en-GB" sz="2000" dirty="0"/>
                        <a:t> Advance Preparation</a:t>
                      </a:r>
                    </a:p>
                    <a:p>
                      <a:r>
                        <a:rPr lang="en-GB" sz="2000" b="1" dirty="0"/>
                        <a:t>B-</a:t>
                      </a:r>
                      <a:r>
                        <a:rPr lang="en-GB" sz="2000" b="1" baseline="0" dirty="0"/>
                        <a:t> </a:t>
                      </a:r>
                      <a:r>
                        <a:rPr lang="en-GB" sz="2000" baseline="0" dirty="0"/>
                        <a:t>Build environment/ relationship</a:t>
                      </a:r>
                    </a:p>
                    <a:p>
                      <a:r>
                        <a:rPr lang="en-GB" sz="2000" b="1" baseline="0" dirty="0"/>
                        <a:t>C-</a:t>
                      </a:r>
                      <a:r>
                        <a:rPr lang="en-GB" sz="2000" baseline="0" dirty="0"/>
                        <a:t> Communicate well</a:t>
                      </a:r>
                    </a:p>
                    <a:p>
                      <a:r>
                        <a:rPr lang="en-GB" sz="2000" b="1" baseline="0" dirty="0"/>
                        <a:t>D-</a:t>
                      </a:r>
                      <a:r>
                        <a:rPr lang="en-GB" sz="2000" baseline="0" dirty="0"/>
                        <a:t> Deal with reactions</a:t>
                      </a:r>
                    </a:p>
                    <a:p>
                      <a:r>
                        <a:rPr lang="en-GB" sz="2000" b="1" baseline="0" dirty="0"/>
                        <a:t>E-</a:t>
                      </a:r>
                      <a:r>
                        <a:rPr lang="en-GB" sz="2000" baseline="0" dirty="0"/>
                        <a:t> Encourage &amp; validate emotions</a:t>
                      </a:r>
                      <a:endParaRPr lang="en-GB" sz="2000" dirty="0"/>
                    </a:p>
                  </a:txBody>
                  <a:tcPr>
                    <a:solidFill>
                      <a:srgbClr val="FEE5B1"/>
                    </a:solidFill>
                  </a:tcPr>
                </a:tc>
                <a:tc>
                  <a:txBody>
                    <a:bodyPr/>
                    <a:lstStyle/>
                    <a:p>
                      <a:r>
                        <a:rPr lang="en-GB" sz="2000" b="1" kern="1200" dirty="0">
                          <a:solidFill>
                            <a:schemeClr val="dk1"/>
                          </a:solidFill>
                          <a:effectLst/>
                        </a:rPr>
                        <a:t>B </a:t>
                      </a:r>
                      <a:r>
                        <a:rPr lang="en-GB" sz="2000" b="0" kern="1200" dirty="0">
                          <a:solidFill>
                            <a:schemeClr val="dk1"/>
                          </a:solidFill>
                          <a:effectLst/>
                        </a:rPr>
                        <a:t>– Background </a:t>
                      </a:r>
                    </a:p>
                    <a:p>
                      <a:r>
                        <a:rPr lang="en-GB" sz="2000" b="1" kern="1200" dirty="0">
                          <a:solidFill>
                            <a:schemeClr val="dk1"/>
                          </a:solidFill>
                          <a:effectLst/>
                        </a:rPr>
                        <a:t>R </a:t>
                      </a:r>
                      <a:r>
                        <a:rPr lang="en-GB" sz="2000" b="0" kern="1200" dirty="0">
                          <a:solidFill>
                            <a:schemeClr val="dk1"/>
                          </a:solidFill>
                          <a:effectLst/>
                        </a:rPr>
                        <a:t>– Rapport </a:t>
                      </a:r>
                    </a:p>
                    <a:p>
                      <a:r>
                        <a:rPr lang="en-GB" sz="2000" b="1" kern="1200" dirty="0">
                          <a:solidFill>
                            <a:schemeClr val="dk1"/>
                          </a:solidFill>
                          <a:effectLst/>
                        </a:rPr>
                        <a:t>E </a:t>
                      </a:r>
                      <a:r>
                        <a:rPr lang="en-GB" sz="2000" b="0" kern="1200" dirty="0">
                          <a:solidFill>
                            <a:schemeClr val="dk1"/>
                          </a:solidFill>
                          <a:effectLst/>
                        </a:rPr>
                        <a:t>–</a:t>
                      </a:r>
                      <a:r>
                        <a:rPr lang="en-GB" sz="2000" b="1" kern="1200" dirty="0">
                          <a:solidFill>
                            <a:schemeClr val="dk1"/>
                          </a:solidFill>
                          <a:effectLst/>
                        </a:rPr>
                        <a:t> </a:t>
                      </a:r>
                      <a:r>
                        <a:rPr lang="en-GB" sz="2000" b="0" kern="1200" dirty="0">
                          <a:solidFill>
                            <a:schemeClr val="dk1"/>
                          </a:solidFill>
                          <a:effectLst/>
                        </a:rPr>
                        <a:t>Explore </a:t>
                      </a:r>
                    </a:p>
                    <a:p>
                      <a:r>
                        <a:rPr lang="en-GB" sz="2000" b="1" kern="1200" dirty="0">
                          <a:solidFill>
                            <a:schemeClr val="dk1"/>
                          </a:solidFill>
                          <a:effectLst/>
                        </a:rPr>
                        <a:t>A </a:t>
                      </a:r>
                      <a:r>
                        <a:rPr lang="en-GB" sz="2000" b="0" kern="1200" dirty="0">
                          <a:solidFill>
                            <a:schemeClr val="dk1"/>
                          </a:solidFill>
                          <a:effectLst/>
                        </a:rPr>
                        <a:t>– Announce</a:t>
                      </a:r>
                    </a:p>
                    <a:p>
                      <a:r>
                        <a:rPr lang="en-GB" sz="2000" b="1" kern="1200" dirty="0">
                          <a:solidFill>
                            <a:schemeClr val="dk1"/>
                          </a:solidFill>
                          <a:effectLst/>
                        </a:rPr>
                        <a:t>K </a:t>
                      </a:r>
                      <a:r>
                        <a:rPr lang="en-GB" sz="2000" b="0" kern="1200" dirty="0">
                          <a:solidFill>
                            <a:schemeClr val="dk1"/>
                          </a:solidFill>
                          <a:effectLst/>
                        </a:rPr>
                        <a:t>– Kindling</a:t>
                      </a:r>
                    </a:p>
                    <a:p>
                      <a:r>
                        <a:rPr lang="en-GB" sz="2000" b="1" kern="1200" dirty="0">
                          <a:solidFill>
                            <a:schemeClr val="dk1"/>
                          </a:solidFill>
                          <a:effectLst/>
                        </a:rPr>
                        <a:t>S </a:t>
                      </a:r>
                      <a:r>
                        <a:rPr lang="en-GB" sz="2000" b="0" kern="1200" dirty="0">
                          <a:solidFill>
                            <a:schemeClr val="dk1"/>
                          </a:solidFill>
                          <a:effectLst/>
                        </a:rPr>
                        <a:t>–</a:t>
                      </a:r>
                      <a:r>
                        <a:rPr lang="en-GB" sz="2000" b="1" kern="1200" dirty="0">
                          <a:solidFill>
                            <a:schemeClr val="dk1"/>
                          </a:solidFill>
                          <a:effectLst/>
                        </a:rPr>
                        <a:t> </a:t>
                      </a:r>
                      <a:r>
                        <a:rPr lang="en-GB" sz="2000" b="0" kern="1200" dirty="0">
                          <a:solidFill>
                            <a:schemeClr val="dk1"/>
                          </a:solidFill>
                          <a:effectLst/>
                        </a:rPr>
                        <a:t>Summarize</a:t>
                      </a:r>
                    </a:p>
                    <a:p>
                      <a:endParaRPr lang="en-GB" sz="2000" dirty="0"/>
                    </a:p>
                  </a:txBody>
                  <a:tcPr>
                    <a:solidFill>
                      <a:srgbClr val="FEE5B1"/>
                    </a:solidFill>
                  </a:tcPr>
                </a:tc>
                <a:extLst>
                  <a:ext uri="{0D108BD9-81ED-4DB2-BD59-A6C34878D82A}">
                    <a16:rowId xmlns:a16="http://schemas.microsoft.com/office/drawing/2014/main" val="10001"/>
                  </a:ext>
                </a:extLst>
              </a:tr>
            </a:tbl>
          </a:graphicData>
        </a:graphic>
      </p:graphicFrame>
    </p:spTree>
    <p:custDataLst>
      <p:tags r:id="rId1"/>
    </p:custDataLst>
    <p:extLst>
      <p:ext uri="{BB962C8B-B14F-4D97-AF65-F5344CB8AC3E}">
        <p14:creationId xmlns:p14="http://schemas.microsoft.com/office/powerpoint/2010/main" val="189261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D0D7892-4CCA-1E05-FAFE-DA27DFC52009}"/>
              </a:ext>
            </a:extLst>
          </p:cNvPr>
          <p:cNvSpPr/>
          <p:nvPr/>
        </p:nvSpPr>
        <p:spPr>
          <a:xfrm>
            <a:off x="617280" y="1237958"/>
            <a:ext cx="10812720" cy="5184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D9BC1B0-2C40-720A-CBDE-C9C9BB9030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19536" y="-14242"/>
            <a:ext cx="7620000" cy="634930"/>
          </a:xfrm>
        </p:spPr>
        <p:txBody>
          <a:bodyPr>
            <a:normAutofit fontScale="90000"/>
          </a:bodyPr>
          <a:lstStyle/>
          <a:p>
            <a:r>
              <a:rPr lang="en-GB" b="1" dirty="0">
                <a:solidFill>
                  <a:srgbClr val="002060"/>
                </a:solidFill>
                <a:effectLst>
                  <a:outerShdw blurRad="38100" dist="38100" dir="2700000" algn="tl">
                    <a:srgbClr val="000000">
                      <a:alpha val="43137"/>
                    </a:srgbClr>
                  </a:outerShdw>
                </a:effectLst>
              </a:rPr>
              <a:t>SPIKES Approach (1)</a:t>
            </a:r>
          </a:p>
        </p:txBody>
      </p:sp>
      <p:sp>
        <p:nvSpPr>
          <p:cNvPr id="3" name="Content Placeholder 2"/>
          <p:cNvSpPr>
            <a:spLocks noGrp="1"/>
          </p:cNvSpPr>
          <p:nvPr>
            <p:ph idx="1"/>
          </p:nvPr>
        </p:nvSpPr>
        <p:spPr>
          <a:xfrm>
            <a:off x="956603" y="1321690"/>
            <a:ext cx="10241279" cy="5184576"/>
          </a:xfrm>
        </p:spPr>
        <p:txBody>
          <a:bodyPr>
            <a:normAutofit/>
          </a:bodyPr>
          <a:lstStyle/>
          <a:p>
            <a:r>
              <a:rPr lang="en-US" sz="3000" b="1" u="sng" dirty="0">
                <a:solidFill>
                  <a:srgbClr val="F58221"/>
                </a:solidFill>
                <a:effectLst>
                  <a:outerShdw blurRad="38100" dist="38100" dir="2700000" algn="tl">
                    <a:srgbClr val="000000">
                      <a:alpha val="43137"/>
                    </a:srgbClr>
                  </a:outerShdw>
                </a:effectLst>
              </a:rPr>
              <a:t>S</a:t>
            </a:r>
            <a:r>
              <a:rPr lang="en-US" u="sng" dirty="0">
                <a:solidFill>
                  <a:srgbClr val="F58221"/>
                </a:solidFill>
                <a:effectLst>
                  <a:outerShdw blurRad="38100" dist="38100" dir="2700000" algn="tl">
                    <a:srgbClr val="000000">
                      <a:alpha val="43137"/>
                    </a:srgbClr>
                  </a:outerShdw>
                </a:effectLst>
              </a:rPr>
              <a:t>etting and Listening Skills</a:t>
            </a:r>
            <a:endParaRPr lang="en-GB" u="sng" dirty="0">
              <a:solidFill>
                <a:srgbClr val="F58221"/>
              </a:solidFill>
              <a:effectLst>
                <a:outerShdw blurRad="38100" dist="38100" dir="2700000" algn="tl">
                  <a:srgbClr val="000000">
                    <a:alpha val="43137"/>
                  </a:srgbClr>
                </a:outerShdw>
              </a:effectLst>
            </a:endParaRPr>
          </a:p>
          <a:p>
            <a:pPr lvl="1"/>
            <a:r>
              <a:rPr lang="en-US" dirty="0"/>
              <a:t>Physical space</a:t>
            </a:r>
            <a:endParaRPr lang="en-GB" dirty="0"/>
          </a:p>
          <a:p>
            <a:pPr lvl="1"/>
            <a:r>
              <a:rPr lang="en-US" dirty="0"/>
              <a:t>Body language and eye contact</a:t>
            </a:r>
            <a:endParaRPr lang="en-GB" dirty="0"/>
          </a:p>
          <a:p>
            <a:pPr lvl="1"/>
            <a:r>
              <a:rPr lang="en-US" dirty="0"/>
              <a:t>Positioning friends and relatives</a:t>
            </a:r>
            <a:endParaRPr lang="en-GB" dirty="0"/>
          </a:p>
          <a:p>
            <a:pPr lvl="1"/>
            <a:r>
              <a:rPr lang="en-US" dirty="0"/>
              <a:t>Open questions</a:t>
            </a:r>
            <a:endParaRPr lang="en-GB" dirty="0"/>
          </a:p>
          <a:p>
            <a:pPr lvl="1"/>
            <a:r>
              <a:rPr lang="en-US" dirty="0"/>
              <a:t>Facilitating: pausing, silence, nodding</a:t>
            </a:r>
            <a:endParaRPr lang="en-GB" dirty="0"/>
          </a:p>
          <a:p>
            <a:pPr lvl="1"/>
            <a:r>
              <a:rPr lang="en-US" dirty="0"/>
              <a:t>Clarifying</a:t>
            </a:r>
            <a:endParaRPr lang="en-GB" dirty="0"/>
          </a:p>
          <a:p>
            <a:pPr lvl="1"/>
            <a:r>
              <a:rPr lang="en-US" dirty="0"/>
              <a:t>Handling time (</a:t>
            </a:r>
            <a:r>
              <a:rPr lang="ar-SA" dirty="0"/>
              <a:t>إدارة الوقت</a:t>
            </a:r>
            <a:r>
              <a:rPr lang="en-US" dirty="0"/>
              <a:t>)</a:t>
            </a:r>
            <a:endParaRPr lang="en-GB" dirty="0"/>
          </a:p>
          <a:p>
            <a:pPr marL="114300" indent="0">
              <a:buNone/>
            </a:pPr>
            <a:r>
              <a:rPr lang="en-US" dirty="0"/>
              <a:t> </a:t>
            </a:r>
            <a:r>
              <a:rPr lang="en-US" sz="3000" b="1" u="sng" dirty="0">
                <a:solidFill>
                  <a:srgbClr val="F58221"/>
                </a:solidFill>
                <a:effectLst>
                  <a:outerShdw blurRad="38100" dist="38100" dir="2700000" algn="tl">
                    <a:srgbClr val="000000">
                      <a:alpha val="43137"/>
                    </a:srgbClr>
                  </a:outerShdw>
                </a:effectLst>
              </a:rPr>
              <a:t>P</a:t>
            </a:r>
            <a:r>
              <a:rPr lang="en-US" u="sng" dirty="0">
                <a:solidFill>
                  <a:srgbClr val="F58221"/>
                </a:solidFill>
                <a:effectLst>
                  <a:outerShdw blurRad="38100" dist="38100" dir="2700000" algn="tl">
                    <a:srgbClr val="000000">
                      <a:alpha val="43137"/>
                    </a:srgbClr>
                  </a:outerShdw>
                </a:effectLst>
              </a:rPr>
              <a:t>atient Perception</a:t>
            </a:r>
            <a:endParaRPr lang="en-GB" u="sng" dirty="0">
              <a:solidFill>
                <a:srgbClr val="F58221"/>
              </a:solidFill>
              <a:effectLst>
                <a:outerShdw blurRad="38100" dist="38100" dir="2700000" algn="tl">
                  <a:srgbClr val="000000">
                    <a:alpha val="43137"/>
                  </a:srgbClr>
                </a:outerShdw>
              </a:effectLst>
            </a:endParaRPr>
          </a:p>
          <a:p>
            <a:pPr lvl="1"/>
            <a:r>
              <a:rPr lang="en-US" dirty="0"/>
              <a:t>Ask patient what they know, feel, fear, </a:t>
            </a:r>
            <a:r>
              <a:rPr lang="en-US" dirty="0" err="1"/>
              <a:t>etc</a:t>
            </a:r>
            <a:r>
              <a:rPr lang="en-GB" dirty="0"/>
              <a:t>.</a:t>
            </a:r>
          </a:p>
          <a:p>
            <a:r>
              <a:rPr lang="en-US" sz="3000" b="1" u="sng" dirty="0">
                <a:solidFill>
                  <a:srgbClr val="F58221"/>
                </a:solidFill>
                <a:effectLst>
                  <a:outerShdw blurRad="38100" dist="38100" dir="2700000" algn="tl">
                    <a:srgbClr val="000000">
                      <a:alpha val="43137"/>
                    </a:srgbClr>
                  </a:outerShdw>
                </a:effectLst>
              </a:rPr>
              <a:t>I</a:t>
            </a:r>
            <a:r>
              <a:rPr lang="en-US" u="sng" dirty="0">
                <a:solidFill>
                  <a:srgbClr val="F58221"/>
                </a:solidFill>
                <a:effectLst>
                  <a:outerShdw blurRad="38100" dist="38100" dir="2700000" algn="tl">
                    <a:srgbClr val="000000">
                      <a:alpha val="43137"/>
                    </a:srgbClr>
                  </a:outerShdw>
                </a:effectLst>
              </a:rPr>
              <a:t>nvitation to Give Information</a:t>
            </a:r>
            <a:endParaRPr lang="en-GB" u="sng" dirty="0">
              <a:solidFill>
                <a:srgbClr val="F58221"/>
              </a:solidFill>
              <a:effectLst>
                <a:outerShdw blurRad="38100" dist="38100" dir="2700000" algn="tl">
                  <a:srgbClr val="000000">
                    <a:alpha val="43137"/>
                  </a:srgbClr>
                </a:outerShdw>
              </a:effectLst>
            </a:endParaRPr>
          </a:p>
          <a:p>
            <a:pPr lvl="1"/>
            <a:r>
              <a:rPr lang="en-US" dirty="0"/>
              <a:t>How does the patient want to be involved in decision-making</a:t>
            </a:r>
            <a:endParaRPr lang="en-GB" dirty="0"/>
          </a:p>
        </p:txBody>
      </p:sp>
    </p:spTree>
    <p:custDataLst>
      <p:tags r:id="rId1"/>
    </p:custDataLst>
    <p:extLst>
      <p:ext uri="{BB962C8B-B14F-4D97-AF65-F5344CB8AC3E}">
        <p14:creationId xmlns:p14="http://schemas.microsoft.com/office/powerpoint/2010/main" val="2268241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Effect transition="in" filter="fade">
                                      <p:cBhvr>
                                        <p:cTn id="41" dur="500"/>
                                        <p:tgtEl>
                                          <p:spTgt spid="3">
                                            <p:txEl>
                                              <p:pRg st="10" end="10"/>
                                            </p:tx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
                                            <p:txEl>
                                              <p:pRg st="11" end="11"/>
                                            </p:txEl>
                                          </p:spTgt>
                                        </p:tgtEl>
                                        <p:attrNameLst>
                                          <p:attrName>style.visibility</p:attrName>
                                        </p:attrNameLst>
                                      </p:cBhvr>
                                      <p:to>
                                        <p:strVal val="visible"/>
                                      </p:to>
                                    </p:set>
                                    <p:animEffect transition="in" filter="fade">
                                      <p:cBhvr>
                                        <p:cTn id="44"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555A687-A2E1-A867-426B-F4D14F5FECEB}"/>
              </a:ext>
            </a:extLst>
          </p:cNvPr>
          <p:cNvSpPr/>
          <p:nvPr/>
        </p:nvSpPr>
        <p:spPr>
          <a:xfrm>
            <a:off x="617280" y="1017922"/>
            <a:ext cx="10812720" cy="5291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C583D3D-CE29-60BB-8491-D4030BE793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1200" y="0"/>
            <a:ext cx="2305141" cy="1154872"/>
          </a:xfrm>
          <a:prstGeom prst="rect">
            <a:avLst/>
          </a:prstGeom>
        </p:spPr>
      </p:pic>
      <p:sp>
        <p:nvSpPr>
          <p:cNvPr id="2" name="Title 1"/>
          <p:cNvSpPr>
            <a:spLocks noGrp="1"/>
          </p:cNvSpPr>
          <p:nvPr>
            <p:ph type="title"/>
          </p:nvPr>
        </p:nvSpPr>
        <p:spPr>
          <a:xfrm>
            <a:off x="1981200" y="274638"/>
            <a:ext cx="7620000" cy="274042"/>
          </a:xfrm>
        </p:spPr>
        <p:txBody>
          <a:bodyPr>
            <a:normAutofit fontScale="90000"/>
          </a:bodyPr>
          <a:lstStyle/>
          <a:p>
            <a:r>
              <a:rPr lang="en-GB" b="1" dirty="0">
                <a:solidFill>
                  <a:srgbClr val="002060"/>
                </a:solidFill>
                <a:effectLst>
                  <a:outerShdw blurRad="38100" dist="38100" dir="2700000" algn="tl">
                    <a:srgbClr val="000000">
                      <a:alpha val="43137"/>
                    </a:srgbClr>
                  </a:outerShdw>
                </a:effectLst>
              </a:rPr>
              <a:t>SPIKES Approach (2)</a:t>
            </a:r>
            <a:endParaRPr lang="en-GB" dirty="0"/>
          </a:p>
        </p:txBody>
      </p:sp>
      <p:sp>
        <p:nvSpPr>
          <p:cNvPr id="3" name="Content Placeholder 2"/>
          <p:cNvSpPr>
            <a:spLocks noGrp="1"/>
          </p:cNvSpPr>
          <p:nvPr>
            <p:ph idx="1"/>
          </p:nvPr>
        </p:nvSpPr>
        <p:spPr>
          <a:xfrm>
            <a:off x="1026942" y="1017923"/>
            <a:ext cx="9115864" cy="5688632"/>
          </a:xfrm>
        </p:spPr>
        <p:txBody>
          <a:bodyPr>
            <a:normAutofit lnSpcReduction="10000"/>
          </a:bodyPr>
          <a:lstStyle/>
          <a:p>
            <a:r>
              <a:rPr lang="en-US" dirty="0">
                <a:solidFill>
                  <a:srgbClr val="F58221"/>
                </a:solidFill>
              </a:rPr>
              <a:t> </a:t>
            </a:r>
            <a:r>
              <a:rPr lang="en-US" b="1" u="sng" dirty="0">
                <a:solidFill>
                  <a:srgbClr val="F58221"/>
                </a:solidFill>
                <a:effectLst>
                  <a:outerShdw blurRad="38100" dist="38100" dir="2700000" algn="tl">
                    <a:srgbClr val="000000">
                      <a:alpha val="43137"/>
                    </a:srgbClr>
                  </a:outerShdw>
                </a:effectLst>
              </a:rPr>
              <a:t>K</a:t>
            </a:r>
            <a:r>
              <a:rPr lang="en-US" u="sng" dirty="0">
                <a:solidFill>
                  <a:srgbClr val="F58221"/>
                </a:solidFill>
                <a:effectLst>
                  <a:outerShdw blurRad="38100" dist="38100" dir="2700000" algn="tl">
                    <a:srgbClr val="000000">
                      <a:alpha val="43137"/>
                    </a:srgbClr>
                  </a:outerShdw>
                </a:effectLst>
              </a:rPr>
              <a:t>nowledge</a:t>
            </a:r>
            <a:endParaRPr lang="en-GB" u="sng" dirty="0">
              <a:solidFill>
                <a:srgbClr val="F58221"/>
              </a:solidFill>
              <a:effectLst>
                <a:outerShdw blurRad="38100" dist="38100" dir="2700000" algn="tl">
                  <a:srgbClr val="000000">
                    <a:alpha val="43137"/>
                  </a:srgbClr>
                </a:outerShdw>
              </a:effectLst>
            </a:endParaRPr>
          </a:p>
          <a:p>
            <a:pPr lvl="1"/>
            <a:r>
              <a:rPr lang="en-US" dirty="0"/>
              <a:t>Give information in small chunks</a:t>
            </a:r>
            <a:r>
              <a:rPr lang="en-GB" dirty="0"/>
              <a:t> (</a:t>
            </a:r>
            <a:r>
              <a:rPr lang="ar-SA" dirty="0"/>
              <a:t>قطع صغيرة</a:t>
            </a:r>
            <a:r>
              <a:rPr lang="en-GB" dirty="0"/>
              <a:t>)</a:t>
            </a:r>
          </a:p>
          <a:p>
            <a:pPr lvl="1"/>
            <a:r>
              <a:rPr lang="en-US" dirty="0"/>
              <a:t>Check the reception</a:t>
            </a:r>
            <a:endParaRPr lang="en-GB" dirty="0"/>
          </a:p>
          <a:p>
            <a:pPr lvl="1"/>
            <a:r>
              <a:rPr lang="en-US" dirty="0"/>
              <a:t>Respond to emotions as they occur</a:t>
            </a:r>
            <a:endParaRPr lang="en-GB" dirty="0"/>
          </a:p>
          <a:p>
            <a:r>
              <a:rPr lang="en-US" b="1" u="sng" dirty="0">
                <a:solidFill>
                  <a:srgbClr val="F58221"/>
                </a:solidFill>
                <a:effectLst>
                  <a:outerShdw blurRad="38100" dist="38100" dir="2700000" algn="tl">
                    <a:srgbClr val="000000">
                      <a:alpha val="43137"/>
                    </a:srgbClr>
                  </a:outerShdw>
                </a:effectLst>
              </a:rPr>
              <a:t>E</a:t>
            </a:r>
            <a:r>
              <a:rPr lang="en-US" u="sng" dirty="0">
                <a:solidFill>
                  <a:srgbClr val="F58221"/>
                </a:solidFill>
                <a:effectLst>
                  <a:outerShdw blurRad="38100" dist="38100" dir="2700000" algn="tl">
                    <a:srgbClr val="000000">
                      <a:alpha val="43137"/>
                    </a:srgbClr>
                  </a:outerShdw>
                </a:effectLst>
              </a:rPr>
              <a:t>xplore Emotions and Empathize</a:t>
            </a:r>
            <a:r>
              <a:rPr lang="en-GB" u="sng" dirty="0">
                <a:solidFill>
                  <a:srgbClr val="F58221"/>
                </a:solidFill>
                <a:effectLst>
                  <a:outerShdw blurRad="38100" dist="38100" dir="2700000" algn="tl">
                    <a:srgbClr val="000000">
                      <a:alpha val="43137"/>
                    </a:srgbClr>
                  </a:outerShdw>
                </a:effectLst>
              </a:rPr>
              <a:t> (</a:t>
            </a:r>
            <a:r>
              <a:rPr lang="ar-SA" u="sng" dirty="0">
                <a:solidFill>
                  <a:srgbClr val="F58221"/>
                </a:solidFill>
                <a:effectLst>
                  <a:outerShdw blurRad="38100" dist="38100" dir="2700000" algn="tl">
                    <a:srgbClr val="000000">
                      <a:alpha val="43137"/>
                    </a:srgbClr>
                  </a:outerShdw>
                </a:effectLst>
              </a:rPr>
              <a:t>تعاطف</a:t>
            </a:r>
            <a:r>
              <a:rPr lang="en-GB" u="sng" dirty="0">
                <a:solidFill>
                  <a:srgbClr val="F58221"/>
                </a:solidFill>
                <a:effectLst>
                  <a:outerShdw blurRad="38100" dist="38100" dir="2700000" algn="tl">
                    <a:srgbClr val="000000">
                      <a:alpha val="43137"/>
                    </a:srgbClr>
                  </a:outerShdw>
                </a:effectLst>
              </a:rPr>
              <a:t>)</a:t>
            </a:r>
          </a:p>
          <a:p>
            <a:pPr lvl="1"/>
            <a:r>
              <a:rPr lang="en-US" dirty="0"/>
              <a:t>Identify the emotion</a:t>
            </a:r>
            <a:endParaRPr lang="en-GB" dirty="0"/>
          </a:p>
          <a:p>
            <a:pPr lvl="1"/>
            <a:r>
              <a:rPr lang="en-US" dirty="0"/>
              <a:t>Identify the cause or source of the emotion</a:t>
            </a:r>
            <a:endParaRPr lang="en-GB" dirty="0"/>
          </a:p>
          <a:p>
            <a:pPr lvl="1"/>
            <a:r>
              <a:rPr lang="en-US" dirty="0"/>
              <a:t>Respond to show you have made the connection</a:t>
            </a:r>
            <a:endParaRPr lang="en-GB" dirty="0"/>
          </a:p>
          <a:p>
            <a:pPr marL="114300" indent="0">
              <a:buNone/>
            </a:pPr>
            <a:r>
              <a:rPr lang="en-US" dirty="0"/>
              <a:t> </a:t>
            </a:r>
            <a:r>
              <a:rPr lang="en-US" b="1" u="sng" dirty="0">
                <a:solidFill>
                  <a:srgbClr val="F58221"/>
                </a:solidFill>
                <a:effectLst>
                  <a:outerShdw blurRad="38100" dist="38100" dir="2700000" algn="tl">
                    <a:srgbClr val="000000">
                      <a:alpha val="43137"/>
                    </a:srgbClr>
                  </a:outerShdw>
                </a:effectLst>
              </a:rPr>
              <a:t>S</a:t>
            </a:r>
            <a:r>
              <a:rPr lang="en-US" u="sng" dirty="0">
                <a:solidFill>
                  <a:srgbClr val="F58221"/>
                </a:solidFill>
                <a:effectLst>
                  <a:outerShdw blurRad="38100" dist="38100" dir="2700000" algn="tl">
                    <a:srgbClr val="000000">
                      <a:alpha val="43137"/>
                    </a:srgbClr>
                  </a:outerShdw>
                </a:effectLst>
              </a:rPr>
              <a:t>trategy and Summarize</a:t>
            </a:r>
            <a:endParaRPr lang="en-GB" u="sng" dirty="0">
              <a:solidFill>
                <a:srgbClr val="F58221"/>
              </a:solidFill>
              <a:effectLst>
                <a:outerShdw blurRad="38100" dist="38100" dir="2700000" algn="tl">
                  <a:srgbClr val="000000">
                    <a:alpha val="43137"/>
                  </a:srgbClr>
                </a:outerShdw>
              </a:effectLst>
            </a:endParaRPr>
          </a:p>
          <a:p>
            <a:pPr lvl="1"/>
            <a:r>
              <a:rPr lang="en-US" dirty="0"/>
              <a:t>Propose a strategy</a:t>
            </a:r>
            <a:endParaRPr lang="en-GB" dirty="0"/>
          </a:p>
          <a:p>
            <a:pPr lvl="1"/>
            <a:r>
              <a:rPr lang="en-US" dirty="0"/>
              <a:t>Assess response</a:t>
            </a:r>
            <a:endParaRPr lang="en-GB" dirty="0"/>
          </a:p>
          <a:p>
            <a:pPr lvl="1"/>
            <a:r>
              <a:rPr lang="en-US" dirty="0"/>
              <a:t>Agree to a plan</a:t>
            </a:r>
            <a:endParaRPr lang="en-GB" dirty="0"/>
          </a:p>
          <a:p>
            <a:pPr lvl="1"/>
            <a:r>
              <a:rPr lang="en-US" dirty="0"/>
              <a:t>Give a summary</a:t>
            </a:r>
            <a:endParaRPr lang="en-GB" dirty="0"/>
          </a:p>
          <a:p>
            <a:pPr lvl="1"/>
            <a:r>
              <a:rPr lang="en-US" dirty="0"/>
              <a:t>Make contract for next visit</a:t>
            </a:r>
            <a:endParaRPr lang="en-GB" dirty="0"/>
          </a:p>
          <a:p>
            <a:endParaRPr lang="en-GB" dirty="0"/>
          </a:p>
        </p:txBody>
      </p:sp>
    </p:spTree>
    <p:custDataLst>
      <p:tags r:id="rId1"/>
    </p:custDataLst>
    <p:extLst>
      <p:ext uri="{BB962C8B-B14F-4D97-AF65-F5344CB8AC3E}">
        <p14:creationId xmlns:p14="http://schemas.microsoft.com/office/powerpoint/2010/main" val="1215728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fade">
                                      <p:cBhvr>
                                        <p:cTn id="38" dur="500"/>
                                        <p:tgtEl>
                                          <p:spTgt spid="3">
                                            <p:txEl>
                                              <p:pRg st="9" end="9"/>
                                            </p:tx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Effect transition="in" filter="fade">
                                      <p:cBhvr>
                                        <p:cTn id="41" dur="500"/>
                                        <p:tgtEl>
                                          <p:spTgt spid="3">
                                            <p:txEl>
                                              <p:pRg st="10" end="10"/>
                                            </p:tx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
                                            <p:txEl>
                                              <p:pRg st="11" end="11"/>
                                            </p:txEl>
                                          </p:spTgt>
                                        </p:tgtEl>
                                        <p:attrNameLst>
                                          <p:attrName>style.visibility</p:attrName>
                                        </p:attrNameLst>
                                      </p:cBhvr>
                                      <p:to>
                                        <p:strVal val="visible"/>
                                      </p:to>
                                    </p:set>
                                    <p:animEffect transition="in" filter="fade">
                                      <p:cBhvr>
                                        <p:cTn id="44" dur="500"/>
                                        <p:tgtEl>
                                          <p:spTgt spid="3">
                                            <p:txEl>
                                              <p:pRg st="11" end="11"/>
                                            </p:tx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
                                            <p:txEl>
                                              <p:pRg st="12" end="12"/>
                                            </p:txEl>
                                          </p:spTgt>
                                        </p:tgtEl>
                                        <p:attrNameLst>
                                          <p:attrName>style.visibility</p:attrName>
                                        </p:attrNameLst>
                                      </p:cBhvr>
                                      <p:to>
                                        <p:strVal val="visible"/>
                                      </p:to>
                                    </p:set>
                                    <p:animEffect transition="in" filter="fade">
                                      <p:cBhvr>
                                        <p:cTn id="47" dur="500"/>
                                        <p:tgtEl>
                                          <p:spTgt spid="3">
                                            <p:txEl>
                                              <p:pRg st="12" end="12"/>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
                                            <p:txEl>
                                              <p:pRg st="13" end="13"/>
                                            </p:txEl>
                                          </p:spTgt>
                                        </p:tgtEl>
                                        <p:attrNameLst>
                                          <p:attrName>style.visibility</p:attrName>
                                        </p:attrNameLst>
                                      </p:cBhvr>
                                      <p:to>
                                        <p:strVal val="visible"/>
                                      </p:to>
                                    </p:set>
                                    <p:animEffect transition="in" filter="fade">
                                      <p:cBhvr>
                                        <p:cTn id="50"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288CF15-0900-71EF-E4C0-ADD774E4A486}"/>
              </a:ext>
            </a:extLst>
          </p:cNvPr>
          <p:cNvSpPr/>
          <p:nvPr/>
        </p:nvSpPr>
        <p:spPr>
          <a:xfrm>
            <a:off x="922862" y="895526"/>
            <a:ext cx="10812720" cy="58052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0221E4D-BDAF-DB47-34E2-BE4653BF28D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0295" y="1770188"/>
            <a:ext cx="2305141" cy="1267072"/>
          </a:xfrm>
          <a:prstGeom prst="rect">
            <a:avLst/>
          </a:prstGeom>
        </p:spPr>
      </p:pic>
      <p:sp>
        <p:nvSpPr>
          <p:cNvPr id="2" name="Title 1"/>
          <p:cNvSpPr>
            <a:spLocks noGrp="1"/>
          </p:cNvSpPr>
          <p:nvPr>
            <p:ph type="title"/>
          </p:nvPr>
        </p:nvSpPr>
        <p:spPr>
          <a:xfrm>
            <a:off x="1981200" y="274638"/>
            <a:ext cx="7620000" cy="634082"/>
          </a:xfrm>
        </p:spPr>
        <p:txBody>
          <a:bodyPr>
            <a:normAutofit fontScale="90000"/>
          </a:bodyPr>
          <a:lstStyle/>
          <a:p>
            <a:r>
              <a:rPr lang="en-GB" b="1" dirty="0">
                <a:solidFill>
                  <a:srgbClr val="002060"/>
                </a:solidFill>
                <a:effectLst>
                  <a:outerShdw blurRad="38100" dist="38100" dir="2700000" algn="tl">
                    <a:srgbClr val="000000">
                      <a:alpha val="43137"/>
                    </a:srgbClr>
                  </a:outerShdw>
                </a:effectLst>
              </a:rPr>
              <a:t>BREAKS approach</a:t>
            </a:r>
          </a:p>
        </p:txBody>
      </p:sp>
      <p:sp>
        <p:nvSpPr>
          <p:cNvPr id="3" name="Content Placeholder 2"/>
          <p:cNvSpPr>
            <a:spLocks noGrp="1"/>
          </p:cNvSpPr>
          <p:nvPr>
            <p:ph idx="1"/>
          </p:nvPr>
        </p:nvSpPr>
        <p:spPr>
          <a:xfrm>
            <a:off x="1167618" y="908720"/>
            <a:ext cx="8816814" cy="5805264"/>
          </a:xfrm>
        </p:spPr>
        <p:txBody>
          <a:bodyPr>
            <a:normAutofit fontScale="92500" lnSpcReduction="10000"/>
          </a:bodyPr>
          <a:lstStyle/>
          <a:p>
            <a:r>
              <a:rPr lang="en-GB" b="1" dirty="0">
                <a:solidFill>
                  <a:srgbClr val="203E5F"/>
                </a:solidFill>
              </a:rPr>
              <a:t>B –Background:</a:t>
            </a:r>
            <a:r>
              <a:rPr lang="en-GB" dirty="0">
                <a:solidFill>
                  <a:srgbClr val="203E5F"/>
                </a:solidFill>
              </a:rPr>
              <a:t> </a:t>
            </a:r>
            <a:r>
              <a:rPr lang="en-GB" sz="1900" dirty="0"/>
              <a:t>in-depth knowledge of the patient’s problem, “googling”, Cultural and ethnic background</a:t>
            </a:r>
            <a:endParaRPr lang="en-GB" dirty="0"/>
          </a:p>
          <a:p>
            <a:r>
              <a:rPr lang="en-GB" b="1" dirty="0">
                <a:solidFill>
                  <a:srgbClr val="203E5F"/>
                </a:solidFill>
              </a:rPr>
              <a:t>R- Rapport:</a:t>
            </a:r>
            <a:r>
              <a:rPr lang="en-GB" dirty="0">
                <a:solidFill>
                  <a:srgbClr val="203E5F"/>
                </a:solidFill>
              </a:rPr>
              <a:t> </a:t>
            </a:r>
            <a:r>
              <a:rPr lang="en-GB" dirty="0"/>
              <a:t>establish a good rapport with the patient (</a:t>
            </a:r>
            <a:r>
              <a:rPr lang="ar-SA" dirty="0"/>
              <a:t>علاقة</a:t>
            </a:r>
            <a:r>
              <a:rPr lang="en-GB" dirty="0"/>
              <a:t>)</a:t>
            </a:r>
          </a:p>
          <a:p>
            <a:pPr lvl="1"/>
            <a:r>
              <a:rPr lang="en-GB" dirty="0"/>
              <a:t>Unconditional (</a:t>
            </a:r>
            <a:r>
              <a:rPr lang="ar-SA" dirty="0"/>
              <a:t>غير مشروطة</a:t>
            </a:r>
            <a:r>
              <a:rPr lang="en-GB" dirty="0"/>
              <a:t>) positive regard, </a:t>
            </a:r>
          </a:p>
          <a:p>
            <a:pPr lvl="1"/>
            <a:r>
              <a:rPr lang="en-GB" dirty="0"/>
              <a:t>Avoid patronizing </a:t>
            </a:r>
            <a:r>
              <a:rPr lang="ar-SA" dirty="0"/>
              <a:t>تحقير</a:t>
            </a:r>
            <a:r>
              <a:rPr lang="en-GB" dirty="0"/>
              <a:t> attitude</a:t>
            </a:r>
          </a:p>
          <a:p>
            <a:pPr lvl="1"/>
            <a:r>
              <a:rPr lang="en-GB" dirty="0"/>
              <a:t>Avoid hostile </a:t>
            </a:r>
            <a:r>
              <a:rPr lang="ar-SA" dirty="0"/>
              <a:t>عدواني</a:t>
            </a:r>
            <a:r>
              <a:rPr lang="en-GB" dirty="0"/>
              <a:t> attitude and  hurried manner. </a:t>
            </a:r>
          </a:p>
          <a:p>
            <a:pPr lvl="1"/>
            <a:r>
              <a:rPr lang="en-GB" dirty="0"/>
              <a:t>Provide ample space for the windows of self-disclosure to open up. </a:t>
            </a:r>
          </a:p>
          <a:p>
            <a:pPr lvl="1"/>
            <a:r>
              <a:rPr lang="en-GB" dirty="0"/>
              <a:t>Comfortable position. </a:t>
            </a:r>
          </a:p>
          <a:p>
            <a:pPr lvl="1"/>
            <a:r>
              <a:rPr lang="en-GB" dirty="0"/>
              <a:t>Physical set up is very important (e.g. physical barriers must be removed to maintain eye contact, switch mobile off, pagers)</a:t>
            </a:r>
          </a:p>
          <a:p>
            <a:r>
              <a:rPr lang="en-GB" b="1" dirty="0">
                <a:solidFill>
                  <a:srgbClr val="203E5F"/>
                </a:solidFill>
              </a:rPr>
              <a:t>E – Explore: </a:t>
            </a:r>
            <a:endParaRPr lang="en-GB" dirty="0">
              <a:solidFill>
                <a:srgbClr val="203E5F"/>
              </a:solidFill>
            </a:endParaRPr>
          </a:p>
          <a:p>
            <a:pPr lvl="1"/>
            <a:r>
              <a:rPr lang="en-GB" dirty="0"/>
              <a:t>Start from what the patient knows about his/her illness </a:t>
            </a:r>
            <a:r>
              <a:rPr lang="en-GB" dirty="0">
                <a:sym typeface="Wingdings"/>
              </a:rPr>
              <a:t></a:t>
            </a:r>
            <a:r>
              <a:rPr lang="en-GB" dirty="0"/>
              <a:t> confirming bad news rather than breaking it. </a:t>
            </a:r>
          </a:p>
          <a:p>
            <a:pPr lvl="1"/>
            <a:r>
              <a:rPr lang="en-GB" dirty="0"/>
              <a:t>Avoid premature reassurance </a:t>
            </a:r>
            <a:r>
              <a:rPr lang="ar-SA" dirty="0"/>
              <a:t>تطمين سابق لأوانه</a:t>
            </a:r>
            <a:r>
              <a:rPr lang="en-GB" dirty="0"/>
              <a:t>, </a:t>
            </a:r>
          </a:p>
          <a:p>
            <a:pPr lvl="1"/>
            <a:r>
              <a:rPr lang="en-GB" dirty="0"/>
              <a:t>Avoid absolute certainties about longevity</a:t>
            </a:r>
            <a:r>
              <a:rPr lang="ar-SA" dirty="0"/>
              <a:t> العمر المتبقي </a:t>
            </a:r>
            <a:endParaRPr lang="en-GB" dirty="0"/>
          </a:p>
          <a:p>
            <a:pPr lvl="1"/>
            <a:r>
              <a:rPr lang="en-GB" dirty="0"/>
              <a:t>Discuss the prognosis in detail</a:t>
            </a:r>
          </a:p>
          <a:p>
            <a:endParaRPr lang="en-GB" dirty="0"/>
          </a:p>
        </p:txBody>
      </p:sp>
    </p:spTree>
    <p:custDataLst>
      <p:tags r:id="rId1"/>
    </p:custDataLst>
    <p:extLst>
      <p:ext uri="{BB962C8B-B14F-4D97-AF65-F5344CB8AC3E}">
        <p14:creationId xmlns:p14="http://schemas.microsoft.com/office/powerpoint/2010/main" val="105176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fade">
                                      <p:cBhvr>
                                        <p:cTn id="38" dur="500"/>
                                        <p:tgtEl>
                                          <p:spTgt spid="3">
                                            <p:txEl>
                                              <p:pRg st="9" end="9"/>
                                            </p:tx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Effect transition="in" filter="fade">
                                      <p:cBhvr>
                                        <p:cTn id="41" dur="500"/>
                                        <p:tgtEl>
                                          <p:spTgt spid="3">
                                            <p:txEl>
                                              <p:pRg st="10" end="10"/>
                                            </p:tx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
                                            <p:txEl>
                                              <p:pRg st="11" end="11"/>
                                            </p:txEl>
                                          </p:spTgt>
                                        </p:tgtEl>
                                        <p:attrNameLst>
                                          <p:attrName>style.visibility</p:attrName>
                                        </p:attrNameLst>
                                      </p:cBhvr>
                                      <p:to>
                                        <p:strVal val="visible"/>
                                      </p:to>
                                    </p:set>
                                    <p:animEffect transition="in" filter="fade">
                                      <p:cBhvr>
                                        <p:cTn id="44" dur="500"/>
                                        <p:tgtEl>
                                          <p:spTgt spid="3">
                                            <p:txEl>
                                              <p:pRg st="11" end="11"/>
                                            </p:tx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
                                            <p:txEl>
                                              <p:pRg st="12" end="12"/>
                                            </p:txEl>
                                          </p:spTgt>
                                        </p:tgtEl>
                                        <p:attrNameLst>
                                          <p:attrName>style.visibility</p:attrName>
                                        </p:attrNameLst>
                                      </p:cBhvr>
                                      <p:to>
                                        <p:strVal val="visible"/>
                                      </p:to>
                                    </p:set>
                                    <p:animEffect transition="in" filter="fade">
                                      <p:cBhvr>
                                        <p:cTn id="47"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940D0E1-C5EF-EAD1-3CD3-C28E038205E2}"/>
              </a:ext>
            </a:extLst>
          </p:cNvPr>
          <p:cNvSpPr/>
          <p:nvPr/>
        </p:nvSpPr>
        <p:spPr>
          <a:xfrm>
            <a:off x="617280" y="1195754"/>
            <a:ext cx="10812720"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06C0E1C-C2C9-BC9F-DCDD-3E632314FE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81200" y="274638"/>
            <a:ext cx="7620000" cy="634082"/>
          </a:xfrm>
        </p:spPr>
        <p:txBody>
          <a:bodyPr>
            <a:normAutofit fontScale="90000"/>
          </a:bodyPr>
          <a:lstStyle/>
          <a:p>
            <a:r>
              <a:rPr lang="en-GB" b="1" dirty="0">
                <a:solidFill>
                  <a:srgbClr val="002060"/>
                </a:solidFill>
                <a:effectLst>
                  <a:outerShdw blurRad="38100" dist="38100" dir="2700000" algn="tl">
                    <a:srgbClr val="000000">
                      <a:alpha val="43137"/>
                    </a:srgbClr>
                  </a:outerShdw>
                </a:effectLst>
              </a:rPr>
              <a:t>BREAKS approach (2)</a:t>
            </a:r>
            <a:endParaRPr lang="en-GB" dirty="0"/>
          </a:p>
        </p:txBody>
      </p:sp>
      <p:sp>
        <p:nvSpPr>
          <p:cNvPr id="3" name="Content Placeholder 2"/>
          <p:cNvSpPr>
            <a:spLocks noGrp="1"/>
          </p:cNvSpPr>
          <p:nvPr>
            <p:ph idx="1"/>
          </p:nvPr>
        </p:nvSpPr>
        <p:spPr>
          <a:xfrm>
            <a:off x="1041009" y="1345306"/>
            <a:ext cx="9622302" cy="5512694"/>
          </a:xfrm>
        </p:spPr>
        <p:txBody>
          <a:bodyPr>
            <a:normAutofit fontScale="85000" lnSpcReduction="20000"/>
          </a:bodyPr>
          <a:lstStyle/>
          <a:p>
            <a:r>
              <a:rPr lang="en-GB" b="1" dirty="0">
                <a:solidFill>
                  <a:srgbClr val="203E5F"/>
                </a:solidFill>
              </a:rPr>
              <a:t>A –Announce:</a:t>
            </a:r>
            <a:endParaRPr lang="en-GB" dirty="0">
              <a:solidFill>
                <a:srgbClr val="203E5F"/>
              </a:solidFill>
            </a:endParaRPr>
          </a:p>
          <a:p>
            <a:pPr lvl="1"/>
            <a:r>
              <a:rPr lang="en-GB" dirty="0"/>
              <a:t>A warning shot</a:t>
            </a:r>
            <a:r>
              <a:rPr lang="ar-SA" dirty="0"/>
              <a:t> طلقة تحذيرية </a:t>
            </a:r>
            <a:r>
              <a:rPr lang="en-GB" dirty="0"/>
              <a:t> is desirable</a:t>
            </a:r>
          </a:p>
          <a:p>
            <a:pPr lvl="1"/>
            <a:r>
              <a:rPr lang="en-GB" dirty="0"/>
              <a:t>Avoid lengthy monolog, elaborate explanations, and stories of patients who had similar dilemma</a:t>
            </a:r>
            <a:r>
              <a:rPr lang="ar-SA" dirty="0"/>
              <a:t> معضلة </a:t>
            </a:r>
            <a:r>
              <a:rPr lang="en-GB" dirty="0"/>
              <a:t>.</a:t>
            </a:r>
          </a:p>
          <a:p>
            <a:pPr lvl="1"/>
            <a:r>
              <a:rPr lang="en-GB" dirty="0"/>
              <a:t>Information should be given in short, easily comprehensible </a:t>
            </a:r>
            <a:r>
              <a:rPr lang="ar-SA" dirty="0"/>
              <a:t> مفهومة</a:t>
            </a:r>
            <a:r>
              <a:rPr lang="en-GB" dirty="0"/>
              <a:t>sentences. </a:t>
            </a:r>
          </a:p>
          <a:p>
            <a:pPr lvl="1"/>
            <a:r>
              <a:rPr lang="en-GB" dirty="0"/>
              <a:t>Do not give more than three pieces of information at a time</a:t>
            </a:r>
          </a:p>
          <a:p>
            <a:r>
              <a:rPr lang="en-GB" b="1" dirty="0">
                <a:solidFill>
                  <a:srgbClr val="203E5F"/>
                </a:solidFill>
              </a:rPr>
              <a:t>K- Kindling:</a:t>
            </a:r>
            <a:endParaRPr lang="en-GB" dirty="0">
              <a:solidFill>
                <a:srgbClr val="203E5F"/>
              </a:solidFill>
            </a:endParaRPr>
          </a:p>
          <a:p>
            <a:pPr lvl="1"/>
            <a:r>
              <a:rPr lang="en-GB" dirty="0"/>
              <a:t>People listen to their diagnosis differently (anger, denial, tears, silence, </a:t>
            </a:r>
            <a:r>
              <a:rPr lang="en-GB" dirty="0" err="1"/>
              <a:t>humor</a:t>
            </a:r>
            <a:r>
              <a:rPr lang="en-GB" dirty="0"/>
              <a:t>?). Be ready.</a:t>
            </a:r>
          </a:p>
          <a:p>
            <a:pPr lvl="1"/>
            <a:r>
              <a:rPr lang="en-GB" dirty="0"/>
              <a:t>Ask the patient to recount what s/he has understood.</a:t>
            </a:r>
          </a:p>
          <a:p>
            <a:pPr lvl="1"/>
            <a:r>
              <a:rPr lang="en-GB" dirty="0"/>
              <a:t>Do not to utter any unrealistic treatment options</a:t>
            </a:r>
          </a:p>
          <a:p>
            <a:pPr lvl="1"/>
            <a:r>
              <a:rPr lang="en-GB" dirty="0"/>
              <a:t>Beware of the “differential listening,” </a:t>
            </a:r>
            <a:r>
              <a:rPr lang="ar-SA" dirty="0"/>
              <a:t> سماع انتقائي</a:t>
            </a:r>
            <a:r>
              <a:rPr lang="en-GB" dirty="0"/>
              <a:t>(patient will listen to only those information he/she wants to hear.)</a:t>
            </a:r>
          </a:p>
          <a:p>
            <a:r>
              <a:rPr lang="en-GB" b="1" dirty="0">
                <a:solidFill>
                  <a:srgbClr val="203E5F"/>
                </a:solidFill>
              </a:rPr>
              <a:t>S –Summarize:</a:t>
            </a:r>
            <a:endParaRPr lang="en-GB" dirty="0">
              <a:solidFill>
                <a:srgbClr val="203E5F"/>
              </a:solidFill>
            </a:endParaRPr>
          </a:p>
          <a:p>
            <a:pPr lvl="1"/>
            <a:r>
              <a:rPr lang="en-GB" dirty="0"/>
              <a:t>Summarize the session and the concerns expressed by the patient </a:t>
            </a:r>
          </a:p>
          <a:p>
            <a:pPr lvl="1"/>
            <a:r>
              <a:rPr lang="en-GB" dirty="0"/>
              <a:t>Treatment/care plans for the future has to be put in nutshell. </a:t>
            </a:r>
          </a:p>
          <a:p>
            <a:pPr lvl="1"/>
            <a:r>
              <a:rPr lang="en-GB" dirty="0"/>
              <a:t>Offering availability anytime and encouraging the patient to call </a:t>
            </a:r>
          </a:p>
          <a:p>
            <a:pPr lvl="1"/>
            <a:r>
              <a:rPr lang="en-GB" dirty="0"/>
              <a:t>The review date also has to be fixed before concluding the session. </a:t>
            </a:r>
          </a:p>
          <a:p>
            <a:pPr lvl="1"/>
            <a:r>
              <a:rPr lang="en-GB" dirty="0"/>
              <a:t>Secure the patient’s safety (e.g. driving back home all alone</a:t>
            </a:r>
            <a:r>
              <a:rPr lang="en-GB" dirty="0">
                <a:sym typeface="Wingdings"/>
              </a:rPr>
              <a:t> </a:t>
            </a:r>
            <a:r>
              <a:rPr lang="en-GB" dirty="0"/>
              <a:t>suicide?!</a:t>
            </a:r>
          </a:p>
        </p:txBody>
      </p:sp>
    </p:spTree>
    <p:custDataLst>
      <p:tags r:id="rId1"/>
    </p:custDataLst>
    <p:extLst>
      <p:ext uri="{BB962C8B-B14F-4D97-AF65-F5344CB8AC3E}">
        <p14:creationId xmlns:p14="http://schemas.microsoft.com/office/powerpoint/2010/main" val="67081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Effect transition="in" filter="fade">
                                      <p:cBhvr>
                                        <p:cTn id="41" dur="500"/>
                                        <p:tgtEl>
                                          <p:spTgt spid="3">
                                            <p:txEl>
                                              <p:pRg st="10" end="10"/>
                                            </p:tx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
                                            <p:txEl>
                                              <p:pRg st="11" end="11"/>
                                            </p:txEl>
                                          </p:spTgt>
                                        </p:tgtEl>
                                        <p:attrNameLst>
                                          <p:attrName>style.visibility</p:attrName>
                                        </p:attrNameLst>
                                      </p:cBhvr>
                                      <p:to>
                                        <p:strVal val="visible"/>
                                      </p:to>
                                    </p:set>
                                    <p:animEffect transition="in" filter="fade">
                                      <p:cBhvr>
                                        <p:cTn id="44" dur="500"/>
                                        <p:tgtEl>
                                          <p:spTgt spid="3">
                                            <p:txEl>
                                              <p:pRg st="11" end="11"/>
                                            </p:tx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
                                            <p:txEl>
                                              <p:pRg st="12" end="12"/>
                                            </p:txEl>
                                          </p:spTgt>
                                        </p:tgtEl>
                                        <p:attrNameLst>
                                          <p:attrName>style.visibility</p:attrName>
                                        </p:attrNameLst>
                                      </p:cBhvr>
                                      <p:to>
                                        <p:strVal val="visible"/>
                                      </p:to>
                                    </p:set>
                                    <p:animEffect transition="in" filter="fade">
                                      <p:cBhvr>
                                        <p:cTn id="47" dur="500"/>
                                        <p:tgtEl>
                                          <p:spTgt spid="3">
                                            <p:txEl>
                                              <p:pRg st="12" end="12"/>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
                                            <p:txEl>
                                              <p:pRg st="13" end="13"/>
                                            </p:txEl>
                                          </p:spTgt>
                                        </p:tgtEl>
                                        <p:attrNameLst>
                                          <p:attrName>style.visibility</p:attrName>
                                        </p:attrNameLst>
                                      </p:cBhvr>
                                      <p:to>
                                        <p:strVal val="visible"/>
                                      </p:to>
                                    </p:set>
                                    <p:animEffect transition="in" filter="fade">
                                      <p:cBhvr>
                                        <p:cTn id="50" dur="500"/>
                                        <p:tgtEl>
                                          <p:spTgt spid="3">
                                            <p:txEl>
                                              <p:pRg st="13" end="13"/>
                                            </p:tx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
                                            <p:txEl>
                                              <p:pRg st="14" end="14"/>
                                            </p:txEl>
                                          </p:spTgt>
                                        </p:tgtEl>
                                        <p:attrNameLst>
                                          <p:attrName>style.visibility</p:attrName>
                                        </p:attrNameLst>
                                      </p:cBhvr>
                                      <p:to>
                                        <p:strVal val="visible"/>
                                      </p:to>
                                    </p:set>
                                    <p:animEffect transition="in" filter="fade">
                                      <p:cBhvr>
                                        <p:cTn id="53" dur="500"/>
                                        <p:tgtEl>
                                          <p:spTgt spid="3">
                                            <p:txEl>
                                              <p:pRg st="14" end="14"/>
                                            </p:txEl>
                                          </p:spTgt>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
                                            <p:txEl>
                                              <p:pRg st="15" end="15"/>
                                            </p:txEl>
                                          </p:spTgt>
                                        </p:tgtEl>
                                        <p:attrNameLst>
                                          <p:attrName>style.visibility</p:attrName>
                                        </p:attrNameLst>
                                      </p:cBhvr>
                                      <p:to>
                                        <p:strVal val="visible"/>
                                      </p:to>
                                    </p:set>
                                    <p:animEffect transition="in" filter="fade">
                                      <p:cBhvr>
                                        <p:cTn id="56" dur="500"/>
                                        <p:tgtEl>
                                          <p:spTgt spid="3">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7C654B44-7B37-15CB-D5CA-37ED3A90051C}"/>
              </a:ext>
            </a:extLst>
          </p:cNvPr>
          <p:cNvSpPr/>
          <p:nvPr/>
        </p:nvSpPr>
        <p:spPr>
          <a:xfrm>
            <a:off x="617280" y="1648484"/>
            <a:ext cx="10890092" cy="5050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547BF9C-8E9F-B6F2-BAFE-7B1069C3B6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775520" y="116632"/>
            <a:ext cx="8064896" cy="778098"/>
          </a:xfrm>
        </p:spPr>
        <p:txBody>
          <a:bodyPr/>
          <a:lstStyle/>
          <a:p>
            <a:r>
              <a:rPr lang="en-GB" sz="4000" b="1" dirty="0">
                <a:solidFill>
                  <a:srgbClr val="002060"/>
                </a:solidFill>
                <a:effectLst>
                  <a:outerShdw blurRad="38100" dist="38100" dir="2700000" algn="tl">
                    <a:srgbClr val="000000">
                      <a:alpha val="43137"/>
                    </a:srgbClr>
                  </a:outerShdw>
                </a:effectLst>
              </a:rPr>
              <a:t>Back to the Communication Cycle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44518712"/>
              </p:ext>
            </p:extLst>
          </p:nvPr>
        </p:nvGraphicFramePr>
        <p:xfrm>
          <a:off x="1055078" y="1814732"/>
          <a:ext cx="10058400" cy="4639843"/>
        </p:xfrm>
        <a:graphic>
          <a:graphicData uri="http://schemas.openxmlformats.org/drawingml/2006/table">
            <a:tbl>
              <a:tblPr firstRow="1" bandRow="1">
                <a:tableStyleId>{073A0DAA-6AF3-43AB-8588-CEC1D06C72B9}</a:tableStyleId>
              </a:tblPr>
              <a:tblGrid>
                <a:gridCol w="3352800">
                  <a:extLst>
                    <a:ext uri="{9D8B030D-6E8A-4147-A177-3AD203B41FA5}">
                      <a16:colId xmlns:a16="http://schemas.microsoft.com/office/drawing/2014/main" val="20000"/>
                    </a:ext>
                  </a:extLst>
                </a:gridCol>
                <a:gridCol w="3352800">
                  <a:extLst>
                    <a:ext uri="{9D8B030D-6E8A-4147-A177-3AD203B41FA5}">
                      <a16:colId xmlns:a16="http://schemas.microsoft.com/office/drawing/2014/main" val="20001"/>
                    </a:ext>
                  </a:extLst>
                </a:gridCol>
                <a:gridCol w="3352800">
                  <a:extLst>
                    <a:ext uri="{9D8B030D-6E8A-4147-A177-3AD203B41FA5}">
                      <a16:colId xmlns:a16="http://schemas.microsoft.com/office/drawing/2014/main" val="20002"/>
                    </a:ext>
                  </a:extLst>
                </a:gridCol>
              </a:tblGrid>
              <a:tr h="458994">
                <a:tc>
                  <a:txBody>
                    <a:bodyPr/>
                    <a:lstStyle/>
                    <a:p>
                      <a:r>
                        <a:rPr lang="en-GB" sz="2800" dirty="0"/>
                        <a:t>Sender</a:t>
                      </a:r>
                    </a:p>
                  </a:txBody>
                  <a:tcPr>
                    <a:solidFill>
                      <a:srgbClr val="F58221"/>
                    </a:solidFill>
                  </a:tcPr>
                </a:tc>
                <a:tc>
                  <a:txBody>
                    <a:bodyPr/>
                    <a:lstStyle/>
                    <a:p>
                      <a:r>
                        <a:rPr lang="en-GB" sz="2800" dirty="0"/>
                        <a:t>Message</a:t>
                      </a:r>
                    </a:p>
                  </a:txBody>
                  <a:tcPr>
                    <a:solidFill>
                      <a:srgbClr val="F58221"/>
                    </a:solidFill>
                  </a:tcPr>
                </a:tc>
                <a:tc>
                  <a:txBody>
                    <a:bodyPr/>
                    <a:lstStyle/>
                    <a:p>
                      <a:r>
                        <a:rPr lang="en-GB" sz="2800" dirty="0"/>
                        <a:t>Context</a:t>
                      </a:r>
                    </a:p>
                  </a:txBody>
                  <a:tcPr>
                    <a:solidFill>
                      <a:srgbClr val="F58221"/>
                    </a:solidFill>
                  </a:tcPr>
                </a:tc>
                <a:extLst>
                  <a:ext uri="{0D108BD9-81ED-4DB2-BD59-A6C34878D82A}">
                    <a16:rowId xmlns:a16="http://schemas.microsoft.com/office/drawing/2014/main" val="10000"/>
                  </a:ext>
                </a:extLst>
              </a:tr>
              <a:tr h="620992">
                <a:tc>
                  <a:txBody>
                    <a:bodyPr/>
                    <a:lstStyle/>
                    <a:p>
                      <a:pPr marL="285750" indent="-285750">
                        <a:buFont typeface="Arial" panose="020B0604020202020204" pitchFamily="34" charset="0"/>
                        <a:buChar char="•"/>
                      </a:pPr>
                      <a:r>
                        <a:rPr lang="en-GB" sz="2000" dirty="0"/>
                        <a:t>Prepare yourself</a:t>
                      </a:r>
                    </a:p>
                  </a:txBody>
                  <a:tcPr>
                    <a:solidFill>
                      <a:srgbClr val="FEE5B1"/>
                    </a:solidFill>
                  </a:tcPr>
                </a:tc>
                <a:tc>
                  <a:txBody>
                    <a:bodyPr/>
                    <a:lstStyle/>
                    <a:p>
                      <a:pPr marL="285750" indent="-285750">
                        <a:buFont typeface="Arial" panose="020B0604020202020204" pitchFamily="34" charset="0"/>
                        <a:buChar char="•"/>
                      </a:pPr>
                      <a:r>
                        <a:rPr lang="en-CA" sz="2000" kern="1200" dirty="0">
                          <a:solidFill>
                            <a:schemeClr val="dk1"/>
                          </a:solidFill>
                          <a:effectLst/>
                        </a:rPr>
                        <a:t>“shot across the bow“ </a:t>
                      </a:r>
                      <a:r>
                        <a:rPr lang="ar-SA" sz="2000" kern="1200" dirty="0">
                          <a:solidFill>
                            <a:schemeClr val="dk1"/>
                          </a:solidFill>
                          <a:effectLst/>
                        </a:rPr>
                        <a:t>طلقة تحذيرية</a:t>
                      </a:r>
                      <a:endParaRPr lang="en-GB" sz="2000" dirty="0"/>
                    </a:p>
                  </a:txBody>
                  <a:tcPr>
                    <a:solidFill>
                      <a:srgbClr val="FEE5B1"/>
                    </a:solidFill>
                  </a:tcPr>
                </a:tc>
                <a:tc>
                  <a:txBody>
                    <a:bodyPr/>
                    <a:lstStyle/>
                    <a:p>
                      <a:pPr marL="285750" indent="-285750">
                        <a:buFont typeface="Arial" panose="020B0604020202020204" pitchFamily="34" charset="0"/>
                        <a:buChar char="•"/>
                      </a:pPr>
                      <a:r>
                        <a:rPr lang="en-GB" sz="2000" dirty="0"/>
                        <a:t>Don’t stand</a:t>
                      </a:r>
                    </a:p>
                  </a:txBody>
                  <a:tcPr>
                    <a:solidFill>
                      <a:srgbClr val="FEE5B1"/>
                    </a:solidFill>
                  </a:tcPr>
                </a:tc>
                <a:extLst>
                  <a:ext uri="{0D108BD9-81ED-4DB2-BD59-A6C34878D82A}">
                    <a16:rowId xmlns:a16="http://schemas.microsoft.com/office/drawing/2014/main" val="10001"/>
                  </a:ext>
                </a:extLst>
              </a:tr>
              <a:tr h="681729">
                <a:tc>
                  <a:txBody>
                    <a:bodyPr/>
                    <a:lstStyle/>
                    <a:p>
                      <a:pPr marL="285750" indent="-285750">
                        <a:buFont typeface="Arial" panose="020B0604020202020204" pitchFamily="34" charset="0"/>
                        <a:buChar char="•"/>
                      </a:pPr>
                      <a:r>
                        <a:rPr lang="en-GB" sz="2000" dirty="0"/>
                        <a:t>Know about the condition</a:t>
                      </a:r>
                    </a:p>
                  </a:txBody>
                  <a:tcPr>
                    <a:solidFill>
                      <a:srgbClr val="FEE5B1"/>
                    </a:solidFill>
                  </a:tcPr>
                </a:tc>
                <a:tc>
                  <a:txBody>
                    <a:bodyPr/>
                    <a:lstStyle/>
                    <a:p>
                      <a:pPr marL="285750" indent="-285750">
                        <a:buFont typeface="Arial" panose="020B0604020202020204" pitchFamily="34" charset="0"/>
                        <a:buChar char="•"/>
                      </a:pPr>
                      <a:r>
                        <a:rPr lang="en-GB" sz="2000" dirty="0"/>
                        <a:t>Avoid jargon (ascites, metastasis, etc.)</a:t>
                      </a:r>
                    </a:p>
                  </a:txBody>
                  <a:tcPr>
                    <a:solidFill>
                      <a:srgbClr val="FEE5B1"/>
                    </a:solidFill>
                  </a:tcPr>
                </a:tc>
                <a:tc>
                  <a:txBody>
                    <a:bodyPr/>
                    <a:lstStyle/>
                    <a:p>
                      <a:pPr marL="285750" indent="-285750">
                        <a:buFont typeface="Arial" panose="020B0604020202020204" pitchFamily="34" charset="0"/>
                        <a:buChar char="•"/>
                      </a:pPr>
                      <a:r>
                        <a:rPr lang="en-GB" sz="2000" dirty="0"/>
                        <a:t>Not in the corridor!</a:t>
                      </a:r>
                    </a:p>
                  </a:txBody>
                  <a:tcPr>
                    <a:solidFill>
                      <a:srgbClr val="FEE5B1"/>
                    </a:solidFill>
                  </a:tcPr>
                </a:tc>
                <a:extLst>
                  <a:ext uri="{0D108BD9-81ED-4DB2-BD59-A6C34878D82A}">
                    <a16:rowId xmlns:a16="http://schemas.microsoft.com/office/drawing/2014/main" val="10002"/>
                  </a:ext>
                </a:extLst>
              </a:tr>
              <a:tr h="620992">
                <a:tc>
                  <a:txBody>
                    <a:bodyPr/>
                    <a:lstStyle/>
                    <a:p>
                      <a:pPr marL="285750" indent="-285750">
                        <a:buFont typeface="Arial" panose="020B0604020202020204" pitchFamily="34" charset="0"/>
                        <a:buChar char="•"/>
                      </a:pPr>
                      <a:r>
                        <a:rPr lang="en-GB" sz="2000" dirty="0"/>
                        <a:t>Know about the pt.</a:t>
                      </a:r>
                    </a:p>
                  </a:txBody>
                  <a:tcPr>
                    <a:solidFill>
                      <a:srgbClr val="FEE5B1"/>
                    </a:solidFill>
                  </a:tcPr>
                </a:tc>
                <a:tc>
                  <a:txBody>
                    <a:bodyPr/>
                    <a:lstStyle/>
                    <a:p>
                      <a:pPr marL="285750" indent="-285750">
                        <a:buFont typeface="Arial" panose="020B0604020202020204" pitchFamily="34" charset="0"/>
                        <a:buChar char="•"/>
                      </a:pPr>
                      <a:r>
                        <a:rPr lang="en-GB" sz="2000" dirty="0"/>
                        <a:t>Give in ‘chunks’ (pause, look, ask)</a:t>
                      </a:r>
                    </a:p>
                  </a:txBody>
                  <a:tcPr>
                    <a:solidFill>
                      <a:srgbClr val="FEE5B1"/>
                    </a:solidFill>
                  </a:tcPr>
                </a:tc>
                <a:tc>
                  <a:txBody>
                    <a:bodyPr/>
                    <a:lstStyle/>
                    <a:p>
                      <a:pPr marL="285750" indent="-285750">
                        <a:buFont typeface="Arial" panose="020B0604020202020204" pitchFamily="34" charset="0"/>
                        <a:buChar char="•"/>
                      </a:pPr>
                      <a:r>
                        <a:rPr lang="en-GB" sz="2000" dirty="0"/>
                        <a:t>No</a:t>
                      </a:r>
                      <a:r>
                        <a:rPr lang="en-GB" sz="2000" baseline="0" dirty="0"/>
                        <a:t> phone, no pager</a:t>
                      </a:r>
                      <a:endParaRPr lang="en-GB" sz="2000" dirty="0"/>
                    </a:p>
                  </a:txBody>
                  <a:tcPr>
                    <a:solidFill>
                      <a:srgbClr val="FEE5B1"/>
                    </a:solidFill>
                  </a:tcPr>
                </a:tc>
                <a:extLst>
                  <a:ext uri="{0D108BD9-81ED-4DB2-BD59-A6C34878D82A}">
                    <a16:rowId xmlns:a16="http://schemas.microsoft.com/office/drawing/2014/main" val="10003"/>
                  </a:ext>
                </a:extLst>
              </a:tr>
              <a:tr h="620992">
                <a:tc>
                  <a:txBody>
                    <a:bodyPr/>
                    <a:lstStyle/>
                    <a:p>
                      <a:pPr marL="285750" indent="-285750">
                        <a:buFont typeface="Arial" panose="020B0604020202020204" pitchFamily="34" charset="0"/>
                        <a:buChar char="•"/>
                      </a:pPr>
                      <a:r>
                        <a:rPr lang="en-GB" sz="2000" dirty="0"/>
                        <a:t>Alert to feedback (nonverbal)</a:t>
                      </a:r>
                    </a:p>
                  </a:txBody>
                  <a:tcPr>
                    <a:solidFill>
                      <a:srgbClr val="FEE5B1"/>
                    </a:solidFill>
                  </a:tcPr>
                </a:tc>
                <a:tc>
                  <a:txBody>
                    <a:bodyPr/>
                    <a:lstStyle/>
                    <a:p>
                      <a:pPr marL="285750" indent="-285750">
                        <a:buFont typeface="Arial" panose="020B0604020202020204" pitchFamily="34" charset="0"/>
                        <a:buChar char="•"/>
                      </a:pPr>
                      <a:r>
                        <a:rPr lang="en-GB" sz="2000" dirty="0"/>
                        <a:t>Not the whole truth</a:t>
                      </a:r>
                      <a:r>
                        <a:rPr lang="en-GB" sz="2000" baseline="0" dirty="0"/>
                        <a:t> at once</a:t>
                      </a:r>
                      <a:endParaRPr lang="en-GB" sz="2000" dirty="0"/>
                    </a:p>
                  </a:txBody>
                  <a:tcPr>
                    <a:solidFill>
                      <a:srgbClr val="FEE5B1"/>
                    </a:solidFill>
                  </a:tcPr>
                </a:tc>
                <a:tc>
                  <a:txBody>
                    <a:bodyPr/>
                    <a:lstStyle/>
                    <a:p>
                      <a:pPr marL="285750" indent="-285750">
                        <a:buFont typeface="Arial" panose="020B0604020202020204" pitchFamily="34" charset="0"/>
                        <a:buChar char="•"/>
                      </a:pPr>
                      <a:r>
                        <a:rPr lang="en-GB" sz="2000" dirty="0"/>
                        <a:t>Privacy</a:t>
                      </a:r>
                    </a:p>
                  </a:txBody>
                  <a:tcPr>
                    <a:solidFill>
                      <a:srgbClr val="FEE5B1"/>
                    </a:solidFill>
                  </a:tcPr>
                </a:tc>
                <a:extLst>
                  <a:ext uri="{0D108BD9-81ED-4DB2-BD59-A6C34878D82A}">
                    <a16:rowId xmlns:a16="http://schemas.microsoft.com/office/drawing/2014/main" val="10004"/>
                  </a:ext>
                </a:extLst>
              </a:tr>
              <a:tr h="616483">
                <a:tc>
                  <a:txBody>
                    <a:bodyPr/>
                    <a:lstStyle/>
                    <a:p>
                      <a:pPr marL="285750" indent="-285750">
                        <a:buFont typeface="Arial" panose="020B0604020202020204" pitchFamily="34" charset="0"/>
                        <a:buChar char="•"/>
                      </a:pPr>
                      <a:r>
                        <a:rPr lang="en-GB" sz="2000" dirty="0"/>
                        <a:t>Passionate</a:t>
                      </a:r>
                    </a:p>
                  </a:txBody>
                  <a:tcPr>
                    <a:solidFill>
                      <a:srgbClr val="FEE5B1"/>
                    </a:solidFill>
                  </a:tcPr>
                </a:tc>
                <a:tc>
                  <a:txBody>
                    <a:bodyPr/>
                    <a:lstStyle/>
                    <a:p>
                      <a:pPr marL="285750" indent="-285750">
                        <a:buFont typeface="Arial" panose="020B0604020202020204" pitchFamily="34" charset="0"/>
                        <a:buChar char="•"/>
                      </a:pPr>
                      <a:r>
                        <a:rPr lang="en-GB" sz="2000" dirty="0"/>
                        <a:t>Facts (less opinions)</a:t>
                      </a:r>
                    </a:p>
                  </a:txBody>
                  <a:tcPr>
                    <a:solidFill>
                      <a:srgbClr val="FEE5B1"/>
                    </a:solidFill>
                  </a:tcPr>
                </a:tc>
                <a:tc>
                  <a:txBody>
                    <a:bodyPr/>
                    <a:lstStyle/>
                    <a:p>
                      <a:pPr marL="285750" indent="-285750">
                        <a:buFont typeface="Arial" panose="020B0604020202020204" pitchFamily="34" charset="0"/>
                        <a:buChar char="•"/>
                      </a:pPr>
                      <a:r>
                        <a:rPr lang="en-GB" sz="2000" dirty="0"/>
                        <a:t>Comfortable seating</a:t>
                      </a:r>
                    </a:p>
                  </a:txBody>
                  <a:tcPr>
                    <a:solidFill>
                      <a:srgbClr val="FEE5B1"/>
                    </a:solidFill>
                  </a:tcPr>
                </a:tc>
                <a:extLst>
                  <a:ext uri="{0D108BD9-81ED-4DB2-BD59-A6C34878D82A}">
                    <a16:rowId xmlns:a16="http://schemas.microsoft.com/office/drawing/2014/main" val="10005"/>
                  </a:ext>
                </a:extLst>
              </a:tr>
              <a:tr h="620992">
                <a:tc>
                  <a:txBody>
                    <a:bodyPr/>
                    <a:lstStyle/>
                    <a:p>
                      <a:pPr marL="285750" indent="-285750">
                        <a:buFont typeface="Arial" panose="020B0604020202020204" pitchFamily="34" charset="0"/>
                        <a:buChar char="•"/>
                      </a:pPr>
                      <a:r>
                        <a:rPr lang="en-GB" sz="2000" dirty="0"/>
                        <a:t>Give time</a:t>
                      </a:r>
                      <a:r>
                        <a:rPr lang="en-GB" sz="2000" baseline="0" dirty="0"/>
                        <a:t> (Qs &amp; emotions)</a:t>
                      </a:r>
                      <a:endParaRPr lang="en-GB" sz="2000" dirty="0"/>
                    </a:p>
                  </a:txBody>
                  <a:tcPr>
                    <a:solidFill>
                      <a:srgbClr val="FEE5B1"/>
                    </a:solidFill>
                  </a:tcPr>
                </a:tc>
                <a:tc>
                  <a:txBody>
                    <a:bodyPr/>
                    <a:lstStyle/>
                    <a:p>
                      <a:pPr marL="285750" indent="-285750">
                        <a:buFont typeface="Arial" panose="020B0604020202020204" pitchFamily="34" charset="0"/>
                        <a:buChar char="•"/>
                      </a:pPr>
                      <a:r>
                        <a:rPr lang="en-GB" sz="2000" dirty="0"/>
                        <a:t>End with a plan</a:t>
                      </a:r>
                    </a:p>
                  </a:txBody>
                  <a:tcPr>
                    <a:solidFill>
                      <a:srgbClr val="FEE5B1"/>
                    </a:solidFill>
                  </a:tcPr>
                </a:tc>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Emergency </a:t>
                      </a:r>
                    </a:p>
                    <a:p>
                      <a:pPr marL="285750" indent="-285750">
                        <a:buFont typeface="Arial" panose="020B0604020202020204" pitchFamily="34" charset="0"/>
                        <a:buChar char="•"/>
                      </a:pPr>
                      <a:endParaRPr lang="en-GB" sz="2000" dirty="0"/>
                    </a:p>
                  </a:txBody>
                  <a:tcPr>
                    <a:solidFill>
                      <a:srgbClr val="FEE5B1"/>
                    </a:solidFill>
                  </a:tcPr>
                </a:tc>
                <a:extLst>
                  <a:ext uri="{0D108BD9-81ED-4DB2-BD59-A6C34878D82A}">
                    <a16:rowId xmlns:a16="http://schemas.microsoft.com/office/drawing/2014/main" val="10006"/>
                  </a:ext>
                </a:extLst>
              </a:tr>
            </a:tbl>
          </a:graphicData>
        </a:graphic>
      </p:graphicFrame>
    </p:spTree>
    <p:custDataLst>
      <p:tags r:id="rId1"/>
    </p:custDataLst>
    <p:extLst>
      <p:ext uri="{BB962C8B-B14F-4D97-AF65-F5344CB8AC3E}">
        <p14:creationId xmlns:p14="http://schemas.microsoft.com/office/powerpoint/2010/main" val="391878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397E20D-D2AC-B059-74C2-CF2C267E87A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1D899DB-BE0B-EB08-5B5D-144FE2BD2F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solidFill>
                  <a:srgbClr val="002060"/>
                </a:solidFill>
                <a:effectLst>
                  <a:outerShdw blurRad="38100" dist="38100" dir="2700000" algn="tl">
                    <a:srgbClr val="000000">
                      <a:alpha val="43137"/>
                    </a:srgbClr>
                  </a:outerShdw>
                </a:effectLst>
              </a:rPr>
              <a:t>What makes BBN difficult?</a:t>
            </a:r>
          </a:p>
        </p:txBody>
      </p:sp>
      <p:sp>
        <p:nvSpPr>
          <p:cNvPr id="3" name="Content Placeholder 2"/>
          <p:cNvSpPr>
            <a:spLocks noGrp="1"/>
          </p:cNvSpPr>
          <p:nvPr>
            <p:ph idx="1"/>
          </p:nvPr>
        </p:nvSpPr>
        <p:spPr>
          <a:xfrm>
            <a:off x="838201" y="1746855"/>
            <a:ext cx="10275276" cy="5517232"/>
          </a:xfrm>
        </p:spPr>
        <p:txBody>
          <a:bodyPr>
            <a:normAutofit/>
          </a:bodyPr>
          <a:lstStyle/>
          <a:p>
            <a:r>
              <a:rPr lang="en-GB" sz="4000" b="1" dirty="0">
                <a:solidFill>
                  <a:srgbClr val="00AEEF"/>
                </a:solidFill>
              </a:rPr>
              <a:t>Ideas?</a:t>
            </a:r>
          </a:p>
          <a:p>
            <a:r>
              <a:rPr lang="en-GB" dirty="0"/>
              <a:t>Uncertainty about the patient's condition &amp; expectations</a:t>
            </a:r>
          </a:p>
          <a:p>
            <a:r>
              <a:rPr lang="en-GB" dirty="0"/>
              <a:t>Fear of destroying the patient's hope</a:t>
            </a:r>
          </a:p>
          <a:p>
            <a:r>
              <a:rPr lang="en-GB" dirty="0"/>
              <a:t>Fear of patients’ inadequacy in the face of uncontrollable disease.</a:t>
            </a:r>
          </a:p>
          <a:p>
            <a:r>
              <a:rPr lang="en-GB" dirty="0"/>
              <a:t>Fear of patients’ anticipated emotional reactions.</a:t>
            </a:r>
          </a:p>
          <a:p>
            <a:r>
              <a:rPr lang="en-GB" dirty="0"/>
              <a:t>Embarrassment at having previously painted too optimistic a picture for the patient</a:t>
            </a:r>
          </a:p>
          <a:p>
            <a:r>
              <a:rPr lang="en-GB" dirty="0"/>
              <a:t>Lack of self-confidence in conveying such news</a:t>
            </a:r>
          </a:p>
        </p:txBody>
      </p:sp>
    </p:spTree>
    <p:custDataLst>
      <p:tags r:id="rId1"/>
    </p:custDataLst>
    <p:extLst>
      <p:ext uri="{BB962C8B-B14F-4D97-AF65-F5344CB8AC3E}">
        <p14:creationId xmlns:p14="http://schemas.microsoft.com/office/powerpoint/2010/main" val="1797882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12B9A08-2900-8E95-C534-F8D4B2E0318F}"/>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6ECD84A-2874-D4B3-B708-36BAC87780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91544" y="0"/>
            <a:ext cx="7620000" cy="1143000"/>
          </a:xfrm>
        </p:spPr>
        <p:txBody>
          <a:bodyPr/>
          <a:lstStyle/>
          <a:p>
            <a:r>
              <a:rPr lang="en-GB" b="1" dirty="0">
                <a:solidFill>
                  <a:srgbClr val="002060"/>
                </a:solidFill>
                <a:effectLst>
                  <a:outerShdw blurRad="38100" dist="38100" dir="2700000" algn="tl">
                    <a:srgbClr val="000000">
                      <a:alpha val="43137"/>
                    </a:srgbClr>
                  </a:outerShdw>
                </a:effectLst>
              </a:rPr>
              <a:t>Do Not’s in the BBN</a:t>
            </a:r>
          </a:p>
        </p:txBody>
      </p:sp>
      <p:sp>
        <p:nvSpPr>
          <p:cNvPr id="3" name="Content Placeholder 2"/>
          <p:cNvSpPr>
            <a:spLocks noGrp="1"/>
          </p:cNvSpPr>
          <p:nvPr>
            <p:ph idx="1"/>
          </p:nvPr>
        </p:nvSpPr>
        <p:spPr>
          <a:xfrm>
            <a:off x="872197" y="1745393"/>
            <a:ext cx="9988061" cy="5472608"/>
          </a:xfrm>
        </p:spPr>
        <p:txBody>
          <a:bodyPr>
            <a:normAutofit/>
          </a:bodyPr>
          <a:lstStyle/>
          <a:p>
            <a:r>
              <a:rPr lang="en-GB" i="1" dirty="0">
                <a:solidFill>
                  <a:srgbClr val="00AEEF"/>
                </a:solidFill>
                <a:effectLst>
                  <a:outerShdw blurRad="38100" dist="38100" dir="2700000" algn="tl">
                    <a:srgbClr val="000000">
                      <a:alpha val="43137"/>
                    </a:srgbClr>
                  </a:outerShdw>
                </a:effectLst>
              </a:rPr>
              <a:t>Do not </a:t>
            </a:r>
            <a:r>
              <a:rPr lang="en-GB" dirty="0"/>
              <a:t>avoid seeing the patient or leave them anxiously waiting for news.</a:t>
            </a:r>
            <a:endParaRPr lang="en-GB" i="1" dirty="0">
              <a:effectLst>
                <a:outerShdw blurRad="38100" dist="38100" dir="2700000" algn="tl">
                  <a:srgbClr val="000000">
                    <a:alpha val="43137"/>
                  </a:srgbClr>
                </a:outerShdw>
              </a:effectLst>
            </a:endParaRPr>
          </a:p>
          <a:p>
            <a:r>
              <a:rPr lang="en-GB" i="1" dirty="0">
                <a:solidFill>
                  <a:srgbClr val="00AEEF"/>
                </a:solidFill>
                <a:effectLst>
                  <a:outerShdw blurRad="38100" dist="38100" dir="2700000" algn="tl">
                    <a:srgbClr val="000000">
                      <a:alpha val="43137"/>
                    </a:srgbClr>
                  </a:outerShdw>
                </a:effectLst>
              </a:rPr>
              <a:t>Do not </a:t>
            </a:r>
            <a:r>
              <a:rPr lang="en-GB" dirty="0"/>
              <a:t>start</a:t>
            </a:r>
            <a:r>
              <a:rPr lang="en-GB" dirty="0">
                <a:effectLst>
                  <a:outerShdw blurRad="38100" dist="38100" dir="2700000" algn="tl">
                    <a:srgbClr val="000000">
                      <a:alpha val="43137"/>
                    </a:srgbClr>
                  </a:outerShdw>
                </a:effectLst>
              </a:rPr>
              <a:t> </a:t>
            </a:r>
            <a:r>
              <a:rPr lang="en-GB" dirty="0"/>
              <a:t>giving information until it is required</a:t>
            </a:r>
          </a:p>
          <a:p>
            <a:r>
              <a:rPr lang="en-GB" i="1" dirty="0">
                <a:solidFill>
                  <a:srgbClr val="00AEEF"/>
                </a:solidFill>
                <a:effectLst>
                  <a:outerShdw blurRad="38100" dist="38100" dir="2700000" algn="tl">
                    <a:srgbClr val="000000">
                      <a:alpha val="43137"/>
                    </a:srgbClr>
                  </a:outerShdw>
                </a:effectLst>
              </a:rPr>
              <a:t>Do not </a:t>
            </a:r>
            <a:r>
              <a:rPr lang="en-GB" dirty="0"/>
              <a:t>hit and run</a:t>
            </a:r>
          </a:p>
          <a:p>
            <a:r>
              <a:rPr lang="en-GB" b="1" i="1" dirty="0">
                <a:solidFill>
                  <a:srgbClr val="00AEEF"/>
                </a:solidFill>
              </a:rPr>
              <a:t>Do not </a:t>
            </a:r>
            <a:r>
              <a:rPr lang="en-GB" dirty="0"/>
              <a:t>be non-judgemental (e.g. alcoholic cirrhosis or lung cancer due to smoking)</a:t>
            </a:r>
          </a:p>
          <a:p>
            <a:r>
              <a:rPr lang="en-GB" b="1" i="1" dirty="0">
                <a:solidFill>
                  <a:srgbClr val="00AEEF"/>
                </a:solidFill>
                <a:effectLst>
                  <a:outerShdw blurRad="38100" dist="38100" dir="2700000" algn="tl">
                    <a:srgbClr val="000000">
                      <a:alpha val="43137"/>
                    </a:srgbClr>
                  </a:outerShdw>
                </a:effectLst>
              </a:rPr>
              <a:t>Do not </a:t>
            </a:r>
            <a:r>
              <a:rPr lang="en-GB" dirty="0"/>
              <a:t>leave the hard job for someone else (your patient, your responsibility), unless necessary (examples?)</a:t>
            </a:r>
          </a:p>
        </p:txBody>
      </p:sp>
    </p:spTree>
    <p:custDataLst>
      <p:tags r:id="rId1"/>
    </p:custDataLst>
    <p:extLst>
      <p:ext uri="{BB962C8B-B14F-4D97-AF65-F5344CB8AC3E}">
        <p14:creationId xmlns:p14="http://schemas.microsoft.com/office/powerpoint/2010/main" val="1095530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216D74F-D932-E552-B2EB-E27986F7FE2D}"/>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53F833B-DD48-68CC-C33C-0F748DF791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91544" y="0"/>
            <a:ext cx="7620000" cy="1143000"/>
          </a:xfrm>
        </p:spPr>
        <p:txBody>
          <a:bodyPr/>
          <a:lstStyle/>
          <a:p>
            <a:r>
              <a:rPr lang="en-GB" b="1" dirty="0">
                <a:solidFill>
                  <a:srgbClr val="002060"/>
                </a:solidFill>
                <a:effectLst>
                  <a:outerShdw blurRad="38100" dist="38100" dir="2700000" algn="tl">
                    <a:srgbClr val="000000">
                      <a:alpha val="43137"/>
                    </a:srgbClr>
                  </a:outerShdw>
                </a:effectLst>
              </a:rPr>
              <a:t>Do Not’s in the BBN</a:t>
            </a:r>
          </a:p>
        </p:txBody>
      </p:sp>
      <p:sp>
        <p:nvSpPr>
          <p:cNvPr id="3" name="Content Placeholder 2"/>
          <p:cNvSpPr>
            <a:spLocks noGrp="1"/>
          </p:cNvSpPr>
          <p:nvPr>
            <p:ph idx="1"/>
          </p:nvPr>
        </p:nvSpPr>
        <p:spPr>
          <a:xfrm>
            <a:off x="1055077" y="1689122"/>
            <a:ext cx="9861451" cy="5472608"/>
          </a:xfrm>
        </p:spPr>
        <p:txBody>
          <a:bodyPr>
            <a:noAutofit/>
          </a:bodyPr>
          <a:lstStyle/>
          <a:p>
            <a:r>
              <a:rPr lang="en-GB" i="1" dirty="0">
                <a:solidFill>
                  <a:srgbClr val="F58221"/>
                </a:solidFill>
                <a:effectLst>
                  <a:outerShdw blurRad="38100" dist="38100" dir="2700000" algn="tl">
                    <a:srgbClr val="000000">
                      <a:alpha val="43137"/>
                    </a:srgbClr>
                  </a:outerShdw>
                </a:effectLst>
              </a:rPr>
              <a:t>Do not </a:t>
            </a:r>
            <a:r>
              <a:rPr lang="en-GB" dirty="0"/>
              <a:t>share information (e.g. to relatives), unless appropriate and after consent</a:t>
            </a:r>
          </a:p>
          <a:p>
            <a:r>
              <a:rPr lang="en-GB" i="1" dirty="0">
                <a:solidFill>
                  <a:srgbClr val="F58221"/>
                </a:solidFill>
                <a:effectLst>
                  <a:outerShdw blurRad="38100" dist="38100" dir="2700000" algn="tl">
                    <a:srgbClr val="000000">
                      <a:alpha val="43137"/>
                    </a:srgbClr>
                  </a:outerShdw>
                </a:effectLst>
              </a:rPr>
              <a:t>Do not </a:t>
            </a:r>
            <a:r>
              <a:rPr lang="en-GB" dirty="0"/>
              <a:t>assume (</a:t>
            </a:r>
            <a:r>
              <a:rPr lang="en-GB" dirty="0" err="1"/>
              <a:t>mis</a:t>
            </a:r>
            <a:r>
              <a:rPr lang="en-GB" dirty="0"/>
              <a:t>)understanding </a:t>
            </a:r>
          </a:p>
          <a:p>
            <a:r>
              <a:rPr lang="en-GB" i="1" dirty="0">
                <a:solidFill>
                  <a:srgbClr val="F58221"/>
                </a:solidFill>
                <a:effectLst>
                  <a:outerShdw blurRad="38100" dist="38100" dir="2700000" algn="tl">
                    <a:srgbClr val="000000">
                      <a:alpha val="43137"/>
                    </a:srgbClr>
                  </a:outerShdw>
                </a:effectLst>
              </a:rPr>
              <a:t>Do not </a:t>
            </a:r>
            <a:r>
              <a:rPr lang="en-GB" dirty="0"/>
              <a:t>lie (really? ;)</a:t>
            </a:r>
          </a:p>
          <a:p>
            <a:r>
              <a:rPr lang="en-GB" i="1" dirty="0">
                <a:solidFill>
                  <a:srgbClr val="F58221"/>
                </a:solidFill>
                <a:effectLst>
                  <a:outerShdw blurRad="38100" dist="38100" dir="2700000" algn="tl">
                    <a:srgbClr val="000000">
                      <a:alpha val="43137"/>
                    </a:srgbClr>
                  </a:outerShdw>
                </a:effectLst>
              </a:rPr>
              <a:t>Do not </a:t>
            </a:r>
            <a:r>
              <a:rPr lang="en-GB" dirty="0"/>
              <a:t>give false hopes (science cannot always do miracles)</a:t>
            </a:r>
          </a:p>
          <a:p>
            <a:r>
              <a:rPr lang="en-GB" i="1" dirty="0">
                <a:solidFill>
                  <a:srgbClr val="F58221"/>
                </a:solidFill>
                <a:effectLst>
                  <a:outerShdw blurRad="38100" dist="38100" dir="2700000" algn="tl">
                    <a:srgbClr val="000000">
                      <a:alpha val="43137"/>
                    </a:srgbClr>
                  </a:outerShdw>
                </a:effectLst>
              </a:rPr>
              <a:t>Do not </a:t>
            </a:r>
            <a:r>
              <a:rPr lang="en-GB" dirty="0"/>
              <a:t>use terms such as “there is nothing more we can do for you”. be optimistic but do not promise success or anything else that may not be delivered</a:t>
            </a:r>
          </a:p>
          <a:p>
            <a:r>
              <a:rPr lang="en-GB" i="1" dirty="0">
                <a:solidFill>
                  <a:srgbClr val="F58221"/>
                </a:solidFill>
                <a:effectLst>
                  <a:outerShdw blurRad="38100" dist="38100" dir="2700000" algn="tl">
                    <a:srgbClr val="000000">
                      <a:alpha val="43137"/>
                    </a:srgbClr>
                  </a:outerShdw>
                </a:effectLst>
              </a:rPr>
              <a:t>Do not </a:t>
            </a:r>
            <a:r>
              <a:rPr lang="en-GB" dirty="0"/>
              <a:t>abandon patients after the BBN session </a:t>
            </a:r>
            <a:r>
              <a:rPr lang="ar-SA" dirty="0"/>
              <a:t>لا تتخلى عن مرضاك</a:t>
            </a:r>
            <a:endParaRPr lang="en-GB" dirty="0"/>
          </a:p>
          <a:p>
            <a:endParaRPr lang="en-GB" dirty="0"/>
          </a:p>
        </p:txBody>
      </p:sp>
    </p:spTree>
    <p:custDataLst>
      <p:tags r:id="rId1"/>
    </p:custDataLst>
    <p:extLst>
      <p:ext uri="{BB962C8B-B14F-4D97-AF65-F5344CB8AC3E}">
        <p14:creationId xmlns:p14="http://schemas.microsoft.com/office/powerpoint/2010/main" val="215278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16632"/>
            <a:ext cx="7620000" cy="850106"/>
          </a:xfrm>
        </p:spPr>
        <p:txBody>
          <a:bodyPr/>
          <a:lstStyle/>
          <a:p>
            <a:r>
              <a:rPr lang="en-GB" b="1" dirty="0">
                <a:solidFill>
                  <a:srgbClr val="002060"/>
                </a:solidFill>
                <a:effectLst>
                  <a:outerShdw blurRad="38100" dist="38100" dir="2700000" algn="tl">
                    <a:srgbClr val="000000">
                      <a:alpha val="43137"/>
                    </a:srgbClr>
                  </a:outerShdw>
                </a:effectLst>
              </a:rPr>
              <a:t>Useful resources</a:t>
            </a:r>
          </a:p>
        </p:txBody>
      </p:sp>
      <p:sp>
        <p:nvSpPr>
          <p:cNvPr id="3" name="Content Placeholder 2"/>
          <p:cNvSpPr>
            <a:spLocks noGrp="1"/>
          </p:cNvSpPr>
          <p:nvPr>
            <p:ph idx="1"/>
          </p:nvPr>
        </p:nvSpPr>
        <p:spPr>
          <a:xfrm>
            <a:off x="1703512" y="980728"/>
            <a:ext cx="7897688" cy="5877272"/>
          </a:xfrm>
        </p:spPr>
        <p:txBody>
          <a:bodyPr>
            <a:normAutofit fontScale="70000" lnSpcReduction="20000"/>
          </a:bodyPr>
          <a:lstStyle/>
          <a:p>
            <a:r>
              <a:rPr lang="en-GB" b="1" dirty="0"/>
              <a:t>Breaking Bad News ...Regional Guidelines, </a:t>
            </a:r>
            <a:r>
              <a:rPr lang="en-GB" dirty="0"/>
              <a:t>Developed from Partnerships in Caring (2000) DHSSPS (February 2003), </a:t>
            </a:r>
            <a:r>
              <a:rPr lang="en-GB" dirty="0">
                <a:hlinkClick r:id="rId2"/>
              </a:rPr>
              <a:t>http://www.dhsspsni.gov.uk/breaking_bad_news.pdf</a:t>
            </a:r>
            <a:r>
              <a:rPr lang="en-GB" dirty="0"/>
              <a:t> </a:t>
            </a:r>
          </a:p>
          <a:p>
            <a:r>
              <a:rPr lang="en-GB" sz="1800" b="1" dirty="0"/>
              <a:t>‘BREAKS’ Protocol for Breaking Bad News, </a:t>
            </a:r>
            <a:r>
              <a:rPr lang="en-GB" sz="1800" dirty="0" err="1"/>
              <a:t>Vijayakumar</a:t>
            </a:r>
            <a:r>
              <a:rPr lang="en-GB" sz="1800" dirty="0"/>
              <a:t> Narayanan, </a:t>
            </a:r>
            <a:r>
              <a:rPr lang="en-GB" sz="1800" dirty="0" err="1"/>
              <a:t>Bibek</a:t>
            </a:r>
            <a:r>
              <a:rPr lang="en-GB" sz="1800" dirty="0"/>
              <a:t> </a:t>
            </a:r>
            <a:r>
              <a:rPr lang="en-GB" sz="1800" dirty="0" err="1"/>
              <a:t>Bista</a:t>
            </a:r>
            <a:r>
              <a:rPr lang="en-GB" sz="1800" dirty="0"/>
              <a:t>, and </a:t>
            </a:r>
            <a:r>
              <a:rPr lang="en-GB" sz="1800" dirty="0" err="1"/>
              <a:t>Cheriyan</a:t>
            </a:r>
            <a:r>
              <a:rPr lang="en-GB" sz="1800" dirty="0"/>
              <a:t> Koshy (</a:t>
            </a:r>
            <a:r>
              <a:rPr lang="en-GB" sz="1800" dirty="0">
                <a:hlinkClick r:id="rId3"/>
              </a:rPr>
              <a:t>http://www.ncbi.nlm.nih.gov/pmc/articles/PMC3144432/#CIT4</a:t>
            </a:r>
            <a:r>
              <a:rPr lang="en-GB" sz="1800" dirty="0"/>
              <a:t>)</a:t>
            </a:r>
            <a:r>
              <a:rPr lang="en-GB" sz="1800" baseline="30000" dirty="0"/>
              <a:t> </a:t>
            </a:r>
            <a:endParaRPr lang="en-GB" sz="2100" b="1" dirty="0"/>
          </a:p>
          <a:p>
            <a:r>
              <a:rPr lang="en-GB" sz="2100" b="1" dirty="0"/>
              <a:t>How to Break Bad News,  </a:t>
            </a:r>
            <a:r>
              <a:rPr lang="en-GB" dirty="0"/>
              <a:t>Edited by Horses4Ever, </a:t>
            </a:r>
            <a:r>
              <a:rPr lang="en-GB" dirty="0" err="1"/>
              <a:t>KnowItSome</a:t>
            </a:r>
            <a:r>
              <a:rPr lang="en-GB" dirty="0"/>
              <a:t>, </a:t>
            </a:r>
            <a:r>
              <a:rPr lang="en-GB" dirty="0" err="1"/>
              <a:t>Flickety</a:t>
            </a:r>
            <a:r>
              <a:rPr lang="en-GB" dirty="0"/>
              <a:t>, Dave Crosby and others (</a:t>
            </a:r>
            <a:r>
              <a:rPr lang="en-GB" u="sng" dirty="0">
                <a:hlinkClick r:id="rId4"/>
              </a:rPr>
              <a:t>http://www.wikihow.com/Break-Bad-News</a:t>
            </a:r>
            <a:r>
              <a:rPr lang="en-GB" dirty="0"/>
              <a:t>)</a:t>
            </a:r>
          </a:p>
          <a:p>
            <a:r>
              <a:rPr lang="en-GB" dirty="0"/>
              <a:t>Silverman J., Kurtz S.M., Draper J.  (1998)  </a:t>
            </a:r>
            <a:r>
              <a:rPr lang="en-GB" sz="2100" b="1" dirty="0"/>
              <a:t>Skills for Communicating with Patients.</a:t>
            </a:r>
            <a:r>
              <a:rPr lang="en-GB" dirty="0"/>
              <a:t> Radcliffe Medical Press  Oxford</a:t>
            </a:r>
          </a:p>
          <a:p>
            <a:r>
              <a:rPr lang="en-GB" dirty="0" err="1"/>
              <a:t>Buckman</a:t>
            </a:r>
            <a:r>
              <a:rPr lang="en-GB" dirty="0"/>
              <a:t> R. (1994) </a:t>
            </a:r>
            <a:r>
              <a:rPr lang="en-GB" sz="2100" b="1" dirty="0"/>
              <a:t>How to break bad news: a guide for health care professionals. </a:t>
            </a:r>
            <a:r>
              <a:rPr lang="en-GB" dirty="0" err="1"/>
              <a:t>Papermac</a:t>
            </a:r>
            <a:r>
              <a:rPr lang="en-GB" dirty="0"/>
              <a:t>, London</a:t>
            </a:r>
          </a:p>
          <a:p>
            <a:r>
              <a:rPr lang="en-GB" dirty="0"/>
              <a:t>Cushing A.M., Jones A. (1995) </a:t>
            </a:r>
            <a:r>
              <a:rPr lang="en-GB" sz="2100" b="1" dirty="0"/>
              <a:t>Evaluation of a breaking bad news course for medical students</a:t>
            </a:r>
            <a:r>
              <a:rPr lang="en-GB" dirty="0"/>
              <a:t>. Medic al Education. 29: 430-35</a:t>
            </a:r>
          </a:p>
          <a:p>
            <a:r>
              <a:rPr lang="en-GB" dirty="0"/>
              <a:t>Maguire P., Faulkner A. (1988) </a:t>
            </a:r>
            <a:r>
              <a:rPr lang="en-GB" sz="2100" b="1" dirty="0"/>
              <a:t>Improve the counselling skills of doctors and nurses in cancer care  </a:t>
            </a:r>
            <a:r>
              <a:rPr lang="en-GB" dirty="0"/>
              <a:t>BMJ 297, 847-849</a:t>
            </a:r>
          </a:p>
          <a:p>
            <a:r>
              <a:rPr lang="en-GB" dirty="0" err="1"/>
              <a:t>Sanson</a:t>
            </a:r>
            <a:r>
              <a:rPr lang="en-GB" dirty="0"/>
              <a:t> Fisher (1992) </a:t>
            </a:r>
            <a:r>
              <a:rPr lang="en-GB" sz="2100" b="1" dirty="0"/>
              <a:t>How to break bad news to cancer patients.  An interactional skills manual for interns. </a:t>
            </a:r>
            <a:r>
              <a:rPr lang="en-GB" dirty="0"/>
              <a:t> The Professional Education and Training Committee of the New South Wales Cancer Council and the Postgraduate Medical Council of NSW Australia, Kings Cross, NSW Australia</a:t>
            </a:r>
            <a:endParaRPr lang="ar-SA" dirty="0"/>
          </a:p>
          <a:p>
            <a:r>
              <a:rPr lang="ar-SA" dirty="0"/>
              <a:t> </a:t>
            </a:r>
            <a:r>
              <a:rPr lang="en-GB" dirty="0">
                <a:hlinkClick r:id="rId5"/>
              </a:rPr>
              <a:t>http://www.alukah.net/culture/0/48344/#ixzz4RqU4EKeX</a:t>
            </a:r>
            <a:endParaRPr lang="en-GB" dirty="0"/>
          </a:p>
          <a:p>
            <a:endParaRPr lang="en-GB" dirty="0"/>
          </a:p>
        </p:txBody>
      </p:sp>
    </p:spTree>
    <p:extLst>
      <p:ext uri="{BB962C8B-B14F-4D97-AF65-F5344CB8AC3E}">
        <p14:creationId xmlns:p14="http://schemas.microsoft.com/office/powerpoint/2010/main" val="19943411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D4C7B2D-8AB8-1F16-AAF8-2B011C753AAE}"/>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AFC170A8-5962-1318-313D-39AF155CF2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2667001" y="609601"/>
            <a:ext cx="6965245" cy="1202485"/>
          </a:xfrm>
        </p:spPr>
        <p:txBody>
          <a:bodyPr>
            <a:normAutofit/>
          </a:bodyPr>
          <a:lstStyle/>
          <a:p>
            <a:pPr algn="l" rtl="0"/>
            <a:r>
              <a:rPr lang="en-US" sz="4000" b="1" dirty="0">
                <a:latin typeface="Times New Roman" pitchFamily="18" charset="0"/>
                <a:cs typeface="Times New Roman" pitchFamily="18" charset="0"/>
              </a:rPr>
              <a:t>Conclusion….</a:t>
            </a:r>
            <a:r>
              <a:rPr lang="en-US" sz="4300" b="1" dirty="0">
                <a:solidFill>
                  <a:srgbClr val="203E5F"/>
                </a:solidFill>
              </a:rPr>
              <a:t>Key messages</a:t>
            </a:r>
            <a:endParaRPr lang="ar-SA" sz="4300" b="1" dirty="0">
              <a:solidFill>
                <a:srgbClr val="203E5F"/>
              </a:solidFill>
            </a:endParaRPr>
          </a:p>
        </p:txBody>
      </p:sp>
      <p:sp>
        <p:nvSpPr>
          <p:cNvPr id="3" name="Content Placeholder 2"/>
          <p:cNvSpPr>
            <a:spLocks noGrp="1"/>
          </p:cNvSpPr>
          <p:nvPr>
            <p:ph idx="1"/>
          </p:nvPr>
        </p:nvSpPr>
        <p:spPr>
          <a:xfrm>
            <a:off x="1097281" y="1690689"/>
            <a:ext cx="8086166" cy="4215262"/>
          </a:xfrm>
        </p:spPr>
        <p:txBody>
          <a:bodyPr>
            <a:noAutofit/>
          </a:bodyPr>
          <a:lstStyle/>
          <a:p>
            <a:pPr marL="0" indent="0">
              <a:buClr>
                <a:schemeClr val="accent1"/>
              </a:buClr>
              <a:buNone/>
            </a:pPr>
            <a:endParaRPr lang="en-US" sz="2200" b="1" dirty="0"/>
          </a:p>
          <a:p>
            <a:pPr>
              <a:buClr>
                <a:schemeClr val="accent1"/>
              </a:buClr>
              <a:buFont typeface="Wingdings" pitchFamily="2" charset="2"/>
              <a:buChar char="v"/>
            </a:pPr>
            <a:r>
              <a:rPr lang="en-US" sz="2200" b="1" dirty="0"/>
              <a:t> Prepare the patient</a:t>
            </a:r>
          </a:p>
          <a:p>
            <a:pPr>
              <a:buClr>
                <a:schemeClr val="accent1"/>
              </a:buClr>
              <a:buFont typeface="Wingdings" pitchFamily="2" charset="2"/>
              <a:buChar char="v"/>
            </a:pPr>
            <a:r>
              <a:rPr lang="en-US" sz="2200" b="1" dirty="0"/>
              <a:t>Deliver information clearly and concisely</a:t>
            </a:r>
          </a:p>
          <a:p>
            <a:pPr>
              <a:buClr>
                <a:schemeClr val="accent1"/>
              </a:buClr>
              <a:buFont typeface="Wingdings" pitchFamily="2" charset="2"/>
              <a:buChar char="v"/>
            </a:pPr>
            <a:r>
              <a:rPr lang="en-US" sz="2200" b="1" dirty="0"/>
              <a:t>Acknowledge emotions</a:t>
            </a:r>
          </a:p>
          <a:p>
            <a:pPr>
              <a:buClr>
                <a:schemeClr val="accent1"/>
              </a:buClr>
              <a:buFont typeface="Wingdings" pitchFamily="2" charset="2"/>
              <a:buChar char="v"/>
            </a:pPr>
            <a:r>
              <a:rPr lang="en-US" sz="2200" b="1" dirty="0"/>
              <a:t>Maintain a calm and professional demeanor</a:t>
            </a:r>
          </a:p>
          <a:p>
            <a:pPr>
              <a:buClr>
                <a:schemeClr val="accent1"/>
              </a:buClr>
              <a:buFont typeface="Wingdings" pitchFamily="2" charset="2"/>
              <a:buChar char="v"/>
            </a:pPr>
            <a:r>
              <a:rPr lang="en-US" sz="2200" b="1" dirty="0"/>
              <a:t>Check for understanding</a:t>
            </a:r>
          </a:p>
          <a:p>
            <a:pPr>
              <a:buClr>
                <a:schemeClr val="accent1"/>
              </a:buClr>
              <a:buFont typeface="Wingdings" pitchFamily="2" charset="2"/>
              <a:buChar char="v"/>
            </a:pPr>
            <a:r>
              <a:rPr lang="en-US" sz="2200" b="1" dirty="0"/>
              <a:t>Offer support and resources</a:t>
            </a:r>
          </a:p>
          <a:p>
            <a:pPr>
              <a:buClr>
                <a:schemeClr val="accent1"/>
              </a:buClr>
              <a:buFont typeface="Wingdings" pitchFamily="2" charset="2"/>
              <a:buChar char="v"/>
            </a:pPr>
            <a:r>
              <a:rPr lang="en-US" sz="2200" b="1" dirty="0"/>
              <a:t>Be honest and truthful</a:t>
            </a:r>
          </a:p>
          <a:p>
            <a:pPr>
              <a:buClr>
                <a:schemeClr val="accent1"/>
              </a:buClr>
              <a:buFont typeface="Wingdings" pitchFamily="2" charset="2"/>
              <a:buChar char="v"/>
            </a:pPr>
            <a:r>
              <a:rPr lang="en-US" sz="2200" b="1" dirty="0"/>
              <a:t>Use the "SPIKES" protocol (or a similar framework)</a:t>
            </a:r>
          </a:p>
          <a:p>
            <a:pPr>
              <a:buClr>
                <a:schemeClr val="accent1"/>
              </a:buClr>
              <a:buFont typeface="Wingdings" pitchFamily="2" charset="2"/>
              <a:buChar char="v"/>
            </a:pPr>
            <a:r>
              <a:rPr lang="en-US" sz="2200" b="1" dirty="0"/>
              <a:t>Consider the patient's perspective</a:t>
            </a:r>
          </a:p>
        </p:txBody>
      </p:sp>
    </p:spTree>
    <p:custDataLst>
      <p:tags r:id="rId1"/>
    </p:custDataLst>
    <p:extLst>
      <p:ext uri="{BB962C8B-B14F-4D97-AF65-F5344CB8AC3E}">
        <p14:creationId xmlns:p14="http://schemas.microsoft.com/office/powerpoint/2010/main" val="2549340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0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20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20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822120"/>
            <a:ext cx="689813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this Lecture: Truth telling &amp; breaking bad news</a:t>
            </a: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4816162-5CCB-CCCB-8055-581141F85B07}"/>
              </a:ext>
            </a:extLst>
          </p:cNvPr>
          <p:cNvSpPr txBox="1"/>
          <p:nvPr/>
        </p:nvSpPr>
        <p:spPr>
          <a:xfrm>
            <a:off x="889000" y="2166761"/>
            <a:ext cx="10541000" cy="5632311"/>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What do we mean by breaking bad news (BBN)?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Which news is ‘bad’ in clinical practice?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Why should we care about BBN?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BBN as part of the Communication Cycle/Pathway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Practical approaches to BBN: (SPIKES, ABCDE, BREAKS, &amp; Calgary-Cambridge framework for breaking bad news)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spTree>
    <p:extLst>
      <p:ext uri="{BB962C8B-B14F-4D97-AF65-F5344CB8AC3E}">
        <p14:creationId xmlns:p14="http://schemas.microsoft.com/office/powerpoint/2010/main" val="1276157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9"/>
</p:tagLst>
</file>

<file path=ppt/tags/tag2.xml><?xml version="1.0" encoding="utf-8"?>
<p:tagLst xmlns:a="http://schemas.openxmlformats.org/drawingml/2006/main" xmlns:r="http://schemas.openxmlformats.org/officeDocument/2006/relationships" xmlns:p="http://schemas.openxmlformats.org/presentationml/2006/main">
  <p:tag name="TIMING" val="|12.1|18.3"/>
</p:tagLst>
</file>

<file path=ppt/tags/tag3.xml><?xml version="1.0" encoding="utf-8"?>
<p:tagLst xmlns:a="http://schemas.openxmlformats.org/drawingml/2006/main" xmlns:r="http://schemas.openxmlformats.org/officeDocument/2006/relationships" xmlns:p="http://schemas.openxmlformats.org/presentationml/2006/main">
  <p:tag name="TIMING" val="|99.8"/>
</p:tagLst>
</file>

<file path=ppt/tags/tag4.xml><?xml version="1.0" encoding="utf-8"?>
<p:tagLst xmlns:a="http://schemas.openxmlformats.org/drawingml/2006/main" xmlns:r="http://schemas.openxmlformats.org/officeDocument/2006/relationships" xmlns:p="http://schemas.openxmlformats.org/presentationml/2006/main">
  <p:tag name="TIMING" val="|1.7"/>
</p:tagLst>
</file>

<file path=ppt/tags/tag5.xml><?xml version="1.0" encoding="utf-8"?>
<p:tagLst xmlns:a="http://schemas.openxmlformats.org/drawingml/2006/main" xmlns:r="http://schemas.openxmlformats.org/officeDocument/2006/relationships" xmlns:p="http://schemas.openxmlformats.org/presentationml/2006/main">
  <p:tag name="TIMING" val="|9.2|0.8|3"/>
</p:tagLst>
</file>

<file path=ppt/tags/tag6.xml><?xml version="1.0" encoding="utf-8"?>
<p:tagLst xmlns:a="http://schemas.openxmlformats.org/drawingml/2006/main" xmlns:r="http://schemas.openxmlformats.org/officeDocument/2006/relationships" xmlns:p="http://schemas.openxmlformats.org/presentationml/2006/main">
  <p:tag name="TIMING" val="|1.1|0.8|0.6"/>
</p:tagLst>
</file>

<file path=ppt/tags/tag7.xml><?xml version="1.0" encoding="utf-8"?>
<p:tagLst xmlns:a="http://schemas.openxmlformats.org/drawingml/2006/main" xmlns:r="http://schemas.openxmlformats.org/officeDocument/2006/relationships" xmlns:p="http://schemas.openxmlformats.org/presentationml/2006/main">
  <p:tag name="TIMING" val="|5|0.8|0.6"/>
</p:tagLst>
</file>

<file path=ppt/tags/tag8.xml><?xml version="1.0" encoding="utf-8"?>
<p:tagLst xmlns:a="http://schemas.openxmlformats.org/drawingml/2006/main" xmlns:r="http://schemas.openxmlformats.org/officeDocument/2006/relationships" xmlns:p="http://schemas.openxmlformats.org/presentationml/2006/main">
  <p:tag name="TIMING" val="|2.2|0.4|0.3"/>
</p:tagLst>
</file>

<file path=ppt/tags/tag9.xml><?xml version="1.0" encoding="utf-8"?>
<p:tagLst xmlns:a="http://schemas.openxmlformats.org/drawingml/2006/main" xmlns:r="http://schemas.openxmlformats.org/officeDocument/2006/relationships" xmlns:p="http://schemas.openxmlformats.org/presentationml/2006/main">
  <p:tag name="TIMING" val="|21.3"/>
</p:tagLst>
</file>

<file path=ppt/tags/tag10.xml><?xml version="1.0" encoding="utf-8"?>
<p:tagLst xmlns:a="http://schemas.openxmlformats.org/drawingml/2006/main" xmlns:r="http://schemas.openxmlformats.org/officeDocument/2006/relationships" xmlns:p="http://schemas.openxmlformats.org/presentationml/2006/main">
  <p:tag name="TIMING" val="|5.2|0.6|0.4|0.4|0.3|1.7"/>
</p:tagLst>
</file>

<file path=ppt/tags/tag11.xml><?xml version="1.0" encoding="utf-8"?>
<p:tagLst xmlns:a="http://schemas.openxmlformats.org/drawingml/2006/main" xmlns:r="http://schemas.openxmlformats.org/officeDocument/2006/relationships" xmlns:p="http://schemas.openxmlformats.org/presentationml/2006/main">
  <p:tag name="TIMING" val="|5.8|0.5|0.3|0.3|0.5"/>
</p:tagLst>
</file>

<file path=ppt/tags/tag12.xml><?xml version="1.0" encoding="utf-8"?>
<p:tagLst xmlns:a="http://schemas.openxmlformats.org/drawingml/2006/main" xmlns:r="http://schemas.openxmlformats.org/officeDocument/2006/relationships" xmlns:p="http://schemas.openxmlformats.org/presentationml/2006/main">
  <p:tag name="TIMING" val="|0.5|0.5|0.5|0.2|0.4|0.2"/>
</p:tagLst>
</file>

<file path=ppt/tags/tag13.xml><?xml version="1.0" encoding="utf-8"?>
<p:tagLst xmlns:a="http://schemas.openxmlformats.org/drawingml/2006/main" xmlns:r="http://schemas.openxmlformats.org/officeDocument/2006/relationships" xmlns:p="http://schemas.openxmlformats.org/presentationml/2006/main">
  <p:tag name="TIMING" val="|5.8|0.4|0.3|0.3|0.2|0.3|0.4|0.5|0.9"/>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76C0F7F-0CB1-4496-8924-9F17D4D9EF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B9F08BC-5B09-4D6E-8AFB-4480FC6D06E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9E7BEDAB-D0FE-40E5-8AC9-8E4286998D2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256</TotalTime>
  <Words>3614</Words>
  <Application>Microsoft Office PowerPoint</Application>
  <PresentationFormat>Widescreen</PresentationFormat>
  <Paragraphs>409</Paragraphs>
  <Slides>40</Slides>
  <Notes>7</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1_Office Theme</vt:lpstr>
      <vt:lpstr>PowerPoint Presentation</vt:lpstr>
      <vt:lpstr>PowerPoint Presentation</vt:lpstr>
      <vt:lpstr>PowerPoint Presentation</vt:lpstr>
      <vt:lpstr>PowerPoint Presentation</vt:lpstr>
      <vt:lpstr>Share your experience</vt:lpstr>
      <vt:lpstr>What constitutes bad news?</vt:lpstr>
      <vt:lpstr>What constitutes bad news?</vt:lpstr>
      <vt:lpstr>Why should we tell our patients the truth about their conditions? </vt:lpstr>
      <vt:lpstr>Why do we need truth-telling?</vt:lpstr>
      <vt:lpstr>On the other side</vt:lpstr>
      <vt:lpstr>Why don’t clinicians tell?</vt:lpstr>
      <vt:lpstr>What is ‘adequate disclosure’?</vt:lpstr>
      <vt:lpstr>Grades of truth?</vt:lpstr>
      <vt:lpstr>PowerPoint Presentation</vt:lpstr>
      <vt:lpstr>PowerPoint Presentation</vt:lpstr>
      <vt:lpstr>PowerPoint Presentation</vt:lpstr>
      <vt:lpstr>In defense of lying to our patients?</vt:lpstr>
      <vt:lpstr>Extent of the ‘duty to tell’?</vt:lpstr>
      <vt:lpstr>What does the law says?</vt:lpstr>
      <vt:lpstr>Legally</vt:lpstr>
      <vt:lpstr>How do/can people react to bad news?</vt:lpstr>
      <vt:lpstr>PowerPoint Presentation</vt:lpstr>
      <vt:lpstr>5 Stages of  Grief and Loss  –Kubler Ross Model </vt:lpstr>
      <vt:lpstr>Five stages of grief &amp; loss model</vt:lpstr>
      <vt:lpstr>Five stages of grief &amp; loss model</vt:lpstr>
      <vt:lpstr>How to break bad news?</vt:lpstr>
      <vt:lpstr>PowerPoint Presentation</vt:lpstr>
      <vt:lpstr>Practical approaches to BBN</vt:lpstr>
      <vt:lpstr>SPIKES Approach (1)</vt:lpstr>
      <vt:lpstr>SPIKES Approach (2)</vt:lpstr>
      <vt:lpstr>BREAKS approach</vt:lpstr>
      <vt:lpstr>BREAKS approach (2)</vt:lpstr>
      <vt:lpstr>Back to the Communication Cycle</vt:lpstr>
      <vt:lpstr>What makes BBN difficult?</vt:lpstr>
      <vt:lpstr>Do Not’s in the BBN</vt:lpstr>
      <vt:lpstr>Do Not’s in the BBN</vt:lpstr>
      <vt:lpstr>Useful resources</vt:lpstr>
      <vt:lpstr>Conclusion….Key messages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ayadawaba365.el</cp:lastModifiedBy>
  <cp:revision>16</cp:revision>
  <dcterms:created xsi:type="dcterms:W3CDTF">2025-05-25T17:31:29Z</dcterms:created>
  <dcterms:modified xsi:type="dcterms:W3CDTF">2025-06-17T16:16:51Z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